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5.xml" ContentType="application/vnd.openxmlformats-officedocument.theme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6.xml" ContentType="application/vnd.openxmlformats-officedocument.theme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slideLayouts/slideLayout53.xml" ContentType="application/vnd.openxmlformats-officedocument.presentationml.slideLayout+xml"/>
  <Override PartName="/ppt/theme/theme7.xml" ContentType="application/vnd.openxmlformats-officedocument.theme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notesSlides/notesSlide2.xml" ContentType="application/vnd.openxmlformats-officedocument.presentationml.notesSlide+xml"/>
  <Override PartName="/ppt/tags/tag38.xml" ContentType="application/vnd.openxmlformats-officedocument.presentationml.tags+xml"/>
  <Override PartName="/ppt/notesSlides/notesSlide3.xml" ContentType="application/vnd.openxmlformats-officedocument.presentationml.notesSlide+xml"/>
  <Override PartName="/ppt/tags/tag39.xml" ContentType="application/vnd.openxmlformats-officedocument.presentationml.tags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tags/tag40.xml" ContentType="application/vnd.openxmlformats-officedocument.presentationml.tags+xml"/>
  <Override PartName="/ppt/notesSlides/notesSlide6.xml" ContentType="application/vnd.openxmlformats-officedocument.presentationml.notesSlide+xml"/>
  <Override PartName="/ppt/tags/tag41.xml" ContentType="application/vnd.openxmlformats-officedocument.presentationml.tags+xml"/>
  <Override PartName="/ppt/notesSlides/notesSlide7.xml" ContentType="application/vnd.openxmlformats-officedocument.presentationml.notesSlide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31" r:id="rId4"/>
    <p:sldMasterId id="2147483699" r:id="rId5"/>
    <p:sldMasterId id="2147483703" r:id="rId6"/>
    <p:sldMasterId id="2147483706" r:id="rId7"/>
    <p:sldMasterId id="2147483709" r:id="rId8"/>
    <p:sldMasterId id="2147483688" r:id="rId9"/>
    <p:sldMasterId id="2147483814" r:id="rId10"/>
  </p:sldMasterIdLst>
  <p:notesMasterIdLst>
    <p:notesMasterId r:id="rId32"/>
  </p:notesMasterIdLst>
  <p:handoutMasterIdLst>
    <p:handoutMasterId r:id="rId33"/>
  </p:handoutMasterIdLst>
  <p:sldIdLst>
    <p:sldId id="341" r:id="rId11"/>
    <p:sldId id="309" r:id="rId12"/>
    <p:sldId id="337" r:id="rId13"/>
    <p:sldId id="338" r:id="rId14"/>
    <p:sldId id="328" r:id="rId15"/>
    <p:sldId id="330" r:id="rId16"/>
    <p:sldId id="310" r:id="rId17"/>
    <p:sldId id="311" r:id="rId18"/>
    <p:sldId id="312" r:id="rId19"/>
    <p:sldId id="313" r:id="rId20"/>
    <p:sldId id="314" r:id="rId21"/>
    <p:sldId id="336" r:id="rId22"/>
    <p:sldId id="322" r:id="rId23"/>
    <p:sldId id="329" r:id="rId24"/>
    <p:sldId id="372" r:id="rId25"/>
    <p:sldId id="375" r:id="rId26"/>
    <p:sldId id="373" r:id="rId27"/>
    <p:sldId id="340" r:id="rId28"/>
    <p:sldId id="318" r:id="rId29"/>
    <p:sldId id="339" r:id="rId30"/>
    <p:sldId id="320" r:id="rId31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36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96"/>
    <a:srgbClr val="E5E6F0"/>
    <a:srgbClr val="C8C9CE"/>
    <a:srgbClr val="5A5C6D"/>
    <a:srgbClr val="91929E"/>
    <a:srgbClr val="00B050"/>
    <a:srgbClr val="FFC000"/>
    <a:srgbClr val="FF3300"/>
    <a:srgbClr val="23263F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34C3B31-E1A4-43C1-998C-7F56C59C4DCA}" v="2984" dt="2025-10-15T13:09:56.643"/>
  </p1510:revLst>
</p1510:revInfo>
</file>

<file path=ppt/tableStyles.xml><?xml version="1.0" encoding="utf-8"?>
<a:tblStyleLst xmlns:a="http://schemas.openxmlformats.org/drawingml/2006/main" def="{5940675A-B579-460E-94D1-54222C63F5D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1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43" y="67"/>
      </p:cViewPr>
      <p:guideLst>
        <p:guide orient="horz" pos="3936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9" Type="http://schemas.microsoft.com/office/2015/10/relationships/revisionInfo" Target="revisionInfo.xml"/><Relationship Id="rId21" Type="http://schemas.openxmlformats.org/officeDocument/2006/relationships/slide" Target="slides/slide11.xml"/><Relationship Id="rId34" Type="http://schemas.openxmlformats.org/officeDocument/2006/relationships/presProps" Target="presProps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handoutMaster" Target="handoutMasters/handoutMaster1.xml"/><Relationship Id="rId38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slide" Target="slides/slide19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36" Type="http://schemas.openxmlformats.org/officeDocument/2006/relationships/theme" Target="theme/theme1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9.xml"/><Relationship Id="rId31" Type="http://schemas.openxmlformats.org/officeDocument/2006/relationships/slide" Target="slides/slide21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slide" Target="slides/slide20.xml"/><Relationship Id="rId35" Type="http://schemas.openxmlformats.org/officeDocument/2006/relationships/viewProps" Target="viewProps.xml"/><Relationship Id="rId8" Type="http://schemas.openxmlformats.org/officeDocument/2006/relationships/slideMaster" Target="slideMasters/slideMaster5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Zwinger, Matthias" userId="33164c8a-6ea9-4364-8e7b-e8e393ebd4f7" providerId="ADAL" clId="{19E9E9CC-2525-580E-8924-90A5FB1D7CC7}"/>
    <pc:docChg chg="undo custSel addSld delSld modSld sldOrd addMainMaster delMainMaster modMainMaster mainMasterOrd">
      <pc:chgData name="Zwinger, Matthias" userId="33164c8a-6ea9-4364-8e7b-e8e393ebd4f7" providerId="ADAL" clId="{19E9E9CC-2525-580E-8924-90A5FB1D7CC7}" dt="2025-09-17T11:44:15.836" v="6813" actId="1076"/>
      <pc:docMkLst>
        <pc:docMk/>
      </pc:docMkLst>
      <pc:sldChg chg="modSp del mod modShow">
        <pc:chgData name="Zwinger, Matthias" userId="33164c8a-6ea9-4364-8e7b-e8e393ebd4f7" providerId="ADAL" clId="{19E9E9CC-2525-580E-8924-90A5FB1D7CC7}" dt="2025-09-16T07:35:59.182" v="3493" actId="2696"/>
        <pc:sldMkLst>
          <pc:docMk/>
          <pc:sldMk cId="3437604432" sldId="263"/>
        </pc:sldMkLst>
      </pc:sldChg>
      <pc:sldChg chg="modSp del mod modShow">
        <pc:chgData name="Zwinger, Matthias" userId="33164c8a-6ea9-4364-8e7b-e8e393ebd4f7" providerId="ADAL" clId="{19E9E9CC-2525-580E-8924-90A5FB1D7CC7}" dt="2025-09-16T07:35:59.182" v="3493" actId="2696"/>
        <pc:sldMkLst>
          <pc:docMk/>
          <pc:sldMk cId="653488753" sldId="264"/>
        </pc:sldMkLst>
      </pc:sldChg>
      <pc:sldChg chg="modSp del mod modShow">
        <pc:chgData name="Zwinger, Matthias" userId="33164c8a-6ea9-4364-8e7b-e8e393ebd4f7" providerId="ADAL" clId="{19E9E9CC-2525-580E-8924-90A5FB1D7CC7}" dt="2025-09-16T07:35:59.182" v="3493" actId="2696"/>
        <pc:sldMkLst>
          <pc:docMk/>
          <pc:sldMk cId="1992744838" sldId="265"/>
        </pc:sldMkLst>
      </pc:sldChg>
      <pc:sldChg chg="modSp del mod modShow">
        <pc:chgData name="Zwinger, Matthias" userId="33164c8a-6ea9-4364-8e7b-e8e393ebd4f7" providerId="ADAL" clId="{19E9E9CC-2525-580E-8924-90A5FB1D7CC7}" dt="2025-09-16T07:35:59.182" v="3493" actId="2696"/>
        <pc:sldMkLst>
          <pc:docMk/>
          <pc:sldMk cId="3328143249" sldId="267"/>
        </pc:sldMkLst>
      </pc:sldChg>
      <pc:sldChg chg="addSp delSp modSp del mod modShow">
        <pc:chgData name="Zwinger, Matthias" userId="33164c8a-6ea9-4364-8e7b-e8e393ebd4f7" providerId="ADAL" clId="{19E9E9CC-2525-580E-8924-90A5FB1D7CC7}" dt="2025-09-16T07:35:59.182" v="3493" actId="2696"/>
        <pc:sldMkLst>
          <pc:docMk/>
          <pc:sldMk cId="1986187739" sldId="270"/>
        </pc:sldMkLst>
      </pc:sldChg>
      <pc:sldChg chg="del mod modShow">
        <pc:chgData name="Zwinger, Matthias" userId="33164c8a-6ea9-4364-8e7b-e8e393ebd4f7" providerId="ADAL" clId="{19E9E9CC-2525-580E-8924-90A5FB1D7CC7}" dt="2025-09-16T07:35:59.182" v="3493" actId="2696"/>
        <pc:sldMkLst>
          <pc:docMk/>
          <pc:sldMk cId="89882815" sldId="271"/>
        </pc:sldMkLst>
      </pc:sldChg>
      <pc:sldChg chg="del mod modShow">
        <pc:chgData name="Zwinger, Matthias" userId="33164c8a-6ea9-4364-8e7b-e8e393ebd4f7" providerId="ADAL" clId="{19E9E9CC-2525-580E-8924-90A5FB1D7CC7}" dt="2025-09-16T07:35:59.182" v="3493" actId="2696"/>
        <pc:sldMkLst>
          <pc:docMk/>
          <pc:sldMk cId="3904389112" sldId="272"/>
        </pc:sldMkLst>
      </pc:sldChg>
      <pc:sldChg chg="modSp del mod modShow">
        <pc:chgData name="Zwinger, Matthias" userId="33164c8a-6ea9-4364-8e7b-e8e393ebd4f7" providerId="ADAL" clId="{19E9E9CC-2525-580E-8924-90A5FB1D7CC7}" dt="2025-09-16T07:35:59.182" v="3493" actId="2696"/>
        <pc:sldMkLst>
          <pc:docMk/>
          <pc:sldMk cId="3600200577" sldId="274"/>
        </pc:sldMkLst>
      </pc:sldChg>
      <pc:sldChg chg="modSp del mod modShow">
        <pc:chgData name="Zwinger, Matthias" userId="33164c8a-6ea9-4364-8e7b-e8e393ebd4f7" providerId="ADAL" clId="{19E9E9CC-2525-580E-8924-90A5FB1D7CC7}" dt="2025-09-16T07:35:59.182" v="3493" actId="2696"/>
        <pc:sldMkLst>
          <pc:docMk/>
          <pc:sldMk cId="4026913686" sldId="275"/>
        </pc:sldMkLst>
      </pc:sldChg>
      <pc:sldChg chg="modSp del mod modShow">
        <pc:chgData name="Zwinger, Matthias" userId="33164c8a-6ea9-4364-8e7b-e8e393ebd4f7" providerId="ADAL" clId="{19E9E9CC-2525-580E-8924-90A5FB1D7CC7}" dt="2025-09-16T07:35:59.182" v="3493" actId="2696"/>
        <pc:sldMkLst>
          <pc:docMk/>
          <pc:sldMk cId="4195019747" sldId="276"/>
        </pc:sldMkLst>
      </pc:sldChg>
      <pc:sldChg chg="modSp del mod modShow">
        <pc:chgData name="Zwinger, Matthias" userId="33164c8a-6ea9-4364-8e7b-e8e393ebd4f7" providerId="ADAL" clId="{19E9E9CC-2525-580E-8924-90A5FB1D7CC7}" dt="2025-09-16T07:35:59.182" v="3493" actId="2696"/>
        <pc:sldMkLst>
          <pc:docMk/>
          <pc:sldMk cId="4230611699" sldId="277"/>
        </pc:sldMkLst>
      </pc:sldChg>
      <pc:sldChg chg="del mod modShow">
        <pc:chgData name="Zwinger, Matthias" userId="33164c8a-6ea9-4364-8e7b-e8e393ebd4f7" providerId="ADAL" clId="{19E9E9CC-2525-580E-8924-90A5FB1D7CC7}" dt="2025-09-16T07:35:59.182" v="3493" actId="2696"/>
        <pc:sldMkLst>
          <pc:docMk/>
          <pc:sldMk cId="1996394662" sldId="279"/>
        </pc:sldMkLst>
      </pc:sldChg>
      <pc:sldChg chg="modSp del mod modShow">
        <pc:chgData name="Zwinger, Matthias" userId="33164c8a-6ea9-4364-8e7b-e8e393ebd4f7" providerId="ADAL" clId="{19E9E9CC-2525-580E-8924-90A5FB1D7CC7}" dt="2025-09-16T07:35:59.182" v="3493" actId="2696"/>
        <pc:sldMkLst>
          <pc:docMk/>
          <pc:sldMk cId="616444807" sldId="287"/>
        </pc:sldMkLst>
      </pc:sldChg>
      <pc:sldChg chg="modSp del mod modShow">
        <pc:chgData name="Zwinger, Matthias" userId="33164c8a-6ea9-4364-8e7b-e8e393ebd4f7" providerId="ADAL" clId="{19E9E9CC-2525-580E-8924-90A5FB1D7CC7}" dt="2025-09-16T07:35:59.182" v="3493" actId="2696"/>
        <pc:sldMkLst>
          <pc:docMk/>
          <pc:sldMk cId="1485156019" sldId="289"/>
        </pc:sldMkLst>
      </pc:sldChg>
      <pc:sldChg chg="del">
        <pc:chgData name="Zwinger, Matthias" userId="33164c8a-6ea9-4364-8e7b-e8e393ebd4f7" providerId="ADAL" clId="{19E9E9CC-2525-580E-8924-90A5FB1D7CC7}" dt="2025-09-11T11:52:42.183" v="18" actId="2696"/>
        <pc:sldMkLst>
          <pc:docMk/>
          <pc:sldMk cId="3267804144" sldId="290"/>
        </pc:sldMkLst>
      </pc:sldChg>
      <pc:sldChg chg="addSp delSp modSp new del mod">
        <pc:chgData name="Zwinger, Matthias" userId="33164c8a-6ea9-4364-8e7b-e8e393ebd4f7" providerId="ADAL" clId="{19E9E9CC-2525-580E-8924-90A5FB1D7CC7}" dt="2025-09-16T07:43:19.611" v="3572" actId="2696"/>
        <pc:sldMkLst>
          <pc:docMk/>
          <pc:sldMk cId="1101454328" sldId="291"/>
        </pc:sldMkLst>
      </pc:sldChg>
      <pc:sldChg chg="addSp delSp modSp new del mod">
        <pc:chgData name="Zwinger, Matthias" userId="33164c8a-6ea9-4364-8e7b-e8e393ebd4f7" providerId="ADAL" clId="{19E9E9CC-2525-580E-8924-90A5FB1D7CC7}" dt="2025-09-16T07:43:19.952" v="3573" actId="2696"/>
        <pc:sldMkLst>
          <pc:docMk/>
          <pc:sldMk cId="425452685" sldId="292"/>
        </pc:sldMkLst>
      </pc:sldChg>
      <pc:sldChg chg="addSp delSp modSp add del mod modShow">
        <pc:chgData name="Zwinger, Matthias" userId="33164c8a-6ea9-4364-8e7b-e8e393ebd4f7" providerId="ADAL" clId="{19E9E9CC-2525-580E-8924-90A5FB1D7CC7}" dt="2025-09-16T07:44:01.435" v="3577" actId="2696"/>
        <pc:sldMkLst>
          <pc:docMk/>
          <pc:sldMk cId="2355008920" sldId="293"/>
        </pc:sldMkLst>
      </pc:sldChg>
      <pc:sldChg chg="modSp del mod modShow">
        <pc:chgData name="Zwinger, Matthias" userId="33164c8a-6ea9-4364-8e7b-e8e393ebd4f7" providerId="ADAL" clId="{19E9E9CC-2525-580E-8924-90A5FB1D7CC7}" dt="2025-09-16T07:44:01.435" v="3577" actId="2696"/>
        <pc:sldMkLst>
          <pc:docMk/>
          <pc:sldMk cId="1142190592" sldId="294"/>
        </pc:sldMkLst>
      </pc:sldChg>
      <pc:sldChg chg="modSp new del mod">
        <pc:chgData name="Zwinger, Matthias" userId="33164c8a-6ea9-4364-8e7b-e8e393ebd4f7" providerId="ADAL" clId="{19E9E9CC-2525-580E-8924-90A5FB1D7CC7}" dt="2025-09-11T14:19:42.111" v="2229" actId="2696"/>
        <pc:sldMkLst>
          <pc:docMk/>
          <pc:sldMk cId="3195876140" sldId="294"/>
        </pc:sldMkLst>
      </pc:sldChg>
      <pc:sldChg chg="addSp delSp modSp del mod">
        <pc:chgData name="Zwinger, Matthias" userId="33164c8a-6ea9-4364-8e7b-e8e393ebd4f7" providerId="ADAL" clId="{19E9E9CC-2525-580E-8924-90A5FB1D7CC7}" dt="2025-09-16T07:40:41.637" v="3546" actId="2696"/>
        <pc:sldMkLst>
          <pc:docMk/>
          <pc:sldMk cId="1595734677" sldId="295"/>
        </pc:sldMkLst>
      </pc:sldChg>
      <pc:sldChg chg="modSp new del mod">
        <pc:chgData name="Zwinger, Matthias" userId="33164c8a-6ea9-4364-8e7b-e8e393ebd4f7" providerId="ADAL" clId="{19E9E9CC-2525-580E-8924-90A5FB1D7CC7}" dt="2025-09-11T14:19:42.129" v="2230" actId="2696"/>
        <pc:sldMkLst>
          <pc:docMk/>
          <pc:sldMk cId="2722865518" sldId="295"/>
        </pc:sldMkLst>
      </pc:sldChg>
      <pc:sldChg chg="addSp delSp modSp new del mod">
        <pc:chgData name="Zwinger, Matthias" userId="33164c8a-6ea9-4364-8e7b-e8e393ebd4f7" providerId="ADAL" clId="{19E9E9CC-2525-580E-8924-90A5FB1D7CC7}" dt="2025-09-11T14:19:32.117" v="2226" actId="2696"/>
        <pc:sldMkLst>
          <pc:docMk/>
          <pc:sldMk cId="3090428186" sldId="296"/>
        </pc:sldMkLst>
      </pc:sldChg>
      <pc:sldChg chg="addSp modSp del mod">
        <pc:chgData name="Zwinger, Matthias" userId="33164c8a-6ea9-4364-8e7b-e8e393ebd4f7" providerId="ADAL" clId="{19E9E9CC-2525-580E-8924-90A5FB1D7CC7}" dt="2025-09-16T07:42:34.621" v="3566" actId="2696"/>
        <pc:sldMkLst>
          <pc:docMk/>
          <pc:sldMk cId="3273089477" sldId="296"/>
        </pc:sldMkLst>
      </pc:sldChg>
      <pc:sldChg chg="addSp modSp del">
        <pc:chgData name="Zwinger, Matthias" userId="33164c8a-6ea9-4364-8e7b-e8e393ebd4f7" providerId="ADAL" clId="{19E9E9CC-2525-580E-8924-90A5FB1D7CC7}" dt="2025-09-16T07:42:34.604" v="3565" actId="2696"/>
        <pc:sldMkLst>
          <pc:docMk/>
          <pc:sldMk cId="1634949189" sldId="297"/>
        </pc:sldMkLst>
      </pc:sldChg>
      <pc:sldChg chg="new del">
        <pc:chgData name="Zwinger, Matthias" userId="33164c8a-6ea9-4364-8e7b-e8e393ebd4f7" providerId="ADAL" clId="{19E9E9CC-2525-580E-8924-90A5FB1D7CC7}" dt="2025-09-11T14:19:32.124" v="2227" actId="2696"/>
        <pc:sldMkLst>
          <pc:docMk/>
          <pc:sldMk cId="3774024170" sldId="297"/>
        </pc:sldMkLst>
      </pc:sldChg>
      <pc:sldChg chg="addSp modSp del">
        <pc:chgData name="Zwinger, Matthias" userId="33164c8a-6ea9-4364-8e7b-e8e393ebd4f7" providerId="ADAL" clId="{19E9E9CC-2525-580E-8924-90A5FB1D7CC7}" dt="2025-09-16T07:42:34.546" v="3561" actId="2696"/>
        <pc:sldMkLst>
          <pc:docMk/>
          <pc:sldMk cId="1109156877" sldId="298"/>
        </pc:sldMkLst>
      </pc:sldChg>
      <pc:sldChg chg="delSp modSp add del mod">
        <pc:chgData name="Zwinger, Matthias" userId="33164c8a-6ea9-4364-8e7b-e8e393ebd4f7" providerId="ADAL" clId="{19E9E9CC-2525-580E-8924-90A5FB1D7CC7}" dt="2025-09-11T14:19:32.128" v="2228" actId="2696"/>
        <pc:sldMkLst>
          <pc:docMk/>
          <pc:sldMk cId="2640970055" sldId="298"/>
        </pc:sldMkLst>
      </pc:sldChg>
      <pc:sldChg chg="new del">
        <pc:chgData name="Zwinger, Matthias" userId="33164c8a-6ea9-4364-8e7b-e8e393ebd4f7" providerId="ADAL" clId="{19E9E9CC-2525-580E-8924-90A5FB1D7CC7}" dt="2025-09-11T14:18:30.005" v="2197" actId="2696"/>
        <pc:sldMkLst>
          <pc:docMk/>
          <pc:sldMk cId="2126949010" sldId="299"/>
        </pc:sldMkLst>
      </pc:sldChg>
      <pc:sldChg chg="addSp modSp del mod">
        <pc:chgData name="Zwinger, Matthias" userId="33164c8a-6ea9-4364-8e7b-e8e393ebd4f7" providerId="ADAL" clId="{19E9E9CC-2525-580E-8924-90A5FB1D7CC7}" dt="2025-09-16T07:42:34.574" v="3563" actId="2696"/>
        <pc:sldMkLst>
          <pc:docMk/>
          <pc:sldMk cId="2135988877" sldId="299"/>
        </pc:sldMkLst>
      </pc:sldChg>
      <pc:sldChg chg="new del">
        <pc:chgData name="Zwinger, Matthias" userId="33164c8a-6ea9-4364-8e7b-e8e393ebd4f7" providerId="ADAL" clId="{19E9E9CC-2525-580E-8924-90A5FB1D7CC7}" dt="2025-09-11T14:18:30.004" v="2196" actId="2696"/>
        <pc:sldMkLst>
          <pc:docMk/>
          <pc:sldMk cId="720799973" sldId="300"/>
        </pc:sldMkLst>
      </pc:sldChg>
      <pc:sldChg chg="addSp modSp del mod">
        <pc:chgData name="Zwinger, Matthias" userId="33164c8a-6ea9-4364-8e7b-e8e393ebd4f7" providerId="ADAL" clId="{19E9E9CC-2525-580E-8924-90A5FB1D7CC7}" dt="2025-09-16T07:42:34.599" v="3564" actId="2696"/>
        <pc:sldMkLst>
          <pc:docMk/>
          <pc:sldMk cId="2210517576" sldId="300"/>
        </pc:sldMkLst>
      </pc:sldChg>
      <pc:sldChg chg="modSp del">
        <pc:chgData name="Zwinger, Matthias" userId="33164c8a-6ea9-4364-8e7b-e8e393ebd4f7" providerId="ADAL" clId="{19E9E9CC-2525-580E-8924-90A5FB1D7CC7}" dt="2025-09-16T07:43:19.534" v="3571" actId="2696"/>
        <pc:sldMkLst>
          <pc:docMk/>
          <pc:sldMk cId="629714447" sldId="301"/>
        </pc:sldMkLst>
      </pc:sldChg>
      <pc:sldChg chg="new del">
        <pc:chgData name="Zwinger, Matthias" userId="33164c8a-6ea9-4364-8e7b-e8e393ebd4f7" providerId="ADAL" clId="{19E9E9CC-2525-580E-8924-90A5FB1D7CC7}" dt="2025-09-11T14:18:30.003" v="2195" actId="2696"/>
        <pc:sldMkLst>
          <pc:docMk/>
          <pc:sldMk cId="2320928071" sldId="301"/>
        </pc:sldMkLst>
      </pc:sldChg>
      <pc:sldChg chg="new del">
        <pc:chgData name="Zwinger, Matthias" userId="33164c8a-6ea9-4364-8e7b-e8e393ebd4f7" providerId="ADAL" clId="{19E9E9CC-2525-580E-8924-90A5FB1D7CC7}" dt="2025-09-11T14:18:30.003" v="2194" actId="2696"/>
        <pc:sldMkLst>
          <pc:docMk/>
          <pc:sldMk cId="1296574693" sldId="302"/>
        </pc:sldMkLst>
      </pc:sldChg>
      <pc:sldChg chg="addSp delSp modSp add del mod ord modShow">
        <pc:chgData name="Zwinger, Matthias" userId="33164c8a-6ea9-4364-8e7b-e8e393ebd4f7" providerId="ADAL" clId="{19E9E9CC-2525-580E-8924-90A5FB1D7CC7}" dt="2025-09-16T07:44:01.435" v="3577" actId="2696"/>
        <pc:sldMkLst>
          <pc:docMk/>
          <pc:sldMk cId="3492658545" sldId="302"/>
        </pc:sldMkLst>
      </pc:sldChg>
      <pc:sldChg chg="new del">
        <pc:chgData name="Zwinger, Matthias" userId="33164c8a-6ea9-4364-8e7b-e8e393ebd4f7" providerId="ADAL" clId="{19E9E9CC-2525-580E-8924-90A5FB1D7CC7}" dt="2025-09-11T14:18:29.991" v="2190" actId="2696"/>
        <pc:sldMkLst>
          <pc:docMk/>
          <pc:sldMk cId="1453589189" sldId="303"/>
        </pc:sldMkLst>
      </pc:sldChg>
      <pc:sldChg chg="addSp delSp modSp add del mod">
        <pc:chgData name="Zwinger, Matthias" userId="33164c8a-6ea9-4364-8e7b-e8e393ebd4f7" providerId="ADAL" clId="{19E9E9CC-2525-580E-8924-90A5FB1D7CC7}" dt="2025-09-16T07:42:34.533" v="3560" actId="2696"/>
        <pc:sldMkLst>
          <pc:docMk/>
          <pc:sldMk cId="3631872323" sldId="303"/>
        </pc:sldMkLst>
      </pc:sldChg>
      <pc:sldChg chg="addSp delSp modSp add del mod">
        <pc:chgData name="Zwinger, Matthias" userId="33164c8a-6ea9-4364-8e7b-e8e393ebd4f7" providerId="ADAL" clId="{19E9E9CC-2525-580E-8924-90A5FB1D7CC7}" dt="2025-09-11T14:18:30" v="2191" actId="2696"/>
        <pc:sldMkLst>
          <pc:docMk/>
          <pc:sldMk cId="974980909" sldId="304"/>
        </pc:sldMkLst>
      </pc:sldChg>
      <pc:sldChg chg="addSp delSp modSp add del mod">
        <pc:chgData name="Zwinger, Matthias" userId="33164c8a-6ea9-4364-8e7b-e8e393ebd4f7" providerId="ADAL" clId="{19E9E9CC-2525-580E-8924-90A5FB1D7CC7}" dt="2025-09-16T07:44:01.435" v="3577" actId="2696"/>
        <pc:sldMkLst>
          <pc:docMk/>
          <pc:sldMk cId="3023825174" sldId="304"/>
        </pc:sldMkLst>
      </pc:sldChg>
      <pc:sldChg chg="addSp delSp modSp new del mod">
        <pc:chgData name="Zwinger, Matthias" userId="33164c8a-6ea9-4364-8e7b-e8e393ebd4f7" providerId="ADAL" clId="{19E9E9CC-2525-580E-8924-90A5FB1D7CC7}" dt="2025-09-16T07:42:34.549" v="3562" actId="2696"/>
        <pc:sldMkLst>
          <pc:docMk/>
          <pc:sldMk cId="535828209" sldId="305"/>
        </pc:sldMkLst>
      </pc:sldChg>
      <pc:sldChg chg="new del">
        <pc:chgData name="Zwinger, Matthias" userId="33164c8a-6ea9-4364-8e7b-e8e393ebd4f7" providerId="ADAL" clId="{19E9E9CC-2525-580E-8924-90A5FB1D7CC7}" dt="2025-09-11T14:18:30.002" v="2193" actId="2696"/>
        <pc:sldMkLst>
          <pc:docMk/>
          <pc:sldMk cId="1450927408" sldId="305"/>
        </pc:sldMkLst>
      </pc:sldChg>
      <pc:sldChg chg="addSp delSp modSp new del mod">
        <pc:chgData name="Zwinger, Matthias" userId="33164c8a-6ea9-4364-8e7b-e8e393ebd4f7" providerId="ADAL" clId="{19E9E9CC-2525-580E-8924-90A5FB1D7CC7}" dt="2025-09-11T14:18:30.001" v="2192" actId="2696"/>
        <pc:sldMkLst>
          <pc:docMk/>
          <pc:sldMk cId="1857504264" sldId="306"/>
        </pc:sldMkLst>
      </pc:sldChg>
      <pc:sldChg chg="addSp modSp add del mod">
        <pc:chgData name="Zwinger, Matthias" userId="33164c8a-6ea9-4364-8e7b-e8e393ebd4f7" providerId="ADAL" clId="{19E9E9CC-2525-580E-8924-90A5FB1D7CC7}" dt="2025-09-16T07:44:01.435" v="3577" actId="2696"/>
        <pc:sldMkLst>
          <pc:docMk/>
          <pc:sldMk cId="2816464496" sldId="306"/>
        </pc:sldMkLst>
      </pc:sldChg>
      <pc:sldChg chg="modSp del">
        <pc:chgData name="Zwinger, Matthias" userId="33164c8a-6ea9-4364-8e7b-e8e393ebd4f7" providerId="ADAL" clId="{19E9E9CC-2525-580E-8924-90A5FB1D7CC7}" dt="2025-09-16T07:43:19.989" v="3574" actId="2696"/>
        <pc:sldMkLst>
          <pc:docMk/>
          <pc:sldMk cId="322478690" sldId="307"/>
        </pc:sldMkLst>
      </pc:sldChg>
      <pc:sldChg chg="addSp modSp new">
        <pc:chgData name="Zwinger, Matthias" userId="33164c8a-6ea9-4364-8e7b-e8e393ebd4f7" providerId="ADAL" clId="{19E9E9CC-2525-580E-8924-90A5FB1D7CC7}" dt="2025-09-16T07:40:24.141" v="3545"/>
        <pc:sldMkLst>
          <pc:docMk/>
          <pc:sldMk cId="1338744465" sldId="308"/>
        </pc:sldMkLst>
      </pc:sldChg>
      <pc:sldChg chg="addSp delSp modSp new mod">
        <pc:chgData name="Zwinger, Matthias" userId="33164c8a-6ea9-4364-8e7b-e8e393ebd4f7" providerId="ADAL" clId="{19E9E9CC-2525-580E-8924-90A5FB1D7CC7}" dt="2025-09-16T19:51:54.922" v="5222" actId="20577"/>
        <pc:sldMkLst>
          <pc:docMk/>
          <pc:sldMk cId="2413834771" sldId="309"/>
        </pc:sldMkLst>
        <pc:spChg chg="mod">
          <ac:chgData name="Zwinger, Matthias" userId="33164c8a-6ea9-4364-8e7b-e8e393ebd4f7" providerId="ADAL" clId="{19E9E9CC-2525-580E-8924-90A5FB1D7CC7}" dt="2025-09-16T13:09:48.905" v="4407" actId="164"/>
          <ac:spMkLst>
            <pc:docMk/>
            <pc:sldMk cId="2413834771" sldId="309"/>
            <ac:spMk id="5" creationId="{37B7E77A-0271-D322-90C8-F01B4D107B7D}"/>
          </ac:spMkLst>
        </pc:spChg>
        <pc:spChg chg="mod">
          <ac:chgData name="Zwinger, Matthias" userId="33164c8a-6ea9-4364-8e7b-e8e393ebd4f7" providerId="ADAL" clId="{19E9E9CC-2525-580E-8924-90A5FB1D7CC7}" dt="2025-09-16T07:41:16.151" v="3552"/>
          <ac:spMkLst>
            <pc:docMk/>
            <pc:sldMk cId="2413834771" sldId="309"/>
            <ac:spMk id="8" creationId="{D2653B43-05B1-B2BC-3299-DEDF73B95867}"/>
          </ac:spMkLst>
        </pc:spChg>
        <pc:spChg chg="mod">
          <ac:chgData name="Zwinger, Matthias" userId="33164c8a-6ea9-4364-8e7b-e8e393ebd4f7" providerId="ADAL" clId="{19E9E9CC-2525-580E-8924-90A5FB1D7CC7}" dt="2025-09-16T07:41:16.151" v="3552"/>
          <ac:spMkLst>
            <pc:docMk/>
            <pc:sldMk cId="2413834771" sldId="309"/>
            <ac:spMk id="11" creationId="{F1A5DBD0-8323-85F7-291C-D37D6FBE2862}"/>
          </ac:spMkLst>
        </pc:spChg>
        <pc:spChg chg="mod">
          <ac:chgData name="Zwinger, Matthias" userId="33164c8a-6ea9-4364-8e7b-e8e393ebd4f7" providerId="ADAL" clId="{19E9E9CC-2525-580E-8924-90A5FB1D7CC7}" dt="2025-09-16T07:41:16.151" v="3552"/>
          <ac:spMkLst>
            <pc:docMk/>
            <pc:sldMk cId="2413834771" sldId="309"/>
            <ac:spMk id="14" creationId="{A55AD664-0A47-8883-3183-FB7487914C74}"/>
          </ac:spMkLst>
        </pc:spChg>
        <pc:spChg chg="mod">
          <ac:chgData name="Zwinger, Matthias" userId="33164c8a-6ea9-4364-8e7b-e8e393ebd4f7" providerId="ADAL" clId="{19E9E9CC-2525-580E-8924-90A5FB1D7CC7}" dt="2025-09-16T07:41:16.151" v="3552"/>
          <ac:spMkLst>
            <pc:docMk/>
            <pc:sldMk cId="2413834771" sldId="309"/>
            <ac:spMk id="16" creationId="{9B768D6E-7F10-D062-920B-9350568AB36D}"/>
          </ac:spMkLst>
        </pc:spChg>
        <pc:spChg chg="mod">
          <ac:chgData name="Zwinger, Matthias" userId="33164c8a-6ea9-4364-8e7b-e8e393ebd4f7" providerId="ADAL" clId="{19E9E9CC-2525-580E-8924-90A5FB1D7CC7}" dt="2025-09-16T13:11:14.164" v="4448" actId="1035"/>
          <ac:spMkLst>
            <pc:docMk/>
            <pc:sldMk cId="2413834771" sldId="309"/>
            <ac:spMk id="25" creationId="{6C1472DF-BFAD-6439-A6C1-9C2A22379C6C}"/>
          </ac:spMkLst>
        </pc:spChg>
        <pc:spChg chg="mod">
          <ac:chgData name="Zwinger, Matthias" userId="33164c8a-6ea9-4364-8e7b-e8e393ebd4f7" providerId="ADAL" clId="{19E9E9CC-2525-580E-8924-90A5FB1D7CC7}" dt="2025-09-16T13:11:14.164" v="4448" actId="1035"/>
          <ac:spMkLst>
            <pc:docMk/>
            <pc:sldMk cId="2413834771" sldId="309"/>
            <ac:spMk id="26" creationId="{57E305F6-C83F-4803-DFCE-495A5346D1C0}"/>
          </ac:spMkLst>
        </pc:spChg>
        <pc:spChg chg="mod">
          <ac:chgData name="Zwinger, Matthias" userId="33164c8a-6ea9-4364-8e7b-e8e393ebd4f7" providerId="ADAL" clId="{19E9E9CC-2525-580E-8924-90A5FB1D7CC7}" dt="2025-09-16T13:11:14.164" v="4448" actId="1035"/>
          <ac:spMkLst>
            <pc:docMk/>
            <pc:sldMk cId="2413834771" sldId="309"/>
            <ac:spMk id="27" creationId="{9F4A62DF-DD7C-3C12-387B-98B79871979C}"/>
          </ac:spMkLst>
        </pc:spChg>
        <pc:spChg chg="mod">
          <ac:chgData name="Zwinger, Matthias" userId="33164c8a-6ea9-4364-8e7b-e8e393ebd4f7" providerId="ADAL" clId="{19E9E9CC-2525-580E-8924-90A5FB1D7CC7}" dt="2025-09-16T13:10:01.129" v="4417" actId="20577"/>
          <ac:spMkLst>
            <pc:docMk/>
            <pc:sldMk cId="2413834771" sldId="309"/>
            <ac:spMk id="28" creationId="{EAFE700D-39A3-70D9-F0B8-E250697E822A}"/>
          </ac:spMkLst>
        </pc:spChg>
        <pc:spChg chg="mod">
          <ac:chgData name="Zwinger, Matthias" userId="33164c8a-6ea9-4364-8e7b-e8e393ebd4f7" providerId="ADAL" clId="{19E9E9CC-2525-580E-8924-90A5FB1D7CC7}" dt="2025-09-16T13:10:04.652" v="4423" actId="20577"/>
          <ac:spMkLst>
            <pc:docMk/>
            <pc:sldMk cId="2413834771" sldId="309"/>
            <ac:spMk id="29" creationId="{A4CC0E43-2EF9-4FA9-8A51-9CAA5C0A985D}"/>
          </ac:spMkLst>
        </pc:spChg>
        <pc:spChg chg="mod">
          <ac:chgData name="Zwinger, Matthias" userId="33164c8a-6ea9-4364-8e7b-e8e393ebd4f7" providerId="ADAL" clId="{19E9E9CC-2525-580E-8924-90A5FB1D7CC7}" dt="2025-09-16T13:10:10.934" v="4429" actId="20577"/>
          <ac:spMkLst>
            <pc:docMk/>
            <pc:sldMk cId="2413834771" sldId="309"/>
            <ac:spMk id="30" creationId="{F9B8A0D1-377F-C1A7-A754-5934FB0E7DD1}"/>
          </ac:spMkLst>
        </pc:spChg>
        <pc:spChg chg="mod">
          <ac:chgData name="Zwinger, Matthias" userId="33164c8a-6ea9-4364-8e7b-e8e393ebd4f7" providerId="ADAL" clId="{19E9E9CC-2525-580E-8924-90A5FB1D7CC7}" dt="2025-09-16T13:11:14.164" v="4448" actId="1035"/>
          <ac:spMkLst>
            <pc:docMk/>
            <pc:sldMk cId="2413834771" sldId="309"/>
            <ac:spMk id="33" creationId="{2A81F830-BE77-44EF-12E0-163F6704FAC2}"/>
          </ac:spMkLst>
        </pc:spChg>
        <pc:grpChg chg="mod">
          <ac:chgData name="Zwinger, Matthias" userId="33164c8a-6ea9-4364-8e7b-e8e393ebd4f7" providerId="ADAL" clId="{19E9E9CC-2525-580E-8924-90A5FB1D7CC7}" dt="2025-09-16T13:11:57.534" v="4486" actId="1038"/>
          <ac:grpSpMkLst>
            <pc:docMk/>
            <pc:sldMk cId="2413834771" sldId="309"/>
            <ac:grpSpMk id="7" creationId="{DF38152E-557F-EA66-932E-987478429D1E}"/>
          </ac:grpSpMkLst>
        </pc:grpChg>
        <pc:grpChg chg="mod">
          <ac:chgData name="Zwinger, Matthias" userId="33164c8a-6ea9-4364-8e7b-e8e393ebd4f7" providerId="ADAL" clId="{19E9E9CC-2525-580E-8924-90A5FB1D7CC7}" dt="2025-09-16T13:09:48.905" v="4407" actId="164"/>
          <ac:grpSpMkLst>
            <pc:docMk/>
            <pc:sldMk cId="2413834771" sldId="309"/>
            <ac:grpSpMk id="22" creationId="{012131C8-2F4A-8E20-0BB5-0F67C8D950AD}"/>
          </ac:grpSpMkLst>
        </pc:grpChg>
        <pc:grpChg chg="add mod">
          <ac:chgData name="Zwinger, Matthias" userId="33164c8a-6ea9-4364-8e7b-e8e393ebd4f7" providerId="ADAL" clId="{19E9E9CC-2525-580E-8924-90A5FB1D7CC7}" dt="2025-09-16T13:11:05.452" v="4439" actId="1076"/>
          <ac:grpSpMkLst>
            <pc:docMk/>
            <pc:sldMk cId="2413834771" sldId="309"/>
            <ac:grpSpMk id="36" creationId="{9D1907E0-1642-5F55-FBAA-642D0D011D6E}"/>
          </ac:grpSpMkLst>
        </pc:grpChg>
        <pc:cxnChg chg="mod">
          <ac:chgData name="Zwinger, Matthias" userId="33164c8a-6ea9-4364-8e7b-e8e393ebd4f7" providerId="ADAL" clId="{19E9E9CC-2525-580E-8924-90A5FB1D7CC7}" dt="2025-09-16T13:11:36.019" v="4480" actId="14100"/>
          <ac:cxnSpMkLst>
            <pc:docMk/>
            <pc:sldMk cId="2413834771" sldId="309"/>
            <ac:cxnSpMk id="24" creationId="{06DD2A8C-FE24-A69C-8BE1-1455C702D0E9}"/>
          </ac:cxnSpMkLst>
        </pc:cxnChg>
        <pc:cxnChg chg="mod">
          <ac:chgData name="Zwinger, Matthias" userId="33164c8a-6ea9-4364-8e7b-e8e393ebd4f7" providerId="ADAL" clId="{19E9E9CC-2525-580E-8924-90A5FB1D7CC7}" dt="2025-09-16T13:11:36.019" v="4480" actId="14100"/>
          <ac:cxnSpMkLst>
            <pc:docMk/>
            <pc:sldMk cId="2413834771" sldId="309"/>
            <ac:cxnSpMk id="31" creationId="{BA083149-0A2C-F642-DFCD-A30C894FE790}"/>
          </ac:cxnSpMkLst>
        </pc:cxnChg>
        <pc:cxnChg chg="mod">
          <ac:chgData name="Zwinger, Matthias" userId="33164c8a-6ea9-4364-8e7b-e8e393ebd4f7" providerId="ADAL" clId="{19E9E9CC-2525-580E-8924-90A5FB1D7CC7}" dt="2025-09-16T13:11:36.019" v="4480" actId="14100"/>
          <ac:cxnSpMkLst>
            <pc:docMk/>
            <pc:sldMk cId="2413834771" sldId="309"/>
            <ac:cxnSpMk id="32" creationId="{7CDBF223-5377-151F-F03D-52AD72CD6487}"/>
          </ac:cxnSpMkLst>
        </pc:cxnChg>
      </pc:sldChg>
      <pc:sldChg chg="addSp delSp modSp new mod">
        <pc:chgData name="Zwinger, Matthias" userId="33164c8a-6ea9-4364-8e7b-e8e393ebd4f7" providerId="ADAL" clId="{19E9E9CC-2525-580E-8924-90A5FB1D7CC7}" dt="2025-09-16T19:56:42.739" v="5610" actId="1076"/>
        <pc:sldMkLst>
          <pc:docMk/>
          <pc:sldMk cId="2525822513" sldId="310"/>
        </pc:sldMkLst>
        <pc:spChg chg="add mod">
          <ac:chgData name="Zwinger, Matthias" userId="33164c8a-6ea9-4364-8e7b-e8e393ebd4f7" providerId="ADAL" clId="{19E9E9CC-2525-580E-8924-90A5FB1D7CC7}" dt="2025-09-16T07:41:25.091" v="3553"/>
          <ac:spMkLst>
            <pc:docMk/>
            <pc:sldMk cId="2525822513" sldId="310"/>
            <ac:spMk id="13" creationId="{BD1E75D9-017F-0EA2-B780-31FEF356467F}"/>
          </ac:spMkLst>
        </pc:spChg>
        <pc:spChg chg="mod">
          <ac:chgData name="Zwinger, Matthias" userId="33164c8a-6ea9-4364-8e7b-e8e393ebd4f7" providerId="ADAL" clId="{19E9E9CC-2525-580E-8924-90A5FB1D7CC7}" dt="2025-09-16T13:15:57.062" v="4748" actId="14100"/>
          <ac:spMkLst>
            <pc:docMk/>
            <pc:sldMk cId="2525822513" sldId="310"/>
            <ac:spMk id="19" creationId="{1D6FA62F-EADF-A4CC-87E2-0C58F09F5D1A}"/>
          </ac:spMkLst>
        </pc:spChg>
        <pc:spChg chg="add mod">
          <ac:chgData name="Zwinger, Matthias" userId="33164c8a-6ea9-4364-8e7b-e8e393ebd4f7" providerId="ADAL" clId="{19E9E9CC-2525-580E-8924-90A5FB1D7CC7}" dt="2025-09-16T13:15:52.885" v="4747" actId="14100"/>
          <ac:spMkLst>
            <pc:docMk/>
            <pc:sldMk cId="2525822513" sldId="310"/>
            <ac:spMk id="20" creationId="{3A7E76B4-9071-10DA-7ADA-DBB6054C7EF7}"/>
          </ac:spMkLst>
        </pc:spChg>
        <pc:picChg chg="mod">
          <ac:chgData name="Zwinger, Matthias" userId="33164c8a-6ea9-4364-8e7b-e8e393ebd4f7" providerId="ADAL" clId="{19E9E9CC-2525-580E-8924-90A5FB1D7CC7}" dt="2025-09-16T13:14:05.276" v="4688" actId="12788"/>
          <ac:picMkLst>
            <pc:docMk/>
            <pc:sldMk cId="2525822513" sldId="310"/>
            <ac:picMk id="35" creationId="{6632FB2E-2857-A540-2B4B-C541DA8605E3}"/>
          </ac:picMkLst>
        </pc:picChg>
        <pc:picChg chg="mod">
          <ac:chgData name="Zwinger, Matthias" userId="33164c8a-6ea9-4364-8e7b-e8e393ebd4f7" providerId="ADAL" clId="{19E9E9CC-2525-580E-8924-90A5FB1D7CC7}" dt="2025-09-16T13:14:05.276" v="4688" actId="12788"/>
          <ac:picMkLst>
            <pc:docMk/>
            <pc:sldMk cId="2525822513" sldId="310"/>
            <ac:picMk id="36" creationId="{4421C706-E4CA-A36E-256C-749F45B84DD8}"/>
          </ac:picMkLst>
        </pc:picChg>
        <pc:picChg chg="mod">
          <ac:chgData name="Zwinger, Matthias" userId="33164c8a-6ea9-4364-8e7b-e8e393ebd4f7" providerId="ADAL" clId="{19E9E9CC-2525-580E-8924-90A5FB1D7CC7}" dt="2025-09-16T13:14:05.276" v="4688" actId="12788"/>
          <ac:picMkLst>
            <pc:docMk/>
            <pc:sldMk cId="2525822513" sldId="310"/>
            <ac:picMk id="37" creationId="{F5997F30-FC20-9CBE-BE3D-6E090C190917}"/>
          </ac:picMkLst>
        </pc:picChg>
        <pc:picChg chg="mod">
          <ac:chgData name="Zwinger, Matthias" userId="33164c8a-6ea9-4364-8e7b-e8e393ebd4f7" providerId="ADAL" clId="{19E9E9CC-2525-580E-8924-90A5FB1D7CC7}" dt="2025-09-16T13:14:05.276" v="4688" actId="12788"/>
          <ac:picMkLst>
            <pc:docMk/>
            <pc:sldMk cId="2525822513" sldId="310"/>
            <ac:picMk id="38" creationId="{7CE0861F-BBB7-A18E-C91F-E6BF7C41F51C}"/>
          </ac:picMkLst>
        </pc:picChg>
      </pc:sldChg>
      <pc:sldChg chg="addSp delSp modSp new mod">
        <pc:chgData name="Zwinger, Matthias" userId="33164c8a-6ea9-4364-8e7b-e8e393ebd4f7" providerId="ADAL" clId="{19E9E9CC-2525-580E-8924-90A5FB1D7CC7}" dt="2025-09-16T13:18:54.356" v="4794" actId="20577"/>
        <pc:sldMkLst>
          <pc:docMk/>
          <pc:sldMk cId="393444667" sldId="311"/>
        </pc:sldMkLst>
        <pc:spChg chg="mod">
          <ac:chgData name="Zwinger, Matthias" userId="33164c8a-6ea9-4364-8e7b-e8e393ebd4f7" providerId="ADAL" clId="{19E9E9CC-2525-580E-8924-90A5FB1D7CC7}" dt="2025-09-16T13:16:35.514" v="4754" actId="14100"/>
          <ac:spMkLst>
            <pc:docMk/>
            <pc:sldMk cId="393444667" sldId="311"/>
            <ac:spMk id="5" creationId="{5E8FBA41-433C-E73B-D84E-AB5225620E2B}"/>
          </ac:spMkLst>
        </pc:spChg>
        <pc:spChg chg="add mod">
          <ac:chgData name="Zwinger, Matthias" userId="33164c8a-6ea9-4364-8e7b-e8e393ebd4f7" providerId="ADAL" clId="{19E9E9CC-2525-580E-8924-90A5FB1D7CC7}" dt="2025-09-16T08:09:36.690" v="3634" actId="1076"/>
          <ac:spMkLst>
            <pc:docMk/>
            <pc:sldMk cId="393444667" sldId="311"/>
            <ac:spMk id="6" creationId="{94DB3A91-F1A3-06E4-6B5D-35103AE4F6F2}"/>
          </ac:spMkLst>
        </pc:spChg>
        <pc:spChg chg="add mod">
          <ac:chgData name="Zwinger, Matthias" userId="33164c8a-6ea9-4364-8e7b-e8e393ebd4f7" providerId="ADAL" clId="{19E9E9CC-2525-580E-8924-90A5FB1D7CC7}" dt="2025-09-16T08:09:36.690" v="3634" actId="1076"/>
          <ac:spMkLst>
            <pc:docMk/>
            <pc:sldMk cId="393444667" sldId="311"/>
            <ac:spMk id="7" creationId="{52B349D5-9EAF-C9AB-F121-C55E55AD9276}"/>
          </ac:spMkLst>
        </pc:spChg>
        <pc:spChg chg="add mod">
          <ac:chgData name="Zwinger, Matthias" userId="33164c8a-6ea9-4364-8e7b-e8e393ebd4f7" providerId="ADAL" clId="{19E9E9CC-2525-580E-8924-90A5FB1D7CC7}" dt="2025-09-16T08:09:36.690" v="3634" actId="1076"/>
          <ac:spMkLst>
            <pc:docMk/>
            <pc:sldMk cId="393444667" sldId="311"/>
            <ac:spMk id="9" creationId="{D7396EAF-401D-BEC0-0A69-6DE6425FFF4E}"/>
          </ac:spMkLst>
        </pc:spChg>
        <pc:spChg chg="add mod">
          <ac:chgData name="Zwinger, Matthias" userId="33164c8a-6ea9-4364-8e7b-e8e393ebd4f7" providerId="ADAL" clId="{19E9E9CC-2525-580E-8924-90A5FB1D7CC7}" dt="2025-09-16T08:09:36.690" v="3634" actId="1076"/>
          <ac:spMkLst>
            <pc:docMk/>
            <pc:sldMk cId="393444667" sldId="311"/>
            <ac:spMk id="10" creationId="{FD9859E4-425F-0B50-990F-CD510E80A2D6}"/>
          </ac:spMkLst>
        </pc:spChg>
        <pc:spChg chg="add mod">
          <ac:chgData name="Zwinger, Matthias" userId="33164c8a-6ea9-4364-8e7b-e8e393ebd4f7" providerId="ADAL" clId="{19E9E9CC-2525-580E-8924-90A5FB1D7CC7}" dt="2025-09-16T12:57:49.261" v="3996" actId="14100"/>
          <ac:spMkLst>
            <pc:docMk/>
            <pc:sldMk cId="393444667" sldId="311"/>
            <ac:spMk id="11" creationId="{FA67455C-D50A-DF3D-1194-CC8555EB3BF2}"/>
          </ac:spMkLst>
        </pc:spChg>
        <pc:spChg chg="mod">
          <ac:chgData name="Zwinger, Matthias" userId="33164c8a-6ea9-4364-8e7b-e8e393ebd4f7" providerId="ADAL" clId="{19E9E9CC-2525-580E-8924-90A5FB1D7CC7}" dt="2025-09-16T12:57:53.608" v="3997" actId="14100"/>
          <ac:spMkLst>
            <pc:docMk/>
            <pc:sldMk cId="393444667" sldId="311"/>
            <ac:spMk id="12" creationId="{6A7F5EF0-8500-4680-639C-F55E19E31A70}"/>
          </ac:spMkLst>
        </pc:spChg>
        <pc:spChg chg="mod">
          <ac:chgData name="Zwinger, Matthias" userId="33164c8a-6ea9-4364-8e7b-e8e393ebd4f7" providerId="ADAL" clId="{19E9E9CC-2525-580E-8924-90A5FB1D7CC7}" dt="2025-09-16T12:57:38.129" v="3994" actId="1038"/>
          <ac:spMkLst>
            <pc:docMk/>
            <pc:sldMk cId="393444667" sldId="311"/>
            <ac:spMk id="13" creationId="{021B710D-3ED2-8103-5AEE-B2834E90F340}"/>
          </ac:spMkLst>
        </pc:spChg>
        <pc:spChg chg="mod">
          <ac:chgData name="Zwinger, Matthias" userId="33164c8a-6ea9-4364-8e7b-e8e393ebd4f7" providerId="ADAL" clId="{19E9E9CC-2525-580E-8924-90A5FB1D7CC7}" dt="2025-09-16T12:57:57.258" v="3998" actId="14100"/>
          <ac:spMkLst>
            <pc:docMk/>
            <pc:sldMk cId="393444667" sldId="311"/>
            <ac:spMk id="14" creationId="{6FC7A019-16AB-04B8-1F46-E0B957CF0F65}"/>
          </ac:spMkLst>
        </pc:spChg>
        <pc:spChg chg="mod">
          <ac:chgData name="Zwinger, Matthias" userId="33164c8a-6ea9-4364-8e7b-e8e393ebd4f7" providerId="ADAL" clId="{19E9E9CC-2525-580E-8924-90A5FB1D7CC7}" dt="2025-09-16T12:57:59.738" v="3999" actId="14100"/>
          <ac:spMkLst>
            <pc:docMk/>
            <pc:sldMk cId="393444667" sldId="311"/>
            <ac:spMk id="15" creationId="{4E3E60A3-DC01-0B47-3D3F-D9E2C6093F48}"/>
          </ac:spMkLst>
        </pc:spChg>
        <pc:spChg chg="add mod">
          <ac:chgData name="Zwinger, Matthias" userId="33164c8a-6ea9-4364-8e7b-e8e393ebd4f7" providerId="ADAL" clId="{19E9E9CC-2525-580E-8924-90A5FB1D7CC7}" dt="2025-09-16T12:57:38.129" v="3994" actId="1038"/>
          <ac:spMkLst>
            <pc:docMk/>
            <pc:sldMk cId="393444667" sldId="311"/>
            <ac:spMk id="16" creationId="{B770F453-DE48-FC1B-1E3E-BC3510F0AD8A}"/>
          </ac:spMkLst>
        </pc:spChg>
        <pc:spChg chg="add mod">
          <ac:chgData name="Zwinger, Matthias" userId="33164c8a-6ea9-4364-8e7b-e8e393ebd4f7" providerId="ADAL" clId="{19E9E9CC-2525-580E-8924-90A5FB1D7CC7}" dt="2025-09-16T08:09:36.690" v="3634" actId="1076"/>
          <ac:spMkLst>
            <pc:docMk/>
            <pc:sldMk cId="393444667" sldId="311"/>
            <ac:spMk id="19" creationId="{99517AC5-A45B-082A-1A31-482B04C3E01C}"/>
          </ac:spMkLst>
        </pc:spChg>
        <pc:spChg chg="add mod">
          <ac:chgData name="Zwinger, Matthias" userId="33164c8a-6ea9-4364-8e7b-e8e393ebd4f7" providerId="ADAL" clId="{19E9E9CC-2525-580E-8924-90A5FB1D7CC7}" dt="2025-09-16T08:09:36.690" v="3634" actId="1076"/>
          <ac:spMkLst>
            <pc:docMk/>
            <pc:sldMk cId="393444667" sldId="311"/>
            <ac:spMk id="20" creationId="{0C51500C-6740-7340-1891-74BBC5B51E0F}"/>
          </ac:spMkLst>
        </pc:spChg>
        <pc:spChg chg="add mod">
          <ac:chgData name="Zwinger, Matthias" userId="33164c8a-6ea9-4364-8e7b-e8e393ebd4f7" providerId="ADAL" clId="{19E9E9CC-2525-580E-8924-90A5FB1D7CC7}" dt="2025-09-16T08:09:36.690" v="3634" actId="1076"/>
          <ac:spMkLst>
            <pc:docMk/>
            <pc:sldMk cId="393444667" sldId="311"/>
            <ac:spMk id="21" creationId="{C011ABB0-0696-BECC-7329-98E563BCB87C}"/>
          </ac:spMkLst>
        </pc:spChg>
        <pc:spChg chg="add mod">
          <ac:chgData name="Zwinger, Matthias" userId="33164c8a-6ea9-4364-8e7b-e8e393ebd4f7" providerId="ADAL" clId="{19E9E9CC-2525-580E-8924-90A5FB1D7CC7}" dt="2025-09-16T08:09:36.690" v="3634" actId="1076"/>
          <ac:spMkLst>
            <pc:docMk/>
            <pc:sldMk cId="393444667" sldId="311"/>
            <ac:spMk id="22" creationId="{B7A6DD4F-C833-B32D-6095-E2CC290FFC06}"/>
          </ac:spMkLst>
        </pc:spChg>
        <pc:grpChg chg="mod">
          <ac:chgData name="Zwinger, Matthias" userId="33164c8a-6ea9-4364-8e7b-e8e393ebd4f7" providerId="ADAL" clId="{19E9E9CC-2525-580E-8924-90A5FB1D7CC7}" dt="2025-09-16T13:16:27.350" v="4753" actId="14100"/>
          <ac:grpSpMkLst>
            <pc:docMk/>
            <pc:sldMk cId="393444667" sldId="311"/>
            <ac:grpSpMk id="4" creationId="{A0AC6819-6334-96CD-5136-974FAD151981}"/>
          </ac:grpSpMkLst>
        </pc:grpChg>
      </pc:sldChg>
      <pc:sldChg chg="addSp delSp modSp new mod">
        <pc:chgData name="Zwinger, Matthias" userId="33164c8a-6ea9-4364-8e7b-e8e393ebd4f7" providerId="ADAL" clId="{19E9E9CC-2525-580E-8924-90A5FB1D7CC7}" dt="2025-09-16T13:19:30.449" v="4800" actId="164"/>
        <pc:sldMkLst>
          <pc:docMk/>
          <pc:sldMk cId="705781975" sldId="312"/>
        </pc:sldMkLst>
        <pc:spChg chg="add mod">
          <ac:chgData name="Zwinger, Matthias" userId="33164c8a-6ea9-4364-8e7b-e8e393ebd4f7" providerId="ADAL" clId="{19E9E9CC-2525-580E-8924-90A5FB1D7CC7}" dt="2025-09-16T13:19:30.449" v="4800" actId="164"/>
          <ac:spMkLst>
            <pc:docMk/>
            <pc:sldMk cId="705781975" sldId="312"/>
            <ac:spMk id="5" creationId="{C6130261-22DA-591D-AF35-B25ED86ED7C9}"/>
          </ac:spMkLst>
        </pc:spChg>
        <pc:spChg chg="add mod">
          <ac:chgData name="Zwinger, Matthias" userId="33164c8a-6ea9-4364-8e7b-e8e393ebd4f7" providerId="ADAL" clId="{19E9E9CC-2525-580E-8924-90A5FB1D7CC7}" dt="2025-09-16T07:41:44.935" v="3555"/>
          <ac:spMkLst>
            <pc:docMk/>
            <pc:sldMk cId="705781975" sldId="312"/>
            <ac:spMk id="7" creationId="{ADD91C9E-FAA3-8AC9-AB08-161934D65B4F}"/>
          </ac:spMkLst>
        </pc:spChg>
        <pc:spChg chg="add mod">
          <ac:chgData name="Zwinger, Matthias" userId="33164c8a-6ea9-4364-8e7b-e8e393ebd4f7" providerId="ADAL" clId="{19E9E9CC-2525-580E-8924-90A5FB1D7CC7}" dt="2025-09-16T07:41:44.935" v="3555"/>
          <ac:spMkLst>
            <pc:docMk/>
            <pc:sldMk cId="705781975" sldId="312"/>
            <ac:spMk id="8" creationId="{32A3DD97-78B0-6A50-538F-04F36BC88018}"/>
          </ac:spMkLst>
        </pc:spChg>
        <pc:spChg chg="add mod">
          <ac:chgData name="Zwinger, Matthias" userId="33164c8a-6ea9-4364-8e7b-e8e393ebd4f7" providerId="ADAL" clId="{19E9E9CC-2525-580E-8924-90A5FB1D7CC7}" dt="2025-09-16T07:41:44.935" v="3555"/>
          <ac:spMkLst>
            <pc:docMk/>
            <pc:sldMk cId="705781975" sldId="312"/>
            <ac:spMk id="15" creationId="{10713416-B660-3F4C-E319-FEBA5F713669}"/>
          </ac:spMkLst>
        </pc:spChg>
        <pc:spChg chg="add mod">
          <ac:chgData name="Zwinger, Matthias" userId="33164c8a-6ea9-4364-8e7b-e8e393ebd4f7" providerId="ADAL" clId="{19E9E9CC-2525-580E-8924-90A5FB1D7CC7}" dt="2025-09-16T07:41:44.935" v="3555"/>
          <ac:spMkLst>
            <pc:docMk/>
            <pc:sldMk cId="705781975" sldId="312"/>
            <ac:spMk id="16" creationId="{0D3332EB-7397-B871-B9C6-83ACE95BD5F6}"/>
          </ac:spMkLst>
        </pc:spChg>
        <pc:spChg chg="add mod">
          <ac:chgData name="Zwinger, Matthias" userId="33164c8a-6ea9-4364-8e7b-e8e393ebd4f7" providerId="ADAL" clId="{19E9E9CC-2525-580E-8924-90A5FB1D7CC7}" dt="2025-09-16T07:41:44.935" v="3555"/>
          <ac:spMkLst>
            <pc:docMk/>
            <pc:sldMk cId="705781975" sldId="312"/>
            <ac:spMk id="17" creationId="{20EC0B7B-A12D-3FDF-95D8-2B5BA1C7215F}"/>
          </ac:spMkLst>
        </pc:spChg>
        <pc:spChg chg="add mod">
          <ac:chgData name="Zwinger, Matthias" userId="33164c8a-6ea9-4364-8e7b-e8e393ebd4f7" providerId="ADAL" clId="{19E9E9CC-2525-580E-8924-90A5FB1D7CC7}" dt="2025-09-16T07:41:44.935" v="3555"/>
          <ac:spMkLst>
            <pc:docMk/>
            <pc:sldMk cId="705781975" sldId="312"/>
            <ac:spMk id="18" creationId="{1D22C531-E4F9-1924-68A4-208564F9D56C}"/>
          </ac:spMkLst>
        </pc:spChg>
        <pc:spChg chg="add mod">
          <ac:chgData name="Zwinger, Matthias" userId="33164c8a-6ea9-4364-8e7b-e8e393ebd4f7" providerId="ADAL" clId="{19E9E9CC-2525-580E-8924-90A5FB1D7CC7}" dt="2025-09-16T07:41:44.935" v="3555"/>
          <ac:spMkLst>
            <pc:docMk/>
            <pc:sldMk cId="705781975" sldId="312"/>
            <ac:spMk id="19" creationId="{AB2F0911-D43C-2038-C3F0-AA093185BC8D}"/>
          </ac:spMkLst>
        </pc:spChg>
        <pc:spChg chg="add mod">
          <ac:chgData name="Zwinger, Matthias" userId="33164c8a-6ea9-4364-8e7b-e8e393ebd4f7" providerId="ADAL" clId="{19E9E9CC-2525-580E-8924-90A5FB1D7CC7}" dt="2025-09-16T07:41:44.935" v="3555"/>
          <ac:spMkLst>
            <pc:docMk/>
            <pc:sldMk cId="705781975" sldId="312"/>
            <ac:spMk id="20" creationId="{F27E3067-0A64-F456-8DE9-5800A7E3C946}"/>
          </ac:spMkLst>
        </pc:spChg>
        <pc:spChg chg="add mod">
          <ac:chgData name="Zwinger, Matthias" userId="33164c8a-6ea9-4364-8e7b-e8e393ebd4f7" providerId="ADAL" clId="{19E9E9CC-2525-580E-8924-90A5FB1D7CC7}" dt="2025-09-16T07:41:44.935" v="3555"/>
          <ac:spMkLst>
            <pc:docMk/>
            <pc:sldMk cId="705781975" sldId="312"/>
            <ac:spMk id="21" creationId="{94063C8B-EA0F-ADFF-729D-620357B98A58}"/>
          </ac:spMkLst>
        </pc:spChg>
        <pc:spChg chg="mod">
          <ac:chgData name="Zwinger, Matthias" userId="33164c8a-6ea9-4364-8e7b-e8e393ebd4f7" providerId="ADAL" clId="{19E9E9CC-2525-580E-8924-90A5FB1D7CC7}" dt="2025-09-16T13:17:59.125" v="4770"/>
          <ac:spMkLst>
            <pc:docMk/>
            <pc:sldMk cId="705781975" sldId="312"/>
            <ac:spMk id="37" creationId="{166FDF26-C9B0-FB0A-0392-352BA9F5F667}"/>
          </ac:spMkLst>
        </pc:spChg>
        <pc:spChg chg="mod">
          <ac:chgData name="Zwinger, Matthias" userId="33164c8a-6ea9-4364-8e7b-e8e393ebd4f7" providerId="ADAL" clId="{19E9E9CC-2525-580E-8924-90A5FB1D7CC7}" dt="2025-09-16T13:17:59.125" v="4770"/>
          <ac:spMkLst>
            <pc:docMk/>
            <pc:sldMk cId="705781975" sldId="312"/>
            <ac:spMk id="38" creationId="{5FFFB40B-F70C-DC1C-FB22-B0E6A9064522}"/>
          </ac:spMkLst>
        </pc:spChg>
        <pc:spChg chg="mod">
          <ac:chgData name="Zwinger, Matthias" userId="33164c8a-6ea9-4364-8e7b-e8e393ebd4f7" providerId="ADAL" clId="{19E9E9CC-2525-580E-8924-90A5FB1D7CC7}" dt="2025-09-16T13:17:59.125" v="4770"/>
          <ac:spMkLst>
            <pc:docMk/>
            <pc:sldMk cId="705781975" sldId="312"/>
            <ac:spMk id="40" creationId="{E871FA9B-F196-A81F-7270-D8F29B9D4236}"/>
          </ac:spMkLst>
        </pc:spChg>
        <pc:spChg chg="mod">
          <ac:chgData name="Zwinger, Matthias" userId="33164c8a-6ea9-4364-8e7b-e8e393ebd4f7" providerId="ADAL" clId="{19E9E9CC-2525-580E-8924-90A5FB1D7CC7}" dt="2025-09-16T13:17:59.125" v="4770"/>
          <ac:spMkLst>
            <pc:docMk/>
            <pc:sldMk cId="705781975" sldId="312"/>
            <ac:spMk id="41" creationId="{E9BF7E7A-D2F3-854E-6EBD-7DA3D77AD66B}"/>
          </ac:spMkLst>
        </pc:spChg>
        <pc:spChg chg="mod">
          <ac:chgData name="Zwinger, Matthias" userId="33164c8a-6ea9-4364-8e7b-e8e393ebd4f7" providerId="ADAL" clId="{19E9E9CC-2525-580E-8924-90A5FB1D7CC7}" dt="2025-09-16T13:17:59.125" v="4770"/>
          <ac:spMkLst>
            <pc:docMk/>
            <pc:sldMk cId="705781975" sldId="312"/>
            <ac:spMk id="42" creationId="{66E4F1F4-9AE5-7678-D35A-4EC41DB53C53}"/>
          </ac:spMkLst>
        </pc:spChg>
        <pc:spChg chg="mod">
          <ac:chgData name="Zwinger, Matthias" userId="33164c8a-6ea9-4364-8e7b-e8e393ebd4f7" providerId="ADAL" clId="{19E9E9CC-2525-580E-8924-90A5FB1D7CC7}" dt="2025-09-16T13:17:59.125" v="4770"/>
          <ac:spMkLst>
            <pc:docMk/>
            <pc:sldMk cId="705781975" sldId="312"/>
            <ac:spMk id="43" creationId="{3832A2B1-6E09-E797-1AA6-B00AFDF5FC40}"/>
          </ac:spMkLst>
        </pc:spChg>
        <pc:spChg chg="mod">
          <ac:chgData name="Zwinger, Matthias" userId="33164c8a-6ea9-4364-8e7b-e8e393ebd4f7" providerId="ADAL" clId="{19E9E9CC-2525-580E-8924-90A5FB1D7CC7}" dt="2025-09-16T13:17:59.125" v="4770"/>
          <ac:spMkLst>
            <pc:docMk/>
            <pc:sldMk cId="705781975" sldId="312"/>
            <ac:spMk id="44" creationId="{D91BDEFC-AE07-5610-1933-543B77B95422}"/>
          </ac:spMkLst>
        </pc:spChg>
        <pc:spChg chg="mod">
          <ac:chgData name="Zwinger, Matthias" userId="33164c8a-6ea9-4364-8e7b-e8e393ebd4f7" providerId="ADAL" clId="{19E9E9CC-2525-580E-8924-90A5FB1D7CC7}" dt="2025-09-16T13:17:59.125" v="4770"/>
          <ac:spMkLst>
            <pc:docMk/>
            <pc:sldMk cId="705781975" sldId="312"/>
            <ac:spMk id="45" creationId="{CFD0BA8F-BED6-50DD-F23B-56A024A51AE2}"/>
          </ac:spMkLst>
        </pc:spChg>
        <pc:spChg chg="mod">
          <ac:chgData name="Zwinger, Matthias" userId="33164c8a-6ea9-4364-8e7b-e8e393ebd4f7" providerId="ADAL" clId="{19E9E9CC-2525-580E-8924-90A5FB1D7CC7}" dt="2025-09-16T13:17:59.125" v="4770"/>
          <ac:spMkLst>
            <pc:docMk/>
            <pc:sldMk cId="705781975" sldId="312"/>
            <ac:spMk id="50" creationId="{DBB7A550-7E13-8AFF-1BA4-01D4BF73B203}"/>
          </ac:spMkLst>
        </pc:spChg>
        <pc:grpChg chg="mod">
          <ac:chgData name="Zwinger, Matthias" userId="33164c8a-6ea9-4364-8e7b-e8e393ebd4f7" providerId="ADAL" clId="{19E9E9CC-2525-580E-8924-90A5FB1D7CC7}" dt="2025-09-16T13:17:59.125" v="4770"/>
          <ac:grpSpMkLst>
            <pc:docMk/>
            <pc:sldMk cId="705781975" sldId="312"/>
            <ac:grpSpMk id="39" creationId="{79D73A3F-B399-6A4C-B63E-68F437B71856}"/>
          </ac:grpSpMkLst>
        </pc:grpChg>
        <pc:grpChg chg="add mod">
          <ac:chgData name="Zwinger, Matthias" userId="33164c8a-6ea9-4364-8e7b-e8e393ebd4f7" providerId="ADAL" clId="{19E9E9CC-2525-580E-8924-90A5FB1D7CC7}" dt="2025-09-16T13:19:30.449" v="4800" actId="164"/>
          <ac:grpSpMkLst>
            <pc:docMk/>
            <pc:sldMk cId="705781975" sldId="312"/>
            <ac:grpSpMk id="51" creationId="{8081F3CE-444C-E6F5-A500-FEB56EFDA590}"/>
          </ac:grpSpMkLst>
        </pc:grpChg>
        <pc:cxnChg chg="mod">
          <ac:chgData name="Zwinger, Matthias" userId="33164c8a-6ea9-4364-8e7b-e8e393ebd4f7" providerId="ADAL" clId="{19E9E9CC-2525-580E-8924-90A5FB1D7CC7}" dt="2025-09-16T13:19:30.449" v="4800" actId="164"/>
          <ac:cxnSpMkLst>
            <pc:docMk/>
            <pc:sldMk cId="705781975" sldId="312"/>
            <ac:cxnSpMk id="6" creationId="{ED8C29CA-3289-A838-4209-BE8B9E1221E5}"/>
          </ac:cxnSpMkLst>
        </pc:cxnChg>
        <pc:cxnChg chg="mod">
          <ac:chgData name="Zwinger, Matthias" userId="33164c8a-6ea9-4364-8e7b-e8e393ebd4f7" providerId="ADAL" clId="{19E9E9CC-2525-580E-8924-90A5FB1D7CC7}" dt="2025-09-16T13:19:30.449" v="4800" actId="164"/>
          <ac:cxnSpMkLst>
            <pc:docMk/>
            <pc:sldMk cId="705781975" sldId="312"/>
            <ac:cxnSpMk id="14" creationId="{0BF8047F-296F-28BE-A5DA-D1B55B80F2A7}"/>
          </ac:cxnSpMkLst>
        </pc:cxnChg>
      </pc:sldChg>
      <pc:sldChg chg="addSp delSp modSp add mod">
        <pc:chgData name="Zwinger, Matthias" userId="33164c8a-6ea9-4364-8e7b-e8e393ebd4f7" providerId="ADAL" clId="{19E9E9CC-2525-580E-8924-90A5FB1D7CC7}" dt="2025-09-17T11:43:45.240" v="6811" actId="165"/>
        <pc:sldMkLst>
          <pc:docMk/>
          <pc:sldMk cId="1667628847" sldId="313"/>
        </pc:sldMkLst>
        <pc:spChg chg="mod topLvl">
          <ac:chgData name="Zwinger, Matthias" userId="33164c8a-6ea9-4364-8e7b-e8e393ebd4f7" providerId="ADAL" clId="{19E9E9CC-2525-580E-8924-90A5FB1D7CC7}" dt="2025-09-17T11:43:45.240" v="6811" actId="165"/>
          <ac:spMkLst>
            <pc:docMk/>
            <pc:sldMk cId="1667628847" sldId="313"/>
            <ac:spMk id="7" creationId="{71B2ACCC-7E18-9E27-5445-57470865BBAB}"/>
          </ac:spMkLst>
        </pc:spChg>
        <pc:spChg chg="mod topLvl">
          <ac:chgData name="Zwinger, Matthias" userId="33164c8a-6ea9-4364-8e7b-e8e393ebd4f7" providerId="ADAL" clId="{19E9E9CC-2525-580E-8924-90A5FB1D7CC7}" dt="2025-09-16T08:10:19.505" v="3637" actId="165"/>
          <ac:spMkLst>
            <pc:docMk/>
            <pc:sldMk cId="1667628847" sldId="313"/>
            <ac:spMk id="18" creationId="{46FBC881-5815-04D5-B7CA-428BEDBD8271}"/>
          </ac:spMkLst>
        </pc:spChg>
        <pc:spChg chg="mod">
          <ac:chgData name="Zwinger, Matthias" userId="33164c8a-6ea9-4364-8e7b-e8e393ebd4f7" providerId="ADAL" clId="{19E9E9CC-2525-580E-8924-90A5FB1D7CC7}" dt="2025-09-17T11:43:45.240" v="6811" actId="165"/>
          <ac:spMkLst>
            <pc:docMk/>
            <pc:sldMk cId="1667628847" sldId="313"/>
            <ac:spMk id="29" creationId="{1296EEDB-1BE3-4EC9-F29A-0D17788D520A}"/>
          </ac:spMkLst>
        </pc:spChg>
        <pc:spChg chg="mod">
          <ac:chgData name="Zwinger, Matthias" userId="33164c8a-6ea9-4364-8e7b-e8e393ebd4f7" providerId="ADAL" clId="{19E9E9CC-2525-580E-8924-90A5FB1D7CC7}" dt="2025-09-16T08:10:19.505" v="3637" actId="165"/>
          <ac:spMkLst>
            <pc:docMk/>
            <pc:sldMk cId="1667628847" sldId="313"/>
            <ac:spMk id="36" creationId="{6B0F2953-859F-2535-791F-94A69BDD5980}"/>
          </ac:spMkLst>
        </pc:spChg>
        <pc:spChg chg="mod">
          <ac:chgData name="Zwinger, Matthias" userId="33164c8a-6ea9-4364-8e7b-e8e393ebd4f7" providerId="ADAL" clId="{19E9E9CC-2525-580E-8924-90A5FB1D7CC7}" dt="2025-09-17T11:43:45.240" v="6811" actId="165"/>
          <ac:spMkLst>
            <pc:docMk/>
            <pc:sldMk cId="1667628847" sldId="313"/>
            <ac:spMk id="37" creationId="{6A311489-B632-EE95-67EE-A94E1D6BAC59}"/>
          </ac:spMkLst>
        </pc:spChg>
        <pc:spChg chg="mod">
          <ac:chgData name="Zwinger, Matthias" userId="33164c8a-6ea9-4364-8e7b-e8e393ebd4f7" providerId="ADAL" clId="{19E9E9CC-2525-580E-8924-90A5FB1D7CC7}" dt="2025-09-17T11:43:45.240" v="6811" actId="165"/>
          <ac:spMkLst>
            <pc:docMk/>
            <pc:sldMk cId="1667628847" sldId="313"/>
            <ac:spMk id="42" creationId="{8FDE13C6-4BD8-5A01-B7BB-5E4D9880FEF8}"/>
          </ac:spMkLst>
        </pc:spChg>
        <pc:spChg chg="mod">
          <ac:chgData name="Zwinger, Matthias" userId="33164c8a-6ea9-4364-8e7b-e8e393ebd4f7" providerId="ADAL" clId="{19E9E9CC-2525-580E-8924-90A5FB1D7CC7}" dt="2025-09-16T08:10:19.505" v="3637" actId="165"/>
          <ac:spMkLst>
            <pc:docMk/>
            <pc:sldMk cId="1667628847" sldId="313"/>
            <ac:spMk id="45" creationId="{6847C8CD-F828-E427-4BCA-21B8CCFCDF57}"/>
          </ac:spMkLst>
        </pc:spChg>
        <pc:spChg chg="mod">
          <ac:chgData name="Zwinger, Matthias" userId="33164c8a-6ea9-4364-8e7b-e8e393ebd4f7" providerId="ADAL" clId="{19E9E9CC-2525-580E-8924-90A5FB1D7CC7}" dt="2025-09-16T08:10:19.505" v="3637" actId="165"/>
          <ac:spMkLst>
            <pc:docMk/>
            <pc:sldMk cId="1667628847" sldId="313"/>
            <ac:spMk id="50" creationId="{9E1ED907-9071-6FFC-E8C6-5448C9BAA0BC}"/>
          </ac:spMkLst>
        </pc:spChg>
        <pc:spChg chg="mod">
          <ac:chgData name="Zwinger, Matthias" userId="33164c8a-6ea9-4364-8e7b-e8e393ebd4f7" providerId="ADAL" clId="{19E9E9CC-2525-580E-8924-90A5FB1D7CC7}" dt="2025-09-17T11:43:37.127" v="6807" actId="1076"/>
          <ac:spMkLst>
            <pc:docMk/>
            <pc:sldMk cId="1667628847" sldId="313"/>
            <ac:spMk id="51" creationId="{C22FE7E7-BC50-C318-7604-CC186921EEEE}"/>
          </ac:spMkLst>
        </pc:spChg>
        <pc:spChg chg="mod">
          <ac:chgData name="Zwinger, Matthias" userId="33164c8a-6ea9-4364-8e7b-e8e393ebd4f7" providerId="ADAL" clId="{19E9E9CC-2525-580E-8924-90A5FB1D7CC7}" dt="2025-09-16T08:10:19.505" v="3637" actId="165"/>
          <ac:spMkLst>
            <pc:docMk/>
            <pc:sldMk cId="1667628847" sldId="313"/>
            <ac:spMk id="52" creationId="{3EFEF5CF-BDDA-B7F4-501F-99D6634091F8}"/>
          </ac:spMkLst>
        </pc:spChg>
        <pc:spChg chg="mod">
          <ac:chgData name="Zwinger, Matthias" userId="33164c8a-6ea9-4364-8e7b-e8e393ebd4f7" providerId="ADAL" clId="{19E9E9CC-2525-580E-8924-90A5FB1D7CC7}" dt="2025-09-17T11:43:45.240" v="6811" actId="165"/>
          <ac:spMkLst>
            <pc:docMk/>
            <pc:sldMk cId="1667628847" sldId="313"/>
            <ac:spMk id="53" creationId="{C1EE93F0-10CF-8C76-CB0D-C0329509D7B3}"/>
          </ac:spMkLst>
        </pc:spChg>
        <pc:spChg chg="mod">
          <ac:chgData name="Zwinger, Matthias" userId="33164c8a-6ea9-4364-8e7b-e8e393ebd4f7" providerId="ADAL" clId="{19E9E9CC-2525-580E-8924-90A5FB1D7CC7}" dt="2025-09-17T11:43:45.240" v="6811" actId="165"/>
          <ac:spMkLst>
            <pc:docMk/>
            <pc:sldMk cId="1667628847" sldId="313"/>
            <ac:spMk id="58" creationId="{003617E7-D933-7EEE-AFCA-8620DC90F465}"/>
          </ac:spMkLst>
        </pc:spChg>
        <pc:spChg chg="mod">
          <ac:chgData name="Zwinger, Matthias" userId="33164c8a-6ea9-4364-8e7b-e8e393ebd4f7" providerId="ADAL" clId="{19E9E9CC-2525-580E-8924-90A5FB1D7CC7}" dt="2025-09-16T08:10:19.505" v="3637" actId="165"/>
          <ac:spMkLst>
            <pc:docMk/>
            <pc:sldMk cId="1667628847" sldId="313"/>
            <ac:spMk id="60" creationId="{A2AD7E70-2BC4-A91B-D40D-C5E2052F9C2F}"/>
          </ac:spMkLst>
        </pc:spChg>
        <pc:spChg chg="mod">
          <ac:chgData name="Zwinger, Matthias" userId="33164c8a-6ea9-4364-8e7b-e8e393ebd4f7" providerId="ADAL" clId="{19E9E9CC-2525-580E-8924-90A5FB1D7CC7}" dt="2025-09-17T11:43:45.240" v="6811" actId="165"/>
          <ac:spMkLst>
            <pc:docMk/>
            <pc:sldMk cId="1667628847" sldId="313"/>
            <ac:spMk id="63" creationId="{19FBD60B-5784-707F-D2EF-50B26F558EE2}"/>
          </ac:spMkLst>
        </pc:spChg>
        <pc:spChg chg="mod">
          <ac:chgData name="Zwinger, Matthias" userId="33164c8a-6ea9-4364-8e7b-e8e393ebd4f7" providerId="ADAL" clId="{19E9E9CC-2525-580E-8924-90A5FB1D7CC7}" dt="2025-09-17T11:43:45.240" v="6811" actId="165"/>
          <ac:spMkLst>
            <pc:docMk/>
            <pc:sldMk cId="1667628847" sldId="313"/>
            <ac:spMk id="73" creationId="{35AD0712-2F8E-012A-7504-1394FEC9ACA5}"/>
          </ac:spMkLst>
        </pc:spChg>
        <pc:spChg chg="mod">
          <ac:chgData name="Zwinger, Matthias" userId="33164c8a-6ea9-4364-8e7b-e8e393ebd4f7" providerId="ADAL" clId="{19E9E9CC-2525-580E-8924-90A5FB1D7CC7}" dt="2025-09-16T08:10:19.505" v="3637" actId="165"/>
          <ac:spMkLst>
            <pc:docMk/>
            <pc:sldMk cId="1667628847" sldId="313"/>
            <ac:spMk id="75" creationId="{C8E275A6-995B-C042-68FA-9D7494AB5DCB}"/>
          </ac:spMkLst>
        </pc:spChg>
        <pc:spChg chg="mod">
          <ac:chgData name="Zwinger, Matthias" userId="33164c8a-6ea9-4364-8e7b-e8e393ebd4f7" providerId="ADAL" clId="{19E9E9CC-2525-580E-8924-90A5FB1D7CC7}" dt="2025-09-16T08:10:19.505" v="3637" actId="165"/>
          <ac:spMkLst>
            <pc:docMk/>
            <pc:sldMk cId="1667628847" sldId="313"/>
            <ac:spMk id="78" creationId="{0E34E3FD-C5C8-7DD6-A1F5-A652EEE2C560}"/>
          </ac:spMkLst>
        </pc:spChg>
        <pc:spChg chg="mod">
          <ac:chgData name="Zwinger, Matthias" userId="33164c8a-6ea9-4364-8e7b-e8e393ebd4f7" providerId="ADAL" clId="{19E9E9CC-2525-580E-8924-90A5FB1D7CC7}" dt="2025-09-17T11:43:45.240" v="6811" actId="165"/>
          <ac:spMkLst>
            <pc:docMk/>
            <pc:sldMk cId="1667628847" sldId="313"/>
            <ac:spMk id="80" creationId="{02D6EB80-8698-2AB3-0FB9-4B20D57A0DBE}"/>
          </ac:spMkLst>
        </pc:spChg>
        <pc:spChg chg="mod">
          <ac:chgData name="Zwinger, Matthias" userId="33164c8a-6ea9-4364-8e7b-e8e393ebd4f7" providerId="ADAL" clId="{19E9E9CC-2525-580E-8924-90A5FB1D7CC7}" dt="2025-09-17T11:43:45.240" v="6811" actId="165"/>
          <ac:spMkLst>
            <pc:docMk/>
            <pc:sldMk cId="1667628847" sldId="313"/>
            <ac:spMk id="87" creationId="{76BAE0F9-6F75-43DB-0120-69306D071473}"/>
          </ac:spMkLst>
        </pc:spChg>
        <pc:spChg chg="mod">
          <ac:chgData name="Zwinger, Matthias" userId="33164c8a-6ea9-4364-8e7b-e8e393ebd4f7" providerId="ADAL" clId="{19E9E9CC-2525-580E-8924-90A5FB1D7CC7}" dt="2025-09-16T08:10:19.505" v="3637" actId="165"/>
          <ac:spMkLst>
            <pc:docMk/>
            <pc:sldMk cId="1667628847" sldId="313"/>
            <ac:spMk id="88" creationId="{D71A14EC-6A4A-0124-B2BE-515FB8C0B7FE}"/>
          </ac:spMkLst>
        </pc:spChg>
        <pc:spChg chg="mod">
          <ac:chgData name="Zwinger, Matthias" userId="33164c8a-6ea9-4364-8e7b-e8e393ebd4f7" providerId="ADAL" clId="{19E9E9CC-2525-580E-8924-90A5FB1D7CC7}" dt="2025-09-16T08:10:19.505" v="3637" actId="165"/>
          <ac:spMkLst>
            <pc:docMk/>
            <pc:sldMk cId="1667628847" sldId="313"/>
            <ac:spMk id="92" creationId="{E95AFBD0-F73F-22ED-3128-D602B0DC10E6}"/>
          </ac:spMkLst>
        </pc:spChg>
        <pc:grpChg chg="mod">
          <ac:chgData name="Zwinger, Matthias" userId="33164c8a-6ea9-4364-8e7b-e8e393ebd4f7" providerId="ADAL" clId="{19E9E9CC-2525-580E-8924-90A5FB1D7CC7}" dt="2025-09-16T13:20:18.930" v="4820" actId="14100"/>
          <ac:grpSpMkLst>
            <pc:docMk/>
            <pc:sldMk cId="1667628847" sldId="313"/>
            <ac:grpSpMk id="4" creationId="{22418530-94DC-6F42-CC27-6B791E46F087}"/>
          </ac:grpSpMkLst>
        </pc:grpChg>
        <pc:grpChg chg="mod">
          <ac:chgData name="Zwinger, Matthias" userId="33164c8a-6ea9-4364-8e7b-e8e393ebd4f7" providerId="ADAL" clId="{19E9E9CC-2525-580E-8924-90A5FB1D7CC7}" dt="2025-09-16T08:10:30.392" v="3641" actId="1076"/>
          <ac:grpSpMkLst>
            <pc:docMk/>
            <pc:sldMk cId="1667628847" sldId="313"/>
            <ac:grpSpMk id="12" creationId="{13373EF3-EF46-13BF-5221-0F331115AF29}"/>
          </ac:grpSpMkLst>
        </pc:grpChg>
        <pc:grpChg chg="mod">
          <ac:chgData name="Zwinger, Matthias" userId="33164c8a-6ea9-4364-8e7b-e8e393ebd4f7" providerId="ADAL" clId="{19E9E9CC-2525-580E-8924-90A5FB1D7CC7}" dt="2025-09-17T11:43:44.765" v="6810" actId="1076"/>
          <ac:grpSpMkLst>
            <pc:docMk/>
            <pc:sldMk cId="1667628847" sldId="313"/>
            <ac:grpSpMk id="15" creationId="{CCC9070D-32BA-A0EE-A309-080A4A5CDDA6}"/>
          </ac:grpSpMkLst>
        </pc:grpChg>
        <pc:grpChg chg="mod">
          <ac:chgData name="Zwinger, Matthias" userId="33164c8a-6ea9-4364-8e7b-e8e393ebd4f7" providerId="ADAL" clId="{19E9E9CC-2525-580E-8924-90A5FB1D7CC7}" dt="2025-09-16T08:10:33.848" v="3643" actId="1076"/>
          <ac:grpSpMkLst>
            <pc:docMk/>
            <pc:sldMk cId="1667628847" sldId="313"/>
            <ac:grpSpMk id="26" creationId="{8916D4D3-AD12-E927-4C58-565958E56E90}"/>
          </ac:grpSpMkLst>
        </pc:grpChg>
      </pc:sldChg>
      <pc:sldChg chg="addSp delSp modSp add mod replId">
        <pc:chgData name="Zwinger, Matthias" userId="33164c8a-6ea9-4364-8e7b-e8e393ebd4f7" providerId="ADAL" clId="{19E9E9CC-2525-580E-8924-90A5FB1D7CC7}" dt="2025-09-16T13:21:56.615" v="4828" actId="1076"/>
        <pc:sldMkLst>
          <pc:docMk/>
          <pc:sldMk cId="2173451862" sldId="314"/>
        </pc:sldMkLst>
        <pc:spChg chg="add mod">
          <ac:chgData name="Zwinger, Matthias" userId="33164c8a-6ea9-4364-8e7b-e8e393ebd4f7" providerId="ADAL" clId="{19E9E9CC-2525-580E-8924-90A5FB1D7CC7}" dt="2025-09-16T07:42:13.943" v="3557"/>
          <ac:spMkLst>
            <pc:docMk/>
            <pc:sldMk cId="2173451862" sldId="314"/>
            <ac:spMk id="6" creationId="{ABC03DEE-9B1B-1A17-18B0-A2BEB02F19DC}"/>
          </ac:spMkLst>
        </pc:spChg>
        <pc:spChg chg="add mod">
          <ac:chgData name="Zwinger, Matthias" userId="33164c8a-6ea9-4364-8e7b-e8e393ebd4f7" providerId="ADAL" clId="{19E9E9CC-2525-580E-8924-90A5FB1D7CC7}" dt="2025-09-16T07:42:13.943" v="3557"/>
          <ac:spMkLst>
            <pc:docMk/>
            <pc:sldMk cId="2173451862" sldId="314"/>
            <ac:spMk id="7" creationId="{08DFA457-67F3-4287-BEBD-89C848095831}"/>
          </ac:spMkLst>
        </pc:spChg>
        <pc:spChg chg="add mod">
          <ac:chgData name="Zwinger, Matthias" userId="33164c8a-6ea9-4364-8e7b-e8e393ebd4f7" providerId="ADAL" clId="{19E9E9CC-2525-580E-8924-90A5FB1D7CC7}" dt="2025-09-16T07:42:13.943" v="3557"/>
          <ac:spMkLst>
            <pc:docMk/>
            <pc:sldMk cId="2173451862" sldId="314"/>
            <ac:spMk id="8" creationId="{42BCB6A2-92BF-503C-F0C7-210C83A7B101}"/>
          </ac:spMkLst>
        </pc:spChg>
        <pc:spChg chg="add mod">
          <ac:chgData name="Zwinger, Matthias" userId="33164c8a-6ea9-4364-8e7b-e8e393ebd4f7" providerId="ADAL" clId="{19E9E9CC-2525-580E-8924-90A5FB1D7CC7}" dt="2025-09-16T07:42:13.943" v="3557"/>
          <ac:spMkLst>
            <pc:docMk/>
            <pc:sldMk cId="2173451862" sldId="314"/>
            <ac:spMk id="9" creationId="{10066BCE-2B6F-06DF-5F53-6DCE2D20243D}"/>
          </ac:spMkLst>
        </pc:spChg>
        <pc:spChg chg="add mod">
          <ac:chgData name="Zwinger, Matthias" userId="33164c8a-6ea9-4364-8e7b-e8e393ebd4f7" providerId="ADAL" clId="{19E9E9CC-2525-580E-8924-90A5FB1D7CC7}" dt="2025-09-16T07:42:13.943" v="3557"/>
          <ac:spMkLst>
            <pc:docMk/>
            <pc:sldMk cId="2173451862" sldId="314"/>
            <ac:spMk id="10" creationId="{F100E24B-C86A-2EB1-E59D-2585B9091C58}"/>
          </ac:spMkLst>
        </pc:spChg>
        <pc:spChg chg="add mod">
          <ac:chgData name="Zwinger, Matthias" userId="33164c8a-6ea9-4364-8e7b-e8e393ebd4f7" providerId="ADAL" clId="{19E9E9CC-2525-580E-8924-90A5FB1D7CC7}" dt="2025-09-16T07:42:13.943" v="3557"/>
          <ac:spMkLst>
            <pc:docMk/>
            <pc:sldMk cId="2173451862" sldId="314"/>
            <ac:spMk id="11" creationId="{C8D607EC-8F59-AA8E-5B9B-F5D697206A3C}"/>
          </ac:spMkLst>
        </pc:spChg>
        <pc:spChg chg="add mod">
          <ac:chgData name="Zwinger, Matthias" userId="33164c8a-6ea9-4364-8e7b-e8e393ebd4f7" providerId="ADAL" clId="{19E9E9CC-2525-580E-8924-90A5FB1D7CC7}" dt="2025-09-16T07:42:13.943" v="3557"/>
          <ac:spMkLst>
            <pc:docMk/>
            <pc:sldMk cId="2173451862" sldId="314"/>
            <ac:spMk id="12" creationId="{A102D79D-C3B0-8DAC-47EA-74EFA183A936}"/>
          </ac:spMkLst>
        </pc:spChg>
        <pc:spChg chg="add mod">
          <ac:chgData name="Zwinger, Matthias" userId="33164c8a-6ea9-4364-8e7b-e8e393ebd4f7" providerId="ADAL" clId="{19E9E9CC-2525-580E-8924-90A5FB1D7CC7}" dt="2025-09-16T07:42:13.943" v="3557"/>
          <ac:spMkLst>
            <pc:docMk/>
            <pc:sldMk cId="2173451862" sldId="314"/>
            <ac:spMk id="15" creationId="{862C0E0B-D036-AC57-6716-1280397CB4CF}"/>
          </ac:spMkLst>
        </pc:spChg>
        <pc:spChg chg="add mod">
          <ac:chgData name="Zwinger, Matthias" userId="33164c8a-6ea9-4364-8e7b-e8e393ebd4f7" providerId="ADAL" clId="{19E9E9CC-2525-580E-8924-90A5FB1D7CC7}" dt="2025-09-16T07:42:13.943" v="3557"/>
          <ac:spMkLst>
            <pc:docMk/>
            <pc:sldMk cId="2173451862" sldId="314"/>
            <ac:spMk id="16" creationId="{8F337B5F-D96C-8DA0-99E1-60602774B0F9}"/>
          </ac:spMkLst>
        </pc:spChg>
      </pc:sldChg>
      <pc:sldChg chg="addSp delSp modSp add del mod replId modAnim">
        <pc:chgData name="Zwinger, Matthias" userId="33164c8a-6ea9-4364-8e7b-e8e393ebd4f7" providerId="ADAL" clId="{19E9E9CC-2525-580E-8924-90A5FB1D7CC7}" dt="2025-09-16T12:59:42.334" v="4016" actId="2696"/>
        <pc:sldMkLst>
          <pc:docMk/>
          <pc:sldMk cId="3627486055" sldId="315"/>
        </pc:sldMkLst>
      </pc:sldChg>
      <pc:sldChg chg="addSp modSp add replId">
        <pc:chgData name="Zwinger, Matthias" userId="33164c8a-6ea9-4364-8e7b-e8e393ebd4f7" providerId="ADAL" clId="{19E9E9CC-2525-580E-8924-90A5FB1D7CC7}" dt="2025-09-16T07:42:52.973" v="3568"/>
        <pc:sldMkLst>
          <pc:docMk/>
          <pc:sldMk cId="3816320011" sldId="316"/>
        </pc:sldMkLst>
      </pc:sldChg>
      <pc:sldChg chg="addSp modSp add mod modShow">
        <pc:chgData name="Zwinger, Matthias" userId="33164c8a-6ea9-4364-8e7b-e8e393ebd4f7" providerId="ADAL" clId="{19E9E9CC-2525-580E-8924-90A5FB1D7CC7}" dt="2025-09-16T13:35:23.283" v="5146" actId="729"/>
        <pc:sldMkLst>
          <pc:docMk/>
          <pc:sldMk cId="305940350" sldId="317"/>
        </pc:sldMkLst>
      </pc:sldChg>
      <pc:sldChg chg="addSp delSp modSp add mod replId">
        <pc:chgData name="Zwinger, Matthias" userId="33164c8a-6ea9-4364-8e7b-e8e393ebd4f7" providerId="ADAL" clId="{19E9E9CC-2525-580E-8924-90A5FB1D7CC7}" dt="2025-09-17T09:55:36.074" v="6725" actId="478"/>
        <pc:sldMkLst>
          <pc:docMk/>
          <pc:sldMk cId="442912930" sldId="318"/>
        </pc:sldMkLst>
        <pc:spChg chg="add mod topLvl">
          <ac:chgData name="Zwinger, Matthias" userId="33164c8a-6ea9-4364-8e7b-e8e393ebd4f7" providerId="ADAL" clId="{19E9E9CC-2525-580E-8924-90A5FB1D7CC7}" dt="2025-09-17T09:50:22.877" v="6559" actId="465"/>
          <ac:spMkLst>
            <pc:docMk/>
            <pc:sldMk cId="442912930" sldId="318"/>
            <ac:spMk id="3" creationId="{8DDC3C69-F8BA-112D-448B-4D1A6E92B820}"/>
          </ac:spMkLst>
        </pc:spChg>
        <pc:spChg chg="add mod">
          <ac:chgData name="Zwinger, Matthias" userId="33164c8a-6ea9-4364-8e7b-e8e393ebd4f7" providerId="ADAL" clId="{19E9E9CC-2525-580E-8924-90A5FB1D7CC7}" dt="2025-09-17T09:50:22.877" v="6559" actId="465"/>
          <ac:spMkLst>
            <pc:docMk/>
            <pc:sldMk cId="442912930" sldId="318"/>
            <ac:spMk id="7" creationId="{0A270FE1-2F07-853E-95D3-3EE2005D2F6C}"/>
          </ac:spMkLst>
        </pc:spChg>
        <pc:spChg chg="add mod">
          <ac:chgData name="Zwinger, Matthias" userId="33164c8a-6ea9-4364-8e7b-e8e393ebd4f7" providerId="ADAL" clId="{19E9E9CC-2525-580E-8924-90A5FB1D7CC7}" dt="2025-09-17T09:53:39.534" v="6673" actId="14100"/>
          <ac:spMkLst>
            <pc:docMk/>
            <pc:sldMk cId="442912930" sldId="318"/>
            <ac:spMk id="8" creationId="{B60EAEAF-7564-24FA-59AD-609CAA5A48C2}"/>
          </ac:spMkLst>
        </pc:spChg>
        <pc:spChg chg="add mod">
          <ac:chgData name="Zwinger, Matthias" userId="33164c8a-6ea9-4364-8e7b-e8e393ebd4f7" providerId="ADAL" clId="{19E9E9CC-2525-580E-8924-90A5FB1D7CC7}" dt="2025-09-16T20:03:20.417" v="5898" actId="164"/>
          <ac:spMkLst>
            <pc:docMk/>
            <pc:sldMk cId="442912930" sldId="318"/>
            <ac:spMk id="10" creationId="{5A689B3E-027A-38D0-E042-1CB935D84056}"/>
          </ac:spMkLst>
        </pc:spChg>
        <pc:spChg chg="mod">
          <ac:chgData name="Zwinger, Matthias" userId="33164c8a-6ea9-4364-8e7b-e8e393ebd4f7" providerId="ADAL" clId="{19E9E9CC-2525-580E-8924-90A5FB1D7CC7}" dt="2025-09-17T09:50:22.877" v="6559" actId="465"/>
          <ac:spMkLst>
            <pc:docMk/>
            <pc:sldMk cId="442912930" sldId="318"/>
            <ac:spMk id="13" creationId="{E8D217C1-7041-AB46-B451-8740B3A508B4}"/>
          </ac:spMkLst>
        </pc:spChg>
        <pc:spChg chg="mod">
          <ac:chgData name="Zwinger, Matthias" userId="33164c8a-6ea9-4364-8e7b-e8e393ebd4f7" providerId="ADAL" clId="{19E9E9CC-2525-580E-8924-90A5FB1D7CC7}" dt="2025-09-17T09:50:22.877" v="6559" actId="465"/>
          <ac:spMkLst>
            <pc:docMk/>
            <pc:sldMk cId="442912930" sldId="318"/>
            <ac:spMk id="14" creationId="{DF080D25-8E45-C20F-2B38-B706143BB167}"/>
          </ac:spMkLst>
        </pc:spChg>
        <pc:spChg chg="mod topLvl">
          <ac:chgData name="Zwinger, Matthias" userId="33164c8a-6ea9-4364-8e7b-e8e393ebd4f7" providerId="ADAL" clId="{19E9E9CC-2525-580E-8924-90A5FB1D7CC7}" dt="2025-09-17T09:52:30.444" v="6640" actId="1037"/>
          <ac:spMkLst>
            <pc:docMk/>
            <pc:sldMk cId="442912930" sldId="318"/>
            <ac:spMk id="17" creationId="{E22F73F9-2779-61A2-032F-D34C440DFBAA}"/>
          </ac:spMkLst>
        </pc:spChg>
        <pc:spChg chg="add mod">
          <ac:chgData name="Zwinger, Matthias" userId="33164c8a-6ea9-4364-8e7b-e8e393ebd4f7" providerId="ADAL" clId="{19E9E9CC-2525-580E-8924-90A5FB1D7CC7}" dt="2025-09-17T09:53:53.277" v="6677" actId="1038"/>
          <ac:spMkLst>
            <pc:docMk/>
            <pc:sldMk cId="442912930" sldId="318"/>
            <ac:spMk id="20" creationId="{5553E02B-3785-E88A-A752-A62D95B3992F}"/>
          </ac:spMkLst>
        </pc:spChg>
        <pc:spChg chg="add mod">
          <ac:chgData name="Zwinger, Matthias" userId="33164c8a-6ea9-4364-8e7b-e8e393ebd4f7" providerId="ADAL" clId="{19E9E9CC-2525-580E-8924-90A5FB1D7CC7}" dt="2025-09-17T09:53:53.277" v="6677" actId="1038"/>
          <ac:spMkLst>
            <pc:docMk/>
            <pc:sldMk cId="442912930" sldId="318"/>
            <ac:spMk id="21" creationId="{DFDDB5BB-D6CE-B24C-A85A-6E1DEF27D415}"/>
          </ac:spMkLst>
        </pc:spChg>
        <pc:spChg chg="mod">
          <ac:chgData name="Zwinger, Matthias" userId="33164c8a-6ea9-4364-8e7b-e8e393ebd4f7" providerId="ADAL" clId="{19E9E9CC-2525-580E-8924-90A5FB1D7CC7}" dt="2025-09-17T09:50:22.877" v="6559" actId="465"/>
          <ac:spMkLst>
            <pc:docMk/>
            <pc:sldMk cId="442912930" sldId="318"/>
            <ac:spMk id="22" creationId="{51E25DB8-F99B-DD2C-5DA5-6E411CA9446A}"/>
          </ac:spMkLst>
        </pc:spChg>
        <pc:spChg chg="mod">
          <ac:chgData name="Zwinger, Matthias" userId="33164c8a-6ea9-4364-8e7b-e8e393ebd4f7" providerId="ADAL" clId="{19E9E9CC-2525-580E-8924-90A5FB1D7CC7}" dt="2025-09-16T19:59:35.122" v="5753" actId="12789"/>
          <ac:spMkLst>
            <pc:docMk/>
            <pc:sldMk cId="442912930" sldId="318"/>
            <ac:spMk id="27" creationId="{D5C24F66-8514-9A88-BF9E-C6C081585AA0}"/>
          </ac:spMkLst>
        </pc:spChg>
        <pc:spChg chg="mod">
          <ac:chgData name="Zwinger, Matthias" userId="33164c8a-6ea9-4364-8e7b-e8e393ebd4f7" providerId="ADAL" clId="{19E9E9CC-2525-580E-8924-90A5FB1D7CC7}" dt="2025-09-16T19:59:35.122" v="5753" actId="12789"/>
          <ac:spMkLst>
            <pc:docMk/>
            <pc:sldMk cId="442912930" sldId="318"/>
            <ac:spMk id="28" creationId="{9EADCE02-70E7-132B-897E-1AE6A0939474}"/>
          </ac:spMkLst>
        </pc:spChg>
        <pc:spChg chg="add mod">
          <ac:chgData name="Zwinger, Matthias" userId="33164c8a-6ea9-4364-8e7b-e8e393ebd4f7" providerId="ADAL" clId="{19E9E9CC-2525-580E-8924-90A5FB1D7CC7}" dt="2025-09-17T09:52:34.624" v="6641" actId="164"/>
          <ac:spMkLst>
            <pc:docMk/>
            <pc:sldMk cId="442912930" sldId="318"/>
            <ac:spMk id="32" creationId="{4D1EA7E5-7B7C-7EEA-B5A7-447B660C099C}"/>
          </ac:spMkLst>
        </pc:spChg>
        <pc:spChg chg="mod">
          <ac:chgData name="Zwinger, Matthias" userId="33164c8a-6ea9-4364-8e7b-e8e393ebd4f7" providerId="ADAL" clId="{19E9E9CC-2525-580E-8924-90A5FB1D7CC7}" dt="2025-09-17T09:50:22.877" v="6559" actId="465"/>
          <ac:spMkLst>
            <pc:docMk/>
            <pc:sldMk cId="442912930" sldId="318"/>
            <ac:spMk id="33" creationId="{1F40ADFE-F359-28A5-EA52-E0767201E6A3}"/>
          </ac:spMkLst>
        </pc:spChg>
        <pc:spChg chg="mod">
          <ac:chgData name="Zwinger, Matthias" userId="33164c8a-6ea9-4364-8e7b-e8e393ebd4f7" providerId="ADAL" clId="{19E9E9CC-2525-580E-8924-90A5FB1D7CC7}" dt="2025-09-16T07:43:11.908" v="3570"/>
          <ac:spMkLst>
            <pc:docMk/>
            <pc:sldMk cId="442912930" sldId="318"/>
            <ac:spMk id="49" creationId="{9595206B-FB65-C8D4-B42A-F7AE2D5416DA}"/>
          </ac:spMkLst>
        </pc:spChg>
        <pc:spChg chg="mod">
          <ac:chgData name="Zwinger, Matthias" userId="33164c8a-6ea9-4364-8e7b-e8e393ebd4f7" providerId="ADAL" clId="{19E9E9CC-2525-580E-8924-90A5FB1D7CC7}" dt="2025-09-16T07:43:11.908" v="3570"/>
          <ac:spMkLst>
            <pc:docMk/>
            <pc:sldMk cId="442912930" sldId="318"/>
            <ac:spMk id="57" creationId="{69F08718-BA9B-318C-27E7-37FF7DED823B}"/>
          </ac:spMkLst>
        </pc:spChg>
        <pc:spChg chg="mod">
          <ac:chgData name="Zwinger, Matthias" userId="33164c8a-6ea9-4364-8e7b-e8e393ebd4f7" providerId="ADAL" clId="{19E9E9CC-2525-580E-8924-90A5FB1D7CC7}" dt="2025-09-16T07:43:11.908" v="3570"/>
          <ac:spMkLst>
            <pc:docMk/>
            <pc:sldMk cId="442912930" sldId="318"/>
            <ac:spMk id="62" creationId="{21BA4E81-7AAA-4D89-EB6E-600144351EDC}"/>
          </ac:spMkLst>
        </pc:spChg>
        <pc:spChg chg="mod">
          <ac:chgData name="Zwinger, Matthias" userId="33164c8a-6ea9-4364-8e7b-e8e393ebd4f7" providerId="ADAL" clId="{19E9E9CC-2525-580E-8924-90A5FB1D7CC7}" dt="2025-09-16T07:43:11.908" v="3570"/>
          <ac:spMkLst>
            <pc:docMk/>
            <pc:sldMk cId="442912930" sldId="318"/>
            <ac:spMk id="64" creationId="{8C91303F-0C70-D9DB-EAE4-A149CDEFCAF6}"/>
          </ac:spMkLst>
        </pc:spChg>
        <pc:spChg chg="mod">
          <ac:chgData name="Zwinger, Matthias" userId="33164c8a-6ea9-4364-8e7b-e8e393ebd4f7" providerId="ADAL" clId="{19E9E9CC-2525-580E-8924-90A5FB1D7CC7}" dt="2025-09-16T07:43:11.908" v="3570"/>
          <ac:spMkLst>
            <pc:docMk/>
            <pc:sldMk cId="442912930" sldId="318"/>
            <ac:spMk id="66" creationId="{7C95F6AC-B7C6-6B07-EE57-E8654B9C170F}"/>
          </ac:spMkLst>
        </pc:spChg>
        <pc:spChg chg="mod">
          <ac:chgData name="Zwinger, Matthias" userId="33164c8a-6ea9-4364-8e7b-e8e393ebd4f7" providerId="ADAL" clId="{19E9E9CC-2525-580E-8924-90A5FB1D7CC7}" dt="2025-09-16T07:43:11.908" v="3570"/>
          <ac:spMkLst>
            <pc:docMk/>
            <pc:sldMk cId="442912930" sldId="318"/>
            <ac:spMk id="71" creationId="{7737717B-8BCF-E3F2-E5F0-C5BA8AB7B0B0}"/>
          </ac:spMkLst>
        </pc:spChg>
        <pc:spChg chg="mod">
          <ac:chgData name="Zwinger, Matthias" userId="33164c8a-6ea9-4364-8e7b-e8e393ebd4f7" providerId="ADAL" clId="{19E9E9CC-2525-580E-8924-90A5FB1D7CC7}" dt="2025-09-16T07:43:11.908" v="3570"/>
          <ac:spMkLst>
            <pc:docMk/>
            <pc:sldMk cId="442912930" sldId="318"/>
            <ac:spMk id="81" creationId="{863746E5-C284-1BEC-8A34-21BB1E458B09}"/>
          </ac:spMkLst>
        </pc:spChg>
        <pc:spChg chg="mod">
          <ac:chgData name="Zwinger, Matthias" userId="33164c8a-6ea9-4364-8e7b-e8e393ebd4f7" providerId="ADAL" clId="{19E9E9CC-2525-580E-8924-90A5FB1D7CC7}" dt="2025-09-16T07:43:11.908" v="3570"/>
          <ac:spMkLst>
            <pc:docMk/>
            <pc:sldMk cId="442912930" sldId="318"/>
            <ac:spMk id="90" creationId="{021DE90E-DA87-8A35-39F7-4A63DE074654}"/>
          </ac:spMkLst>
        </pc:spChg>
        <pc:spChg chg="mod">
          <ac:chgData name="Zwinger, Matthias" userId="33164c8a-6ea9-4364-8e7b-e8e393ebd4f7" providerId="ADAL" clId="{19E9E9CC-2525-580E-8924-90A5FB1D7CC7}" dt="2025-09-17T09:39:30.323" v="6260" actId="20577"/>
          <ac:spMkLst>
            <pc:docMk/>
            <pc:sldMk cId="442912930" sldId="318"/>
            <ac:spMk id="97" creationId="{115CA376-D61C-ABE9-88E9-D70F70E60B5E}"/>
          </ac:spMkLst>
        </pc:spChg>
        <pc:spChg chg="add mod">
          <ac:chgData name="Zwinger, Matthias" userId="33164c8a-6ea9-4364-8e7b-e8e393ebd4f7" providerId="ADAL" clId="{19E9E9CC-2525-580E-8924-90A5FB1D7CC7}" dt="2025-09-17T09:52:30.444" v="6640" actId="1037"/>
          <ac:spMkLst>
            <pc:docMk/>
            <pc:sldMk cId="442912930" sldId="318"/>
            <ac:spMk id="101" creationId="{D1D7B54C-9501-7539-E011-190A883E8A7C}"/>
          </ac:spMkLst>
        </pc:spChg>
        <pc:spChg chg="add mod">
          <ac:chgData name="Zwinger, Matthias" userId="33164c8a-6ea9-4364-8e7b-e8e393ebd4f7" providerId="ADAL" clId="{19E9E9CC-2525-580E-8924-90A5FB1D7CC7}" dt="2025-09-17T09:53:19.256" v="6659" actId="20577"/>
          <ac:spMkLst>
            <pc:docMk/>
            <pc:sldMk cId="442912930" sldId="318"/>
            <ac:spMk id="102" creationId="{DC5C72B2-E476-5499-2608-D335A98511BA}"/>
          </ac:spMkLst>
        </pc:spChg>
        <pc:spChg chg="add mod">
          <ac:chgData name="Zwinger, Matthias" userId="33164c8a-6ea9-4364-8e7b-e8e393ebd4f7" providerId="ADAL" clId="{19E9E9CC-2525-580E-8924-90A5FB1D7CC7}" dt="2025-09-17T09:47:09.426" v="6487" actId="122"/>
          <ac:spMkLst>
            <pc:docMk/>
            <pc:sldMk cId="442912930" sldId="318"/>
            <ac:spMk id="103" creationId="{15EFC327-5C85-2285-95BA-EAD636ABA115}"/>
          </ac:spMkLst>
        </pc:spChg>
        <pc:spChg chg="add mod">
          <ac:chgData name="Zwinger, Matthias" userId="33164c8a-6ea9-4364-8e7b-e8e393ebd4f7" providerId="ADAL" clId="{19E9E9CC-2525-580E-8924-90A5FB1D7CC7}" dt="2025-09-17T09:47:26.643" v="6489" actId="14100"/>
          <ac:spMkLst>
            <pc:docMk/>
            <pc:sldMk cId="442912930" sldId="318"/>
            <ac:spMk id="104" creationId="{046B5AFB-73F5-8994-4667-F38C22787775}"/>
          </ac:spMkLst>
        </pc:spChg>
        <pc:spChg chg="add mod">
          <ac:chgData name="Zwinger, Matthias" userId="33164c8a-6ea9-4364-8e7b-e8e393ebd4f7" providerId="ADAL" clId="{19E9E9CC-2525-580E-8924-90A5FB1D7CC7}" dt="2025-09-17T09:53:24.206" v="6668" actId="20577"/>
          <ac:spMkLst>
            <pc:docMk/>
            <pc:sldMk cId="442912930" sldId="318"/>
            <ac:spMk id="106" creationId="{9FCECDA9-1557-EDE7-1223-E9A902704805}"/>
          </ac:spMkLst>
        </pc:spChg>
        <pc:spChg chg="add mod">
          <ac:chgData name="Zwinger, Matthias" userId="33164c8a-6ea9-4364-8e7b-e8e393ebd4f7" providerId="ADAL" clId="{19E9E9CC-2525-580E-8924-90A5FB1D7CC7}" dt="2025-09-17T09:47:09.426" v="6487" actId="122"/>
          <ac:spMkLst>
            <pc:docMk/>
            <pc:sldMk cId="442912930" sldId="318"/>
            <ac:spMk id="107" creationId="{5767E3D7-AEA6-F264-7766-C86E9929055B}"/>
          </ac:spMkLst>
        </pc:spChg>
        <pc:spChg chg="add mod">
          <ac:chgData name="Zwinger, Matthias" userId="33164c8a-6ea9-4364-8e7b-e8e393ebd4f7" providerId="ADAL" clId="{19E9E9CC-2525-580E-8924-90A5FB1D7CC7}" dt="2025-09-17T09:52:34.624" v="6641" actId="164"/>
          <ac:spMkLst>
            <pc:docMk/>
            <pc:sldMk cId="442912930" sldId="318"/>
            <ac:spMk id="109" creationId="{F1A9C5FF-ECEF-8ADD-D950-AEAFEE3F1912}"/>
          </ac:spMkLst>
        </pc:spChg>
        <pc:spChg chg="add mod">
          <ac:chgData name="Zwinger, Matthias" userId="33164c8a-6ea9-4364-8e7b-e8e393ebd4f7" providerId="ADAL" clId="{19E9E9CC-2525-580E-8924-90A5FB1D7CC7}" dt="2025-09-17T09:52:34.624" v="6641" actId="164"/>
          <ac:spMkLst>
            <pc:docMk/>
            <pc:sldMk cId="442912930" sldId="318"/>
            <ac:spMk id="110" creationId="{E0C4D4D1-3025-A73D-4A5B-1A48AF90AF0D}"/>
          </ac:spMkLst>
        </pc:spChg>
        <pc:spChg chg="add mod">
          <ac:chgData name="Zwinger, Matthias" userId="33164c8a-6ea9-4364-8e7b-e8e393ebd4f7" providerId="ADAL" clId="{19E9E9CC-2525-580E-8924-90A5FB1D7CC7}" dt="2025-09-17T09:52:34.624" v="6641" actId="164"/>
          <ac:spMkLst>
            <pc:docMk/>
            <pc:sldMk cId="442912930" sldId="318"/>
            <ac:spMk id="111" creationId="{50602F9D-AEC6-7B68-5439-50F0CCA6458E}"/>
          </ac:spMkLst>
        </pc:spChg>
        <pc:spChg chg="add mod">
          <ac:chgData name="Zwinger, Matthias" userId="33164c8a-6ea9-4364-8e7b-e8e393ebd4f7" providerId="ADAL" clId="{19E9E9CC-2525-580E-8924-90A5FB1D7CC7}" dt="2025-09-17T09:52:34.624" v="6641" actId="164"/>
          <ac:spMkLst>
            <pc:docMk/>
            <pc:sldMk cId="442912930" sldId="318"/>
            <ac:spMk id="112" creationId="{FFC66F6E-5704-FB15-C9E5-6C91A16A28E1}"/>
          </ac:spMkLst>
        </pc:spChg>
        <pc:spChg chg="add mod">
          <ac:chgData name="Zwinger, Matthias" userId="33164c8a-6ea9-4364-8e7b-e8e393ebd4f7" providerId="ADAL" clId="{19E9E9CC-2525-580E-8924-90A5FB1D7CC7}" dt="2025-09-17T09:54:27.053" v="6686" actId="1076"/>
          <ac:spMkLst>
            <pc:docMk/>
            <pc:sldMk cId="442912930" sldId="318"/>
            <ac:spMk id="116" creationId="{EF7F5AE3-F134-6220-F402-A7C290C9AD5F}"/>
          </ac:spMkLst>
        </pc:spChg>
        <pc:spChg chg="add mod">
          <ac:chgData name="Zwinger, Matthias" userId="33164c8a-6ea9-4364-8e7b-e8e393ebd4f7" providerId="ADAL" clId="{19E9E9CC-2525-580E-8924-90A5FB1D7CC7}" dt="2025-09-17T09:55:25.019" v="6724" actId="1035"/>
          <ac:spMkLst>
            <pc:docMk/>
            <pc:sldMk cId="442912930" sldId="318"/>
            <ac:spMk id="117" creationId="{3745A842-4120-FFEC-77D8-BC9D4BC80BDA}"/>
          </ac:spMkLst>
        </pc:spChg>
        <pc:spChg chg="mod">
          <ac:chgData name="Zwinger, Matthias" userId="33164c8a-6ea9-4364-8e7b-e8e393ebd4f7" providerId="ADAL" clId="{19E9E9CC-2525-580E-8924-90A5FB1D7CC7}" dt="2025-09-17T09:55:04.670" v="6705" actId="164"/>
          <ac:spMkLst>
            <pc:docMk/>
            <pc:sldMk cId="442912930" sldId="318"/>
            <ac:spMk id="146" creationId="{B424FA4A-E731-F6D9-386C-0B711F5C1763}"/>
          </ac:spMkLst>
        </pc:spChg>
        <pc:spChg chg="mod">
          <ac:chgData name="Zwinger, Matthias" userId="33164c8a-6ea9-4364-8e7b-e8e393ebd4f7" providerId="ADAL" clId="{19E9E9CC-2525-580E-8924-90A5FB1D7CC7}" dt="2025-09-17T09:55:04.670" v="6705" actId="164"/>
          <ac:spMkLst>
            <pc:docMk/>
            <pc:sldMk cId="442912930" sldId="318"/>
            <ac:spMk id="148" creationId="{F5E10C69-3C6A-38EB-E32D-3E3FC0EE844B}"/>
          </ac:spMkLst>
        </pc:spChg>
        <pc:spChg chg="mod">
          <ac:chgData name="Zwinger, Matthias" userId="33164c8a-6ea9-4364-8e7b-e8e393ebd4f7" providerId="ADAL" clId="{19E9E9CC-2525-580E-8924-90A5FB1D7CC7}" dt="2025-09-17T09:55:04.670" v="6705" actId="164"/>
          <ac:spMkLst>
            <pc:docMk/>
            <pc:sldMk cId="442912930" sldId="318"/>
            <ac:spMk id="150" creationId="{6E8CE91E-775B-8260-D3A9-A557AAE35185}"/>
          </ac:spMkLst>
        </pc:spChg>
        <pc:spChg chg="mod">
          <ac:chgData name="Zwinger, Matthias" userId="33164c8a-6ea9-4364-8e7b-e8e393ebd4f7" providerId="ADAL" clId="{19E9E9CC-2525-580E-8924-90A5FB1D7CC7}" dt="2025-09-17T09:55:04.670" v="6705" actId="164"/>
          <ac:spMkLst>
            <pc:docMk/>
            <pc:sldMk cId="442912930" sldId="318"/>
            <ac:spMk id="151" creationId="{8DE3296F-3954-6082-3074-E4125485F3AA}"/>
          </ac:spMkLst>
        </pc:spChg>
        <pc:spChg chg="mod">
          <ac:chgData name="Zwinger, Matthias" userId="33164c8a-6ea9-4364-8e7b-e8e393ebd4f7" providerId="ADAL" clId="{19E9E9CC-2525-580E-8924-90A5FB1D7CC7}" dt="2025-09-17T09:55:04.670" v="6705" actId="164"/>
          <ac:spMkLst>
            <pc:docMk/>
            <pc:sldMk cId="442912930" sldId="318"/>
            <ac:spMk id="152" creationId="{8429E1FC-D7E0-6261-0D33-B28DA7EDC4A4}"/>
          </ac:spMkLst>
        </pc:spChg>
        <pc:spChg chg="mod">
          <ac:chgData name="Zwinger, Matthias" userId="33164c8a-6ea9-4364-8e7b-e8e393ebd4f7" providerId="ADAL" clId="{19E9E9CC-2525-580E-8924-90A5FB1D7CC7}" dt="2025-09-17T09:55:04.670" v="6705" actId="164"/>
          <ac:spMkLst>
            <pc:docMk/>
            <pc:sldMk cId="442912930" sldId="318"/>
            <ac:spMk id="154" creationId="{863037BE-765C-83BC-326D-6D3B9D33C763}"/>
          </ac:spMkLst>
        </pc:spChg>
        <pc:spChg chg="mod">
          <ac:chgData name="Zwinger, Matthias" userId="33164c8a-6ea9-4364-8e7b-e8e393ebd4f7" providerId="ADAL" clId="{19E9E9CC-2525-580E-8924-90A5FB1D7CC7}" dt="2025-09-17T09:55:04.670" v="6705" actId="164"/>
          <ac:spMkLst>
            <pc:docMk/>
            <pc:sldMk cId="442912930" sldId="318"/>
            <ac:spMk id="158" creationId="{C20E38F7-4324-5981-C143-2DEA509B8AA4}"/>
          </ac:spMkLst>
        </pc:spChg>
        <pc:spChg chg="mod">
          <ac:chgData name="Zwinger, Matthias" userId="33164c8a-6ea9-4364-8e7b-e8e393ebd4f7" providerId="ADAL" clId="{19E9E9CC-2525-580E-8924-90A5FB1D7CC7}" dt="2025-09-17T09:55:04.670" v="6705" actId="164"/>
          <ac:spMkLst>
            <pc:docMk/>
            <pc:sldMk cId="442912930" sldId="318"/>
            <ac:spMk id="159" creationId="{343868ED-B75E-9553-2F2D-81C1D2DB74D5}"/>
          </ac:spMkLst>
        </pc:spChg>
        <pc:spChg chg="mod">
          <ac:chgData name="Zwinger, Matthias" userId="33164c8a-6ea9-4364-8e7b-e8e393ebd4f7" providerId="ADAL" clId="{19E9E9CC-2525-580E-8924-90A5FB1D7CC7}" dt="2025-09-17T09:55:04.670" v="6705" actId="164"/>
          <ac:spMkLst>
            <pc:docMk/>
            <pc:sldMk cId="442912930" sldId="318"/>
            <ac:spMk id="161" creationId="{0E0FE166-C5B2-2075-F99A-1B4994BEE409}"/>
          </ac:spMkLst>
        </pc:spChg>
        <pc:spChg chg="mod">
          <ac:chgData name="Zwinger, Matthias" userId="33164c8a-6ea9-4364-8e7b-e8e393ebd4f7" providerId="ADAL" clId="{19E9E9CC-2525-580E-8924-90A5FB1D7CC7}" dt="2025-09-17T09:55:04.670" v="6705" actId="164"/>
          <ac:spMkLst>
            <pc:docMk/>
            <pc:sldMk cId="442912930" sldId="318"/>
            <ac:spMk id="163" creationId="{7CF15F94-F04D-B98D-B7D0-1DE82EA9C4D7}"/>
          </ac:spMkLst>
        </pc:spChg>
        <pc:grpChg chg="add mod">
          <ac:chgData name="Zwinger, Matthias" userId="33164c8a-6ea9-4364-8e7b-e8e393ebd4f7" providerId="ADAL" clId="{19E9E9CC-2525-580E-8924-90A5FB1D7CC7}" dt="2025-09-17T09:52:30.444" v="6640" actId="1037"/>
          <ac:grpSpMkLst>
            <pc:docMk/>
            <pc:sldMk cId="442912930" sldId="318"/>
            <ac:grpSpMk id="6" creationId="{F4B244ED-AAA8-5EEC-4681-987449B953E6}"/>
          </ac:grpSpMkLst>
        </pc:grpChg>
        <pc:grpChg chg="add mod">
          <ac:chgData name="Zwinger, Matthias" userId="33164c8a-6ea9-4364-8e7b-e8e393ebd4f7" providerId="ADAL" clId="{19E9E9CC-2525-580E-8924-90A5FB1D7CC7}" dt="2025-09-16T20:03:20.417" v="5898" actId="164"/>
          <ac:grpSpMkLst>
            <pc:docMk/>
            <pc:sldMk cId="442912930" sldId="318"/>
            <ac:grpSpMk id="11" creationId="{F5F2655F-7BF3-7F3D-5572-1EB4B8F5DE10}"/>
          </ac:grpSpMkLst>
        </pc:grpChg>
        <pc:grpChg chg="add mod">
          <ac:chgData name="Zwinger, Matthias" userId="33164c8a-6ea9-4364-8e7b-e8e393ebd4f7" providerId="ADAL" clId="{19E9E9CC-2525-580E-8924-90A5FB1D7CC7}" dt="2025-09-17T09:54:00.565" v="6679" actId="1076"/>
          <ac:grpSpMkLst>
            <pc:docMk/>
            <pc:sldMk cId="442912930" sldId="318"/>
            <ac:grpSpMk id="12" creationId="{3DF1672C-6517-977F-DA5C-28666D54AF3F}"/>
          </ac:grpSpMkLst>
        </pc:grpChg>
        <pc:grpChg chg="add mod">
          <ac:chgData name="Zwinger, Matthias" userId="33164c8a-6ea9-4364-8e7b-e8e393ebd4f7" providerId="ADAL" clId="{19E9E9CC-2525-580E-8924-90A5FB1D7CC7}" dt="2025-09-17T09:52:30.444" v="6640" actId="1037"/>
          <ac:grpSpMkLst>
            <pc:docMk/>
            <pc:sldMk cId="442912930" sldId="318"/>
            <ac:grpSpMk id="16" creationId="{A15F043B-61C6-2B38-3B3B-765222652FF7}"/>
          </ac:grpSpMkLst>
        </pc:grpChg>
        <pc:grpChg chg="add mod">
          <ac:chgData name="Zwinger, Matthias" userId="33164c8a-6ea9-4364-8e7b-e8e393ebd4f7" providerId="ADAL" clId="{19E9E9CC-2525-580E-8924-90A5FB1D7CC7}" dt="2025-09-17T09:52:30.444" v="6640" actId="1037"/>
          <ac:grpSpMkLst>
            <pc:docMk/>
            <pc:sldMk cId="442912930" sldId="318"/>
            <ac:grpSpMk id="18" creationId="{7AE94202-4E88-167D-C718-5517A9AFD4B8}"/>
          </ac:grpSpMkLst>
        </pc:grpChg>
        <pc:grpChg chg="mod">
          <ac:chgData name="Zwinger, Matthias" userId="33164c8a-6ea9-4364-8e7b-e8e393ebd4f7" providerId="ADAL" clId="{19E9E9CC-2525-580E-8924-90A5FB1D7CC7}" dt="2025-09-17T09:53:57.085" v="6678" actId="1076"/>
          <ac:grpSpMkLst>
            <pc:docMk/>
            <pc:sldMk cId="442912930" sldId="318"/>
            <ac:grpSpMk id="25" creationId="{AE47D223-CE60-23D6-AE45-348E9587F6BE}"/>
          </ac:grpSpMkLst>
        </pc:grpChg>
        <pc:grpChg chg="mod">
          <ac:chgData name="Zwinger, Matthias" userId="33164c8a-6ea9-4364-8e7b-e8e393ebd4f7" providerId="ADAL" clId="{19E9E9CC-2525-580E-8924-90A5FB1D7CC7}" dt="2025-09-17T09:50:04.761" v="6552" actId="1076"/>
          <ac:grpSpMkLst>
            <pc:docMk/>
            <pc:sldMk cId="442912930" sldId="318"/>
            <ac:grpSpMk id="34" creationId="{80EAC993-775B-7646-0D91-BDE27D61DEE1}"/>
          </ac:grpSpMkLst>
        </pc:grpChg>
        <pc:grpChg chg="mod">
          <ac:chgData name="Zwinger, Matthias" userId="33164c8a-6ea9-4364-8e7b-e8e393ebd4f7" providerId="ADAL" clId="{19E9E9CC-2525-580E-8924-90A5FB1D7CC7}" dt="2025-09-17T09:47:45.154" v="6492" actId="1076"/>
          <ac:grpSpMkLst>
            <pc:docMk/>
            <pc:sldMk cId="442912930" sldId="318"/>
            <ac:grpSpMk id="87" creationId="{65CE990E-4146-EBCB-AB9E-006536E822E2}"/>
          </ac:grpSpMkLst>
        </pc:grpChg>
        <pc:grpChg chg="add mod">
          <ac:chgData name="Zwinger, Matthias" userId="33164c8a-6ea9-4364-8e7b-e8e393ebd4f7" providerId="ADAL" clId="{19E9E9CC-2525-580E-8924-90A5FB1D7CC7}" dt="2025-09-17T09:52:34.624" v="6641" actId="164"/>
          <ac:grpSpMkLst>
            <pc:docMk/>
            <pc:sldMk cId="442912930" sldId="318"/>
            <ac:grpSpMk id="113" creationId="{CA83574C-71FB-86DE-E73F-0115E7A11616}"/>
          </ac:grpSpMkLst>
        </pc:grpChg>
        <pc:graphicFrameChg chg="mod">
          <ac:chgData name="Zwinger, Matthias" userId="33164c8a-6ea9-4364-8e7b-e8e393ebd4f7" providerId="ADAL" clId="{19E9E9CC-2525-580E-8924-90A5FB1D7CC7}" dt="2025-09-17T09:49:34.434" v="6545"/>
          <ac:graphicFrameMkLst>
            <pc:docMk/>
            <pc:sldMk cId="442912930" sldId="318"/>
            <ac:graphicFrameMk id="181" creationId="{351415AA-1538-0DF3-4A88-A7E6ABEF4705}"/>
          </ac:graphicFrameMkLst>
        </pc:graphicFrameChg>
        <pc:picChg chg="add mod">
          <ac:chgData name="Zwinger, Matthias" userId="33164c8a-6ea9-4364-8e7b-e8e393ebd4f7" providerId="ADAL" clId="{19E9E9CC-2525-580E-8924-90A5FB1D7CC7}" dt="2025-09-16T20:03:10.400" v="5896" actId="164"/>
          <ac:picMkLst>
            <pc:docMk/>
            <pc:sldMk cId="442912930" sldId="318"/>
            <ac:picMk id="9" creationId="{13948332-8CBC-E8FB-E2AA-5273039B17BF}"/>
          </ac:picMkLst>
        </pc:picChg>
        <pc:picChg chg="mod">
          <ac:chgData name="Zwinger, Matthias" userId="33164c8a-6ea9-4364-8e7b-e8e393ebd4f7" providerId="ADAL" clId="{19E9E9CC-2525-580E-8924-90A5FB1D7CC7}" dt="2025-09-16T19:59:39.712" v="5754" actId="1035"/>
          <ac:picMkLst>
            <pc:docMk/>
            <pc:sldMk cId="442912930" sldId="318"/>
            <ac:picMk id="29" creationId="{152FD2D5-FACB-809D-8D6D-8E17046E8812}"/>
          </ac:picMkLst>
        </pc:picChg>
        <pc:picChg chg="mod">
          <ac:chgData name="Zwinger, Matthias" userId="33164c8a-6ea9-4364-8e7b-e8e393ebd4f7" providerId="ADAL" clId="{19E9E9CC-2525-580E-8924-90A5FB1D7CC7}" dt="2025-09-17T09:55:25.019" v="6724" actId="1035"/>
          <ac:picMkLst>
            <pc:docMk/>
            <pc:sldMk cId="442912930" sldId="318"/>
            <ac:picMk id="119" creationId="{9BD90E22-B315-0039-6873-0892584B9F50}"/>
          </ac:picMkLst>
        </pc:picChg>
        <pc:picChg chg="mod">
          <ac:chgData name="Zwinger, Matthias" userId="33164c8a-6ea9-4364-8e7b-e8e393ebd4f7" providerId="ADAL" clId="{19E9E9CC-2525-580E-8924-90A5FB1D7CC7}" dt="2025-09-17T09:55:25.019" v="6724" actId="1035"/>
          <ac:picMkLst>
            <pc:docMk/>
            <pc:sldMk cId="442912930" sldId="318"/>
            <ac:picMk id="120" creationId="{CFCE4C74-A6C5-CB79-0696-6C3C4E5B79C7}"/>
          </ac:picMkLst>
        </pc:picChg>
        <pc:picChg chg="mod">
          <ac:chgData name="Zwinger, Matthias" userId="33164c8a-6ea9-4364-8e7b-e8e393ebd4f7" providerId="ADAL" clId="{19E9E9CC-2525-580E-8924-90A5FB1D7CC7}" dt="2025-09-16T13:27:06.292" v="4938" actId="208"/>
          <ac:picMkLst>
            <pc:docMk/>
            <pc:sldMk cId="442912930" sldId="318"/>
            <ac:picMk id="121" creationId="{C672C810-57A3-3E33-CE1E-04B22D23F5DC}"/>
          </ac:picMkLst>
        </pc:picChg>
        <pc:picChg chg="mod">
          <ac:chgData name="Zwinger, Matthias" userId="33164c8a-6ea9-4364-8e7b-e8e393ebd4f7" providerId="ADAL" clId="{19E9E9CC-2525-580E-8924-90A5FB1D7CC7}" dt="2025-09-17T09:55:25.019" v="6724" actId="1035"/>
          <ac:picMkLst>
            <pc:docMk/>
            <pc:sldMk cId="442912930" sldId="318"/>
            <ac:picMk id="123" creationId="{51F004B6-21B2-57B4-5252-A5440E8E59FF}"/>
          </ac:picMkLst>
        </pc:picChg>
        <pc:picChg chg="mod">
          <ac:chgData name="Zwinger, Matthias" userId="33164c8a-6ea9-4364-8e7b-e8e393ebd4f7" providerId="ADAL" clId="{19E9E9CC-2525-580E-8924-90A5FB1D7CC7}" dt="2025-09-16T13:27:24.549" v="4940" actId="208"/>
          <ac:picMkLst>
            <pc:docMk/>
            <pc:sldMk cId="442912930" sldId="318"/>
            <ac:picMk id="124" creationId="{B73B095D-CEF9-8D56-4E82-5924796981CB}"/>
          </ac:picMkLst>
        </pc:picChg>
        <pc:picChg chg="mod">
          <ac:chgData name="Zwinger, Matthias" userId="33164c8a-6ea9-4364-8e7b-e8e393ebd4f7" providerId="ADAL" clId="{19E9E9CC-2525-580E-8924-90A5FB1D7CC7}" dt="2025-09-17T09:55:25.019" v="6724" actId="1035"/>
          <ac:picMkLst>
            <pc:docMk/>
            <pc:sldMk cId="442912930" sldId="318"/>
            <ac:picMk id="135" creationId="{B5E2C5D9-DE2D-C0D2-2095-4D5C15C4A2E6}"/>
          </ac:picMkLst>
        </pc:picChg>
        <pc:picChg chg="mod">
          <ac:chgData name="Zwinger, Matthias" userId="33164c8a-6ea9-4364-8e7b-e8e393ebd4f7" providerId="ADAL" clId="{19E9E9CC-2525-580E-8924-90A5FB1D7CC7}" dt="2025-09-17T09:55:25.019" v="6724" actId="1035"/>
          <ac:picMkLst>
            <pc:docMk/>
            <pc:sldMk cId="442912930" sldId="318"/>
            <ac:picMk id="137" creationId="{84320791-2A76-FCB2-8767-08E9AF8170B8}"/>
          </ac:picMkLst>
        </pc:picChg>
        <pc:picChg chg="mod">
          <ac:chgData name="Zwinger, Matthias" userId="33164c8a-6ea9-4364-8e7b-e8e393ebd4f7" providerId="ADAL" clId="{19E9E9CC-2525-580E-8924-90A5FB1D7CC7}" dt="2025-09-17T09:55:25.019" v="6724" actId="1035"/>
          <ac:picMkLst>
            <pc:docMk/>
            <pc:sldMk cId="442912930" sldId="318"/>
            <ac:picMk id="139" creationId="{B5FE6222-BFF2-F61E-F3CD-CE5A4D8D36E3}"/>
          </ac:picMkLst>
        </pc:picChg>
        <pc:picChg chg="mod">
          <ac:chgData name="Zwinger, Matthias" userId="33164c8a-6ea9-4364-8e7b-e8e393ebd4f7" providerId="ADAL" clId="{19E9E9CC-2525-580E-8924-90A5FB1D7CC7}" dt="2025-09-17T09:55:25.019" v="6724" actId="1035"/>
          <ac:picMkLst>
            <pc:docMk/>
            <pc:sldMk cId="442912930" sldId="318"/>
            <ac:picMk id="140" creationId="{9F423229-2F01-E982-4734-F15B55044060}"/>
          </ac:picMkLst>
        </pc:picChg>
        <pc:picChg chg="mod">
          <ac:chgData name="Zwinger, Matthias" userId="33164c8a-6ea9-4364-8e7b-e8e393ebd4f7" providerId="ADAL" clId="{19E9E9CC-2525-580E-8924-90A5FB1D7CC7}" dt="2025-09-17T09:55:20.298" v="6708" actId="1035"/>
          <ac:picMkLst>
            <pc:docMk/>
            <pc:sldMk cId="442912930" sldId="318"/>
            <ac:picMk id="141" creationId="{E30E7614-CA9E-F0B2-B7F0-828DE660B2F0}"/>
          </ac:picMkLst>
        </pc:picChg>
        <pc:picChg chg="mod">
          <ac:chgData name="Zwinger, Matthias" userId="33164c8a-6ea9-4364-8e7b-e8e393ebd4f7" providerId="ADAL" clId="{19E9E9CC-2525-580E-8924-90A5FB1D7CC7}" dt="2025-09-17T09:55:25.019" v="6724" actId="1035"/>
          <ac:picMkLst>
            <pc:docMk/>
            <pc:sldMk cId="442912930" sldId="318"/>
            <ac:picMk id="144" creationId="{534B686D-6300-A56F-BFEE-5C9F1E9089DE}"/>
          </ac:picMkLst>
        </pc:picChg>
        <pc:picChg chg="mod">
          <ac:chgData name="Zwinger, Matthias" userId="33164c8a-6ea9-4364-8e7b-e8e393ebd4f7" providerId="ADAL" clId="{19E9E9CC-2525-580E-8924-90A5FB1D7CC7}" dt="2025-09-17T09:55:25.019" v="6724" actId="1035"/>
          <ac:picMkLst>
            <pc:docMk/>
            <pc:sldMk cId="442912930" sldId="318"/>
            <ac:picMk id="164" creationId="{2A7279F6-3C45-63E8-86BF-B6BFB5A67194}"/>
          </ac:picMkLst>
        </pc:picChg>
      </pc:sldChg>
      <pc:sldChg chg="addSp delSp modSp add del mod">
        <pc:chgData name="Zwinger, Matthias" userId="33164c8a-6ea9-4364-8e7b-e8e393ebd4f7" providerId="ADAL" clId="{19E9E9CC-2525-580E-8924-90A5FB1D7CC7}" dt="2025-09-16T13:34:45.495" v="5144" actId="2696"/>
        <pc:sldMkLst>
          <pc:docMk/>
          <pc:sldMk cId="2296591239" sldId="319"/>
        </pc:sldMkLst>
      </pc:sldChg>
      <pc:sldChg chg="addSp delSp modSp add mod replId">
        <pc:chgData name="Zwinger, Matthias" userId="33164c8a-6ea9-4364-8e7b-e8e393ebd4f7" providerId="ADAL" clId="{19E9E9CC-2525-580E-8924-90A5FB1D7CC7}" dt="2025-09-16T20:05:12.885" v="6040" actId="20577"/>
        <pc:sldMkLst>
          <pc:docMk/>
          <pc:sldMk cId="1481033491" sldId="320"/>
        </pc:sldMkLst>
        <pc:spChg chg="mod">
          <ac:chgData name="Zwinger, Matthias" userId="33164c8a-6ea9-4364-8e7b-e8e393ebd4f7" providerId="ADAL" clId="{19E9E9CC-2525-580E-8924-90A5FB1D7CC7}" dt="2025-09-16T13:32:53.753" v="4984"/>
          <ac:spMkLst>
            <pc:docMk/>
            <pc:sldMk cId="1481033491" sldId="320"/>
            <ac:spMk id="2" creationId="{2DA228F0-7097-55A3-9BA8-D452B58FCA1D}"/>
          </ac:spMkLst>
        </pc:spChg>
        <pc:spChg chg="mod">
          <ac:chgData name="Zwinger, Matthias" userId="33164c8a-6ea9-4364-8e7b-e8e393ebd4f7" providerId="ADAL" clId="{19E9E9CC-2525-580E-8924-90A5FB1D7CC7}" dt="2025-09-16T13:32:53.756" v="4987"/>
          <ac:spMkLst>
            <pc:docMk/>
            <pc:sldMk cId="1481033491" sldId="320"/>
            <ac:spMk id="6" creationId="{199EE19E-F346-EA88-52D6-FCDDFA606DE6}"/>
          </ac:spMkLst>
        </pc:spChg>
        <pc:spChg chg="add mod">
          <ac:chgData name="Zwinger, Matthias" userId="33164c8a-6ea9-4364-8e7b-e8e393ebd4f7" providerId="ADAL" clId="{19E9E9CC-2525-580E-8924-90A5FB1D7CC7}" dt="2025-09-16T13:32:53.758" v="4989"/>
          <ac:spMkLst>
            <pc:docMk/>
            <pc:sldMk cId="1481033491" sldId="320"/>
            <ac:spMk id="8" creationId="{9764F8E3-AFFC-E0E3-5391-63EAF5A141A0}"/>
          </ac:spMkLst>
        </pc:spChg>
        <pc:spChg chg="mod">
          <ac:chgData name="Zwinger, Matthias" userId="33164c8a-6ea9-4364-8e7b-e8e393ebd4f7" providerId="ADAL" clId="{19E9E9CC-2525-580E-8924-90A5FB1D7CC7}" dt="2025-09-16T13:32:53.760" v="4991"/>
          <ac:spMkLst>
            <pc:docMk/>
            <pc:sldMk cId="1481033491" sldId="320"/>
            <ac:spMk id="10" creationId="{D8181799-A73A-7792-928D-3100BD46FE3E}"/>
          </ac:spMkLst>
        </pc:spChg>
        <pc:spChg chg="mod">
          <ac:chgData name="Zwinger, Matthias" userId="33164c8a-6ea9-4364-8e7b-e8e393ebd4f7" providerId="ADAL" clId="{19E9E9CC-2525-580E-8924-90A5FB1D7CC7}" dt="2025-09-16T13:32:53.762" v="4993"/>
          <ac:spMkLst>
            <pc:docMk/>
            <pc:sldMk cId="1481033491" sldId="320"/>
            <ac:spMk id="12" creationId="{D8885D84-7AEF-FB84-74AD-49123A767C27}"/>
          </ac:spMkLst>
        </pc:spChg>
        <pc:spChg chg="mod">
          <ac:chgData name="Zwinger, Matthias" userId="33164c8a-6ea9-4364-8e7b-e8e393ebd4f7" providerId="ADAL" clId="{19E9E9CC-2525-580E-8924-90A5FB1D7CC7}" dt="2025-09-16T13:32:53.763" v="4995"/>
          <ac:spMkLst>
            <pc:docMk/>
            <pc:sldMk cId="1481033491" sldId="320"/>
            <ac:spMk id="14" creationId="{D508B059-F42E-DEF8-9A7D-CD6D6743B7CE}"/>
          </ac:spMkLst>
        </pc:spChg>
        <pc:spChg chg="mod">
          <ac:chgData name="Zwinger, Matthias" userId="33164c8a-6ea9-4364-8e7b-e8e393ebd4f7" providerId="ADAL" clId="{19E9E9CC-2525-580E-8924-90A5FB1D7CC7}" dt="2025-09-16T13:32:53.765" v="4997"/>
          <ac:spMkLst>
            <pc:docMk/>
            <pc:sldMk cId="1481033491" sldId="320"/>
            <ac:spMk id="16" creationId="{B7041E51-1201-D492-BEB5-F18A005AE03D}"/>
          </ac:spMkLst>
        </pc:spChg>
        <pc:spChg chg="mod">
          <ac:chgData name="Zwinger, Matthias" userId="33164c8a-6ea9-4364-8e7b-e8e393ebd4f7" providerId="ADAL" clId="{19E9E9CC-2525-580E-8924-90A5FB1D7CC7}" dt="2025-09-16T13:32:53.767" v="4999"/>
          <ac:spMkLst>
            <pc:docMk/>
            <pc:sldMk cId="1481033491" sldId="320"/>
            <ac:spMk id="18" creationId="{307A5CFE-1146-20F5-0A33-66B02CF7AB42}"/>
          </ac:spMkLst>
        </pc:spChg>
        <pc:spChg chg="mod">
          <ac:chgData name="Zwinger, Matthias" userId="33164c8a-6ea9-4364-8e7b-e8e393ebd4f7" providerId="ADAL" clId="{19E9E9CC-2525-580E-8924-90A5FB1D7CC7}" dt="2025-09-16T13:32:53.768" v="5001"/>
          <ac:spMkLst>
            <pc:docMk/>
            <pc:sldMk cId="1481033491" sldId="320"/>
            <ac:spMk id="20" creationId="{3D9CD8C1-B485-CAB2-5FE0-CCE527EEC325}"/>
          </ac:spMkLst>
        </pc:spChg>
        <pc:spChg chg="mod">
          <ac:chgData name="Zwinger, Matthias" userId="33164c8a-6ea9-4364-8e7b-e8e393ebd4f7" providerId="ADAL" clId="{19E9E9CC-2525-580E-8924-90A5FB1D7CC7}" dt="2025-09-16T13:32:53.770" v="5003"/>
          <ac:spMkLst>
            <pc:docMk/>
            <pc:sldMk cId="1481033491" sldId="320"/>
            <ac:spMk id="22" creationId="{7BCDEAF1-D125-8499-BE06-68D598BFDE78}"/>
          </ac:spMkLst>
        </pc:spChg>
        <pc:spChg chg="mod">
          <ac:chgData name="Zwinger, Matthias" userId="33164c8a-6ea9-4364-8e7b-e8e393ebd4f7" providerId="ADAL" clId="{19E9E9CC-2525-580E-8924-90A5FB1D7CC7}" dt="2025-09-16T13:32:53.771" v="5005"/>
          <ac:spMkLst>
            <pc:docMk/>
            <pc:sldMk cId="1481033491" sldId="320"/>
            <ac:spMk id="24" creationId="{9C42135D-FE91-70D0-6E75-AD1175124FDD}"/>
          </ac:spMkLst>
        </pc:spChg>
        <pc:spChg chg="mod">
          <ac:chgData name="Zwinger, Matthias" userId="33164c8a-6ea9-4364-8e7b-e8e393ebd4f7" providerId="ADAL" clId="{19E9E9CC-2525-580E-8924-90A5FB1D7CC7}" dt="2025-09-16T13:32:53.773" v="5007"/>
          <ac:spMkLst>
            <pc:docMk/>
            <pc:sldMk cId="1481033491" sldId="320"/>
            <ac:spMk id="26" creationId="{B23E7E07-CE18-1E27-B71B-8AA06344779E}"/>
          </ac:spMkLst>
        </pc:spChg>
        <pc:spChg chg="mod">
          <ac:chgData name="Zwinger, Matthias" userId="33164c8a-6ea9-4364-8e7b-e8e393ebd4f7" providerId="ADAL" clId="{19E9E9CC-2525-580E-8924-90A5FB1D7CC7}" dt="2025-09-16T13:32:53.775" v="5009"/>
          <ac:spMkLst>
            <pc:docMk/>
            <pc:sldMk cId="1481033491" sldId="320"/>
            <ac:spMk id="28" creationId="{DFD1FAFC-53AC-66DE-47B8-F46F01DC898B}"/>
          </ac:spMkLst>
        </pc:spChg>
        <pc:spChg chg="mod">
          <ac:chgData name="Zwinger, Matthias" userId="33164c8a-6ea9-4364-8e7b-e8e393ebd4f7" providerId="ADAL" clId="{19E9E9CC-2525-580E-8924-90A5FB1D7CC7}" dt="2025-09-16T13:32:53.776" v="5011"/>
          <ac:spMkLst>
            <pc:docMk/>
            <pc:sldMk cId="1481033491" sldId="320"/>
            <ac:spMk id="30" creationId="{59634677-0ECC-7604-EE0B-2EDC2BFD4758}"/>
          </ac:spMkLst>
        </pc:spChg>
        <pc:spChg chg="mod">
          <ac:chgData name="Zwinger, Matthias" userId="33164c8a-6ea9-4364-8e7b-e8e393ebd4f7" providerId="ADAL" clId="{19E9E9CC-2525-580E-8924-90A5FB1D7CC7}" dt="2025-09-16T13:32:53.778" v="5013"/>
          <ac:spMkLst>
            <pc:docMk/>
            <pc:sldMk cId="1481033491" sldId="320"/>
            <ac:spMk id="32" creationId="{800F0732-7AD7-0DC9-C81D-B83972ECC9B1}"/>
          </ac:spMkLst>
        </pc:spChg>
        <pc:spChg chg="mod">
          <ac:chgData name="Zwinger, Matthias" userId="33164c8a-6ea9-4364-8e7b-e8e393ebd4f7" providerId="ADAL" clId="{19E9E9CC-2525-580E-8924-90A5FB1D7CC7}" dt="2025-09-16T13:32:53.779" v="5015"/>
          <ac:spMkLst>
            <pc:docMk/>
            <pc:sldMk cId="1481033491" sldId="320"/>
            <ac:spMk id="34" creationId="{E2F02AFE-DE96-0EAE-181C-A36E9B9E03B3}"/>
          </ac:spMkLst>
        </pc:spChg>
        <pc:spChg chg="add mod">
          <ac:chgData name="Zwinger, Matthias" userId="33164c8a-6ea9-4364-8e7b-e8e393ebd4f7" providerId="ADAL" clId="{19E9E9CC-2525-580E-8924-90A5FB1D7CC7}" dt="2025-09-16T13:32:53.781" v="5017"/>
          <ac:spMkLst>
            <pc:docMk/>
            <pc:sldMk cId="1481033491" sldId="320"/>
            <ac:spMk id="36" creationId="{CD37492B-7D8A-5040-BBFF-7238FF372F57}"/>
          </ac:spMkLst>
        </pc:spChg>
        <pc:spChg chg="mod">
          <ac:chgData name="Zwinger, Matthias" userId="33164c8a-6ea9-4364-8e7b-e8e393ebd4f7" providerId="ADAL" clId="{19E9E9CC-2525-580E-8924-90A5FB1D7CC7}" dt="2025-09-16T13:32:53.782" v="5019"/>
          <ac:spMkLst>
            <pc:docMk/>
            <pc:sldMk cId="1481033491" sldId="320"/>
            <ac:spMk id="38" creationId="{CF45BD8D-A1FA-3F0B-7F87-679516C94215}"/>
          </ac:spMkLst>
        </pc:spChg>
        <pc:spChg chg="mod">
          <ac:chgData name="Zwinger, Matthias" userId="33164c8a-6ea9-4364-8e7b-e8e393ebd4f7" providerId="ADAL" clId="{19E9E9CC-2525-580E-8924-90A5FB1D7CC7}" dt="2025-09-16T13:32:53.784" v="5021"/>
          <ac:spMkLst>
            <pc:docMk/>
            <pc:sldMk cId="1481033491" sldId="320"/>
            <ac:spMk id="40" creationId="{E877B2CC-A64C-0CCC-BD4E-DCB425B8C772}"/>
          </ac:spMkLst>
        </pc:spChg>
        <pc:spChg chg="mod">
          <ac:chgData name="Zwinger, Matthias" userId="33164c8a-6ea9-4364-8e7b-e8e393ebd4f7" providerId="ADAL" clId="{19E9E9CC-2525-580E-8924-90A5FB1D7CC7}" dt="2025-09-16T13:32:53.785" v="5023"/>
          <ac:spMkLst>
            <pc:docMk/>
            <pc:sldMk cId="1481033491" sldId="320"/>
            <ac:spMk id="42" creationId="{92220827-4686-DEE9-CC16-40FD06CCC04E}"/>
          </ac:spMkLst>
        </pc:spChg>
        <pc:spChg chg="mod">
          <ac:chgData name="Zwinger, Matthias" userId="33164c8a-6ea9-4364-8e7b-e8e393ebd4f7" providerId="ADAL" clId="{19E9E9CC-2525-580E-8924-90A5FB1D7CC7}" dt="2025-09-16T13:32:53.787" v="5025"/>
          <ac:spMkLst>
            <pc:docMk/>
            <pc:sldMk cId="1481033491" sldId="320"/>
            <ac:spMk id="44" creationId="{DB92FA07-9EE0-3BD3-F3AB-41755C27C679}"/>
          </ac:spMkLst>
        </pc:spChg>
        <pc:spChg chg="mod">
          <ac:chgData name="Zwinger, Matthias" userId="33164c8a-6ea9-4364-8e7b-e8e393ebd4f7" providerId="ADAL" clId="{19E9E9CC-2525-580E-8924-90A5FB1D7CC7}" dt="2025-09-16T13:32:53.788" v="5026"/>
          <ac:spMkLst>
            <pc:docMk/>
            <pc:sldMk cId="1481033491" sldId="320"/>
            <ac:spMk id="45" creationId="{9C29B56A-8A85-0A72-552B-669D41B8A397}"/>
          </ac:spMkLst>
        </pc:spChg>
        <pc:spChg chg="mod">
          <ac:chgData name="Zwinger, Matthias" userId="33164c8a-6ea9-4364-8e7b-e8e393ebd4f7" providerId="ADAL" clId="{19E9E9CC-2525-580E-8924-90A5FB1D7CC7}" dt="2025-09-16T13:32:53.789" v="5028"/>
          <ac:spMkLst>
            <pc:docMk/>
            <pc:sldMk cId="1481033491" sldId="320"/>
            <ac:spMk id="47" creationId="{3E2C8719-FEF6-CCB4-3D06-CDC837BA4BF6}"/>
          </ac:spMkLst>
        </pc:spChg>
        <pc:spChg chg="mod">
          <ac:chgData name="Zwinger, Matthias" userId="33164c8a-6ea9-4364-8e7b-e8e393ebd4f7" providerId="ADAL" clId="{19E9E9CC-2525-580E-8924-90A5FB1D7CC7}" dt="2025-09-16T13:32:53.791" v="5030"/>
          <ac:spMkLst>
            <pc:docMk/>
            <pc:sldMk cId="1481033491" sldId="320"/>
            <ac:spMk id="49" creationId="{E0CF24BA-5D2D-0499-63A3-06FE181520FE}"/>
          </ac:spMkLst>
        </pc:spChg>
        <pc:spChg chg="mod">
          <ac:chgData name="Zwinger, Matthias" userId="33164c8a-6ea9-4364-8e7b-e8e393ebd4f7" providerId="ADAL" clId="{19E9E9CC-2525-580E-8924-90A5FB1D7CC7}" dt="2025-09-16T13:32:53.792" v="5032"/>
          <ac:spMkLst>
            <pc:docMk/>
            <pc:sldMk cId="1481033491" sldId="320"/>
            <ac:spMk id="51" creationId="{5657E887-B764-3DBD-B46C-CBD54786A078}"/>
          </ac:spMkLst>
        </pc:spChg>
        <pc:spChg chg="mod">
          <ac:chgData name="Zwinger, Matthias" userId="33164c8a-6ea9-4364-8e7b-e8e393ebd4f7" providerId="ADAL" clId="{19E9E9CC-2525-580E-8924-90A5FB1D7CC7}" dt="2025-09-16T13:32:53.794" v="5034"/>
          <ac:spMkLst>
            <pc:docMk/>
            <pc:sldMk cId="1481033491" sldId="320"/>
            <ac:spMk id="53" creationId="{A98884A6-D718-8AB6-A41E-C0C9697F9200}"/>
          </ac:spMkLst>
        </pc:spChg>
        <pc:spChg chg="mod">
          <ac:chgData name="Zwinger, Matthias" userId="33164c8a-6ea9-4364-8e7b-e8e393ebd4f7" providerId="ADAL" clId="{19E9E9CC-2525-580E-8924-90A5FB1D7CC7}" dt="2025-09-16T13:32:53.795" v="5036"/>
          <ac:spMkLst>
            <pc:docMk/>
            <pc:sldMk cId="1481033491" sldId="320"/>
            <ac:spMk id="55" creationId="{C1264BC0-A586-356B-2D91-39079F7EEF3C}"/>
          </ac:spMkLst>
        </pc:spChg>
        <pc:spChg chg="add mod">
          <ac:chgData name="Zwinger, Matthias" userId="33164c8a-6ea9-4364-8e7b-e8e393ebd4f7" providerId="ADAL" clId="{19E9E9CC-2525-580E-8924-90A5FB1D7CC7}" dt="2025-09-16T13:32:53.797" v="5039"/>
          <ac:spMkLst>
            <pc:docMk/>
            <pc:sldMk cId="1481033491" sldId="320"/>
            <ac:spMk id="58" creationId="{AF010C36-680D-C10C-0CA1-2FC404E5EFD5}"/>
          </ac:spMkLst>
        </pc:spChg>
        <pc:spChg chg="mod">
          <ac:chgData name="Zwinger, Matthias" userId="33164c8a-6ea9-4364-8e7b-e8e393ebd4f7" providerId="ADAL" clId="{19E9E9CC-2525-580E-8924-90A5FB1D7CC7}" dt="2025-09-16T13:32:53.798" v="5041"/>
          <ac:spMkLst>
            <pc:docMk/>
            <pc:sldMk cId="1481033491" sldId="320"/>
            <ac:spMk id="60" creationId="{1A885944-BE34-1C93-1422-44C5E65A21BF}"/>
          </ac:spMkLst>
        </pc:spChg>
        <pc:spChg chg="mod">
          <ac:chgData name="Zwinger, Matthias" userId="33164c8a-6ea9-4364-8e7b-e8e393ebd4f7" providerId="ADAL" clId="{19E9E9CC-2525-580E-8924-90A5FB1D7CC7}" dt="2025-09-16T13:32:53.800" v="5043"/>
          <ac:spMkLst>
            <pc:docMk/>
            <pc:sldMk cId="1481033491" sldId="320"/>
            <ac:spMk id="62" creationId="{981841A1-5EF0-439A-42B7-4809EE415BF1}"/>
          </ac:spMkLst>
        </pc:spChg>
        <pc:spChg chg="mod">
          <ac:chgData name="Zwinger, Matthias" userId="33164c8a-6ea9-4364-8e7b-e8e393ebd4f7" providerId="ADAL" clId="{19E9E9CC-2525-580E-8924-90A5FB1D7CC7}" dt="2025-09-16T13:32:53.801" v="5045"/>
          <ac:spMkLst>
            <pc:docMk/>
            <pc:sldMk cId="1481033491" sldId="320"/>
            <ac:spMk id="64" creationId="{D5D1A373-EB18-144A-EEAF-0778E1DC0473}"/>
          </ac:spMkLst>
        </pc:spChg>
        <pc:spChg chg="mod">
          <ac:chgData name="Zwinger, Matthias" userId="33164c8a-6ea9-4364-8e7b-e8e393ebd4f7" providerId="ADAL" clId="{19E9E9CC-2525-580E-8924-90A5FB1D7CC7}" dt="2025-09-16T13:32:53.802" v="5047"/>
          <ac:spMkLst>
            <pc:docMk/>
            <pc:sldMk cId="1481033491" sldId="320"/>
            <ac:spMk id="66" creationId="{E682BD19-F403-72CD-96CA-730C272A293C}"/>
          </ac:spMkLst>
        </pc:spChg>
        <pc:spChg chg="mod">
          <ac:chgData name="Zwinger, Matthias" userId="33164c8a-6ea9-4364-8e7b-e8e393ebd4f7" providerId="ADAL" clId="{19E9E9CC-2525-580E-8924-90A5FB1D7CC7}" dt="2025-09-16T13:32:53.813" v="5068"/>
          <ac:spMkLst>
            <pc:docMk/>
            <pc:sldMk cId="1481033491" sldId="320"/>
            <ac:spMk id="88" creationId="{15E68279-79CD-E07C-834E-906B8ACC86BA}"/>
          </ac:spMkLst>
        </pc:spChg>
        <pc:spChg chg="add mod">
          <ac:chgData name="Zwinger, Matthias" userId="33164c8a-6ea9-4364-8e7b-e8e393ebd4f7" providerId="ADAL" clId="{19E9E9CC-2525-580E-8924-90A5FB1D7CC7}" dt="2025-09-16T13:32:53.814" v="5069"/>
          <ac:spMkLst>
            <pc:docMk/>
            <pc:sldMk cId="1481033491" sldId="320"/>
            <ac:spMk id="89" creationId="{C8278460-B967-1D66-9266-DDD237F0A582}"/>
          </ac:spMkLst>
        </pc:spChg>
        <pc:spChg chg="mod">
          <ac:chgData name="Zwinger, Matthias" userId="33164c8a-6ea9-4364-8e7b-e8e393ebd4f7" providerId="ADAL" clId="{19E9E9CC-2525-580E-8924-90A5FB1D7CC7}" dt="2025-09-16T13:32:53.814" v="5070"/>
          <ac:spMkLst>
            <pc:docMk/>
            <pc:sldMk cId="1481033491" sldId="320"/>
            <ac:spMk id="90" creationId="{1CA48CE4-8683-D2F7-A631-B24C3BE3078B}"/>
          </ac:spMkLst>
        </pc:spChg>
        <pc:spChg chg="add mod">
          <ac:chgData name="Zwinger, Matthias" userId="33164c8a-6ea9-4364-8e7b-e8e393ebd4f7" providerId="ADAL" clId="{19E9E9CC-2525-580E-8924-90A5FB1D7CC7}" dt="2025-09-16T13:32:53.815" v="5071"/>
          <ac:spMkLst>
            <pc:docMk/>
            <pc:sldMk cId="1481033491" sldId="320"/>
            <ac:spMk id="91" creationId="{43F6F2CD-DB5E-FB44-42A4-EB1B98357CFA}"/>
          </ac:spMkLst>
        </pc:spChg>
        <pc:spChg chg="mod">
          <ac:chgData name="Zwinger, Matthias" userId="33164c8a-6ea9-4364-8e7b-e8e393ebd4f7" providerId="ADAL" clId="{19E9E9CC-2525-580E-8924-90A5FB1D7CC7}" dt="2025-09-16T13:32:53.816" v="5072"/>
          <ac:spMkLst>
            <pc:docMk/>
            <pc:sldMk cId="1481033491" sldId="320"/>
            <ac:spMk id="92" creationId="{F08630F6-C10B-30D9-4029-3B53FB3EB87F}"/>
          </ac:spMkLst>
        </pc:spChg>
        <pc:spChg chg="mod">
          <ac:chgData name="Zwinger, Matthias" userId="33164c8a-6ea9-4364-8e7b-e8e393ebd4f7" providerId="ADAL" clId="{19E9E9CC-2525-580E-8924-90A5FB1D7CC7}" dt="2025-09-16T13:32:53.817" v="5073"/>
          <ac:spMkLst>
            <pc:docMk/>
            <pc:sldMk cId="1481033491" sldId="320"/>
            <ac:spMk id="93" creationId="{B1D2D7A3-762C-6211-69BF-013D50EE68AF}"/>
          </ac:spMkLst>
        </pc:spChg>
        <pc:spChg chg="mod">
          <ac:chgData name="Zwinger, Matthias" userId="33164c8a-6ea9-4364-8e7b-e8e393ebd4f7" providerId="ADAL" clId="{19E9E9CC-2525-580E-8924-90A5FB1D7CC7}" dt="2025-09-16T13:32:53.818" v="5074"/>
          <ac:spMkLst>
            <pc:docMk/>
            <pc:sldMk cId="1481033491" sldId="320"/>
            <ac:spMk id="94" creationId="{6F758DE6-318F-3A79-5DE7-3BAACA4008D2}"/>
          </ac:spMkLst>
        </pc:spChg>
        <pc:spChg chg="mod">
          <ac:chgData name="Zwinger, Matthias" userId="33164c8a-6ea9-4364-8e7b-e8e393ebd4f7" providerId="ADAL" clId="{19E9E9CC-2525-580E-8924-90A5FB1D7CC7}" dt="2025-09-16T13:32:53.819" v="5075"/>
          <ac:spMkLst>
            <pc:docMk/>
            <pc:sldMk cId="1481033491" sldId="320"/>
            <ac:spMk id="95" creationId="{9AA0AF30-D296-A82F-16E8-F45141EBAAF7}"/>
          </ac:spMkLst>
        </pc:spChg>
        <pc:spChg chg="mod">
          <ac:chgData name="Zwinger, Matthias" userId="33164c8a-6ea9-4364-8e7b-e8e393ebd4f7" providerId="ADAL" clId="{19E9E9CC-2525-580E-8924-90A5FB1D7CC7}" dt="2025-09-16T13:32:53.819" v="5076"/>
          <ac:spMkLst>
            <pc:docMk/>
            <pc:sldMk cId="1481033491" sldId="320"/>
            <ac:spMk id="96" creationId="{C1281766-A1B9-9D8B-35E2-1BC916521E38}"/>
          </ac:spMkLst>
        </pc:spChg>
        <pc:spChg chg="add mod">
          <ac:chgData name="Zwinger, Matthias" userId="33164c8a-6ea9-4364-8e7b-e8e393ebd4f7" providerId="ADAL" clId="{19E9E9CC-2525-580E-8924-90A5FB1D7CC7}" dt="2025-09-16T13:32:53.820" v="5077"/>
          <ac:spMkLst>
            <pc:docMk/>
            <pc:sldMk cId="1481033491" sldId="320"/>
            <ac:spMk id="98" creationId="{D46821C1-4EA5-3A33-86FE-94BB6DA331F7}"/>
          </ac:spMkLst>
        </pc:spChg>
        <pc:spChg chg="mod">
          <ac:chgData name="Zwinger, Matthias" userId="33164c8a-6ea9-4364-8e7b-e8e393ebd4f7" providerId="ADAL" clId="{19E9E9CC-2525-580E-8924-90A5FB1D7CC7}" dt="2025-09-16T13:32:53.824" v="5085"/>
          <ac:spMkLst>
            <pc:docMk/>
            <pc:sldMk cId="1481033491" sldId="320"/>
            <ac:spMk id="107" creationId="{CFA06ABB-1C23-EF83-36B5-4426C7CEF3DA}"/>
          </ac:spMkLst>
        </pc:spChg>
        <pc:spChg chg="add mod">
          <ac:chgData name="Zwinger, Matthias" userId="33164c8a-6ea9-4364-8e7b-e8e393ebd4f7" providerId="ADAL" clId="{19E9E9CC-2525-580E-8924-90A5FB1D7CC7}" dt="2025-09-16T13:32:53.825" v="5086"/>
          <ac:spMkLst>
            <pc:docMk/>
            <pc:sldMk cId="1481033491" sldId="320"/>
            <ac:spMk id="108" creationId="{8791C920-249F-28FA-E392-F3C3B24779EE}"/>
          </ac:spMkLst>
        </pc:spChg>
        <pc:spChg chg="mod">
          <ac:chgData name="Zwinger, Matthias" userId="33164c8a-6ea9-4364-8e7b-e8e393ebd4f7" providerId="ADAL" clId="{19E9E9CC-2525-580E-8924-90A5FB1D7CC7}" dt="2025-09-16T13:32:53.826" v="5087"/>
          <ac:spMkLst>
            <pc:docMk/>
            <pc:sldMk cId="1481033491" sldId="320"/>
            <ac:spMk id="109" creationId="{69685A70-59F7-4008-3DA0-FE0D1A8F34FD}"/>
          </ac:spMkLst>
        </pc:spChg>
        <pc:spChg chg="add mod">
          <ac:chgData name="Zwinger, Matthias" userId="33164c8a-6ea9-4364-8e7b-e8e393ebd4f7" providerId="ADAL" clId="{19E9E9CC-2525-580E-8924-90A5FB1D7CC7}" dt="2025-09-16T13:34:22.703" v="5143" actId="1037"/>
          <ac:spMkLst>
            <pc:docMk/>
            <pc:sldMk cId="1481033491" sldId="320"/>
            <ac:spMk id="128" creationId="{B5DC018C-7AE8-552F-F421-0B6A63D57225}"/>
          </ac:spMkLst>
        </pc:spChg>
        <pc:spChg chg="mod">
          <ac:chgData name="Zwinger, Matthias" userId="33164c8a-6ea9-4364-8e7b-e8e393ebd4f7" providerId="ADAL" clId="{19E9E9CC-2525-580E-8924-90A5FB1D7CC7}" dt="2025-09-16T13:32:53.833" v="5100"/>
          <ac:spMkLst>
            <pc:docMk/>
            <pc:sldMk cId="1481033491" sldId="320"/>
            <ac:spMk id="136" creationId="{62FCF659-2218-8D72-B614-5193C7EACFAB}"/>
          </ac:spMkLst>
        </pc:spChg>
        <pc:spChg chg="mod">
          <ac:chgData name="Zwinger, Matthias" userId="33164c8a-6ea9-4364-8e7b-e8e393ebd4f7" providerId="ADAL" clId="{19E9E9CC-2525-580E-8924-90A5FB1D7CC7}" dt="2025-09-16T13:32:53.834" v="5102"/>
          <ac:spMkLst>
            <pc:docMk/>
            <pc:sldMk cId="1481033491" sldId="320"/>
            <ac:spMk id="141" creationId="{F223D4D1-D2BC-4FD1-FDEE-1C314965865F}"/>
          </ac:spMkLst>
        </pc:spChg>
        <pc:spChg chg="mod">
          <ac:chgData name="Zwinger, Matthias" userId="33164c8a-6ea9-4364-8e7b-e8e393ebd4f7" providerId="ADAL" clId="{19E9E9CC-2525-580E-8924-90A5FB1D7CC7}" dt="2025-09-16T13:32:53.836" v="5104"/>
          <ac:spMkLst>
            <pc:docMk/>
            <pc:sldMk cId="1481033491" sldId="320"/>
            <ac:spMk id="145" creationId="{A915F6B8-5FC7-342C-FA06-82A19A429CA9}"/>
          </ac:spMkLst>
        </pc:spChg>
        <pc:spChg chg="mod">
          <ac:chgData name="Zwinger, Matthias" userId="33164c8a-6ea9-4364-8e7b-e8e393ebd4f7" providerId="ADAL" clId="{19E9E9CC-2525-580E-8924-90A5FB1D7CC7}" dt="2025-09-16T13:32:53.837" v="5106"/>
          <ac:spMkLst>
            <pc:docMk/>
            <pc:sldMk cId="1481033491" sldId="320"/>
            <ac:spMk id="150" creationId="{33BCB758-708C-8D16-6175-9C25F5D51324}"/>
          </ac:spMkLst>
        </pc:spChg>
        <pc:spChg chg="mod">
          <ac:chgData name="Zwinger, Matthias" userId="33164c8a-6ea9-4364-8e7b-e8e393ebd4f7" providerId="ADAL" clId="{19E9E9CC-2525-580E-8924-90A5FB1D7CC7}" dt="2025-09-16T13:32:53.838" v="5107"/>
          <ac:spMkLst>
            <pc:docMk/>
            <pc:sldMk cId="1481033491" sldId="320"/>
            <ac:spMk id="151" creationId="{A4C77E36-0238-D240-EEAE-ED819F699BF4}"/>
          </ac:spMkLst>
        </pc:spChg>
        <pc:spChg chg="mod">
          <ac:chgData name="Zwinger, Matthias" userId="33164c8a-6ea9-4364-8e7b-e8e393ebd4f7" providerId="ADAL" clId="{19E9E9CC-2525-580E-8924-90A5FB1D7CC7}" dt="2025-09-16T13:32:53.839" v="5109"/>
          <ac:spMkLst>
            <pc:docMk/>
            <pc:sldMk cId="1481033491" sldId="320"/>
            <ac:spMk id="154" creationId="{456A8FF3-F740-0693-0F7D-2ADDF3C01B2F}"/>
          </ac:spMkLst>
        </pc:spChg>
        <pc:spChg chg="mod">
          <ac:chgData name="Zwinger, Matthias" userId="33164c8a-6ea9-4364-8e7b-e8e393ebd4f7" providerId="ADAL" clId="{19E9E9CC-2525-580E-8924-90A5FB1D7CC7}" dt="2025-09-16T13:32:53.840" v="5110"/>
          <ac:spMkLst>
            <pc:docMk/>
            <pc:sldMk cId="1481033491" sldId="320"/>
            <ac:spMk id="155" creationId="{4AAE6981-DF6A-C775-A564-C26D7384C466}"/>
          </ac:spMkLst>
        </pc:spChg>
        <pc:spChg chg="mod">
          <ac:chgData name="Zwinger, Matthias" userId="33164c8a-6ea9-4364-8e7b-e8e393ebd4f7" providerId="ADAL" clId="{19E9E9CC-2525-580E-8924-90A5FB1D7CC7}" dt="2025-09-16T13:32:53.841" v="5111"/>
          <ac:spMkLst>
            <pc:docMk/>
            <pc:sldMk cId="1481033491" sldId="320"/>
            <ac:spMk id="157" creationId="{DB48D263-3956-17D6-D936-09F3DAA54DE5}"/>
          </ac:spMkLst>
        </pc:spChg>
        <pc:spChg chg="mod">
          <ac:chgData name="Zwinger, Matthias" userId="33164c8a-6ea9-4364-8e7b-e8e393ebd4f7" providerId="ADAL" clId="{19E9E9CC-2525-580E-8924-90A5FB1D7CC7}" dt="2025-09-16T13:32:53.842" v="5112"/>
          <ac:spMkLst>
            <pc:docMk/>
            <pc:sldMk cId="1481033491" sldId="320"/>
            <ac:spMk id="158" creationId="{69402506-7569-96CB-6DD0-54BB3B97EBDC}"/>
          </ac:spMkLst>
        </pc:spChg>
        <pc:spChg chg="mod">
          <ac:chgData name="Zwinger, Matthias" userId="33164c8a-6ea9-4364-8e7b-e8e393ebd4f7" providerId="ADAL" clId="{19E9E9CC-2525-580E-8924-90A5FB1D7CC7}" dt="2025-09-16T13:32:53.843" v="5113"/>
          <ac:spMkLst>
            <pc:docMk/>
            <pc:sldMk cId="1481033491" sldId="320"/>
            <ac:spMk id="159" creationId="{EFB7B328-D3EA-6080-DE7E-A434BC2EFB29}"/>
          </ac:spMkLst>
        </pc:spChg>
        <pc:spChg chg="mod">
          <ac:chgData name="Zwinger, Matthias" userId="33164c8a-6ea9-4364-8e7b-e8e393ebd4f7" providerId="ADAL" clId="{19E9E9CC-2525-580E-8924-90A5FB1D7CC7}" dt="2025-09-16T13:32:53.844" v="5114"/>
          <ac:spMkLst>
            <pc:docMk/>
            <pc:sldMk cId="1481033491" sldId="320"/>
            <ac:spMk id="160" creationId="{AAC9C54B-3E68-23E9-74A0-3902E1672B11}"/>
          </ac:spMkLst>
        </pc:spChg>
        <pc:spChg chg="mod">
          <ac:chgData name="Zwinger, Matthias" userId="33164c8a-6ea9-4364-8e7b-e8e393ebd4f7" providerId="ADAL" clId="{19E9E9CC-2525-580E-8924-90A5FB1D7CC7}" dt="2025-09-16T13:32:53.844" v="5115"/>
          <ac:spMkLst>
            <pc:docMk/>
            <pc:sldMk cId="1481033491" sldId="320"/>
            <ac:spMk id="161" creationId="{EFB92036-5537-CD7B-B951-4B48118612A9}"/>
          </ac:spMkLst>
        </pc:spChg>
        <pc:spChg chg="mod">
          <ac:chgData name="Zwinger, Matthias" userId="33164c8a-6ea9-4364-8e7b-e8e393ebd4f7" providerId="ADAL" clId="{19E9E9CC-2525-580E-8924-90A5FB1D7CC7}" dt="2025-09-16T13:32:53.845" v="5116"/>
          <ac:spMkLst>
            <pc:docMk/>
            <pc:sldMk cId="1481033491" sldId="320"/>
            <ac:spMk id="162" creationId="{F808A732-CF1D-9229-3C39-C820BBB1C718}"/>
          </ac:spMkLst>
        </pc:spChg>
        <pc:spChg chg="mod">
          <ac:chgData name="Zwinger, Matthias" userId="33164c8a-6ea9-4364-8e7b-e8e393ebd4f7" providerId="ADAL" clId="{19E9E9CC-2525-580E-8924-90A5FB1D7CC7}" dt="2025-09-16T13:32:53.846" v="5117"/>
          <ac:spMkLst>
            <pc:docMk/>
            <pc:sldMk cId="1481033491" sldId="320"/>
            <ac:spMk id="163" creationId="{DFC4962C-AC04-687A-C125-99AE92D8C45B}"/>
          </ac:spMkLst>
        </pc:spChg>
        <pc:spChg chg="mod">
          <ac:chgData name="Zwinger, Matthias" userId="33164c8a-6ea9-4364-8e7b-e8e393ebd4f7" providerId="ADAL" clId="{19E9E9CC-2525-580E-8924-90A5FB1D7CC7}" dt="2025-09-16T13:32:53.847" v="5118"/>
          <ac:spMkLst>
            <pc:docMk/>
            <pc:sldMk cId="1481033491" sldId="320"/>
            <ac:spMk id="164" creationId="{88953AE4-C524-BEE6-A021-992E3E695AD2}"/>
          </ac:spMkLst>
        </pc:spChg>
        <pc:spChg chg="mod">
          <ac:chgData name="Zwinger, Matthias" userId="33164c8a-6ea9-4364-8e7b-e8e393ebd4f7" providerId="ADAL" clId="{19E9E9CC-2525-580E-8924-90A5FB1D7CC7}" dt="2025-09-16T13:32:53.848" v="5119"/>
          <ac:spMkLst>
            <pc:docMk/>
            <pc:sldMk cId="1481033491" sldId="320"/>
            <ac:spMk id="165" creationId="{03E19803-16AC-9CC6-9E6B-3D055A1CBE64}"/>
          </ac:spMkLst>
        </pc:spChg>
        <pc:spChg chg="mod">
          <ac:chgData name="Zwinger, Matthias" userId="33164c8a-6ea9-4364-8e7b-e8e393ebd4f7" providerId="ADAL" clId="{19E9E9CC-2525-580E-8924-90A5FB1D7CC7}" dt="2025-09-16T13:32:53.849" v="5120"/>
          <ac:spMkLst>
            <pc:docMk/>
            <pc:sldMk cId="1481033491" sldId="320"/>
            <ac:spMk id="166" creationId="{C4477B2F-A81D-2C73-5AB1-F49A49C692CD}"/>
          </ac:spMkLst>
        </pc:spChg>
        <pc:spChg chg="mod">
          <ac:chgData name="Zwinger, Matthias" userId="33164c8a-6ea9-4364-8e7b-e8e393ebd4f7" providerId="ADAL" clId="{19E9E9CC-2525-580E-8924-90A5FB1D7CC7}" dt="2025-09-16T13:32:53.849" v="5121"/>
          <ac:spMkLst>
            <pc:docMk/>
            <pc:sldMk cId="1481033491" sldId="320"/>
            <ac:spMk id="167" creationId="{6E0D0E9F-A0ED-4CD9-794C-1E16F4996F7B}"/>
          </ac:spMkLst>
        </pc:spChg>
        <pc:spChg chg="mod">
          <ac:chgData name="Zwinger, Matthias" userId="33164c8a-6ea9-4364-8e7b-e8e393ebd4f7" providerId="ADAL" clId="{19E9E9CC-2525-580E-8924-90A5FB1D7CC7}" dt="2025-09-16T13:32:53.850" v="5122"/>
          <ac:spMkLst>
            <pc:docMk/>
            <pc:sldMk cId="1481033491" sldId="320"/>
            <ac:spMk id="168" creationId="{42B371D8-FB56-958D-2486-CAE9E670FAAE}"/>
          </ac:spMkLst>
        </pc:spChg>
        <pc:spChg chg="mod">
          <ac:chgData name="Zwinger, Matthias" userId="33164c8a-6ea9-4364-8e7b-e8e393ebd4f7" providerId="ADAL" clId="{19E9E9CC-2525-580E-8924-90A5FB1D7CC7}" dt="2025-09-16T13:32:53.851" v="5123"/>
          <ac:spMkLst>
            <pc:docMk/>
            <pc:sldMk cId="1481033491" sldId="320"/>
            <ac:spMk id="169" creationId="{8A1001CF-33C6-04D7-D210-86366996DB9A}"/>
          </ac:spMkLst>
        </pc:spChg>
        <pc:spChg chg="mod">
          <ac:chgData name="Zwinger, Matthias" userId="33164c8a-6ea9-4364-8e7b-e8e393ebd4f7" providerId="ADAL" clId="{19E9E9CC-2525-580E-8924-90A5FB1D7CC7}" dt="2025-09-16T13:32:53.852" v="5124"/>
          <ac:spMkLst>
            <pc:docMk/>
            <pc:sldMk cId="1481033491" sldId="320"/>
            <ac:spMk id="170" creationId="{65089F55-C244-A3B6-869A-7405342D9760}"/>
          </ac:spMkLst>
        </pc:spChg>
        <pc:spChg chg="mod">
          <ac:chgData name="Zwinger, Matthias" userId="33164c8a-6ea9-4364-8e7b-e8e393ebd4f7" providerId="ADAL" clId="{19E9E9CC-2525-580E-8924-90A5FB1D7CC7}" dt="2025-09-16T13:32:53.853" v="5125"/>
          <ac:spMkLst>
            <pc:docMk/>
            <pc:sldMk cId="1481033491" sldId="320"/>
            <ac:spMk id="171" creationId="{B3F33305-266E-BD44-C9A7-3C83C8970148}"/>
          </ac:spMkLst>
        </pc:spChg>
        <pc:spChg chg="mod">
          <ac:chgData name="Zwinger, Matthias" userId="33164c8a-6ea9-4364-8e7b-e8e393ebd4f7" providerId="ADAL" clId="{19E9E9CC-2525-580E-8924-90A5FB1D7CC7}" dt="2025-09-16T13:32:53.854" v="5127"/>
          <ac:spMkLst>
            <pc:docMk/>
            <pc:sldMk cId="1481033491" sldId="320"/>
            <ac:spMk id="174" creationId="{87831104-3D80-2361-232D-60C22617A8CF}"/>
          </ac:spMkLst>
        </pc:spChg>
        <pc:spChg chg="mod">
          <ac:chgData name="Zwinger, Matthias" userId="33164c8a-6ea9-4364-8e7b-e8e393ebd4f7" providerId="ADAL" clId="{19E9E9CC-2525-580E-8924-90A5FB1D7CC7}" dt="2025-09-16T13:32:53.855" v="5128"/>
          <ac:spMkLst>
            <pc:docMk/>
            <pc:sldMk cId="1481033491" sldId="320"/>
            <ac:spMk id="175" creationId="{3B2EE71E-F644-CB0F-F44B-240A1BFDC2BD}"/>
          </ac:spMkLst>
        </pc:spChg>
        <pc:graphicFrameChg chg="mod">
          <ac:chgData name="Zwinger, Matthias" userId="33164c8a-6ea9-4364-8e7b-e8e393ebd4f7" providerId="ADAL" clId="{19E9E9CC-2525-580E-8924-90A5FB1D7CC7}" dt="2025-09-16T13:32:53.857" v="5131"/>
          <ac:graphicFrameMkLst>
            <pc:docMk/>
            <pc:sldMk cId="1481033491" sldId="320"/>
            <ac:graphicFrameMk id="138" creationId="{43032F15-724E-7B6C-86EC-FB76AD248FDF}"/>
          </ac:graphicFrameMkLst>
        </pc:graphicFrameChg>
        <pc:picChg chg="mod">
          <ac:chgData name="Zwinger, Matthias" userId="33164c8a-6ea9-4364-8e7b-e8e393ebd4f7" providerId="ADAL" clId="{19E9E9CC-2525-580E-8924-90A5FB1D7CC7}" dt="2025-09-16T13:32:53.755" v="4986"/>
          <ac:picMkLst>
            <pc:docMk/>
            <pc:sldMk cId="1481033491" sldId="320"/>
            <ac:picMk id="5" creationId="{5877464D-5163-2E72-60F7-4B45B4C19FA7}"/>
          </ac:picMkLst>
        </pc:picChg>
        <pc:picChg chg="mod">
          <ac:chgData name="Zwinger, Matthias" userId="33164c8a-6ea9-4364-8e7b-e8e393ebd4f7" providerId="ADAL" clId="{19E9E9CC-2525-580E-8924-90A5FB1D7CC7}" dt="2025-09-16T13:32:53.757" v="4988"/>
          <ac:picMkLst>
            <pc:docMk/>
            <pc:sldMk cId="1481033491" sldId="320"/>
            <ac:picMk id="7" creationId="{6F2F6515-0263-5E80-947D-014BC5237BEC}"/>
          </ac:picMkLst>
        </pc:picChg>
        <pc:picChg chg="mod">
          <ac:chgData name="Zwinger, Matthias" userId="33164c8a-6ea9-4364-8e7b-e8e393ebd4f7" providerId="ADAL" clId="{19E9E9CC-2525-580E-8924-90A5FB1D7CC7}" dt="2025-09-16T13:32:53.758" v="4990"/>
          <ac:picMkLst>
            <pc:docMk/>
            <pc:sldMk cId="1481033491" sldId="320"/>
            <ac:picMk id="9" creationId="{5E16C33B-B0F2-DDC6-B6CE-52796B916576}"/>
          </ac:picMkLst>
        </pc:picChg>
        <pc:picChg chg="mod">
          <ac:chgData name="Zwinger, Matthias" userId="33164c8a-6ea9-4364-8e7b-e8e393ebd4f7" providerId="ADAL" clId="{19E9E9CC-2525-580E-8924-90A5FB1D7CC7}" dt="2025-09-16T13:32:53.760" v="4992"/>
          <ac:picMkLst>
            <pc:docMk/>
            <pc:sldMk cId="1481033491" sldId="320"/>
            <ac:picMk id="11" creationId="{E62AB708-8F25-87C0-2A34-C9DB89461618}"/>
          </ac:picMkLst>
        </pc:picChg>
        <pc:picChg chg="mod">
          <ac:chgData name="Zwinger, Matthias" userId="33164c8a-6ea9-4364-8e7b-e8e393ebd4f7" providerId="ADAL" clId="{19E9E9CC-2525-580E-8924-90A5FB1D7CC7}" dt="2025-09-16T13:32:53.762" v="4994"/>
          <ac:picMkLst>
            <pc:docMk/>
            <pc:sldMk cId="1481033491" sldId="320"/>
            <ac:picMk id="13" creationId="{129631AE-59CB-0485-B5FC-0DC0817D9C68}"/>
          </ac:picMkLst>
        </pc:picChg>
        <pc:picChg chg="mod">
          <ac:chgData name="Zwinger, Matthias" userId="33164c8a-6ea9-4364-8e7b-e8e393ebd4f7" providerId="ADAL" clId="{19E9E9CC-2525-580E-8924-90A5FB1D7CC7}" dt="2025-09-16T13:32:53.764" v="4996"/>
          <ac:picMkLst>
            <pc:docMk/>
            <pc:sldMk cId="1481033491" sldId="320"/>
            <ac:picMk id="15" creationId="{E3658FE2-53F1-D9BB-7B27-3ED60B1454C9}"/>
          </ac:picMkLst>
        </pc:picChg>
        <pc:picChg chg="mod">
          <ac:chgData name="Zwinger, Matthias" userId="33164c8a-6ea9-4364-8e7b-e8e393ebd4f7" providerId="ADAL" clId="{19E9E9CC-2525-580E-8924-90A5FB1D7CC7}" dt="2025-09-16T13:32:53.765" v="4998"/>
          <ac:picMkLst>
            <pc:docMk/>
            <pc:sldMk cId="1481033491" sldId="320"/>
            <ac:picMk id="17" creationId="{5D7CA1FF-1F21-7B9E-3612-DD4DCFCA19A0}"/>
          </ac:picMkLst>
        </pc:picChg>
        <pc:picChg chg="mod">
          <ac:chgData name="Zwinger, Matthias" userId="33164c8a-6ea9-4364-8e7b-e8e393ebd4f7" providerId="ADAL" clId="{19E9E9CC-2525-580E-8924-90A5FB1D7CC7}" dt="2025-09-16T13:32:53.767" v="5000"/>
          <ac:picMkLst>
            <pc:docMk/>
            <pc:sldMk cId="1481033491" sldId="320"/>
            <ac:picMk id="19" creationId="{6B07C04D-872D-F4E5-5B64-CD50C5E51196}"/>
          </ac:picMkLst>
        </pc:picChg>
        <pc:picChg chg="mod">
          <ac:chgData name="Zwinger, Matthias" userId="33164c8a-6ea9-4364-8e7b-e8e393ebd4f7" providerId="ADAL" clId="{19E9E9CC-2525-580E-8924-90A5FB1D7CC7}" dt="2025-09-16T13:32:53.769" v="5002"/>
          <ac:picMkLst>
            <pc:docMk/>
            <pc:sldMk cId="1481033491" sldId="320"/>
            <ac:picMk id="21" creationId="{31D3D559-EE75-8D58-629E-43D219AFE974}"/>
          </ac:picMkLst>
        </pc:picChg>
        <pc:picChg chg="mod">
          <ac:chgData name="Zwinger, Matthias" userId="33164c8a-6ea9-4364-8e7b-e8e393ebd4f7" providerId="ADAL" clId="{19E9E9CC-2525-580E-8924-90A5FB1D7CC7}" dt="2025-09-16T13:32:53.770" v="5004"/>
          <ac:picMkLst>
            <pc:docMk/>
            <pc:sldMk cId="1481033491" sldId="320"/>
            <ac:picMk id="23" creationId="{3B2ED8CF-82D1-D1C3-33EB-D248A3BEDADD}"/>
          </ac:picMkLst>
        </pc:picChg>
        <pc:picChg chg="mod">
          <ac:chgData name="Zwinger, Matthias" userId="33164c8a-6ea9-4364-8e7b-e8e393ebd4f7" providerId="ADAL" clId="{19E9E9CC-2525-580E-8924-90A5FB1D7CC7}" dt="2025-09-16T13:32:53.772" v="5006"/>
          <ac:picMkLst>
            <pc:docMk/>
            <pc:sldMk cId="1481033491" sldId="320"/>
            <ac:picMk id="25" creationId="{34D2E417-BE06-1FC9-03B3-678A2010E356}"/>
          </ac:picMkLst>
        </pc:picChg>
        <pc:picChg chg="mod">
          <ac:chgData name="Zwinger, Matthias" userId="33164c8a-6ea9-4364-8e7b-e8e393ebd4f7" providerId="ADAL" clId="{19E9E9CC-2525-580E-8924-90A5FB1D7CC7}" dt="2025-09-16T13:32:53.773" v="5008"/>
          <ac:picMkLst>
            <pc:docMk/>
            <pc:sldMk cId="1481033491" sldId="320"/>
            <ac:picMk id="27" creationId="{2D43D7A3-CFEA-71A3-A3D0-3DC50A83C844}"/>
          </ac:picMkLst>
        </pc:picChg>
        <pc:picChg chg="mod">
          <ac:chgData name="Zwinger, Matthias" userId="33164c8a-6ea9-4364-8e7b-e8e393ebd4f7" providerId="ADAL" clId="{19E9E9CC-2525-580E-8924-90A5FB1D7CC7}" dt="2025-09-16T13:32:53.775" v="5010"/>
          <ac:picMkLst>
            <pc:docMk/>
            <pc:sldMk cId="1481033491" sldId="320"/>
            <ac:picMk id="29" creationId="{BCCEAF05-92A7-E247-31B7-2FC56AA6CDF5}"/>
          </ac:picMkLst>
        </pc:picChg>
        <pc:picChg chg="mod">
          <ac:chgData name="Zwinger, Matthias" userId="33164c8a-6ea9-4364-8e7b-e8e393ebd4f7" providerId="ADAL" clId="{19E9E9CC-2525-580E-8924-90A5FB1D7CC7}" dt="2025-09-16T13:32:53.777" v="5012"/>
          <ac:picMkLst>
            <pc:docMk/>
            <pc:sldMk cId="1481033491" sldId="320"/>
            <ac:picMk id="31" creationId="{856A98B0-3542-128D-60A3-85D046CA1F45}"/>
          </ac:picMkLst>
        </pc:picChg>
        <pc:picChg chg="mod">
          <ac:chgData name="Zwinger, Matthias" userId="33164c8a-6ea9-4364-8e7b-e8e393ebd4f7" providerId="ADAL" clId="{19E9E9CC-2525-580E-8924-90A5FB1D7CC7}" dt="2025-09-16T13:32:53.778" v="5014"/>
          <ac:picMkLst>
            <pc:docMk/>
            <pc:sldMk cId="1481033491" sldId="320"/>
            <ac:picMk id="33" creationId="{21DA4EE1-76D7-A2B8-C5EB-D02807625FAB}"/>
          </ac:picMkLst>
        </pc:picChg>
        <pc:picChg chg="mod">
          <ac:chgData name="Zwinger, Matthias" userId="33164c8a-6ea9-4364-8e7b-e8e393ebd4f7" providerId="ADAL" clId="{19E9E9CC-2525-580E-8924-90A5FB1D7CC7}" dt="2025-09-16T13:32:53.780" v="5016"/>
          <ac:picMkLst>
            <pc:docMk/>
            <pc:sldMk cId="1481033491" sldId="320"/>
            <ac:picMk id="35" creationId="{F436A58A-889F-077E-D5A5-C9D1D195E773}"/>
          </ac:picMkLst>
        </pc:picChg>
        <pc:picChg chg="mod">
          <ac:chgData name="Zwinger, Matthias" userId="33164c8a-6ea9-4364-8e7b-e8e393ebd4f7" providerId="ADAL" clId="{19E9E9CC-2525-580E-8924-90A5FB1D7CC7}" dt="2025-09-16T13:32:53.781" v="5018"/>
          <ac:picMkLst>
            <pc:docMk/>
            <pc:sldMk cId="1481033491" sldId="320"/>
            <ac:picMk id="37" creationId="{79F51ADD-AC4C-87C4-59EF-0E7C67041E12}"/>
          </ac:picMkLst>
        </pc:picChg>
        <pc:picChg chg="mod modCrop">
          <ac:chgData name="Zwinger, Matthias" userId="33164c8a-6ea9-4364-8e7b-e8e393ebd4f7" providerId="ADAL" clId="{19E9E9CC-2525-580E-8924-90A5FB1D7CC7}" dt="2025-09-16T13:33:53.507" v="5137" actId="14100"/>
          <ac:picMkLst>
            <pc:docMk/>
            <pc:sldMk cId="1481033491" sldId="320"/>
            <ac:picMk id="39" creationId="{FBF6B803-9329-0E22-25D2-BCEAB5ADBE60}"/>
          </ac:picMkLst>
        </pc:picChg>
        <pc:picChg chg="mod">
          <ac:chgData name="Zwinger, Matthias" userId="33164c8a-6ea9-4364-8e7b-e8e393ebd4f7" providerId="ADAL" clId="{19E9E9CC-2525-580E-8924-90A5FB1D7CC7}" dt="2025-09-16T13:32:53.784" v="5022"/>
          <ac:picMkLst>
            <pc:docMk/>
            <pc:sldMk cId="1481033491" sldId="320"/>
            <ac:picMk id="41" creationId="{01F92F27-BFB8-ED47-0E17-E3879891BBD6}"/>
          </ac:picMkLst>
        </pc:picChg>
        <pc:picChg chg="mod">
          <ac:chgData name="Zwinger, Matthias" userId="33164c8a-6ea9-4364-8e7b-e8e393ebd4f7" providerId="ADAL" clId="{19E9E9CC-2525-580E-8924-90A5FB1D7CC7}" dt="2025-09-16T13:32:53.786" v="5024"/>
          <ac:picMkLst>
            <pc:docMk/>
            <pc:sldMk cId="1481033491" sldId="320"/>
            <ac:picMk id="43" creationId="{B9A1F307-7EDF-7073-394F-7C22FB4F2FC8}"/>
          </ac:picMkLst>
        </pc:picChg>
        <pc:picChg chg="mod">
          <ac:chgData name="Zwinger, Matthias" userId="33164c8a-6ea9-4364-8e7b-e8e393ebd4f7" providerId="ADAL" clId="{19E9E9CC-2525-580E-8924-90A5FB1D7CC7}" dt="2025-09-16T13:32:53.788" v="5027"/>
          <ac:picMkLst>
            <pc:docMk/>
            <pc:sldMk cId="1481033491" sldId="320"/>
            <ac:picMk id="46" creationId="{E8499813-0888-3270-3C8E-6E549A780A05}"/>
          </ac:picMkLst>
        </pc:picChg>
        <pc:picChg chg="mod">
          <ac:chgData name="Zwinger, Matthias" userId="33164c8a-6ea9-4364-8e7b-e8e393ebd4f7" providerId="ADAL" clId="{19E9E9CC-2525-580E-8924-90A5FB1D7CC7}" dt="2025-09-16T13:32:53.790" v="5029"/>
          <ac:picMkLst>
            <pc:docMk/>
            <pc:sldMk cId="1481033491" sldId="320"/>
            <ac:picMk id="48" creationId="{6884966C-37F0-F6C8-5130-3D7E1E8A53F8}"/>
          </ac:picMkLst>
        </pc:picChg>
        <pc:picChg chg="mod">
          <ac:chgData name="Zwinger, Matthias" userId="33164c8a-6ea9-4364-8e7b-e8e393ebd4f7" providerId="ADAL" clId="{19E9E9CC-2525-580E-8924-90A5FB1D7CC7}" dt="2025-09-16T13:32:53.791" v="5031"/>
          <ac:picMkLst>
            <pc:docMk/>
            <pc:sldMk cId="1481033491" sldId="320"/>
            <ac:picMk id="50" creationId="{F6BF934D-8160-9DF6-331F-AFA962FA2C63}"/>
          </ac:picMkLst>
        </pc:picChg>
        <pc:picChg chg="mod">
          <ac:chgData name="Zwinger, Matthias" userId="33164c8a-6ea9-4364-8e7b-e8e393ebd4f7" providerId="ADAL" clId="{19E9E9CC-2525-580E-8924-90A5FB1D7CC7}" dt="2025-09-16T13:32:53.793" v="5033"/>
          <ac:picMkLst>
            <pc:docMk/>
            <pc:sldMk cId="1481033491" sldId="320"/>
            <ac:picMk id="52" creationId="{BD34544D-50DD-2A3D-36EB-74922DC9CAAF}"/>
          </ac:picMkLst>
        </pc:picChg>
        <pc:picChg chg="mod">
          <ac:chgData name="Zwinger, Matthias" userId="33164c8a-6ea9-4364-8e7b-e8e393ebd4f7" providerId="ADAL" clId="{19E9E9CC-2525-580E-8924-90A5FB1D7CC7}" dt="2025-09-16T13:32:53.794" v="5035"/>
          <ac:picMkLst>
            <pc:docMk/>
            <pc:sldMk cId="1481033491" sldId="320"/>
            <ac:picMk id="54" creationId="{9A578B5C-341C-11BC-5BC3-5419E1DE09AE}"/>
          </ac:picMkLst>
        </pc:picChg>
        <pc:picChg chg="mod">
          <ac:chgData name="Zwinger, Matthias" userId="33164c8a-6ea9-4364-8e7b-e8e393ebd4f7" providerId="ADAL" clId="{19E9E9CC-2525-580E-8924-90A5FB1D7CC7}" dt="2025-09-16T13:32:53.796" v="5037"/>
          <ac:picMkLst>
            <pc:docMk/>
            <pc:sldMk cId="1481033491" sldId="320"/>
            <ac:picMk id="56" creationId="{91340ADC-48E8-048A-5EF8-3F2BDA1B0FD8}"/>
          </ac:picMkLst>
        </pc:picChg>
        <pc:picChg chg="mod">
          <ac:chgData name="Zwinger, Matthias" userId="33164c8a-6ea9-4364-8e7b-e8e393ebd4f7" providerId="ADAL" clId="{19E9E9CC-2525-580E-8924-90A5FB1D7CC7}" dt="2025-09-16T13:32:53.796" v="5038"/>
          <ac:picMkLst>
            <pc:docMk/>
            <pc:sldMk cId="1481033491" sldId="320"/>
            <ac:picMk id="57" creationId="{E15BB1DF-D6EC-1450-91A8-D9ED6B482A4C}"/>
          </ac:picMkLst>
        </pc:picChg>
        <pc:picChg chg="mod">
          <ac:chgData name="Zwinger, Matthias" userId="33164c8a-6ea9-4364-8e7b-e8e393ebd4f7" providerId="ADAL" clId="{19E9E9CC-2525-580E-8924-90A5FB1D7CC7}" dt="2025-09-16T13:32:53.798" v="5040"/>
          <ac:picMkLst>
            <pc:docMk/>
            <pc:sldMk cId="1481033491" sldId="320"/>
            <ac:picMk id="59" creationId="{EDECE63D-F02A-EE12-43C0-B8C6F24E9C4A}"/>
          </ac:picMkLst>
        </pc:picChg>
        <pc:picChg chg="mod">
          <ac:chgData name="Zwinger, Matthias" userId="33164c8a-6ea9-4364-8e7b-e8e393ebd4f7" providerId="ADAL" clId="{19E9E9CC-2525-580E-8924-90A5FB1D7CC7}" dt="2025-09-16T13:32:53.799" v="5042"/>
          <ac:picMkLst>
            <pc:docMk/>
            <pc:sldMk cId="1481033491" sldId="320"/>
            <ac:picMk id="61" creationId="{4149AC86-4E6A-FBF7-78AC-BAB647A1AEAB}"/>
          </ac:picMkLst>
        </pc:picChg>
        <pc:picChg chg="mod">
          <ac:chgData name="Zwinger, Matthias" userId="33164c8a-6ea9-4364-8e7b-e8e393ebd4f7" providerId="ADAL" clId="{19E9E9CC-2525-580E-8924-90A5FB1D7CC7}" dt="2025-09-16T13:32:53.800" v="5044"/>
          <ac:picMkLst>
            <pc:docMk/>
            <pc:sldMk cId="1481033491" sldId="320"/>
            <ac:picMk id="63" creationId="{38884F76-D0BB-5769-7423-4C7D05896B97}"/>
          </ac:picMkLst>
        </pc:picChg>
        <pc:picChg chg="mod">
          <ac:chgData name="Zwinger, Matthias" userId="33164c8a-6ea9-4364-8e7b-e8e393ebd4f7" providerId="ADAL" clId="{19E9E9CC-2525-580E-8924-90A5FB1D7CC7}" dt="2025-09-16T13:34:07.359" v="5139" actId="1076"/>
          <ac:picMkLst>
            <pc:docMk/>
            <pc:sldMk cId="1481033491" sldId="320"/>
            <ac:picMk id="65" creationId="{0BDE751D-FA9D-00F7-6161-A7E05EC0766D}"/>
          </ac:picMkLst>
        </pc:picChg>
        <pc:picChg chg="mod">
          <ac:chgData name="Zwinger, Matthias" userId="33164c8a-6ea9-4364-8e7b-e8e393ebd4f7" providerId="ADAL" clId="{19E9E9CC-2525-580E-8924-90A5FB1D7CC7}" dt="2025-09-16T13:32:53.803" v="5048"/>
          <ac:picMkLst>
            <pc:docMk/>
            <pc:sldMk cId="1481033491" sldId="320"/>
            <ac:picMk id="68" creationId="{F8079152-A663-A461-0BEC-715251D7BF62}"/>
          </ac:picMkLst>
        </pc:picChg>
        <pc:picChg chg="mod">
          <ac:chgData name="Zwinger, Matthias" userId="33164c8a-6ea9-4364-8e7b-e8e393ebd4f7" providerId="ADAL" clId="{19E9E9CC-2525-580E-8924-90A5FB1D7CC7}" dt="2025-09-16T13:32:53.804" v="5049"/>
          <ac:picMkLst>
            <pc:docMk/>
            <pc:sldMk cId="1481033491" sldId="320"/>
            <ac:picMk id="69" creationId="{4F3F0A3F-5918-DF70-4028-5F561DC6FB0E}"/>
          </ac:picMkLst>
        </pc:picChg>
        <pc:picChg chg="mod">
          <ac:chgData name="Zwinger, Matthias" userId="33164c8a-6ea9-4364-8e7b-e8e393ebd4f7" providerId="ADAL" clId="{19E9E9CC-2525-580E-8924-90A5FB1D7CC7}" dt="2025-09-16T13:32:53.804" v="5050"/>
          <ac:picMkLst>
            <pc:docMk/>
            <pc:sldMk cId="1481033491" sldId="320"/>
            <ac:picMk id="70" creationId="{CBA25F9C-10C7-06D4-BAED-374A24581926}"/>
          </ac:picMkLst>
        </pc:picChg>
        <pc:picChg chg="mod">
          <ac:chgData name="Zwinger, Matthias" userId="33164c8a-6ea9-4364-8e7b-e8e393ebd4f7" providerId="ADAL" clId="{19E9E9CC-2525-580E-8924-90A5FB1D7CC7}" dt="2025-09-16T13:32:53.805" v="5051"/>
          <ac:picMkLst>
            <pc:docMk/>
            <pc:sldMk cId="1481033491" sldId="320"/>
            <ac:picMk id="71" creationId="{4408BB69-76E4-E8EB-1A6B-550DEF554688}"/>
          </ac:picMkLst>
        </pc:picChg>
        <pc:picChg chg="mod">
          <ac:chgData name="Zwinger, Matthias" userId="33164c8a-6ea9-4364-8e7b-e8e393ebd4f7" providerId="ADAL" clId="{19E9E9CC-2525-580E-8924-90A5FB1D7CC7}" dt="2025-09-16T13:32:53.805" v="5052"/>
          <ac:picMkLst>
            <pc:docMk/>
            <pc:sldMk cId="1481033491" sldId="320"/>
            <ac:picMk id="72" creationId="{F5619B33-CD4F-E194-3A5F-43B7010B3AAB}"/>
          </ac:picMkLst>
        </pc:picChg>
        <pc:picChg chg="mod">
          <ac:chgData name="Zwinger, Matthias" userId="33164c8a-6ea9-4364-8e7b-e8e393ebd4f7" providerId="ADAL" clId="{19E9E9CC-2525-580E-8924-90A5FB1D7CC7}" dt="2025-09-16T13:32:53.806" v="5053"/>
          <ac:picMkLst>
            <pc:docMk/>
            <pc:sldMk cId="1481033491" sldId="320"/>
            <ac:picMk id="73" creationId="{709E9510-98D9-AF00-60C7-A856B38C5816}"/>
          </ac:picMkLst>
        </pc:picChg>
        <pc:picChg chg="mod">
          <ac:chgData name="Zwinger, Matthias" userId="33164c8a-6ea9-4364-8e7b-e8e393ebd4f7" providerId="ADAL" clId="{19E9E9CC-2525-580E-8924-90A5FB1D7CC7}" dt="2025-09-16T13:32:53.806" v="5054"/>
          <ac:picMkLst>
            <pc:docMk/>
            <pc:sldMk cId="1481033491" sldId="320"/>
            <ac:picMk id="74" creationId="{261FF5A3-F742-A369-F703-A93392F9C114}"/>
          </ac:picMkLst>
        </pc:picChg>
        <pc:picChg chg="mod">
          <ac:chgData name="Zwinger, Matthias" userId="33164c8a-6ea9-4364-8e7b-e8e393ebd4f7" providerId="ADAL" clId="{19E9E9CC-2525-580E-8924-90A5FB1D7CC7}" dt="2025-09-16T13:32:53.806" v="5055"/>
          <ac:picMkLst>
            <pc:docMk/>
            <pc:sldMk cId="1481033491" sldId="320"/>
            <ac:picMk id="75" creationId="{2AAE36CA-C8A0-81DE-EED0-FE238A486AAF}"/>
          </ac:picMkLst>
        </pc:picChg>
        <pc:picChg chg="mod">
          <ac:chgData name="Zwinger, Matthias" userId="33164c8a-6ea9-4364-8e7b-e8e393ebd4f7" providerId="ADAL" clId="{19E9E9CC-2525-580E-8924-90A5FB1D7CC7}" dt="2025-09-16T13:32:53.807" v="5056"/>
          <ac:picMkLst>
            <pc:docMk/>
            <pc:sldMk cId="1481033491" sldId="320"/>
            <ac:picMk id="76" creationId="{E4B113C1-8D4B-C3CB-BD18-8E65F719D83D}"/>
          </ac:picMkLst>
        </pc:picChg>
        <pc:picChg chg="mod">
          <ac:chgData name="Zwinger, Matthias" userId="33164c8a-6ea9-4364-8e7b-e8e393ebd4f7" providerId="ADAL" clId="{19E9E9CC-2525-580E-8924-90A5FB1D7CC7}" dt="2025-09-16T13:32:53.807" v="5057"/>
          <ac:picMkLst>
            <pc:docMk/>
            <pc:sldMk cId="1481033491" sldId="320"/>
            <ac:picMk id="77" creationId="{38320FDE-C456-AFDF-D0A0-5EA6ED28C3D3}"/>
          </ac:picMkLst>
        </pc:picChg>
        <pc:picChg chg="mod">
          <ac:chgData name="Zwinger, Matthias" userId="33164c8a-6ea9-4364-8e7b-e8e393ebd4f7" providerId="ADAL" clId="{19E9E9CC-2525-580E-8924-90A5FB1D7CC7}" dt="2025-09-16T13:32:53.808" v="5058"/>
          <ac:picMkLst>
            <pc:docMk/>
            <pc:sldMk cId="1481033491" sldId="320"/>
            <ac:picMk id="78" creationId="{1B10C678-3322-C796-85D7-F1AA35A76B12}"/>
          </ac:picMkLst>
        </pc:picChg>
        <pc:picChg chg="mod">
          <ac:chgData name="Zwinger, Matthias" userId="33164c8a-6ea9-4364-8e7b-e8e393ebd4f7" providerId="ADAL" clId="{19E9E9CC-2525-580E-8924-90A5FB1D7CC7}" dt="2025-09-16T13:32:53.808" v="5059"/>
          <ac:picMkLst>
            <pc:docMk/>
            <pc:sldMk cId="1481033491" sldId="320"/>
            <ac:picMk id="79" creationId="{4B41E41E-83B7-C000-1AB3-14F2EAFD3335}"/>
          </ac:picMkLst>
        </pc:picChg>
        <pc:picChg chg="mod">
          <ac:chgData name="Zwinger, Matthias" userId="33164c8a-6ea9-4364-8e7b-e8e393ebd4f7" providerId="ADAL" clId="{19E9E9CC-2525-580E-8924-90A5FB1D7CC7}" dt="2025-09-16T13:32:53.809" v="5060"/>
          <ac:picMkLst>
            <pc:docMk/>
            <pc:sldMk cId="1481033491" sldId="320"/>
            <ac:picMk id="80" creationId="{B95C0509-A800-BDB0-A74D-DE9F3E072907}"/>
          </ac:picMkLst>
        </pc:picChg>
        <pc:picChg chg="mod">
          <ac:chgData name="Zwinger, Matthias" userId="33164c8a-6ea9-4364-8e7b-e8e393ebd4f7" providerId="ADAL" clId="{19E9E9CC-2525-580E-8924-90A5FB1D7CC7}" dt="2025-09-16T13:32:53.809" v="5061"/>
          <ac:picMkLst>
            <pc:docMk/>
            <pc:sldMk cId="1481033491" sldId="320"/>
            <ac:picMk id="81" creationId="{A0D66EB5-3E6B-9DC0-463E-647EDC90A107}"/>
          </ac:picMkLst>
        </pc:picChg>
        <pc:picChg chg="mod">
          <ac:chgData name="Zwinger, Matthias" userId="33164c8a-6ea9-4364-8e7b-e8e393ebd4f7" providerId="ADAL" clId="{19E9E9CC-2525-580E-8924-90A5FB1D7CC7}" dt="2025-09-16T13:32:53.810" v="5062"/>
          <ac:picMkLst>
            <pc:docMk/>
            <pc:sldMk cId="1481033491" sldId="320"/>
            <ac:picMk id="82" creationId="{13A9740A-7740-9ED1-DA60-294ADF8F67AE}"/>
          </ac:picMkLst>
        </pc:picChg>
        <pc:picChg chg="mod">
          <ac:chgData name="Zwinger, Matthias" userId="33164c8a-6ea9-4364-8e7b-e8e393ebd4f7" providerId="ADAL" clId="{19E9E9CC-2525-580E-8924-90A5FB1D7CC7}" dt="2025-09-16T13:32:53.810" v="5063"/>
          <ac:picMkLst>
            <pc:docMk/>
            <pc:sldMk cId="1481033491" sldId="320"/>
            <ac:picMk id="83" creationId="{925D1DCB-B039-C636-700A-134F080272B0}"/>
          </ac:picMkLst>
        </pc:picChg>
        <pc:picChg chg="mod">
          <ac:chgData name="Zwinger, Matthias" userId="33164c8a-6ea9-4364-8e7b-e8e393ebd4f7" providerId="ADAL" clId="{19E9E9CC-2525-580E-8924-90A5FB1D7CC7}" dt="2025-09-16T13:32:53.811" v="5064"/>
          <ac:picMkLst>
            <pc:docMk/>
            <pc:sldMk cId="1481033491" sldId="320"/>
            <ac:picMk id="84" creationId="{45582413-08C9-4AE3-99AA-5460DE8916D3}"/>
          </ac:picMkLst>
        </pc:picChg>
        <pc:picChg chg="mod">
          <ac:chgData name="Zwinger, Matthias" userId="33164c8a-6ea9-4364-8e7b-e8e393ebd4f7" providerId="ADAL" clId="{19E9E9CC-2525-580E-8924-90A5FB1D7CC7}" dt="2025-09-16T13:32:53.811" v="5065"/>
          <ac:picMkLst>
            <pc:docMk/>
            <pc:sldMk cId="1481033491" sldId="320"/>
            <ac:picMk id="85" creationId="{97794F3E-9710-57ED-BB1C-4D90716D0324}"/>
          </ac:picMkLst>
        </pc:picChg>
        <pc:picChg chg="mod">
          <ac:chgData name="Zwinger, Matthias" userId="33164c8a-6ea9-4364-8e7b-e8e393ebd4f7" providerId="ADAL" clId="{19E9E9CC-2525-580E-8924-90A5FB1D7CC7}" dt="2025-09-16T13:32:53.812" v="5066"/>
          <ac:picMkLst>
            <pc:docMk/>
            <pc:sldMk cId="1481033491" sldId="320"/>
            <ac:picMk id="86" creationId="{B3BEFC88-0307-2D30-0CAE-B91BAB5D5433}"/>
          </ac:picMkLst>
        </pc:picChg>
        <pc:picChg chg="mod">
          <ac:chgData name="Zwinger, Matthias" userId="33164c8a-6ea9-4364-8e7b-e8e393ebd4f7" providerId="ADAL" clId="{19E9E9CC-2525-580E-8924-90A5FB1D7CC7}" dt="2025-09-16T13:32:53.822" v="5081"/>
          <ac:picMkLst>
            <pc:docMk/>
            <pc:sldMk cId="1481033491" sldId="320"/>
            <ac:picMk id="103" creationId="{5C6EDEF0-3F68-6F55-3328-2DA532BBBDEB}"/>
          </ac:picMkLst>
        </pc:picChg>
        <pc:picChg chg="mod">
          <ac:chgData name="Zwinger, Matthias" userId="33164c8a-6ea9-4364-8e7b-e8e393ebd4f7" providerId="ADAL" clId="{19E9E9CC-2525-580E-8924-90A5FB1D7CC7}" dt="2025-09-16T13:32:53.823" v="5082"/>
          <ac:picMkLst>
            <pc:docMk/>
            <pc:sldMk cId="1481033491" sldId="320"/>
            <ac:picMk id="104" creationId="{BB210EFF-8184-B3EC-3D07-EA3A043D1839}"/>
          </ac:picMkLst>
        </pc:picChg>
        <pc:picChg chg="mod">
          <ac:chgData name="Zwinger, Matthias" userId="33164c8a-6ea9-4364-8e7b-e8e393ebd4f7" providerId="ADAL" clId="{19E9E9CC-2525-580E-8924-90A5FB1D7CC7}" dt="2025-09-16T13:32:53.823" v="5083"/>
          <ac:picMkLst>
            <pc:docMk/>
            <pc:sldMk cId="1481033491" sldId="320"/>
            <ac:picMk id="105" creationId="{08D73110-4D15-B3A1-0C66-A4CFC3990350}"/>
          </ac:picMkLst>
        </pc:picChg>
        <pc:picChg chg="mod">
          <ac:chgData name="Zwinger, Matthias" userId="33164c8a-6ea9-4364-8e7b-e8e393ebd4f7" providerId="ADAL" clId="{19E9E9CC-2525-580E-8924-90A5FB1D7CC7}" dt="2025-09-16T13:32:53.828" v="5090"/>
          <ac:picMkLst>
            <pc:docMk/>
            <pc:sldMk cId="1481033491" sldId="320"/>
            <ac:picMk id="118" creationId="{940F3B58-07EA-C94E-E18B-543A9BE01E8D}"/>
          </ac:picMkLst>
        </pc:picChg>
        <pc:picChg chg="mod">
          <ac:chgData name="Zwinger, Matthias" userId="33164c8a-6ea9-4364-8e7b-e8e393ebd4f7" providerId="ADAL" clId="{19E9E9CC-2525-580E-8924-90A5FB1D7CC7}" dt="2025-09-16T13:32:53.828" v="5091"/>
          <ac:picMkLst>
            <pc:docMk/>
            <pc:sldMk cId="1481033491" sldId="320"/>
            <ac:picMk id="120" creationId="{45FFAA58-63EB-CE16-0D06-B89D117EF55D}"/>
          </ac:picMkLst>
        </pc:picChg>
        <pc:picChg chg="mod">
          <ac:chgData name="Zwinger, Matthias" userId="33164c8a-6ea9-4364-8e7b-e8e393ebd4f7" providerId="ADAL" clId="{19E9E9CC-2525-580E-8924-90A5FB1D7CC7}" dt="2025-09-16T13:32:53.829" v="5092"/>
          <ac:picMkLst>
            <pc:docMk/>
            <pc:sldMk cId="1481033491" sldId="320"/>
            <ac:picMk id="121" creationId="{71F6D898-C735-4FF5-75D8-7D4674C58BC9}"/>
          </ac:picMkLst>
        </pc:picChg>
        <pc:picChg chg="mod">
          <ac:chgData name="Zwinger, Matthias" userId="33164c8a-6ea9-4364-8e7b-e8e393ebd4f7" providerId="ADAL" clId="{19E9E9CC-2525-580E-8924-90A5FB1D7CC7}" dt="2025-09-16T13:32:53.829" v="5093"/>
          <ac:picMkLst>
            <pc:docMk/>
            <pc:sldMk cId="1481033491" sldId="320"/>
            <ac:picMk id="123" creationId="{37787BB8-3107-6D5F-98EB-49A00B69E926}"/>
          </ac:picMkLst>
        </pc:picChg>
        <pc:picChg chg="mod">
          <ac:chgData name="Zwinger, Matthias" userId="33164c8a-6ea9-4364-8e7b-e8e393ebd4f7" providerId="ADAL" clId="{19E9E9CC-2525-580E-8924-90A5FB1D7CC7}" dt="2025-09-16T13:32:53.830" v="5094"/>
          <ac:picMkLst>
            <pc:docMk/>
            <pc:sldMk cId="1481033491" sldId="320"/>
            <ac:picMk id="133" creationId="{26755FCC-689F-8DBB-942C-1C4CA6DC12CA}"/>
          </ac:picMkLst>
        </pc:picChg>
        <pc:picChg chg="mod">
          <ac:chgData name="Zwinger, Matthias" userId="33164c8a-6ea9-4364-8e7b-e8e393ebd4f7" providerId="ADAL" clId="{19E9E9CC-2525-580E-8924-90A5FB1D7CC7}" dt="2025-09-16T13:32:53.830" v="5095"/>
          <ac:picMkLst>
            <pc:docMk/>
            <pc:sldMk cId="1481033491" sldId="320"/>
            <ac:picMk id="135" creationId="{391663CD-751B-016B-961E-B03A2F044C06}"/>
          </ac:picMkLst>
        </pc:picChg>
        <pc:picChg chg="mod">
          <ac:chgData name="Zwinger, Matthias" userId="33164c8a-6ea9-4364-8e7b-e8e393ebd4f7" providerId="ADAL" clId="{19E9E9CC-2525-580E-8924-90A5FB1D7CC7}" dt="2025-09-16T13:32:53.831" v="5096"/>
          <ac:picMkLst>
            <pc:docMk/>
            <pc:sldMk cId="1481033491" sldId="320"/>
            <ac:picMk id="137" creationId="{D574960B-3A77-83A6-0905-F4B772D7FF90}"/>
          </ac:picMkLst>
        </pc:picChg>
        <pc:picChg chg="mod">
          <ac:chgData name="Zwinger, Matthias" userId="33164c8a-6ea9-4364-8e7b-e8e393ebd4f7" providerId="ADAL" clId="{19E9E9CC-2525-580E-8924-90A5FB1D7CC7}" dt="2025-09-16T13:32:53.834" v="5101"/>
          <ac:picMkLst>
            <pc:docMk/>
            <pc:sldMk cId="1481033491" sldId="320"/>
            <ac:picMk id="140" creationId="{8BB8E5B1-0A22-5B20-89AB-6EB97DE48247}"/>
          </ac:picMkLst>
        </pc:picChg>
        <pc:picChg chg="mod">
          <ac:chgData name="Zwinger, Matthias" userId="33164c8a-6ea9-4364-8e7b-e8e393ebd4f7" providerId="ADAL" clId="{19E9E9CC-2525-580E-8924-90A5FB1D7CC7}" dt="2025-09-16T13:32:53.831" v="5097"/>
          <ac:picMkLst>
            <pc:docMk/>
            <pc:sldMk cId="1481033491" sldId="320"/>
            <ac:picMk id="142" creationId="{FEF3459A-B2B0-CEAE-2DFE-7D36E0FA7DE4}"/>
          </ac:picMkLst>
        </pc:picChg>
        <pc:picChg chg="mod">
          <ac:chgData name="Zwinger, Matthias" userId="33164c8a-6ea9-4364-8e7b-e8e393ebd4f7" providerId="ADAL" clId="{19E9E9CC-2525-580E-8924-90A5FB1D7CC7}" dt="2025-09-16T13:32:53.835" v="5103"/>
          <ac:picMkLst>
            <pc:docMk/>
            <pc:sldMk cId="1481033491" sldId="320"/>
            <ac:picMk id="144" creationId="{716FC62B-D306-4B6A-EAFE-A45C19705079}"/>
          </ac:picMkLst>
        </pc:picChg>
        <pc:picChg chg="mod">
          <ac:chgData name="Zwinger, Matthias" userId="33164c8a-6ea9-4364-8e7b-e8e393ebd4f7" providerId="ADAL" clId="{19E9E9CC-2525-580E-8924-90A5FB1D7CC7}" dt="2025-09-16T13:32:53.836" v="5105"/>
          <ac:picMkLst>
            <pc:docMk/>
            <pc:sldMk cId="1481033491" sldId="320"/>
            <ac:picMk id="149" creationId="{AB002C22-A2EB-E095-C940-3769E482EACE}"/>
          </ac:picMkLst>
        </pc:picChg>
        <pc:picChg chg="mod">
          <ac:chgData name="Zwinger, Matthias" userId="33164c8a-6ea9-4364-8e7b-e8e393ebd4f7" providerId="ADAL" clId="{19E9E9CC-2525-580E-8924-90A5FB1D7CC7}" dt="2025-09-16T13:32:53.853" v="5126"/>
          <ac:picMkLst>
            <pc:docMk/>
            <pc:sldMk cId="1481033491" sldId="320"/>
            <ac:picMk id="173" creationId="{D120A811-8145-1EE9-FE08-71E758CDF7A3}"/>
          </ac:picMkLst>
        </pc:picChg>
        <pc:cxnChg chg="mod">
          <ac:chgData name="Zwinger, Matthias" userId="33164c8a-6ea9-4364-8e7b-e8e393ebd4f7" providerId="ADAL" clId="{19E9E9CC-2525-580E-8924-90A5FB1D7CC7}" dt="2025-09-16T13:32:53.812" v="5067"/>
          <ac:cxnSpMkLst>
            <pc:docMk/>
            <pc:sldMk cId="1481033491" sldId="320"/>
            <ac:cxnSpMk id="87" creationId="{17F8CFB3-621A-9017-9B85-92015F3B1B50}"/>
          </ac:cxnSpMkLst>
        </pc:cxnChg>
        <pc:cxnChg chg="mod">
          <ac:chgData name="Zwinger, Matthias" userId="33164c8a-6ea9-4364-8e7b-e8e393ebd4f7" providerId="ADAL" clId="{19E9E9CC-2525-580E-8924-90A5FB1D7CC7}" dt="2025-09-16T13:32:53.821" v="5078"/>
          <ac:cxnSpMkLst>
            <pc:docMk/>
            <pc:sldMk cId="1481033491" sldId="320"/>
            <ac:cxnSpMk id="100" creationId="{D495D588-5D95-3B04-12BB-223E69147D39}"/>
          </ac:cxnSpMkLst>
        </pc:cxnChg>
        <pc:cxnChg chg="mod">
          <ac:chgData name="Zwinger, Matthias" userId="33164c8a-6ea9-4364-8e7b-e8e393ebd4f7" providerId="ADAL" clId="{19E9E9CC-2525-580E-8924-90A5FB1D7CC7}" dt="2025-09-16T13:32:53.821" v="5079"/>
          <ac:cxnSpMkLst>
            <pc:docMk/>
            <pc:sldMk cId="1481033491" sldId="320"/>
            <ac:cxnSpMk id="101" creationId="{D688E781-6A96-36C9-E769-5AF74C8319B6}"/>
          </ac:cxnSpMkLst>
        </pc:cxnChg>
        <pc:cxnChg chg="mod">
          <ac:chgData name="Zwinger, Matthias" userId="33164c8a-6ea9-4364-8e7b-e8e393ebd4f7" providerId="ADAL" clId="{19E9E9CC-2525-580E-8924-90A5FB1D7CC7}" dt="2025-09-16T13:32:53.822" v="5080"/>
          <ac:cxnSpMkLst>
            <pc:docMk/>
            <pc:sldMk cId="1481033491" sldId="320"/>
            <ac:cxnSpMk id="102" creationId="{AF19A139-6D70-36C1-1375-A4D8F51CA639}"/>
          </ac:cxnSpMkLst>
        </pc:cxnChg>
        <pc:cxnChg chg="mod">
          <ac:chgData name="Zwinger, Matthias" userId="33164c8a-6ea9-4364-8e7b-e8e393ebd4f7" providerId="ADAL" clId="{19E9E9CC-2525-580E-8924-90A5FB1D7CC7}" dt="2025-09-16T13:32:53.823" v="5084"/>
          <ac:cxnSpMkLst>
            <pc:docMk/>
            <pc:sldMk cId="1481033491" sldId="320"/>
            <ac:cxnSpMk id="106" creationId="{95956F97-5BB5-5048-4672-EA286592B7CB}"/>
          </ac:cxnSpMkLst>
        </pc:cxnChg>
        <pc:cxnChg chg="mod">
          <ac:chgData name="Zwinger, Matthias" userId="33164c8a-6ea9-4364-8e7b-e8e393ebd4f7" providerId="ADAL" clId="{19E9E9CC-2525-580E-8924-90A5FB1D7CC7}" dt="2025-09-16T13:32:53.827" v="5088"/>
          <ac:cxnSpMkLst>
            <pc:docMk/>
            <pc:sldMk cId="1481033491" sldId="320"/>
            <ac:cxnSpMk id="110" creationId="{A758F528-929E-A97B-F542-D3B19DC3ADEC}"/>
          </ac:cxnSpMkLst>
        </pc:cxnChg>
        <pc:cxnChg chg="mod">
          <ac:chgData name="Zwinger, Matthias" userId="33164c8a-6ea9-4364-8e7b-e8e393ebd4f7" providerId="ADAL" clId="{19E9E9CC-2525-580E-8924-90A5FB1D7CC7}" dt="2025-09-16T13:32:53.827" v="5089"/>
          <ac:cxnSpMkLst>
            <pc:docMk/>
            <pc:sldMk cId="1481033491" sldId="320"/>
            <ac:cxnSpMk id="111" creationId="{29CEAD50-5EF4-FAEB-6CFD-8DDD17E67856}"/>
          </ac:cxnSpMkLst>
        </pc:cxnChg>
      </pc:sldChg>
      <pc:sldChg chg="addSp delSp new del mod">
        <pc:chgData name="Zwinger, Matthias" userId="33164c8a-6ea9-4364-8e7b-e8e393ebd4f7" providerId="ADAL" clId="{19E9E9CC-2525-580E-8924-90A5FB1D7CC7}" dt="2025-09-16T07:54:16.558" v="3597" actId="2696"/>
        <pc:sldMkLst>
          <pc:docMk/>
          <pc:sldMk cId="1907285760" sldId="321"/>
        </pc:sldMkLst>
      </pc:sldChg>
      <pc:sldChg chg="new del">
        <pc:chgData name="Zwinger, Matthias" userId="33164c8a-6ea9-4364-8e7b-e8e393ebd4f7" providerId="ADAL" clId="{19E9E9CC-2525-580E-8924-90A5FB1D7CC7}" dt="2025-09-16T07:54:52.593" v="3599" actId="2696"/>
        <pc:sldMkLst>
          <pc:docMk/>
          <pc:sldMk cId="1945533608" sldId="321"/>
        </pc:sldMkLst>
      </pc:sldChg>
      <pc:sldChg chg="new">
        <pc:chgData name="Zwinger, Matthias" userId="33164c8a-6ea9-4364-8e7b-e8e393ebd4f7" providerId="ADAL" clId="{19E9E9CC-2525-580E-8924-90A5FB1D7CC7}" dt="2025-09-16T07:55:00.320" v="3600" actId="680"/>
        <pc:sldMkLst>
          <pc:docMk/>
          <pc:sldMk cId="2615465621" sldId="321"/>
        </pc:sldMkLst>
      </pc:sldChg>
      <pc:sldChg chg="addSp delSp modSp new del mod">
        <pc:chgData name="Zwinger, Matthias" userId="33164c8a-6ea9-4364-8e7b-e8e393ebd4f7" providerId="ADAL" clId="{19E9E9CC-2525-580E-8924-90A5FB1D7CC7}" dt="2025-09-16T08:01:15.096" v="3629" actId="2696"/>
        <pc:sldMkLst>
          <pc:docMk/>
          <pc:sldMk cId="690957978" sldId="322"/>
        </pc:sldMkLst>
      </pc:sldChg>
      <pc:sldChg chg="addSp delSp modSp add mod modAnim">
        <pc:chgData name="Zwinger, Matthias" userId="33164c8a-6ea9-4364-8e7b-e8e393ebd4f7" providerId="ADAL" clId="{19E9E9CC-2525-580E-8924-90A5FB1D7CC7}" dt="2025-09-16T13:23:49.626" v="4837" actId="164"/>
        <pc:sldMkLst>
          <pc:docMk/>
          <pc:sldMk cId="3618730195" sldId="322"/>
        </pc:sldMkLst>
        <pc:spChg chg="mod">
          <ac:chgData name="Zwinger, Matthias" userId="33164c8a-6ea9-4364-8e7b-e8e393ebd4f7" providerId="ADAL" clId="{19E9E9CC-2525-580E-8924-90A5FB1D7CC7}" dt="2025-09-16T13:23:49.626" v="4837" actId="164"/>
          <ac:spMkLst>
            <pc:docMk/>
            <pc:sldMk cId="3618730195" sldId="322"/>
            <ac:spMk id="5" creationId="{F11ADBF8-23C9-9F5A-D181-083FE9288815}"/>
          </ac:spMkLst>
        </pc:spChg>
        <pc:spChg chg="mod">
          <ac:chgData name="Zwinger, Matthias" userId="33164c8a-6ea9-4364-8e7b-e8e393ebd4f7" providerId="ADAL" clId="{19E9E9CC-2525-580E-8924-90A5FB1D7CC7}" dt="2025-09-16T13:23:49.626" v="4837" actId="164"/>
          <ac:spMkLst>
            <pc:docMk/>
            <pc:sldMk cId="3618730195" sldId="322"/>
            <ac:spMk id="6" creationId="{6ACB2485-AFC3-8962-4930-E1BCE662AA0F}"/>
          </ac:spMkLst>
        </pc:spChg>
        <pc:spChg chg="mod">
          <ac:chgData name="Zwinger, Matthias" userId="33164c8a-6ea9-4364-8e7b-e8e393ebd4f7" providerId="ADAL" clId="{19E9E9CC-2525-580E-8924-90A5FB1D7CC7}" dt="2025-09-16T12:59:10.470" v="4013" actId="14100"/>
          <ac:spMkLst>
            <pc:docMk/>
            <pc:sldMk cId="3618730195" sldId="322"/>
            <ac:spMk id="10" creationId="{BC847001-52EC-01F8-9455-46FAF1D772CC}"/>
          </ac:spMkLst>
        </pc:spChg>
        <pc:spChg chg="mod">
          <ac:chgData name="Zwinger, Matthias" userId="33164c8a-6ea9-4364-8e7b-e8e393ebd4f7" providerId="ADAL" clId="{19E9E9CC-2525-580E-8924-90A5FB1D7CC7}" dt="2025-09-16T13:02:24.443" v="4114" actId="14100"/>
          <ac:spMkLst>
            <pc:docMk/>
            <pc:sldMk cId="3618730195" sldId="322"/>
            <ac:spMk id="11" creationId="{0A2C5771-A9C1-5833-9401-5BBDB733D275}"/>
          </ac:spMkLst>
        </pc:spChg>
        <pc:spChg chg="add mod">
          <ac:chgData name="Zwinger, Matthias" userId="33164c8a-6ea9-4364-8e7b-e8e393ebd4f7" providerId="ADAL" clId="{19E9E9CC-2525-580E-8924-90A5FB1D7CC7}" dt="2025-09-16T13:23:16.676" v="4834" actId="207"/>
          <ac:spMkLst>
            <pc:docMk/>
            <pc:sldMk cId="3618730195" sldId="322"/>
            <ac:spMk id="12" creationId="{6F36FE8B-ED23-EB32-7CBE-012D4F920908}"/>
          </ac:spMkLst>
        </pc:spChg>
        <pc:spChg chg="add mod">
          <ac:chgData name="Zwinger, Matthias" userId="33164c8a-6ea9-4364-8e7b-e8e393ebd4f7" providerId="ADAL" clId="{19E9E9CC-2525-580E-8924-90A5FB1D7CC7}" dt="2025-09-16T13:23:28.670" v="4836" actId="1076"/>
          <ac:spMkLst>
            <pc:docMk/>
            <pc:sldMk cId="3618730195" sldId="322"/>
            <ac:spMk id="13" creationId="{27341DEA-D36F-2E2F-5A17-2ECF00BC88B0}"/>
          </ac:spMkLst>
        </pc:spChg>
        <pc:grpChg chg="mod">
          <ac:chgData name="Zwinger, Matthias" userId="33164c8a-6ea9-4364-8e7b-e8e393ebd4f7" providerId="ADAL" clId="{19E9E9CC-2525-580E-8924-90A5FB1D7CC7}" dt="2025-09-16T13:23:49.626" v="4837" actId="164"/>
          <ac:grpSpMkLst>
            <pc:docMk/>
            <pc:sldMk cId="3618730195" sldId="322"/>
            <ac:grpSpMk id="8" creationId="{0C27EF25-E2A0-161C-84BA-9F06EE7827C1}"/>
          </ac:grpSpMkLst>
        </pc:grpChg>
        <pc:grpChg chg="add mod">
          <ac:chgData name="Zwinger, Matthias" userId="33164c8a-6ea9-4364-8e7b-e8e393ebd4f7" providerId="ADAL" clId="{19E9E9CC-2525-580E-8924-90A5FB1D7CC7}" dt="2025-09-16T13:23:49.626" v="4837" actId="164"/>
          <ac:grpSpMkLst>
            <pc:docMk/>
            <pc:sldMk cId="3618730195" sldId="322"/>
            <ac:grpSpMk id="14" creationId="{3FEDA5C1-1921-22C8-13D4-7DE220DFE247}"/>
          </ac:grpSpMkLst>
        </pc:grpChg>
        <pc:picChg chg="add mod">
          <ac:chgData name="Zwinger, Matthias" userId="33164c8a-6ea9-4364-8e7b-e8e393ebd4f7" providerId="ADAL" clId="{19E9E9CC-2525-580E-8924-90A5FB1D7CC7}" dt="2025-09-16T13:23:49.626" v="4837" actId="164"/>
          <ac:picMkLst>
            <pc:docMk/>
            <pc:sldMk cId="3618730195" sldId="322"/>
            <ac:picMk id="4" creationId="{BA60F2E8-984F-9212-E207-8A8E9EEF8793}"/>
          </ac:picMkLst>
        </pc:picChg>
      </pc:sldChg>
      <pc:sldChg chg="del">
        <pc:chgData name="Zwinger, Matthias" userId="33164c8a-6ea9-4364-8e7b-e8e393ebd4f7" providerId="ADAL" clId="{19E9E9CC-2525-580E-8924-90A5FB1D7CC7}" dt="2025-09-16T13:24:25.079" v="4841" actId="2696"/>
        <pc:sldMkLst>
          <pc:docMk/>
          <pc:sldMk cId="4148962220" sldId="326"/>
        </pc:sldMkLst>
      </pc:sldChg>
      <pc:sldChg chg="addSp delSp modSp add del mod">
        <pc:chgData name="Zwinger, Matthias" userId="33164c8a-6ea9-4364-8e7b-e8e393ebd4f7" providerId="ADAL" clId="{19E9E9CC-2525-580E-8924-90A5FB1D7CC7}" dt="2025-09-17T09:55:40.332" v="6726" actId="2696"/>
        <pc:sldMkLst>
          <pc:docMk/>
          <pc:sldMk cId="3343592075" sldId="327"/>
        </pc:sldMkLst>
      </pc:sldChg>
      <pc:sldChg chg="addSp delSp modSp mod">
        <pc:chgData name="Zwinger, Matthias" userId="33164c8a-6ea9-4364-8e7b-e8e393ebd4f7" providerId="ADAL" clId="{19E9E9CC-2525-580E-8924-90A5FB1D7CC7}" dt="2025-09-16T19:55:23.456" v="5481" actId="1076"/>
        <pc:sldMkLst>
          <pc:docMk/>
          <pc:sldMk cId="1036586082" sldId="328"/>
        </pc:sldMkLst>
        <pc:spChg chg="mod">
          <ac:chgData name="Zwinger, Matthias" userId="33164c8a-6ea9-4364-8e7b-e8e393ebd4f7" providerId="ADAL" clId="{19E9E9CC-2525-580E-8924-90A5FB1D7CC7}" dt="2025-09-16T19:54:33.092" v="5385"/>
          <ac:spMkLst>
            <pc:docMk/>
            <pc:sldMk cId="1036586082" sldId="328"/>
            <ac:spMk id="2" creationId="{1F3C6FA6-8DAA-3CF2-E7E4-1E7D9E171CF8}"/>
          </ac:spMkLst>
        </pc:spChg>
        <pc:spChg chg="mod">
          <ac:chgData name="Zwinger, Matthias" userId="33164c8a-6ea9-4364-8e7b-e8e393ebd4f7" providerId="ADAL" clId="{19E9E9CC-2525-580E-8924-90A5FB1D7CC7}" dt="2025-09-16T19:54:33.092" v="5386"/>
          <ac:spMkLst>
            <pc:docMk/>
            <pc:sldMk cId="1036586082" sldId="328"/>
            <ac:spMk id="3" creationId="{356D2C70-2E39-FECA-F2E4-BFB4EABF95DD}"/>
          </ac:spMkLst>
        </pc:spChg>
        <pc:spChg chg="mod">
          <ac:chgData name="Zwinger, Matthias" userId="33164c8a-6ea9-4364-8e7b-e8e393ebd4f7" providerId="ADAL" clId="{19E9E9CC-2525-580E-8924-90A5FB1D7CC7}" dt="2025-09-16T19:54:23.381" v="5381" actId="164"/>
          <ac:spMkLst>
            <pc:docMk/>
            <pc:sldMk cId="1036586082" sldId="328"/>
            <ac:spMk id="72" creationId="{ACF5E06A-F82F-9F89-F46D-BB162132FA1F}"/>
          </ac:spMkLst>
        </pc:spChg>
        <pc:spChg chg="mod topLvl">
          <ac:chgData name="Zwinger, Matthias" userId="33164c8a-6ea9-4364-8e7b-e8e393ebd4f7" providerId="ADAL" clId="{19E9E9CC-2525-580E-8924-90A5FB1D7CC7}" dt="2025-09-16T19:54:33.094" v="5398"/>
          <ac:spMkLst>
            <pc:docMk/>
            <pc:sldMk cId="1036586082" sldId="328"/>
            <ac:spMk id="84" creationId="{8F72AF36-71B1-8B86-E337-139E4474AB17}"/>
          </ac:spMkLst>
        </pc:spChg>
        <pc:spChg chg="mod">
          <ac:chgData name="Zwinger, Matthias" userId="33164c8a-6ea9-4364-8e7b-e8e393ebd4f7" providerId="ADAL" clId="{19E9E9CC-2525-580E-8924-90A5FB1D7CC7}" dt="2025-09-16T19:54:33.094" v="5399"/>
          <ac:spMkLst>
            <pc:docMk/>
            <pc:sldMk cId="1036586082" sldId="328"/>
            <ac:spMk id="85" creationId="{B70D622C-1079-BACF-1BAC-690965026AF0}"/>
          </ac:spMkLst>
        </pc:spChg>
        <pc:spChg chg="mod">
          <ac:chgData name="Zwinger, Matthias" userId="33164c8a-6ea9-4364-8e7b-e8e393ebd4f7" providerId="ADAL" clId="{19E9E9CC-2525-580E-8924-90A5FB1D7CC7}" dt="2025-09-16T19:54:33.094" v="5400"/>
          <ac:spMkLst>
            <pc:docMk/>
            <pc:sldMk cId="1036586082" sldId="328"/>
            <ac:spMk id="86" creationId="{01E9BC16-5932-B2E3-D087-F4602C459AAF}"/>
          </ac:spMkLst>
        </pc:spChg>
        <pc:spChg chg="mod">
          <ac:chgData name="Zwinger, Matthias" userId="33164c8a-6ea9-4364-8e7b-e8e393ebd4f7" providerId="ADAL" clId="{19E9E9CC-2525-580E-8924-90A5FB1D7CC7}" dt="2025-09-16T19:54:33.095" v="5401"/>
          <ac:spMkLst>
            <pc:docMk/>
            <pc:sldMk cId="1036586082" sldId="328"/>
            <ac:spMk id="87" creationId="{43E80590-A451-4C4A-FEBB-796E614701A9}"/>
          </ac:spMkLst>
        </pc:spChg>
        <pc:spChg chg="mod topLvl">
          <ac:chgData name="Zwinger, Matthias" userId="33164c8a-6ea9-4364-8e7b-e8e393ebd4f7" providerId="ADAL" clId="{19E9E9CC-2525-580E-8924-90A5FB1D7CC7}" dt="2025-09-16T19:54:33.095" v="5402"/>
          <ac:spMkLst>
            <pc:docMk/>
            <pc:sldMk cId="1036586082" sldId="328"/>
            <ac:spMk id="88" creationId="{B79DD83E-D0E0-B0B0-9637-3D94DFEC0B47}"/>
          </ac:spMkLst>
        </pc:spChg>
        <pc:spChg chg="mod">
          <ac:chgData name="Zwinger, Matthias" userId="33164c8a-6ea9-4364-8e7b-e8e393ebd4f7" providerId="ADAL" clId="{19E9E9CC-2525-580E-8924-90A5FB1D7CC7}" dt="2025-09-16T19:54:33.095" v="5403"/>
          <ac:spMkLst>
            <pc:docMk/>
            <pc:sldMk cId="1036586082" sldId="328"/>
            <ac:spMk id="89" creationId="{025ED145-5134-A15C-5CE4-B887DD134B6D}"/>
          </ac:spMkLst>
        </pc:spChg>
        <pc:spChg chg="mod topLvl">
          <ac:chgData name="Zwinger, Matthias" userId="33164c8a-6ea9-4364-8e7b-e8e393ebd4f7" providerId="ADAL" clId="{19E9E9CC-2525-580E-8924-90A5FB1D7CC7}" dt="2025-09-16T19:54:18.447" v="5380" actId="164"/>
          <ac:spMkLst>
            <pc:docMk/>
            <pc:sldMk cId="1036586082" sldId="328"/>
            <ac:spMk id="90" creationId="{224CFD55-EE3E-3C48-CEFA-B4A48164F247}"/>
          </ac:spMkLst>
        </pc:spChg>
        <pc:spChg chg="mod">
          <ac:chgData name="Zwinger, Matthias" userId="33164c8a-6ea9-4364-8e7b-e8e393ebd4f7" providerId="ADAL" clId="{19E9E9CC-2525-580E-8924-90A5FB1D7CC7}" dt="2025-09-16T19:54:33.095" v="5404"/>
          <ac:spMkLst>
            <pc:docMk/>
            <pc:sldMk cId="1036586082" sldId="328"/>
            <ac:spMk id="91" creationId="{2707AB1F-AC8C-DE45-9564-73A9FDBF17E7}"/>
          </ac:spMkLst>
        </pc:spChg>
        <pc:spChg chg="mod">
          <ac:chgData name="Zwinger, Matthias" userId="33164c8a-6ea9-4364-8e7b-e8e393ebd4f7" providerId="ADAL" clId="{19E9E9CC-2525-580E-8924-90A5FB1D7CC7}" dt="2025-09-16T19:54:18.447" v="5380" actId="164"/>
          <ac:spMkLst>
            <pc:docMk/>
            <pc:sldMk cId="1036586082" sldId="328"/>
            <ac:spMk id="92" creationId="{D12010F4-57DA-EC02-41F1-44E927A7019B}"/>
          </ac:spMkLst>
        </pc:spChg>
        <pc:spChg chg="mod topLvl">
          <ac:chgData name="Zwinger, Matthias" userId="33164c8a-6ea9-4364-8e7b-e8e393ebd4f7" providerId="ADAL" clId="{19E9E9CC-2525-580E-8924-90A5FB1D7CC7}" dt="2025-09-16T19:54:23.381" v="5381" actId="164"/>
          <ac:spMkLst>
            <pc:docMk/>
            <pc:sldMk cId="1036586082" sldId="328"/>
            <ac:spMk id="93" creationId="{9F83D689-DDC0-2EDD-B76B-BDEB27D0BD0C}"/>
          </ac:spMkLst>
        </pc:spChg>
        <pc:spChg chg="mod">
          <ac:chgData name="Zwinger, Matthias" userId="33164c8a-6ea9-4364-8e7b-e8e393ebd4f7" providerId="ADAL" clId="{19E9E9CC-2525-580E-8924-90A5FB1D7CC7}" dt="2025-09-16T19:55:11.083" v="5480" actId="14100"/>
          <ac:spMkLst>
            <pc:docMk/>
            <pc:sldMk cId="1036586082" sldId="328"/>
            <ac:spMk id="94" creationId="{BD576A00-67D7-700D-5E98-C017EF1398A5}"/>
          </ac:spMkLst>
        </pc:spChg>
        <pc:spChg chg="mod">
          <ac:chgData name="Zwinger, Matthias" userId="33164c8a-6ea9-4364-8e7b-e8e393ebd4f7" providerId="ADAL" clId="{19E9E9CC-2525-580E-8924-90A5FB1D7CC7}" dt="2025-09-16T19:54:33.096" v="5406"/>
          <ac:spMkLst>
            <pc:docMk/>
            <pc:sldMk cId="1036586082" sldId="328"/>
            <ac:spMk id="95" creationId="{705D94F2-77A9-A3CB-F876-DEF7C62DC4A4}"/>
          </ac:spMkLst>
        </pc:spChg>
        <pc:spChg chg="mod topLvl">
          <ac:chgData name="Zwinger, Matthias" userId="33164c8a-6ea9-4364-8e7b-e8e393ebd4f7" providerId="ADAL" clId="{19E9E9CC-2525-580E-8924-90A5FB1D7CC7}" dt="2025-09-16T19:54:33.096" v="5407"/>
          <ac:spMkLst>
            <pc:docMk/>
            <pc:sldMk cId="1036586082" sldId="328"/>
            <ac:spMk id="96" creationId="{52525C53-4047-9E59-0E8E-489BCB6AA980}"/>
          </ac:spMkLst>
        </pc:spChg>
        <pc:spChg chg="mod">
          <ac:chgData name="Zwinger, Matthias" userId="33164c8a-6ea9-4364-8e7b-e8e393ebd4f7" providerId="ADAL" clId="{19E9E9CC-2525-580E-8924-90A5FB1D7CC7}" dt="2025-09-16T19:54:33.096" v="5408"/>
          <ac:spMkLst>
            <pc:docMk/>
            <pc:sldMk cId="1036586082" sldId="328"/>
            <ac:spMk id="97" creationId="{396D0BFF-A83D-D799-315E-B16DFF5D6B10}"/>
          </ac:spMkLst>
        </pc:spChg>
        <pc:spChg chg="mod">
          <ac:chgData name="Zwinger, Matthias" userId="33164c8a-6ea9-4364-8e7b-e8e393ebd4f7" providerId="ADAL" clId="{19E9E9CC-2525-580E-8924-90A5FB1D7CC7}" dt="2025-09-16T19:54:33.097" v="5409"/>
          <ac:spMkLst>
            <pc:docMk/>
            <pc:sldMk cId="1036586082" sldId="328"/>
            <ac:spMk id="98" creationId="{C3057421-0756-8714-BED3-0DD5DE8285AF}"/>
          </ac:spMkLst>
        </pc:spChg>
        <pc:spChg chg="mod">
          <ac:chgData name="Zwinger, Matthias" userId="33164c8a-6ea9-4364-8e7b-e8e393ebd4f7" providerId="ADAL" clId="{19E9E9CC-2525-580E-8924-90A5FB1D7CC7}" dt="2025-09-16T19:54:33.097" v="5410"/>
          <ac:spMkLst>
            <pc:docMk/>
            <pc:sldMk cId="1036586082" sldId="328"/>
            <ac:spMk id="99" creationId="{BEFE30C2-3243-962C-1AEA-5D11BDD99ACF}"/>
          </ac:spMkLst>
        </pc:spChg>
        <pc:spChg chg="mod">
          <ac:chgData name="Zwinger, Matthias" userId="33164c8a-6ea9-4364-8e7b-e8e393ebd4f7" providerId="ADAL" clId="{19E9E9CC-2525-580E-8924-90A5FB1D7CC7}" dt="2025-09-16T19:54:33.097" v="5411"/>
          <ac:spMkLst>
            <pc:docMk/>
            <pc:sldMk cId="1036586082" sldId="328"/>
            <ac:spMk id="100" creationId="{FB47E017-CB9F-F897-7B67-12A7D3530E24}"/>
          </ac:spMkLst>
        </pc:spChg>
        <pc:spChg chg="mod">
          <ac:chgData name="Zwinger, Matthias" userId="33164c8a-6ea9-4364-8e7b-e8e393ebd4f7" providerId="ADAL" clId="{19E9E9CC-2525-580E-8924-90A5FB1D7CC7}" dt="2025-09-16T19:54:33.097" v="5412"/>
          <ac:spMkLst>
            <pc:docMk/>
            <pc:sldMk cId="1036586082" sldId="328"/>
            <ac:spMk id="101" creationId="{6C1D42DD-011F-CE5C-7BFF-0F7E92FD1FD3}"/>
          </ac:spMkLst>
        </pc:spChg>
        <pc:spChg chg="mod">
          <ac:chgData name="Zwinger, Matthias" userId="33164c8a-6ea9-4364-8e7b-e8e393ebd4f7" providerId="ADAL" clId="{19E9E9CC-2525-580E-8924-90A5FB1D7CC7}" dt="2025-09-16T19:54:33.098" v="5413"/>
          <ac:spMkLst>
            <pc:docMk/>
            <pc:sldMk cId="1036586082" sldId="328"/>
            <ac:spMk id="102" creationId="{36768956-53B1-70FC-2C3F-A45E18102F8C}"/>
          </ac:spMkLst>
        </pc:spChg>
        <pc:spChg chg="mod">
          <ac:chgData name="Zwinger, Matthias" userId="33164c8a-6ea9-4364-8e7b-e8e393ebd4f7" providerId="ADAL" clId="{19E9E9CC-2525-580E-8924-90A5FB1D7CC7}" dt="2025-09-16T19:54:33.098" v="5414"/>
          <ac:spMkLst>
            <pc:docMk/>
            <pc:sldMk cId="1036586082" sldId="328"/>
            <ac:spMk id="103" creationId="{FCEB9C99-99E7-DABC-51E1-E092BC756247}"/>
          </ac:spMkLst>
        </pc:spChg>
        <pc:spChg chg="mod">
          <ac:chgData name="Zwinger, Matthias" userId="33164c8a-6ea9-4364-8e7b-e8e393ebd4f7" providerId="ADAL" clId="{19E9E9CC-2525-580E-8924-90A5FB1D7CC7}" dt="2025-09-16T19:54:33.098" v="5415"/>
          <ac:spMkLst>
            <pc:docMk/>
            <pc:sldMk cId="1036586082" sldId="328"/>
            <ac:spMk id="104" creationId="{47D9BD1C-E716-5BA0-7E29-2BC1B8A2C0D2}"/>
          </ac:spMkLst>
        </pc:spChg>
        <pc:spChg chg="mod">
          <ac:chgData name="Zwinger, Matthias" userId="33164c8a-6ea9-4364-8e7b-e8e393ebd4f7" providerId="ADAL" clId="{19E9E9CC-2525-580E-8924-90A5FB1D7CC7}" dt="2025-09-16T19:54:33.098" v="5416"/>
          <ac:spMkLst>
            <pc:docMk/>
            <pc:sldMk cId="1036586082" sldId="328"/>
            <ac:spMk id="105" creationId="{AD2E235A-2374-CE4B-DE50-C36EE987D0AB}"/>
          </ac:spMkLst>
        </pc:spChg>
        <pc:spChg chg="mod">
          <ac:chgData name="Zwinger, Matthias" userId="33164c8a-6ea9-4364-8e7b-e8e393ebd4f7" providerId="ADAL" clId="{19E9E9CC-2525-580E-8924-90A5FB1D7CC7}" dt="2025-09-16T19:54:33.098" v="5417"/>
          <ac:spMkLst>
            <pc:docMk/>
            <pc:sldMk cId="1036586082" sldId="328"/>
            <ac:spMk id="106" creationId="{51F9DAF3-3985-CBF8-467E-DDF3E9DBD6C2}"/>
          </ac:spMkLst>
        </pc:spChg>
        <pc:spChg chg="mod">
          <ac:chgData name="Zwinger, Matthias" userId="33164c8a-6ea9-4364-8e7b-e8e393ebd4f7" providerId="ADAL" clId="{19E9E9CC-2525-580E-8924-90A5FB1D7CC7}" dt="2025-09-16T19:54:33.099" v="5418"/>
          <ac:spMkLst>
            <pc:docMk/>
            <pc:sldMk cId="1036586082" sldId="328"/>
            <ac:spMk id="107" creationId="{2CA84651-F5F9-EA38-50E9-EF7C66C181A9}"/>
          </ac:spMkLst>
        </pc:spChg>
        <pc:spChg chg="mod topLvl">
          <ac:chgData name="Zwinger, Matthias" userId="33164c8a-6ea9-4364-8e7b-e8e393ebd4f7" providerId="ADAL" clId="{19E9E9CC-2525-580E-8924-90A5FB1D7CC7}" dt="2025-09-16T19:54:33.099" v="5419"/>
          <ac:spMkLst>
            <pc:docMk/>
            <pc:sldMk cId="1036586082" sldId="328"/>
            <ac:spMk id="108" creationId="{71671337-3640-4D20-085F-17C5906B5A8A}"/>
          </ac:spMkLst>
        </pc:spChg>
        <pc:spChg chg="mod">
          <ac:chgData name="Zwinger, Matthias" userId="33164c8a-6ea9-4364-8e7b-e8e393ebd4f7" providerId="ADAL" clId="{19E9E9CC-2525-580E-8924-90A5FB1D7CC7}" dt="2025-09-16T19:54:33.099" v="5420"/>
          <ac:spMkLst>
            <pc:docMk/>
            <pc:sldMk cId="1036586082" sldId="328"/>
            <ac:spMk id="109" creationId="{A623CE20-E5D5-38CA-E351-FE6C18E1F4A1}"/>
          </ac:spMkLst>
        </pc:spChg>
        <pc:spChg chg="mod">
          <ac:chgData name="Zwinger, Matthias" userId="33164c8a-6ea9-4364-8e7b-e8e393ebd4f7" providerId="ADAL" clId="{19E9E9CC-2525-580E-8924-90A5FB1D7CC7}" dt="2025-09-16T19:54:33.099" v="5421"/>
          <ac:spMkLst>
            <pc:docMk/>
            <pc:sldMk cId="1036586082" sldId="328"/>
            <ac:spMk id="110" creationId="{850AAC60-73F0-38CC-AD2B-188C66D2415B}"/>
          </ac:spMkLst>
        </pc:spChg>
        <pc:spChg chg="mod">
          <ac:chgData name="Zwinger, Matthias" userId="33164c8a-6ea9-4364-8e7b-e8e393ebd4f7" providerId="ADAL" clId="{19E9E9CC-2525-580E-8924-90A5FB1D7CC7}" dt="2025-09-16T19:54:33.100" v="5422"/>
          <ac:spMkLst>
            <pc:docMk/>
            <pc:sldMk cId="1036586082" sldId="328"/>
            <ac:spMk id="111" creationId="{F364A0C6-2DDA-33C1-D311-BBC31B900DBC}"/>
          </ac:spMkLst>
        </pc:spChg>
        <pc:spChg chg="mod">
          <ac:chgData name="Zwinger, Matthias" userId="33164c8a-6ea9-4364-8e7b-e8e393ebd4f7" providerId="ADAL" clId="{19E9E9CC-2525-580E-8924-90A5FB1D7CC7}" dt="2025-09-16T19:54:33.100" v="5424"/>
          <ac:spMkLst>
            <pc:docMk/>
            <pc:sldMk cId="1036586082" sldId="328"/>
            <ac:spMk id="113" creationId="{8D5423CD-7126-69C6-F210-CD6149EA9CDA}"/>
          </ac:spMkLst>
        </pc:spChg>
        <pc:spChg chg="mod topLvl">
          <ac:chgData name="Zwinger, Matthias" userId="33164c8a-6ea9-4364-8e7b-e8e393ebd4f7" providerId="ADAL" clId="{19E9E9CC-2525-580E-8924-90A5FB1D7CC7}" dt="2025-09-16T19:54:33.100" v="5425"/>
          <ac:spMkLst>
            <pc:docMk/>
            <pc:sldMk cId="1036586082" sldId="328"/>
            <ac:spMk id="114" creationId="{2BC4D94B-AE5B-4F8E-C066-B5F5569F2A92}"/>
          </ac:spMkLst>
        </pc:spChg>
        <pc:spChg chg="mod">
          <ac:chgData name="Zwinger, Matthias" userId="33164c8a-6ea9-4364-8e7b-e8e393ebd4f7" providerId="ADAL" clId="{19E9E9CC-2525-580E-8924-90A5FB1D7CC7}" dt="2025-09-16T19:54:33.101" v="5426"/>
          <ac:spMkLst>
            <pc:docMk/>
            <pc:sldMk cId="1036586082" sldId="328"/>
            <ac:spMk id="115" creationId="{8CB56173-170B-6344-D1FB-C8905C8B77F5}"/>
          </ac:spMkLst>
        </pc:spChg>
        <pc:spChg chg="mod">
          <ac:chgData name="Zwinger, Matthias" userId="33164c8a-6ea9-4364-8e7b-e8e393ebd4f7" providerId="ADAL" clId="{19E9E9CC-2525-580E-8924-90A5FB1D7CC7}" dt="2025-09-16T19:54:33.101" v="5427"/>
          <ac:spMkLst>
            <pc:docMk/>
            <pc:sldMk cId="1036586082" sldId="328"/>
            <ac:spMk id="116" creationId="{0304FB29-4F87-CA7C-E902-6DBA41419A1B}"/>
          </ac:spMkLst>
        </pc:spChg>
        <pc:spChg chg="mod topLvl">
          <ac:chgData name="Zwinger, Matthias" userId="33164c8a-6ea9-4364-8e7b-e8e393ebd4f7" providerId="ADAL" clId="{19E9E9CC-2525-580E-8924-90A5FB1D7CC7}" dt="2025-09-16T19:54:33.101" v="5428"/>
          <ac:spMkLst>
            <pc:docMk/>
            <pc:sldMk cId="1036586082" sldId="328"/>
            <ac:spMk id="117" creationId="{EFF7F44D-BB2E-7F67-FE7C-64FB33B9827A}"/>
          </ac:spMkLst>
        </pc:spChg>
        <pc:spChg chg="mod">
          <ac:chgData name="Zwinger, Matthias" userId="33164c8a-6ea9-4364-8e7b-e8e393ebd4f7" providerId="ADAL" clId="{19E9E9CC-2525-580E-8924-90A5FB1D7CC7}" dt="2025-09-16T19:54:33.101" v="5429"/>
          <ac:spMkLst>
            <pc:docMk/>
            <pc:sldMk cId="1036586082" sldId="328"/>
            <ac:spMk id="118" creationId="{DE176E62-1FF9-CA5D-B9A0-AE60CA5CCDE0}"/>
          </ac:spMkLst>
        </pc:spChg>
        <pc:spChg chg="mod">
          <ac:chgData name="Zwinger, Matthias" userId="33164c8a-6ea9-4364-8e7b-e8e393ebd4f7" providerId="ADAL" clId="{19E9E9CC-2525-580E-8924-90A5FB1D7CC7}" dt="2025-09-16T19:54:33.102" v="5430"/>
          <ac:spMkLst>
            <pc:docMk/>
            <pc:sldMk cId="1036586082" sldId="328"/>
            <ac:spMk id="119" creationId="{EFCECD94-EFF8-2B28-20B9-467C1ED65196}"/>
          </ac:spMkLst>
        </pc:spChg>
        <pc:spChg chg="mod">
          <ac:chgData name="Zwinger, Matthias" userId="33164c8a-6ea9-4364-8e7b-e8e393ebd4f7" providerId="ADAL" clId="{19E9E9CC-2525-580E-8924-90A5FB1D7CC7}" dt="2025-09-16T19:54:33.102" v="5431"/>
          <ac:spMkLst>
            <pc:docMk/>
            <pc:sldMk cId="1036586082" sldId="328"/>
            <ac:spMk id="120" creationId="{E6CE2154-1786-6ABF-6832-51ED0C44C4DE}"/>
          </ac:spMkLst>
        </pc:spChg>
        <pc:spChg chg="mod">
          <ac:chgData name="Zwinger, Matthias" userId="33164c8a-6ea9-4364-8e7b-e8e393ebd4f7" providerId="ADAL" clId="{19E9E9CC-2525-580E-8924-90A5FB1D7CC7}" dt="2025-09-16T19:54:33.102" v="5432"/>
          <ac:spMkLst>
            <pc:docMk/>
            <pc:sldMk cId="1036586082" sldId="328"/>
            <ac:spMk id="121" creationId="{07762606-CAB1-9BF2-7B3F-6544CDA83E5B}"/>
          </ac:spMkLst>
        </pc:spChg>
        <pc:spChg chg="mod">
          <ac:chgData name="Zwinger, Matthias" userId="33164c8a-6ea9-4364-8e7b-e8e393ebd4f7" providerId="ADAL" clId="{19E9E9CC-2525-580E-8924-90A5FB1D7CC7}" dt="2025-09-16T19:54:33.102" v="5433"/>
          <ac:spMkLst>
            <pc:docMk/>
            <pc:sldMk cId="1036586082" sldId="328"/>
            <ac:spMk id="122" creationId="{5C815256-0EEF-E85E-35AE-6EE429CD5F44}"/>
          </ac:spMkLst>
        </pc:spChg>
        <pc:spChg chg="mod topLvl">
          <ac:chgData name="Zwinger, Matthias" userId="33164c8a-6ea9-4364-8e7b-e8e393ebd4f7" providerId="ADAL" clId="{19E9E9CC-2525-580E-8924-90A5FB1D7CC7}" dt="2025-09-16T19:54:33.103" v="5434"/>
          <ac:spMkLst>
            <pc:docMk/>
            <pc:sldMk cId="1036586082" sldId="328"/>
            <ac:spMk id="123" creationId="{94C6F0FF-A9FA-27F9-5D2F-A5A13DECF6C6}"/>
          </ac:spMkLst>
        </pc:spChg>
        <pc:spChg chg="mod">
          <ac:chgData name="Zwinger, Matthias" userId="33164c8a-6ea9-4364-8e7b-e8e393ebd4f7" providerId="ADAL" clId="{19E9E9CC-2525-580E-8924-90A5FB1D7CC7}" dt="2025-09-16T19:54:33.103" v="5435"/>
          <ac:spMkLst>
            <pc:docMk/>
            <pc:sldMk cId="1036586082" sldId="328"/>
            <ac:spMk id="124" creationId="{6EA4AFDA-2DF3-FA6B-043B-6DF64F45153F}"/>
          </ac:spMkLst>
        </pc:spChg>
        <pc:spChg chg="mod">
          <ac:chgData name="Zwinger, Matthias" userId="33164c8a-6ea9-4364-8e7b-e8e393ebd4f7" providerId="ADAL" clId="{19E9E9CC-2525-580E-8924-90A5FB1D7CC7}" dt="2025-09-16T19:54:33.104" v="5438"/>
          <ac:spMkLst>
            <pc:docMk/>
            <pc:sldMk cId="1036586082" sldId="328"/>
            <ac:spMk id="128" creationId="{B8C42EF7-60F9-20D6-6138-6773036D4382}"/>
          </ac:spMkLst>
        </pc:spChg>
        <pc:spChg chg="mod">
          <ac:chgData name="Zwinger, Matthias" userId="33164c8a-6ea9-4364-8e7b-e8e393ebd4f7" providerId="ADAL" clId="{19E9E9CC-2525-580E-8924-90A5FB1D7CC7}" dt="2025-09-16T19:54:33.105" v="5442"/>
          <ac:spMkLst>
            <pc:docMk/>
            <pc:sldMk cId="1036586082" sldId="328"/>
            <ac:spMk id="138" creationId="{8C82F6C0-F3CC-9317-60CD-35307E7639A3}"/>
          </ac:spMkLst>
        </pc:spChg>
        <pc:graphicFrameChg chg="add mod modVis">
          <ac:chgData name="Zwinger, Matthias" userId="33164c8a-6ea9-4364-8e7b-e8e393ebd4f7" providerId="ADAL" clId="{19E9E9CC-2525-580E-8924-90A5FB1D7CC7}" dt="2025-09-16T19:54:33.121" v="5458"/>
          <ac:graphicFrameMkLst>
            <pc:docMk/>
            <pc:sldMk cId="1036586082" sldId="328"/>
            <ac:graphicFrameMk id="8" creationId="{4AFF10FC-4D71-D861-F464-9D063641EB2C}"/>
          </ac:graphicFrameMkLst>
        </pc:graphicFrameChg>
        <pc:cxnChg chg="mod">
          <ac:chgData name="Zwinger, Matthias" userId="33164c8a-6ea9-4364-8e7b-e8e393ebd4f7" providerId="ADAL" clId="{19E9E9CC-2525-580E-8924-90A5FB1D7CC7}" dt="2025-09-16T19:54:33.092" v="5387"/>
          <ac:cxnSpMkLst>
            <pc:docMk/>
            <pc:sldMk cId="1036586082" sldId="328"/>
            <ac:cxnSpMk id="73" creationId="{72A574A6-9DD4-8642-F32F-3613F46095D1}"/>
          </ac:cxnSpMkLst>
        </pc:cxnChg>
        <pc:cxnChg chg="mod">
          <ac:chgData name="Zwinger, Matthias" userId="33164c8a-6ea9-4364-8e7b-e8e393ebd4f7" providerId="ADAL" clId="{19E9E9CC-2525-580E-8924-90A5FB1D7CC7}" dt="2025-09-16T19:54:33.092" v="5388"/>
          <ac:cxnSpMkLst>
            <pc:docMk/>
            <pc:sldMk cId="1036586082" sldId="328"/>
            <ac:cxnSpMk id="74" creationId="{87BCD2CC-2D24-E36B-7A89-B1C68B7DD0F5}"/>
          </ac:cxnSpMkLst>
        </pc:cxnChg>
        <pc:cxnChg chg="mod">
          <ac:chgData name="Zwinger, Matthias" userId="33164c8a-6ea9-4364-8e7b-e8e393ebd4f7" providerId="ADAL" clId="{19E9E9CC-2525-580E-8924-90A5FB1D7CC7}" dt="2025-09-16T19:54:33.092" v="5389"/>
          <ac:cxnSpMkLst>
            <pc:docMk/>
            <pc:sldMk cId="1036586082" sldId="328"/>
            <ac:cxnSpMk id="75" creationId="{1341653C-7227-2762-CC50-3CDBD5097685}"/>
          </ac:cxnSpMkLst>
        </pc:cxnChg>
        <pc:cxnChg chg="mod">
          <ac:chgData name="Zwinger, Matthias" userId="33164c8a-6ea9-4364-8e7b-e8e393ebd4f7" providerId="ADAL" clId="{19E9E9CC-2525-580E-8924-90A5FB1D7CC7}" dt="2025-09-16T19:54:33.093" v="5390"/>
          <ac:cxnSpMkLst>
            <pc:docMk/>
            <pc:sldMk cId="1036586082" sldId="328"/>
            <ac:cxnSpMk id="76" creationId="{4EC2E468-CD8E-26C8-C346-0447D3C171C3}"/>
          </ac:cxnSpMkLst>
        </pc:cxnChg>
        <pc:cxnChg chg="mod">
          <ac:chgData name="Zwinger, Matthias" userId="33164c8a-6ea9-4364-8e7b-e8e393ebd4f7" providerId="ADAL" clId="{19E9E9CC-2525-580E-8924-90A5FB1D7CC7}" dt="2025-09-16T19:54:33.093" v="5391"/>
          <ac:cxnSpMkLst>
            <pc:docMk/>
            <pc:sldMk cId="1036586082" sldId="328"/>
            <ac:cxnSpMk id="77" creationId="{9BDB9961-81AE-9979-6545-551E792E5C08}"/>
          </ac:cxnSpMkLst>
        </pc:cxnChg>
        <pc:cxnChg chg="mod">
          <ac:chgData name="Zwinger, Matthias" userId="33164c8a-6ea9-4364-8e7b-e8e393ebd4f7" providerId="ADAL" clId="{19E9E9CC-2525-580E-8924-90A5FB1D7CC7}" dt="2025-09-16T19:54:33.093" v="5392"/>
          <ac:cxnSpMkLst>
            <pc:docMk/>
            <pc:sldMk cId="1036586082" sldId="328"/>
            <ac:cxnSpMk id="78" creationId="{18E39605-3B7D-F7E2-27BD-B9F0F17AFE92}"/>
          </ac:cxnSpMkLst>
        </pc:cxnChg>
        <pc:cxnChg chg="mod">
          <ac:chgData name="Zwinger, Matthias" userId="33164c8a-6ea9-4364-8e7b-e8e393ebd4f7" providerId="ADAL" clId="{19E9E9CC-2525-580E-8924-90A5FB1D7CC7}" dt="2025-09-16T19:54:33.093" v="5393"/>
          <ac:cxnSpMkLst>
            <pc:docMk/>
            <pc:sldMk cId="1036586082" sldId="328"/>
            <ac:cxnSpMk id="79" creationId="{88D6E287-88FB-D172-9904-D1223E9CFD19}"/>
          </ac:cxnSpMkLst>
        </pc:cxnChg>
        <pc:cxnChg chg="mod">
          <ac:chgData name="Zwinger, Matthias" userId="33164c8a-6ea9-4364-8e7b-e8e393ebd4f7" providerId="ADAL" clId="{19E9E9CC-2525-580E-8924-90A5FB1D7CC7}" dt="2025-09-16T19:54:33.093" v="5394"/>
          <ac:cxnSpMkLst>
            <pc:docMk/>
            <pc:sldMk cId="1036586082" sldId="328"/>
            <ac:cxnSpMk id="80" creationId="{CF194429-123E-ED97-9B8D-543423D60D87}"/>
          </ac:cxnSpMkLst>
        </pc:cxnChg>
        <pc:cxnChg chg="mod">
          <ac:chgData name="Zwinger, Matthias" userId="33164c8a-6ea9-4364-8e7b-e8e393ebd4f7" providerId="ADAL" clId="{19E9E9CC-2525-580E-8924-90A5FB1D7CC7}" dt="2025-09-16T19:54:33.093" v="5395"/>
          <ac:cxnSpMkLst>
            <pc:docMk/>
            <pc:sldMk cId="1036586082" sldId="328"/>
            <ac:cxnSpMk id="81" creationId="{9B2FAE70-2E28-EC46-8381-DA18E359D6D3}"/>
          </ac:cxnSpMkLst>
        </pc:cxnChg>
        <pc:cxnChg chg="mod">
          <ac:chgData name="Zwinger, Matthias" userId="33164c8a-6ea9-4364-8e7b-e8e393ebd4f7" providerId="ADAL" clId="{19E9E9CC-2525-580E-8924-90A5FB1D7CC7}" dt="2025-09-16T19:54:33.093" v="5396"/>
          <ac:cxnSpMkLst>
            <pc:docMk/>
            <pc:sldMk cId="1036586082" sldId="328"/>
            <ac:cxnSpMk id="82" creationId="{C69FB48A-5FD5-71D7-EC0E-7ABFBE65F21A}"/>
          </ac:cxnSpMkLst>
        </pc:cxnChg>
        <pc:cxnChg chg="mod">
          <ac:chgData name="Zwinger, Matthias" userId="33164c8a-6ea9-4364-8e7b-e8e393ebd4f7" providerId="ADAL" clId="{19E9E9CC-2525-580E-8924-90A5FB1D7CC7}" dt="2025-09-16T19:54:33.094" v="5397"/>
          <ac:cxnSpMkLst>
            <pc:docMk/>
            <pc:sldMk cId="1036586082" sldId="328"/>
            <ac:cxnSpMk id="83" creationId="{70C242EF-D08B-B47C-1ADC-42F8F714D606}"/>
          </ac:cxnSpMkLst>
        </pc:cxnChg>
      </pc:sldChg>
      <pc:sldChg chg="addSp modSp add mod">
        <pc:chgData name="Zwinger, Matthias" userId="33164c8a-6ea9-4364-8e7b-e8e393ebd4f7" providerId="ADAL" clId="{19E9E9CC-2525-580E-8924-90A5FB1D7CC7}" dt="2025-09-16T13:23:57.703" v="4838"/>
        <pc:sldMkLst>
          <pc:docMk/>
          <pc:sldMk cId="1303914805" sldId="329"/>
        </pc:sldMkLst>
        <pc:spChg chg="mod">
          <ac:chgData name="Zwinger, Matthias" userId="33164c8a-6ea9-4364-8e7b-e8e393ebd4f7" providerId="ADAL" clId="{19E9E9CC-2525-580E-8924-90A5FB1D7CC7}" dt="2025-09-16T13:03:09.458" v="4199" actId="208"/>
          <ac:spMkLst>
            <pc:docMk/>
            <pc:sldMk cId="1303914805" sldId="329"/>
            <ac:spMk id="5" creationId="{B9BABB7A-70F8-D043-A039-E8DF42D7D11B}"/>
          </ac:spMkLst>
        </pc:spChg>
        <pc:spChg chg="add mod">
          <ac:chgData name="Zwinger, Matthias" userId="33164c8a-6ea9-4364-8e7b-e8e393ebd4f7" providerId="ADAL" clId="{19E9E9CC-2525-580E-8924-90A5FB1D7CC7}" dt="2025-09-16T13:23:57.703" v="4838"/>
          <ac:spMkLst>
            <pc:docMk/>
            <pc:sldMk cId="1303914805" sldId="329"/>
            <ac:spMk id="9" creationId="{78E457A7-6499-6439-9712-27CAF1CB5E2C}"/>
          </ac:spMkLst>
        </pc:spChg>
        <pc:spChg chg="add mod">
          <ac:chgData name="Zwinger, Matthias" userId="33164c8a-6ea9-4364-8e7b-e8e393ebd4f7" providerId="ADAL" clId="{19E9E9CC-2525-580E-8924-90A5FB1D7CC7}" dt="2025-09-16T13:23:57.703" v="4838"/>
          <ac:spMkLst>
            <pc:docMk/>
            <pc:sldMk cId="1303914805" sldId="329"/>
            <ac:spMk id="12" creationId="{F0AE9F9C-6222-A179-F9B6-202AB4C38965}"/>
          </ac:spMkLst>
        </pc:spChg>
        <pc:picChg chg="mod">
          <ac:chgData name="Zwinger, Matthias" userId="33164c8a-6ea9-4364-8e7b-e8e393ebd4f7" providerId="ADAL" clId="{19E9E9CC-2525-580E-8924-90A5FB1D7CC7}" dt="2025-09-16T13:03:04.648" v="4197" actId="207"/>
          <ac:picMkLst>
            <pc:docMk/>
            <pc:sldMk cId="1303914805" sldId="329"/>
            <ac:picMk id="4" creationId="{0B51AE73-6586-797A-E135-012F67DE57E7}"/>
          </ac:picMkLst>
        </pc:picChg>
      </pc:sldChg>
      <pc:sldChg chg="addSp delSp modSp add mod">
        <pc:chgData name="Zwinger, Matthias" userId="33164c8a-6ea9-4364-8e7b-e8e393ebd4f7" providerId="ADAL" clId="{19E9E9CC-2525-580E-8924-90A5FB1D7CC7}" dt="2025-09-16T19:56:22.148" v="5582" actId="20577"/>
        <pc:sldMkLst>
          <pc:docMk/>
          <pc:sldMk cId="1737373158" sldId="330"/>
        </pc:sldMkLst>
        <pc:spChg chg="add mod">
          <ac:chgData name="Zwinger, Matthias" userId="33164c8a-6ea9-4364-8e7b-e8e393ebd4f7" providerId="ADAL" clId="{19E9E9CC-2525-580E-8924-90A5FB1D7CC7}" dt="2025-09-16T19:56:22.148" v="5582" actId="20577"/>
          <ac:spMkLst>
            <pc:docMk/>
            <pc:sldMk cId="1737373158" sldId="330"/>
            <ac:spMk id="6" creationId="{17C4711F-5C4F-5B6E-A809-7AF6FEA2A0E0}"/>
          </ac:spMkLst>
        </pc:spChg>
      </pc:sldChg>
      <pc:sldChg chg="addSp modSp new mod">
        <pc:chgData name="Zwinger, Matthias" userId="33164c8a-6ea9-4364-8e7b-e8e393ebd4f7" providerId="ADAL" clId="{19E9E9CC-2525-580E-8924-90A5FB1D7CC7}" dt="2025-09-17T11:44:15.836" v="6813" actId="1076"/>
        <pc:sldMkLst>
          <pc:docMk/>
          <pc:sldMk cId="330306261" sldId="331"/>
        </pc:sldMkLst>
        <pc:spChg chg="mod">
          <ac:chgData name="Zwinger, Matthias" userId="33164c8a-6ea9-4364-8e7b-e8e393ebd4f7" providerId="ADAL" clId="{19E9E9CC-2525-580E-8924-90A5FB1D7CC7}" dt="2025-09-16T19:57:28.675" v="5615" actId="20577"/>
          <ac:spMkLst>
            <pc:docMk/>
            <pc:sldMk cId="330306261" sldId="331"/>
            <ac:spMk id="4" creationId="{7AFFEAB5-1829-8986-B1BB-75DB1DD31CC0}"/>
          </ac:spMkLst>
        </pc:spChg>
        <pc:spChg chg="add mod">
          <ac:chgData name="Zwinger, Matthias" userId="33164c8a-6ea9-4364-8e7b-e8e393ebd4f7" providerId="ADAL" clId="{19E9E9CC-2525-580E-8924-90A5FB1D7CC7}" dt="2025-09-16T13:24:22.530" v="4840"/>
          <ac:spMkLst>
            <pc:docMk/>
            <pc:sldMk cId="330306261" sldId="331"/>
            <ac:spMk id="25" creationId="{1A8E2631-DADA-E06C-8D31-BF5DE7A5E7DB}"/>
          </ac:spMkLst>
        </pc:spChg>
        <pc:spChg chg="add mod">
          <ac:chgData name="Zwinger, Matthias" userId="33164c8a-6ea9-4364-8e7b-e8e393ebd4f7" providerId="ADAL" clId="{19E9E9CC-2525-580E-8924-90A5FB1D7CC7}" dt="2025-09-16T13:24:22.530" v="4840"/>
          <ac:spMkLst>
            <pc:docMk/>
            <pc:sldMk cId="330306261" sldId="331"/>
            <ac:spMk id="26" creationId="{72F570F1-1064-468D-A10E-8E9FF2C083B2}"/>
          </ac:spMkLst>
        </pc:spChg>
        <pc:spChg chg="add mod">
          <ac:chgData name="Zwinger, Matthias" userId="33164c8a-6ea9-4364-8e7b-e8e393ebd4f7" providerId="ADAL" clId="{19E9E9CC-2525-580E-8924-90A5FB1D7CC7}" dt="2025-09-16T13:24:22.530" v="4840"/>
          <ac:spMkLst>
            <pc:docMk/>
            <pc:sldMk cId="330306261" sldId="331"/>
            <ac:spMk id="27" creationId="{41E40D22-123B-8195-BC8A-E3FC2BD1EA3B}"/>
          </ac:spMkLst>
        </pc:spChg>
        <pc:spChg chg="add mod">
          <ac:chgData name="Zwinger, Matthias" userId="33164c8a-6ea9-4364-8e7b-e8e393ebd4f7" providerId="ADAL" clId="{19E9E9CC-2525-580E-8924-90A5FB1D7CC7}" dt="2025-09-16T13:24:22.530" v="4840"/>
          <ac:spMkLst>
            <pc:docMk/>
            <pc:sldMk cId="330306261" sldId="331"/>
            <ac:spMk id="28" creationId="{FFE8C552-05C5-E28C-2EE8-FF004592319F}"/>
          </ac:spMkLst>
        </pc:spChg>
        <pc:spChg chg="add mod">
          <ac:chgData name="Zwinger, Matthias" userId="33164c8a-6ea9-4364-8e7b-e8e393ebd4f7" providerId="ADAL" clId="{19E9E9CC-2525-580E-8924-90A5FB1D7CC7}" dt="2025-09-16T13:24:22.530" v="4840"/>
          <ac:spMkLst>
            <pc:docMk/>
            <pc:sldMk cId="330306261" sldId="331"/>
            <ac:spMk id="29" creationId="{9EC1D40E-A8FC-91D9-751E-F985ED1F8E02}"/>
          </ac:spMkLst>
        </pc:spChg>
        <pc:spChg chg="add mod">
          <ac:chgData name="Zwinger, Matthias" userId="33164c8a-6ea9-4364-8e7b-e8e393ebd4f7" providerId="ADAL" clId="{19E9E9CC-2525-580E-8924-90A5FB1D7CC7}" dt="2025-09-16T13:24:22.530" v="4840"/>
          <ac:spMkLst>
            <pc:docMk/>
            <pc:sldMk cId="330306261" sldId="331"/>
            <ac:spMk id="30" creationId="{F42AA812-52EB-220B-D3BF-FBFFC1D921AF}"/>
          </ac:spMkLst>
        </pc:spChg>
        <pc:grpChg chg="mod">
          <ac:chgData name="Zwinger, Matthias" userId="33164c8a-6ea9-4364-8e7b-e8e393ebd4f7" providerId="ADAL" clId="{19E9E9CC-2525-580E-8924-90A5FB1D7CC7}" dt="2025-09-16T13:24:33.421" v="4847" actId="1035"/>
          <ac:grpSpMkLst>
            <pc:docMk/>
            <pc:sldMk cId="330306261" sldId="331"/>
            <ac:grpSpMk id="10" creationId="{807E4596-A62A-0EFF-81CC-7B298E6D1851}"/>
          </ac:grpSpMkLst>
        </pc:grpChg>
        <pc:grpChg chg="mod">
          <ac:chgData name="Zwinger, Matthias" userId="33164c8a-6ea9-4364-8e7b-e8e393ebd4f7" providerId="ADAL" clId="{19E9E9CC-2525-580E-8924-90A5FB1D7CC7}" dt="2025-09-17T11:44:15.836" v="6813" actId="1076"/>
          <ac:grpSpMkLst>
            <pc:docMk/>
            <pc:sldMk cId="330306261" sldId="331"/>
            <ac:grpSpMk id="44" creationId="{2403131C-5AE7-A7E5-938C-014B90BB9E55}"/>
          </ac:grpSpMkLst>
        </pc:grpChg>
        <pc:picChg chg="mod">
          <ac:chgData name="Zwinger, Matthias" userId="33164c8a-6ea9-4364-8e7b-e8e393ebd4f7" providerId="ADAL" clId="{19E9E9CC-2525-580E-8924-90A5FB1D7CC7}" dt="2025-09-16T13:24:22.530" v="4840"/>
          <ac:picMkLst>
            <pc:docMk/>
            <pc:sldMk cId="330306261" sldId="331"/>
            <ac:picMk id="12" creationId="{17BE7B8E-30EA-9D60-67BA-461D41BB1C1B}"/>
          </ac:picMkLst>
        </pc:picChg>
        <pc:picChg chg="mod">
          <ac:chgData name="Zwinger, Matthias" userId="33164c8a-6ea9-4364-8e7b-e8e393ebd4f7" providerId="ADAL" clId="{19E9E9CC-2525-580E-8924-90A5FB1D7CC7}" dt="2025-09-16T13:24:22.530" v="4840"/>
          <ac:picMkLst>
            <pc:docMk/>
            <pc:sldMk cId="330306261" sldId="331"/>
            <ac:picMk id="16" creationId="{B99F9025-343B-E77D-CF67-DE40D806B532}"/>
          </ac:picMkLst>
        </pc:picChg>
        <pc:picChg chg="mod">
          <ac:chgData name="Zwinger, Matthias" userId="33164c8a-6ea9-4364-8e7b-e8e393ebd4f7" providerId="ADAL" clId="{19E9E9CC-2525-580E-8924-90A5FB1D7CC7}" dt="2025-09-16T13:24:22.530" v="4840"/>
          <ac:picMkLst>
            <pc:docMk/>
            <pc:sldMk cId="330306261" sldId="331"/>
            <ac:picMk id="19" creationId="{C5A1D5C1-1C6B-C286-4E7E-0D454C257FCF}"/>
          </ac:picMkLst>
        </pc:picChg>
        <pc:picChg chg="mod">
          <ac:chgData name="Zwinger, Matthias" userId="33164c8a-6ea9-4364-8e7b-e8e393ebd4f7" providerId="ADAL" clId="{19E9E9CC-2525-580E-8924-90A5FB1D7CC7}" dt="2025-09-16T13:24:22.530" v="4840"/>
          <ac:picMkLst>
            <pc:docMk/>
            <pc:sldMk cId="330306261" sldId="331"/>
            <ac:picMk id="22" creationId="{B99201B4-3CAD-0843-2F56-71EA43F42795}"/>
          </ac:picMkLst>
        </pc:picChg>
      </pc:sldChg>
      <pc:sldChg chg="addSp delSp modSp new mod">
        <pc:chgData name="Zwinger, Matthias" userId="33164c8a-6ea9-4364-8e7b-e8e393ebd4f7" providerId="ADAL" clId="{19E9E9CC-2525-580E-8924-90A5FB1D7CC7}" dt="2025-09-16T19:55:45.491" v="5508" actId="1076"/>
        <pc:sldMkLst>
          <pc:docMk/>
          <pc:sldMk cId="4293569890" sldId="332"/>
        </pc:sldMkLst>
      </pc:sldChg>
      <pc:sldChg chg="addSp modSp new">
        <pc:chgData name="Zwinger, Matthias" userId="33164c8a-6ea9-4364-8e7b-e8e393ebd4f7" providerId="ADAL" clId="{19E9E9CC-2525-580E-8924-90A5FB1D7CC7}" dt="2025-09-16T19:55:47.919" v="5510"/>
        <pc:sldMkLst>
          <pc:docMk/>
          <pc:sldMk cId="1262103258" sldId="333"/>
        </pc:sldMkLst>
      </pc:sldChg>
      <pc:sldChg chg="new">
        <pc:chgData name="Zwinger, Matthias" userId="33164c8a-6ea9-4364-8e7b-e8e393ebd4f7" providerId="ADAL" clId="{19E9E9CC-2525-580E-8924-90A5FB1D7CC7}" dt="2025-09-16T13:37:32.623" v="5149" actId="680"/>
        <pc:sldMkLst>
          <pc:docMk/>
          <pc:sldMk cId="4004492759" sldId="334"/>
        </pc:sldMkLst>
      </pc:sldChg>
      <pc:sldChg chg="addSp modSp new">
        <pc:chgData name="Zwinger, Matthias" userId="33164c8a-6ea9-4364-8e7b-e8e393ebd4f7" providerId="ADAL" clId="{19E9E9CC-2525-580E-8924-90A5FB1D7CC7}" dt="2025-09-16T19:55:46.752" v="5509"/>
        <pc:sldMkLst>
          <pc:docMk/>
          <pc:sldMk cId="144077502" sldId="335"/>
        </pc:sldMkLst>
      </pc:sldChg>
      <pc:sldChg chg="addSp modSp new mod">
        <pc:chgData name="Zwinger, Matthias" userId="33164c8a-6ea9-4364-8e7b-e8e393ebd4f7" providerId="ADAL" clId="{19E9E9CC-2525-580E-8924-90A5FB1D7CC7}" dt="2025-09-16T20:04:56.564" v="6027" actId="20577"/>
        <pc:sldMkLst>
          <pc:docMk/>
          <pc:sldMk cId="1662222381" sldId="337"/>
        </pc:sldMkLst>
      </pc:sldChg>
      <pc:sldChg chg="modSp mod">
        <pc:chgData name="Zwinger, Matthias" userId="33164c8a-6ea9-4364-8e7b-e8e393ebd4f7" providerId="ADAL" clId="{19E9E9CC-2525-580E-8924-90A5FB1D7CC7}" dt="2025-09-17T11:43:11.760" v="6805" actId="1076"/>
        <pc:sldMkLst>
          <pc:docMk/>
          <pc:sldMk cId="1198588685" sldId="338"/>
        </pc:sldMkLst>
        <pc:grpChg chg="mod">
          <ac:chgData name="Zwinger, Matthias" userId="33164c8a-6ea9-4364-8e7b-e8e393ebd4f7" providerId="ADAL" clId="{19E9E9CC-2525-580E-8924-90A5FB1D7CC7}" dt="2025-09-17T11:43:11.760" v="6805" actId="1076"/>
          <ac:grpSpMkLst>
            <pc:docMk/>
            <pc:sldMk cId="1198588685" sldId="338"/>
            <ac:grpSpMk id="44" creationId="{33118C06-3D2B-01BA-877B-ECFDDD24272B}"/>
          </ac:grpSpMkLst>
        </pc:grpChg>
      </pc:sldChg>
      <pc:sldChg chg="addSp modSp mod">
        <pc:chgData name="Zwinger, Matthias" userId="33164c8a-6ea9-4364-8e7b-e8e393ebd4f7" providerId="ADAL" clId="{19E9E9CC-2525-580E-8924-90A5FB1D7CC7}" dt="2025-09-17T09:56:41.801" v="6785" actId="164"/>
        <pc:sldMkLst>
          <pc:docMk/>
          <pc:sldMk cId="3774533921" sldId="339"/>
        </pc:sldMkLst>
        <pc:spChg chg="mod">
          <ac:chgData name="Zwinger, Matthias" userId="33164c8a-6ea9-4364-8e7b-e8e393ebd4f7" providerId="ADAL" clId="{19E9E9CC-2525-580E-8924-90A5FB1D7CC7}" dt="2025-09-17T09:56:41.801" v="6785" actId="164"/>
          <ac:spMkLst>
            <pc:docMk/>
            <pc:sldMk cId="3774533921" sldId="339"/>
            <ac:spMk id="6" creationId="{CEFB99DE-78FD-8594-CB0D-5525C020E2DA}"/>
          </ac:spMkLst>
        </pc:spChg>
        <pc:spChg chg="mod">
          <ac:chgData name="Zwinger, Matthias" userId="33164c8a-6ea9-4364-8e7b-e8e393ebd4f7" providerId="ADAL" clId="{19E9E9CC-2525-580E-8924-90A5FB1D7CC7}" dt="2025-09-17T09:56:41.801" v="6785" actId="164"/>
          <ac:spMkLst>
            <pc:docMk/>
            <pc:sldMk cId="3774533921" sldId="339"/>
            <ac:spMk id="16" creationId="{B25386D2-E18E-8D22-6427-BBDE09B43220}"/>
          </ac:spMkLst>
        </pc:spChg>
        <pc:spChg chg="mod">
          <ac:chgData name="Zwinger, Matthias" userId="33164c8a-6ea9-4364-8e7b-e8e393ebd4f7" providerId="ADAL" clId="{19E9E9CC-2525-580E-8924-90A5FB1D7CC7}" dt="2025-09-17T09:56:41.801" v="6785" actId="164"/>
          <ac:spMkLst>
            <pc:docMk/>
            <pc:sldMk cId="3774533921" sldId="339"/>
            <ac:spMk id="26" creationId="{5E8BFCA7-D3CD-3148-37F0-D4331B40EC55}"/>
          </ac:spMkLst>
        </pc:spChg>
        <pc:spChg chg="mod">
          <ac:chgData name="Zwinger, Matthias" userId="33164c8a-6ea9-4364-8e7b-e8e393ebd4f7" providerId="ADAL" clId="{19E9E9CC-2525-580E-8924-90A5FB1D7CC7}" dt="2025-09-17T09:56:41.801" v="6785" actId="164"/>
          <ac:spMkLst>
            <pc:docMk/>
            <pc:sldMk cId="3774533921" sldId="339"/>
            <ac:spMk id="36" creationId="{3E452AA5-BA14-D1A9-2019-E1B7CE505358}"/>
          </ac:spMkLst>
        </pc:spChg>
        <pc:spChg chg="mod">
          <ac:chgData name="Zwinger, Matthias" userId="33164c8a-6ea9-4364-8e7b-e8e393ebd4f7" providerId="ADAL" clId="{19E9E9CC-2525-580E-8924-90A5FB1D7CC7}" dt="2025-09-17T09:56:41.801" v="6785" actId="164"/>
          <ac:spMkLst>
            <pc:docMk/>
            <pc:sldMk cId="3774533921" sldId="339"/>
            <ac:spMk id="45" creationId="{8B53FEB0-0B76-F775-4662-1DBF16A1BA72}"/>
          </ac:spMkLst>
        </pc:spChg>
        <pc:spChg chg="mod">
          <ac:chgData name="Zwinger, Matthias" userId="33164c8a-6ea9-4364-8e7b-e8e393ebd4f7" providerId="ADAL" clId="{19E9E9CC-2525-580E-8924-90A5FB1D7CC7}" dt="2025-09-17T09:56:41.801" v="6785" actId="164"/>
          <ac:spMkLst>
            <pc:docMk/>
            <pc:sldMk cId="3774533921" sldId="339"/>
            <ac:spMk id="66" creationId="{1A8FF50F-C59F-57EB-B327-131E069B3B2F}"/>
          </ac:spMkLst>
        </pc:spChg>
        <pc:spChg chg="mod">
          <ac:chgData name="Zwinger, Matthias" userId="33164c8a-6ea9-4364-8e7b-e8e393ebd4f7" providerId="ADAL" clId="{19E9E9CC-2525-580E-8924-90A5FB1D7CC7}" dt="2025-09-17T09:56:41.801" v="6785" actId="164"/>
          <ac:spMkLst>
            <pc:docMk/>
            <pc:sldMk cId="3774533921" sldId="339"/>
            <ac:spMk id="92" creationId="{9840E2C0-7A4D-EBC6-A3E1-2CFC819FCEA0}"/>
          </ac:spMkLst>
        </pc:spChg>
        <pc:spChg chg="mod">
          <ac:chgData name="Zwinger, Matthias" userId="33164c8a-6ea9-4364-8e7b-e8e393ebd4f7" providerId="ADAL" clId="{19E9E9CC-2525-580E-8924-90A5FB1D7CC7}" dt="2025-09-17T09:56:41.801" v="6785" actId="164"/>
          <ac:spMkLst>
            <pc:docMk/>
            <pc:sldMk cId="3774533921" sldId="339"/>
            <ac:spMk id="98" creationId="{6E31273E-CEE6-6871-63B6-BA162AC1F14E}"/>
          </ac:spMkLst>
        </pc:spChg>
        <pc:spChg chg="mod">
          <ac:chgData name="Zwinger, Matthias" userId="33164c8a-6ea9-4364-8e7b-e8e393ebd4f7" providerId="ADAL" clId="{19E9E9CC-2525-580E-8924-90A5FB1D7CC7}" dt="2025-09-17T09:39:35.684" v="6261"/>
          <ac:spMkLst>
            <pc:docMk/>
            <pc:sldMk cId="3774533921" sldId="339"/>
            <ac:spMk id="117" creationId="{7AD0913B-8B6B-07B7-AE48-79D3A854B5FF}"/>
          </ac:spMkLst>
        </pc:spChg>
        <pc:spChg chg="mod">
          <ac:chgData name="Zwinger, Matthias" userId="33164c8a-6ea9-4364-8e7b-e8e393ebd4f7" providerId="ADAL" clId="{19E9E9CC-2525-580E-8924-90A5FB1D7CC7}" dt="2025-09-17T09:56:41.801" v="6785" actId="164"/>
          <ac:spMkLst>
            <pc:docMk/>
            <pc:sldMk cId="3774533921" sldId="339"/>
            <ac:spMk id="141" creationId="{40E5F750-827D-50AB-92AD-9410F4A82D7D}"/>
          </ac:spMkLst>
        </pc:spChg>
        <pc:spChg chg="mod">
          <ac:chgData name="Zwinger, Matthias" userId="33164c8a-6ea9-4364-8e7b-e8e393ebd4f7" providerId="ADAL" clId="{19E9E9CC-2525-580E-8924-90A5FB1D7CC7}" dt="2025-09-17T09:56:41.801" v="6785" actId="164"/>
          <ac:spMkLst>
            <pc:docMk/>
            <pc:sldMk cId="3774533921" sldId="339"/>
            <ac:spMk id="171" creationId="{27A42DB0-D1A0-FCD6-719B-EAF90AEB469D}"/>
          </ac:spMkLst>
        </pc:spChg>
      </pc:sldChg>
      <pc:sldChg chg="addSp delSp modSp add mod">
        <pc:chgData name="Zwinger, Matthias" userId="33164c8a-6ea9-4364-8e7b-e8e393ebd4f7" providerId="ADAL" clId="{19E9E9CC-2525-580E-8924-90A5FB1D7CC7}" dt="2025-09-17T09:46:43.143" v="6486" actId="478"/>
        <pc:sldMkLst>
          <pc:docMk/>
          <pc:sldMk cId="957627739" sldId="340"/>
        </pc:sldMkLst>
        <pc:spChg chg="mod">
          <ac:chgData name="Zwinger, Matthias" userId="33164c8a-6ea9-4364-8e7b-e8e393ebd4f7" providerId="ADAL" clId="{19E9E9CC-2525-580E-8924-90A5FB1D7CC7}" dt="2025-09-17T09:46:32.357" v="6482" actId="20577"/>
          <ac:spMkLst>
            <pc:docMk/>
            <pc:sldMk cId="957627739" sldId="340"/>
            <ac:spMk id="71" creationId="{A434BED3-D765-C7C9-7E22-B47DB5970A7F}"/>
          </ac:spMkLst>
        </pc:spChg>
        <pc:picChg chg="mod">
          <ac:chgData name="Zwinger, Matthias" userId="33164c8a-6ea9-4364-8e7b-e8e393ebd4f7" providerId="ADAL" clId="{19E9E9CC-2525-580E-8924-90A5FB1D7CC7}" dt="2025-09-17T09:46:23.495" v="6471" actId="1036"/>
          <ac:picMkLst>
            <pc:docMk/>
            <pc:sldMk cId="957627739" sldId="340"/>
            <ac:picMk id="24" creationId="{B5F6CEC9-5E43-2C0B-4898-EA6B1A570E19}"/>
          </ac:picMkLst>
        </pc:picChg>
        <pc:picChg chg="mod">
          <ac:chgData name="Zwinger, Matthias" userId="33164c8a-6ea9-4364-8e7b-e8e393ebd4f7" providerId="ADAL" clId="{19E9E9CC-2525-580E-8924-90A5FB1D7CC7}" dt="2025-09-17T09:46:08.057" v="6464" actId="1076"/>
          <ac:picMkLst>
            <pc:docMk/>
            <pc:sldMk cId="957627739" sldId="340"/>
            <ac:picMk id="26" creationId="{142B09F3-EF2C-7213-ECF0-685EE645B8B2}"/>
          </ac:picMkLst>
        </pc:picChg>
        <pc:picChg chg="mod">
          <ac:chgData name="Zwinger, Matthias" userId="33164c8a-6ea9-4364-8e7b-e8e393ebd4f7" providerId="ADAL" clId="{19E9E9CC-2525-580E-8924-90A5FB1D7CC7}" dt="2025-09-17T09:46:11.808" v="6466" actId="1076"/>
          <ac:picMkLst>
            <pc:docMk/>
            <pc:sldMk cId="957627739" sldId="340"/>
            <ac:picMk id="28" creationId="{C6DA071B-67D9-4A18-8D13-D52DEF1EDB75}"/>
          </ac:picMkLst>
        </pc:picChg>
      </pc:sldChg>
      <pc:sldChg chg="new ord">
        <pc:chgData name="Zwinger, Matthias" userId="33164c8a-6ea9-4364-8e7b-e8e393ebd4f7" providerId="ADAL" clId="{19E9E9CC-2525-580E-8924-90A5FB1D7CC7}" dt="2025-09-17T11:36:32.032" v="6787" actId="20578"/>
        <pc:sldMkLst>
          <pc:docMk/>
          <pc:sldMk cId="4149166628" sldId="341"/>
        </pc:sldMkLst>
      </pc:sldChg>
      <pc:sldChg chg="new">
        <pc:chgData name="Zwinger, Matthias" userId="33164c8a-6ea9-4364-8e7b-e8e393ebd4f7" providerId="ADAL" clId="{19E9E9CC-2525-580E-8924-90A5FB1D7CC7}" dt="2025-09-17T11:40:14.385" v="6788" actId="680"/>
        <pc:sldMkLst>
          <pc:docMk/>
          <pc:sldMk cId="2466204468" sldId="342"/>
        </pc:sldMkLst>
      </pc:sldChg>
      <pc:sldChg chg="new">
        <pc:chgData name="Zwinger, Matthias" userId="33164c8a-6ea9-4364-8e7b-e8e393ebd4f7" providerId="ADAL" clId="{19E9E9CC-2525-580E-8924-90A5FB1D7CC7}" dt="2025-09-17T11:40:30.019" v="6789" actId="680"/>
        <pc:sldMkLst>
          <pc:docMk/>
          <pc:sldMk cId="369978669" sldId="343"/>
        </pc:sldMkLst>
      </pc:sldChg>
      <pc:sldChg chg="new">
        <pc:chgData name="Zwinger, Matthias" userId="33164c8a-6ea9-4364-8e7b-e8e393ebd4f7" providerId="ADAL" clId="{19E9E9CC-2525-580E-8924-90A5FB1D7CC7}" dt="2025-09-17T11:40:58.486" v="6790" actId="680"/>
        <pc:sldMkLst>
          <pc:docMk/>
          <pc:sldMk cId="1773268323" sldId="344"/>
        </pc:sldMkLst>
      </pc:sldChg>
      <pc:sldChg chg="new">
        <pc:chgData name="Zwinger, Matthias" userId="33164c8a-6ea9-4364-8e7b-e8e393ebd4f7" providerId="ADAL" clId="{19E9E9CC-2525-580E-8924-90A5FB1D7CC7}" dt="2025-09-17T11:41:05.106" v="6791" actId="680"/>
        <pc:sldMkLst>
          <pc:docMk/>
          <pc:sldMk cId="1544528837" sldId="345"/>
        </pc:sldMkLst>
      </pc:sldChg>
      <pc:sldChg chg="new">
        <pc:chgData name="Zwinger, Matthias" userId="33164c8a-6ea9-4364-8e7b-e8e393ebd4f7" providerId="ADAL" clId="{19E9E9CC-2525-580E-8924-90A5FB1D7CC7}" dt="2025-09-17T11:41:11.736" v="6792" actId="680"/>
        <pc:sldMkLst>
          <pc:docMk/>
          <pc:sldMk cId="1247291753" sldId="346"/>
        </pc:sldMkLst>
      </pc:sldChg>
      <pc:sldChg chg="new">
        <pc:chgData name="Zwinger, Matthias" userId="33164c8a-6ea9-4364-8e7b-e8e393ebd4f7" providerId="ADAL" clId="{19E9E9CC-2525-580E-8924-90A5FB1D7CC7}" dt="2025-09-17T11:41:42.269" v="6793" actId="680"/>
        <pc:sldMkLst>
          <pc:docMk/>
          <pc:sldMk cId="1123365100" sldId="347"/>
        </pc:sldMkLst>
      </pc:sldChg>
      <pc:sldChg chg="new">
        <pc:chgData name="Zwinger, Matthias" userId="33164c8a-6ea9-4364-8e7b-e8e393ebd4f7" providerId="ADAL" clId="{19E9E9CC-2525-580E-8924-90A5FB1D7CC7}" dt="2025-09-17T11:41:47.968" v="6794" actId="680"/>
        <pc:sldMkLst>
          <pc:docMk/>
          <pc:sldMk cId="2204994555" sldId="348"/>
        </pc:sldMkLst>
      </pc:sldChg>
      <pc:sldChg chg="new">
        <pc:chgData name="Zwinger, Matthias" userId="33164c8a-6ea9-4364-8e7b-e8e393ebd4f7" providerId="ADAL" clId="{19E9E9CC-2525-580E-8924-90A5FB1D7CC7}" dt="2025-09-17T11:41:50.502" v="6795" actId="680"/>
        <pc:sldMkLst>
          <pc:docMk/>
          <pc:sldMk cId="3428597564" sldId="349"/>
        </pc:sldMkLst>
      </pc:sldChg>
      <pc:sldChg chg="new">
        <pc:chgData name="Zwinger, Matthias" userId="33164c8a-6ea9-4364-8e7b-e8e393ebd4f7" providerId="ADAL" clId="{19E9E9CC-2525-580E-8924-90A5FB1D7CC7}" dt="2025-09-17T11:41:53.468" v="6796" actId="680"/>
        <pc:sldMkLst>
          <pc:docMk/>
          <pc:sldMk cId="2399515515" sldId="350"/>
        </pc:sldMkLst>
      </pc:sldChg>
      <pc:sldChg chg="new">
        <pc:chgData name="Zwinger, Matthias" userId="33164c8a-6ea9-4364-8e7b-e8e393ebd4f7" providerId="ADAL" clId="{19E9E9CC-2525-580E-8924-90A5FB1D7CC7}" dt="2025-09-17T11:41:55.601" v="6797" actId="680"/>
        <pc:sldMkLst>
          <pc:docMk/>
          <pc:sldMk cId="4075420526" sldId="351"/>
        </pc:sldMkLst>
      </pc:sldChg>
      <pc:sldChg chg="new">
        <pc:chgData name="Zwinger, Matthias" userId="33164c8a-6ea9-4364-8e7b-e8e393ebd4f7" providerId="ADAL" clId="{19E9E9CC-2525-580E-8924-90A5FB1D7CC7}" dt="2025-09-17T11:41:57.669" v="6798" actId="680"/>
        <pc:sldMkLst>
          <pc:docMk/>
          <pc:sldMk cId="3856472637" sldId="352"/>
        </pc:sldMkLst>
      </pc:sldChg>
      <pc:sldChg chg="new">
        <pc:chgData name="Zwinger, Matthias" userId="33164c8a-6ea9-4364-8e7b-e8e393ebd4f7" providerId="ADAL" clId="{19E9E9CC-2525-580E-8924-90A5FB1D7CC7}" dt="2025-09-17T11:42:10.552" v="6799" actId="680"/>
        <pc:sldMkLst>
          <pc:docMk/>
          <pc:sldMk cId="2730051256" sldId="353"/>
        </pc:sldMkLst>
      </pc:sldChg>
      <pc:sldChg chg="new">
        <pc:chgData name="Zwinger, Matthias" userId="33164c8a-6ea9-4364-8e7b-e8e393ebd4f7" providerId="ADAL" clId="{19E9E9CC-2525-580E-8924-90A5FB1D7CC7}" dt="2025-09-17T11:42:14.101" v="6800" actId="680"/>
        <pc:sldMkLst>
          <pc:docMk/>
          <pc:sldMk cId="2508363112" sldId="354"/>
        </pc:sldMkLst>
      </pc:sldChg>
      <pc:sldChg chg="new">
        <pc:chgData name="Zwinger, Matthias" userId="33164c8a-6ea9-4364-8e7b-e8e393ebd4f7" providerId="ADAL" clId="{19E9E9CC-2525-580E-8924-90A5FB1D7CC7}" dt="2025-09-17T11:42:17.518" v="6801" actId="680"/>
        <pc:sldMkLst>
          <pc:docMk/>
          <pc:sldMk cId="2924476778" sldId="355"/>
        </pc:sldMkLst>
      </pc:sldChg>
      <pc:sldChg chg="modSp new mod">
        <pc:chgData name="Zwinger, Matthias" userId="33164c8a-6ea9-4364-8e7b-e8e393ebd4f7" providerId="ADAL" clId="{19E9E9CC-2525-580E-8924-90A5FB1D7CC7}" dt="2025-09-17T11:42:43.660" v="6804" actId="1076"/>
        <pc:sldMkLst>
          <pc:docMk/>
          <pc:sldMk cId="967838602" sldId="356"/>
        </pc:sldMkLst>
      </pc:sldChg>
      <pc:sldMasterChg chg="addSp modSp mod setBg modSldLayout">
        <pc:chgData name="Zwinger, Matthias" userId="33164c8a-6ea9-4364-8e7b-e8e393ebd4f7" providerId="ADAL" clId="{19E9E9CC-2525-580E-8924-90A5FB1D7CC7}" dt="2025-09-16T07:32:04.573" v="3479"/>
        <pc:sldMasterMkLst>
          <pc:docMk/>
          <pc:sldMasterMk cId="2753288470" sldId="2147483648"/>
        </pc:sldMasterMkLst>
        <pc:sldLayoutChg chg="modSp mod">
          <pc:chgData name="Zwinger, Matthias" userId="33164c8a-6ea9-4364-8e7b-e8e393ebd4f7" providerId="ADAL" clId="{19E9E9CC-2525-580E-8924-90A5FB1D7CC7}" dt="2025-09-16T07:32:04.573" v="3479"/>
          <pc:sldLayoutMkLst>
            <pc:docMk/>
            <pc:sldMasterMk cId="2753288470" sldId="2147483648"/>
            <pc:sldLayoutMk cId="2158886928" sldId="2147483651"/>
          </pc:sldLayoutMkLst>
        </pc:sldLayoutChg>
      </pc:sldMasterChg>
      <pc:sldMasterChg chg="addSp modSp del mod addSldLayout delSldLayout modSldLayout sldLayoutOrd">
        <pc:chgData name="Zwinger, Matthias" userId="33164c8a-6ea9-4364-8e7b-e8e393ebd4f7" providerId="ADAL" clId="{19E9E9CC-2525-580E-8924-90A5FB1D7CC7}" dt="2025-09-16T07:44:17" v="3578" actId="2696"/>
        <pc:sldMasterMkLst>
          <pc:docMk/>
          <pc:sldMasterMk cId="4193410781" sldId="2147483660"/>
        </pc:sldMasterMkLst>
        <pc:sldLayoutChg chg="addSp modSp mod ord">
          <pc:chgData name="Zwinger, Matthias" userId="33164c8a-6ea9-4364-8e7b-e8e393ebd4f7" providerId="ADAL" clId="{19E9E9CC-2525-580E-8924-90A5FB1D7CC7}" dt="2025-09-16T07:34:25.348" v="3491" actId="20578"/>
          <pc:sldLayoutMkLst>
            <pc:docMk/>
            <pc:sldMasterMk cId="4193410781" sldId="2147483660"/>
            <pc:sldLayoutMk cId="1112914899" sldId="2147483661"/>
          </pc:sldLayoutMkLst>
        </pc:sldLayoutChg>
        <pc:sldLayoutChg chg="add mod modTransition">
          <pc:chgData name="Zwinger, Matthias" userId="33164c8a-6ea9-4364-8e7b-e8e393ebd4f7" providerId="ADAL" clId="{19E9E9CC-2525-580E-8924-90A5FB1D7CC7}" dt="2025-09-16T07:33:18.670" v="3482" actId="2890"/>
          <pc:sldLayoutMkLst>
            <pc:docMk/>
            <pc:sldMasterMk cId="4193410781" sldId="2147483660"/>
            <pc:sldLayoutMk cId="1989899010" sldId="2147483681"/>
          </pc:sldLayoutMkLst>
        </pc:sldLayoutChg>
        <pc:sldLayoutChg chg="addSp modSp del mod ord">
          <pc:chgData name="Zwinger, Matthias" userId="33164c8a-6ea9-4364-8e7b-e8e393ebd4f7" providerId="ADAL" clId="{19E9E9CC-2525-580E-8924-90A5FB1D7CC7}" dt="2025-09-16T07:35:59.182" v="3493" actId="2696"/>
          <pc:sldLayoutMkLst>
            <pc:docMk/>
            <pc:sldMasterMk cId="4193410781" sldId="2147483660"/>
            <pc:sldLayoutMk cId="3454087989" sldId="2147483727"/>
          </pc:sldLayoutMkLst>
        </pc:sldLayoutChg>
        <pc:sldLayoutChg chg="addSp modSp del mod ord">
          <pc:chgData name="Zwinger, Matthias" userId="33164c8a-6ea9-4364-8e7b-e8e393ebd4f7" providerId="ADAL" clId="{19E9E9CC-2525-580E-8924-90A5FB1D7CC7}" dt="2025-09-16T07:44:01.435" v="3577" actId="2696"/>
          <pc:sldLayoutMkLst>
            <pc:docMk/>
            <pc:sldMasterMk cId="4193410781" sldId="2147483660"/>
            <pc:sldLayoutMk cId="2436620713" sldId="2147483728"/>
          </pc:sldLayoutMkLst>
        </pc:sldLayoutChg>
      </pc:sldMasterChg>
      <pc:sldMasterChg chg="addSp modSp mod">
        <pc:chgData name="Zwinger, Matthias" userId="33164c8a-6ea9-4364-8e7b-e8e393ebd4f7" providerId="ADAL" clId="{19E9E9CC-2525-580E-8924-90A5FB1D7CC7}" dt="2025-09-11T11:57:39.260" v="122"/>
        <pc:sldMasterMkLst>
          <pc:docMk/>
          <pc:sldMasterMk cId="1532256155" sldId="2147483681"/>
        </pc:sldMasterMkLst>
      </pc:sldMasterChg>
      <pc:sldMasterChg chg="addSp modSp del mod modSldLayout sldLayoutOrd">
        <pc:chgData name="Zwinger, Matthias" userId="33164c8a-6ea9-4364-8e7b-e8e393ebd4f7" providerId="ADAL" clId="{19E9E9CC-2525-580E-8924-90A5FB1D7CC7}" dt="2025-09-16T07:40:00.969" v="3543" actId="2696"/>
        <pc:sldMasterMkLst>
          <pc:docMk/>
          <pc:sldMasterMk cId="1696949871" sldId="2147483684"/>
        </pc:sldMasterMkLst>
        <pc:sldLayoutChg chg="addSp delSp modSp mod">
          <pc:chgData name="Zwinger, Matthias" userId="33164c8a-6ea9-4364-8e7b-e8e393ebd4f7" providerId="ADAL" clId="{19E9E9CC-2525-580E-8924-90A5FB1D7CC7}" dt="2025-09-11T14:10:09.750" v="1905" actId="14100"/>
          <pc:sldLayoutMkLst>
            <pc:docMk/>
            <pc:sldMasterMk cId="1696949871" sldId="2147483684"/>
            <pc:sldLayoutMk cId="3957558389" sldId="2147483686"/>
          </pc:sldLayoutMkLst>
        </pc:sldLayoutChg>
        <pc:sldLayoutChg chg="addSp delSp modSp mod">
          <pc:chgData name="Zwinger, Matthias" userId="33164c8a-6ea9-4364-8e7b-e8e393ebd4f7" providerId="ADAL" clId="{19E9E9CC-2525-580E-8924-90A5FB1D7CC7}" dt="2025-09-11T14:10:11.569" v="1906"/>
          <pc:sldLayoutMkLst>
            <pc:docMk/>
            <pc:sldMasterMk cId="1696949871" sldId="2147483684"/>
            <pc:sldLayoutMk cId="1236409825" sldId="2147483687"/>
          </pc:sldLayoutMkLst>
        </pc:sldLayoutChg>
        <pc:sldLayoutChg chg="addSp delSp modSp mod">
          <pc:chgData name="Zwinger, Matthias" userId="33164c8a-6ea9-4364-8e7b-e8e393ebd4f7" providerId="ADAL" clId="{19E9E9CC-2525-580E-8924-90A5FB1D7CC7}" dt="2025-09-11T14:10:12.574" v="1907"/>
          <pc:sldLayoutMkLst>
            <pc:docMk/>
            <pc:sldMasterMk cId="1696949871" sldId="2147483684"/>
            <pc:sldLayoutMk cId="118675043" sldId="2147483692"/>
          </pc:sldLayoutMkLst>
        </pc:sldLayoutChg>
        <pc:sldLayoutChg chg="addSp delSp modSp mod">
          <pc:chgData name="Zwinger, Matthias" userId="33164c8a-6ea9-4364-8e7b-e8e393ebd4f7" providerId="ADAL" clId="{19E9E9CC-2525-580E-8924-90A5FB1D7CC7}" dt="2025-09-11T12:37:46.374" v="969" actId="1076"/>
          <pc:sldLayoutMkLst>
            <pc:docMk/>
            <pc:sldMasterMk cId="1696949871" sldId="2147483684"/>
            <pc:sldLayoutMk cId="2463280772" sldId="2147483693"/>
          </pc:sldLayoutMkLst>
        </pc:sldLayoutChg>
        <pc:sldLayoutChg chg="addSp delSp modSp mod">
          <pc:chgData name="Zwinger, Matthias" userId="33164c8a-6ea9-4364-8e7b-e8e393ebd4f7" providerId="ADAL" clId="{19E9E9CC-2525-580E-8924-90A5FB1D7CC7}" dt="2025-09-11T14:10:13.635" v="1908"/>
          <pc:sldLayoutMkLst>
            <pc:docMk/>
            <pc:sldMasterMk cId="1696949871" sldId="2147483684"/>
            <pc:sldLayoutMk cId="1323039448" sldId="2147483694"/>
          </pc:sldLayoutMkLst>
        </pc:sldLayoutChg>
        <pc:sldLayoutChg chg="addSp delSp modSp mod">
          <pc:chgData name="Zwinger, Matthias" userId="33164c8a-6ea9-4364-8e7b-e8e393ebd4f7" providerId="ADAL" clId="{19E9E9CC-2525-580E-8924-90A5FB1D7CC7}" dt="2025-09-11T14:15:21.088" v="2092" actId="1038"/>
          <pc:sldLayoutMkLst>
            <pc:docMk/>
            <pc:sldMasterMk cId="1696949871" sldId="2147483684"/>
            <pc:sldLayoutMk cId="1519965028" sldId="2147483720"/>
          </pc:sldLayoutMkLst>
        </pc:sldLayoutChg>
        <pc:sldLayoutChg chg="ord">
          <pc:chgData name="Zwinger, Matthias" userId="33164c8a-6ea9-4364-8e7b-e8e393ebd4f7" providerId="ADAL" clId="{19E9E9CC-2525-580E-8924-90A5FB1D7CC7}" dt="2025-09-16T07:39:29.767" v="3523" actId="20578"/>
          <pc:sldLayoutMkLst>
            <pc:docMk/>
            <pc:sldMasterMk cId="1696949871" sldId="2147483684"/>
            <pc:sldLayoutMk cId="2920726042" sldId="2147483726"/>
          </pc:sldLayoutMkLst>
        </pc:sldLayoutChg>
      </pc:sldMasterChg>
      <pc:sldMasterChg chg="modSldLayout">
        <pc:chgData name="Zwinger, Matthias" userId="33164c8a-6ea9-4364-8e7b-e8e393ebd4f7" providerId="ADAL" clId="{19E9E9CC-2525-580E-8924-90A5FB1D7CC7}" dt="2025-09-16T13:40:40.333" v="5152" actId="1076"/>
        <pc:sldMasterMkLst>
          <pc:docMk/>
          <pc:sldMasterMk cId="3148597038" sldId="2147483688"/>
        </pc:sldMasterMkLst>
        <pc:sldLayoutChg chg="modSp mod">
          <pc:chgData name="Zwinger, Matthias" userId="33164c8a-6ea9-4364-8e7b-e8e393ebd4f7" providerId="ADAL" clId="{19E9E9CC-2525-580E-8924-90A5FB1D7CC7}" dt="2025-09-16T13:40:40.333" v="5152" actId="1076"/>
          <pc:sldLayoutMkLst>
            <pc:docMk/>
            <pc:sldMasterMk cId="3148597038" sldId="2147483688"/>
            <pc:sldLayoutMk cId="1844119792" sldId="2147483717"/>
          </pc:sldLayoutMkLst>
        </pc:sldLayoutChg>
      </pc:sldMasterChg>
      <pc:sldMasterChg chg="delSp mod">
        <pc:chgData name="Zwinger, Matthias" userId="33164c8a-6ea9-4364-8e7b-e8e393ebd4f7" providerId="ADAL" clId="{19E9E9CC-2525-580E-8924-90A5FB1D7CC7}" dt="2025-09-11T12:52:08.985" v="1051" actId="478"/>
        <pc:sldMasterMkLst>
          <pc:docMk/>
          <pc:sldMasterMk cId="4187190508" sldId="2147483695"/>
        </pc:sldMasterMkLst>
      </pc:sldMasterChg>
      <pc:sldMasterChg chg="modSldLayout">
        <pc:chgData name="Zwinger, Matthias" userId="33164c8a-6ea9-4364-8e7b-e8e393ebd4f7" providerId="ADAL" clId="{19E9E9CC-2525-580E-8924-90A5FB1D7CC7}" dt="2025-09-16T20:06:41.999" v="6102"/>
        <pc:sldMasterMkLst>
          <pc:docMk/>
          <pc:sldMasterMk cId="1516033519" sldId="2147483703"/>
        </pc:sldMasterMkLst>
        <pc:sldLayoutChg chg="addSp modSp">
          <pc:chgData name="Zwinger, Matthias" userId="33164c8a-6ea9-4364-8e7b-e8e393ebd4f7" providerId="ADAL" clId="{19E9E9CC-2525-580E-8924-90A5FB1D7CC7}" dt="2025-09-16T20:06:41.999" v="6102"/>
          <pc:sldLayoutMkLst>
            <pc:docMk/>
            <pc:sldMasterMk cId="1516033519" sldId="2147483703"/>
            <pc:sldLayoutMk cId="2299724351" sldId="2147483790"/>
          </pc:sldLayoutMkLst>
        </pc:sldLayoutChg>
        <pc:sldLayoutChg chg="addSp modSp">
          <pc:chgData name="Zwinger, Matthias" userId="33164c8a-6ea9-4364-8e7b-e8e393ebd4f7" providerId="ADAL" clId="{19E9E9CC-2525-580E-8924-90A5FB1D7CC7}" dt="2025-09-16T20:06:41.331" v="6101"/>
          <pc:sldLayoutMkLst>
            <pc:docMk/>
            <pc:sldMasterMk cId="1516033519" sldId="2147483703"/>
            <pc:sldLayoutMk cId="3003417580" sldId="2147483791"/>
          </pc:sldLayoutMkLst>
        </pc:sldLayoutChg>
        <pc:sldLayoutChg chg="addSp modSp mod">
          <pc:chgData name="Zwinger, Matthias" userId="33164c8a-6ea9-4364-8e7b-e8e393ebd4f7" providerId="ADAL" clId="{19E9E9CC-2525-580E-8924-90A5FB1D7CC7}" dt="2025-09-16T20:06:37.591" v="6100" actId="20577"/>
          <pc:sldLayoutMkLst>
            <pc:docMk/>
            <pc:sldMasterMk cId="1516033519" sldId="2147483703"/>
            <pc:sldLayoutMk cId="1757166440" sldId="2147483792"/>
          </pc:sldLayoutMkLst>
        </pc:sldLayoutChg>
      </pc:sldMasterChg>
      <pc:sldMasterChg chg="add del mod addSldLayout modSldLayout">
        <pc:chgData name="Zwinger, Matthias" userId="33164c8a-6ea9-4364-8e7b-e8e393ebd4f7" providerId="ADAL" clId="{19E9E9CC-2525-580E-8924-90A5FB1D7CC7}" dt="2025-09-16T07:49:36.374" v="3590" actId="2696"/>
        <pc:sldMasterMkLst>
          <pc:docMk/>
          <pc:sldMasterMk cId="1221598281" sldId="2147483729"/>
        </pc:sldMasterMkLst>
        <pc:sldLayoutChg chg="add mod replId">
          <pc:chgData name="Zwinger, Matthias" userId="33164c8a-6ea9-4364-8e7b-e8e393ebd4f7" providerId="ADAL" clId="{19E9E9CC-2525-580E-8924-90A5FB1D7CC7}" dt="2025-09-16T07:34:45.161" v="3492" actId="2890"/>
          <pc:sldLayoutMkLst>
            <pc:docMk/>
            <pc:sldMasterMk cId="1221598281" sldId="2147483729"/>
            <pc:sldLayoutMk cId="3827147873" sldId="2147483730"/>
          </pc:sldLayoutMkLst>
        </pc:sldLayoutChg>
      </pc:sldMasterChg>
      <pc:sldMasterChg chg="modSp">
        <pc:chgData name="Zwinger, Matthias" userId="33164c8a-6ea9-4364-8e7b-e8e393ebd4f7" providerId="ADAL" clId="{19E9E9CC-2525-580E-8924-90A5FB1D7CC7}" dt="2025-09-17T09:31:10.008" v="6131" actId="735"/>
        <pc:sldMasterMkLst>
          <pc:docMk/>
          <pc:sldMasterMk cId="3760165785" sldId="2147483731"/>
        </pc:sldMasterMkLst>
      </pc:sldMasterChg>
      <pc:sldMasterChg chg="delSp modSp add del mod ord modSldLayout sldLayoutOrd">
        <pc:chgData name="Zwinger, Matthias" userId="33164c8a-6ea9-4364-8e7b-e8e393ebd4f7" providerId="ADAL" clId="{19E9E9CC-2525-580E-8924-90A5FB1D7CC7}" dt="2025-09-16T07:52:15.283" v="3593" actId="20578"/>
        <pc:sldMasterMkLst>
          <pc:docMk/>
          <pc:sldMasterMk cId="3760165785" sldId="2147483790"/>
        </pc:sldMasterMkLst>
        <pc:sldLayoutChg chg="addSp delSp modSp mod">
          <pc:chgData name="Zwinger, Matthias" userId="33164c8a-6ea9-4364-8e7b-e8e393ebd4f7" providerId="ADAL" clId="{19E9E9CC-2525-580E-8924-90A5FB1D7CC7}" dt="2025-09-16T07:39:31.766" v="3534"/>
          <pc:sldLayoutMkLst>
            <pc:docMk/>
            <pc:sldMasterMk cId="3760165785" sldId="2147483731"/>
            <pc:sldLayoutMk cId="2441975184" sldId="2147483648"/>
          </pc:sldLayoutMkLst>
          <pc:graphicFrameChg chg="add mod modVis">
            <ac:chgData name="Zwinger, Matthias" userId="33164c8a-6ea9-4364-8e7b-e8e393ebd4f7" providerId="ADAL" clId="{19E9E9CC-2525-580E-8924-90A5FB1D7CC7}" dt="2025-09-16T07:39:31.766" v="3534"/>
            <ac:graphicFrameMkLst>
              <pc:docMk/>
              <pc:sldMasterMk cId="3760165785" sldId="2147483731"/>
              <pc:sldLayoutMk cId="2441975184" sldId="2147483648"/>
              <ac:graphicFrameMk id="3" creationId="{AC86E653-A2C5-8B06-0E09-1B30282AC18C}"/>
            </ac:graphicFrameMkLst>
          </pc:graphicFrameChg>
          <pc:picChg chg="add mod">
            <ac:chgData name="Zwinger, Matthias" userId="33164c8a-6ea9-4364-8e7b-e8e393ebd4f7" providerId="ADAL" clId="{19E9E9CC-2525-580E-8924-90A5FB1D7CC7}" dt="2025-09-16T07:37:46.364" v="3509"/>
            <ac:picMkLst>
              <pc:docMk/>
              <pc:sldMasterMk cId="3760165785" sldId="2147483731"/>
              <pc:sldLayoutMk cId="2441975184" sldId="2147483648"/>
              <ac:picMk id="4" creationId="{0DB6BD9B-9EBB-1827-D2C6-0DACC11BD9FD}"/>
            </ac:picMkLst>
          </pc:picChg>
        </pc:sldLayoutChg>
        <pc:sldLayoutChg chg="addSp delSp modSp mod">
          <pc:chgData name="Zwinger, Matthias" userId="33164c8a-6ea9-4364-8e7b-e8e393ebd4f7" providerId="ADAL" clId="{19E9E9CC-2525-580E-8924-90A5FB1D7CC7}" dt="2025-09-16T07:39:31.765" v="3532"/>
          <pc:sldLayoutMkLst>
            <pc:docMk/>
            <pc:sldMasterMk cId="3760165785" sldId="2147483731"/>
            <pc:sldLayoutMk cId="2139499089" sldId="2147483732"/>
          </pc:sldLayoutMkLst>
          <pc:graphicFrameChg chg="mod">
            <ac:chgData name="Zwinger, Matthias" userId="33164c8a-6ea9-4364-8e7b-e8e393ebd4f7" providerId="ADAL" clId="{19E9E9CC-2525-580E-8924-90A5FB1D7CC7}" dt="2025-09-16T07:39:31.765" v="3532"/>
            <ac:graphicFrameMkLst>
              <pc:docMk/>
              <pc:sldMasterMk cId="3760165785" sldId="2147483731"/>
              <pc:sldLayoutMk cId="2139499089" sldId="2147483732"/>
              <ac:graphicFrameMk id="3" creationId="{AC86E653-A2C5-8B06-0E09-1B30282AC18C}"/>
            </ac:graphicFrameMkLst>
          </pc:graphicFrameChg>
          <pc:picChg chg="add mod">
            <ac:chgData name="Zwinger, Matthias" userId="33164c8a-6ea9-4364-8e7b-e8e393ebd4f7" providerId="ADAL" clId="{19E9E9CC-2525-580E-8924-90A5FB1D7CC7}" dt="2025-09-16T07:38:03.416" v="3511"/>
            <ac:picMkLst>
              <pc:docMk/>
              <pc:sldMasterMk cId="3760165785" sldId="2147483731"/>
              <pc:sldLayoutMk cId="2139499089" sldId="2147483732"/>
              <ac:picMk id="2" creationId="{1DFBD471-15E3-26A8-D1C3-AE35ADFFA787}"/>
            </ac:picMkLst>
          </pc:picChg>
        </pc:sldLayoutChg>
        <pc:sldLayoutChg chg="addSp modSp mod">
          <pc:chgData name="Zwinger, Matthias" userId="33164c8a-6ea9-4364-8e7b-e8e393ebd4f7" providerId="ADAL" clId="{19E9E9CC-2525-580E-8924-90A5FB1D7CC7}" dt="2025-09-16T07:39:31.763" v="3528"/>
          <pc:sldLayoutMkLst>
            <pc:docMk/>
            <pc:sldMasterMk cId="3760165785" sldId="2147483731"/>
            <pc:sldLayoutMk cId="1418386821" sldId="2147483733"/>
          </pc:sldLayoutMkLst>
          <pc:graphicFrameChg chg="mod">
            <ac:chgData name="Zwinger, Matthias" userId="33164c8a-6ea9-4364-8e7b-e8e393ebd4f7" providerId="ADAL" clId="{19E9E9CC-2525-580E-8924-90A5FB1D7CC7}" dt="2025-09-16T07:39:31.763" v="3528"/>
            <ac:graphicFrameMkLst>
              <pc:docMk/>
              <pc:sldMasterMk cId="3760165785" sldId="2147483731"/>
              <pc:sldLayoutMk cId="1418386821" sldId="2147483733"/>
              <ac:graphicFrameMk id="3" creationId="{AC86E653-A2C5-8B06-0E09-1B30282AC18C}"/>
            </ac:graphicFrameMkLst>
          </pc:graphicFrameChg>
          <pc:picChg chg="add mod">
            <ac:chgData name="Zwinger, Matthias" userId="33164c8a-6ea9-4364-8e7b-e8e393ebd4f7" providerId="ADAL" clId="{19E9E9CC-2525-580E-8924-90A5FB1D7CC7}" dt="2025-09-16T07:38:11.517" v="3512"/>
            <ac:picMkLst>
              <pc:docMk/>
              <pc:sldMasterMk cId="3760165785" sldId="2147483731"/>
              <pc:sldLayoutMk cId="1418386821" sldId="2147483733"/>
              <ac:picMk id="2" creationId="{050CF65B-65CC-F219-8292-33CF4BEF1631}"/>
            </ac:picMkLst>
          </pc:picChg>
        </pc:sldLayoutChg>
        <pc:sldLayoutChg chg="addSp modSp mod">
          <pc:chgData name="Zwinger, Matthias" userId="33164c8a-6ea9-4364-8e7b-e8e393ebd4f7" providerId="ADAL" clId="{19E9E9CC-2525-580E-8924-90A5FB1D7CC7}" dt="2025-09-16T07:39:31.767" v="3536"/>
          <pc:sldLayoutMkLst>
            <pc:docMk/>
            <pc:sldMasterMk cId="3760165785" sldId="2147483731"/>
            <pc:sldLayoutMk cId="1717078581" sldId="2147483734"/>
          </pc:sldLayoutMkLst>
          <pc:spChg chg="add mod">
            <ac:chgData name="Zwinger, Matthias" userId="33164c8a-6ea9-4364-8e7b-e8e393ebd4f7" providerId="ADAL" clId="{19E9E9CC-2525-580E-8924-90A5FB1D7CC7}" dt="2025-09-16T07:38:16.960" v="3513"/>
            <ac:spMkLst>
              <pc:docMk/>
              <pc:sldMasterMk cId="3760165785" sldId="2147483731"/>
              <pc:sldLayoutMk cId="1717078581" sldId="2147483734"/>
              <ac:spMk id="4" creationId="{27C170A5-02FA-2B25-525E-59C3F1F98C87}"/>
            </ac:spMkLst>
          </pc:spChg>
          <pc:graphicFrameChg chg="mod">
            <ac:chgData name="Zwinger, Matthias" userId="33164c8a-6ea9-4364-8e7b-e8e393ebd4f7" providerId="ADAL" clId="{19E9E9CC-2525-580E-8924-90A5FB1D7CC7}" dt="2025-09-16T07:39:31.767" v="3536"/>
            <ac:graphicFrameMkLst>
              <pc:docMk/>
              <pc:sldMasterMk cId="3760165785" sldId="2147483731"/>
              <pc:sldLayoutMk cId="1717078581" sldId="2147483734"/>
              <ac:graphicFrameMk id="3" creationId="{AC86E653-A2C5-8B06-0E09-1B30282AC18C}"/>
            </ac:graphicFrameMkLst>
          </pc:graphicFrameChg>
          <pc:picChg chg="add mod">
            <ac:chgData name="Zwinger, Matthias" userId="33164c8a-6ea9-4364-8e7b-e8e393ebd4f7" providerId="ADAL" clId="{19E9E9CC-2525-580E-8924-90A5FB1D7CC7}" dt="2025-09-16T07:38:16.960" v="3513"/>
            <ac:picMkLst>
              <pc:docMk/>
              <pc:sldMasterMk cId="3760165785" sldId="2147483731"/>
              <pc:sldLayoutMk cId="1717078581" sldId="2147483734"/>
              <ac:picMk id="2" creationId="{6D1D2918-9847-88FA-CA51-BDEBDD77C18D}"/>
            </ac:picMkLst>
          </pc:picChg>
        </pc:sldLayoutChg>
        <pc:sldLayoutChg chg="addSp modSp mod">
          <pc:chgData name="Zwinger, Matthias" userId="33164c8a-6ea9-4364-8e7b-e8e393ebd4f7" providerId="ADAL" clId="{19E9E9CC-2525-580E-8924-90A5FB1D7CC7}" dt="2025-09-16T07:39:31.764" v="3530"/>
          <pc:sldLayoutMkLst>
            <pc:docMk/>
            <pc:sldMasterMk cId="3760165785" sldId="2147483731"/>
            <pc:sldLayoutMk cId="2816828991" sldId="2147483735"/>
          </pc:sldLayoutMkLst>
          <pc:spChg chg="add mod">
            <ac:chgData name="Zwinger, Matthias" userId="33164c8a-6ea9-4364-8e7b-e8e393ebd4f7" providerId="ADAL" clId="{19E9E9CC-2525-580E-8924-90A5FB1D7CC7}" dt="2025-09-16T07:38:27.368" v="3514"/>
            <ac:spMkLst>
              <pc:docMk/>
              <pc:sldMasterMk cId="3760165785" sldId="2147483731"/>
              <pc:sldLayoutMk cId="2816828991" sldId="2147483735"/>
              <ac:spMk id="2" creationId="{C1BE1C7A-1274-7A94-73CC-EFF306CF9504}"/>
            </ac:spMkLst>
          </pc:spChg>
          <pc:spChg chg="add mod">
            <ac:chgData name="Zwinger, Matthias" userId="33164c8a-6ea9-4364-8e7b-e8e393ebd4f7" providerId="ADAL" clId="{19E9E9CC-2525-580E-8924-90A5FB1D7CC7}" dt="2025-09-16T07:38:27.368" v="3514"/>
            <ac:spMkLst>
              <pc:docMk/>
              <pc:sldMasterMk cId="3760165785" sldId="2147483731"/>
              <pc:sldLayoutMk cId="2816828991" sldId="2147483735"/>
              <ac:spMk id="4" creationId="{54507AB3-218F-1CA4-94F5-185DAA50DB34}"/>
            </ac:spMkLst>
          </pc:spChg>
          <pc:graphicFrameChg chg="mod">
            <ac:chgData name="Zwinger, Matthias" userId="33164c8a-6ea9-4364-8e7b-e8e393ebd4f7" providerId="ADAL" clId="{19E9E9CC-2525-580E-8924-90A5FB1D7CC7}" dt="2025-09-16T07:39:31.764" v="3530"/>
            <ac:graphicFrameMkLst>
              <pc:docMk/>
              <pc:sldMasterMk cId="3760165785" sldId="2147483731"/>
              <pc:sldLayoutMk cId="2816828991" sldId="2147483735"/>
              <ac:graphicFrameMk id="3" creationId="{AC86E653-A2C5-8B06-0E09-1B30282AC18C}"/>
            </ac:graphicFrameMkLst>
          </pc:graphicFrameChg>
        </pc:sldLayoutChg>
        <pc:sldLayoutChg chg="addSp delSp modSp mod">
          <pc:chgData name="Zwinger, Matthias" userId="33164c8a-6ea9-4364-8e7b-e8e393ebd4f7" providerId="ADAL" clId="{19E9E9CC-2525-580E-8924-90A5FB1D7CC7}" dt="2025-09-16T07:39:31.770" v="3540"/>
          <pc:sldLayoutMkLst>
            <pc:docMk/>
            <pc:sldMasterMk cId="3760165785" sldId="2147483731"/>
            <pc:sldLayoutMk cId="1707262269" sldId="2147483736"/>
          </pc:sldLayoutMkLst>
          <pc:spChg chg="add mod">
            <ac:chgData name="Zwinger, Matthias" userId="33164c8a-6ea9-4364-8e7b-e8e393ebd4f7" providerId="ADAL" clId="{19E9E9CC-2525-580E-8924-90A5FB1D7CC7}" dt="2025-09-16T07:38:44.180" v="3516"/>
            <ac:spMkLst>
              <pc:docMk/>
              <pc:sldMasterMk cId="3760165785" sldId="2147483731"/>
              <pc:sldLayoutMk cId="1707262269" sldId="2147483736"/>
              <ac:spMk id="6" creationId="{1717B929-8323-9733-575C-DF3FDA58FED9}"/>
            </ac:spMkLst>
          </pc:spChg>
          <pc:spChg chg="add mod">
            <ac:chgData name="Zwinger, Matthias" userId="33164c8a-6ea9-4364-8e7b-e8e393ebd4f7" providerId="ADAL" clId="{19E9E9CC-2525-580E-8924-90A5FB1D7CC7}" dt="2025-09-16T07:38:44.180" v="3516"/>
            <ac:spMkLst>
              <pc:docMk/>
              <pc:sldMasterMk cId="3760165785" sldId="2147483731"/>
              <pc:sldLayoutMk cId="1707262269" sldId="2147483736"/>
              <ac:spMk id="7" creationId="{D5868820-E618-C93A-0F5B-7E4AC694C221}"/>
            </ac:spMkLst>
          </pc:spChg>
          <pc:spChg chg="add mod">
            <ac:chgData name="Zwinger, Matthias" userId="33164c8a-6ea9-4364-8e7b-e8e393ebd4f7" providerId="ADAL" clId="{19E9E9CC-2525-580E-8924-90A5FB1D7CC7}" dt="2025-09-16T07:38:44.180" v="3516"/>
            <ac:spMkLst>
              <pc:docMk/>
              <pc:sldMasterMk cId="3760165785" sldId="2147483731"/>
              <pc:sldLayoutMk cId="1707262269" sldId="2147483736"/>
              <ac:spMk id="8" creationId="{F2671340-D534-AEA9-EBF2-C2F31E0D8EEB}"/>
            </ac:spMkLst>
          </pc:spChg>
          <pc:spChg chg="add mod">
            <ac:chgData name="Zwinger, Matthias" userId="33164c8a-6ea9-4364-8e7b-e8e393ebd4f7" providerId="ADAL" clId="{19E9E9CC-2525-580E-8924-90A5FB1D7CC7}" dt="2025-09-16T07:38:44.180" v="3516"/>
            <ac:spMkLst>
              <pc:docMk/>
              <pc:sldMasterMk cId="3760165785" sldId="2147483731"/>
              <pc:sldLayoutMk cId="1707262269" sldId="2147483736"/>
              <ac:spMk id="9" creationId="{F5F91D24-01C1-C34E-DBD1-B9E54C4EDA66}"/>
            </ac:spMkLst>
          </pc:spChg>
          <pc:spChg chg="add mod">
            <ac:chgData name="Zwinger, Matthias" userId="33164c8a-6ea9-4364-8e7b-e8e393ebd4f7" providerId="ADAL" clId="{19E9E9CC-2525-580E-8924-90A5FB1D7CC7}" dt="2025-09-16T07:38:44.180" v="3516"/>
            <ac:spMkLst>
              <pc:docMk/>
              <pc:sldMasterMk cId="3760165785" sldId="2147483731"/>
              <pc:sldLayoutMk cId="1707262269" sldId="2147483736"/>
              <ac:spMk id="10" creationId="{6AF7B3DD-A8B5-9E08-6793-B754E847B409}"/>
            </ac:spMkLst>
          </pc:spChg>
          <pc:spChg chg="add mod">
            <ac:chgData name="Zwinger, Matthias" userId="33164c8a-6ea9-4364-8e7b-e8e393ebd4f7" providerId="ADAL" clId="{19E9E9CC-2525-580E-8924-90A5FB1D7CC7}" dt="2025-09-16T07:38:44.180" v="3516"/>
            <ac:spMkLst>
              <pc:docMk/>
              <pc:sldMasterMk cId="3760165785" sldId="2147483731"/>
              <pc:sldLayoutMk cId="1707262269" sldId="2147483736"/>
              <ac:spMk id="11" creationId="{4F452D24-C9D8-A626-9017-E87EF6714878}"/>
            </ac:spMkLst>
          </pc:spChg>
          <pc:graphicFrameChg chg="mod">
            <ac:chgData name="Zwinger, Matthias" userId="33164c8a-6ea9-4364-8e7b-e8e393ebd4f7" providerId="ADAL" clId="{19E9E9CC-2525-580E-8924-90A5FB1D7CC7}" dt="2025-09-16T07:39:31.770" v="3540"/>
            <ac:graphicFrameMkLst>
              <pc:docMk/>
              <pc:sldMasterMk cId="3760165785" sldId="2147483731"/>
              <pc:sldLayoutMk cId="1707262269" sldId="2147483736"/>
              <ac:graphicFrameMk id="3" creationId="{AC86E653-A2C5-8B06-0E09-1B30282AC18C}"/>
            </ac:graphicFrameMkLst>
          </pc:graphicFrameChg>
          <pc:picChg chg="add mod">
            <ac:chgData name="Zwinger, Matthias" userId="33164c8a-6ea9-4364-8e7b-e8e393ebd4f7" providerId="ADAL" clId="{19E9E9CC-2525-580E-8924-90A5FB1D7CC7}" dt="2025-09-16T07:38:44.180" v="3516"/>
            <ac:picMkLst>
              <pc:docMk/>
              <pc:sldMasterMk cId="3760165785" sldId="2147483731"/>
              <pc:sldLayoutMk cId="1707262269" sldId="2147483736"/>
              <ac:picMk id="5" creationId="{C95ABF0D-9816-AE42-3C47-E3CFBFBD79B7}"/>
            </ac:picMkLst>
          </pc:picChg>
        </pc:sldLayoutChg>
        <pc:sldLayoutChg chg="addSp delSp modSp mod ord">
          <pc:chgData name="Zwinger, Matthias" userId="33164c8a-6ea9-4364-8e7b-e8e393ebd4f7" providerId="ADAL" clId="{19E9E9CC-2525-580E-8924-90A5FB1D7CC7}" dt="2025-09-16T07:39:31.768" v="3538"/>
          <pc:sldLayoutMkLst>
            <pc:docMk/>
            <pc:sldMasterMk cId="3760165785" sldId="2147483731"/>
            <pc:sldLayoutMk cId="2391725186" sldId="2147483737"/>
          </pc:sldLayoutMkLst>
          <pc:spChg chg="add mod">
            <ac:chgData name="Zwinger, Matthias" userId="33164c8a-6ea9-4364-8e7b-e8e393ebd4f7" providerId="ADAL" clId="{19E9E9CC-2525-580E-8924-90A5FB1D7CC7}" dt="2025-09-16T07:38:56.526" v="3518"/>
            <ac:spMkLst>
              <pc:docMk/>
              <pc:sldMasterMk cId="3760165785" sldId="2147483731"/>
              <pc:sldLayoutMk cId="2391725186" sldId="2147483737"/>
              <ac:spMk id="2" creationId="{4F9F9640-763C-38F6-48EF-5FD4CEF135B8}"/>
            </ac:spMkLst>
          </pc:spChg>
          <pc:spChg chg="add mod">
            <ac:chgData name="Zwinger, Matthias" userId="33164c8a-6ea9-4364-8e7b-e8e393ebd4f7" providerId="ADAL" clId="{19E9E9CC-2525-580E-8924-90A5FB1D7CC7}" dt="2025-09-16T07:38:56.526" v="3518"/>
            <ac:spMkLst>
              <pc:docMk/>
              <pc:sldMasterMk cId="3760165785" sldId="2147483731"/>
              <pc:sldLayoutMk cId="2391725186" sldId="2147483737"/>
              <ac:spMk id="4" creationId="{D22FC988-FB10-CFC2-63F0-34481A60FB34}"/>
            </ac:spMkLst>
          </pc:spChg>
          <pc:spChg chg="add mod">
            <ac:chgData name="Zwinger, Matthias" userId="33164c8a-6ea9-4364-8e7b-e8e393ebd4f7" providerId="ADAL" clId="{19E9E9CC-2525-580E-8924-90A5FB1D7CC7}" dt="2025-09-16T07:38:56.526" v="3518"/>
            <ac:spMkLst>
              <pc:docMk/>
              <pc:sldMasterMk cId="3760165785" sldId="2147483731"/>
              <pc:sldLayoutMk cId="2391725186" sldId="2147483737"/>
              <ac:spMk id="12" creationId="{12F20070-9021-5C8B-4A74-13DDCAE15F6B}"/>
            </ac:spMkLst>
          </pc:spChg>
          <pc:spChg chg="add mod">
            <ac:chgData name="Zwinger, Matthias" userId="33164c8a-6ea9-4364-8e7b-e8e393ebd4f7" providerId="ADAL" clId="{19E9E9CC-2525-580E-8924-90A5FB1D7CC7}" dt="2025-09-16T07:38:56.526" v="3518"/>
            <ac:spMkLst>
              <pc:docMk/>
              <pc:sldMasterMk cId="3760165785" sldId="2147483731"/>
              <pc:sldLayoutMk cId="2391725186" sldId="2147483737"/>
              <ac:spMk id="13" creationId="{6B1D2EF9-4985-8554-B19B-33C415432AB4}"/>
            </ac:spMkLst>
          </pc:spChg>
          <pc:graphicFrameChg chg="mod">
            <ac:chgData name="Zwinger, Matthias" userId="33164c8a-6ea9-4364-8e7b-e8e393ebd4f7" providerId="ADAL" clId="{19E9E9CC-2525-580E-8924-90A5FB1D7CC7}" dt="2025-09-16T07:39:31.768" v="3538"/>
            <ac:graphicFrameMkLst>
              <pc:docMk/>
              <pc:sldMasterMk cId="3760165785" sldId="2147483731"/>
              <pc:sldLayoutMk cId="2391725186" sldId="2147483737"/>
              <ac:graphicFrameMk id="3" creationId="{AC86E653-A2C5-8B06-0E09-1B30282AC18C}"/>
            </ac:graphicFrameMkLst>
          </pc:graphicFrameChg>
        </pc:sldLayoutChg>
      </pc:sldMasterChg>
      <pc:sldMasterChg chg="addSp delSp modSp mod modSldLayout sldLayoutOrd">
        <pc:chgData name="Zwinger, Matthias" userId="33164c8a-6ea9-4364-8e7b-e8e393ebd4f7" providerId="ADAL" clId="{19E9E9CC-2525-580E-8924-90A5FB1D7CC7}" dt="2025-09-16T07:48:59.493" v="3586" actId="6014"/>
        <pc:sldMasterMkLst>
          <pc:docMk/>
          <pc:sldMasterMk cId="4192378328" sldId="2147483790"/>
        </pc:sldMasterMkLst>
        <pc:sldLayoutChg chg="modSp mod ord">
          <pc:chgData name="Zwinger, Matthias" userId="33164c8a-6ea9-4364-8e7b-e8e393ebd4f7" providerId="ADAL" clId="{19E9E9CC-2525-580E-8924-90A5FB1D7CC7}" dt="2025-09-16T07:34:18.242" v="3490" actId="20578"/>
          <pc:sldLayoutMkLst>
            <pc:docMk/>
            <pc:sldMasterMk cId="4193410781" sldId="2147483660"/>
            <pc:sldLayoutMk cId="1112914899" sldId="2147483661"/>
          </pc:sldLayoutMkLst>
        </pc:sldLayoutChg>
        <pc:sldLayoutChg chg="mod ord">
          <pc:chgData name="Zwinger, Matthias" userId="33164c8a-6ea9-4364-8e7b-e8e393ebd4f7" providerId="ADAL" clId="{19E9E9CC-2525-580E-8924-90A5FB1D7CC7}" dt="2025-09-16T07:34:18.242" v="3490" actId="20578"/>
          <pc:sldLayoutMkLst>
            <pc:docMk/>
            <pc:sldMasterMk cId="4193410781" sldId="2147483660"/>
            <pc:sldLayoutMk cId="3454087989" sldId="2147483727"/>
          </pc:sldLayoutMkLst>
        </pc:sldLayoutChg>
        <pc:sldLayoutChg chg="modSp mod ord">
          <pc:chgData name="Zwinger, Matthias" userId="33164c8a-6ea9-4364-8e7b-e8e393ebd4f7" providerId="ADAL" clId="{19E9E9CC-2525-580E-8924-90A5FB1D7CC7}" dt="2025-09-16T07:34:18.242" v="3490" actId="20578"/>
          <pc:sldLayoutMkLst>
            <pc:docMk/>
            <pc:sldMasterMk cId="4193410781" sldId="2147483660"/>
            <pc:sldLayoutMk cId="2436620713" sldId="2147483728"/>
          </pc:sldLayoutMkLst>
        </pc:sldLayoutChg>
      </pc:sldMasterChg>
      <pc:sldMasterChg chg="addSp delSp modSp mod">
        <pc:chgData name="Zwinger, Matthias" userId="33164c8a-6ea9-4364-8e7b-e8e393ebd4f7" providerId="ADAL" clId="{19E9E9CC-2525-580E-8924-90A5FB1D7CC7}" dt="2025-09-16T07:49:04.618" v="3587" actId="6014"/>
        <pc:sldMasterMkLst>
          <pc:docMk/>
          <pc:sldMasterMk cId="1516033519" sldId="2147483791"/>
        </pc:sldMasterMkLst>
      </pc:sldMasterChg>
      <pc:sldMasterChg chg="addSp delSp modSp mod">
        <pc:chgData name="Zwinger, Matthias" userId="33164c8a-6ea9-4364-8e7b-e8e393ebd4f7" providerId="ADAL" clId="{19E9E9CC-2525-580E-8924-90A5FB1D7CC7}" dt="2025-09-16T07:49:20.578" v="3588" actId="6014"/>
        <pc:sldMasterMkLst>
          <pc:docMk/>
          <pc:sldMasterMk cId="1744304662" sldId="2147483792"/>
        </pc:sldMasterMkLst>
      </pc:sldMasterChg>
      <pc:sldMasterChg chg="addSp delSp modSp mod">
        <pc:chgData name="Zwinger, Matthias" userId="33164c8a-6ea9-4364-8e7b-e8e393ebd4f7" providerId="ADAL" clId="{19E9E9CC-2525-580E-8924-90A5FB1D7CC7}" dt="2025-09-16T07:49:26.937" v="3589" actId="6014"/>
        <pc:sldMasterMkLst>
          <pc:docMk/>
          <pc:sldMasterMk cId="4261179303" sldId="2147483793"/>
        </pc:sldMasterMkLst>
      </pc:sldMasterChg>
      <pc:sldMasterChg chg="addSp delSp modSp mod ord modSldLayout sldLayoutOrd">
        <pc:chgData name="Zwinger, Matthias" userId="33164c8a-6ea9-4364-8e7b-e8e393ebd4f7" providerId="ADAL" clId="{19E9E9CC-2525-580E-8924-90A5FB1D7CC7}" dt="2025-09-16T07:49:58.666" v="3591" actId="6014"/>
        <pc:sldMasterMkLst>
          <pc:docMk/>
          <pc:sldMasterMk cId="3148597038" sldId="2147483794"/>
        </pc:sldMasterMkLst>
        <pc:sldLayoutChg chg="addSp delSp modSp mod ord">
          <pc:chgData name="Zwinger, Matthias" userId="33164c8a-6ea9-4364-8e7b-e8e393ebd4f7" providerId="ADAL" clId="{19E9E9CC-2525-580E-8924-90A5FB1D7CC7}" dt="2025-09-11T14:10:54.491" v="1947" actId="20577"/>
          <pc:sldLayoutMkLst>
            <pc:docMk/>
            <pc:sldMasterMk cId="3148597038" sldId="2147483688"/>
            <pc:sldLayoutMk cId="2925424714" sldId="2147483689"/>
          </pc:sldLayoutMkLst>
        </pc:sldLayoutChg>
        <pc:sldLayoutChg chg="addSp delSp modSp mod ord">
          <pc:chgData name="Zwinger, Matthias" userId="33164c8a-6ea9-4364-8e7b-e8e393ebd4f7" providerId="ADAL" clId="{19E9E9CC-2525-580E-8924-90A5FB1D7CC7}" dt="2025-09-11T14:10:47.095" v="1944" actId="20577"/>
          <pc:sldLayoutMkLst>
            <pc:docMk/>
            <pc:sldMasterMk cId="3148597038" sldId="2147483688"/>
            <pc:sldLayoutMk cId="275937137" sldId="2147483690"/>
          </pc:sldLayoutMkLst>
        </pc:sldLayoutChg>
        <pc:sldLayoutChg chg="addSp delSp modSp mod ord">
          <pc:chgData name="Zwinger, Matthias" userId="33164c8a-6ea9-4364-8e7b-e8e393ebd4f7" providerId="ADAL" clId="{19E9E9CC-2525-580E-8924-90A5FB1D7CC7}" dt="2025-09-11T14:10:32.606" v="1936" actId="20577"/>
          <pc:sldLayoutMkLst>
            <pc:docMk/>
            <pc:sldMasterMk cId="3148597038" sldId="2147483688"/>
            <pc:sldLayoutMk cId="2000190224" sldId="2147483712"/>
          </pc:sldLayoutMkLst>
        </pc:sldLayoutChg>
        <pc:sldLayoutChg chg="addSp delSp modSp mod">
          <pc:chgData name="Zwinger, Matthias" userId="33164c8a-6ea9-4364-8e7b-e8e393ebd4f7" providerId="ADAL" clId="{19E9E9CC-2525-580E-8924-90A5FB1D7CC7}" dt="2025-09-11T14:10:35.271" v="1937"/>
          <pc:sldLayoutMkLst>
            <pc:docMk/>
            <pc:sldMasterMk cId="3148597038" sldId="2147483794"/>
            <pc:sldLayoutMk cId="1261731239" sldId="2147483713"/>
          </pc:sldLayoutMkLst>
        </pc:sldLayoutChg>
        <pc:sldLayoutChg chg="addSp delSp modSp mod">
          <pc:chgData name="Zwinger, Matthias" userId="33164c8a-6ea9-4364-8e7b-e8e393ebd4f7" providerId="ADAL" clId="{19E9E9CC-2525-580E-8924-90A5FB1D7CC7}" dt="2025-09-11T14:10:38.781" v="1940"/>
          <pc:sldLayoutMkLst>
            <pc:docMk/>
            <pc:sldMasterMk cId="3148597038" sldId="2147483688"/>
            <pc:sldLayoutMk cId="2990076876" sldId="2147483714"/>
          </pc:sldLayoutMkLst>
        </pc:sldLayoutChg>
        <pc:sldLayoutChg chg="addSp modSp mod">
          <pc:chgData name="Zwinger, Matthias" userId="33164c8a-6ea9-4364-8e7b-e8e393ebd4f7" providerId="ADAL" clId="{19E9E9CC-2525-580E-8924-90A5FB1D7CC7}" dt="2025-09-11T14:10:36.037" v="1938"/>
          <pc:sldLayoutMkLst>
            <pc:docMk/>
            <pc:sldMasterMk cId="3148597038" sldId="2147483688"/>
            <pc:sldLayoutMk cId="1307816677" sldId="2147483715"/>
          </pc:sldLayoutMkLst>
        </pc:sldLayoutChg>
        <pc:sldLayoutChg chg="addSp modSp mod">
          <pc:chgData name="Zwinger, Matthias" userId="33164c8a-6ea9-4364-8e7b-e8e393ebd4f7" providerId="ADAL" clId="{19E9E9CC-2525-580E-8924-90A5FB1D7CC7}" dt="2025-09-11T14:10:37.140" v="1939"/>
          <pc:sldLayoutMkLst>
            <pc:docMk/>
            <pc:sldMasterMk cId="3148597038" sldId="2147483794"/>
            <pc:sldLayoutMk cId="896659390" sldId="2147483716"/>
          </pc:sldLayoutMkLst>
        </pc:sldLayoutChg>
        <pc:sldLayoutChg chg="modSp mod">
          <pc:chgData name="Zwinger, Matthias" userId="33164c8a-6ea9-4364-8e7b-e8e393ebd4f7" providerId="ADAL" clId="{19E9E9CC-2525-580E-8924-90A5FB1D7CC7}" dt="2025-09-11T14:12:22.720" v="2039" actId="20577"/>
          <pc:sldLayoutMkLst>
            <pc:docMk/>
            <pc:sldMasterMk cId="3148597038" sldId="2147483688"/>
            <pc:sldLayoutMk cId="1844119792" sldId="2147483717"/>
          </pc:sldLayoutMkLst>
        </pc:sldLayoutChg>
        <pc:sldLayoutChg chg="modSp mod">
          <pc:chgData name="Zwinger, Matthias" userId="33164c8a-6ea9-4364-8e7b-e8e393ebd4f7" providerId="ADAL" clId="{19E9E9CC-2525-580E-8924-90A5FB1D7CC7}" dt="2025-09-11T14:12:46.587" v="2050" actId="20577"/>
          <pc:sldLayoutMkLst>
            <pc:docMk/>
            <pc:sldMasterMk cId="3148597038" sldId="2147483688"/>
            <pc:sldLayoutMk cId="4282080908" sldId="2147483718"/>
          </pc:sldLayoutMkLst>
        </pc:sldLayoutChg>
        <pc:sldLayoutChg chg="modSp mod">
          <pc:chgData name="Zwinger, Matthias" userId="33164c8a-6ea9-4364-8e7b-e8e393ebd4f7" providerId="ADAL" clId="{19E9E9CC-2525-580E-8924-90A5FB1D7CC7}" dt="2025-09-11T14:13:03.161" v="2073" actId="20577"/>
          <pc:sldLayoutMkLst>
            <pc:docMk/>
            <pc:sldMasterMk cId="1696949871" sldId="2147483684"/>
            <pc:sldLayoutMk cId="2233425993" sldId="2147483719"/>
          </pc:sldLayoutMkLst>
        </pc:sldLayoutChg>
      </pc:sldMasterChg>
    </pc:docChg>
  </pc:docChgLst>
  <pc:docChgLst>
    <pc:chgData name="Streissl, Fabian" userId="47517ca9-20a3-4336-aaa9-e056e0818487" providerId="ADAL" clId="{2679F924-894C-485A-9EDA-A226C151ACB9}"/>
    <pc:docChg chg="undo custSel addSld delSld modSld">
      <pc:chgData name="Streissl, Fabian" userId="47517ca9-20a3-4336-aaa9-e056e0818487" providerId="ADAL" clId="{2679F924-894C-485A-9EDA-A226C151ACB9}" dt="2025-09-17T07:09:02.406" v="10498" actId="47"/>
      <pc:docMkLst>
        <pc:docMk/>
      </pc:docMkLst>
      <pc:sldChg chg="modSp mod">
        <pc:chgData name="Streissl, Fabian" userId="47517ca9-20a3-4336-aaa9-e056e0818487" providerId="ADAL" clId="{2679F924-894C-485A-9EDA-A226C151ACB9}" dt="2025-09-16T07:18:39.612" v="3" actId="27636"/>
        <pc:sldMkLst>
          <pc:docMk/>
          <pc:sldMk cId="3437604432" sldId="263"/>
        </pc:sldMkLst>
      </pc:sldChg>
      <pc:sldChg chg="modSp mod">
        <pc:chgData name="Streissl, Fabian" userId="47517ca9-20a3-4336-aaa9-e056e0818487" providerId="ADAL" clId="{2679F924-894C-485A-9EDA-A226C151ACB9}" dt="2025-09-16T07:18:39.586" v="1" actId="27636"/>
        <pc:sldMkLst>
          <pc:docMk/>
          <pc:sldMk cId="653488753" sldId="264"/>
        </pc:sldMkLst>
      </pc:sldChg>
      <pc:sldChg chg="modSp mod">
        <pc:chgData name="Streissl, Fabian" userId="47517ca9-20a3-4336-aaa9-e056e0818487" providerId="ADAL" clId="{2679F924-894C-485A-9EDA-A226C151ACB9}" dt="2025-09-16T07:18:39.600" v="2" actId="27636"/>
        <pc:sldMkLst>
          <pc:docMk/>
          <pc:sldMk cId="1992744838" sldId="265"/>
        </pc:sldMkLst>
      </pc:sldChg>
      <pc:sldChg chg="addSp delSp modSp mod">
        <pc:chgData name="Streissl, Fabian" userId="47517ca9-20a3-4336-aaa9-e056e0818487" providerId="ADAL" clId="{2679F924-894C-485A-9EDA-A226C151ACB9}" dt="2025-09-16T07:28:50.461" v="1885" actId="1037"/>
        <pc:sldMkLst>
          <pc:docMk/>
          <pc:sldMk cId="2816464496" sldId="306"/>
        </pc:sldMkLst>
      </pc:sldChg>
      <pc:sldChg chg="addSp delSp modSp mod">
        <pc:chgData name="Streissl, Fabian" userId="47517ca9-20a3-4336-aaa9-e056e0818487" providerId="ADAL" clId="{2679F924-894C-485A-9EDA-A226C151ACB9}" dt="2025-09-17T07:08:01.441" v="10490" actId="207"/>
        <pc:sldMkLst>
          <pc:docMk/>
          <pc:sldMk cId="442912930" sldId="318"/>
        </pc:sldMkLst>
        <pc:spChg chg="mod ord">
          <ac:chgData name="Streissl, Fabian" userId="47517ca9-20a3-4336-aaa9-e056e0818487" providerId="ADAL" clId="{2679F924-894C-485A-9EDA-A226C151ACB9}" dt="2025-09-16T13:14:06.658" v="7280"/>
          <ac:spMkLst>
            <pc:docMk/>
            <pc:sldMk cId="442912930" sldId="318"/>
            <ac:spMk id="20" creationId="{5553E02B-3785-E88A-A752-A62D95B3992F}"/>
          </ac:spMkLst>
        </pc:spChg>
        <pc:spChg chg="mod ord">
          <ac:chgData name="Streissl, Fabian" userId="47517ca9-20a3-4336-aaa9-e056e0818487" providerId="ADAL" clId="{2679F924-894C-485A-9EDA-A226C151ACB9}" dt="2025-09-16T13:14:06.658" v="7282"/>
          <ac:spMkLst>
            <pc:docMk/>
            <pc:sldMk cId="442912930" sldId="318"/>
            <ac:spMk id="21" creationId="{DFDDB5BB-D6CE-B24C-A85A-6E1DEF27D415}"/>
          </ac:spMkLst>
        </pc:spChg>
        <pc:spChg chg="mod ord">
          <ac:chgData name="Streissl, Fabian" userId="47517ca9-20a3-4336-aaa9-e056e0818487" providerId="ADAL" clId="{2679F924-894C-485A-9EDA-A226C151ACB9}" dt="2025-09-16T13:14:06.665" v="7292"/>
          <ac:spMkLst>
            <pc:docMk/>
            <pc:sldMk cId="442912930" sldId="318"/>
            <ac:spMk id="32" creationId="{4D1EA7E5-7B7C-7EEA-B5A7-447B660C099C}"/>
          </ac:spMkLst>
        </pc:spChg>
        <pc:spChg chg="add mod ord topLvl">
          <ac:chgData name="Streissl, Fabian" userId="47517ca9-20a3-4336-aaa9-e056e0818487" providerId="ADAL" clId="{2679F924-894C-485A-9EDA-A226C151ACB9}" dt="2025-09-16T13:14:06.650" v="7256"/>
          <ac:spMkLst>
            <pc:docMk/>
            <pc:sldMk cId="442912930" sldId="318"/>
            <ac:spMk id="146" creationId="{B424FA4A-E731-F6D9-386C-0B711F5C1763}"/>
          </ac:spMkLst>
        </pc:spChg>
        <pc:spChg chg="add mod ord topLvl">
          <ac:chgData name="Streissl, Fabian" userId="47517ca9-20a3-4336-aaa9-e056e0818487" providerId="ADAL" clId="{2679F924-894C-485A-9EDA-A226C151ACB9}" dt="2025-09-16T13:14:06.650" v="7254"/>
          <ac:spMkLst>
            <pc:docMk/>
            <pc:sldMk cId="442912930" sldId="318"/>
            <ac:spMk id="147" creationId="{B1D1C330-2A93-441F-9383-D787D48D1962}"/>
          </ac:spMkLst>
        </pc:spChg>
        <pc:spChg chg="add mod ord topLvl">
          <ac:chgData name="Streissl, Fabian" userId="47517ca9-20a3-4336-aaa9-e056e0818487" providerId="ADAL" clId="{2679F924-894C-485A-9EDA-A226C151ACB9}" dt="2025-09-16T13:14:06.634" v="7208"/>
          <ac:spMkLst>
            <pc:docMk/>
            <pc:sldMk cId="442912930" sldId="318"/>
            <ac:spMk id="148" creationId="{F5E10C69-3C6A-38EB-E32D-3E3FC0EE844B}"/>
          </ac:spMkLst>
        </pc:spChg>
        <pc:spChg chg="add mod ord topLvl">
          <ac:chgData name="Streissl, Fabian" userId="47517ca9-20a3-4336-aaa9-e056e0818487" providerId="ADAL" clId="{2679F924-894C-485A-9EDA-A226C151ACB9}" dt="2025-09-16T13:14:06.634" v="7206"/>
          <ac:spMkLst>
            <pc:docMk/>
            <pc:sldMk cId="442912930" sldId="318"/>
            <ac:spMk id="149" creationId="{64C5449B-4349-9BC6-D9D3-6DE2016FAB02}"/>
          </ac:spMkLst>
        </pc:spChg>
        <pc:spChg chg="add mod ord topLvl">
          <ac:chgData name="Streissl, Fabian" userId="47517ca9-20a3-4336-aaa9-e056e0818487" providerId="ADAL" clId="{2679F924-894C-485A-9EDA-A226C151ACB9}" dt="2025-09-16T13:14:06.650" v="7248"/>
          <ac:spMkLst>
            <pc:docMk/>
            <pc:sldMk cId="442912930" sldId="318"/>
            <ac:spMk id="150" creationId="{6E8CE91E-775B-8260-D3A9-A557AAE35185}"/>
          </ac:spMkLst>
        </pc:spChg>
        <pc:spChg chg="add mod ord topLvl">
          <ac:chgData name="Streissl, Fabian" userId="47517ca9-20a3-4336-aaa9-e056e0818487" providerId="ADAL" clId="{2679F924-894C-485A-9EDA-A226C151ACB9}" dt="2025-09-16T13:14:06.650" v="7246"/>
          <ac:spMkLst>
            <pc:docMk/>
            <pc:sldMk cId="442912930" sldId="318"/>
            <ac:spMk id="151" creationId="{8DE3296F-3954-6082-3074-E4125485F3AA}"/>
          </ac:spMkLst>
        </pc:spChg>
        <pc:spChg chg="add mod ord topLvl">
          <ac:chgData name="Streissl, Fabian" userId="47517ca9-20a3-4336-aaa9-e056e0818487" providerId="ADAL" clId="{2679F924-894C-485A-9EDA-A226C151ACB9}" dt="2025-09-16T13:14:06.650" v="7224"/>
          <ac:spMkLst>
            <pc:docMk/>
            <pc:sldMk cId="442912930" sldId="318"/>
            <ac:spMk id="152" creationId="{8429E1FC-D7E0-6261-0D33-B28DA7EDC4A4}"/>
          </ac:spMkLst>
        </pc:spChg>
        <pc:spChg chg="add mod ord topLvl">
          <ac:chgData name="Streissl, Fabian" userId="47517ca9-20a3-4336-aaa9-e056e0818487" providerId="ADAL" clId="{2679F924-894C-485A-9EDA-A226C151ACB9}" dt="2025-09-16T13:14:06.634" v="7222"/>
          <ac:spMkLst>
            <pc:docMk/>
            <pc:sldMk cId="442912930" sldId="318"/>
            <ac:spMk id="153" creationId="{6262AABC-72AA-510F-F578-0F2A56177441}"/>
          </ac:spMkLst>
        </pc:spChg>
        <pc:spChg chg="add mod ord topLvl">
          <ac:chgData name="Streissl, Fabian" userId="47517ca9-20a3-4336-aaa9-e056e0818487" providerId="ADAL" clId="{2679F924-894C-485A-9EDA-A226C151ACB9}" dt="2025-09-16T13:14:06.650" v="7232"/>
          <ac:spMkLst>
            <pc:docMk/>
            <pc:sldMk cId="442912930" sldId="318"/>
            <ac:spMk id="154" creationId="{863037BE-765C-83BC-326D-6D3B9D33C763}"/>
          </ac:spMkLst>
        </pc:spChg>
        <pc:spChg chg="add mod ord topLvl">
          <ac:chgData name="Streissl, Fabian" userId="47517ca9-20a3-4336-aaa9-e056e0818487" providerId="ADAL" clId="{2679F924-894C-485A-9EDA-A226C151ACB9}" dt="2025-09-16T13:14:06.650" v="7230"/>
          <ac:spMkLst>
            <pc:docMk/>
            <pc:sldMk cId="442912930" sldId="318"/>
            <ac:spMk id="155" creationId="{5192637E-DFB5-AB59-B539-F5E3FB84CCA4}"/>
          </ac:spMkLst>
        </pc:spChg>
        <pc:spChg chg="add mod ord topLvl">
          <ac:chgData name="Streissl, Fabian" userId="47517ca9-20a3-4336-aaa9-e056e0818487" providerId="ADAL" clId="{2679F924-894C-485A-9EDA-A226C151ACB9}" dt="2025-09-16T13:14:06.634" v="7216"/>
          <ac:spMkLst>
            <pc:docMk/>
            <pc:sldMk cId="442912930" sldId="318"/>
            <ac:spMk id="156" creationId="{64C567F0-DFB4-0DD6-983D-B18270E5DF61}"/>
          </ac:spMkLst>
        </pc:spChg>
        <pc:spChg chg="add mod ord topLvl">
          <ac:chgData name="Streissl, Fabian" userId="47517ca9-20a3-4336-aaa9-e056e0818487" providerId="ADAL" clId="{2679F924-894C-485A-9EDA-A226C151ACB9}" dt="2025-09-16T13:14:06.634" v="7214"/>
          <ac:spMkLst>
            <pc:docMk/>
            <pc:sldMk cId="442912930" sldId="318"/>
            <ac:spMk id="157" creationId="{22024518-95EF-CB7A-AD38-F8D690E3BAC8}"/>
          </ac:spMkLst>
        </pc:spChg>
        <pc:spChg chg="add mod ord topLvl">
          <ac:chgData name="Streissl, Fabian" userId="47517ca9-20a3-4336-aaa9-e056e0818487" providerId="ADAL" clId="{2679F924-894C-485A-9EDA-A226C151ACB9}" dt="2025-09-16T13:14:06.650" v="7240"/>
          <ac:spMkLst>
            <pc:docMk/>
            <pc:sldMk cId="442912930" sldId="318"/>
            <ac:spMk id="158" creationId="{C20E38F7-4324-5981-C143-2DEA509B8AA4}"/>
          </ac:spMkLst>
        </pc:spChg>
        <pc:spChg chg="add mod ord topLvl">
          <ac:chgData name="Streissl, Fabian" userId="47517ca9-20a3-4336-aaa9-e056e0818487" providerId="ADAL" clId="{2679F924-894C-485A-9EDA-A226C151ACB9}" dt="2025-09-16T13:14:06.650" v="7238"/>
          <ac:spMkLst>
            <pc:docMk/>
            <pc:sldMk cId="442912930" sldId="318"/>
            <ac:spMk id="159" creationId="{343868ED-B75E-9553-2F2D-81C1D2DB74D5}"/>
          </ac:spMkLst>
        </pc:spChg>
        <pc:spChg chg="add mod ord topLvl">
          <ac:chgData name="Streissl, Fabian" userId="47517ca9-20a3-4336-aaa9-e056e0818487" providerId="ADAL" clId="{2679F924-894C-485A-9EDA-A226C151ACB9}" dt="2025-09-16T13:14:06.658" v="7264"/>
          <ac:spMkLst>
            <pc:docMk/>
            <pc:sldMk cId="442912930" sldId="318"/>
            <ac:spMk id="160" creationId="{2AF00E59-B87B-B244-85F9-398C3D774CDA}"/>
          </ac:spMkLst>
        </pc:spChg>
        <pc:spChg chg="add mod ord topLvl">
          <ac:chgData name="Streissl, Fabian" userId="47517ca9-20a3-4336-aaa9-e056e0818487" providerId="ADAL" clId="{2679F924-894C-485A-9EDA-A226C151ACB9}" dt="2025-09-16T13:14:06.658" v="7262"/>
          <ac:spMkLst>
            <pc:docMk/>
            <pc:sldMk cId="442912930" sldId="318"/>
            <ac:spMk id="161" creationId="{0E0FE166-C5B2-2075-F99A-1B4994BEE409}"/>
          </ac:spMkLst>
        </pc:spChg>
        <pc:spChg chg="add mod ord topLvl">
          <ac:chgData name="Streissl, Fabian" userId="47517ca9-20a3-4336-aaa9-e056e0818487" providerId="ADAL" clId="{2679F924-894C-485A-9EDA-A226C151ACB9}" dt="2025-09-16T13:14:06.658" v="7270"/>
          <ac:spMkLst>
            <pc:docMk/>
            <pc:sldMk cId="442912930" sldId="318"/>
            <ac:spMk id="162" creationId="{39B7C0C3-7BE2-C39F-E932-B0828B20804B}"/>
          </ac:spMkLst>
        </pc:spChg>
        <pc:spChg chg="add mod ord topLvl">
          <ac:chgData name="Streissl, Fabian" userId="47517ca9-20a3-4336-aaa9-e056e0818487" providerId="ADAL" clId="{2679F924-894C-485A-9EDA-A226C151ACB9}" dt="2025-09-16T13:14:06.658" v="7272"/>
          <ac:spMkLst>
            <pc:docMk/>
            <pc:sldMk cId="442912930" sldId="318"/>
            <ac:spMk id="163" creationId="{7CF15F94-F04D-B98D-B7D0-1DE82EA9C4D7}"/>
          </ac:spMkLst>
        </pc:spChg>
        <pc:grpChg chg="mod ord">
          <ac:chgData name="Streissl, Fabian" userId="47517ca9-20a3-4336-aaa9-e056e0818487" providerId="ADAL" clId="{2679F924-894C-485A-9EDA-A226C151ACB9}" dt="2025-09-16T13:14:06.658" v="7286"/>
          <ac:grpSpMkLst>
            <pc:docMk/>
            <pc:sldMk cId="442912930" sldId="318"/>
            <ac:grpSpMk id="25" creationId="{AE47D223-CE60-23D6-AE45-348E9587F6BE}"/>
          </ac:grpSpMkLst>
        </pc:grpChg>
        <pc:grpChg chg="mod ord">
          <ac:chgData name="Streissl, Fabian" userId="47517ca9-20a3-4336-aaa9-e056e0818487" providerId="ADAL" clId="{2679F924-894C-485A-9EDA-A226C151ACB9}" dt="2025-09-16T13:14:06.634" v="7196"/>
          <ac:grpSpMkLst>
            <pc:docMk/>
            <pc:sldMk cId="442912930" sldId="318"/>
            <ac:grpSpMk id="34" creationId="{80EAC993-775B-7646-0D91-BDE27D61DEE1}"/>
          </ac:grpSpMkLst>
        </pc:grpChg>
        <pc:grpChg chg="mod ord">
          <ac:chgData name="Streissl, Fabian" userId="47517ca9-20a3-4336-aaa9-e056e0818487" providerId="ADAL" clId="{2679F924-894C-485A-9EDA-A226C151ACB9}" dt="2025-09-16T13:14:06.634" v="7198"/>
          <ac:grpSpMkLst>
            <pc:docMk/>
            <pc:sldMk cId="442912930" sldId="318"/>
            <ac:grpSpMk id="87" creationId="{65CE990E-4146-EBCB-AB9E-006536E822E2}"/>
          </ac:grpSpMkLst>
        </pc:grpChg>
        <pc:graphicFrameChg chg="add mod ord modVis">
          <ac:chgData name="Streissl, Fabian" userId="47517ca9-20a3-4336-aaa9-e056e0818487" providerId="ADAL" clId="{2679F924-894C-485A-9EDA-A226C151ACB9}" dt="2025-09-17T07:01:09.067" v="10401"/>
          <ac:graphicFrameMkLst>
            <pc:docMk/>
            <pc:sldMk cId="442912930" sldId="318"/>
            <ac:graphicFrameMk id="181" creationId="{351415AA-1538-0DF3-4A88-A7E6ABEF4705}"/>
          </ac:graphicFrameMkLst>
        </pc:graphicFrameChg>
        <pc:picChg chg="add mod ord topLvl">
          <ac:chgData name="Streissl, Fabian" userId="47517ca9-20a3-4336-aaa9-e056e0818487" providerId="ADAL" clId="{2679F924-894C-485A-9EDA-A226C151ACB9}" dt="2025-09-16T13:39:29.540" v="7401" actId="108"/>
          <ac:picMkLst>
            <pc:docMk/>
            <pc:sldMk cId="442912930" sldId="318"/>
            <ac:picMk id="119" creationId="{9BD90E22-B315-0039-6873-0892584B9F50}"/>
          </ac:picMkLst>
        </pc:picChg>
        <pc:picChg chg="add mod ord topLvl">
          <ac:chgData name="Streissl, Fabian" userId="47517ca9-20a3-4336-aaa9-e056e0818487" providerId="ADAL" clId="{2679F924-894C-485A-9EDA-A226C151ACB9}" dt="2025-09-16T13:14:06.650" v="7244"/>
          <ac:picMkLst>
            <pc:docMk/>
            <pc:sldMk cId="442912930" sldId="318"/>
            <ac:picMk id="120" creationId="{CFCE4C74-A6C5-CB79-0696-6C3C4E5B79C7}"/>
          </ac:picMkLst>
        </pc:picChg>
        <pc:picChg chg="add mod ord topLvl">
          <ac:chgData name="Streissl, Fabian" userId="47517ca9-20a3-4336-aaa9-e056e0818487" providerId="ADAL" clId="{2679F924-894C-485A-9EDA-A226C151ACB9}" dt="2025-09-16T13:14:06.650" v="7250"/>
          <ac:picMkLst>
            <pc:docMk/>
            <pc:sldMk cId="442912930" sldId="318"/>
            <ac:picMk id="121" creationId="{C672C810-57A3-3E33-CE1E-04B22D23F5DC}"/>
          </ac:picMkLst>
        </pc:picChg>
        <pc:picChg chg="add del mod ord topLvl">
          <ac:chgData name="Streissl, Fabian" userId="47517ca9-20a3-4336-aaa9-e056e0818487" providerId="ADAL" clId="{2679F924-894C-485A-9EDA-A226C151ACB9}" dt="2025-09-16T13:14:06.650" v="7258"/>
          <ac:picMkLst>
            <pc:docMk/>
            <pc:sldMk cId="442912930" sldId="318"/>
            <ac:picMk id="122" creationId="{8DE124A6-EE6B-1D5D-5112-6C0ADC524587}"/>
          </ac:picMkLst>
        </pc:picChg>
        <pc:picChg chg="add mod ord topLvl">
          <ac:chgData name="Streissl, Fabian" userId="47517ca9-20a3-4336-aaa9-e056e0818487" providerId="ADAL" clId="{2679F924-894C-485A-9EDA-A226C151ACB9}" dt="2025-09-16T13:14:06.650" v="7252"/>
          <ac:picMkLst>
            <pc:docMk/>
            <pc:sldMk cId="442912930" sldId="318"/>
            <ac:picMk id="123" creationId="{51F004B6-21B2-57B4-5252-A5440E8E59FF}"/>
          </ac:picMkLst>
        </pc:picChg>
        <pc:picChg chg="add mod ord topLvl">
          <ac:chgData name="Streissl, Fabian" userId="47517ca9-20a3-4336-aaa9-e056e0818487" providerId="ADAL" clId="{2679F924-894C-485A-9EDA-A226C151ACB9}" dt="2025-09-16T13:14:06.658" v="7266"/>
          <ac:picMkLst>
            <pc:docMk/>
            <pc:sldMk cId="442912930" sldId="318"/>
            <ac:picMk id="124" creationId="{B73B095D-CEF9-8D56-4E82-5924796981CB}"/>
          </ac:picMkLst>
        </pc:picChg>
        <pc:picChg chg="mod ord topLvl">
          <ac:chgData name="Streissl, Fabian" userId="47517ca9-20a3-4336-aaa9-e056e0818487" providerId="ADAL" clId="{2679F924-894C-485A-9EDA-A226C151ACB9}" dt="2025-09-16T13:14:06.634" v="7204"/>
          <ac:picMkLst>
            <pc:docMk/>
            <pc:sldMk cId="442912930" sldId="318"/>
            <ac:picMk id="135" creationId="{B5E2C5D9-DE2D-C0D2-2095-4D5C15C4A2E6}"/>
          </ac:picMkLst>
        </pc:picChg>
        <pc:picChg chg="mod ord topLvl">
          <ac:chgData name="Streissl, Fabian" userId="47517ca9-20a3-4336-aaa9-e056e0818487" providerId="ADAL" clId="{2679F924-894C-485A-9EDA-A226C151ACB9}" dt="2025-09-16T13:14:06.634" v="7210"/>
          <ac:picMkLst>
            <pc:docMk/>
            <pc:sldMk cId="442912930" sldId="318"/>
            <ac:picMk id="136" creationId="{91695E53-ED05-89DE-2812-AB82F522FB6E}"/>
          </ac:picMkLst>
        </pc:picChg>
        <pc:picChg chg="mod ord topLvl">
          <ac:chgData name="Streissl, Fabian" userId="47517ca9-20a3-4336-aaa9-e056e0818487" providerId="ADAL" clId="{2679F924-894C-485A-9EDA-A226C151ACB9}" dt="2025-09-16T13:14:06.650" v="7228"/>
          <ac:picMkLst>
            <pc:docMk/>
            <pc:sldMk cId="442912930" sldId="318"/>
            <ac:picMk id="137" creationId="{84320791-2A76-FCB2-8767-08E9AF8170B8}"/>
          </ac:picMkLst>
        </pc:picChg>
        <pc:picChg chg="mod ord topLvl">
          <ac:chgData name="Streissl, Fabian" userId="47517ca9-20a3-4336-aaa9-e056e0818487" providerId="ADAL" clId="{2679F924-894C-485A-9EDA-A226C151ACB9}" dt="2025-09-16T13:14:06.634" v="7218"/>
          <ac:picMkLst>
            <pc:docMk/>
            <pc:sldMk cId="442912930" sldId="318"/>
            <ac:picMk id="138" creationId="{38CB87FA-9076-40AE-40F5-D6DF07C789EE}"/>
          </ac:picMkLst>
        </pc:picChg>
        <pc:picChg chg="mod ord topLvl">
          <ac:chgData name="Streissl, Fabian" userId="47517ca9-20a3-4336-aaa9-e056e0818487" providerId="ADAL" clId="{2679F924-894C-485A-9EDA-A226C151ACB9}" dt="2025-09-16T13:14:06.634" v="7220"/>
          <ac:picMkLst>
            <pc:docMk/>
            <pc:sldMk cId="442912930" sldId="318"/>
            <ac:picMk id="139" creationId="{B5FE6222-BFF2-F61E-F3CD-CE5A4D8D36E3}"/>
          </ac:picMkLst>
        </pc:picChg>
        <pc:picChg chg="mod ord topLvl">
          <ac:chgData name="Streissl, Fabian" userId="47517ca9-20a3-4336-aaa9-e056e0818487" providerId="ADAL" clId="{2679F924-894C-485A-9EDA-A226C151ACB9}" dt="2025-09-16T13:14:06.650" v="7226"/>
          <ac:picMkLst>
            <pc:docMk/>
            <pc:sldMk cId="442912930" sldId="318"/>
            <ac:picMk id="140" creationId="{9F423229-2F01-E982-4734-F15B55044060}"/>
          </ac:picMkLst>
        </pc:picChg>
        <pc:picChg chg="mod ord topLvl">
          <ac:chgData name="Streissl, Fabian" userId="47517ca9-20a3-4336-aaa9-e056e0818487" providerId="ADAL" clId="{2679F924-894C-485A-9EDA-A226C151ACB9}" dt="2025-09-16T13:14:06.650" v="7234"/>
          <ac:picMkLst>
            <pc:docMk/>
            <pc:sldMk cId="442912930" sldId="318"/>
            <ac:picMk id="141" creationId="{E30E7614-CA9E-F0B2-B7F0-828DE660B2F0}"/>
          </ac:picMkLst>
        </pc:picChg>
        <pc:picChg chg="add mod ord topLvl">
          <ac:chgData name="Streissl, Fabian" userId="47517ca9-20a3-4336-aaa9-e056e0818487" providerId="ADAL" clId="{2679F924-894C-485A-9EDA-A226C151ACB9}" dt="2025-09-16T13:14:06.650" v="7260"/>
          <ac:picMkLst>
            <pc:docMk/>
            <pc:sldMk cId="442912930" sldId="318"/>
            <ac:picMk id="142" creationId="{84F1A3A7-A8FE-DEFD-5547-77F2F1C33380}"/>
          </ac:picMkLst>
        </pc:picChg>
        <pc:picChg chg="add mod ord topLvl">
          <ac:chgData name="Streissl, Fabian" userId="47517ca9-20a3-4336-aaa9-e056e0818487" providerId="ADAL" clId="{2679F924-894C-485A-9EDA-A226C151ACB9}" dt="2025-09-16T13:14:06.650" v="7236"/>
          <ac:picMkLst>
            <pc:docMk/>
            <pc:sldMk cId="442912930" sldId="318"/>
            <ac:picMk id="143" creationId="{C880476C-5023-A278-9D29-1F365CA5275A}"/>
          </ac:picMkLst>
        </pc:picChg>
        <pc:picChg chg="add mod ord topLvl">
          <ac:chgData name="Streissl, Fabian" userId="47517ca9-20a3-4336-aaa9-e056e0818487" providerId="ADAL" clId="{2679F924-894C-485A-9EDA-A226C151ACB9}" dt="2025-09-16T13:14:06.658" v="7268"/>
          <ac:picMkLst>
            <pc:docMk/>
            <pc:sldMk cId="442912930" sldId="318"/>
            <ac:picMk id="144" creationId="{534B686D-6300-A56F-BFEE-5C9F1E9089DE}"/>
          </ac:picMkLst>
        </pc:picChg>
        <pc:picChg chg="add mod ord topLvl">
          <ac:chgData name="Streissl, Fabian" userId="47517ca9-20a3-4336-aaa9-e056e0818487" providerId="ADAL" clId="{2679F924-894C-485A-9EDA-A226C151ACB9}" dt="2025-09-16T13:14:06.634" v="7212"/>
          <ac:picMkLst>
            <pc:docMk/>
            <pc:sldMk cId="442912930" sldId="318"/>
            <ac:picMk id="145" creationId="{A0EA1E05-08D8-0546-E9F2-5577B18940FD}"/>
          </ac:picMkLst>
        </pc:picChg>
        <pc:picChg chg="add mod ord topLvl">
          <ac:chgData name="Streissl, Fabian" userId="47517ca9-20a3-4336-aaa9-e056e0818487" providerId="ADAL" clId="{2679F924-894C-485A-9EDA-A226C151ACB9}" dt="2025-09-16T13:14:06.658" v="7274"/>
          <ac:picMkLst>
            <pc:docMk/>
            <pc:sldMk cId="442912930" sldId="318"/>
            <ac:picMk id="164" creationId="{2A7279F6-3C45-63E8-86BF-B6BFB5A67194}"/>
          </ac:picMkLst>
        </pc:picChg>
      </pc:sldChg>
      <pc:sldChg chg="addSp delSp modSp mod">
        <pc:chgData name="Streissl, Fabian" userId="47517ca9-20a3-4336-aaa9-e056e0818487" providerId="ADAL" clId="{2679F924-894C-485A-9EDA-A226C151ACB9}" dt="2025-09-17T06:53:22.488" v="10370" actId="1035"/>
        <pc:sldMkLst>
          <pc:docMk/>
          <pc:sldMk cId="1481033491" sldId="320"/>
        </pc:sldMkLst>
        <pc:spChg chg="mod ord">
          <ac:chgData name="Streissl, Fabian" userId="47517ca9-20a3-4336-aaa9-e056e0818487" providerId="ADAL" clId="{2679F924-894C-485A-9EDA-A226C151ACB9}" dt="2025-09-17T06:50:09.421" v="9985"/>
          <ac:spMkLst>
            <pc:docMk/>
            <pc:sldMk cId="1481033491" sldId="320"/>
            <ac:spMk id="2" creationId="{2DA228F0-7097-55A3-9BA8-D452B58FCA1D}"/>
          </ac:spMkLst>
        </pc:spChg>
        <pc:spChg chg="mod ord">
          <ac:chgData name="Streissl, Fabian" userId="47517ca9-20a3-4336-aaa9-e056e0818487" providerId="ADAL" clId="{2679F924-894C-485A-9EDA-A226C151ACB9}" dt="2025-09-17T06:50:45.602" v="10276" actId="1035"/>
          <ac:spMkLst>
            <pc:docMk/>
            <pc:sldMk cId="1481033491" sldId="320"/>
            <ac:spMk id="6" creationId="{199EE19E-F346-EA88-52D6-FCDDFA606DE6}"/>
          </ac:spMkLst>
        </pc:spChg>
        <pc:spChg chg="mod ord">
          <ac:chgData name="Streissl, Fabian" userId="47517ca9-20a3-4336-aaa9-e056e0818487" providerId="ADAL" clId="{2679F924-894C-485A-9EDA-A226C151ACB9}" dt="2025-09-17T06:51:14.271" v="10301" actId="1035"/>
          <ac:spMkLst>
            <pc:docMk/>
            <pc:sldMk cId="1481033491" sldId="320"/>
            <ac:spMk id="8" creationId="{9764F8E3-AFFC-E0E3-5391-63EAF5A141A0}"/>
          </ac:spMkLst>
        </pc:spChg>
        <pc:spChg chg="mod ord">
          <ac:chgData name="Streissl, Fabian" userId="47517ca9-20a3-4336-aaa9-e056e0818487" providerId="ADAL" clId="{2679F924-894C-485A-9EDA-A226C151ACB9}" dt="2025-09-17T06:50:09.425" v="9997"/>
          <ac:spMkLst>
            <pc:docMk/>
            <pc:sldMk cId="1481033491" sldId="320"/>
            <ac:spMk id="10" creationId="{D8181799-A73A-7792-928D-3100BD46FE3E}"/>
          </ac:spMkLst>
        </pc:spChg>
        <pc:spChg chg="mod ord">
          <ac:chgData name="Streissl, Fabian" userId="47517ca9-20a3-4336-aaa9-e056e0818487" providerId="ADAL" clId="{2679F924-894C-485A-9EDA-A226C151ACB9}" dt="2025-09-17T06:50:45.602" v="10276" actId="1035"/>
          <ac:spMkLst>
            <pc:docMk/>
            <pc:sldMk cId="1481033491" sldId="320"/>
            <ac:spMk id="12" creationId="{D8885D84-7AEF-FB84-74AD-49123A767C27}"/>
          </ac:spMkLst>
        </pc:spChg>
        <pc:spChg chg="mod ord">
          <ac:chgData name="Streissl, Fabian" userId="47517ca9-20a3-4336-aaa9-e056e0818487" providerId="ADAL" clId="{2679F924-894C-485A-9EDA-A226C151ACB9}" dt="2025-09-17T06:51:14.271" v="10301" actId="1035"/>
          <ac:spMkLst>
            <pc:docMk/>
            <pc:sldMk cId="1481033491" sldId="320"/>
            <ac:spMk id="14" creationId="{D508B059-F42E-DEF8-9A7D-CD6D6743B7CE}"/>
          </ac:spMkLst>
        </pc:spChg>
        <pc:spChg chg="mod ord">
          <ac:chgData name="Streissl, Fabian" userId="47517ca9-20a3-4336-aaa9-e056e0818487" providerId="ADAL" clId="{2679F924-894C-485A-9EDA-A226C151ACB9}" dt="2025-09-17T06:50:09.429" v="10009"/>
          <ac:spMkLst>
            <pc:docMk/>
            <pc:sldMk cId="1481033491" sldId="320"/>
            <ac:spMk id="16" creationId="{B7041E51-1201-D492-BEB5-F18A005AE03D}"/>
          </ac:spMkLst>
        </pc:spChg>
        <pc:spChg chg="mod ord">
          <ac:chgData name="Streissl, Fabian" userId="47517ca9-20a3-4336-aaa9-e056e0818487" providerId="ADAL" clId="{2679F924-894C-485A-9EDA-A226C151ACB9}" dt="2025-09-17T06:51:44.294" v="10336" actId="1035"/>
          <ac:spMkLst>
            <pc:docMk/>
            <pc:sldMk cId="1481033491" sldId="320"/>
            <ac:spMk id="18" creationId="{307A5CFE-1146-20F5-0A33-66B02CF7AB42}"/>
          </ac:spMkLst>
        </pc:spChg>
        <pc:spChg chg="mod ord">
          <ac:chgData name="Streissl, Fabian" userId="47517ca9-20a3-4336-aaa9-e056e0818487" providerId="ADAL" clId="{2679F924-894C-485A-9EDA-A226C151ACB9}" dt="2025-09-17T06:52:05.673" v="10353" actId="1035"/>
          <ac:spMkLst>
            <pc:docMk/>
            <pc:sldMk cId="1481033491" sldId="320"/>
            <ac:spMk id="20" creationId="{3D9CD8C1-B485-CAB2-5FE0-CCE527EEC325}"/>
          </ac:spMkLst>
        </pc:spChg>
        <pc:spChg chg="mod ord">
          <ac:chgData name="Streissl, Fabian" userId="47517ca9-20a3-4336-aaa9-e056e0818487" providerId="ADAL" clId="{2679F924-894C-485A-9EDA-A226C151ACB9}" dt="2025-09-17T06:52:24.728" v="10366" actId="1035"/>
          <ac:spMkLst>
            <pc:docMk/>
            <pc:sldMk cId="1481033491" sldId="320"/>
            <ac:spMk id="22" creationId="{7BCDEAF1-D125-8499-BE06-68D598BFDE78}"/>
          </ac:spMkLst>
        </pc:spChg>
        <pc:spChg chg="mod ord">
          <ac:chgData name="Streissl, Fabian" userId="47517ca9-20a3-4336-aaa9-e056e0818487" providerId="ADAL" clId="{2679F924-894C-485A-9EDA-A226C151ACB9}" dt="2025-09-17T06:51:44.294" v="10336" actId="1035"/>
          <ac:spMkLst>
            <pc:docMk/>
            <pc:sldMk cId="1481033491" sldId="320"/>
            <ac:spMk id="24" creationId="{9C42135D-FE91-70D0-6E75-AD1175124FDD}"/>
          </ac:spMkLst>
        </pc:spChg>
        <pc:spChg chg="mod ord">
          <ac:chgData name="Streissl, Fabian" userId="47517ca9-20a3-4336-aaa9-e056e0818487" providerId="ADAL" clId="{2679F924-894C-485A-9EDA-A226C151ACB9}" dt="2025-09-17T06:51:14.271" v="10301" actId="1035"/>
          <ac:spMkLst>
            <pc:docMk/>
            <pc:sldMk cId="1481033491" sldId="320"/>
            <ac:spMk id="26" creationId="{B23E7E07-CE18-1E27-B71B-8AA06344779E}"/>
          </ac:spMkLst>
        </pc:spChg>
        <pc:spChg chg="mod ord">
          <ac:chgData name="Streissl, Fabian" userId="47517ca9-20a3-4336-aaa9-e056e0818487" providerId="ADAL" clId="{2679F924-894C-485A-9EDA-A226C151ACB9}" dt="2025-09-17T06:50:09.439" v="10033"/>
          <ac:spMkLst>
            <pc:docMk/>
            <pc:sldMk cId="1481033491" sldId="320"/>
            <ac:spMk id="28" creationId="{DFD1FAFC-53AC-66DE-47B8-F46F01DC898B}"/>
          </ac:spMkLst>
        </pc:spChg>
        <pc:spChg chg="mod ord">
          <ac:chgData name="Streissl, Fabian" userId="47517ca9-20a3-4336-aaa9-e056e0818487" providerId="ADAL" clId="{2679F924-894C-485A-9EDA-A226C151ACB9}" dt="2025-09-17T06:50:45.602" v="10276" actId="1035"/>
          <ac:spMkLst>
            <pc:docMk/>
            <pc:sldMk cId="1481033491" sldId="320"/>
            <ac:spMk id="30" creationId="{59634677-0ECC-7604-EE0B-2EDC2BFD4758}"/>
          </ac:spMkLst>
        </pc:spChg>
        <pc:spChg chg="mod ord">
          <ac:chgData name="Streissl, Fabian" userId="47517ca9-20a3-4336-aaa9-e056e0818487" providerId="ADAL" clId="{2679F924-894C-485A-9EDA-A226C151ACB9}" dt="2025-09-17T06:50:09.441" v="10041"/>
          <ac:spMkLst>
            <pc:docMk/>
            <pc:sldMk cId="1481033491" sldId="320"/>
            <ac:spMk id="32" creationId="{800F0732-7AD7-0DC9-C81D-B83972ECC9B1}"/>
          </ac:spMkLst>
        </pc:spChg>
        <pc:spChg chg="mod ord">
          <ac:chgData name="Streissl, Fabian" userId="47517ca9-20a3-4336-aaa9-e056e0818487" providerId="ADAL" clId="{2679F924-894C-485A-9EDA-A226C151ACB9}" dt="2025-09-17T06:52:05.673" v="10353" actId="1035"/>
          <ac:spMkLst>
            <pc:docMk/>
            <pc:sldMk cId="1481033491" sldId="320"/>
            <ac:spMk id="34" creationId="{E2F02AFE-DE96-0EAE-181C-A36E9B9E03B3}"/>
          </ac:spMkLst>
        </pc:spChg>
        <pc:spChg chg="mod ord">
          <ac:chgData name="Streissl, Fabian" userId="47517ca9-20a3-4336-aaa9-e056e0818487" providerId="ADAL" clId="{2679F924-894C-485A-9EDA-A226C151ACB9}" dt="2025-09-17T06:50:45.602" v="10276" actId="1035"/>
          <ac:spMkLst>
            <pc:docMk/>
            <pc:sldMk cId="1481033491" sldId="320"/>
            <ac:spMk id="36" creationId="{CD37492B-7D8A-5040-BBFF-7238FF372F57}"/>
          </ac:spMkLst>
        </pc:spChg>
        <pc:spChg chg="mod ord">
          <ac:chgData name="Streissl, Fabian" userId="47517ca9-20a3-4336-aaa9-e056e0818487" providerId="ADAL" clId="{2679F924-894C-485A-9EDA-A226C151ACB9}" dt="2025-09-17T06:52:24.728" v="10366" actId="1035"/>
          <ac:spMkLst>
            <pc:docMk/>
            <pc:sldMk cId="1481033491" sldId="320"/>
            <ac:spMk id="38" creationId="{CF45BD8D-A1FA-3F0B-7F87-679516C94215}"/>
          </ac:spMkLst>
        </pc:spChg>
        <pc:spChg chg="mod ord">
          <ac:chgData name="Streissl, Fabian" userId="47517ca9-20a3-4336-aaa9-e056e0818487" providerId="ADAL" clId="{2679F924-894C-485A-9EDA-A226C151ACB9}" dt="2025-09-17T06:50:45.602" v="10276" actId="1035"/>
          <ac:spMkLst>
            <pc:docMk/>
            <pc:sldMk cId="1481033491" sldId="320"/>
            <ac:spMk id="40" creationId="{E877B2CC-A64C-0CCC-BD4E-DCB425B8C772}"/>
          </ac:spMkLst>
        </pc:spChg>
        <pc:spChg chg="mod ord">
          <ac:chgData name="Streissl, Fabian" userId="47517ca9-20a3-4336-aaa9-e056e0818487" providerId="ADAL" clId="{2679F924-894C-485A-9EDA-A226C151ACB9}" dt="2025-09-17T06:51:14.271" v="10301" actId="1035"/>
          <ac:spMkLst>
            <pc:docMk/>
            <pc:sldMk cId="1481033491" sldId="320"/>
            <ac:spMk id="42" creationId="{92220827-4686-DEE9-CC16-40FD06CCC04E}"/>
          </ac:spMkLst>
        </pc:spChg>
        <pc:spChg chg="mod ord">
          <ac:chgData name="Streissl, Fabian" userId="47517ca9-20a3-4336-aaa9-e056e0818487" providerId="ADAL" clId="{2679F924-894C-485A-9EDA-A226C151ACB9}" dt="2025-09-17T06:51:14.271" v="10301" actId="1035"/>
          <ac:spMkLst>
            <pc:docMk/>
            <pc:sldMk cId="1481033491" sldId="320"/>
            <ac:spMk id="44" creationId="{DB92FA07-9EE0-3BD3-F3AB-41755C27C679}"/>
          </ac:spMkLst>
        </pc:spChg>
        <pc:spChg chg="mod ord">
          <ac:chgData name="Streissl, Fabian" userId="47517ca9-20a3-4336-aaa9-e056e0818487" providerId="ADAL" clId="{2679F924-894C-485A-9EDA-A226C151ACB9}" dt="2025-09-17T06:51:44.294" v="10336" actId="1035"/>
          <ac:spMkLst>
            <pc:docMk/>
            <pc:sldMk cId="1481033491" sldId="320"/>
            <ac:spMk id="45" creationId="{9C29B56A-8A85-0A72-552B-669D41B8A397}"/>
          </ac:spMkLst>
        </pc:spChg>
        <pc:spChg chg="mod ord">
          <ac:chgData name="Streissl, Fabian" userId="47517ca9-20a3-4336-aaa9-e056e0818487" providerId="ADAL" clId="{2679F924-894C-485A-9EDA-A226C151ACB9}" dt="2025-09-17T06:52:05.673" v="10353" actId="1035"/>
          <ac:spMkLst>
            <pc:docMk/>
            <pc:sldMk cId="1481033491" sldId="320"/>
            <ac:spMk id="47" creationId="{3E2C8719-FEF6-CCB4-3D06-CDC837BA4BF6}"/>
          </ac:spMkLst>
        </pc:spChg>
        <pc:spChg chg="mod ord">
          <ac:chgData name="Streissl, Fabian" userId="47517ca9-20a3-4336-aaa9-e056e0818487" providerId="ADAL" clId="{2679F924-894C-485A-9EDA-A226C151ACB9}" dt="2025-09-17T06:52:05.673" v="10353" actId="1035"/>
          <ac:spMkLst>
            <pc:docMk/>
            <pc:sldMk cId="1481033491" sldId="320"/>
            <ac:spMk id="49" creationId="{E0CF24BA-5D2D-0499-63A3-06FE181520FE}"/>
          </ac:spMkLst>
        </pc:spChg>
        <pc:spChg chg="mod ord">
          <ac:chgData name="Streissl, Fabian" userId="47517ca9-20a3-4336-aaa9-e056e0818487" providerId="ADAL" clId="{2679F924-894C-485A-9EDA-A226C151ACB9}" dt="2025-09-17T06:51:14.271" v="10301" actId="1035"/>
          <ac:spMkLst>
            <pc:docMk/>
            <pc:sldMk cId="1481033491" sldId="320"/>
            <ac:spMk id="51" creationId="{5657E887-B764-3DBD-B46C-CBD54786A078}"/>
          </ac:spMkLst>
        </pc:spChg>
        <pc:spChg chg="mod ord">
          <ac:chgData name="Streissl, Fabian" userId="47517ca9-20a3-4336-aaa9-e056e0818487" providerId="ADAL" clId="{2679F924-894C-485A-9EDA-A226C151ACB9}" dt="2025-09-17T06:51:44.294" v="10336" actId="1035"/>
          <ac:spMkLst>
            <pc:docMk/>
            <pc:sldMk cId="1481033491" sldId="320"/>
            <ac:spMk id="53" creationId="{A98884A6-D718-8AB6-A41E-C0C9697F9200}"/>
          </ac:spMkLst>
        </pc:spChg>
        <pc:spChg chg="mod ord">
          <ac:chgData name="Streissl, Fabian" userId="47517ca9-20a3-4336-aaa9-e056e0818487" providerId="ADAL" clId="{2679F924-894C-485A-9EDA-A226C151ACB9}" dt="2025-09-17T06:52:05.673" v="10353" actId="1035"/>
          <ac:spMkLst>
            <pc:docMk/>
            <pc:sldMk cId="1481033491" sldId="320"/>
            <ac:spMk id="55" creationId="{C1264BC0-A586-356B-2D91-39079F7EEF3C}"/>
          </ac:spMkLst>
        </pc:spChg>
        <pc:spChg chg="mod ord">
          <ac:chgData name="Streissl, Fabian" userId="47517ca9-20a3-4336-aaa9-e056e0818487" providerId="ADAL" clId="{2679F924-894C-485A-9EDA-A226C151ACB9}" dt="2025-09-17T06:52:24.728" v="10366" actId="1035"/>
          <ac:spMkLst>
            <pc:docMk/>
            <pc:sldMk cId="1481033491" sldId="320"/>
            <ac:spMk id="58" creationId="{AF010C36-680D-C10C-0CA1-2FC404E5EFD5}"/>
          </ac:spMkLst>
        </pc:spChg>
        <pc:spChg chg="mod ord">
          <ac:chgData name="Streissl, Fabian" userId="47517ca9-20a3-4336-aaa9-e056e0818487" providerId="ADAL" clId="{2679F924-894C-485A-9EDA-A226C151ACB9}" dt="2025-09-17T06:52:24.728" v="10366" actId="1035"/>
          <ac:spMkLst>
            <pc:docMk/>
            <pc:sldMk cId="1481033491" sldId="320"/>
            <ac:spMk id="60" creationId="{1A885944-BE34-1C93-1422-44C5E65A21BF}"/>
          </ac:spMkLst>
        </pc:spChg>
        <pc:spChg chg="mod ord">
          <ac:chgData name="Streissl, Fabian" userId="47517ca9-20a3-4336-aaa9-e056e0818487" providerId="ADAL" clId="{2679F924-894C-485A-9EDA-A226C151ACB9}" dt="2025-09-17T06:51:39.506" v="10328" actId="1035"/>
          <ac:spMkLst>
            <pc:docMk/>
            <pc:sldMk cId="1481033491" sldId="320"/>
            <ac:spMk id="62" creationId="{981841A1-5EF0-439A-42B7-4809EE415BF1}"/>
          </ac:spMkLst>
        </pc:spChg>
        <pc:spChg chg="mod ord">
          <ac:chgData name="Streissl, Fabian" userId="47517ca9-20a3-4336-aaa9-e056e0818487" providerId="ADAL" clId="{2679F924-894C-485A-9EDA-A226C151ACB9}" dt="2025-09-17T06:50:09.467" v="10105"/>
          <ac:spMkLst>
            <pc:docMk/>
            <pc:sldMk cId="1481033491" sldId="320"/>
            <ac:spMk id="64" creationId="{D5D1A373-EB18-144A-EEAF-0778E1DC0473}"/>
          </ac:spMkLst>
        </pc:spChg>
        <pc:spChg chg="mod ord">
          <ac:chgData name="Streissl, Fabian" userId="47517ca9-20a3-4336-aaa9-e056e0818487" providerId="ADAL" clId="{2679F924-894C-485A-9EDA-A226C151ACB9}" dt="2025-09-17T06:50:45.602" v="10276" actId="1035"/>
          <ac:spMkLst>
            <pc:docMk/>
            <pc:sldMk cId="1481033491" sldId="320"/>
            <ac:spMk id="66" creationId="{E682BD19-F403-72CD-96CA-730C272A293C}"/>
          </ac:spMkLst>
        </pc:spChg>
        <pc:spChg chg="mod ord">
          <ac:chgData name="Streissl, Fabian" userId="47517ca9-20a3-4336-aaa9-e056e0818487" providerId="ADAL" clId="{2679F924-894C-485A-9EDA-A226C151ACB9}" dt="2025-09-17T06:50:09.487" v="10151"/>
          <ac:spMkLst>
            <pc:docMk/>
            <pc:sldMk cId="1481033491" sldId="320"/>
            <ac:spMk id="88" creationId="{15E68279-79CD-E07C-834E-906B8ACC86BA}"/>
          </ac:spMkLst>
        </pc:spChg>
        <pc:spChg chg="mod ord">
          <ac:chgData name="Streissl, Fabian" userId="47517ca9-20a3-4336-aaa9-e056e0818487" providerId="ADAL" clId="{2679F924-894C-485A-9EDA-A226C151ACB9}" dt="2025-09-17T06:52:05.673" v="10353" actId="1035"/>
          <ac:spMkLst>
            <pc:docMk/>
            <pc:sldMk cId="1481033491" sldId="320"/>
            <ac:spMk id="89" creationId="{C8278460-B967-1D66-9266-DDD237F0A582}"/>
          </ac:spMkLst>
        </pc:spChg>
        <pc:spChg chg="mod ord">
          <ac:chgData name="Streissl, Fabian" userId="47517ca9-20a3-4336-aaa9-e056e0818487" providerId="ADAL" clId="{2679F924-894C-485A-9EDA-A226C151ACB9}" dt="2025-09-17T06:50:45.602" v="10276" actId="1035"/>
          <ac:spMkLst>
            <pc:docMk/>
            <pc:sldMk cId="1481033491" sldId="320"/>
            <ac:spMk id="90" creationId="{1CA48CE4-8683-D2F7-A631-B24C3BE3078B}"/>
          </ac:spMkLst>
        </pc:spChg>
        <pc:spChg chg="mod ord">
          <ac:chgData name="Streissl, Fabian" userId="47517ca9-20a3-4336-aaa9-e056e0818487" providerId="ADAL" clId="{2679F924-894C-485A-9EDA-A226C151ACB9}" dt="2025-09-17T06:51:14.271" v="10301" actId="1035"/>
          <ac:spMkLst>
            <pc:docMk/>
            <pc:sldMk cId="1481033491" sldId="320"/>
            <ac:spMk id="91" creationId="{43F6F2CD-DB5E-FB44-42A4-EB1B98357CFA}"/>
          </ac:spMkLst>
        </pc:spChg>
        <pc:spChg chg="mod ord">
          <ac:chgData name="Streissl, Fabian" userId="47517ca9-20a3-4336-aaa9-e056e0818487" providerId="ADAL" clId="{2679F924-894C-485A-9EDA-A226C151ACB9}" dt="2025-09-17T06:50:09.489" v="10159"/>
          <ac:spMkLst>
            <pc:docMk/>
            <pc:sldMk cId="1481033491" sldId="320"/>
            <ac:spMk id="92" creationId="{F08630F6-C10B-30D9-4029-3B53FB3EB87F}"/>
          </ac:spMkLst>
        </pc:spChg>
        <pc:spChg chg="mod ord">
          <ac:chgData name="Streissl, Fabian" userId="47517ca9-20a3-4336-aaa9-e056e0818487" providerId="ADAL" clId="{2679F924-894C-485A-9EDA-A226C151ACB9}" dt="2025-09-17T06:52:24.728" v="10366" actId="1035"/>
          <ac:spMkLst>
            <pc:docMk/>
            <pc:sldMk cId="1481033491" sldId="320"/>
            <ac:spMk id="93" creationId="{B1D2D7A3-762C-6211-69BF-013D50EE68AF}"/>
          </ac:spMkLst>
        </pc:spChg>
        <pc:spChg chg="mod ord">
          <ac:chgData name="Streissl, Fabian" userId="47517ca9-20a3-4336-aaa9-e056e0818487" providerId="ADAL" clId="{2679F924-894C-485A-9EDA-A226C151ACB9}" dt="2025-09-17T06:51:44.294" v="10336" actId="1035"/>
          <ac:spMkLst>
            <pc:docMk/>
            <pc:sldMk cId="1481033491" sldId="320"/>
            <ac:spMk id="94" creationId="{6F758DE6-318F-3A79-5DE7-3BAACA4008D2}"/>
          </ac:spMkLst>
        </pc:spChg>
        <pc:spChg chg="mod ord">
          <ac:chgData name="Streissl, Fabian" userId="47517ca9-20a3-4336-aaa9-e056e0818487" providerId="ADAL" clId="{2679F924-894C-485A-9EDA-A226C151ACB9}" dt="2025-09-17T06:50:45.602" v="10276" actId="1035"/>
          <ac:spMkLst>
            <pc:docMk/>
            <pc:sldMk cId="1481033491" sldId="320"/>
            <ac:spMk id="95" creationId="{9AA0AF30-D296-A82F-16E8-F45141EBAAF7}"/>
          </ac:spMkLst>
        </pc:spChg>
        <pc:spChg chg="mod ord">
          <ac:chgData name="Streissl, Fabian" userId="47517ca9-20a3-4336-aaa9-e056e0818487" providerId="ADAL" clId="{2679F924-894C-485A-9EDA-A226C151ACB9}" dt="2025-09-17T06:51:44.294" v="10336" actId="1035"/>
          <ac:spMkLst>
            <pc:docMk/>
            <pc:sldMk cId="1481033491" sldId="320"/>
            <ac:spMk id="96" creationId="{C1281766-A1B9-9D8B-35E2-1BC916521E38}"/>
          </ac:spMkLst>
        </pc:spChg>
        <pc:spChg chg="add mod ord">
          <ac:chgData name="Streissl, Fabian" userId="47517ca9-20a3-4336-aaa9-e056e0818487" providerId="ADAL" clId="{2679F924-894C-485A-9EDA-A226C151ACB9}" dt="2025-09-17T06:50:59.746" v="10282" actId="1035"/>
          <ac:spMkLst>
            <pc:docMk/>
            <pc:sldMk cId="1481033491" sldId="320"/>
            <ac:spMk id="97" creationId="{A9F4E80D-8377-F12D-D458-AF87D8D6D82E}"/>
          </ac:spMkLst>
        </pc:spChg>
        <pc:spChg chg="mod ord">
          <ac:chgData name="Streissl, Fabian" userId="47517ca9-20a3-4336-aaa9-e056e0818487" providerId="ADAL" clId="{2679F924-894C-485A-9EDA-A226C151ACB9}" dt="2025-09-17T06:50:45.602" v="10276" actId="1035"/>
          <ac:spMkLst>
            <pc:docMk/>
            <pc:sldMk cId="1481033491" sldId="320"/>
            <ac:spMk id="98" creationId="{D46821C1-4EA5-3A33-86FE-94BB6DA331F7}"/>
          </ac:spMkLst>
        </pc:spChg>
        <pc:spChg chg="mod ord">
          <ac:chgData name="Streissl, Fabian" userId="47517ca9-20a3-4336-aaa9-e056e0818487" providerId="ADAL" clId="{2679F924-894C-485A-9EDA-A226C151ACB9}" dt="2025-09-17T06:50:09.495" v="10185"/>
          <ac:spMkLst>
            <pc:docMk/>
            <pc:sldMk cId="1481033491" sldId="320"/>
            <ac:spMk id="107" creationId="{CFA06ABB-1C23-EF83-36B5-4426C7CEF3DA}"/>
          </ac:spMkLst>
        </pc:spChg>
        <pc:spChg chg="mod ord">
          <ac:chgData name="Streissl, Fabian" userId="47517ca9-20a3-4336-aaa9-e056e0818487" providerId="ADAL" clId="{2679F924-894C-485A-9EDA-A226C151ACB9}" dt="2025-09-17T06:50:09.495" v="10187"/>
          <ac:spMkLst>
            <pc:docMk/>
            <pc:sldMk cId="1481033491" sldId="320"/>
            <ac:spMk id="108" creationId="{8791C920-249F-28FA-E392-F3C3B24779EE}"/>
          </ac:spMkLst>
        </pc:spChg>
        <pc:spChg chg="mod ord">
          <ac:chgData name="Streissl, Fabian" userId="47517ca9-20a3-4336-aaa9-e056e0818487" providerId="ADAL" clId="{2679F924-894C-485A-9EDA-A226C151ACB9}" dt="2025-09-17T06:50:09.497" v="10189"/>
          <ac:spMkLst>
            <pc:docMk/>
            <pc:sldMk cId="1481033491" sldId="320"/>
            <ac:spMk id="109" creationId="{69685A70-59F7-4008-3DA0-FE0D1A8F34FD}"/>
          </ac:spMkLst>
        </pc:spChg>
        <pc:spChg chg="add mod ord">
          <ac:chgData name="Streissl, Fabian" userId="47517ca9-20a3-4336-aaa9-e056e0818487" providerId="ADAL" clId="{2679F924-894C-485A-9EDA-A226C151ACB9}" dt="2025-09-17T06:50:24.734" v="10272" actId="465"/>
          <ac:spMkLst>
            <pc:docMk/>
            <pc:sldMk cId="1481033491" sldId="320"/>
            <ac:spMk id="112" creationId="{1A955A26-1102-6760-A6C2-8F2DE8094848}"/>
          </ac:spMkLst>
        </pc:spChg>
        <pc:spChg chg="add mod ord">
          <ac:chgData name="Streissl, Fabian" userId="47517ca9-20a3-4336-aaa9-e056e0818487" providerId="ADAL" clId="{2679F924-894C-485A-9EDA-A226C151ACB9}" dt="2025-09-17T06:50:24.734" v="10272" actId="465"/>
          <ac:spMkLst>
            <pc:docMk/>
            <pc:sldMk cId="1481033491" sldId="320"/>
            <ac:spMk id="113" creationId="{910C60C4-F346-30C5-5409-63F333A3277D}"/>
          </ac:spMkLst>
        </pc:spChg>
        <pc:spChg chg="add mod ord">
          <ac:chgData name="Streissl, Fabian" userId="47517ca9-20a3-4336-aaa9-e056e0818487" providerId="ADAL" clId="{2679F924-894C-485A-9EDA-A226C151ACB9}" dt="2025-09-17T06:50:09.417" v="9973"/>
          <ac:spMkLst>
            <pc:docMk/>
            <pc:sldMk cId="1481033491" sldId="320"/>
            <ac:spMk id="114" creationId="{2EAD91BF-084E-E181-4F77-7A9C40E921CF}"/>
          </ac:spMkLst>
        </pc:spChg>
        <pc:spChg chg="mod ord">
          <ac:chgData name="Streissl, Fabian" userId="47517ca9-20a3-4336-aaa9-e056e0818487" providerId="ADAL" clId="{2679F924-894C-485A-9EDA-A226C151ACB9}" dt="2025-09-17T06:50:09.421" v="9983"/>
          <ac:spMkLst>
            <pc:docMk/>
            <pc:sldMk cId="1481033491" sldId="320"/>
            <ac:spMk id="128" creationId="{B5DC018C-7AE8-552F-F421-0B6A63D57225}"/>
          </ac:spMkLst>
        </pc:spChg>
        <pc:spChg chg="add mod ord">
          <ac:chgData name="Streissl, Fabian" userId="47517ca9-20a3-4336-aaa9-e056e0818487" providerId="ADAL" clId="{2679F924-894C-485A-9EDA-A226C151ACB9}" dt="2025-09-17T06:51:14.271" v="10301" actId="1035"/>
          <ac:spMkLst>
            <pc:docMk/>
            <pc:sldMk cId="1481033491" sldId="320"/>
            <ac:spMk id="136" creationId="{62FCF659-2218-8D72-B614-5193C7EACFAB}"/>
          </ac:spMkLst>
        </pc:spChg>
        <pc:spChg chg="add mod ord">
          <ac:chgData name="Streissl, Fabian" userId="47517ca9-20a3-4336-aaa9-e056e0818487" providerId="ADAL" clId="{2679F924-894C-485A-9EDA-A226C151ACB9}" dt="2025-09-17T06:51:44.294" v="10336" actId="1035"/>
          <ac:spMkLst>
            <pc:docMk/>
            <pc:sldMk cId="1481033491" sldId="320"/>
            <ac:spMk id="141" creationId="{F223D4D1-D2BC-4FD1-FDEE-1C314965865F}"/>
          </ac:spMkLst>
        </pc:spChg>
        <pc:spChg chg="add mod ord">
          <ac:chgData name="Streissl, Fabian" userId="47517ca9-20a3-4336-aaa9-e056e0818487" providerId="ADAL" clId="{2679F924-894C-485A-9EDA-A226C151ACB9}" dt="2025-09-17T06:52:05.673" v="10353" actId="1035"/>
          <ac:spMkLst>
            <pc:docMk/>
            <pc:sldMk cId="1481033491" sldId="320"/>
            <ac:spMk id="145" creationId="{A915F6B8-5FC7-342C-FA06-82A19A429CA9}"/>
          </ac:spMkLst>
        </pc:spChg>
        <pc:spChg chg="add mod ord">
          <ac:chgData name="Streissl, Fabian" userId="47517ca9-20a3-4336-aaa9-e056e0818487" providerId="ADAL" clId="{2679F924-894C-485A-9EDA-A226C151ACB9}" dt="2025-09-17T06:52:24.728" v="10366" actId="1035"/>
          <ac:spMkLst>
            <pc:docMk/>
            <pc:sldMk cId="1481033491" sldId="320"/>
            <ac:spMk id="150" creationId="{33BCB758-708C-8D16-6175-9C25F5D51324}"/>
          </ac:spMkLst>
        </pc:spChg>
        <pc:spChg chg="add mod ord">
          <ac:chgData name="Streissl, Fabian" userId="47517ca9-20a3-4336-aaa9-e056e0818487" providerId="ADAL" clId="{2679F924-894C-485A-9EDA-A226C151ACB9}" dt="2025-09-17T06:50:09.511" v="10227"/>
          <ac:spMkLst>
            <pc:docMk/>
            <pc:sldMk cId="1481033491" sldId="320"/>
            <ac:spMk id="151" creationId="{A4C77E36-0238-D240-EEAE-ED819F699BF4}"/>
          </ac:spMkLst>
        </pc:spChg>
        <pc:spChg chg="add mod ord">
          <ac:chgData name="Streissl, Fabian" userId="47517ca9-20a3-4336-aaa9-e056e0818487" providerId="ADAL" clId="{2679F924-894C-485A-9EDA-A226C151ACB9}" dt="2025-09-17T06:52:24.728" v="10366" actId="1035"/>
          <ac:spMkLst>
            <pc:docMk/>
            <pc:sldMk cId="1481033491" sldId="320"/>
            <ac:spMk id="154" creationId="{456A8FF3-F740-0693-0F7D-2ADDF3C01B2F}"/>
          </ac:spMkLst>
        </pc:spChg>
        <pc:spChg chg="add mod ord">
          <ac:chgData name="Streissl, Fabian" userId="47517ca9-20a3-4336-aaa9-e056e0818487" providerId="ADAL" clId="{2679F924-894C-485A-9EDA-A226C151ACB9}" dt="2025-09-17T06:52:24.728" v="10366" actId="1035"/>
          <ac:spMkLst>
            <pc:docMk/>
            <pc:sldMk cId="1481033491" sldId="320"/>
            <ac:spMk id="155" creationId="{4AAE6981-DF6A-C775-A564-C26D7384C466}"/>
          </ac:spMkLst>
        </pc:spChg>
        <pc:spChg chg="add mod ord">
          <ac:chgData name="Streissl, Fabian" userId="47517ca9-20a3-4336-aaa9-e056e0818487" providerId="ADAL" clId="{2679F924-894C-485A-9EDA-A226C151ACB9}" dt="2025-09-17T06:51:44.294" v="10336" actId="1035"/>
          <ac:spMkLst>
            <pc:docMk/>
            <pc:sldMk cId="1481033491" sldId="320"/>
            <ac:spMk id="157" creationId="{DB48D263-3956-17D6-D936-09F3DAA54DE5}"/>
          </ac:spMkLst>
        </pc:spChg>
        <pc:spChg chg="add mod ord">
          <ac:chgData name="Streissl, Fabian" userId="47517ca9-20a3-4336-aaa9-e056e0818487" providerId="ADAL" clId="{2679F924-894C-485A-9EDA-A226C151ACB9}" dt="2025-09-17T06:50:45.602" v="10276" actId="1035"/>
          <ac:spMkLst>
            <pc:docMk/>
            <pc:sldMk cId="1481033491" sldId="320"/>
            <ac:spMk id="158" creationId="{69402506-7569-96CB-6DD0-54BB3B97EBDC}"/>
          </ac:spMkLst>
        </pc:spChg>
        <pc:spChg chg="add mod ord">
          <ac:chgData name="Streissl, Fabian" userId="47517ca9-20a3-4336-aaa9-e056e0818487" providerId="ADAL" clId="{2679F924-894C-485A-9EDA-A226C151ACB9}" dt="2025-09-17T06:51:14.271" v="10301" actId="1035"/>
          <ac:spMkLst>
            <pc:docMk/>
            <pc:sldMk cId="1481033491" sldId="320"/>
            <ac:spMk id="159" creationId="{EFB7B328-D3EA-6080-DE7E-A434BC2EFB29}"/>
          </ac:spMkLst>
        </pc:spChg>
        <pc:spChg chg="add mod ord">
          <ac:chgData name="Streissl, Fabian" userId="47517ca9-20a3-4336-aaa9-e056e0818487" providerId="ADAL" clId="{2679F924-894C-485A-9EDA-A226C151ACB9}" dt="2025-09-17T06:51:14.271" v="10301" actId="1035"/>
          <ac:spMkLst>
            <pc:docMk/>
            <pc:sldMk cId="1481033491" sldId="320"/>
            <ac:spMk id="160" creationId="{AAC9C54B-3E68-23E9-74A0-3902E1672B11}"/>
          </ac:spMkLst>
        </pc:spChg>
        <pc:spChg chg="add mod ord">
          <ac:chgData name="Streissl, Fabian" userId="47517ca9-20a3-4336-aaa9-e056e0818487" providerId="ADAL" clId="{2679F924-894C-485A-9EDA-A226C151ACB9}" dt="2025-09-17T06:51:44.294" v="10336" actId="1035"/>
          <ac:spMkLst>
            <pc:docMk/>
            <pc:sldMk cId="1481033491" sldId="320"/>
            <ac:spMk id="161" creationId="{EFB92036-5537-CD7B-B951-4B48118612A9}"/>
          </ac:spMkLst>
        </pc:spChg>
        <pc:spChg chg="add del mod ord">
          <ac:chgData name="Streissl, Fabian" userId="47517ca9-20a3-4336-aaa9-e056e0818487" providerId="ADAL" clId="{2679F924-894C-485A-9EDA-A226C151ACB9}" dt="2025-09-17T06:51:44.294" v="10336" actId="1035"/>
          <ac:spMkLst>
            <pc:docMk/>
            <pc:sldMk cId="1481033491" sldId="320"/>
            <ac:spMk id="162" creationId="{F808A732-CF1D-9229-3C39-C820BBB1C718}"/>
          </ac:spMkLst>
        </pc:spChg>
        <pc:spChg chg="add mod ord">
          <ac:chgData name="Streissl, Fabian" userId="47517ca9-20a3-4336-aaa9-e056e0818487" providerId="ADAL" clId="{2679F924-894C-485A-9EDA-A226C151ACB9}" dt="2025-09-17T06:50:09.515" v="10245"/>
          <ac:spMkLst>
            <pc:docMk/>
            <pc:sldMk cId="1481033491" sldId="320"/>
            <ac:spMk id="163" creationId="{DFC4962C-AC04-687A-C125-99AE92D8C45B}"/>
          </ac:spMkLst>
        </pc:spChg>
        <pc:spChg chg="add mod ord">
          <ac:chgData name="Streissl, Fabian" userId="47517ca9-20a3-4336-aaa9-e056e0818487" providerId="ADAL" clId="{2679F924-894C-485A-9EDA-A226C151ACB9}" dt="2025-09-17T06:52:05.673" v="10353" actId="1035"/>
          <ac:spMkLst>
            <pc:docMk/>
            <pc:sldMk cId="1481033491" sldId="320"/>
            <ac:spMk id="164" creationId="{88953AE4-C524-BEE6-A021-992E3E695AD2}"/>
          </ac:spMkLst>
        </pc:spChg>
        <pc:spChg chg="add mod ord">
          <ac:chgData name="Streissl, Fabian" userId="47517ca9-20a3-4336-aaa9-e056e0818487" providerId="ADAL" clId="{2679F924-894C-485A-9EDA-A226C151ACB9}" dt="2025-09-17T06:52:24.728" v="10366" actId="1035"/>
          <ac:spMkLst>
            <pc:docMk/>
            <pc:sldMk cId="1481033491" sldId="320"/>
            <ac:spMk id="165" creationId="{03E19803-16AC-9CC6-9E6B-3D055A1CBE64}"/>
          </ac:spMkLst>
        </pc:spChg>
        <pc:spChg chg="add mod ord">
          <ac:chgData name="Streissl, Fabian" userId="47517ca9-20a3-4336-aaa9-e056e0818487" providerId="ADAL" clId="{2679F924-894C-485A-9EDA-A226C151ACB9}" dt="2025-09-17T06:52:05.673" v="10353" actId="1035"/>
          <ac:spMkLst>
            <pc:docMk/>
            <pc:sldMk cId="1481033491" sldId="320"/>
            <ac:spMk id="166" creationId="{C4477B2F-A81D-2C73-5AB1-F49A49C692CD}"/>
          </ac:spMkLst>
        </pc:spChg>
        <pc:spChg chg="add mod ord">
          <ac:chgData name="Streissl, Fabian" userId="47517ca9-20a3-4336-aaa9-e056e0818487" providerId="ADAL" clId="{2679F924-894C-485A-9EDA-A226C151ACB9}" dt="2025-09-17T06:52:24.728" v="10366" actId="1035"/>
          <ac:spMkLst>
            <pc:docMk/>
            <pc:sldMk cId="1481033491" sldId="320"/>
            <ac:spMk id="167" creationId="{6E0D0E9F-A0ED-4CD9-794C-1E16F4996F7B}"/>
          </ac:spMkLst>
        </pc:spChg>
        <pc:spChg chg="add mod ord">
          <ac:chgData name="Streissl, Fabian" userId="47517ca9-20a3-4336-aaa9-e056e0818487" providerId="ADAL" clId="{2679F924-894C-485A-9EDA-A226C151ACB9}" dt="2025-09-17T06:50:09.517" v="10255"/>
          <ac:spMkLst>
            <pc:docMk/>
            <pc:sldMk cId="1481033491" sldId="320"/>
            <ac:spMk id="168" creationId="{42B371D8-FB56-958D-2486-CAE9E670FAAE}"/>
          </ac:spMkLst>
        </pc:spChg>
        <pc:spChg chg="add del mod ord">
          <ac:chgData name="Streissl, Fabian" userId="47517ca9-20a3-4336-aaa9-e056e0818487" providerId="ADAL" clId="{2679F924-894C-485A-9EDA-A226C151ACB9}" dt="2025-09-17T06:50:09.517" v="10257"/>
          <ac:spMkLst>
            <pc:docMk/>
            <pc:sldMk cId="1481033491" sldId="320"/>
            <ac:spMk id="169" creationId="{8A1001CF-33C6-04D7-D210-86366996DB9A}"/>
          </ac:spMkLst>
        </pc:spChg>
        <pc:spChg chg="add mod ord">
          <ac:chgData name="Streissl, Fabian" userId="47517ca9-20a3-4336-aaa9-e056e0818487" providerId="ADAL" clId="{2679F924-894C-485A-9EDA-A226C151ACB9}" dt="2025-09-17T06:50:09.519" v="10259"/>
          <ac:spMkLst>
            <pc:docMk/>
            <pc:sldMk cId="1481033491" sldId="320"/>
            <ac:spMk id="170" creationId="{65089F55-C244-A3B6-869A-7405342D9760}"/>
          </ac:spMkLst>
        </pc:spChg>
        <pc:spChg chg="add mod ord">
          <ac:chgData name="Streissl, Fabian" userId="47517ca9-20a3-4336-aaa9-e056e0818487" providerId="ADAL" clId="{2679F924-894C-485A-9EDA-A226C151ACB9}" dt="2025-09-17T06:50:09.519" v="10261"/>
          <ac:spMkLst>
            <pc:docMk/>
            <pc:sldMk cId="1481033491" sldId="320"/>
            <ac:spMk id="171" creationId="{B3F33305-266E-BD44-C9A7-3C83C8970148}"/>
          </ac:spMkLst>
        </pc:spChg>
        <pc:spChg chg="add mod ord">
          <ac:chgData name="Streissl, Fabian" userId="47517ca9-20a3-4336-aaa9-e056e0818487" providerId="ADAL" clId="{2679F924-894C-485A-9EDA-A226C151ACB9}" dt="2025-09-17T06:50:09.521" v="10265"/>
          <ac:spMkLst>
            <pc:docMk/>
            <pc:sldMk cId="1481033491" sldId="320"/>
            <ac:spMk id="174" creationId="{87831104-3D80-2361-232D-60C22617A8CF}"/>
          </ac:spMkLst>
        </pc:spChg>
        <pc:spChg chg="add mod ord">
          <ac:chgData name="Streissl, Fabian" userId="47517ca9-20a3-4336-aaa9-e056e0818487" providerId="ADAL" clId="{2679F924-894C-485A-9EDA-A226C151ACB9}" dt="2025-09-17T06:52:05.673" v="10353" actId="1035"/>
          <ac:spMkLst>
            <pc:docMk/>
            <pc:sldMk cId="1481033491" sldId="320"/>
            <ac:spMk id="175" creationId="{3B2EE71E-F644-CB0F-F44B-240A1BFDC2BD}"/>
          </ac:spMkLst>
        </pc:spChg>
        <pc:graphicFrameChg chg="mod">
          <ac:chgData name="Streissl, Fabian" userId="47517ca9-20a3-4336-aaa9-e056e0818487" providerId="ADAL" clId="{2679F924-894C-485A-9EDA-A226C151ACB9}" dt="2025-09-17T06:50:09.523" v="10271"/>
          <ac:graphicFrameMkLst>
            <pc:docMk/>
            <pc:sldMk cId="1481033491" sldId="320"/>
            <ac:graphicFrameMk id="138" creationId="{43032F15-724E-7B6C-86EC-FB76AD248FDF}"/>
          </ac:graphicFrameMkLst>
        </pc:graphicFrameChg>
        <pc:picChg chg="mod ord modCrop">
          <ac:chgData name="Streissl, Fabian" userId="47517ca9-20a3-4336-aaa9-e056e0818487" providerId="ADAL" clId="{2679F924-894C-485A-9EDA-A226C151ACB9}" dt="2025-09-17T06:50:09.421" v="9987"/>
          <ac:picMkLst>
            <pc:docMk/>
            <pc:sldMk cId="1481033491" sldId="320"/>
            <ac:picMk id="5" creationId="{5877464D-5163-2E72-60F7-4B45B4C19FA7}"/>
          </ac:picMkLst>
        </pc:picChg>
        <pc:picChg chg="mod ord modCrop">
          <ac:chgData name="Streissl, Fabian" userId="47517ca9-20a3-4336-aaa9-e056e0818487" providerId="ADAL" clId="{2679F924-894C-485A-9EDA-A226C151ACB9}" dt="2025-09-17T06:51:04.361" v="10292" actId="1035"/>
          <ac:picMkLst>
            <pc:docMk/>
            <pc:sldMk cId="1481033491" sldId="320"/>
            <ac:picMk id="7" creationId="{6F2F6515-0263-5E80-947D-014BC5237BEC}"/>
          </ac:picMkLst>
        </pc:picChg>
        <pc:picChg chg="mod ord modCrop">
          <ac:chgData name="Streissl, Fabian" userId="47517ca9-20a3-4336-aaa9-e056e0818487" providerId="ADAL" clId="{2679F924-894C-485A-9EDA-A226C151ACB9}" dt="2025-09-17T06:50:09.425" v="9995"/>
          <ac:picMkLst>
            <pc:docMk/>
            <pc:sldMk cId="1481033491" sldId="320"/>
            <ac:picMk id="9" creationId="{5E16C33B-B0F2-DDC6-B6CE-52796B916576}"/>
          </ac:picMkLst>
        </pc:picChg>
        <pc:picChg chg="mod ord modCrop">
          <ac:chgData name="Streissl, Fabian" userId="47517ca9-20a3-4336-aaa9-e056e0818487" providerId="ADAL" clId="{2679F924-894C-485A-9EDA-A226C151ACB9}" dt="2025-09-17T06:50:09.427" v="9999"/>
          <ac:picMkLst>
            <pc:docMk/>
            <pc:sldMk cId="1481033491" sldId="320"/>
            <ac:picMk id="11" creationId="{E62AB708-8F25-87C0-2A34-C9DB89461618}"/>
          </ac:picMkLst>
        </pc:picChg>
        <pc:picChg chg="mod ord modCrop">
          <ac:chgData name="Streissl, Fabian" userId="47517ca9-20a3-4336-aaa9-e056e0818487" providerId="ADAL" clId="{2679F924-894C-485A-9EDA-A226C151ACB9}" dt="2025-09-17T06:53:22.488" v="10370" actId="1035"/>
          <ac:picMkLst>
            <pc:docMk/>
            <pc:sldMk cId="1481033491" sldId="320"/>
            <ac:picMk id="13" creationId="{129631AE-59CB-0485-B5FC-0DC0817D9C68}"/>
          </ac:picMkLst>
        </pc:picChg>
        <pc:picChg chg="mod ord modCrop">
          <ac:chgData name="Streissl, Fabian" userId="47517ca9-20a3-4336-aaa9-e056e0818487" providerId="ADAL" clId="{2679F924-894C-485A-9EDA-A226C151ACB9}" dt="2025-09-17T06:50:09.429" v="10007"/>
          <ac:picMkLst>
            <pc:docMk/>
            <pc:sldMk cId="1481033491" sldId="320"/>
            <ac:picMk id="15" creationId="{E3658FE2-53F1-D9BB-7B27-3ED60B1454C9}"/>
          </ac:picMkLst>
        </pc:picChg>
        <pc:picChg chg="mod ord modCrop">
          <ac:chgData name="Streissl, Fabian" userId="47517ca9-20a3-4336-aaa9-e056e0818487" providerId="ADAL" clId="{2679F924-894C-485A-9EDA-A226C151ACB9}" dt="2025-09-17T06:51:29.399" v="10317" actId="1035"/>
          <ac:picMkLst>
            <pc:docMk/>
            <pc:sldMk cId="1481033491" sldId="320"/>
            <ac:picMk id="17" creationId="{5D7CA1FF-1F21-7B9E-3612-DD4DCFCA19A0}"/>
          </ac:picMkLst>
        </pc:picChg>
        <pc:picChg chg="mod ord modCrop">
          <ac:chgData name="Streissl, Fabian" userId="47517ca9-20a3-4336-aaa9-e056e0818487" providerId="ADAL" clId="{2679F924-894C-485A-9EDA-A226C151ACB9}" dt="2025-09-17T06:51:55.644" v="10348" actId="1035"/>
          <ac:picMkLst>
            <pc:docMk/>
            <pc:sldMk cId="1481033491" sldId="320"/>
            <ac:picMk id="19" creationId="{6B07C04D-872D-F4E5-5B64-CD50C5E51196}"/>
          </ac:picMkLst>
        </pc:picChg>
        <pc:picChg chg="mod ord modCrop">
          <ac:chgData name="Streissl, Fabian" userId="47517ca9-20a3-4336-aaa9-e056e0818487" providerId="ADAL" clId="{2679F924-894C-485A-9EDA-A226C151ACB9}" dt="2025-09-17T06:52:14.823" v="10363" actId="1035"/>
          <ac:picMkLst>
            <pc:docMk/>
            <pc:sldMk cId="1481033491" sldId="320"/>
            <ac:picMk id="21" creationId="{31D3D559-EE75-8D58-629E-43D219AFE974}"/>
          </ac:picMkLst>
        </pc:picChg>
        <pc:picChg chg="mod ord modCrop">
          <ac:chgData name="Streissl, Fabian" userId="47517ca9-20a3-4336-aaa9-e056e0818487" providerId="ADAL" clId="{2679F924-894C-485A-9EDA-A226C151ACB9}" dt="2025-09-17T06:51:29.399" v="10317" actId="1035"/>
          <ac:picMkLst>
            <pc:docMk/>
            <pc:sldMk cId="1481033491" sldId="320"/>
            <ac:picMk id="23" creationId="{3B2ED8CF-82D1-D1C3-33EB-D248A3BEDADD}"/>
          </ac:picMkLst>
        </pc:picChg>
        <pc:picChg chg="mod ord modCrop">
          <ac:chgData name="Streissl, Fabian" userId="47517ca9-20a3-4336-aaa9-e056e0818487" providerId="ADAL" clId="{2679F924-894C-485A-9EDA-A226C151ACB9}" dt="2025-09-17T06:51:04.361" v="10292" actId="1035"/>
          <ac:picMkLst>
            <pc:docMk/>
            <pc:sldMk cId="1481033491" sldId="320"/>
            <ac:picMk id="25" creationId="{34D2E417-BE06-1FC9-03B3-678A2010E356}"/>
          </ac:picMkLst>
        </pc:picChg>
        <pc:picChg chg="mod ord modCrop">
          <ac:chgData name="Streissl, Fabian" userId="47517ca9-20a3-4336-aaa9-e056e0818487" providerId="ADAL" clId="{2679F924-894C-485A-9EDA-A226C151ACB9}" dt="2025-09-17T06:52:14.823" v="10363" actId="1035"/>
          <ac:picMkLst>
            <pc:docMk/>
            <pc:sldMk cId="1481033491" sldId="320"/>
            <ac:picMk id="27" creationId="{2D43D7A3-CFEA-71A3-A3D0-3DC50A83C844}"/>
          </ac:picMkLst>
        </pc:picChg>
        <pc:picChg chg="mod ord modCrop">
          <ac:chgData name="Streissl, Fabian" userId="47517ca9-20a3-4336-aaa9-e056e0818487" providerId="ADAL" clId="{2679F924-894C-485A-9EDA-A226C151ACB9}" dt="2025-09-17T06:50:09.439" v="10035"/>
          <ac:picMkLst>
            <pc:docMk/>
            <pc:sldMk cId="1481033491" sldId="320"/>
            <ac:picMk id="29" creationId="{BCCEAF05-92A7-E247-31B7-2FC56AA6CDF5}"/>
          </ac:picMkLst>
        </pc:picChg>
        <pc:picChg chg="mod ord modCrop">
          <ac:chgData name="Streissl, Fabian" userId="47517ca9-20a3-4336-aaa9-e056e0818487" providerId="ADAL" clId="{2679F924-894C-485A-9EDA-A226C151ACB9}" dt="2025-09-17T06:50:09.441" v="10039"/>
          <ac:picMkLst>
            <pc:docMk/>
            <pc:sldMk cId="1481033491" sldId="320"/>
            <ac:picMk id="31" creationId="{856A98B0-3542-128D-60A3-85D046CA1F45}"/>
          </ac:picMkLst>
        </pc:picChg>
        <pc:picChg chg="mod ord modCrop">
          <ac:chgData name="Streissl, Fabian" userId="47517ca9-20a3-4336-aaa9-e056e0818487" providerId="ADAL" clId="{2679F924-894C-485A-9EDA-A226C151ACB9}" dt="2025-09-17T06:51:55.644" v="10348" actId="1035"/>
          <ac:picMkLst>
            <pc:docMk/>
            <pc:sldMk cId="1481033491" sldId="320"/>
            <ac:picMk id="33" creationId="{21DA4EE1-76D7-A2B8-C5EB-D02807625FAB}"/>
          </ac:picMkLst>
        </pc:picChg>
        <pc:picChg chg="mod ord modCrop">
          <ac:chgData name="Streissl, Fabian" userId="47517ca9-20a3-4336-aaa9-e056e0818487" providerId="ADAL" clId="{2679F924-894C-485A-9EDA-A226C151ACB9}" dt="2025-09-17T06:50:09.445" v="10047"/>
          <ac:picMkLst>
            <pc:docMk/>
            <pc:sldMk cId="1481033491" sldId="320"/>
            <ac:picMk id="35" creationId="{F436A58A-889F-077E-D5A5-C9D1D195E773}"/>
          </ac:picMkLst>
        </pc:picChg>
        <pc:picChg chg="mod ord modCrop">
          <ac:chgData name="Streissl, Fabian" userId="47517ca9-20a3-4336-aaa9-e056e0818487" providerId="ADAL" clId="{2679F924-894C-485A-9EDA-A226C151ACB9}" dt="2025-09-17T06:52:14.823" v="10363" actId="1035"/>
          <ac:picMkLst>
            <pc:docMk/>
            <pc:sldMk cId="1481033491" sldId="320"/>
            <ac:picMk id="37" creationId="{79F51ADD-AC4C-87C4-59EF-0E7C67041E12}"/>
          </ac:picMkLst>
        </pc:picChg>
        <pc:picChg chg="mod ord">
          <ac:chgData name="Streissl, Fabian" userId="47517ca9-20a3-4336-aaa9-e056e0818487" providerId="ADAL" clId="{2679F924-894C-485A-9EDA-A226C151ACB9}" dt="2025-09-17T06:50:09.447" v="10055"/>
          <ac:picMkLst>
            <pc:docMk/>
            <pc:sldMk cId="1481033491" sldId="320"/>
            <ac:picMk id="39" creationId="{FBF6B803-9329-0E22-25D2-BCEAB5ADBE60}"/>
          </ac:picMkLst>
        </pc:picChg>
        <pc:picChg chg="mod ord modCrop">
          <ac:chgData name="Streissl, Fabian" userId="47517ca9-20a3-4336-aaa9-e056e0818487" providerId="ADAL" clId="{2679F924-894C-485A-9EDA-A226C151ACB9}" dt="2025-09-17T06:51:04.361" v="10292" actId="1035"/>
          <ac:picMkLst>
            <pc:docMk/>
            <pc:sldMk cId="1481033491" sldId="320"/>
            <ac:picMk id="41" creationId="{01F92F27-BFB8-ED47-0E17-E3879891BBD6}"/>
          </ac:picMkLst>
        </pc:picChg>
        <pc:picChg chg="mod ord modCrop">
          <ac:chgData name="Streissl, Fabian" userId="47517ca9-20a3-4336-aaa9-e056e0818487" providerId="ADAL" clId="{2679F924-894C-485A-9EDA-A226C151ACB9}" dt="2025-09-17T06:50:09.452" v="10063"/>
          <ac:picMkLst>
            <pc:docMk/>
            <pc:sldMk cId="1481033491" sldId="320"/>
            <ac:picMk id="43" creationId="{B9A1F307-7EDF-7073-394F-7C22FB4F2FC8}"/>
          </ac:picMkLst>
        </pc:picChg>
        <pc:picChg chg="mod ord modCrop">
          <ac:chgData name="Streissl, Fabian" userId="47517ca9-20a3-4336-aaa9-e056e0818487" providerId="ADAL" clId="{2679F924-894C-485A-9EDA-A226C151ACB9}" dt="2025-09-17T06:51:55.644" v="10348" actId="1035"/>
          <ac:picMkLst>
            <pc:docMk/>
            <pc:sldMk cId="1481033491" sldId="320"/>
            <ac:picMk id="46" creationId="{E8499813-0888-3270-3C8E-6E549A780A05}"/>
          </ac:picMkLst>
        </pc:picChg>
        <pc:picChg chg="mod ord modCrop">
          <ac:chgData name="Streissl, Fabian" userId="47517ca9-20a3-4336-aaa9-e056e0818487" providerId="ADAL" clId="{2679F924-894C-485A-9EDA-A226C151ACB9}" dt="2025-09-17T06:51:55.644" v="10348" actId="1035"/>
          <ac:picMkLst>
            <pc:docMk/>
            <pc:sldMk cId="1481033491" sldId="320"/>
            <ac:picMk id="48" creationId="{6884966C-37F0-F6C8-5130-3D7E1E8A53F8}"/>
          </ac:picMkLst>
        </pc:picChg>
        <pc:picChg chg="mod ord modCrop">
          <ac:chgData name="Streissl, Fabian" userId="47517ca9-20a3-4336-aaa9-e056e0818487" providerId="ADAL" clId="{2679F924-894C-485A-9EDA-A226C151ACB9}" dt="2025-09-17T06:51:04.361" v="10292" actId="1035"/>
          <ac:picMkLst>
            <pc:docMk/>
            <pc:sldMk cId="1481033491" sldId="320"/>
            <ac:picMk id="50" creationId="{F6BF934D-8160-9DF6-331F-AFA962FA2C63}"/>
          </ac:picMkLst>
        </pc:picChg>
        <pc:picChg chg="mod ord modCrop">
          <ac:chgData name="Streissl, Fabian" userId="47517ca9-20a3-4336-aaa9-e056e0818487" providerId="ADAL" clId="{2679F924-894C-485A-9EDA-A226C151ACB9}" dt="2025-09-17T06:51:29.399" v="10317" actId="1035"/>
          <ac:picMkLst>
            <pc:docMk/>
            <pc:sldMk cId="1481033491" sldId="320"/>
            <ac:picMk id="52" creationId="{BD34544D-50DD-2A3D-36EB-74922DC9CAAF}"/>
          </ac:picMkLst>
        </pc:picChg>
        <pc:picChg chg="mod ord modCrop">
          <ac:chgData name="Streissl, Fabian" userId="47517ca9-20a3-4336-aaa9-e056e0818487" providerId="ADAL" clId="{2679F924-894C-485A-9EDA-A226C151ACB9}" dt="2025-09-17T06:51:55.644" v="10348" actId="1035"/>
          <ac:picMkLst>
            <pc:docMk/>
            <pc:sldMk cId="1481033491" sldId="320"/>
            <ac:picMk id="54" creationId="{9A578B5C-341C-11BC-5BC3-5419E1DE09AE}"/>
          </ac:picMkLst>
        </pc:picChg>
        <pc:picChg chg="mod ord modCrop">
          <ac:chgData name="Streissl, Fabian" userId="47517ca9-20a3-4336-aaa9-e056e0818487" providerId="ADAL" clId="{2679F924-894C-485A-9EDA-A226C151ACB9}" dt="2025-09-17T06:51:29.399" v="10317" actId="1035"/>
          <ac:picMkLst>
            <pc:docMk/>
            <pc:sldMk cId="1481033491" sldId="320"/>
            <ac:picMk id="56" creationId="{91340ADC-48E8-048A-5EF8-3F2BDA1B0FD8}"/>
          </ac:picMkLst>
        </pc:picChg>
        <pc:picChg chg="mod ord modCrop">
          <ac:chgData name="Streissl, Fabian" userId="47517ca9-20a3-4336-aaa9-e056e0818487" providerId="ADAL" clId="{2679F924-894C-485A-9EDA-A226C151ACB9}" dt="2025-09-17T06:52:14.823" v="10363" actId="1035"/>
          <ac:picMkLst>
            <pc:docMk/>
            <pc:sldMk cId="1481033491" sldId="320"/>
            <ac:picMk id="57" creationId="{E15BB1DF-D6EC-1450-91A8-D9ED6B482A4C}"/>
          </ac:picMkLst>
        </pc:picChg>
        <pc:picChg chg="mod ord modCrop">
          <ac:chgData name="Streissl, Fabian" userId="47517ca9-20a3-4336-aaa9-e056e0818487" providerId="ADAL" clId="{2679F924-894C-485A-9EDA-A226C151ACB9}" dt="2025-09-17T06:52:14.823" v="10363" actId="1035"/>
          <ac:picMkLst>
            <pc:docMk/>
            <pc:sldMk cId="1481033491" sldId="320"/>
            <ac:picMk id="59" creationId="{EDECE63D-F02A-EE12-43C0-B8C6F24E9C4A}"/>
          </ac:picMkLst>
        </pc:picChg>
        <pc:picChg chg="mod ord modCrop">
          <ac:chgData name="Streissl, Fabian" userId="47517ca9-20a3-4336-aaa9-e056e0818487" providerId="ADAL" clId="{2679F924-894C-485A-9EDA-A226C151ACB9}" dt="2025-09-17T06:51:29.399" v="10317" actId="1035"/>
          <ac:picMkLst>
            <pc:docMk/>
            <pc:sldMk cId="1481033491" sldId="320"/>
            <ac:picMk id="61" creationId="{4149AC86-4E6A-FBF7-78AC-BAB647A1AEAB}"/>
          </ac:picMkLst>
        </pc:picChg>
        <pc:picChg chg="mod ord modCrop">
          <ac:chgData name="Streissl, Fabian" userId="47517ca9-20a3-4336-aaa9-e056e0818487" providerId="ADAL" clId="{2679F924-894C-485A-9EDA-A226C151ACB9}" dt="2025-09-17T06:50:09.467" v="10103"/>
          <ac:picMkLst>
            <pc:docMk/>
            <pc:sldMk cId="1481033491" sldId="320"/>
            <ac:picMk id="63" creationId="{38884F76-D0BB-5769-7423-4C7D05896B97}"/>
          </ac:picMkLst>
        </pc:picChg>
        <pc:picChg chg="mod ord modCrop">
          <ac:chgData name="Streissl, Fabian" userId="47517ca9-20a3-4336-aaa9-e056e0818487" providerId="ADAL" clId="{2679F924-894C-485A-9EDA-A226C151ACB9}" dt="2025-09-17T06:50:09.467" v="10107"/>
          <ac:picMkLst>
            <pc:docMk/>
            <pc:sldMk cId="1481033491" sldId="320"/>
            <ac:picMk id="65" creationId="{0BDE751D-FA9D-00F7-6161-A7E05EC0766D}"/>
          </ac:picMkLst>
        </pc:picChg>
        <pc:picChg chg="add mod ord modCrop">
          <ac:chgData name="Streissl, Fabian" userId="47517ca9-20a3-4336-aaa9-e056e0818487" providerId="ADAL" clId="{2679F924-894C-485A-9EDA-A226C151ACB9}" dt="2025-09-17T06:50:09.521" v="10269"/>
          <ac:picMkLst>
            <pc:docMk/>
            <pc:sldMk cId="1481033491" sldId="320"/>
            <ac:picMk id="67" creationId="{98982C65-0F40-9246-8961-35508B7507F4}"/>
          </ac:picMkLst>
        </pc:picChg>
        <pc:picChg chg="mod ord modCrop">
          <ac:chgData name="Streissl, Fabian" userId="47517ca9-20a3-4336-aaa9-e056e0818487" providerId="ADAL" clId="{2679F924-894C-485A-9EDA-A226C151ACB9}" dt="2025-09-17T06:51:29.399" v="10317" actId="1035"/>
          <ac:picMkLst>
            <pc:docMk/>
            <pc:sldMk cId="1481033491" sldId="320"/>
            <ac:picMk id="68" creationId="{F8079152-A663-A461-0BEC-715251D7BF62}"/>
          </ac:picMkLst>
        </pc:picChg>
        <pc:picChg chg="mod ord modCrop">
          <ac:chgData name="Streissl, Fabian" userId="47517ca9-20a3-4336-aaa9-e056e0818487" providerId="ADAL" clId="{2679F924-894C-485A-9EDA-A226C151ACB9}" dt="2025-09-17T06:51:04.361" v="10292" actId="1035"/>
          <ac:picMkLst>
            <pc:docMk/>
            <pc:sldMk cId="1481033491" sldId="320"/>
            <ac:picMk id="69" creationId="{4F3F0A3F-5918-DF70-4028-5F561DC6FB0E}"/>
          </ac:picMkLst>
        </pc:picChg>
        <pc:picChg chg="mod ord modCrop">
          <ac:chgData name="Streissl, Fabian" userId="47517ca9-20a3-4336-aaa9-e056e0818487" providerId="ADAL" clId="{2679F924-894C-485A-9EDA-A226C151ACB9}" dt="2025-09-17T06:50:09.471" v="10115"/>
          <ac:picMkLst>
            <pc:docMk/>
            <pc:sldMk cId="1481033491" sldId="320"/>
            <ac:picMk id="70" creationId="{CBA25F9C-10C7-06D4-BAED-374A24581926}"/>
          </ac:picMkLst>
        </pc:picChg>
        <pc:picChg chg="mod ord modCrop">
          <ac:chgData name="Streissl, Fabian" userId="47517ca9-20a3-4336-aaa9-e056e0818487" providerId="ADAL" clId="{2679F924-894C-485A-9EDA-A226C151ACB9}" dt="2025-09-17T06:50:09.471" v="10117"/>
          <ac:picMkLst>
            <pc:docMk/>
            <pc:sldMk cId="1481033491" sldId="320"/>
            <ac:picMk id="71" creationId="{4408BB69-76E4-E8EB-1A6B-550DEF554688}"/>
          </ac:picMkLst>
        </pc:picChg>
        <pc:picChg chg="mod ord modCrop">
          <ac:chgData name="Streissl, Fabian" userId="47517ca9-20a3-4336-aaa9-e056e0818487" providerId="ADAL" clId="{2679F924-894C-485A-9EDA-A226C151ACB9}" dt="2025-09-17T06:51:04.361" v="10292" actId="1035"/>
          <ac:picMkLst>
            <pc:docMk/>
            <pc:sldMk cId="1481033491" sldId="320"/>
            <ac:picMk id="72" creationId="{F5619B33-CD4F-E194-3A5F-43B7010B3AAB}"/>
          </ac:picMkLst>
        </pc:picChg>
        <pc:picChg chg="mod ord modCrop">
          <ac:chgData name="Streissl, Fabian" userId="47517ca9-20a3-4336-aaa9-e056e0818487" providerId="ADAL" clId="{2679F924-894C-485A-9EDA-A226C151ACB9}" dt="2025-09-17T06:50:09.473" v="10121"/>
          <ac:picMkLst>
            <pc:docMk/>
            <pc:sldMk cId="1481033491" sldId="320"/>
            <ac:picMk id="73" creationId="{709E9510-98D9-AF00-60C7-A856B38C5816}"/>
          </ac:picMkLst>
        </pc:picChg>
        <pc:picChg chg="mod ord modCrop">
          <ac:chgData name="Streissl, Fabian" userId="47517ca9-20a3-4336-aaa9-e056e0818487" providerId="ADAL" clId="{2679F924-894C-485A-9EDA-A226C151ACB9}" dt="2025-09-17T06:50:09.475" v="10123"/>
          <ac:picMkLst>
            <pc:docMk/>
            <pc:sldMk cId="1481033491" sldId="320"/>
            <ac:picMk id="74" creationId="{261FF5A3-F742-A369-F703-A93392F9C114}"/>
          </ac:picMkLst>
        </pc:picChg>
        <pc:picChg chg="mod ord">
          <ac:chgData name="Streissl, Fabian" userId="47517ca9-20a3-4336-aaa9-e056e0818487" providerId="ADAL" clId="{2679F924-894C-485A-9EDA-A226C151ACB9}" dt="2025-09-17T06:52:14.823" v="10363" actId="1035"/>
          <ac:picMkLst>
            <pc:docMk/>
            <pc:sldMk cId="1481033491" sldId="320"/>
            <ac:picMk id="75" creationId="{2AAE36CA-C8A0-81DE-EED0-FE238A486AAF}"/>
          </ac:picMkLst>
        </pc:picChg>
        <pc:picChg chg="mod ord modCrop">
          <ac:chgData name="Streissl, Fabian" userId="47517ca9-20a3-4336-aaa9-e056e0818487" providerId="ADAL" clId="{2679F924-894C-485A-9EDA-A226C151ACB9}" dt="2025-09-17T06:51:55.644" v="10348" actId="1035"/>
          <ac:picMkLst>
            <pc:docMk/>
            <pc:sldMk cId="1481033491" sldId="320"/>
            <ac:picMk id="76" creationId="{E4B113C1-8D4B-C3CB-BD18-8E65F719D83D}"/>
          </ac:picMkLst>
        </pc:picChg>
        <pc:picChg chg="mod ord">
          <ac:chgData name="Streissl, Fabian" userId="47517ca9-20a3-4336-aaa9-e056e0818487" providerId="ADAL" clId="{2679F924-894C-485A-9EDA-A226C151ACB9}" dt="2025-09-17T06:52:14.823" v="10363" actId="1035"/>
          <ac:picMkLst>
            <pc:docMk/>
            <pc:sldMk cId="1481033491" sldId="320"/>
            <ac:picMk id="77" creationId="{38320FDE-C456-AFDF-D0A0-5EA6ED28C3D3}"/>
          </ac:picMkLst>
        </pc:picChg>
        <pc:picChg chg="mod ord">
          <ac:chgData name="Streissl, Fabian" userId="47517ca9-20a3-4336-aaa9-e056e0818487" providerId="ADAL" clId="{2679F924-894C-485A-9EDA-A226C151ACB9}" dt="2025-09-17T06:51:04.361" v="10292" actId="1035"/>
          <ac:picMkLst>
            <pc:docMk/>
            <pc:sldMk cId="1481033491" sldId="320"/>
            <ac:picMk id="78" creationId="{1B10C678-3322-C796-85D7-F1AA35A76B12}"/>
          </ac:picMkLst>
        </pc:picChg>
        <pc:picChg chg="mod ord modCrop">
          <ac:chgData name="Streissl, Fabian" userId="47517ca9-20a3-4336-aaa9-e056e0818487" providerId="ADAL" clId="{2679F924-894C-485A-9EDA-A226C151ACB9}" dt="2025-09-17T06:50:09.479" v="10133"/>
          <ac:picMkLst>
            <pc:docMk/>
            <pc:sldMk cId="1481033491" sldId="320"/>
            <ac:picMk id="79" creationId="{4B41E41E-83B7-C000-1AB3-14F2EAFD3335}"/>
          </ac:picMkLst>
        </pc:picChg>
        <pc:picChg chg="mod ord modCrop">
          <ac:chgData name="Streissl, Fabian" userId="47517ca9-20a3-4336-aaa9-e056e0818487" providerId="ADAL" clId="{2679F924-894C-485A-9EDA-A226C151ACB9}" dt="2025-09-17T06:51:29.399" v="10317" actId="1035"/>
          <ac:picMkLst>
            <pc:docMk/>
            <pc:sldMk cId="1481033491" sldId="320"/>
            <ac:picMk id="80" creationId="{B95C0509-A800-BDB0-A74D-DE9F3E072907}"/>
          </ac:picMkLst>
        </pc:picChg>
        <pc:picChg chg="mod ord modCrop">
          <ac:chgData name="Streissl, Fabian" userId="47517ca9-20a3-4336-aaa9-e056e0818487" providerId="ADAL" clId="{2679F924-894C-485A-9EDA-A226C151ACB9}" dt="2025-09-17T06:53:04.772" v="10369" actId="1036"/>
          <ac:picMkLst>
            <pc:docMk/>
            <pc:sldMk cId="1481033491" sldId="320"/>
            <ac:picMk id="81" creationId="{A0D66EB5-3E6B-9DC0-463E-647EDC90A107}"/>
          </ac:picMkLst>
        </pc:picChg>
        <pc:picChg chg="mod ord modCrop">
          <ac:chgData name="Streissl, Fabian" userId="47517ca9-20a3-4336-aaa9-e056e0818487" providerId="ADAL" clId="{2679F924-894C-485A-9EDA-A226C151ACB9}" dt="2025-09-17T06:51:55.644" v="10348" actId="1035"/>
          <ac:picMkLst>
            <pc:docMk/>
            <pc:sldMk cId="1481033491" sldId="320"/>
            <ac:picMk id="82" creationId="{13A9740A-7740-9ED1-DA60-294ADF8F67AE}"/>
          </ac:picMkLst>
        </pc:picChg>
        <pc:picChg chg="mod ord modCrop">
          <ac:chgData name="Streissl, Fabian" userId="47517ca9-20a3-4336-aaa9-e056e0818487" providerId="ADAL" clId="{2679F924-894C-485A-9EDA-A226C151ACB9}" dt="2025-09-17T06:50:09.483" v="10141"/>
          <ac:picMkLst>
            <pc:docMk/>
            <pc:sldMk cId="1481033491" sldId="320"/>
            <ac:picMk id="83" creationId="{925D1DCB-B039-C636-700A-134F080272B0}"/>
          </ac:picMkLst>
        </pc:picChg>
        <pc:picChg chg="mod ord modCrop">
          <ac:chgData name="Streissl, Fabian" userId="47517ca9-20a3-4336-aaa9-e056e0818487" providerId="ADAL" clId="{2679F924-894C-485A-9EDA-A226C151ACB9}" dt="2025-09-17T06:51:04.361" v="10292" actId="1035"/>
          <ac:picMkLst>
            <pc:docMk/>
            <pc:sldMk cId="1481033491" sldId="320"/>
            <ac:picMk id="84" creationId="{45582413-08C9-4AE3-99AA-5460DE8916D3}"/>
          </ac:picMkLst>
        </pc:picChg>
        <pc:picChg chg="mod ord modCrop">
          <ac:chgData name="Streissl, Fabian" userId="47517ca9-20a3-4336-aaa9-e056e0818487" providerId="ADAL" clId="{2679F924-894C-485A-9EDA-A226C151ACB9}" dt="2025-09-17T06:50:09.485" v="10145"/>
          <ac:picMkLst>
            <pc:docMk/>
            <pc:sldMk cId="1481033491" sldId="320"/>
            <ac:picMk id="85" creationId="{97794F3E-9710-57ED-BB1C-4D90716D0324}"/>
          </ac:picMkLst>
        </pc:picChg>
        <pc:picChg chg="mod ord modCrop">
          <ac:chgData name="Streissl, Fabian" userId="47517ca9-20a3-4336-aaa9-e056e0818487" providerId="ADAL" clId="{2679F924-894C-485A-9EDA-A226C151ACB9}" dt="2025-09-17T06:51:55.644" v="10348" actId="1035"/>
          <ac:picMkLst>
            <pc:docMk/>
            <pc:sldMk cId="1481033491" sldId="320"/>
            <ac:picMk id="86" creationId="{B3BEFC88-0307-2D30-0CAE-B91BAB5D5433}"/>
          </ac:picMkLst>
        </pc:picChg>
        <pc:picChg chg="mod ord">
          <ac:chgData name="Streissl, Fabian" userId="47517ca9-20a3-4336-aaa9-e056e0818487" providerId="ADAL" clId="{2679F924-894C-485A-9EDA-A226C151ACB9}" dt="2025-09-17T06:50:09.493" v="10177"/>
          <ac:picMkLst>
            <pc:docMk/>
            <pc:sldMk cId="1481033491" sldId="320"/>
            <ac:picMk id="103" creationId="{5C6EDEF0-3F68-6F55-3328-2DA532BBBDEB}"/>
          </ac:picMkLst>
        </pc:picChg>
        <pc:picChg chg="mod ord">
          <ac:chgData name="Streissl, Fabian" userId="47517ca9-20a3-4336-aaa9-e056e0818487" providerId="ADAL" clId="{2679F924-894C-485A-9EDA-A226C151ACB9}" dt="2025-09-17T06:50:09.493" v="10179"/>
          <ac:picMkLst>
            <pc:docMk/>
            <pc:sldMk cId="1481033491" sldId="320"/>
            <ac:picMk id="104" creationId="{BB210EFF-8184-B3EC-3D07-EA3A043D1839}"/>
          </ac:picMkLst>
        </pc:picChg>
        <pc:picChg chg="mod ord">
          <ac:chgData name="Streissl, Fabian" userId="47517ca9-20a3-4336-aaa9-e056e0818487" providerId="ADAL" clId="{2679F924-894C-485A-9EDA-A226C151ACB9}" dt="2025-09-17T06:50:09.495" v="10181"/>
          <ac:picMkLst>
            <pc:docMk/>
            <pc:sldMk cId="1481033491" sldId="320"/>
            <ac:picMk id="105" creationId="{08D73110-4D15-B3A1-0C66-A4CFC3990350}"/>
          </ac:picMkLst>
        </pc:picChg>
        <pc:picChg chg="mod ord modCrop">
          <ac:chgData name="Streissl, Fabian" userId="47517ca9-20a3-4336-aaa9-e056e0818487" providerId="ADAL" clId="{2679F924-894C-485A-9EDA-A226C151ACB9}" dt="2025-09-17T06:51:29.399" v="10317" actId="1035"/>
          <ac:picMkLst>
            <pc:docMk/>
            <pc:sldMk cId="1481033491" sldId="320"/>
            <ac:picMk id="118" creationId="{940F3B58-07EA-C94E-E18B-543A9BE01E8D}"/>
          </ac:picMkLst>
        </pc:picChg>
        <pc:picChg chg="mod ord modCrop">
          <ac:chgData name="Streissl, Fabian" userId="47517ca9-20a3-4336-aaa9-e056e0818487" providerId="ADAL" clId="{2679F924-894C-485A-9EDA-A226C151ACB9}" dt="2025-09-17T06:51:55.644" v="10348" actId="1035"/>
          <ac:picMkLst>
            <pc:docMk/>
            <pc:sldMk cId="1481033491" sldId="320"/>
            <ac:picMk id="120" creationId="{45FFAA58-63EB-CE16-0D06-B89D117EF55D}"/>
          </ac:picMkLst>
        </pc:picChg>
        <pc:picChg chg="mod ord modCrop">
          <ac:chgData name="Streissl, Fabian" userId="47517ca9-20a3-4336-aaa9-e056e0818487" providerId="ADAL" clId="{2679F924-894C-485A-9EDA-A226C151ACB9}" dt="2025-09-17T06:50:09.499" v="10199"/>
          <ac:picMkLst>
            <pc:docMk/>
            <pc:sldMk cId="1481033491" sldId="320"/>
            <ac:picMk id="121" creationId="{71F6D898-C735-4FF5-75D8-7D4674C58BC9}"/>
          </ac:picMkLst>
        </pc:picChg>
        <pc:picChg chg="mod ord modCrop">
          <ac:chgData name="Streissl, Fabian" userId="47517ca9-20a3-4336-aaa9-e056e0818487" providerId="ADAL" clId="{2679F924-894C-485A-9EDA-A226C151ACB9}" dt="2025-09-17T06:52:14.823" v="10363" actId="1035"/>
          <ac:picMkLst>
            <pc:docMk/>
            <pc:sldMk cId="1481033491" sldId="320"/>
            <ac:picMk id="123" creationId="{37787BB8-3107-6D5F-98EB-49A00B69E926}"/>
          </ac:picMkLst>
        </pc:picChg>
        <pc:picChg chg="mod ord modCrop">
          <ac:chgData name="Streissl, Fabian" userId="47517ca9-20a3-4336-aaa9-e056e0818487" providerId="ADAL" clId="{2679F924-894C-485A-9EDA-A226C151ACB9}" dt="2025-09-17T06:51:04.361" v="10292" actId="1035"/>
          <ac:picMkLst>
            <pc:docMk/>
            <pc:sldMk cId="1481033491" sldId="320"/>
            <ac:picMk id="133" creationId="{26755FCC-689F-8DBB-942C-1C4CA6DC12CA}"/>
          </ac:picMkLst>
        </pc:picChg>
        <pc:picChg chg="mod ord modCrop">
          <ac:chgData name="Streissl, Fabian" userId="47517ca9-20a3-4336-aaa9-e056e0818487" providerId="ADAL" clId="{2679F924-894C-485A-9EDA-A226C151ACB9}" dt="2025-09-17T06:50:09.503" v="10205"/>
          <ac:picMkLst>
            <pc:docMk/>
            <pc:sldMk cId="1481033491" sldId="320"/>
            <ac:picMk id="135" creationId="{391663CD-751B-016B-961E-B03A2F044C06}"/>
          </ac:picMkLst>
        </pc:picChg>
        <pc:picChg chg="mod ord modCrop">
          <ac:chgData name="Streissl, Fabian" userId="47517ca9-20a3-4336-aaa9-e056e0818487" providerId="ADAL" clId="{2679F924-894C-485A-9EDA-A226C151ACB9}" dt="2025-09-17T06:51:55.644" v="10348" actId="1035"/>
          <ac:picMkLst>
            <pc:docMk/>
            <pc:sldMk cId="1481033491" sldId="320"/>
            <ac:picMk id="137" creationId="{D574960B-3A77-83A6-0905-F4B772D7FF90}"/>
          </ac:picMkLst>
        </pc:picChg>
        <pc:picChg chg="add mod ord modCrop">
          <ac:chgData name="Streissl, Fabian" userId="47517ca9-20a3-4336-aaa9-e056e0818487" providerId="ADAL" clId="{2679F924-894C-485A-9EDA-A226C151ACB9}" dt="2025-09-17T06:51:29.399" v="10317" actId="1035"/>
          <ac:picMkLst>
            <pc:docMk/>
            <pc:sldMk cId="1481033491" sldId="320"/>
            <ac:picMk id="140" creationId="{8BB8E5B1-0A22-5B20-89AB-6EB97DE48247}"/>
          </ac:picMkLst>
        </pc:picChg>
        <pc:picChg chg="mod ord">
          <ac:chgData name="Streissl, Fabian" userId="47517ca9-20a3-4336-aaa9-e056e0818487" providerId="ADAL" clId="{2679F924-894C-485A-9EDA-A226C151ACB9}" dt="2025-09-17T06:52:14.823" v="10363" actId="1035"/>
          <ac:picMkLst>
            <pc:docMk/>
            <pc:sldMk cId="1481033491" sldId="320"/>
            <ac:picMk id="142" creationId="{FEF3459A-B2B0-CEAE-2DFE-7D36E0FA7DE4}"/>
          </ac:picMkLst>
        </pc:picChg>
        <pc:picChg chg="add mod ord modCrop">
          <ac:chgData name="Streissl, Fabian" userId="47517ca9-20a3-4336-aaa9-e056e0818487" providerId="ADAL" clId="{2679F924-894C-485A-9EDA-A226C151ACB9}" dt="2025-09-17T06:50:09.507" v="10219"/>
          <ac:picMkLst>
            <pc:docMk/>
            <pc:sldMk cId="1481033491" sldId="320"/>
            <ac:picMk id="144" creationId="{716FC62B-D306-4B6A-EAFE-A45C19705079}"/>
          </ac:picMkLst>
        </pc:picChg>
        <pc:picChg chg="add mod ord modCrop">
          <ac:chgData name="Streissl, Fabian" userId="47517ca9-20a3-4336-aaa9-e056e0818487" providerId="ADAL" clId="{2679F924-894C-485A-9EDA-A226C151ACB9}" dt="2025-09-17T06:52:14.823" v="10363" actId="1035"/>
          <ac:picMkLst>
            <pc:docMk/>
            <pc:sldMk cId="1481033491" sldId="320"/>
            <ac:picMk id="149" creationId="{AB002C22-A2EB-E095-C940-3769E482EACE}"/>
          </ac:picMkLst>
        </pc:picChg>
        <pc:picChg chg="add mod ord modCrop">
          <ac:chgData name="Streissl, Fabian" userId="47517ca9-20a3-4336-aaa9-e056e0818487" providerId="ADAL" clId="{2679F924-894C-485A-9EDA-A226C151ACB9}" dt="2025-09-17T06:50:09.519" v="10263"/>
          <ac:picMkLst>
            <pc:docMk/>
            <pc:sldMk cId="1481033491" sldId="320"/>
            <ac:picMk id="173" creationId="{D120A811-8145-1EE9-FE08-71E758CDF7A3}"/>
          </ac:picMkLst>
        </pc:picChg>
        <pc:cxnChg chg="mod ord">
          <ac:chgData name="Streissl, Fabian" userId="47517ca9-20a3-4336-aaa9-e056e0818487" providerId="ADAL" clId="{2679F924-894C-485A-9EDA-A226C151ACB9}" dt="2025-09-17T06:50:09.487" v="10149"/>
          <ac:cxnSpMkLst>
            <pc:docMk/>
            <pc:sldMk cId="1481033491" sldId="320"/>
            <ac:cxnSpMk id="87" creationId="{17F8CFB3-621A-9017-9B85-92015F3B1B50}"/>
          </ac:cxnSpMkLst>
        </pc:cxnChg>
        <pc:cxnChg chg="mod ord">
          <ac:chgData name="Streissl, Fabian" userId="47517ca9-20a3-4336-aaa9-e056e0818487" providerId="ADAL" clId="{2679F924-894C-485A-9EDA-A226C151ACB9}" dt="2025-09-17T06:50:09.491" v="10171"/>
          <ac:cxnSpMkLst>
            <pc:docMk/>
            <pc:sldMk cId="1481033491" sldId="320"/>
            <ac:cxnSpMk id="100" creationId="{D495D588-5D95-3B04-12BB-223E69147D39}"/>
          </ac:cxnSpMkLst>
        </pc:cxnChg>
        <pc:cxnChg chg="mod ord">
          <ac:chgData name="Streissl, Fabian" userId="47517ca9-20a3-4336-aaa9-e056e0818487" providerId="ADAL" clId="{2679F924-894C-485A-9EDA-A226C151ACB9}" dt="2025-09-17T06:50:09.491" v="10173"/>
          <ac:cxnSpMkLst>
            <pc:docMk/>
            <pc:sldMk cId="1481033491" sldId="320"/>
            <ac:cxnSpMk id="101" creationId="{D688E781-6A96-36C9-E769-5AF74C8319B6}"/>
          </ac:cxnSpMkLst>
        </pc:cxnChg>
        <pc:cxnChg chg="mod ord">
          <ac:chgData name="Streissl, Fabian" userId="47517ca9-20a3-4336-aaa9-e056e0818487" providerId="ADAL" clId="{2679F924-894C-485A-9EDA-A226C151ACB9}" dt="2025-09-17T06:50:09.493" v="10175"/>
          <ac:cxnSpMkLst>
            <pc:docMk/>
            <pc:sldMk cId="1481033491" sldId="320"/>
            <ac:cxnSpMk id="102" creationId="{AF19A139-6D70-36C1-1375-A4D8F51CA639}"/>
          </ac:cxnSpMkLst>
        </pc:cxnChg>
        <pc:cxnChg chg="mod ord">
          <ac:chgData name="Streissl, Fabian" userId="47517ca9-20a3-4336-aaa9-e056e0818487" providerId="ADAL" clId="{2679F924-894C-485A-9EDA-A226C151ACB9}" dt="2025-09-17T06:50:09.495" v="10183"/>
          <ac:cxnSpMkLst>
            <pc:docMk/>
            <pc:sldMk cId="1481033491" sldId="320"/>
            <ac:cxnSpMk id="106" creationId="{95956F97-5BB5-5048-4672-EA286592B7CB}"/>
          </ac:cxnSpMkLst>
        </pc:cxnChg>
        <pc:cxnChg chg="mod ord">
          <ac:chgData name="Streissl, Fabian" userId="47517ca9-20a3-4336-aaa9-e056e0818487" providerId="ADAL" clId="{2679F924-894C-485A-9EDA-A226C151ACB9}" dt="2025-09-17T06:50:09.497" v="10191"/>
          <ac:cxnSpMkLst>
            <pc:docMk/>
            <pc:sldMk cId="1481033491" sldId="320"/>
            <ac:cxnSpMk id="110" creationId="{A758F528-929E-A97B-F542-D3B19DC3ADEC}"/>
          </ac:cxnSpMkLst>
        </pc:cxnChg>
        <pc:cxnChg chg="mod ord">
          <ac:chgData name="Streissl, Fabian" userId="47517ca9-20a3-4336-aaa9-e056e0818487" providerId="ADAL" clId="{2679F924-894C-485A-9EDA-A226C151ACB9}" dt="2025-09-17T06:50:09.497" v="10193"/>
          <ac:cxnSpMkLst>
            <pc:docMk/>
            <pc:sldMk cId="1481033491" sldId="320"/>
            <ac:cxnSpMk id="111" creationId="{29CEAD50-5EF4-FAEB-6CFD-8DDD17E67856}"/>
          </ac:cxnSpMkLst>
        </pc:cxnChg>
      </pc:sldChg>
      <pc:sldChg chg="modSp new del mod">
        <pc:chgData name="Streissl, Fabian" userId="47517ca9-20a3-4336-aaa9-e056e0818487" providerId="ADAL" clId="{2679F924-894C-485A-9EDA-A226C151ACB9}" dt="2025-09-16T13:17:32.660" v="7345" actId="47"/>
        <pc:sldMkLst>
          <pc:docMk/>
          <pc:sldMk cId="182567751" sldId="331"/>
        </pc:sldMkLst>
      </pc:sldChg>
      <pc:sldChg chg="modSp new del mod">
        <pc:chgData name="Streissl, Fabian" userId="47517ca9-20a3-4336-aaa9-e056e0818487" providerId="ADAL" clId="{2679F924-894C-485A-9EDA-A226C151ACB9}" dt="2025-09-16T13:18:08.249" v="7391" actId="47"/>
        <pc:sldMkLst>
          <pc:docMk/>
          <pc:sldMk cId="2689339898" sldId="331"/>
        </pc:sldMkLst>
      </pc:sldChg>
      <pc:sldChg chg="new del">
        <pc:chgData name="Streissl, Fabian" userId="47517ca9-20a3-4336-aaa9-e056e0818487" providerId="ADAL" clId="{2679F924-894C-485A-9EDA-A226C151ACB9}" dt="2025-09-16T13:17:41.142" v="7347" actId="47"/>
        <pc:sldMkLst>
          <pc:docMk/>
          <pc:sldMk cId="2888229030" sldId="331"/>
        </pc:sldMkLst>
      </pc:sldChg>
      <pc:sldChg chg="new del">
        <pc:chgData name="Streissl, Fabian" userId="47517ca9-20a3-4336-aaa9-e056e0818487" providerId="ADAL" clId="{2679F924-894C-485A-9EDA-A226C151ACB9}" dt="2025-09-16T13:18:18.153" v="7393" actId="47"/>
        <pc:sldMkLst>
          <pc:docMk/>
          <pc:sldMk cId="3528576183" sldId="331"/>
        </pc:sldMkLst>
      </pc:sldChg>
      <pc:sldChg chg="modSp new del mod">
        <pc:chgData name="Streissl, Fabian" userId="47517ca9-20a3-4336-aaa9-e056e0818487" providerId="ADAL" clId="{2679F924-894C-485A-9EDA-A226C151ACB9}" dt="2025-09-17T07:09:02.406" v="10498" actId="47"/>
        <pc:sldMkLst>
          <pc:docMk/>
          <pc:sldMk cId="881570098" sldId="338"/>
        </pc:sldMkLst>
      </pc:sldChg>
    </pc:docChg>
  </pc:docChgLst>
  <pc:docChgLst>
    <pc:chgData name="Bilogrevic, Tea" userId="S::t.bilogrevic@industrieholding.com::ed091799-211d-4433-9481-c87423bb0322" providerId="AD" clId="Web-{A2413192-F43E-7512-6A9B-21056494F630}"/>
    <pc:docChg chg="modSld">
      <pc:chgData name="Bilogrevic, Tea" userId="S::t.bilogrevic@industrieholding.com::ed091799-211d-4433-9481-c87423bb0322" providerId="AD" clId="Web-{A2413192-F43E-7512-6A9B-21056494F630}" dt="2025-09-16T12:46:21.664" v="248" actId="20577"/>
      <pc:docMkLst>
        <pc:docMk/>
      </pc:docMkLst>
      <pc:sldChg chg="delSp">
        <pc:chgData name="Bilogrevic, Tea" userId="S::t.bilogrevic@industrieholding.com::ed091799-211d-4433-9481-c87423bb0322" providerId="AD" clId="Web-{A2413192-F43E-7512-6A9B-21056494F630}" dt="2025-09-16T12:29:39.276" v="1"/>
        <pc:sldMkLst>
          <pc:docMk/>
          <pc:sldMk cId="2413834771" sldId="309"/>
        </pc:sldMkLst>
      </pc:sldChg>
      <pc:sldChg chg="addSp delSp">
        <pc:chgData name="Bilogrevic, Tea" userId="S::t.bilogrevic@industrieholding.com::ed091799-211d-4433-9481-c87423bb0322" providerId="AD" clId="Web-{A2413192-F43E-7512-6A9B-21056494F630}" dt="2025-09-16T12:30:04.261" v="6"/>
        <pc:sldMkLst>
          <pc:docMk/>
          <pc:sldMk cId="2525822513" sldId="310"/>
        </pc:sldMkLst>
      </pc:sldChg>
      <pc:sldChg chg="addSp delSp modSp">
        <pc:chgData name="Bilogrevic, Tea" userId="S::t.bilogrevic@industrieholding.com::ed091799-211d-4433-9481-c87423bb0322" providerId="AD" clId="Web-{A2413192-F43E-7512-6A9B-21056494F630}" dt="2025-09-16T12:31:22.748" v="68" actId="1076"/>
        <pc:sldMkLst>
          <pc:docMk/>
          <pc:sldMk cId="393444667" sldId="311"/>
        </pc:sldMkLst>
      </pc:sldChg>
      <pc:sldChg chg="addSp delSp modSp">
        <pc:chgData name="Bilogrevic, Tea" userId="S::t.bilogrevic@industrieholding.com::ed091799-211d-4433-9481-c87423bb0322" providerId="AD" clId="Web-{A2413192-F43E-7512-6A9B-21056494F630}" dt="2025-09-16T12:31:13.357" v="67"/>
        <pc:sldMkLst>
          <pc:docMk/>
          <pc:sldMk cId="1667628847" sldId="313"/>
        </pc:sldMkLst>
      </pc:sldChg>
      <pc:sldChg chg="addSp delSp modSp">
        <pc:chgData name="Bilogrevic, Tea" userId="S::t.bilogrevic@industrieholding.com::ed091799-211d-4433-9481-c87423bb0322" providerId="AD" clId="Web-{A2413192-F43E-7512-6A9B-21056494F630}" dt="2025-09-16T12:32:08.076" v="94" actId="1076"/>
        <pc:sldMkLst>
          <pc:docMk/>
          <pc:sldMk cId="2173451862" sldId="314"/>
        </pc:sldMkLst>
      </pc:sldChg>
      <pc:sldChg chg="modSp">
        <pc:chgData name="Bilogrevic, Tea" userId="S::t.bilogrevic@industrieholding.com::ed091799-211d-4433-9481-c87423bb0322" providerId="AD" clId="Web-{A2413192-F43E-7512-6A9B-21056494F630}" dt="2025-09-16T12:32:17.108" v="99" actId="14100"/>
        <pc:sldMkLst>
          <pc:docMk/>
          <pc:sldMk cId="3627486055" sldId="315"/>
        </pc:sldMkLst>
      </pc:sldChg>
      <pc:sldChg chg="delSp modSp">
        <pc:chgData name="Bilogrevic, Tea" userId="S::t.bilogrevic@industrieholding.com::ed091799-211d-4433-9481-c87423bb0322" providerId="AD" clId="Web-{A2413192-F43E-7512-6A9B-21056494F630}" dt="2025-09-16T12:46:21.664" v="248" actId="20577"/>
        <pc:sldMkLst>
          <pc:docMk/>
          <pc:sldMk cId="442912930" sldId="318"/>
        </pc:sldMkLst>
        <pc:spChg chg="mod">
          <ac:chgData name="Bilogrevic, Tea" userId="S::t.bilogrevic@industrieholding.com::ed091799-211d-4433-9481-c87423bb0322" providerId="AD" clId="Web-{A2413192-F43E-7512-6A9B-21056494F630}" dt="2025-09-16T12:35:39.943" v="226" actId="1076"/>
          <ac:spMkLst>
            <pc:docMk/>
            <pc:sldMk cId="442912930" sldId="318"/>
            <ac:spMk id="146" creationId="{B424FA4A-E731-F6D9-386C-0B711F5C1763}"/>
          </ac:spMkLst>
        </pc:spChg>
        <pc:spChg chg="mod">
          <ac:chgData name="Bilogrevic, Tea" userId="S::t.bilogrevic@industrieholding.com::ed091799-211d-4433-9481-c87423bb0322" providerId="AD" clId="Web-{A2413192-F43E-7512-6A9B-21056494F630}" dt="2025-09-16T12:35:39.849" v="225" actId="1076"/>
          <ac:spMkLst>
            <pc:docMk/>
            <pc:sldMk cId="442912930" sldId="318"/>
            <ac:spMk id="147" creationId="{B1D1C330-2A93-441F-9383-D787D48D1962}"/>
          </ac:spMkLst>
        </pc:spChg>
        <pc:spChg chg="mod">
          <ac:chgData name="Bilogrevic, Tea" userId="S::t.bilogrevic@industrieholding.com::ed091799-211d-4433-9481-c87423bb0322" providerId="AD" clId="Web-{A2413192-F43E-7512-6A9B-21056494F630}" dt="2025-09-16T12:35:37.942" v="202" actId="1076"/>
          <ac:spMkLst>
            <pc:docMk/>
            <pc:sldMk cId="442912930" sldId="318"/>
            <ac:spMk id="148" creationId="{F5E10C69-3C6A-38EB-E32D-3E3FC0EE844B}"/>
          </ac:spMkLst>
        </pc:spChg>
        <pc:spChg chg="mod">
          <ac:chgData name="Bilogrevic, Tea" userId="S::t.bilogrevic@industrieholding.com::ed091799-211d-4433-9481-c87423bb0322" providerId="AD" clId="Web-{A2413192-F43E-7512-6A9B-21056494F630}" dt="2025-09-16T12:35:37.864" v="201" actId="1076"/>
          <ac:spMkLst>
            <pc:docMk/>
            <pc:sldMk cId="442912930" sldId="318"/>
            <ac:spMk id="149" creationId="{64C5449B-4349-9BC6-D9D3-6DE2016FAB02}"/>
          </ac:spMkLst>
        </pc:spChg>
        <pc:spChg chg="mod">
          <ac:chgData name="Bilogrevic, Tea" userId="S::t.bilogrevic@industrieholding.com::ed091799-211d-4433-9481-c87423bb0322" providerId="AD" clId="Web-{A2413192-F43E-7512-6A9B-21056494F630}" dt="2025-09-16T12:35:39.615" v="222" actId="1076"/>
          <ac:spMkLst>
            <pc:docMk/>
            <pc:sldMk cId="442912930" sldId="318"/>
            <ac:spMk id="150" creationId="{6E8CE91E-775B-8260-D3A9-A557AAE35185}"/>
          </ac:spMkLst>
        </pc:spChg>
        <pc:spChg chg="mod">
          <ac:chgData name="Bilogrevic, Tea" userId="S::t.bilogrevic@industrieholding.com::ed091799-211d-4433-9481-c87423bb0322" providerId="AD" clId="Web-{A2413192-F43E-7512-6A9B-21056494F630}" dt="2025-09-16T12:35:39.536" v="221" actId="1076"/>
          <ac:spMkLst>
            <pc:docMk/>
            <pc:sldMk cId="442912930" sldId="318"/>
            <ac:spMk id="151" creationId="{8DE3296F-3954-6082-3074-E4125485F3AA}"/>
          </ac:spMkLst>
        </pc:spChg>
        <pc:spChg chg="mod">
          <ac:chgData name="Bilogrevic, Tea" userId="S::t.bilogrevic@industrieholding.com::ed091799-211d-4433-9481-c87423bb0322" providerId="AD" clId="Web-{A2413192-F43E-7512-6A9B-21056494F630}" dt="2025-09-16T12:35:38.521" v="210" actId="1076"/>
          <ac:spMkLst>
            <pc:docMk/>
            <pc:sldMk cId="442912930" sldId="318"/>
            <ac:spMk id="152" creationId="{8429E1FC-D7E0-6261-0D33-B28DA7EDC4A4}"/>
          </ac:spMkLst>
        </pc:spChg>
        <pc:spChg chg="mod">
          <ac:chgData name="Bilogrevic, Tea" userId="S::t.bilogrevic@industrieholding.com::ed091799-211d-4433-9481-c87423bb0322" providerId="AD" clId="Web-{A2413192-F43E-7512-6A9B-21056494F630}" dt="2025-09-16T12:35:38.427" v="209" actId="1076"/>
          <ac:spMkLst>
            <pc:docMk/>
            <pc:sldMk cId="442912930" sldId="318"/>
            <ac:spMk id="153" creationId="{6262AABC-72AA-510F-F578-0F2A56177441}"/>
          </ac:spMkLst>
        </pc:spChg>
        <pc:spChg chg="mod">
          <ac:chgData name="Bilogrevic, Tea" userId="S::t.bilogrevic@industrieholding.com::ed091799-211d-4433-9481-c87423bb0322" providerId="AD" clId="Web-{A2413192-F43E-7512-6A9B-21056494F630}" dt="2025-09-16T12:35:38.880" v="214" actId="1076"/>
          <ac:spMkLst>
            <pc:docMk/>
            <pc:sldMk cId="442912930" sldId="318"/>
            <ac:spMk id="154" creationId="{863037BE-765C-83BC-326D-6D3B9D33C763}"/>
          </ac:spMkLst>
        </pc:spChg>
        <pc:spChg chg="mod">
          <ac:chgData name="Bilogrevic, Tea" userId="S::t.bilogrevic@industrieholding.com::ed091799-211d-4433-9481-c87423bb0322" providerId="AD" clId="Web-{A2413192-F43E-7512-6A9B-21056494F630}" dt="2025-09-16T12:35:38.755" v="213" actId="1076"/>
          <ac:spMkLst>
            <pc:docMk/>
            <pc:sldMk cId="442912930" sldId="318"/>
            <ac:spMk id="155" creationId="{5192637E-DFB5-AB59-B539-F5E3FB84CCA4}"/>
          </ac:spMkLst>
        </pc:spChg>
        <pc:spChg chg="mod">
          <ac:chgData name="Bilogrevic, Tea" userId="S::t.bilogrevic@industrieholding.com::ed091799-211d-4433-9481-c87423bb0322" providerId="AD" clId="Web-{A2413192-F43E-7512-6A9B-21056494F630}" dt="2025-09-16T12:35:38.224" v="206" actId="1076"/>
          <ac:spMkLst>
            <pc:docMk/>
            <pc:sldMk cId="442912930" sldId="318"/>
            <ac:spMk id="156" creationId="{64C567F0-DFB4-0DD6-983D-B18270E5DF61}"/>
          </ac:spMkLst>
        </pc:spChg>
        <pc:spChg chg="mod">
          <ac:chgData name="Bilogrevic, Tea" userId="S::t.bilogrevic@industrieholding.com::ed091799-211d-4433-9481-c87423bb0322" providerId="AD" clId="Web-{A2413192-F43E-7512-6A9B-21056494F630}" dt="2025-09-16T12:35:38.146" v="205" actId="1076"/>
          <ac:spMkLst>
            <pc:docMk/>
            <pc:sldMk cId="442912930" sldId="318"/>
            <ac:spMk id="157" creationId="{22024518-95EF-CB7A-AD38-F8D690E3BAC8}"/>
          </ac:spMkLst>
        </pc:spChg>
        <pc:spChg chg="mod">
          <ac:chgData name="Bilogrevic, Tea" userId="S::t.bilogrevic@industrieholding.com::ed091799-211d-4433-9481-c87423bb0322" providerId="AD" clId="Web-{A2413192-F43E-7512-6A9B-21056494F630}" dt="2025-09-16T12:35:39.239" v="218" actId="1076"/>
          <ac:spMkLst>
            <pc:docMk/>
            <pc:sldMk cId="442912930" sldId="318"/>
            <ac:spMk id="158" creationId="{C20E38F7-4324-5981-C143-2DEA509B8AA4}"/>
          </ac:spMkLst>
        </pc:spChg>
        <pc:spChg chg="mod">
          <ac:chgData name="Bilogrevic, Tea" userId="S::t.bilogrevic@industrieholding.com::ed091799-211d-4433-9481-c87423bb0322" providerId="AD" clId="Web-{A2413192-F43E-7512-6A9B-21056494F630}" dt="2025-09-16T12:35:43.928" v="237" actId="20577"/>
          <ac:spMkLst>
            <pc:docMk/>
            <pc:sldMk cId="442912930" sldId="318"/>
            <ac:spMk id="159" creationId="{343868ED-B75E-9553-2F2D-81C1D2DB74D5}"/>
          </ac:spMkLst>
        </pc:spChg>
        <pc:spChg chg="mod">
          <ac:chgData name="Bilogrevic, Tea" userId="S::t.bilogrevic@industrieholding.com::ed091799-211d-4433-9481-c87423bb0322" providerId="AD" clId="Web-{A2413192-F43E-7512-6A9B-21056494F630}" dt="2025-09-16T12:35:40.318" v="230" actId="1076"/>
          <ac:spMkLst>
            <pc:docMk/>
            <pc:sldMk cId="442912930" sldId="318"/>
            <ac:spMk id="160" creationId="{2AF00E59-B87B-B244-85F9-398C3D774CDA}"/>
          </ac:spMkLst>
        </pc:spChg>
        <pc:spChg chg="mod">
          <ac:chgData name="Bilogrevic, Tea" userId="S::t.bilogrevic@industrieholding.com::ed091799-211d-4433-9481-c87423bb0322" providerId="AD" clId="Web-{A2413192-F43E-7512-6A9B-21056494F630}" dt="2025-09-16T12:35:40.240" v="229" actId="1076"/>
          <ac:spMkLst>
            <pc:docMk/>
            <pc:sldMk cId="442912930" sldId="318"/>
            <ac:spMk id="161" creationId="{0E0FE166-C5B2-2075-F99A-1B4994BEE409}"/>
          </ac:spMkLst>
        </pc:spChg>
        <pc:spChg chg="mod">
          <ac:chgData name="Bilogrevic, Tea" userId="S::t.bilogrevic@industrieholding.com::ed091799-211d-4433-9481-c87423bb0322" providerId="AD" clId="Web-{A2413192-F43E-7512-6A9B-21056494F630}" dt="2025-09-16T12:35:40.615" v="233" actId="1076"/>
          <ac:spMkLst>
            <pc:docMk/>
            <pc:sldMk cId="442912930" sldId="318"/>
            <ac:spMk id="162" creationId="{39B7C0C3-7BE2-C39F-E932-B0828B20804B}"/>
          </ac:spMkLst>
        </pc:spChg>
        <pc:spChg chg="mod">
          <ac:chgData name="Bilogrevic, Tea" userId="S::t.bilogrevic@industrieholding.com::ed091799-211d-4433-9481-c87423bb0322" providerId="AD" clId="Web-{A2413192-F43E-7512-6A9B-21056494F630}" dt="2025-09-16T12:35:40.708" v="234" actId="1076"/>
          <ac:spMkLst>
            <pc:docMk/>
            <pc:sldMk cId="442912930" sldId="318"/>
            <ac:spMk id="163" creationId="{7CF15F94-F04D-B98D-B7D0-1DE82EA9C4D7}"/>
          </ac:spMkLst>
        </pc:spChg>
        <pc:picChg chg="mod">
          <ac:chgData name="Bilogrevic, Tea" userId="S::t.bilogrevic@industrieholding.com::ed091799-211d-4433-9481-c87423bb0322" providerId="AD" clId="Web-{A2413192-F43E-7512-6A9B-21056494F630}" dt="2025-09-16T12:35:39.349" v="219" actId="1076"/>
          <ac:picMkLst>
            <pc:docMk/>
            <pc:sldMk cId="442912930" sldId="318"/>
            <ac:picMk id="119" creationId="{9BD90E22-B315-0039-6873-0892584B9F50}"/>
          </ac:picMkLst>
        </pc:picChg>
        <pc:picChg chg="mod">
          <ac:chgData name="Bilogrevic, Tea" userId="S::t.bilogrevic@industrieholding.com::ed091799-211d-4433-9481-c87423bb0322" providerId="AD" clId="Web-{A2413192-F43E-7512-6A9B-21056494F630}" dt="2025-09-16T12:35:39.427" v="220" actId="1076"/>
          <ac:picMkLst>
            <pc:docMk/>
            <pc:sldMk cId="442912930" sldId="318"/>
            <ac:picMk id="120" creationId="{CFCE4C74-A6C5-CB79-0696-6C3C4E5B79C7}"/>
          </ac:picMkLst>
        </pc:picChg>
        <pc:picChg chg="mod">
          <ac:chgData name="Bilogrevic, Tea" userId="S::t.bilogrevic@industrieholding.com::ed091799-211d-4433-9481-c87423bb0322" providerId="AD" clId="Web-{A2413192-F43E-7512-6A9B-21056494F630}" dt="2025-09-16T12:35:39.677" v="223" actId="1076"/>
          <ac:picMkLst>
            <pc:docMk/>
            <pc:sldMk cId="442912930" sldId="318"/>
            <ac:picMk id="121" creationId="{C672C810-57A3-3E33-CE1E-04B22D23F5DC}"/>
          </ac:picMkLst>
        </pc:picChg>
        <pc:picChg chg="mod">
          <ac:chgData name="Bilogrevic, Tea" userId="S::t.bilogrevic@industrieholding.com::ed091799-211d-4433-9481-c87423bb0322" providerId="AD" clId="Web-{A2413192-F43E-7512-6A9B-21056494F630}" dt="2025-09-16T12:35:40.021" v="227" actId="1076"/>
          <ac:picMkLst>
            <pc:docMk/>
            <pc:sldMk cId="442912930" sldId="318"/>
            <ac:picMk id="122" creationId="{8DE124A6-EE6B-1D5D-5112-6C0ADC524587}"/>
          </ac:picMkLst>
        </pc:picChg>
        <pc:picChg chg="mod">
          <ac:chgData name="Bilogrevic, Tea" userId="S::t.bilogrevic@industrieholding.com::ed091799-211d-4433-9481-c87423bb0322" providerId="AD" clId="Web-{A2413192-F43E-7512-6A9B-21056494F630}" dt="2025-09-16T12:35:39.771" v="224" actId="1076"/>
          <ac:picMkLst>
            <pc:docMk/>
            <pc:sldMk cId="442912930" sldId="318"/>
            <ac:picMk id="123" creationId="{51F004B6-21B2-57B4-5252-A5440E8E59FF}"/>
          </ac:picMkLst>
        </pc:picChg>
        <pc:picChg chg="mod">
          <ac:chgData name="Bilogrevic, Tea" userId="S::t.bilogrevic@industrieholding.com::ed091799-211d-4433-9481-c87423bb0322" providerId="AD" clId="Web-{A2413192-F43E-7512-6A9B-21056494F630}" dt="2025-09-16T12:35:40.412" v="231" actId="1076"/>
          <ac:picMkLst>
            <pc:docMk/>
            <pc:sldMk cId="442912930" sldId="318"/>
            <ac:picMk id="124" creationId="{B73B095D-CEF9-8D56-4E82-5924796981CB}"/>
          </ac:picMkLst>
        </pc:picChg>
        <pc:picChg chg="mod">
          <ac:chgData name="Bilogrevic, Tea" userId="S::t.bilogrevic@industrieholding.com::ed091799-211d-4433-9481-c87423bb0322" providerId="AD" clId="Web-{A2413192-F43E-7512-6A9B-21056494F630}" dt="2025-09-16T12:35:37.802" v="200" actId="1076"/>
          <ac:picMkLst>
            <pc:docMk/>
            <pc:sldMk cId="442912930" sldId="318"/>
            <ac:picMk id="135" creationId="{B5E2C5D9-DE2D-C0D2-2095-4D5C15C4A2E6}"/>
          </ac:picMkLst>
        </pc:picChg>
        <pc:picChg chg="mod">
          <ac:chgData name="Bilogrevic, Tea" userId="S::t.bilogrevic@industrieholding.com::ed091799-211d-4433-9481-c87423bb0322" providerId="AD" clId="Web-{A2413192-F43E-7512-6A9B-21056494F630}" dt="2025-09-16T12:35:38.005" v="203" actId="1076"/>
          <ac:picMkLst>
            <pc:docMk/>
            <pc:sldMk cId="442912930" sldId="318"/>
            <ac:picMk id="136" creationId="{91695E53-ED05-89DE-2812-AB82F522FB6E}"/>
          </ac:picMkLst>
        </pc:picChg>
        <pc:picChg chg="mod">
          <ac:chgData name="Bilogrevic, Tea" userId="S::t.bilogrevic@industrieholding.com::ed091799-211d-4433-9481-c87423bb0322" providerId="AD" clId="Web-{A2413192-F43E-7512-6A9B-21056494F630}" dt="2025-09-16T12:35:38.677" v="212" actId="1076"/>
          <ac:picMkLst>
            <pc:docMk/>
            <pc:sldMk cId="442912930" sldId="318"/>
            <ac:picMk id="137" creationId="{84320791-2A76-FCB2-8767-08E9AF8170B8}"/>
          </ac:picMkLst>
        </pc:picChg>
        <pc:picChg chg="mod">
          <ac:chgData name="Bilogrevic, Tea" userId="S::t.bilogrevic@industrieholding.com::ed091799-211d-4433-9481-c87423bb0322" providerId="AD" clId="Web-{A2413192-F43E-7512-6A9B-21056494F630}" dt="2025-09-16T12:35:38.302" v="207" actId="1076"/>
          <ac:picMkLst>
            <pc:docMk/>
            <pc:sldMk cId="442912930" sldId="318"/>
            <ac:picMk id="138" creationId="{38CB87FA-9076-40AE-40F5-D6DF07C789EE}"/>
          </ac:picMkLst>
        </pc:picChg>
        <pc:picChg chg="mod">
          <ac:chgData name="Bilogrevic, Tea" userId="S::t.bilogrevic@industrieholding.com::ed091799-211d-4433-9481-c87423bb0322" providerId="AD" clId="Web-{A2413192-F43E-7512-6A9B-21056494F630}" dt="2025-09-16T12:35:38.364" v="208" actId="1076"/>
          <ac:picMkLst>
            <pc:docMk/>
            <pc:sldMk cId="442912930" sldId="318"/>
            <ac:picMk id="139" creationId="{B5FE6222-BFF2-F61E-F3CD-CE5A4D8D36E3}"/>
          </ac:picMkLst>
        </pc:picChg>
        <pc:picChg chg="mod">
          <ac:chgData name="Bilogrevic, Tea" userId="S::t.bilogrevic@industrieholding.com::ed091799-211d-4433-9481-c87423bb0322" providerId="AD" clId="Web-{A2413192-F43E-7512-6A9B-21056494F630}" dt="2025-09-16T12:35:38.599" v="211" actId="1076"/>
          <ac:picMkLst>
            <pc:docMk/>
            <pc:sldMk cId="442912930" sldId="318"/>
            <ac:picMk id="140" creationId="{9F423229-2F01-E982-4734-F15B55044060}"/>
          </ac:picMkLst>
        </pc:picChg>
        <pc:picChg chg="mod">
          <ac:chgData name="Bilogrevic, Tea" userId="S::t.bilogrevic@industrieholding.com::ed091799-211d-4433-9481-c87423bb0322" providerId="AD" clId="Web-{A2413192-F43E-7512-6A9B-21056494F630}" dt="2025-09-16T12:35:38.974" v="215" actId="1076"/>
          <ac:picMkLst>
            <pc:docMk/>
            <pc:sldMk cId="442912930" sldId="318"/>
            <ac:picMk id="141" creationId="{E30E7614-CA9E-F0B2-B7F0-828DE660B2F0}"/>
          </ac:picMkLst>
        </pc:picChg>
        <pc:picChg chg="mod">
          <ac:chgData name="Bilogrevic, Tea" userId="S::t.bilogrevic@industrieholding.com::ed091799-211d-4433-9481-c87423bb0322" providerId="AD" clId="Web-{A2413192-F43E-7512-6A9B-21056494F630}" dt="2025-09-16T12:35:40.130" v="228" actId="1076"/>
          <ac:picMkLst>
            <pc:docMk/>
            <pc:sldMk cId="442912930" sldId="318"/>
            <ac:picMk id="142" creationId="{84F1A3A7-A8FE-DEFD-5547-77F2F1C33380}"/>
          </ac:picMkLst>
        </pc:picChg>
        <pc:picChg chg="mod">
          <ac:chgData name="Bilogrevic, Tea" userId="S::t.bilogrevic@industrieholding.com::ed091799-211d-4433-9481-c87423bb0322" providerId="AD" clId="Web-{A2413192-F43E-7512-6A9B-21056494F630}" dt="2025-09-16T12:35:39.068" v="216" actId="1076"/>
          <ac:picMkLst>
            <pc:docMk/>
            <pc:sldMk cId="442912930" sldId="318"/>
            <ac:picMk id="143" creationId="{C880476C-5023-A278-9D29-1F365CA5275A}"/>
          </ac:picMkLst>
        </pc:picChg>
        <pc:picChg chg="mod">
          <ac:chgData name="Bilogrevic, Tea" userId="S::t.bilogrevic@industrieholding.com::ed091799-211d-4433-9481-c87423bb0322" providerId="AD" clId="Web-{A2413192-F43E-7512-6A9B-21056494F630}" dt="2025-09-16T12:35:40.505" v="232" actId="1076"/>
          <ac:picMkLst>
            <pc:docMk/>
            <pc:sldMk cId="442912930" sldId="318"/>
            <ac:picMk id="144" creationId="{534B686D-6300-A56F-BFEE-5C9F1E9089DE}"/>
          </ac:picMkLst>
        </pc:picChg>
        <pc:picChg chg="mod">
          <ac:chgData name="Bilogrevic, Tea" userId="S::t.bilogrevic@industrieholding.com::ed091799-211d-4433-9481-c87423bb0322" providerId="AD" clId="Web-{A2413192-F43E-7512-6A9B-21056494F630}" dt="2025-09-16T12:35:38.083" v="204" actId="1076"/>
          <ac:picMkLst>
            <pc:docMk/>
            <pc:sldMk cId="442912930" sldId="318"/>
            <ac:picMk id="145" creationId="{A0EA1E05-08D8-0546-E9F2-5577B18940FD}"/>
          </ac:picMkLst>
        </pc:picChg>
        <pc:picChg chg="mod">
          <ac:chgData name="Bilogrevic, Tea" userId="S::t.bilogrevic@industrieholding.com::ed091799-211d-4433-9481-c87423bb0322" providerId="AD" clId="Web-{A2413192-F43E-7512-6A9B-21056494F630}" dt="2025-09-16T12:35:40.818" v="235" actId="1076"/>
          <ac:picMkLst>
            <pc:docMk/>
            <pc:sldMk cId="442912930" sldId="318"/>
            <ac:picMk id="164" creationId="{2A7279F6-3C45-63E8-86BF-B6BFB5A67194}"/>
          </ac:picMkLst>
        </pc:picChg>
      </pc:sldChg>
      <pc:sldChg chg="modSp">
        <pc:chgData name="Bilogrevic, Tea" userId="S::t.bilogrevic@industrieholding.com::ed091799-211d-4433-9481-c87423bb0322" providerId="AD" clId="Web-{A2413192-F43E-7512-6A9B-21056494F630}" dt="2025-09-16T12:34:18.531" v="198" actId="14100"/>
        <pc:sldMkLst>
          <pc:docMk/>
          <pc:sldMk cId="2296591239" sldId="319"/>
        </pc:sldMkLst>
      </pc:sldChg>
      <pc:sldChg chg="addSp delSp">
        <pc:chgData name="Bilogrevic, Tea" userId="S::t.bilogrevic@industrieholding.com::ed091799-211d-4433-9481-c87423bb0322" providerId="AD" clId="Web-{A2413192-F43E-7512-6A9B-21056494F630}" dt="2025-09-16T12:32:21.983" v="101"/>
        <pc:sldMkLst>
          <pc:docMk/>
          <pc:sldMk cId="3618730195" sldId="322"/>
        </pc:sldMkLst>
      </pc:sldChg>
    </pc:docChg>
  </pc:docChgLst>
  <pc:docChgLst>
    <pc:chgData name="Bilogrevic, Tea" userId="ed091799-211d-4433-9481-c87423bb0322" providerId="ADAL" clId="{8445CD4C-CA07-4D7C-8E4A-DF4FFF35FCEC}"/>
    <pc:docChg chg="undo redo custSel addSld delSld modSld sldOrd addMainMaster delMainMaster modMainMaster">
      <pc:chgData name="Bilogrevic, Tea" userId="ed091799-211d-4433-9481-c87423bb0322" providerId="ADAL" clId="{8445CD4C-CA07-4D7C-8E4A-DF4FFF35FCEC}" dt="2025-10-15T13:10:06.424" v="12111" actId="20577"/>
      <pc:docMkLst>
        <pc:docMk/>
      </pc:docMkLst>
      <pc:sldChg chg="modSp mod">
        <pc:chgData name="Bilogrevic, Tea" userId="ed091799-211d-4433-9481-c87423bb0322" providerId="ADAL" clId="{8445CD4C-CA07-4D7C-8E4A-DF4FFF35FCEC}" dt="2025-09-16T07:07:25.245" v="4099" actId="27636"/>
        <pc:sldMkLst>
          <pc:docMk/>
          <pc:sldMk cId="3437604432" sldId="263"/>
        </pc:sldMkLst>
      </pc:sldChg>
      <pc:sldChg chg="modSp mod">
        <pc:chgData name="Bilogrevic, Tea" userId="ed091799-211d-4433-9481-c87423bb0322" providerId="ADAL" clId="{8445CD4C-CA07-4D7C-8E4A-DF4FFF35FCEC}" dt="2025-09-16T07:07:25.225" v="4097" actId="27636"/>
        <pc:sldMkLst>
          <pc:docMk/>
          <pc:sldMk cId="653488753" sldId="264"/>
        </pc:sldMkLst>
      </pc:sldChg>
      <pc:sldChg chg="modSp mod">
        <pc:chgData name="Bilogrevic, Tea" userId="ed091799-211d-4433-9481-c87423bb0322" providerId="ADAL" clId="{8445CD4C-CA07-4D7C-8E4A-DF4FFF35FCEC}" dt="2025-09-16T07:07:25.225" v="4098" actId="27636"/>
        <pc:sldMkLst>
          <pc:docMk/>
          <pc:sldMk cId="1992744838" sldId="265"/>
        </pc:sldMkLst>
      </pc:sldChg>
      <pc:sldChg chg="addSp delSp modSp mod">
        <pc:chgData name="Bilogrevic, Tea" userId="ed091799-211d-4433-9481-c87423bb0322" providerId="ADAL" clId="{8445CD4C-CA07-4D7C-8E4A-DF4FFF35FCEC}" dt="2025-09-16T07:26:42.203" v="4324" actId="207"/>
        <pc:sldMkLst>
          <pc:docMk/>
          <pc:sldMk cId="1101454328" sldId="291"/>
        </pc:sldMkLst>
      </pc:sldChg>
      <pc:sldChg chg="addSp delSp modSp mod">
        <pc:chgData name="Bilogrevic, Tea" userId="ed091799-211d-4433-9481-c87423bb0322" providerId="ADAL" clId="{8445CD4C-CA07-4D7C-8E4A-DF4FFF35FCEC}" dt="2025-09-16T07:24:31.674" v="4317" actId="1076"/>
        <pc:sldMkLst>
          <pc:docMk/>
          <pc:sldMk cId="425452685" sldId="292"/>
        </pc:sldMkLst>
      </pc:sldChg>
      <pc:sldChg chg="addSp delSp modSp mod">
        <pc:chgData name="Bilogrevic, Tea" userId="ed091799-211d-4433-9481-c87423bb0322" providerId="ADAL" clId="{8445CD4C-CA07-4D7C-8E4A-DF4FFF35FCEC}" dt="2025-09-15T11:58:36.392" v="1992" actId="1076"/>
        <pc:sldMkLst>
          <pc:docMk/>
          <pc:sldMk cId="2355008920" sldId="293"/>
        </pc:sldMkLst>
      </pc:sldChg>
      <pc:sldChg chg="new del">
        <pc:chgData name="Bilogrevic, Tea" userId="ed091799-211d-4433-9481-c87423bb0322" providerId="ADAL" clId="{8445CD4C-CA07-4D7C-8E4A-DF4FFF35FCEC}" dt="2025-09-12T10:37:43.974" v="417" actId="47"/>
        <pc:sldMkLst>
          <pc:docMk/>
          <pc:sldMk cId="346684171" sldId="294"/>
        </pc:sldMkLst>
      </pc:sldChg>
      <pc:sldChg chg="addSp delSp modSp add mod">
        <pc:chgData name="Bilogrevic, Tea" userId="ed091799-211d-4433-9481-c87423bb0322" providerId="ADAL" clId="{8445CD4C-CA07-4D7C-8E4A-DF4FFF35FCEC}" dt="2025-09-15T12:10:49.280" v="2157" actId="1076"/>
        <pc:sldMkLst>
          <pc:docMk/>
          <pc:sldMk cId="1142190592" sldId="294"/>
        </pc:sldMkLst>
      </pc:sldChg>
      <pc:sldChg chg="new del">
        <pc:chgData name="Bilogrevic, Tea" userId="ed091799-211d-4433-9481-c87423bb0322" providerId="ADAL" clId="{8445CD4C-CA07-4D7C-8E4A-DF4FFF35FCEC}" dt="2025-09-12T10:40:51.406" v="449" actId="47"/>
        <pc:sldMkLst>
          <pc:docMk/>
          <pc:sldMk cId="2352196940" sldId="294"/>
        </pc:sldMkLst>
      </pc:sldChg>
      <pc:sldChg chg="new del">
        <pc:chgData name="Bilogrevic, Tea" userId="ed091799-211d-4433-9481-c87423bb0322" providerId="ADAL" clId="{8445CD4C-CA07-4D7C-8E4A-DF4FFF35FCEC}" dt="2025-09-12T09:58:53.347" v="268" actId="47"/>
        <pc:sldMkLst>
          <pc:docMk/>
          <pc:sldMk cId="2576565313" sldId="294"/>
        </pc:sldMkLst>
      </pc:sldChg>
      <pc:sldChg chg="new del">
        <pc:chgData name="Bilogrevic, Tea" userId="ed091799-211d-4433-9481-c87423bb0322" providerId="ADAL" clId="{8445CD4C-CA07-4D7C-8E4A-DF4FFF35FCEC}" dt="2025-09-12T10:09:44.489" v="277" actId="47"/>
        <pc:sldMkLst>
          <pc:docMk/>
          <pc:sldMk cId="3756282082" sldId="294"/>
        </pc:sldMkLst>
      </pc:sldChg>
      <pc:sldChg chg="modSp new del mod">
        <pc:chgData name="Bilogrevic, Tea" userId="ed091799-211d-4433-9481-c87423bb0322" providerId="ADAL" clId="{8445CD4C-CA07-4D7C-8E4A-DF4FFF35FCEC}" dt="2025-09-12T10:18:37.962" v="355" actId="47"/>
        <pc:sldMkLst>
          <pc:docMk/>
          <pc:sldMk cId="3758809827" sldId="294"/>
        </pc:sldMkLst>
      </pc:sldChg>
      <pc:sldChg chg="addSp delSp modSp add del mod">
        <pc:chgData name="Bilogrevic, Tea" userId="ed091799-211d-4433-9481-c87423bb0322" providerId="ADAL" clId="{8445CD4C-CA07-4D7C-8E4A-DF4FFF35FCEC}" dt="2025-09-15T12:11:00.367" v="2158" actId="47"/>
        <pc:sldMkLst>
          <pc:docMk/>
          <pc:sldMk cId="414317867" sldId="295"/>
        </pc:sldMkLst>
      </pc:sldChg>
      <pc:sldChg chg="new del">
        <pc:chgData name="Bilogrevic, Tea" userId="ed091799-211d-4433-9481-c87423bb0322" providerId="ADAL" clId="{8445CD4C-CA07-4D7C-8E4A-DF4FFF35FCEC}" dt="2025-09-15T13:27:28.841" v="2880" actId="47"/>
        <pc:sldMkLst>
          <pc:docMk/>
          <pc:sldMk cId="1318561045" sldId="295"/>
        </pc:sldMkLst>
      </pc:sldChg>
      <pc:sldChg chg="addSp delSp modSp new mod ord">
        <pc:chgData name="Bilogrevic, Tea" userId="ed091799-211d-4433-9481-c87423bb0322" providerId="ADAL" clId="{8445CD4C-CA07-4D7C-8E4A-DF4FFF35FCEC}" dt="2025-09-16T07:14:36.103" v="4220" actId="478"/>
        <pc:sldMkLst>
          <pc:docMk/>
          <pc:sldMk cId="1595734677" sldId="295"/>
        </pc:sldMkLst>
      </pc:sldChg>
      <pc:sldChg chg="addSp delSp modSp new del mod">
        <pc:chgData name="Bilogrevic, Tea" userId="ed091799-211d-4433-9481-c87423bb0322" providerId="ADAL" clId="{8445CD4C-CA07-4D7C-8E4A-DF4FFF35FCEC}" dt="2025-09-15T09:49:47.690" v="926" actId="47"/>
        <pc:sldMkLst>
          <pc:docMk/>
          <pc:sldMk cId="2478676276" sldId="296"/>
        </pc:sldMkLst>
      </pc:sldChg>
      <pc:sldChg chg="addSp delSp modSp new mod">
        <pc:chgData name="Bilogrevic, Tea" userId="ed091799-211d-4433-9481-c87423bb0322" providerId="ADAL" clId="{8445CD4C-CA07-4D7C-8E4A-DF4FFF35FCEC}" dt="2025-09-16T07:14:18.265" v="4218" actId="1076"/>
        <pc:sldMkLst>
          <pc:docMk/>
          <pc:sldMk cId="3273089477" sldId="296"/>
        </pc:sldMkLst>
      </pc:sldChg>
      <pc:sldChg chg="addSp delSp modSp new mod">
        <pc:chgData name="Bilogrevic, Tea" userId="ed091799-211d-4433-9481-c87423bb0322" providerId="ADAL" clId="{8445CD4C-CA07-4D7C-8E4A-DF4FFF35FCEC}" dt="2025-09-16T07:13:53.578" v="4216" actId="207"/>
        <pc:sldMkLst>
          <pc:docMk/>
          <pc:sldMk cId="1634949189" sldId="297"/>
        </pc:sldMkLst>
      </pc:sldChg>
      <pc:sldChg chg="addSp delSp modSp new mod">
        <pc:chgData name="Bilogrevic, Tea" userId="ed091799-211d-4433-9481-c87423bb0322" providerId="ADAL" clId="{8445CD4C-CA07-4D7C-8E4A-DF4FFF35FCEC}" dt="2025-09-16T07:13:10.639" v="4214" actId="207"/>
        <pc:sldMkLst>
          <pc:docMk/>
          <pc:sldMk cId="1109156877" sldId="298"/>
        </pc:sldMkLst>
      </pc:sldChg>
      <pc:sldChg chg="new del">
        <pc:chgData name="Bilogrevic, Tea" userId="ed091799-211d-4433-9481-c87423bb0322" providerId="ADAL" clId="{8445CD4C-CA07-4D7C-8E4A-DF4FFF35FCEC}" dt="2025-09-15T13:51:51.914" v="3059" actId="47"/>
        <pc:sldMkLst>
          <pc:docMk/>
          <pc:sldMk cId="3873219092" sldId="298"/>
        </pc:sldMkLst>
      </pc:sldChg>
      <pc:sldChg chg="addSp delSp modSp new mod">
        <pc:chgData name="Bilogrevic, Tea" userId="ed091799-211d-4433-9481-c87423bb0322" providerId="ADAL" clId="{8445CD4C-CA07-4D7C-8E4A-DF4FFF35FCEC}" dt="2025-09-16T07:12:11.507" v="4205" actId="20577"/>
        <pc:sldMkLst>
          <pc:docMk/>
          <pc:sldMk cId="2135988877" sldId="299"/>
        </pc:sldMkLst>
      </pc:sldChg>
      <pc:sldChg chg="addSp delSp modSp new mod">
        <pc:chgData name="Bilogrevic, Tea" userId="ed091799-211d-4433-9481-c87423bb0322" providerId="ADAL" clId="{8445CD4C-CA07-4D7C-8E4A-DF4FFF35FCEC}" dt="2025-09-16T07:11:54.432" v="4190" actId="1076"/>
        <pc:sldMkLst>
          <pc:docMk/>
          <pc:sldMk cId="2210517576" sldId="300"/>
        </pc:sldMkLst>
      </pc:sldChg>
      <pc:sldChg chg="addSp delSp modSp new mod modAnim">
        <pc:chgData name="Bilogrevic, Tea" userId="ed091799-211d-4433-9481-c87423bb0322" providerId="ADAL" clId="{8445CD4C-CA07-4D7C-8E4A-DF4FFF35FCEC}" dt="2025-09-15T14:18:46.097" v="3287" actId="1076"/>
        <pc:sldMkLst>
          <pc:docMk/>
          <pc:sldMk cId="629714447" sldId="301"/>
        </pc:sldMkLst>
      </pc:sldChg>
      <pc:sldChg chg="delSp mod">
        <pc:chgData name="Bilogrevic, Tea" userId="ed091799-211d-4433-9481-c87423bb0322" providerId="ADAL" clId="{8445CD4C-CA07-4D7C-8E4A-DF4FFF35FCEC}" dt="2025-09-16T07:20:18.155" v="4221" actId="21"/>
        <pc:sldMkLst>
          <pc:docMk/>
          <pc:sldMk cId="3023825174" sldId="304"/>
        </pc:sldMkLst>
      </pc:sldChg>
      <pc:sldChg chg="new del">
        <pc:chgData name="Bilogrevic, Tea" userId="ed091799-211d-4433-9481-c87423bb0322" providerId="ADAL" clId="{8445CD4C-CA07-4D7C-8E4A-DF4FFF35FCEC}" dt="2025-09-16T06:57:37.400" v="3895" actId="47"/>
        <pc:sldMkLst>
          <pc:docMk/>
          <pc:sldMk cId="747059559" sldId="305"/>
        </pc:sldMkLst>
      </pc:sldChg>
      <pc:sldChg chg="new del">
        <pc:chgData name="Bilogrevic, Tea" userId="ed091799-211d-4433-9481-c87423bb0322" providerId="ADAL" clId="{8445CD4C-CA07-4D7C-8E4A-DF4FFF35FCEC}" dt="2025-09-16T06:57:38.391" v="3896" actId="47"/>
        <pc:sldMkLst>
          <pc:docMk/>
          <pc:sldMk cId="1021161043" sldId="306"/>
        </pc:sldMkLst>
      </pc:sldChg>
      <pc:sldChg chg="delSp modSp add mod">
        <pc:chgData name="Bilogrevic, Tea" userId="ed091799-211d-4433-9481-c87423bb0322" providerId="ADAL" clId="{8445CD4C-CA07-4D7C-8E4A-DF4FFF35FCEC}" dt="2025-09-16T07:28:36.011" v="4339" actId="1076"/>
        <pc:sldMkLst>
          <pc:docMk/>
          <pc:sldMk cId="322478690" sldId="307"/>
        </pc:sldMkLst>
      </pc:sldChg>
      <pc:sldChg chg="del">
        <pc:chgData name="Bilogrevic, Tea" userId="ed091799-211d-4433-9481-c87423bb0322" providerId="ADAL" clId="{8445CD4C-CA07-4D7C-8E4A-DF4FFF35FCEC}" dt="2025-09-16T08:45:02.714" v="4428" actId="47"/>
        <pc:sldMkLst>
          <pc:docMk/>
          <pc:sldMk cId="1338744465" sldId="308"/>
        </pc:sldMkLst>
      </pc:sldChg>
      <pc:sldChg chg="addSp delSp modSp mod ord">
        <pc:chgData name="Bilogrevic, Tea" userId="ed091799-211d-4433-9481-c87423bb0322" providerId="ADAL" clId="{8445CD4C-CA07-4D7C-8E4A-DF4FFF35FCEC}" dt="2025-09-22T09:16:27.673" v="11579"/>
        <pc:sldMkLst>
          <pc:docMk/>
          <pc:sldMk cId="2413834771" sldId="309"/>
        </pc:sldMkLst>
        <pc:spChg chg="mod">
          <ac:chgData name="Bilogrevic, Tea" userId="ed091799-211d-4433-9481-c87423bb0322" providerId="ADAL" clId="{8445CD4C-CA07-4D7C-8E4A-DF4FFF35FCEC}" dt="2025-09-16T11:48:29.325" v="7446" actId="1076"/>
          <ac:spMkLst>
            <pc:docMk/>
            <pc:sldMk cId="2413834771" sldId="309"/>
            <ac:spMk id="5" creationId="{37B7E77A-0271-D322-90C8-F01B4D107B7D}"/>
          </ac:spMkLst>
        </pc:spChg>
        <pc:spChg chg="mod">
          <ac:chgData name="Bilogrevic, Tea" userId="ed091799-211d-4433-9481-c87423bb0322" providerId="ADAL" clId="{8445CD4C-CA07-4D7C-8E4A-DF4FFF35FCEC}" dt="2025-09-17T08:22:00.232" v="10513" actId="207"/>
          <ac:spMkLst>
            <pc:docMk/>
            <pc:sldMk cId="2413834771" sldId="309"/>
            <ac:spMk id="8" creationId="{D2653B43-05B1-B2BC-3299-DEDF73B95867}"/>
          </ac:spMkLst>
        </pc:spChg>
        <pc:spChg chg="mod">
          <ac:chgData name="Bilogrevic, Tea" userId="ed091799-211d-4433-9481-c87423bb0322" providerId="ADAL" clId="{8445CD4C-CA07-4D7C-8E4A-DF4FFF35FCEC}" dt="2025-09-17T08:22:00.232" v="10513" actId="207"/>
          <ac:spMkLst>
            <pc:docMk/>
            <pc:sldMk cId="2413834771" sldId="309"/>
            <ac:spMk id="9" creationId="{614D937F-CF39-D409-77AE-097DEA53DD4B}"/>
          </ac:spMkLst>
        </pc:spChg>
        <pc:spChg chg="mod">
          <ac:chgData name="Bilogrevic, Tea" userId="ed091799-211d-4433-9481-c87423bb0322" providerId="ADAL" clId="{8445CD4C-CA07-4D7C-8E4A-DF4FFF35FCEC}" dt="2025-09-17T08:22:00.232" v="10513" actId="207"/>
          <ac:spMkLst>
            <pc:docMk/>
            <pc:sldMk cId="2413834771" sldId="309"/>
            <ac:spMk id="11" creationId="{F1A5DBD0-8323-85F7-291C-D37D6FBE2862}"/>
          </ac:spMkLst>
        </pc:spChg>
        <pc:spChg chg="mod">
          <ac:chgData name="Bilogrevic, Tea" userId="ed091799-211d-4433-9481-c87423bb0322" providerId="ADAL" clId="{8445CD4C-CA07-4D7C-8E4A-DF4FFF35FCEC}" dt="2025-09-17T08:22:00.232" v="10513" actId="207"/>
          <ac:spMkLst>
            <pc:docMk/>
            <pc:sldMk cId="2413834771" sldId="309"/>
            <ac:spMk id="12" creationId="{F112195E-71C5-B175-DF25-9B971A7D7FDF}"/>
          </ac:spMkLst>
        </pc:spChg>
        <pc:spChg chg="mod">
          <ac:chgData name="Bilogrevic, Tea" userId="ed091799-211d-4433-9481-c87423bb0322" providerId="ADAL" clId="{8445CD4C-CA07-4D7C-8E4A-DF4FFF35FCEC}" dt="2025-09-17T08:22:00.232" v="10513" actId="207"/>
          <ac:spMkLst>
            <pc:docMk/>
            <pc:sldMk cId="2413834771" sldId="309"/>
            <ac:spMk id="13" creationId="{3BBE4F82-AE5F-2A2F-C423-5341156B5736}"/>
          </ac:spMkLst>
        </pc:spChg>
        <pc:spChg chg="mod">
          <ac:chgData name="Bilogrevic, Tea" userId="ed091799-211d-4433-9481-c87423bb0322" providerId="ADAL" clId="{8445CD4C-CA07-4D7C-8E4A-DF4FFF35FCEC}" dt="2025-09-17T08:22:00.232" v="10513" actId="207"/>
          <ac:spMkLst>
            <pc:docMk/>
            <pc:sldMk cId="2413834771" sldId="309"/>
            <ac:spMk id="14" creationId="{A55AD664-0A47-8883-3183-FB7487914C74}"/>
          </ac:spMkLst>
        </pc:spChg>
        <pc:spChg chg="mod">
          <ac:chgData name="Bilogrevic, Tea" userId="ed091799-211d-4433-9481-c87423bb0322" providerId="ADAL" clId="{8445CD4C-CA07-4D7C-8E4A-DF4FFF35FCEC}" dt="2025-09-17T08:22:00.232" v="10513" actId="207"/>
          <ac:spMkLst>
            <pc:docMk/>
            <pc:sldMk cId="2413834771" sldId="309"/>
            <ac:spMk id="15" creationId="{94549623-D520-F506-733B-A523F7C0F2A9}"/>
          </ac:spMkLst>
        </pc:spChg>
        <pc:spChg chg="mod">
          <ac:chgData name="Bilogrevic, Tea" userId="ed091799-211d-4433-9481-c87423bb0322" providerId="ADAL" clId="{8445CD4C-CA07-4D7C-8E4A-DF4FFF35FCEC}" dt="2025-09-17T08:22:00.232" v="10513" actId="207"/>
          <ac:spMkLst>
            <pc:docMk/>
            <pc:sldMk cId="2413834771" sldId="309"/>
            <ac:spMk id="16" creationId="{9B768D6E-7F10-D062-920B-9350568AB36D}"/>
          </ac:spMkLst>
        </pc:spChg>
        <pc:spChg chg="mod">
          <ac:chgData name="Bilogrevic, Tea" userId="ed091799-211d-4433-9481-c87423bb0322" providerId="ADAL" clId="{8445CD4C-CA07-4D7C-8E4A-DF4FFF35FCEC}" dt="2025-09-17T08:22:00.232" v="10513" actId="207"/>
          <ac:spMkLst>
            <pc:docMk/>
            <pc:sldMk cId="2413834771" sldId="309"/>
            <ac:spMk id="21" creationId="{B03E6216-3193-D558-61AB-A66EA1D34AE2}"/>
          </ac:spMkLst>
        </pc:spChg>
        <pc:spChg chg="mod">
          <ac:chgData name="Bilogrevic, Tea" userId="ed091799-211d-4433-9481-c87423bb0322" providerId="ADAL" clId="{8445CD4C-CA07-4D7C-8E4A-DF4FFF35FCEC}" dt="2025-09-17T08:21:56.081" v="10511" actId="207"/>
          <ac:spMkLst>
            <pc:docMk/>
            <pc:sldMk cId="2413834771" sldId="309"/>
            <ac:spMk id="25" creationId="{6C1472DF-BFAD-6439-A6C1-9C2A22379C6C}"/>
          </ac:spMkLst>
        </pc:spChg>
        <pc:spChg chg="mod">
          <ac:chgData name="Bilogrevic, Tea" userId="ed091799-211d-4433-9481-c87423bb0322" providerId="ADAL" clId="{8445CD4C-CA07-4D7C-8E4A-DF4FFF35FCEC}" dt="2025-09-17T08:21:56.081" v="10511" actId="207"/>
          <ac:spMkLst>
            <pc:docMk/>
            <pc:sldMk cId="2413834771" sldId="309"/>
            <ac:spMk id="26" creationId="{57E305F6-C83F-4803-DFCE-495A5346D1C0}"/>
          </ac:spMkLst>
        </pc:spChg>
        <pc:spChg chg="mod">
          <ac:chgData name="Bilogrevic, Tea" userId="ed091799-211d-4433-9481-c87423bb0322" providerId="ADAL" clId="{8445CD4C-CA07-4D7C-8E4A-DF4FFF35FCEC}" dt="2025-09-16T08:41:22.925" v="4418" actId="20577"/>
          <ac:spMkLst>
            <pc:docMk/>
            <pc:sldMk cId="2413834771" sldId="309"/>
            <ac:spMk id="28" creationId="{EAFE700D-39A3-70D9-F0B8-E250697E822A}"/>
          </ac:spMkLst>
        </pc:spChg>
        <pc:spChg chg="mod">
          <ac:chgData name="Bilogrevic, Tea" userId="ed091799-211d-4433-9481-c87423bb0322" providerId="ADAL" clId="{8445CD4C-CA07-4D7C-8E4A-DF4FFF35FCEC}" dt="2025-09-16T08:41:18.452" v="4414" actId="20577"/>
          <ac:spMkLst>
            <pc:docMk/>
            <pc:sldMk cId="2413834771" sldId="309"/>
            <ac:spMk id="29" creationId="{A4CC0E43-2EF9-4FA9-8A51-9CAA5C0A985D}"/>
          </ac:spMkLst>
        </pc:spChg>
        <pc:spChg chg="mod">
          <ac:chgData name="Bilogrevic, Tea" userId="ed091799-211d-4433-9481-c87423bb0322" providerId="ADAL" clId="{8445CD4C-CA07-4D7C-8E4A-DF4FFF35FCEC}" dt="2025-09-16T08:41:09.441" v="4410" actId="20577"/>
          <ac:spMkLst>
            <pc:docMk/>
            <pc:sldMk cId="2413834771" sldId="309"/>
            <ac:spMk id="30" creationId="{F9B8A0D1-377F-C1A7-A754-5934FB0E7DD1}"/>
          </ac:spMkLst>
        </pc:spChg>
        <pc:spChg chg="mod">
          <ac:chgData name="Bilogrevic, Tea" userId="ed091799-211d-4433-9481-c87423bb0322" providerId="ADAL" clId="{8445CD4C-CA07-4D7C-8E4A-DF4FFF35FCEC}" dt="2025-09-17T08:21:56.081" v="10511" actId="207"/>
          <ac:spMkLst>
            <pc:docMk/>
            <pc:sldMk cId="2413834771" sldId="309"/>
            <ac:spMk id="33" creationId="{2A81F830-BE77-44EF-12E0-163F6704FAC2}"/>
          </ac:spMkLst>
        </pc:spChg>
        <pc:spChg chg="mod">
          <ac:chgData name="Bilogrevic, Tea" userId="ed091799-211d-4433-9481-c87423bb0322" providerId="ADAL" clId="{8445CD4C-CA07-4D7C-8E4A-DF4FFF35FCEC}" dt="2025-09-17T08:21:56.081" v="10511" actId="207"/>
          <ac:spMkLst>
            <pc:docMk/>
            <pc:sldMk cId="2413834771" sldId="309"/>
            <ac:spMk id="34" creationId="{E3E0EAD2-FD98-C93E-8A2B-AFC9DF579F10}"/>
          </ac:spMkLst>
        </pc:spChg>
        <pc:spChg chg="mod">
          <ac:chgData name="Bilogrevic, Tea" userId="ed091799-211d-4433-9481-c87423bb0322" providerId="ADAL" clId="{8445CD4C-CA07-4D7C-8E4A-DF4FFF35FCEC}" dt="2025-09-17T07:06:14.549" v="9134" actId="20577"/>
          <ac:spMkLst>
            <pc:docMk/>
            <pc:sldMk cId="2413834771" sldId="309"/>
            <ac:spMk id="39" creationId="{2A3D7C6F-4615-8520-6DA3-2EF43C588A1C}"/>
          </ac:spMkLst>
        </pc:spChg>
        <pc:spChg chg="mod">
          <ac:chgData name="Bilogrevic, Tea" userId="ed091799-211d-4433-9481-c87423bb0322" providerId="ADAL" clId="{8445CD4C-CA07-4D7C-8E4A-DF4FFF35FCEC}" dt="2025-09-17T08:21:46.107" v="10510" actId="2711"/>
          <ac:spMkLst>
            <pc:docMk/>
            <pc:sldMk cId="2413834771" sldId="309"/>
            <ac:spMk id="40" creationId="{A08948E4-8C96-75A4-5A84-82A010986E86}"/>
          </ac:spMkLst>
        </pc:spChg>
        <pc:grpChg chg="mod">
          <ac:chgData name="Bilogrevic, Tea" userId="ed091799-211d-4433-9481-c87423bb0322" providerId="ADAL" clId="{8445CD4C-CA07-4D7C-8E4A-DF4FFF35FCEC}" dt="2025-09-16T08:40:21.667" v="4403" actId="1076"/>
          <ac:grpSpMkLst>
            <pc:docMk/>
            <pc:sldMk cId="2413834771" sldId="309"/>
            <ac:grpSpMk id="7" creationId="{DF38152E-557F-EA66-932E-987478429D1E}"/>
          </ac:grpSpMkLst>
        </pc:grpChg>
        <pc:grpChg chg="mod">
          <ac:chgData name="Bilogrevic, Tea" userId="ed091799-211d-4433-9481-c87423bb0322" providerId="ADAL" clId="{8445CD4C-CA07-4D7C-8E4A-DF4FFF35FCEC}" dt="2025-09-16T08:40:21.667" v="4403" actId="1076"/>
          <ac:grpSpMkLst>
            <pc:docMk/>
            <pc:sldMk cId="2413834771" sldId="309"/>
            <ac:grpSpMk id="22" creationId="{012131C8-2F4A-8E20-0BB5-0F67C8D950AD}"/>
          </ac:grpSpMkLst>
        </pc:grpChg>
        <pc:grpChg chg="mod">
          <ac:chgData name="Bilogrevic, Tea" userId="ed091799-211d-4433-9481-c87423bb0322" providerId="ADAL" clId="{8445CD4C-CA07-4D7C-8E4A-DF4FFF35FCEC}" dt="2025-09-17T07:06:22.881" v="9139" actId="1076"/>
          <ac:grpSpMkLst>
            <pc:docMk/>
            <pc:sldMk cId="2413834771" sldId="309"/>
            <ac:grpSpMk id="36" creationId="{9D1907E0-1642-5F55-FBAA-642D0D011D6E}"/>
          </ac:grpSpMkLst>
        </pc:grpChg>
        <pc:grpChg chg="add mod">
          <ac:chgData name="Bilogrevic, Tea" userId="ed091799-211d-4433-9481-c87423bb0322" providerId="ADAL" clId="{8445CD4C-CA07-4D7C-8E4A-DF4FFF35FCEC}" dt="2025-09-17T07:06:30.784" v="9141" actId="1076"/>
          <ac:grpSpMkLst>
            <pc:docMk/>
            <pc:sldMk cId="2413834771" sldId="309"/>
            <ac:grpSpMk id="37" creationId="{9937B003-E0C1-45DD-9DAD-575161C9C19E}"/>
          </ac:grpSpMkLst>
        </pc:grpChg>
        <pc:grpChg chg="mod">
          <ac:chgData name="Bilogrevic, Tea" userId="ed091799-211d-4433-9481-c87423bb0322" providerId="ADAL" clId="{8445CD4C-CA07-4D7C-8E4A-DF4FFF35FCEC}" dt="2025-09-17T07:06:03.180" v="9132"/>
          <ac:grpSpMkLst>
            <pc:docMk/>
            <pc:sldMk cId="2413834771" sldId="309"/>
            <ac:grpSpMk id="38" creationId="{E6744C46-6973-D78C-51CC-07EB61026781}"/>
          </ac:grpSpMkLst>
        </pc:grpChg>
        <pc:picChg chg="mod">
          <ac:chgData name="Bilogrevic, Tea" userId="ed091799-211d-4433-9481-c87423bb0322" providerId="ADAL" clId="{8445CD4C-CA07-4D7C-8E4A-DF4FFF35FCEC}" dt="2025-09-17T07:06:03.180" v="9132"/>
          <ac:picMkLst>
            <pc:docMk/>
            <pc:sldMk cId="2413834771" sldId="309"/>
            <ac:picMk id="41" creationId="{73CC5F8C-9F8C-9A84-EE4E-E6F044494B34}"/>
          </ac:picMkLst>
        </pc:picChg>
      </pc:sldChg>
      <pc:sldChg chg="addSp delSp modSp mod">
        <pc:chgData name="Bilogrevic, Tea" userId="ed091799-211d-4433-9481-c87423bb0322" providerId="ADAL" clId="{8445CD4C-CA07-4D7C-8E4A-DF4FFF35FCEC}" dt="2025-09-17T08:23:36.365" v="10530" actId="14100"/>
        <pc:sldMkLst>
          <pc:docMk/>
          <pc:sldMk cId="2525822513" sldId="310"/>
        </pc:sldMkLst>
        <pc:spChg chg="mod ord">
          <ac:chgData name="Bilogrevic, Tea" userId="ed091799-211d-4433-9481-c87423bb0322" providerId="ADAL" clId="{8445CD4C-CA07-4D7C-8E4A-DF4FFF35FCEC}" dt="2025-09-17T07:18:21.990" v="9533"/>
          <ac:spMkLst>
            <pc:docMk/>
            <pc:sldMk cId="2525822513" sldId="310"/>
            <ac:spMk id="2" creationId="{14C8FDAB-4806-069F-A067-C64FEFEF0FC0}"/>
          </ac:spMkLst>
        </pc:spChg>
        <pc:spChg chg="mod ord">
          <ac:chgData name="Bilogrevic, Tea" userId="ed091799-211d-4433-9481-c87423bb0322" providerId="ADAL" clId="{8445CD4C-CA07-4D7C-8E4A-DF4FFF35FCEC}" dt="2025-09-17T07:18:21.990" v="9535"/>
          <ac:spMkLst>
            <pc:docMk/>
            <pc:sldMk cId="2525822513" sldId="310"/>
            <ac:spMk id="3" creationId="{3200C752-26DF-5B58-4666-5AA352D855A1}"/>
          </ac:spMkLst>
        </pc:spChg>
        <pc:spChg chg="add mod ord">
          <ac:chgData name="Bilogrevic, Tea" userId="ed091799-211d-4433-9481-c87423bb0322" providerId="ADAL" clId="{8445CD4C-CA07-4D7C-8E4A-DF4FFF35FCEC}" dt="2025-09-17T08:22:55.702" v="10523" actId="2711"/>
          <ac:spMkLst>
            <pc:docMk/>
            <pc:sldMk cId="2525822513" sldId="310"/>
            <ac:spMk id="7" creationId="{D2294B2B-E67C-CE17-CB1F-69EDC91849B3}"/>
          </ac:spMkLst>
        </pc:spChg>
        <pc:spChg chg="add mod ord">
          <ac:chgData name="Bilogrevic, Tea" userId="ed091799-211d-4433-9481-c87423bb0322" providerId="ADAL" clId="{8445CD4C-CA07-4D7C-8E4A-DF4FFF35FCEC}" dt="2025-09-17T08:22:55.702" v="10523" actId="2711"/>
          <ac:spMkLst>
            <pc:docMk/>
            <pc:sldMk cId="2525822513" sldId="310"/>
            <ac:spMk id="8" creationId="{2FBA1E4D-7542-4893-222D-F1D756CD99AB}"/>
          </ac:spMkLst>
        </pc:spChg>
        <pc:spChg chg="add mod ord">
          <ac:chgData name="Bilogrevic, Tea" userId="ed091799-211d-4433-9481-c87423bb0322" providerId="ADAL" clId="{8445CD4C-CA07-4D7C-8E4A-DF4FFF35FCEC}" dt="2025-09-17T08:22:55.702" v="10523" actId="2711"/>
          <ac:spMkLst>
            <pc:docMk/>
            <pc:sldMk cId="2525822513" sldId="310"/>
            <ac:spMk id="9" creationId="{A12C6715-5AF5-74F9-EF54-7C07241C23E2}"/>
          </ac:spMkLst>
        </pc:spChg>
        <pc:spChg chg="add mod ord">
          <ac:chgData name="Bilogrevic, Tea" userId="ed091799-211d-4433-9481-c87423bb0322" providerId="ADAL" clId="{8445CD4C-CA07-4D7C-8E4A-DF4FFF35FCEC}" dt="2025-09-17T08:22:55.702" v="10523" actId="2711"/>
          <ac:spMkLst>
            <pc:docMk/>
            <pc:sldMk cId="2525822513" sldId="310"/>
            <ac:spMk id="10" creationId="{17A38B93-B082-FFDC-12A6-ACAC9B1ED1BD}"/>
          </ac:spMkLst>
        </pc:spChg>
        <pc:spChg chg="mod ord">
          <ac:chgData name="Bilogrevic, Tea" userId="ed091799-211d-4433-9481-c87423bb0322" providerId="ADAL" clId="{8445CD4C-CA07-4D7C-8E4A-DF4FFF35FCEC}" dt="2025-09-17T08:22:55.702" v="10523" actId="2711"/>
          <ac:spMkLst>
            <pc:docMk/>
            <pc:sldMk cId="2525822513" sldId="310"/>
            <ac:spMk id="13" creationId="{BD1E75D9-017F-0EA2-B780-31FEF356467F}"/>
          </ac:spMkLst>
        </pc:spChg>
        <pc:spChg chg="mod">
          <ac:chgData name="Bilogrevic, Tea" userId="ed091799-211d-4433-9481-c87423bb0322" providerId="ADAL" clId="{8445CD4C-CA07-4D7C-8E4A-DF4FFF35FCEC}" dt="2025-09-17T08:22:55.702" v="10523" actId="2711"/>
          <ac:spMkLst>
            <pc:docMk/>
            <pc:sldMk cId="2525822513" sldId="310"/>
            <ac:spMk id="14" creationId="{CCA62DB4-B270-121F-F552-2E349DC946FE}"/>
          </ac:spMkLst>
        </pc:spChg>
        <pc:spChg chg="mod">
          <ac:chgData name="Bilogrevic, Tea" userId="ed091799-211d-4433-9481-c87423bb0322" providerId="ADAL" clId="{8445CD4C-CA07-4D7C-8E4A-DF4FFF35FCEC}" dt="2025-09-17T07:18:30.386" v="9551"/>
          <ac:spMkLst>
            <pc:docMk/>
            <pc:sldMk cId="2525822513" sldId="310"/>
            <ac:spMk id="15" creationId="{CD4492FD-2D32-BD97-FCBF-B9A33943DCF9}"/>
          </ac:spMkLst>
        </pc:spChg>
        <pc:spChg chg="mod ord topLvl">
          <ac:chgData name="Bilogrevic, Tea" userId="ed091799-211d-4433-9481-c87423bb0322" providerId="ADAL" clId="{8445CD4C-CA07-4D7C-8E4A-DF4FFF35FCEC}" dt="2025-09-17T08:22:55.702" v="10523" actId="2711"/>
          <ac:spMkLst>
            <pc:docMk/>
            <pc:sldMk cId="2525822513" sldId="310"/>
            <ac:spMk id="19" creationId="{1D6FA62F-EADF-A4CC-87E2-0C58F09F5D1A}"/>
          </ac:spMkLst>
        </pc:spChg>
        <pc:spChg chg="mod ord topLvl">
          <ac:chgData name="Bilogrevic, Tea" userId="ed091799-211d-4433-9481-c87423bb0322" providerId="ADAL" clId="{8445CD4C-CA07-4D7C-8E4A-DF4FFF35FCEC}" dt="2025-09-16T14:08:13.728" v="7965" actId="164"/>
          <ac:spMkLst>
            <pc:docMk/>
            <pc:sldMk cId="2525822513" sldId="310"/>
            <ac:spMk id="20" creationId="{3A7E76B4-9071-10DA-7ADA-DBB6054C7EF7}"/>
          </ac:spMkLst>
        </pc:spChg>
        <pc:spChg chg="add mod ord topLvl">
          <ac:chgData name="Bilogrevic, Tea" userId="ed091799-211d-4433-9481-c87423bb0322" providerId="ADAL" clId="{8445CD4C-CA07-4D7C-8E4A-DF4FFF35FCEC}" dt="2025-09-17T08:23:36.365" v="10530" actId="14100"/>
          <ac:spMkLst>
            <pc:docMk/>
            <pc:sldMk cId="2525822513" sldId="310"/>
            <ac:spMk id="29" creationId="{DCDAE25F-B7A9-20C1-A638-631AE3D4D3FD}"/>
          </ac:spMkLst>
        </pc:spChg>
        <pc:spChg chg="add mod ord">
          <ac:chgData name="Bilogrevic, Tea" userId="ed091799-211d-4433-9481-c87423bb0322" providerId="ADAL" clId="{8445CD4C-CA07-4D7C-8E4A-DF4FFF35FCEC}" dt="2025-09-16T14:08:13.728" v="7965" actId="164"/>
          <ac:spMkLst>
            <pc:docMk/>
            <pc:sldMk cId="2525822513" sldId="310"/>
            <ac:spMk id="87" creationId="{860706EB-D1D5-480F-1C80-170296BFC683}"/>
          </ac:spMkLst>
        </pc:spChg>
        <pc:spChg chg="add mod ord">
          <ac:chgData name="Bilogrevic, Tea" userId="ed091799-211d-4433-9481-c87423bb0322" providerId="ADAL" clId="{8445CD4C-CA07-4D7C-8E4A-DF4FFF35FCEC}" dt="2025-09-17T08:23:36.365" v="10530" actId="14100"/>
          <ac:spMkLst>
            <pc:docMk/>
            <pc:sldMk cId="2525822513" sldId="310"/>
            <ac:spMk id="88" creationId="{1C2B8CBB-26A8-B3D1-4DD2-081D3CB7A57D}"/>
          </ac:spMkLst>
        </pc:spChg>
        <pc:spChg chg="add mod ord">
          <ac:chgData name="Bilogrevic, Tea" userId="ed091799-211d-4433-9481-c87423bb0322" providerId="ADAL" clId="{8445CD4C-CA07-4D7C-8E4A-DF4FFF35FCEC}" dt="2025-09-16T14:08:13.728" v="7965" actId="164"/>
          <ac:spMkLst>
            <pc:docMk/>
            <pc:sldMk cId="2525822513" sldId="310"/>
            <ac:spMk id="90" creationId="{6209EBAF-589F-4156-5694-76FFFC1F3D6D}"/>
          </ac:spMkLst>
        </pc:spChg>
        <pc:spChg chg="add mod ord">
          <ac:chgData name="Bilogrevic, Tea" userId="ed091799-211d-4433-9481-c87423bb0322" providerId="ADAL" clId="{8445CD4C-CA07-4D7C-8E4A-DF4FFF35FCEC}" dt="2025-09-17T08:23:36.365" v="10530" actId="14100"/>
          <ac:spMkLst>
            <pc:docMk/>
            <pc:sldMk cId="2525822513" sldId="310"/>
            <ac:spMk id="91" creationId="{77BE3F5E-B2C3-E88A-3C7B-E646475984C7}"/>
          </ac:spMkLst>
        </pc:spChg>
        <pc:spChg chg="add mod ord">
          <ac:chgData name="Bilogrevic, Tea" userId="ed091799-211d-4433-9481-c87423bb0322" providerId="ADAL" clId="{8445CD4C-CA07-4D7C-8E4A-DF4FFF35FCEC}" dt="2025-09-17T08:22:55.702" v="10523" actId="2711"/>
          <ac:spMkLst>
            <pc:docMk/>
            <pc:sldMk cId="2525822513" sldId="310"/>
            <ac:spMk id="93" creationId="{C24255DF-4D20-86F5-826C-034F866DC004}"/>
          </ac:spMkLst>
        </pc:spChg>
        <pc:spChg chg="add mod ord">
          <ac:chgData name="Bilogrevic, Tea" userId="ed091799-211d-4433-9481-c87423bb0322" providerId="ADAL" clId="{8445CD4C-CA07-4D7C-8E4A-DF4FFF35FCEC}" dt="2025-09-17T08:23:36.365" v="10530" actId="14100"/>
          <ac:spMkLst>
            <pc:docMk/>
            <pc:sldMk cId="2525822513" sldId="310"/>
            <ac:spMk id="94" creationId="{B5FDF1CD-1A91-184D-3F3B-706317F74F84}"/>
          </ac:spMkLst>
        </pc:spChg>
        <pc:spChg chg="add mod ord">
          <ac:chgData name="Bilogrevic, Tea" userId="ed091799-211d-4433-9481-c87423bb0322" providerId="ADAL" clId="{8445CD4C-CA07-4D7C-8E4A-DF4FFF35FCEC}" dt="2025-09-17T08:22:55.702" v="10523" actId="2711"/>
          <ac:spMkLst>
            <pc:docMk/>
            <pc:sldMk cId="2525822513" sldId="310"/>
            <ac:spMk id="96" creationId="{1DD72EAF-AA55-33A8-D914-2818BB4D4381}"/>
          </ac:spMkLst>
        </pc:spChg>
        <pc:spChg chg="add mod ord">
          <ac:chgData name="Bilogrevic, Tea" userId="ed091799-211d-4433-9481-c87423bb0322" providerId="ADAL" clId="{8445CD4C-CA07-4D7C-8E4A-DF4FFF35FCEC}" dt="2025-09-17T08:23:36.365" v="10530" actId="14100"/>
          <ac:spMkLst>
            <pc:docMk/>
            <pc:sldMk cId="2525822513" sldId="310"/>
            <ac:spMk id="97" creationId="{802B7A18-28BB-7FFB-A774-309BD1B96C85}"/>
          </ac:spMkLst>
        </pc:spChg>
        <pc:spChg chg="add mod ord">
          <ac:chgData name="Bilogrevic, Tea" userId="ed091799-211d-4433-9481-c87423bb0322" providerId="ADAL" clId="{8445CD4C-CA07-4D7C-8E4A-DF4FFF35FCEC}" dt="2025-09-17T08:22:55.702" v="10523" actId="2711"/>
          <ac:spMkLst>
            <pc:docMk/>
            <pc:sldMk cId="2525822513" sldId="310"/>
            <ac:spMk id="98" creationId="{3B7AAD52-F461-6FA8-9E0F-C074EC186981}"/>
          </ac:spMkLst>
        </pc:spChg>
        <pc:grpChg chg="add mod">
          <ac:chgData name="Bilogrevic, Tea" userId="ed091799-211d-4433-9481-c87423bb0322" providerId="ADAL" clId="{8445CD4C-CA07-4D7C-8E4A-DF4FFF35FCEC}" dt="2025-09-17T07:18:43.116" v="9555" actId="1076"/>
          <ac:grpSpMkLst>
            <pc:docMk/>
            <pc:sldMk cId="2525822513" sldId="310"/>
            <ac:grpSpMk id="11" creationId="{E424D17A-D5E9-21C7-BC55-E591D0EA02ED}"/>
          </ac:grpSpMkLst>
        </pc:grpChg>
        <pc:grpChg chg="mod">
          <ac:chgData name="Bilogrevic, Tea" userId="ed091799-211d-4433-9481-c87423bb0322" providerId="ADAL" clId="{8445CD4C-CA07-4D7C-8E4A-DF4FFF35FCEC}" dt="2025-09-17T07:18:30.386" v="9551"/>
          <ac:grpSpMkLst>
            <pc:docMk/>
            <pc:sldMk cId="2525822513" sldId="310"/>
            <ac:grpSpMk id="12" creationId="{C976CC15-3B8E-9F2B-B205-D5E959970FF4}"/>
          </ac:grpSpMkLst>
        </pc:grpChg>
        <pc:grpChg chg="mod ord">
          <ac:chgData name="Bilogrevic, Tea" userId="ed091799-211d-4433-9481-c87423bb0322" providerId="ADAL" clId="{8445CD4C-CA07-4D7C-8E4A-DF4FFF35FCEC}" dt="2025-09-17T07:18:21.990" v="9537"/>
          <ac:grpSpMkLst>
            <pc:docMk/>
            <pc:sldMk cId="2525822513" sldId="310"/>
            <ac:grpSpMk id="102" creationId="{84ABC65C-FDF2-30C5-E9A8-FE8982CC24C2}"/>
          </ac:grpSpMkLst>
        </pc:grpChg>
        <pc:graphicFrameChg chg="add mod ord modVis">
          <ac:chgData name="Bilogrevic, Tea" userId="ed091799-211d-4433-9481-c87423bb0322" providerId="ADAL" clId="{8445CD4C-CA07-4D7C-8E4A-DF4FFF35FCEC}" dt="2025-09-17T07:18:21.990" v="9549"/>
          <ac:graphicFrameMkLst>
            <pc:docMk/>
            <pc:sldMk cId="2525822513" sldId="310"/>
            <ac:graphicFrameMk id="30" creationId="{8DDD387D-6B81-E21A-15F1-B6507404B03D}"/>
          </ac:graphicFrameMkLst>
        </pc:graphicFrameChg>
        <pc:picChg chg="mod">
          <ac:chgData name="Bilogrevic, Tea" userId="ed091799-211d-4433-9481-c87423bb0322" providerId="ADAL" clId="{8445CD4C-CA07-4D7C-8E4A-DF4FFF35FCEC}" dt="2025-09-17T07:18:30.386" v="9551"/>
          <ac:picMkLst>
            <pc:docMk/>
            <pc:sldMk cId="2525822513" sldId="310"/>
            <ac:picMk id="16" creationId="{8190432C-800C-24CA-3C31-A204DA924A59}"/>
          </ac:picMkLst>
        </pc:picChg>
        <pc:picChg chg="add mod ord">
          <ac:chgData name="Bilogrevic, Tea" userId="ed091799-211d-4433-9481-c87423bb0322" providerId="ADAL" clId="{8445CD4C-CA07-4D7C-8E4A-DF4FFF35FCEC}" dt="2025-09-16T14:07:47.497" v="7924"/>
          <ac:picMkLst>
            <pc:docMk/>
            <pc:sldMk cId="2525822513" sldId="310"/>
            <ac:picMk id="35" creationId="{6632FB2E-2857-A540-2B4B-C541DA8605E3}"/>
          </ac:picMkLst>
        </pc:picChg>
        <pc:picChg chg="add mod ord">
          <ac:chgData name="Bilogrevic, Tea" userId="ed091799-211d-4433-9481-c87423bb0322" providerId="ADAL" clId="{8445CD4C-CA07-4D7C-8E4A-DF4FFF35FCEC}" dt="2025-09-16T14:07:47.497" v="7926"/>
          <ac:picMkLst>
            <pc:docMk/>
            <pc:sldMk cId="2525822513" sldId="310"/>
            <ac:picMk id="36" creationId="{4421C706-E4CA-A36E-256C-749F45B84DD8}"/>
          </ac:picMkLst>
        </pc:picChg>
        <pc:picChg chg="add mod ord">
          <ac:chgData name="Bilogrevic, Tea" userId="ed091799-211d-4433-9481-c87423bb0322" providerId="ADAL" clId="{8445CD4C-CA07-4D7C-8E4A-DF4FFF35FCEC}" dt="2025-09-16T14:07:47.497" v="7928"/>
          <ac:picMkLst>
            <pc:docMk/>
            <pc:sldMk cId="2525822513" sldId="310"/>
            <ac:picMk id="37" creationId="{F5997F30-FC20-9CBE-BE3D-6E090C190917}"/>
          </ac:picMkLst>
        </pc:picChg>
        <pc:picChg chg="add mod ord">
          <ac:chgData name="Bilogrevic, Tea" userId="ed091799-211d-4433-9481-c87423bb0322" providerId="ADAL" clId="{8445CD4C-CA07-4D7C-8E4A-DF4FFF35FCEC}" dt="2025-09-16T14:07:47.497" v="7930"/>
          <ac:picMkLst>
            <pc:docMk/>
            <pc:sldMk cId="2525822513" sldId="310"/>
            <ac:picMk id="38" creationId="{7CE0861F-BBB7-A18E-C91F-E6BF7C41F51C}"/>
          </ac:picMkLst>
        </pc:picChg>
      </pc:sldChg>
      <pc:sldChg chg="addSp delSp modSp mod">
        <pc:chgData name="Bilogrevic, Tea" userId="ed091799-211d-4433-9481-c87423bb0322" providerId="ADAL" clId="{8445CD4C-CA07-4D7C-8E4A-DF4FFF35FCEC}" dt="2025-09-24T11:23:45.821" v="11776" actId="208"/>
        <pc:sldMkLst>
          <pc:docMk/>
          <pc:sldMk cId="393444667" sldId="311"/>
        </pc:sldMkLst>
        <pc:spChg chg="mod ord">
          <ac:chgData name="Bilogrevic, Tea" userId="ed091799-211d-4433-9481-c87423bb0322" providerId="ADAL" clId="{8445CD4C-CA07-4D7C-8E4A-DF4FFF35FCEC}" dt="2025-09-17T08:17:13.868" v="10414"/>
          <ac:spMkLst>
            <pc:docMk/>
            <pc:sldMk cId="393444667" sldId="311"/>
            <ac:spMk id="2" creationId="{F82DD78F-34F4-5AFC-BA70-BEEE6A914C1F}"/>
          </ac:spMkLst>
        </pc:spChg>
        <pc:spChg chg="mod ord">
          <ac:chgData name="Bilogrevic, Tea" userId="ed091799-211d-4433-9481-c87423bb0322" providerId="ADAL" clId="{8445CD4C-CA07-4D7C-8E4A-DF4FFF35FCEC}" dt="2025-09-17T08:17:13.868" v="10416"/>
          <ac:spMkLst>
            <pc:docMk/>
            <pc:sldMk cId="393444667" sldId="311"/>
            <ac:spMk id="3" creationId="{E311960A-14A5-43F8-9426-926AEDC8E0F1}"/>
          </ac:spMkLst>
        </pc:spChg>
        <pc:spChg chg="mod">
          <ac:chgData name="Bilogrevic, Tea" userId="ed091799-211d-4433-9481-c87423bb0322" providerId="ADAL" clId="{8445CD4C-CA07-4D7C-8E4A-DF4FFF35FCEC}" dt="2025-09-16T14:08:47.858" v="7970" actId="208"/>
          <ac:spMkLst>
            <pc:docMk/>
            <pc:sldMk cId="393444667" sldId="311"/>
            <ac:spMk id="5" creationId="{5E8FBA41-433C-E73B-D84E-AB5225620E2B}"/>
          </ac:spMkLst>
        </pc:spChg>
        <pc:spChg chg="mod">
          <ac:chgData name="Bilogrevic, Tea" userId="ed091799-211d-4433-9481-c87423bb0322" providerId="ADAL" clId="{8445CD4C-CA07-4D7C-8E4A-DF4FFF35FCEC}" dt="2025-09-16T14:08:47.858" v="7970" actId="208"/>
          <ac:spMkLst>
            <pc:docMk/>
            <pc:sldMk cId="393444667" sldId="311"/>
            <ac:spMk id="6" creationId="{94DB3A91-F1A3-06E4-6B5D-35103AE4F6F2}"/>
          </ac:spMkLst>
        </pc:spChg>
        <pc:spChg chg="mod">
          <ac:chgData name="Bilogrevic, Tea" userId="ed091799-211d-4433-9481-c87423bb0322" providerId="ADAL" clId="{8445CD4C-CA07-4D7C-8E4A-DF4FFF35FCEC}" dt="2025-09-17T07:20:08.042" v="9567" actId="14100"/>
          <ac:spMkLst>
            <pc:docMk/>
            <pc:sldMk cId="393444667" sldId="311"/>
            <ac:spMk id="7" creationId="{52B349D5-9EAF-C9AB-F121-C55E55AD9276}"/>
          </ac:spMkLst>
        </pc:spChg>
        <pc:spChg chg="mod">
          <ac:chgData name="Bilogrevic, Tea" userId="ed091799-211d-4433-9481-c87423bb0322" providerId="ADAL" clId="{8445CD4C-CA07-4D7C-8E4A-DF4FFF35FCEC}" dt="2025-09-16T14:09:34.839" v="7983" actId="14100"/>
          <ac:spMkLst>
            <pc:docMk/>
            <pc:sldMk cId="393444667" sldId="311"/>
            <ac:spMk id="8" creationId="{4336F7A4-3FA7-0025-62AB-456DFBF903AC}"/>
          </ac:spMkLst>
        </pc:spChg>
        <pc:spChg chg="mod">
          <ac:chgData name="Bilogrevic, Tea" userId="ed091799-211d-4433-9481-c87423bb0322" providerId="ADAL" clId="{8445CD4C-CA07-4D7C-8E4A-DF4FFF35FCEC}" dt="2025-09-17T08:23:46.998" v="10531" actId="2711"/>
          <ac:spMkLst>
            <pc:docMk/>
            <pc:sldMk cId="393444667" sldId="311"/>
            <ac:spMk id="9" creationId="{D7396EAF-401D-BEC0-0A69-6DE6425FFF4E}"/>
          </ac:spMkLst>
        </pc:spChg>
        <pc:spChg chg="mod">
          <ac:chgData name="Bilogrevic, Tea" userId="ed091799-211d-4433-9481-c87423bb0322" providerId="ADAL" clId="{8445CD4C-CA07-4D7C-8E4A-DF4FFF35FCEC}" dt="2025-09-17T08:23:46.998" v="10531" actId="2711"/>
          <ac:spMkLst>
            <pc:docMk/>
            <pc:sldMk cId="393444667" sldId="311"/>
            <ac:spMk id="10" creationId="{FD9859E4-425F-0B50-990F-CD510E80A2D6}"/>
          </ac:spMkLst>
        </pc:spChg>
        <pc:spChg chg="mod">
          <ac:chgData name="Bilogrevic, Tea" userId="ed091799-211d-4433-9481-c87423bb0322" providerId="ADAL" clId="{8445CD4C-CA07-4D7C-8E4A-DF4FFF35FCEC}" dt="2025-09-17T08:23:46.998" v="10531" actId="2711"/>
          <ac:spMkLst>
            <pc:docMk/>
            <pc:sldMk cId="393444667" sldId="311"/>
            <ac:spMk id="11" creationId="{FA67455C-D50A-DF3D-1194-CC8555EB3BF2}"/>
          </ac:spMkLst>
        </pc:spChg>
        <pc:spChg chg="mod">
          <ac:chgData name="Bilogrevic, Tea" userId="ed091799-211d-4433-9481-c87423bb0322" providerId="ADAL" clId="{8445CD4C-CA07-4D7C-8E4A-DF4FFF35FCEC}" dt="2025-09-17T08:23:46.998" v="10531" actId="2711"/>
          <ac:spMkLst>
            <pc:docMk/>
            <pc:sldMk cId="393444667" sldId="311"/>
            <ac:spMk id="12" creationId="{6A7F5EF0-8500-4680-639C-F55E19E31A70}"/>
          </ac:spMkLst>
        </pc:spChg>
        <pc:spChg chg="mod">
          <ac:chgData name="Bilogrevic, Tea" userId="ed091799-211d-4433-9481-c87423bb0322" providerId="ADAL" clId="{8445CD4C-CA07-4D7C-8E4A-DF4FFF35FCEC}" dt="2025-09-16T08:53:10.344" v="4652" actId="164"/>
          <ac:spMkLst>
            <pc:docMk/>
            <pc:sldMk cId="393444667" sldId="311"/>
            <ac:spMk id="13" creationId="{021B710D-3ED2-8103-5AEE-B2834E90F340}"/>
          </ac:spMkLst>
        </pc:spChg>
        <pc:spChg chg="mod">
          <ac:chgData name="Bilogrevic, Tea" userId="ed091799-211d-4433-9481-c87423bb0322" providerId="ADAL" clId="{8445CD4C-CA07-4D7C-8E4A-DF4FFF35FCEC}" dt="2025-09-17T08:23:46.998" v="10531" actId="2711"/>
          <ac:spMkLst>
            <pc:docMk/>
            <pc:sldMk cId="393444667" sldId="311"/>
            <ac:spMk id="14" creationId="{6FC7A019-16AB-04B8-1F46-E0B957CF0F65}"/>
          </ac:spMkLst>
        </pc:spChg>
        <pc:spChg chg="mod">
          <ac:chgData name="Bilogrevic, Tea" userId="ed091799-211d-4433-9481-c87423bb0322" providerId="ADAL" clId="{8445CD4C-CA07-4D7C-8E4A-DF4FFF35FCEC}" dt="2025-09-17T08:23:57.468" v="10532" actId="207"/>
          <ac:spMkLst>
            <pc:docMk/>
            <pc:sldMk cId="393444667" sldId="311"/>
            <ac:spMk id="17" creationId="{2AC5AC9F-8A5D-E7FC-9DE1-64EB588F09FE}"/>
          </ac:spMkLst>
        </pc:spChg>
        <pc:spChg chg="mod">
          <ac:chgData name="Bilogrevic, Tea" userId="ed091799-211d-4433-9481-c87423bb0322" providerId="ADAL" clId="{8445CD4C-CA07-4D7C-8E4A-DF4FFF35FCEC}" dt="2025-09-17T08:23:57.468" v="10532" actId="207"/>
          <ac:spMkLst>
            <pc:docMk/>
            <pc:sldMk cId="393444667" sldId="311"/>
            <ac:spMk id="18" creationId="{12E79AE9-26E8-7DD8-48A0-5510876B7915}"/>
          </ac:spMkLst>
        </pc:spChg>
        <pc:spChg chg="mod">
          <ac:chgData name="Bilogrevic, Tea" userId="ed091799-211d-4433-9481-c87423bb0322" providerId="ADAL" clId="{8445CD4C-CA07-4D7C-8E4A-DF4FFF35FCEC}" dt="2025-09-17T08:23:57.468" v="10532" actId="207"/>
          <ac:spMkLst>
            <pc:docMk/>
            <pc:sldMk cId="393444667" sldId="311"/>
            <ac:spMk id="19" creationId="{99517AC5-A45B-082A-1A31-482B04C3E01C}"/>
          </ac:spMkLst>
        </pc:spChg>
        <pc:spChg chg="mod">
          <ac:chgData name="Bilogrevic, Tea" userId="ed091799-211d-4433-9481-c87423bb0322" providerId="ADAL" clId="{8445CD4C-CA07-4D7C-8E4A-DF4FFF35FCEC}" dt="2025-09-17T08:23:57.468" v="10532" actId="207"/>
          <ac:spMkLst>
            <pc:docMk/>
            <pc:sldMk cId="393444667" sldId="311"/>
            <ac:spMk id="20" creationId="{0C51500C-6740-7340-1891-74BBC5B51E0F}"/>
          </ac:spMkLst>
        </pc:spChg>
        <pc:spChg chg="mod">
          <ac:chgData name="Bilogrevic, Tea" userId="ed091799-211d-4433-9481-c87423bb0322" providerId="ADAL" clId="{8445CD4C-CA07-4D7C-8E4A-DF4FFF35FCEC}" dt="2025-09-17T08:23:57.468" v="10532" actId="207"/>
          <ac:spMkLst>
            <pc:docMk/>
            <pc:sldMk cId="393444667" sldId="311"/>
            <ac:spMk id="21" creationId="{C011ABB0-0696-BECC-7329-98E563BCB87C}"/>
          </ac:spMkLst>
        </pc:spChg>
        <pc:spChg chg="mod">
          <ac:chgData name="Bilogrevic, Tea" userId="ed091799-211d-4433-9481-c87423bb0322" providerId="ADAL" clId="{8445CD4C-CA07-4D7C-8E4A-DF4FFF35FCEC}" dt="2025-09-17T08:23:57.468" v="10532" actId="207"/>
          <ac:spMkLst>
            <pc:docMk/>
            <pc:sldMk cId="393444667" sldId="311"/>
            <ac:spMk id="22" creationId="{B7A6DD4F-C833-B32D-6095-E2CC290FFC06}"/>
          </ac:spMkLst>
        </pc:spChg>
        <pc:spChg chg="mod">
          <ac:chgData name="Bilogrevic, Tea" userId="ed091799-211d-4433-9481-c87423bb0322" providerId="ADAL" clId="{8445CD4C-CA07-4D7C-8E4A-DF4FFF35FCEC}" dt="2025-09-17T07:18:52.700" v="9557"/>
          <ac:spMkLst>
            <pc:docMk/>
            <pc:sldMk cId="393444667" sldId="311"/>
            <ac:spMk id="30" creationId="{AAF8843C-F49E-073E-7B3F-BCD5F449F12F}"/>
          </ac:spMkLst>
        </pc:spChg>
        <pc:spChg chg="mod">
          <ac:chgData name="Bilogrevic, Tea" userId="ed091799-211d-4433-9481-c87423bb0322" providerId="ADAL" clId="{8445CD4C-CA07-4D7C-8E4A-DF4FFF35FCEC}" dt="2025-09-17T08:23:46.998" v="10531" actId="2711"/>
          <ac:spMkLst>
            <pc:docMk/>
            <pc:sldMk cId="393444667" sldId="311"/>
            <ac:spMk id="31" creationId="{84042F27-0E2E-BF9E-5DA2-02E26A51E4FD}"/>
          </ac:spMkLst>
        </pc:spChg>
        <pc:grpChg chg="mod ord">
          <ac:chgData name="Bilogrevic, Tea" userId="ed091799-211d-4433-9481-c87423bb0322" providerId="ADAL" clId="{8445CD4C-CA07-4D7C-8E4A-DF4FFF35FCEC}" dt="2025-09-17T08:17:13.868" v="10418"/>
          <ac:grpSpMkLst>
            <pc:docMk/>
            <pc:sldMk cId="393444667" sldId="311"/>
            <ac:grpSpMk id="4" creationId="{A0AC6819-6334-96CD-5136-974FAD151981}"/>
          </ac:grpSpMkLst>
        </pc:grpChg>
        <pc:grpChg chg="add mod ord">
          <ac:chgData name="Bilogrevic, Tea" userId="ed091799-211d-4433-9481-c87423bb0322" providerId="ADAL" clId="{8445CD4C-CA07-4D7C-8E4A-DF4FFF35FCEC}" dt="2025-09-17T08:17:13.868" v="10420"/>
          <ac:grpSpMkLst>
            <pc:docMk/>
            <pc:sldMk cId="393444667" sldId="311"/>
            <ac:grpSpMk id="23" creationId="{CF96685F-4039-9BFD-BD9B-3AAC015E5EA6}"/>
          </ac:grpSpMkLst>
        </pc:grpChg>
        <pc:grpChg chg="mod">
          <ac:chgData name="Bilogrevic, Tea" userId="ed091799-211d-4433-9481-c87423bb0322" providerId="ADAL" clId="{8445CD4C-CA07-4D7C-8E4A-DF4FFF35FCEC}" dt="2025-09-17T07:18:52.700" v="9557"/>
          <ac:grpSpMkLst>
            <pc:docMk/>
            <pc:sldMk cId="393444667" sldId="311"/>
            <ac:grpSpMk id="24" creationId="{7A3E841E-BF13-52FC-B427-6BF51B9715F2}"/>
          </ac:grpSpMkLst>
        </pc:grpChg>
        <pc:graphicFrameChg chg="add mod ord modVis">
          <ac:chgData name="Bilogrevic, Tea" userId="ed091799-211d-4433-9481-c87423bb0322" providerId="ADAL" clId="{8445CD4C-CA07-4D7C-8E4A-DF4FFF35FCEC}" dt="2025-09-17T08:17:13.868" v="10422"/>
          <ac:graphicFrameMkLst>
            <pc:docMk/>
            <pc:sldMk cId="393444667" sldId="311"/>
            <ac:graphicFrameMk id="33" creationId="{D4BAE334-EFAB-301D-8A39-4EAC9AB9A9A4}"/>
          </ac:graphicFrameMkLst>
        </pc:graphicFrameChg>
        <pc:picChg chg="mod">
          <ac:chgData name="Bilogrevic, Tea" userId="ed091799-211d-4433-9481-c87423bb0322" providerId="ADAL" clId="{8445CD4C-CA07-4D7C-8E4A-DF4FFF35FCEC}" dt="2025-09-24T11:23:45.821" v="11776" actId="208"/>
          <ac:picMkLst>
            <pc:docMk/>
            <pc:sldMk cId="393444667" sldId="311"/>
            <ac:picMk id="32" creationId="{8EEB7D3F-44A5-6ED1-0E5C-2B1674CDFE92}"/>
          </ac:picMkLst>
        </pc:picChg>
      </pc:sldChg>
      <pc:sldChg chg="addSp delSp modSp mod">
        <pc:chgData name="Bilogrevic, Tea" userId="ed091799-211d-4433-9481-c87423bb0322" providerId="ADAL" clId="{8445CD4C-CA07-4D7C-8E4A-DF4FFF35FCEC}" dt="2025-09-17T08:24:10.043" v="10533" actId="2711"/>
        <pc:sldMkLst>
          <pc:docMk/>
          <pc:sldMk cId="705781975" sldId="312"/>
        </pc:sldMkLst>
        <pc:spChg chg="mod">
          <ac:chgData name="Bilogrevic, Tea" userId="ed091799-211d-4433-9481-c87423bb0322" providerId="ADAL" clId="{8445CD4C-CA07-4D7C-8E4A-DF4FFF35FCEC}" dt="2025-09-16T09:04:16.058" v="4762" actId="1076"/>
          <ac:spMkLst>
            <pc:docMk/>
            <pc:sldMk cId="705781975" sldId="312"/>
            <ac:spMk id="5" creationId="{C6130261-22DA-591D-AF35-B25ED86ED7C9}"/>
          </ac:spMkLst>
        </pc:spChg>
        <pc:spChg chg="mod">
          <ac:chgData name="Bilogrevic, Tea" userId="ed091799-211d-4433-9481-c87423bb0322" providerId="ADAL" clId="{8445CD4C-CA07-4D7C-8E4A-DF4FFF35FCEC}" dt="2025-09-17T08:24:10.043" v="10533" actId="2711"/>
          <ac:spMkLst>
            <pc:docMk/>
            <pc:sldMk cId="705781975" sldId="312"/>
            <ac:spMk id="7" creationId="{ADD91C9E-FAA3-8AC9-AB08-161934D65B4F}"/>
          </ac:spMkLst>
        </pc:spChg>
        <pc:spChg chg="mod">
          <ac:chgData name="Bilogrevic, Tea" userId="ed091799-211d-4433-9481-c87423bb0322" providerId="ADAL" clId="{8445CD4C-CA07-4D7C-8E4A-DF4FFF35FCEC}" dt="2025-09-17T08:24:10.043" v="10533" actId="2711"/>
          <ac:spMkLst>
            <pc:docMk/>
            <pc:sldMk cId="705781975" sldId="312"/>
            <ac:spMk id="8" creationId="{32A3DD97-78B0-6A50-538F-04F36BC88018}"/>
          </ac:spMkLst>
        </pc:spChg>
        <pc:spChg chg="mod">
          <ac:chgData name="Bilogrevic, Tea" userId="ed091799-211d-4433-9481-c87423bb0322" providerId="ADAL" clId="{8445CD4C-CA07-4D7C-8E4A-DF4FFF35FCEC}" dt="2025-09-17T08:24:10.043" v="10533" actId="2711"/>
          <ac:spMkLst>
            <pc:docMk/>
            <pc:sldMk cId="705781975" sldId="312"/>
            <ac:spMk id="15" creationId="{10713416-B660-3F4C-E319-FEBA5F713669}"/>
          </ac:spMkLst>
        </pc:spChg>
        <pc:spChg chg="mod">
          <ac:chgData name="Bilogrevic, Tea" userId="ed091799-211d-4433-9481-c87423bb0322" providerId="ADAL" clId="{8445CD4C-CA07-4D7C-8E4A-DF4FFF35FCEC}" dt="2025-09-17T08:24:10.043" v="10533" actId="2711"/>
          <ac:spMkLst>
            <pc:docMk/>
            <pc:sldMk cId="705781975" sldId="312"/>
            <ac:spMk id="16" creationId="{0D3332EB-7397-B871-B9C6-83ACE95BD5F6}"/>
          </ac:spMkLst>
        </pc:spChg>
        <pc:spChg chg="mod">
          <ac:chgData name="Bilogrevic, Tea" userId="ed091799-211d-4433-9481-c87423bb0322" providerId="ADAL" clId="{8445CD4C-CA07-4D7C-8E4A-DF4FFF35FCEC}" dt="2025-09-16T14:10:00.927" v="8005" actId="1038"/>
          <ac:spMkLst>
            <pc:docMk/>
            <pc:sldMk cId="705781975" sldId="312"/>
            <ac:spMk id="17" creationId="{20EC0B7B-A12D-3FDF-95D8-2B5BA1C7215F}"/>
          </ac:spMkLst>
        </pc:spChg>
        <pc:spChg chg="mod">
          <ac:chgData name="Bilogrevic, Tea" userId="ed091799-211d-4433-9481-c87423bb0322" providerId="ADAL" clId="{8445CD4C-CA07-4D7C-8E4A-DF4FFF35FCEC}" dt="2025-09-16T14:10:08.152" v="8017" actId="1038"/>
          <ac:spMkLst>
            <pc:docMk/>
            <pc:sldMk cId="705781975" sldId="312"/>
            <ac:spMk id="18" creationId="{1D22C531-E4F9-1924-68A4-208564F9D56C}"/>
          </ac:spMkLst>
        </pc:spChg>
        <pc:spChg chg="mod">
          <ac:chgData name="Bilogrevic, Tea" userId="ed091799-211d-4433-9481-c87423bb0322" providerId="ADAL" clId="{8445CD4C-CA07-4D7C-8E4A-DF4FFF35FCEC}" dt="2025-09-16T09:04:16.058" v="4762" actId="1076"/>
          <ac:spMkLst>
            <pc:docMk/>
            <pc:sldMk cId="705781975" sldId="312"/>
            <ac:spMk id="19" creationId="{AB2F0911-D43C-2038-C3F0-AA093185BC8D}"/>
          </ac:spMkLst>
        </pc:spChg>
        <pc:spChg chg="mod">
          <ac:chgData name="Bilogrevic, Tea" userId="ed091799-211d-4433-9481-c87423bb0322" providerId="ADAL" clId="{8445CD4C-CA07-4D7C-8E4A-DF4FFF35FCEC}" dt="2025-09-17T08:24:10.043" v="10533" actId="2711"/>
          <ac:spMkLst>
            <pc:docMk/>
            <pc:sldMk cId="705781975" sldId="312"/>
            <ac:spMk id="20" creationId="{F27E3067-0A64-F456-8DE9-5800A7E3C946}"/>
          </ac:spMkLst>
        </pc:spChg>
        <pc:spChg chg="mod">
          <ac:chgData name="Bilogrevic, Tea" userId="ed091799-211d-4433-9481-c87423bb0322" providerId="ADAL" clId="{8445CD4C-CA07-4D7C-8E4A-DF4FFF35FCEC}" dt="2025-09-17T08:24:10.043" v="10533" actId="2711"/>
          <ac:spMkLst>
            <pc:docMk/>
            <pc:sldMk cId="705781975" sldId="312"/>
            <ac:spMk id="21" creationId="{94063C8B-EA0F-ADFF-729D-620357B98A58}"/>
          </ac:spMkLst>
        </pc:spChg>
        <pc:spChg chg="mod">
          <ac:chgData name="Bilogrevic, Tea" userId="ed091799-211d-4433-9481-c87423bb0322" providerId="ADAL" clId="{8445CD4C-CA07-4D7C-8E4A-DF4FFF35FCEC}" dt="2025-09-17T08:24:10.043" v="10533" actId="2711"/>
          <ac:spMkLst>
            <pc:docMk/>
            <pc:sldMk cId="705781975" sldId="312"/>
            <ac:spMk id="37" creationId="{166FDF26-C9B0-FB0A-0392-352BA9F5F667}"/>
          </ac:spMkLst>
        </pc:spChg>
        <pc:spChg chg="mod">
          <ac:chgData name="Bilogrevic, Tea" userId="ed091799-211d-4433-9481-c87423bb0322" providerId="ADAL" clId="{8445CD4C-CA07-4D7C-8E4A-DF4FFF35FCEC}" dt="2025-09-17T08:24:10.043" v="10533" actId="2711"/>
          <ac:spMkLst>
            <pc:docMk/>
            <pc:sldMk cId="705781975" sldId="312"/>
            <ac:spMk id="40" creationId="{E871FA9B-F196-A81F-7270-D8F29B9D4236}"/>
          </ac:spMkLst>
        </pc:spChg>
        <pc:spChg chg="mod">
          <ac:chgData name="Bilogrevic, Tea" userId="ed091799-211d-4433-9481-c87423bb0322" providerId="ADAL" clId="{8445CD4C-CA07-4D7C-8E4A-DF4FFF35FCEC}" dt="2025-09-17T08:24:10.043" v="10533" actId="2711"/>
          <ac:spMkLst>
            <pc:docMk/>
            <pc:sldMk cId="705781975" sldId="312"/>
            <ac:spMk id="41" creationId="{E9BF7E7A-D2F3-854E-6EBD-7DA3D77AD66B}"/>
          </ac:spMkLst>
        </pc:spChg>
        <pc:spChg chg="mod">
          <ac:chgData name="Bilogrevic, Tea" userId="ed091799-211d-4433-9481-c87423bb0322" providerId="ADAL" clId="{8445CD4C-CA07-4D7C-8E4A-DF4FFF35FCEC}" dt="2025-09-17T08:24:10.043" v="10533" actId="2711"/>
          <ac:spMkLst>
            <pc:docMk/>
            <pc:sldMk cId="705781975" sldId="312"/>
            <ac:spMk id="44" creationId="{D91BDEFC-AE07-5610-1933-543B77B95422}"/>
          </ac:spMkLst>
        </pc:spChg>
        <pc:grpChg chg="mod">
          <ac:chgData name="Bilogrevic, Tea" userId="ed091799-211d-4433-9481-c87423bb0322" providerId="ADAL" clId="{8445CD4C-CA07-4D7C-8E4A-DF4FFF35FCEC}" dt="2025-09-16T14:09:52.197" v="7994" actId="1038"/>
          <ac:grpSpMkLst>
            <pc:docMk/>
            <pc:sldMk cId="705781975" sldId="312"/>
            <ac:grpSpMk id="51" creationId="{8081F3CE-444C-E6F5-A500-FEB56EFDA590}"/>
          </ac:grpSpMkLst>
        </pc:grpChg>
        <pc:cxnChg chg="mod">
          <ac:chgData name="Bilogrevic, Tea" userId="ed091799-211d-4433-9481-c87423bb0322" providerId="ADAL" clId="{8445CD4C-CA07-4D7C-8E4A-DF4FFF35FCEC}" dt="2025-09-16T09:03:38.692" v="4759" actId="14100"/>
          <ac:cxnSpMkLst>
            <pc:docMk/>
            <pc:sldMk cId="705781975" sldId="312"/>
            <ac:cxnSpMk id="6" creationId="{ED8C29CA-3289-A838-4209-BE8B9E1221E5}"/>
          </ac:cxnSpMkLst>
        </pc:cxnChg>
        <pc:cxnChg chg="mod">
          <ac:chgData name="Bilogrevic, Tea" userId="ed091799-211d-4433-9481-c87423bb0322" providerId="ADAL" clId="{8445CD4C-CA07-4D7C-8E4A-DF4FFF35FCEC}" dt="2025-09-16T09:02:58.672" v="4751" actId="14100"/>
          <ac:cxnSpMkLst>
            <pc:docMk/>
            <pc:sldMk cId="705781975" sldId="312"/>
            <ac:cxnSpMk id="11" creationId="{51470C95-8D47-9DB4-1FF5-4A7362B974B6}"/>
          </ac:cxnSpMkLst>
        </pc:cxnChg>
        <pc:cxnChg chg="mod">
          <ac:chgData name="Bilogrevic, Tea" userId="ed091799-211d-4433-9481-c87423bb0322" providerId="ADAL" clId="{8445CD4C-CA07-4D7C-8E4A-DF4FFF35FCEC}" dt="2025-09-16T09:03:01.561" v="4752" actId="14100"/>
          <ac:cxnSpMkLst>
            <pc:docMk/>
            <pc:sldMk cId="705781975" sldId="312"/>
            <ac:cxnSpMk id="13" creationId="{0842FCFA-C43F-9281-85C8-5C7C16511038}"/>
          </ac:cxnSpMkLst>
        </pc:cxnChg>
      </pc:sldChg>
      <pc:sldChg chg="addSp delSp modSp mod">
        <pc:chgData name="Bilogrevic, Tea" userId="ed091799-211d-4433-9481-c87423bb0322" providerId="ADAL" clId="{8445CD4C-CA07-4D7C-8E4A-DF4FFF35FCEC}" dt="2025-09-24T11:23:44.308" v="11774" actId="207"/>
        <pc:sldMkLst>
          <pc:docMk/>
          <pc:sldMk cId="1667628847" sldId="313"/>
        </pc:sldMkLst>
        <pc:spChg chg="mod">
          <ac:chgData name="Bilogrevic, Tea" userId="ed091799-211d-4433-9481-c87423bb0322" providerId="ADAL" clId="{8445CD4C-CA07-4D7C-8E4A-DF4FFF35FCEC}" dt="2025-09-16T09:04:23.439" v="4764" actId="1076"/>
          <ac:spMkLst>
            <pc:docMk/>
            <pc:sldMk cId="1667628847" sldId="313"/>
            <ac:spMk id="3" creationId="{67434E76-7F15-3613-4752-E400CC5B2C62}"/>
          </ac:spMkLst>
        </pc:spChg>
        <pc:spChg chg="mod">
          <ac:chgData name="Bilogrevic, Tea" userId="ed091799-211d-4433-9481-c87423bb0322" providerId="ADAL" clId="{8445CD4C-CA07-4D7C-8E4A-DF4FFF35FCEC}" dt="2025-09-16T09:04:32.343" v="4765" actId="164"/>
          <ac:spMkLst>
            <pc:docMk/>
            <pc:sldMk cId="1667628847" sldId="313"/>
            <ac:spMk id="6" creationId="{66A269FF-A08C-4B62-4D10-EE7FFDA179D1}"/>
          </ac:spMkLst>
        </pc:spChg>
        <pc:spChg chg="mod">
          <ac:chgData name="Bilogrevic, Tea" userId="ed091799-211d-4433-9481-c87423bb0322" providerId="ADAL" clId="{8445CD4C-CA07-4D7C-8E4A-DF4FFF35FCEC}" dt="2025-09-16T09:04:32.343" v="4765" actId="164"/>
          <ac:spMkLst>
            <pc:docMk/>
            <pc:sldMk cId="1667628847" sldId="313"/>
            <ac:spMk id="7" creationId="{71B2ACCC-7E18-9E27-5445-57470865BBAB}"/>
          </ac:spMkLst>
        </pc:spChg>
        <pc:spChg chg="mod">
          <ac:chgData name="Bilogrevic, Tea" userId="ed091799-211d-4433-9481-c87423bb0322" providerId="ADAL" clId="{8445CD4C-CA07-4D7C-8E4A-DF4FFF35FCEC}" dt="2025-09-16T09:04:32.343" v="4765" actId="164"/>
          <ac:spMkLst>
            <pc:docMk/>
            <pc:sldMk cId="1667628847" sldId="313"/>
            <ac:spMk id="8" creationId="{2A15EF62-E634-3ABA-535F-D93DC047D787}"/>
          </ac:spMkLst>
        </pc:spChg>
        <pc:spChg chg="mod">
          <ac:chgData name="Bilogrevic, Tea" userId="ed091799-211d-4433-9481-c87423bb0322" providerId="ADAL" clId="{8445CD4C-CA07-4D7C-8E4A-DF4FFF35FCEC}" dt="2025-09-16T09:04:32.343" v="4765" actId="164"/>
          <ac:spMkLst>
            <pc:docMk/>
            <pc:sldMk cId="1667628847" sldId="313"/>
            <ac:spMk id="9" creationId="{709D499C-8528-8674-E2AE-4A40224BF8C1}"/>
          </ac:spMkLst>
        </pc:spChg>
        <pc:spChg chg="mod">
          <ac:chgData name="Bilogrevic, Tea" userId="ed091799-211d-4433-9481-c87423bb0322" providerId="ADAL" clId="{8445CD4C-CA07-4D7C-8E4A-DF4FFF35FCEC}" dt="2025-09-16T09:04:32.343" v="4765" actId="164"/>
          <ac:spMkLst>
            <pc:docMk/>
            <pc:sldMk cId="1667628847" sldId="313"/>
            <ac:spMk id="17" creationId="{89C3A626-2EDA-C18E-B651-44065CFF009C}"/>
          </ac:spMkLst>
        </pc:spChg>
        <pc:spChg chg="mod">
          <ac:chgData name="Bilogrevic, Tea" userId="ed091799-211d-4433-9481-c87423bb0322" providerId="ADAL" clId="{8445CD4C-CA07-4D7C-8E4A-DF4FFF35FCEC}" dt="2025-09-16T09:04:32.343" v="4765" actId="164"/>
          <ac:spMkLst>
            <pc:docMk/>
            <pc:sldMk cId="1667628847" sldId="313"/>
            <ac:spMk id="18" creationId="{46FBC881-5815-04D5-B7CA-428BEDBD8271}"/>
          </ac:spMkLst>
        </pc:spChg>
        <pc:spChg chg="mod">
          <ac:chgData name="Bilogrevic, Tea" userId="ed091799-211d-4433-9481-c87423bb0322" providerId="ADAL" clId="{8445CD4C-CA07-4D7C-8E4A-DF4FFF35FCEC}" dt="2025-09-16T09:04:32.343" v="4765" actId="164"/>
          <ac:spMkLst>
            <pc:docMk/>
            <pc:sldMk cId="1667628847" sldId="313"/>
            <ac:spMk id="19" creationId="{B66541F9-B7B0-9EB0-8FC1-A5CC8E22667E}"/>
          </ac:spMkLst>
        </pc:spChg>
        <pc:spChg chg="mod">
          <ac:chgData name="Bilogrevic, Tea" userId="ed091799-211d-4433-9481-c87423bb0322" providerId="ADAL" clId="{8445CD4C-CA07-4D7C-8E4A-DF4FFF35FCEC}" dt="2025-09-17T07:24:33.682" v="9638"/>
          <ac:spMkLst>
            <pc:docMk/>
            <pc:sldMk cId="1667628847" sldId="313"/>
            <ac:spMk id="100" creationId="{2A479A86-5127-20CD-BA53-AC5A28B8E7D6}"/>
          </ac:spMkLst>
        </pc:spChg>
        <pc:spChg chg="mod">
          <ac:chgData name="Bilogrevic, Tea" userId="ed091799-211d-4433-9481-c87423bb0322" providerId="ADAL" clId="{8445CD4C-CA07-4D7C-8E4A-DF4FFF35FCEC}" dt="2025-09-17T07:24:28.659" v="9637"/>
          <ac:spMkLst>
            <pc:docMk/>
            <pc:sldMk cId="1667628847" sldId="313"/>
            <ac:spMk id="101" creationId="{9989CE38-2F22-0B35-4562-2D0C3561613D}"/>
          </ac:spMkLst>
        </pc:spChg>
        <pc:grpChg chg="mod">
          <ac:chgData name="Bilogrevic, Tea" userId="ed091799-211d-4433-9481-c87423bb0322" providerId="ADAL" clId="{8445CD4C-CA07-4D7C-8E4A-DF4FFF35FCEC}" dt="2025-09-16T09:04:39.174" v="4768" actId="1076"/>
          <ac:grpSpMkLst>
            <pc:docMk/>
            <pc:sldMk cId="1667628847" sldId="313"/>
            <ac:grpSpMk id="4" creationId="{22418530-94DC-6F42-CC27-6B791E46F087}"/>
          </ac:grpSpMkLst>
        </pc:grpChg>
        <pc:grpChg chg="add mod">
          <ac:chgData name="Bilogrevic, Tea" userId="ed091799-211d-4433-9481-c87423bb0322" providerId="ADAL" clId="{8445CD4C-CA07-4D7C-8E4A-DF4FFF35FCEC}" dt="2025-09-17T07:24:40.852" v="9640" actId="1076"/>
          <ac:grpSpMkLst>
            <pc:docMk/>
            <pc:sldMk cId="1667628847" sldId="313"/>
            <ac:grpSpMk id="5" creationId="{E0659BED-3E93-09D9-1025-71C28B815283}"/>
          </ac:grpSpMkLst>
        </pc:grpChg>
        <pc:grpChg chg="mod">
          <ac:chgData name="Bilogrevic, Tea" userId="ed091799-211d-4433-9481-c87423bb0322" providerId="ADAL" clId="{8445CD4C-CA07-4D7C-8E4A-DF4FFF35FCEC}" dt="2025-09-16T09:04:32.343" v="4765" actId="164"/>
          <ac:grpSpMkLst>
            <pc:docMk/>
            <pc:sldMk cId="1667628847" sldId="313"/>
            <ac:grpSpMk id="12" creationId="{13373EF3-EF46-13BF-5221-0F331115AF29}"/>
          </ac:grpSpMkLst>
        </pc:grpChg>
        <pc:grpChg chg="mod">
          <ac:chgData name="Bilogrevic, Tea" userId="ed091799-211d-4433-9481-c87423bb0322" providerId="ADAL" clId="{8445CD4C-CA07-4D7C-8E4A-DF4FFF35FCEC}" dt="2025-09-16T09:04:32.343" v="4765" actId="164"/>
          <ac:grpSpMkLst>
            <pc:docMk/>
            <pc:sldMk cId="1667628847" sldId="313"/>
            <ac:grpSpMk id="13" creationId="{8E07F2B1-CACF-834C-F87D-E459E2E69F24}"/>
          </ac:grpSpMkLst>
        </pc:grpChg>
        <pc:grpChg chg="mod">
          <ac:chgData name="Bilogrevic, Tea" userId="ed091799-211d-4433-9481-c87423bb0322" providerId="ADAL" clId="{8445CD4C-CA07-4D7C-8E4A-DF4FFF35FCEC}" dt="2025-09-16T09:04:32.343" v="4765" actId="164"/>
          <ac:grpSpMkLst>
            <pc:docMk/>
            <pc:sldMk cId="1667628847" sldId="313"/>
            <ac:grpSpMk id="20" creationId="{3F3ADEE9-7804-FFB4-B590-03471AEA0D4B}"/>
          </ac:grpSpMkLst>
        </pc:grpChg>
        <pc:grpChg chg="mod">
          <ac:chgData name="Bilogrevic, Tea" userId="ed091799-211d-4433-9481-c87423bb0322" providerId="ADAL" clId="{8445CD4C-CA07-4D7C-8E4A-DF4FFF35FCEC}" dt="2025-09-17T07:24:28.659" v="9637"/>
          <ac:grpSpMkLst>
            <pc:docMk/>
            <pc:sldMk cId="1667628847" sldId="313"/>
            <ac:grpSpMk id="94" creationId="{67C08757-E802-FF04-FC35-9303C9234B01}"/>
          </ac:grpSpMkLst>
        </pc:grpChg>
        <pc:picChg chg="mod">
          <ac:chgData name="Bilogrevic, Tea" userId="ed091799-211d-4433-9481-c87423bb0322" providerId="ADAL" clId="{8445CD4C-CA07-4D7C-8E4A-DF4FFF35FCEC}" dt="2025-09-24T11:23:44.308" v="11774" actId="207"/>
          <ac:picMkLst>
            <pc:docMk/>
            <pc:sldMk cId="1667628847" sldId="313"/>
            <ac:picMk id="102" creationId="{26067271-2DB0-A24B-4B0D-09C615FDDCF9}"/>
          </ac:picMkLst>
        </pc:picChg>
      </pc:sldChg>
      <pc:sldChg chg="addSp delSp modSp mod">
        <pc:chgData name="Bilogrevic, Tea" userId="ed091799-211d-4433-9481-c87423bb0322" providerId="ADAL" clId="{8445CD4C-CA07-4D7C-8E4A-DF4FFF35FCEC}" dt="2025-09-23T10:50:13.944" v="11618" actId="478"/>
        <pc:sldMkLst>
          <pc:docMk/>
          <pc:sldMk cId="2173451862" sldId="314"/>
        </pc:sldMkLst>
        <pc:spChg chg="mod">
          <ac:chgData name="Bilogrevic, Tea" userId="ed091799-211d-4433-9481-c87423bb0322" providerId="ADAL" clId="{8445CD4C-CA07-4D7C-8E4A-DF4FFF35FCEC}" dt="2025-09-17T08:24:19.369" v="10534" actId="2711"/>
          <ac:spMkLst>
            <pc:docMk/>
            <pc:sldMk cId="2173451862" sldId="314"/>
            <ac:spMk id="5" creationId="{DF6B976A-7EFF-87AE-FF4D-0DE512ED1DA4}"/>
          </ac:spMkLst>
        </pc:spChg>
        <pc:spChg chg="mod">
          <ac:chgData name="Bilogrevic, Tea" userId="ed091799-211d-4433-9481-c87423bb0322" providerId="ADAL" clId="{8445CD4C-CA07-4D7C-8E4A-DF4FFF35FCEC}" dt="2025-09-16T14:13:12.142" v="8072"/>
          <ac:spMkLst>
            <pc:docMk/>
            <pc:sldMk cId="2173451862" sldId="314"/>
            <ac:spMk id="6" creationId="{ABC03DEE-9B1B-1A17-18B0-A2BEB02F19DC}"/>
          </ac:spMkLst>
        </pc:spChg>
        <pc:spChg chg="mod">
          <ac:chgData name="Bilogrevic, Tea" userId="ed091799-211d-4433-9481-c87423bb0322" providerId="ADAL" clId="{8445CD4C-CA07-4D7C-8E4A-DF4FFF35FCEC}" dt="2025-09-17T08:24:19.369" v="10534" actId="2711"/>
          <ac:spMkLst>
            <pc:docMk/>
            <pc:sldMk cId="2173451862" sldId="314"/>
            <ac:spMk id="7" creationId="{08DFA457-67F3-4287-BEBD-89C848095831}"/>
          </ac:spMkLst>
        </pc:spChg>
        <pc:spChg chg="mod">
          <ac:chgData name="Bilogrevic, Tea" userId="ed091799-211d-4433-9481-c87423bb0322" providerId="ADAL" clId="{8445CD4C-CA07-4D7C-8E4A-DF4FFF35FCEC}" dt="2025-09-17T08:24:19.369" v="10534" actId="2711"/>
          <ac:spMkLst>
            <pc:docMk/>
            <pc:sldMk cId="2173451862" sldId="314"/>
            <ac:spMk id="8" creationId="{42BCB6A2-92BF-503C-F0C7-210C83A7B101}"/>
          </ac:spMkLst>
        </pc:spChg>
        <pc:spChg chg="mod">
          <ac:chgData name="Bilogrevic, Tea" userId="ed091799-211d-4433-9481-c87423bb0322" providerId="ADAL" clId="{8445CD4C-CA07-4D7C-8E4A-DF4FFF35FCEC}" dt="2025-09-17T08:24:19.369" v="10534" actId="2711"/>
          <ac:spMkLst>
            <pc:docMk/>
            <pc:sldMk cId="2173451862" sldId="314"/>
            <ac:spMk id="9" creationId="{10066BCE-2B6F-06DF-5F53-6DCE2D20243D}"/>
          </ac:spMkLst>
        </pc:spChg>
        <pc:spChg chg="mod">
          <ac:chgData name="Bilogrevic, Tea" userId="ed091799-211d-4433-9481-c87423bb0322" providerId="ADAL" clId="{8445CD4C-CA07-4D7C-8E4A-DF4FFF35FCEC}" dt="2025-09-17T08:24:19.369" v="10534" actId="2711"/>
          <ac:spMkLst>
            <pc:docMk/>
            <pc:sldMk cId="2173451862" sldId="314"/>
            <ac:spMk id="10" creationId="{F100E24B-C86A-2EB1-E59D-2585B9091C58}"/>
          </ac:spMkLst>
        </pc:spChg>
        <pc:spChg chg="mod">
          <ac:chgData name="Bilogrevic, Tea" userId="ed091799-211d-4433-9481-c87423bb0322" providerId="ADAL" clId="{8445CD4C-CA07-4D7C-8E4A-DF4FFF35FCEC}" dt="2025-09-17T08:24:19.369" v="10534" actId="2711"/>
          <ac:spMkLst>
            <pc:docMk/>
            <pc:sldMk cId="2173451862" sldId="314"/>
            <ac:spMk id="11" creationId="{C8D607EC-8F59-AA8E-5B9B-F5D697206A3C}"/>
          </ac:spMkLst>
        </pc:spChg>
        <pc:spChg chg="mod">
          <ac:chgData name="Bilogrevic, Tea" userId="ed091799-211d-4433-9481-c87423bb0322" providerId="ADAL" clId="{8445CD4C-CA07-4D7C-8E4A-DF4FFF35FCEC}" dt="2025-09-17T08:24:19.369" v="10534" actId="2711"/>
          <ac:spMkLst>
            <pc:docMk/>
            <pc:sldMk cId="2173451862" sldId="314"/>
            <ac:spMk id="12" creationId="{A102D79D-C3B0-8DAC-47EA-74EFA183A936}"/>
          </ac:spMkLst>
        </pc:spChg>
        <pc:spChg chg="mod">
          <ac:chgData name="Bilogrevic, Tea" userId="ed091799-211d-4433-9481-c87423bb0322" providerId="ADAL" clId="{8445CD4C-CA07-4D7C-8E4A-DF4FFF35FCEC}" dt="2025-09-16T14:13:14.734" v="8074"/>
          <ac:spMkLst>
            <pc:docMk/>
            <pc:sldMk cId="2173451862" sldId="314"/>
            <ac:spMk id="15" creationId="{862C0E0B-D036-AC57-6716-1280397CB4CF}"/>
          </ac:spMkLst>
        </pc:spChg>
        <pc:spChg chg="mod">
          <ac:chgData name="Bilogrevic, Tea" userId="ed091799-211d-4433-9481-c87423bb0322" providerId="ADAL" clId="{8445CD4C-CA07-4D7C-8E4A-DF4FFF35FCEC}" dt="2025-09-17T08:24:19.369" v="10534" actId="2711"/>
          <ac:spMkLst>
            <pc:docMk/>
            <pc:sldMk cId="2173451862" sldId="314"/>
            <ac:spMk id="16" creationId="{8F337B5F-D96C-8DA0-99E1-60602774B0F9}"/>
          </ac:spMkLst>
        </pc:spChg>
        <pc:spChg chg="mod">
          <ac:chgData name="Bilogrevic, Tea" userId="ed091799-211d-4433-9481-c87423bb0322" providerId="ADAL" clId="{8445CD4C-CA07-4D7C-8E4A-DF4FFF35FCEC}" dt="2025-09-17T08:24:19.369" v="10534" actId="2711"/>
          <ac:spMkLst>
            <pc:docMk/>
            <pc:sldMk cId="2173451862" sldId="314"/>
            <ac:spMk id="18" creationId="{E1A8822C-E11D-0210-E3DE-4BE3EA0E5BD2}"/>
          </ac:spMkLst>
        </pc:spChg>
        <pc:spChg chg="mod">
          <ac:chgData name="Bilogrevic, Tea" userId="ed091799-211d-4433-9481-c87423bb0322" providerId="ADAL" clId="{8445CD4C-CA07-4D7C-8E4A-DF4FFF35FCEC}" dt="2025-09-17T08:24:19.369" v="10534" actId="2711"/>
          <ac:spMkLst>
            <pc:docMk/>
            <pc:sldMk cId="2173451862" sldId="314"/>
            <ac:spMk id="19" creationId="{9B973575-A0AC-E051-EB7E-C7D04720959F}"/>
          </ac:spMkLst>
        </pc:spChg>
        <pc:grpChg chg="add mod">
          <ac:chgData name="Bilogrevic, Tea" userId="ed091799-211d-4433-9481-c87423bb0322" providerId="ADAL" clId="{8445CD4C-CA07-4D7C-8E4A-DF4FFF35FCEC}" dt="2025-09-17T08:17:23.820" v="10424" actId="1076"/>
          <ac:grpSpMkLst>
            <pc:docMk/>
            <pc:sldMk cId="2173451862" sldId="314"/>
            <ac:grpSpMk id="14" creationId="{026D8AA4-3164-A4C7-9262-37667A44D3BD}"/>
          </ac:grpSpMkLst>
        </pc:grpChg>
        <pc:grpChg chg="mod">
          <ac:chgData name="Bilogrevic, Tea" userId="ed091799-211d-4433-9481-c87423bb0322" providerId="ADAL" clId="{8445CD4C-CA07-4D7C-8E4A-DF4FFF35FCEC}" dt="2025-09-17T07:24:52.311" v="9641"/>
          <ac:grpSpMkLst>
            <pc:docMk/>
            <pc:sldMk cId="2173451862" sldId="314"/>
            <ac:grpSpMk id="17" creationId="{9EE596E0-1464-72EF-AF17-DBFDC4AC3C34}"/>
          </ac:grpSpMkLst>
        </pc:grpChg>
        <pc:graphicFrameChg chg="mod">
          <ac:chgData name="Bilogrevic, Tea" userId="ed091799-211d-4433-9481-c87423bb0322" providerId="ADAL" clId="{8445CD4C-CA07-4D7C-8E4A-DF4FFF35FCEC}" dt="2025-09-16T09:07:14.191" v="4834" actId="1076"/>
          <ac:graphicFrameMkLst>
            <pc:docMk/>
            <pc:sldMk cId="2173451862" sldId="314"/>
            <ac:graphicFrameMk id="13" creationId="{C0AB8FCC-714B-C7B9-CFD9-DD65269E27A4}"/>
          </ac:graphicFrameMkLst>
        </pc:graphicFrameChg>
        <pc:picChg chg="mod">
          <ac:chgData name="Bilogrevic, Tea" userId="ed091799-211d-4433-9481-c87423bb0322" providerId="ADAL" clId="{8445CD4C-CA07-4D7C-8E4A-DF4FFF35FCEC}" dt="2025-09-17T07:24:52.311" v="9641"/>
          <ac:picMkLst>
            <pc:docMk/>
            <pc:sldMk cId="2173451862" sldId="314"/>
            <ac:picMk id="20" creationId="{6C76D918-A1D8-CC91-38A3-1A1AAD421B20}"/>
          </ac:picMkLst>
        </pc:picChg>
      </pc:sldChg>
      <pc:sldChg chg="addSp modSp mod">
        <pc:chgData name="Bilogrevic, Tea" userId="ed091799-211d-4433-9481-c87423bb0322" providerId="ADAL" clId="{8445CD4C-CA07-4D7C-8E4A-DF4FFF35FCEC}" dt="2025-09-16T09:13:23.190" v="4927" actId="1076"/>
        <pc:sldMkLst>
          <pc:docMk/>
          <pc:sldMk cId="3627486055" sldId="315"/>
        </pc:sldMkLst>
      </pc:sldChg>
      <pc:sldChg chg="delSp modSp del mod modShow">
        <pc:chgData name="Bilogrevic, Tea" userId="ed091799-211d-4433-9481-c87423bb0322" providerId="ADAL" clId="{8445CD4C-CA07-4D7C-8E4A-DF4FFF35FCEC}" dt="2025-09-16T10:15:52.366" v="6649" actId="47"/>
        <pc:sldMkLst>
          <pc:docMk/>
          <pc:sldMk cId="3816320011" sldId="316"/>
        </pc:sldMkLst>
      </pc:sldChg>
      <pc:sldChg chg="addSp delSp modSp del mod">
        <pc:chgData name="Bilogrevic, Tea" userId="ed091799-211d-4433-9481-c87423bb0322" providerId="ADAL" clId="{8445CD4C-CA07-4D7C-8E4A-DF4FFF35FCEC}" dt="2025-09-17T08:32:13.856" v="10864" actId="2696"/>
        <pc:sldMkLst>
          <pc:docMk/>
          <pc:sldMk cId="305940350" sldId="317"/>
        </pc:sldMkLst>
      </pc:sldChg>
      <pc:sldChg chg="addSp delSp modSp mod">
        <pc:chgData name="Bilogrevic, Tea" userId="ed091799-211d-4433-9481-c87423bb0322" providerId="ADAL" clId="{8445CD4C-CA07-4D7C-8E4A-DF4FFF35FCEC}" dt="2025-10-14T12:07:04.681" v="11973" actId="207"/>
        <pc:sldMkLst>
          <pc:docMk/>
          <pc:sldMk cId="442912930" sldId="318"/>
        </pc:sldMkLst>
        <pc:spChg chg="mod">
          <ac:chgData name="Bilogrevic, Tea" userId="ed091799-211d-4433-9481-c87423bb0322" providerId="ADAL" clId="{8445CD4C-CA07-4D7C-8E4A-DF4FFF35FCEC}" dt="2025-09-23T10:50:51.953" v="11621" actId="1582"/>
          <ac:spMkLst>
            <pc:docMk/>
            <pc:sldMk cId="442912930" sldId="318"/>
            <ac:spMk id="3" creationId="{8DDC3C69-F8BA-112D-448B-4D1A6E92B820}"/>
          </ac:spMkLst>
        </pc:spChg>
        <pc:spChg chg="mod">
          <ac:chgData name="Bilogrevic, Tea" userId="ed091799-211d-4433-9481-c87423bb0322" providerId="ADAL" clId="{8445CD4C-CA07-4D7C-8E4A-DF4FFF35FCEC}" dt="2025-09-23T10:50:51.953" v="11621" actId="1582"/>
          <ac:spMkLst>
            <pc:docMk/>
            <pc:sldMk cId="442912930" sldId="318"/>
            <ac:spMk id="7" creationId="{0A270FE1-2F07-853E-95D3-3EE2005D2F6C}"/>
          </ac:spMkLst>
        </pc:spChg>
        <pc:spChg chg="mod">
          <ac:chgData name="Bilogrevic, Tea" userId="ed091799-211d-4433-9481-c87423bb0322" providerId="ADAL" clId="{8445CD4C-CA07-4D7C-8E4A-DF4FFF35FCEC}" dt="2025-09-17T08:28:10.951" v="10590" actId="122"/>
          <ac:spMkLst>
            <pc:docMk/>
            <pc:sldMk cId="442912930" sldId="318"/>
            <ac:spMk id="8" creationId="{B60EAEAF-7564-24FA-59AD-609CAA5A48C2}"/>
          </ac:spMkLst>
        </pc:spChg>
        <pc:spChg chg="mod">
          <ac:chgData name="Bilogrevic, Tea" userId="ed091799-211d-4433-9481-c87423bb0322" providerId="ADAL" clId="{8445CD4C-CA07-4D7C-8E4A-DF4FFF35FCEC}" dt="2025-09-17T09:14:36.037" v="11318" actId="120"/>
          <ac:spMkLst>
            <pc:docMk/>
            <pc:sldMk cId="442912930" sldId="318"/>
            <ac:spMk id="10" creationId="{5A689B3E-027A-38D0-E042-1CB935D84056}"/>
          </ac:spMkLst>
        </pc:spChg>
        <pc:spChg chg="mod">
          <ac:chgData name="Bilogrevic, Tea" userId="ed091799-211d-4433-9481-c87423bb0322" providerId="ADAL" clId="{8445CD4C-CA07-4D7C-8E4A-DF4FFF35FCEC}" dt="2025-09-23T10:50:51.953" v="11621" actId="1582"/>
          <ac:spMkLst>
            <pc:docMk/>
            <pc:sldMk cId="442912930" sldId="318"/>
            <ac:spMk id="13" creationId="{E8D217C1-7041-AB46-B451-8740B3A508B4}"/>
          </ac:spMkLst>
        </pc:spChg>
        <pc:spChg chg="mod">
          <ac:chgData name="Bilogrevic, Tea" userId="ed091799-211d-4433-9481-c87423bb0322" providerId="ADAL" clId="{8445CD4C-CA07-4D7C-8E4A-DF4FFF35FCEC}" dt="2025-09-23T10:50:51.953" v="11621" actId="1582"/>
          <ac:spMkLst>
            <pc:docMk/>
            <pc:sldMk cId="442912930" sldId="318"/>
            <ac:spMk id="17" creationId="{E22F73F9-2779-61A2-032F-D34C440DFBAA}"/>
          </ac:spMkLst>
        </pc:spChg>
        <pc:spChg chg="mod">
          <ac:chgData name="Bilogrevic, Tea" userId="ed091799-211d-4433-9481-c87423bb0322" providerId="ADAL" clId="{8445CD4C-CA07-4D7C-8E4A-DF4FFF35FCEC}" dt="2025-10-14T12:07:04.681" v="11973" actId="207"/>
          <ac:spMkLst>
            <pc:docMk/>
            <pc:sldMk cId="442912930" sldId="318"/>
            <ac:spMk id="20" creationId="{5553E02B-3785-E88A-A752-A62D95B3992F}"/>
          </ac:spMkLst>
        </pc:spChg>
        <pc:spChg chg="mod">
          <ac:chgData name="Bilogrevic, Tea" userId="ed091799-211d-4433-9481-c87423bb0322" providerId="ADAL" clId="{8445CD4C-CA07-4D7C-8E4A-DF4FFF35FCEC}" dt="2025-09-23T10:50:34.357" v="11619" actId="1582"/>
          <ac:spMkLst>
            <pc:docMk/>
            <pc:sldMk cId="442912930" sldId="318"/>
            <ac:spMk id="21" creationId="{DFDDB5BB-D6CE-B24C-A85A-6E1DEF27D415}"/>
          </ac:spMkLst>
        </pc:spChg>
        <pc:spChg chg="mod">
          <ac:chgData name="Bilogrevic, Tea" userId="ed091799-211d-4433-9481-c87423bb0322" providerId="ADAL" clId="{8445CD4C-CA07-4D7C-8E4A-DF4FFF35FCEC}" dt="2025-09-23T10:50:51.953" v="11621" actId="1582"/>
          <ac:spMkLst>
            <pc:docMk/>
            <pc:sldMk cId="442912930" sldId="318"/>
            <ac:spMk id="22" creationId="{51E25DB8-F99B-DD2C-5DA5-6E411CA9446A}"/>
          </ac:spMkLst>
        </pc:spChg>
        <pc:spChg chg="add mod">
          <ac:chgData name="Bilogrevic, Tea" userId="ed091799-211d-4433-9481-c87423bb0322" providerId="ADAL" clId="{8445CD4C-CA07-4D7C-8E4A-DF4FFF35FCEC}" dt="2025-09-17T09:14:07.018" v="11311" actId="1076"/>
          <ac:spMkLst>
            <pc:docMk/>
            <pc:sldMk cId="442912930" sldId="318"/>
            <ac:spMk id="23" creationId="{C93BA853-54D3-EAE0-A7AC-DFAB7E84656B}"/>
          </ac:spMkLst>
        </pc:spChg>
        <pc:spChg chg="mod">
          <ac:chgData name="Bilogrevic, Tea" userId="ed091799-211d-4433-9481-c87423bb0322" providerId="ADAL" clId="{8445CD4C-CA07-4D7C-8E4A-DF4FFF35FCEC}" dt="2025-09-23T10:50:58.806" v="11622" actId="2085"/>
          <ac:spMkLst>
            <pc:docMk/>
            <pc:sldMk cId="442912930" sldId="318"/>
            <ac:spMk id="32" creationId="{4D1EA7E5-7B7C-7EEA-B5A7-447B660C099C}"/>
          </ac:spMkLst>
        </pc:spChg>
        <pc:spChg chg="mod">
          <ac:chgData name="Bilogrevic, Tea" userId="ed091799-211d-4433-9481-c87423bb0322" providerId="ADAL" clId="{8445CD4C-CA07-4D7C-8E4A-DF4FFF35FCEC}" dt="2025-09-23T10:50:51.953" v="11621" actId="1582"/>
          <ac:spMkLst>
            <pc:docMk/>
            <pc:sldMk cId="442912930" sldId="318"/>
            <ac:spMk id="33" creationId="{1F40ADFE-F359-28A5-EA52-E0767201E6A3}"/>
          </ac:spMkLst>
        </pc:spChg>
        <pc:spChg chg="mod">
          <ac:chgData name="Bilogrevic, Tea" userId="ed091799-211d-4433-9481-c87423bb0322" providerId="ADAL" clId="{8445CD4C-CA07-4D7C-8E4A-DF4FFF35FCEC}" dt="2025-09-23T11:10:36.619" v="11660" actId="208"/>
          <ac:spMkLst>
            <pc:docMk/>
            <pc:sldMk cId="442912930" sldId="318"/>
            <ac:spMk id="37" creationId="{800E2B29-76CC-0CBA-8C5E-C13772BFFB13}"/>
          </ac:spMkLst>
        </pc:spChg>
        <pc:spChg chg="mod">
          <ac:chgData name="Bilogrevic, Tea" userId="ed091799-211d-4433-9481-c87423bb0322" providerId="ADAL" clId="{8445CD4C-CA07-4D7C-8E4A-DF4FFF35FCEC}" dt="2025-09-23T11:10:36.619" v="11660" actId="208"/>
          <ac:spMkLst>
            <pc:docMk/>
            <pc:sldMk cId="442912930" sldId="318"/>
            <ac:spMk id="48" creationId="{E662C5FE-4778-F96A-0DB6-3804A6370F06}"/>
          </ac:spMkLst>
        </pc:spChg>
        <pc:spChg chg="mod">
          <ac:chgData name="Bilogrevic, Tea" userId="ed091799-211d-4433-9481-c87423bb0322" providerId="ADAL" clId="{8445CD4C-CA07-4D7C-8E4A-DF4FFF35FCEC}" dt="2025-09-23T11:10:36.619" v="11660" actId="208"/>
          <ac:spMkLst>
            <pc:docMk/>
            <pc:sldMk cId="442912930" sldId="318"/>
            <ac:spMk id="49" creationId="{9595206B-FB65-C8D4-B42A-F7AE2D5416DA}"/>
          </ac:spMkLst>
        </pc:spChg>
        <pc:spChg chg="mod">
          <ac:chgData name="Bilogrevic, Tea" userId="ed091799-211d-4433-9481-c87423bb0322" providerId="ADAL" clId="{8445CD4C-CA07-4D7C-8E4A-DF4FFF35FCEC}" dt="2025-09-23T11:10:36.619" v="11660" actId="208"/>
          <ac:spMkLst>
            <pc:docMk/>
            <pc:sldMk cId="442912930" sldId="318"/>
            <ac:spMk id="50" creationId="{218DD89C-0284-243B-8821-8CC2AAB5973F}"/>
          </ac:spMkLst>
        </pc:spChg>
        <pc:spChg chg="mod">
          <ac:chgData name="Bilogrevic, Tea" userId="ed091799-211d-4433-9481-c87423bb0322" providerId="ADAL" clId="{8445CD4C-CA07-4D7C-8E4A-DF4FFF35FCEC}" dt="2025-09-23T11:10:36.619" v="11660" actId="208"/>
          <ac:spMkLst>
            <pc:docMk/>
            <pc:sldMk cId="442912930" sldId="318"/>
            <ac:spMk id="53" creationId="{A44DA723-927C-964E-479F-BE2CA42282A8}"/>
          </ac:spMkLst>
        </pc:spChg>
        <pc:spChg chg="mod">
          <ac:chgData name="Bilogrevic, Tea" userId="ed091799-211d-4433-9481-c87423bb0322" providerId="ADAL" clId="{8445CD4C-CA07-4D7C-8E4A-DF4FFF35FCEC}" dt="2025-09-23T11:10:36.619" v="11660" actId="208"/>
          <ac:spMkLst>
            <pc:docMk/>
            <pc:sldMk cId="442912930" sldId="318"/>
            <ac:spMk id="59" creationId="{F72FEE96-1245-4F4A-7022-F4A5619CC260}"/>
          </ac:spMkLst>
        </pc:spChg>
        <pc:spChg chg="mod">
          <ac:chgData name="Bilogrevic, Tea" userId="ed091799-211d-4433-9481-c87423bb0322" providerId="ADAL" clId="{8445CD4C-CA07-4D7C-8E4A-DF4FFF35FCEC}" dt="2025-09-23T11:10:36.619" v="11660" actId="208"/>
          <ac:spMkLst>
            <pc:docMk/>
            <pc:sldMk cId="442912930" sldId="318"/>
            <ac:spMk id="65" creationId="{732D40F6-C55C-DC12-BE30-410B9361003A}"/>
          </ac:spMkLst>
        </pc:spChg>
        <pc:spChg chg="mod">
          <ac:chgData name="Bilogrevic, Tea" userId="ed091799-211d-4433-9481-c87423bb0322" providerId="ADAL" clId="{8445CD4C-CA07-4D7C-8E4A-DF4FFF35FCEC}" dt="2025-09-23T11:10:36.619" v="11660" actId="208"/>
          <ac:spMkLst>
            <pc:docMk/>
            <pc:sldMk cId="442912930" sldId="318"/>
            <ac:spMk id="68" creationId="{5DC116E2-1D9C-A196-19D3-FA8177DD084B}"/>
          </ac:spMkLst>
        </pc:spChg>
        <pc:spChg chg="mod">
          <ac:chgData name="Bilogrevic, Tea" userId="ed091799-211d-4433-9481-c87423bb0322" providerId="ADAL" clId="{8445CD4C-CA07-4D7C-8E4A-DF4FFF35FCEC}" dt="2025-09-23T11:10:36.619" v="11660" actId="208"/>
          <ac:spMkLst>
            <pc:docMk/>
            <pc:sldMk cId="442912930" sldId="318"/>
            <ac:spMk id="75" creationId="{AE4C40AD-039F-249D-7264-327316C40D07}"/>
          </ac:spMkLst>
        </pc:spChg>
        <pc:spChg chg="mod">
          <ac:chgData name="Bilogrevic, Tea" userId="ed091799-211d-4433-9481-c87423bb0322" providerId="ADAL" clId="{8445CD4C-CA07-4D7C-8E4A-DF4FFF35FCEC}" dt="2025-09-23T11:10:36.619" v="11660" actId="208"/>
          <ac:spMkLst>
            <pc:docMk/>
            <pc:sldMk cId="442912930" sldId="318"/>
            <ac:spMk id="77" creationId="{B7DF4502-7BF4-8C87-EBED-42D02E36EA75}"/>
          </ac:spMkLst>
        </pc:spChg>
        <pc:spChg chg="mod">
          <ac:chgData name="Bilogrevic, Tea" userId="ed091799-211d-4433-9481-c87423bb0322" providerId="ADAL" clId="{8445CD4C-CA07-4D7C-8E4A-DF4FFF35FCEC}" dt="2025-09-23T11:10:32.513" v="11659" actId="208"/>
          <ac:spMkLst>
            <pc:docMk/>
            <pc:sldMk cId="442912930" sldId="318"/>
            <ac:spMk id="88" creationId="{B7C8B993-5E3E-2644-AFD6-64752DC2F068}"/>
          </ac:spMkLst>
        </pc:spChg>
        <pc:spChg chg="mod">
          <ac:chgData name="Bilogrevic, Tea" userId="ed091799-211d-4433-9481-c87423bb0322" providerId="ADAL" clId="{8445CD4C-CA07-4D7C-8E4A-DF4FFF35FCEC}" dt="2025-09-23T11:10:32.513" v="11659" actId="208"/>
          <ac:spMkLst>
            <pc:docMk/>
            <pc:sldMk cId="442912930" sldId="318"/>
            <ac:spMk id="89" creationId="{5BBF3C97-D5EC-9DDF-8BC5-E7140CF96153}"/>
          </ac:spMkLst>
        </pc:spChg>
        <pc:spChg chg="mod">
          <ac:chgData name="Bilogrevic, Tea" userId="ed091799-211d-4433-9481-c87423bb0322" providerId="ADAL" clId="{8445CD4C-CA07-4D7C-8E4A-DF4FFF35FCEC}" dt="2025-09-23T11:10:32.513" v="11659" actId="208"/>
          <ac:spMkLst>
            <pc:docMk/>
            <pc:sldMk cId="442912930" sldId="318"/>
            <ac:spMk id="90" creationId="{021DE90E-DA87-8A35-39F7-4A63DE074654}"/>
          </ac:spMkLst>
        </pc:spChg>
        <pc:spChg chg="mod">
          <ac:chgData name="Bilogrevic, Tea" userId="ed091799-211d-4433-9481-c87423bb0322" providerId="ADAL" clId="{8445CD4C-CA07-4D7C-8E4A-DF4FFF35FCEC}" dt="2025-09-23T11:10:32.513" v="11659" actId="208"/>
          <ac:spMkLst>
            <pc:docMk/>
            <pc:sldMk cId="442912930" sldId="318"/>
            <ac:spMk id="91" creationId="{E44E4D52-CEDB-3976-1F8E-34BE024C9E30}"/>
          </ac:spMkLst>
        </pc:spChg>
        <pc:spChg chg="mod">
          <ac:chgData name="Bilogrevic, Tea" userId="ed091799-211d-4433-9481-c87423bb0322" providerId="ADAL" clId="{8445CD4C-CA07-4D7C-8E4A-DF4FFF35FCEC}" dt="2025-09-23T11:10:32.513" v="11659" actId="208"/>
          <ac:spMkLst>
            <pc:docMk/>
            <pc:sldMk cId="442912930" sldId="318"/>
            <ac:spMk id="92" creationId="{9AF3B075-5EA3-F2E3-D236-7A941FF3DD32}"/>
          </ac:spMkLst>
        </pc:spChg>
        <pc:spChg chg="mod">
          <ac:chgData name="Bilogrevic, Tea" userId="ed091799-211d-4433-9481-c87423bb0322" providerId="ADAL" clId="{8445CD4C-CA07-4D7C-8E4A-DF4FFF35FCEC}" dt="2025-09-23T11:10:32.513" v="11659" actId="208"/>
          <ac:spMkLst>
            <pc:docMk/>
            <pc:sldMk cId="442912930" sldId="318"/>
            <ac:spMk id="93" creationId="{F0AD71B8-E353-7A1F-CC4D-87F63AE8D00E}"/>
          </ac:spMkLst>
        </pc:spChg>
        <pc:spChg chg="mod">
          <ac:chgData name="Bilogrevic, Tea" userId="ed091799-211d-4433-9481-c87423bb0322" providerId="ADAL" clId="{8445CD4C-CA07-4D7C-8E4A-DF4FFF35FCEC}" dt="2025-09-23T11:10:32.513" v="11659" actId="208"/>
          <ac:spMkLst>
            <pc:docMk/>
            <pc:sldMk cId="442912930" sldId="318"/>
            <ac:spMk id="94" creationId="{2E773918-3959-85E6-EB15-3CF69B5A250E}"/>
          </ac:spMkLst>
        </pc:spChg>
        <pc:spChg chg="mod">
          <ac:chgData name="Bilogrevic, Tea" userId="ed091799-211d-4433-9481-c87423bb0322" providerId="ADAL" clId="{8445CD4C-CA07-4D7C-8E4A-DF4FFF35FCEC}" dt="2025-09-23T11:10:32.513" v="11659" actId="208"/>
          <ac:spMkLst>
            <pc:docMk/>
            <pc:sldMk cId="442912930" sldId="318"/>
            <ac:spMk id="95" creationId="{51799F49-948C-1B34-D5D8-D07778D41437}"/>
          </ac:spMkLst>
        </pc:spChg>
        <pc:spChg chg="mod">
          <ac:chgData name="Bilogrevic, Tea" userId="ed091799-211d-4433-9481-c87423bb0322" providerId="ADAL" clId="{8445CD4C-CA07-4D7C-8E4A-DF4FFF35FCEC}" dt="2025-09-23T11:10:32.513" v="11659" actId="208"/>
          <ac:spMkLst>
            <pc:docMk/>
            <pc:sldMk cId="442912930" sldId="318"/>
            <ac:spMk id="96" creationId="{86B123CF-6D68-59EB-07C3-D854F47507FD}"/>
          </ac:spMkLst>
        </pc:spChg>
        <pc:spChg chg="add mod">
          <ac:chgData name="Bilogrevic, Tea" userId="ed091799-211d-4433-9481-c87423bb0322" providerId="ADAL" clId="{8445CD4C-CA07-4D7C-8E4A-DF4FFF35FCEC}" dt="2025-09-17T08:31:59.701" v="10863" actId="20577"/>
          <ac:spMkLst>
            <pc:docMk/>
            <pc:sldMk cId="442912930" sldId="318"/>
            <ac:spMk id="97" creationId="{115CA376-D61C-ABE9-88E9-D70F70E60B5E}"/>
          </ac:spMkLst>
        </pc:spChg>
        <pc:spChg chg="mod">
          <ac:chgData name="Bilogrevic, Tea" userId="ed091799-211d-4433-9481-c87423bb0322" providerId="ADAL" clId="{8445CD4C-CA07-4D7C-8E4A-DF4FFF35FCEC}" dt="2025-09-23T10:50:44.052" v="11620" actId="1582"/>
          <ac:spMkLst>
            <pc:docMk/>
            <pc:sldMk cId="442912930" sldId="318"/>
            <ac:spMk id="101" creationId="{D1D7B54C-9501-7539-E011-190A883E8A7C}"/>
          </ac:spMkLst>
        </pc:spChg>
        <pc:spChg chg="mod">
          <ac:chgData name="Bilogrevic, Tea" userId="ed091799-211d-4433-9481-c87423bb0322" providerId="ADAL" clId="{8445CD4C-CA07-4D7C-8E4A-DF4FFF35FCEC}" dt="2025-09-23T10:50:58.806" v="11622" actId="2085"/>
          <ac:spMkLst>
            <pc:docMk/>
            <pc:sldMk cId="442912930" sldId="318"/>
            <ac:spMk id="109" creationId="{F1A9C5FF-ECEF-8ADD-D950-AEAFEE3F1912}"/>
          </ac:spMkLst>
        </pc:spChg>
        <pc:spChg chg="mod">
          <ac:chgData name="Bilogrevic, Tea" userId="ed091799-211d-4433-9481-c87423bb0322" providerId="ADAL" clId="{8445CD4C-CA07-4D7C-8E4A-DF4FFF35FCEC}" dt="2025-09-23T10:50:58.806" v="11622" actId="2085"/>
          <ac:spMkLst>
            <pc:docMk/>
            <pc:sldMk cId="442912930" sldId="318"/>
            <ac:spMk id="110" creationId="{E0C4D4D1-3025-A73D-4A5B-1A48AF90AF0D}"/>
          </ac:spMkLst>
        </pc:spChg>
        <pc:spChg chg="mod">
          <ac:chgData name="Bilogrevic, Tea" userId="ed091799-211d-4433-9481-c87423bb0322" providerId="ADAL" clId="{8445CD4C-CA07-4D7C-8E4A-DF4FFF35FCEC}" dt="2025-09-23T10:50:58.806" v="11622" actId="2085"/>
          <ac:spMkLst>
            <pc:docMk/>
            <pc:sldMk cId="442912930" sldId="318"/>
            <ac:spMk id="111" creationId="{50602F9D-AEC6-7B68-5439-50F0CCA6458E}"/>
          </ac:spMkLst>
        </pc:spChg>
        <pc:spChg chg="mod">
          <ac:chgData name="Bilogrevic, Tea" userId="ed091799-211d-4433-9481-c87423bb0322" providerId="ADAL" clId="{8445CD4C-CA07-4D7C-8E4A-DF4FFF35FCEC}" dt="2025-09-23T10:50:58.806" v="11622" actId="2085"/>
          <ac:spMkLst>
            <pc:docMk/>
            <pc:sldMk cId="442912930" sldId="318"/>
            <ac:spMk id="112" creationId="{FFC66F6E-5704-FB15-C9E5-6C91A16A28E1}"/>
          </ac:spMkLst>
        </pc:spChg>
        <pc:spChg chg="mod">
          <ac:chgData name="Bilogrevic, Tea" userId="ed091799-211d-4433-9481-c87423bb0322" providerId="ADAL" clId="{8445CD4C-CA07-4D7C-8E4A-DF4FFF35FCEC}" dt="2025-09-16T14:42:28.085" v="8445" actId="1076"/>
          <ac:spMkLst>
            <pc:docMk/>
            <pc:sldMk cId="442912930" sldId="318"/>
            <ac:spMk id="146" creationId="{B424FA4A-E731-F6D9-386C-0B711F5C1763}"/>
          </ac:spMkLst>
        </pc:spChg>
        <pc:spChg chg="mod">
          <ac:chgData name="Bilogrevic, Tea" userId="ed091799-211d-4433-9481-c87423bb0322" providerId="ADAL" clId="{8445CD4C-CA07-4D7C-8E4A-DF4FFF35FCEC}" dt="2025-09-16T14:42:28.085" v="8445" actId="1076"/>
          <ac:spMkLst>
            <pc:docMk/>
            <pc:sldMk cId="442912930" sldId="318"/>
            <ac:spMk id="147" creationId="{B1D1C330-2A93-441F-9383-D787D48D1962}"/>
          </ac:spMkLst>
        </pc:spChg>
        <pc:spChg chg="mod">
          <ac:chgData name="Bilogrevic, Tea" userId="ed091799-211d-4433-9481-c87423bb0322" providerId="ADAL" clId="{8445CD4C-CA07-4D7C-8E4A-DF4FFF35FCEC}" dt="2025-09-16T14:42:28.085" v="8445" actId="1076"/>
          <ac:spMkLst>
            <pc:docMk/>
            <pc:sldMk cId="442912930" sldId="318"/>
            <ac:spMk id="148" creationId="{F5E10C69-3C6A-38EB-E32D-3E3FC0EE844B}"/>
          </ac:spMkLst>
        </pc:spChg>
        <pc:spChg chg="mod">
          <ac:chgData name="Bilogrevic, Tea" userId="ed091799-211d-4433-9481-c87423bb0322" providerId="ADAL" clId="{8445CD4C-CA07-4D7C-8E4A-DF4FFF35FCEC}" dt="2025-09-16T14:42:28.085" v="8445" actId="1076"/>
          <ac:spMkLst>
            <pc:docMk/>
            <pc:sldMk cId="442912930" sldId="318"/>
            <ac:spMk id="152" creationId="{8429E1FC-D7E0-6261-0D33-B28DA7EDC4A4}"/>
          </ac:spMkLst>
        </pc:spChg>
        <pc:spChg chg="mod">
          <ac:chgData name="Bilogrevic, Tea" userId="ed091799-211d-4433-9481-c87423bb0322" providerId="ADAL" clId="{8445CD4C-CA07-4D7C-8E4A-DF4FFF35FCEC}" dt="2025-09-16T14:42:28.085" v="8445" actId="1076"/>
          <ac:spMkLst>
            <pc:docMk/>
            <pc:sldMk cId="442912930" sldId="318"/>
            <ac:spMk id="153" creationId="{6262AABC-72AA-510F-F578-0F2A56177441}"/>
          </ac:spMkLst>
        </pc:spChg>
        <pc:spChg chg="mod">
          <ac:chgData name="Bilogrevic, Tea" userId="ed091799-211d-4433-9481-c87423bb0322" providerId="ADAL" clId="{8445CD4C-CA07-4D7C-8E4A-DF4FFF35FCEC}" dt="2025-09-16T14:42:28.085" v="8445" actId="1076"/>
          <ac:spMkLst>
            <pc:docMk/>
            <pc:sldMk cId="442912930" sldId="318"/>
            <ac:spMk id="158" creationId="{C20E38F7-4324-5981-C143-2DEA509B8AA4}"/>
          </ac:spMkLst>
        </pc:spChg>
        <pc:spChg chg="mod">
          <ac:chgData name="Bilogrevic, Tea" userId="ed091799-211d-4433-9481-c87423bb0322" providerId="ADAL" clId="{8445CD4C-CA07-4D7C-8E4A-DF4FFF35FCEC}" dt="2025-09-16T14:42:28.085" v="8445" actId="1076"/>
          <ac:spMkLst>
            <pc:docMk/>
            <pc:sldMk cId="442912930" sldId="318"/>
            <ac:spMk id="159" creationId="{343868ED-B75E-9553-2F2D-81C1D2DB74D5}"/>
          </ac:spMkLst>
        </pc:spChg>
        <pc:spChg chg="mod">
          <ac:chgData name="Bilogrevic, Tea" userId="ed091799-211d-4433-9481-c87423bb0322" providerId="ADAL" clId="{8445CD4C-CA07-4D7C-8E4A-DF4FFF35FCEC}" dt="2025-09-16T14:42:28.085" v="8445" actId="1076"/>
          <ac:spMkLst>
            <pc:docMk/>
            <pc:sldMk cId="442912930" sldId="318"/>
            <ac:spMk id="160" creationId="{2AF00E59-B87B-B244-85F9-398C3D774CDA}"/>
          </ac:spMkLst>
        </pc:spChg>
        <pc:spChg chg="mod">
          <ac:chgData name="Bilogrevic, Tea" userId="ed091799-211d-4433-9481-c87423bb0322" providerId="ADAL" clId="{8445CD4C-CA07-4D7C-8E4A-DF4FFF35FCEC}" dt="2025-09-16T14:42:28.085" v="8445" actId="1076"/>
          <ac:spMkLst>
            <pc:docMk/>
            <pc:sldMk cId="442912930" sldId="318"/>
            <ac:spMk id="161" creationId="{0E0FE166-C5B2-2075-F99A-1B4994BEE409}"/>
          </ac:spMkLst>
        </pc:spChg>
        <pc:spChg chg="mod">
          <ac:chgData name="Bilogrevic, Tea" userId="ed091799-211d-4433-9481-c87423bb0322" providerId="ADAL" clId="{8445CD4C-CA07-4D7C-8E4A-DF4FFF35FCEC}" dt="2025-09-16T14:42:28.085" v="8445" actId="1076"/>
          <ac:spMkLst>
            <pc:docMk/>
            <pc:sldMk cId="442912930" sldId="318"/>
            <ac:spMk id="162" creationId="{39B7C0C3-7BE2-C39F-E932-B0828B20804B}"/>
          </ac:spMkLst>
        </pc:spChg>
        <pc:grpChg chg="mod">
          <ac:chgData name="Bilogrevic, Tea" userId="ed091799-211d-4433-9481-c87423bb0322" providerId="ADAL" clId="{8445CD4C-CA07-4D7C-8E4A-DF4FFF35FCEC}" dt="2025-09-17T08:28:23.182" v="10592" actId="1076"/>
          <ac:grpSpMkLst>
            <pc:docMk/>
            <pc:sldMk cId="442912930" sldId="318"/>
            <ac:grpSpMk id="12" creationId="{3DF1672C-6517-977F-DA5C-28666D54AF3F}"/>
          </ac:grpSpMkLst>
        </pc:grpChg>
        <pc:grpChg chg="mod">
          <ac:chgData name="Bilogrevic, Tea" userId="ed091799-211d-4433-9481-c87423bb0322" providerId="ADAL" clId="{8445CD4C-CA07-4D7C-8E4A-DF4FFF35FCEC}" dt="2025-09-17T08:27:48.262" v="10580" actId="1076"/>
          <ac:grpSpMkLst>
            <pc:docMk/>
            <pc:sldMk cId="442912930" sldId="318"/>
            <ac:grpSpMk id="25" creationId="{AE47D223-CE60-23D6-AE45-348E9587F6BE}"/>
          </ac:grpSpMkLst>
        </pc:grpChg>
        <pc:grpChg chg="mod">
          <ac:chgData name="Bilogrevic, Tea" userId="ed091799-211d-4433-9481-c87423bb0322" providerId="ADAL" clId="{8445CD4C-CA07-4D7C-8E4A-DF4FFF35FCEC}" dt="2025-09-16T14:42:00.264" v="8368" actId="1076"/>
          <ac:grpSpMkLst>
            <pc:docMk/>
            <pc:sldMk cId="442912930" sldId="318"/>
            <ac:grpSpMk id="34" creationId="{80EAC993-775B-7646-0D91-BDE27D61DEE1}"/>
          </ac:grpSpMkLst>
        </pc:grpChg>
        <pc:grpChg chg="mod">
          <ac:chgData name="Bilogrevic, Tea" userId="ed091799-211d-4433-9481-c87423bb0322" providerId="ADAL" clId="{8445CD4C-CA07-4D7C-8E4A-DF4FFF35FCEC}" dt="2025-09-23T11:10:22.820" v="11656" actId="207"/>
          <ac:grpSpMkLst>
            <pc:docMk/>
            <pc:sldMk cId="442912930" sldId="318"/>
            <ac:grpSpMk id="87" creationId="{65CE990E-4146-EBCB-AB9E-006536E822E2}"/>
          </ac:grpSpMkLst>
        </pc:grpChg>
        <pc:graphicFrameChg chg="mod">
          <ac:chgData name="Bilogrevic, Tea" userId="ed091799-211d-4433-9481-c87423bb0322" providerId="ADAL" clId="{8445CD4C-CA07-4D7C-8E4A-DF4FFF35FCEC}" dt="2025-09-17T08:28:46.462" v="10737"/>
          <ac:graphicFrameMkLst>
            <pc:docMk/>
            <pc:sldMk cId="442912930" sldId="318"/>
            <ac:graphicFrameMk id="181" creationId="{351415AA-1538-0DF3-4A88-A7E6ABEF4705}"/>
          </ac:graphicFrameMkLst>
        </pc:graphicFrameChg>
        <pc:picChg chg="mod">
          <ac:chgData name="Bilogrevic, Tea" userId="ed091799-211d-4433-9481-c87423bb0322" providerId="ADAL" clId="{8445CD4C-CA07-4D7C-8E4A-DF4FFF35FCEC}" dt="2025-09-24T11:24:06.329" v="11777" actId="207"/>
          <ac:picMkLst>
            <pc:docMk/>
            <pc:sldMk cId="442912930" sldId="318"/>
            <ac:picMk id="29" creationId="{152FD2D5-FACB-809D-8D6D-8E17046E8812}"/>
          </ac:picMkLst>
        </pc:picChg>
        <pc:picChg chg="add del mod">
          <ac:chgData name="Bilogrevic, Tea" userId="ed091799-211d-4433-9481-c87423bb0322" providerId="ADAL" clId="{8445CD4C-CA07-4D7C-8E4A-DF4FFF35FCEC}" dt="2025-09-16T11:57:33.956" v="7500" actId="1076"/>
          <ac:picMkLst>
            <pc:docMk/>
            <pc:sldMk cId="442912930" sldId="318"/>
            <ac:picMk id="135" creationId="{B5E2C5D9-DE2D-C0D2-2095-4D5C15C4A2E6}"/>
          </ac:picMkLst>
        </pc:picChg>
        <pc:picChg chg="add del mod">
          <ac:chgData name="Bilogrevic, Tea" userId="ed091799-211d-4433-9481-c87423bb0322" providerId="ADAL" clId="{8445CD4C-CA07-4D7C-8E4A-DF4FFF35FCEC}" dt="2025-09-16T11:57:33.956" v="7500" actId="1076"/>
          <ac:picMkLst>
            <pc:docMk/>
            <pc:sldMk cId="442912930" sldId="318"/>
            <ac:picMk id="136" creationId="{91695E53-ED05-89DE-2812-AB82F522FB6E}"/>
          </ac:picMkLst>
        </pc:picChg>
        <pc:picChg chg="add del mod">
          <ac:chgData name="Bilogrevic, Tea" userId="ed091799-211d-4433-9481-c87423bb0322" providerId="ADAL" clId="{8445CD4C-CA07-4D7C-8E4A-DF4FFF35FCEC}" dt="2025-09-16T11:57:33.956" v="7500" actId="1076"/>
          <ac:picMkLst>
            <pc:docMk/>
            <pc:sldMk cId="442912930" sldId="318"/>
            <ac:picMk id="137" creationId="{84320791-2A76-FCB2-8767-08E9AF8170B8}"/>
          </ac:picMkLst>
        </pc:picChg>
        <pc:picChg chg="add del mod">
          <ac:chgData name="Bilogrevic, Tea" userId="ed091799-211d-4433-9481-c87423bb0322" providerId="ADAL" clId="{8445CD4C-CA07-4D7C-8E4A-DF4FFF35FCEC}" dt="2025-09-16T11:57:33.956" v="7500" actId="1076"/>
          <ac:picMkLst>
            <pc:docMk/>
            <pc:sldMk cId="442912930" sldId="318"/>
            <ac:picMk id="138" creationId="{38CB87FA-9076-40AE-40F5-D6DF07C789EE}"/>
          </ac:picMkLst>
        </pc:picChg>
        <pc:picChg chg="add del mod">
          <ac:chgData name="Bilogrevic, Tea" userId="ed091799-211d-4433-9481-c87423bb0322" providerId="ADAL" clId="{8445CD4C-CA07-4D7C-8E4A-DF4FFF35FCEC}" dt="2025-09-16T11:57:33.956" v="7500" actId="1076"/>
          <ac:picMkLst>
            <pc:docMk/>
            <pc:sldMk cId="442912930" sldId="318"/>
            <ac:picMk id="139" creationId="{B5FE6222-BFF2-F61E-F3CD-CE5A4D8D36E3}"/>
          </ac:picMkLst>
        </pc:picChg>
        <pc:picChg chg="add del mod">
          <ac:chgData name="Bilogrevic, Tea" userId="ed091799-211d-4433-9481-c87423bb0322" providerId="ADAL" clId="{8445CD4C-CA07-4D7C-8E4A-DF4FFF35FCEC}" dt="2025-09-16T11:57:33.956" v="7500" actId="1076"/>
          <ac:picMkLst>
            <pc:docMk/>
            <pc:sldMk cId="442912930" sldId="318"/>
            <ac:picMk id="140" creationId="{9F423229-2F01-E982-4734-F15B55044060}"/>
          </ac:picMkLst>
        </pc:picChg>
        <pc:picChg chg="add del mod">
          <ac:chgData name="Bilogrevic, Tea" userId="ed091799-211d-4433-9481-c87423bb0322" providerId="ADAL" clId="{8445CD4C-CA07-4D7C-8E4A-DF4FFF35FCEC}" dt="2025-09-16T11:57:33.956" v="7500" actId="1076"/>
          <ac:picMkLst>
            <pc:docMk/>
            <pc:sldMk cId="442912930" sldId="318"/>
            <ac:picMk id="141" creationId="{E30E7614-CA9E-F0B2-B7F0-828DE660B2F0}"/>
          </ac:picMkLst>
        </pc:picChg>
      </pc:sldChg>
      <pc:sldChg chg="addSp delSp modSp mod ord modShow">
        <pc:chgData name="Bilogrevic, Tea" userId="ed091799-211d-4433-9481-c87423bb0322" providerId="ADAL" clId="{8445CD4C-CA07-4D7C-8E4A-DF4FFF35FCEC}" dt="2025-09-23T10:48:51.830" v="11613" actId="1582"/>
        <pc:sldMkLst>
          <pc:docMk/>
          <pc:sldMk cId="1481033491" sldId="320"/>
        </pc:sldMkLst>
        <pc:spChg chg="mod ord">
          <ac:chgData name="Bilogrevic, Tea" userId="ed091799-211d-4433-9481-c87423bb0322" providerId="ADAL" clId="{8445CD4C-CA07-4D7C-8E4A-DF4FFF35FCEC}" dt="2025-09-16T10:33:38.571" v="7060"/>
          <ac:spMkLst>
            <pc:docMk/>
            <pc:sldMk cId="1481033491" sldId="320"/>
            <ac:spMk id="2" creationId="{2DA228F0-7097-55A3-9BA8-D452B58FCA1D}"/>
          </ac:spMkLst>
        </pc:spChg>
        <pc:spChg chg="mod ord">
          <ac:chgData name="Bilogrevic, Tea" userId="ed091799-211d-4433-9481-c87423bb0322" providerId="ADAL" clId="{8445CD4C-CA07-4D7C-8E4A-DF4FFF35FCEC}" dt="2025-09-16T10:33:38.571" v="7066"/>
          <ac:spMkLst>
            <pc:docMk/>
            <pc:sldMk cId="1481033491" sldId="320"/>
            <ac:spMk id="6" creationId="{199EE19E-F346-EA88-52D6-FCDDFA606DE6}"/>
          </ac:spMkLst>
        </pc:spChg>
        <pc:spChg chg="mod ord">
          <ac:chgData name="Bilogrevic, Tea" userId="ed091799-211d-4433-9481-c87423bb0322" providerId="ADAL" clId="{8445CD4C-CA07-4D7C-8E4A-DF4FFF35FCEC}" dt="2025-09-16T10:33:38.571" v="7070"/>
          <ac:spMkLst>
            <pc:docMk/>
            <pc:sldMk cId="1481033491" sldId="320"/>
            <ac:spMk id="8" creationId="{9764F8E3-AFFC-E0E3-5391-63EAF5A141A0}"/>
          </ac:spMkLst>
        </pc:spChg>
        <pc:spChg chg="mod ord">
          <ac:chgData name="Bilogrevic, Tea" userId="ed091799-211d-4433-9481-c87423bb0322" providerId="ADAL" clId="{8445CD4C-CA07-4D7C-8E4A-DF4FFF35FCEC}" dt="2025-09-16T10:33:38.571" v="7074"/>
          <ac:spMkLst>
            <pc:docMk/>
            <pc:sldMk cId="1481033491" sldId="320"/>
            <ac:spMk id="10" creationId="{D8181799-A73A-7792-928D-3100BD46FE3E}"/>
          </ac:spMkLst>
        </pc:spChg>
        <pc:spChg chg="mod ord">
          <ac:chgData name="Bilogrevic, Tea" userId="ed091799-211d-4433-9481-c87423bb0322" providerId="ADAL" clId="{8445CD4C-CA07-4D7C-8E4A-DF4FFF35FCEC}" dt="2025-09-16T10:33:38.571" v="7078"/>
          <ac:spMkLst>
            <pc:docMk/>
            <pc:sldMk cId="1481033491" sldId="320"/>
            <ac:spMk id="12" creationId="{D8885D84-7AEF-FB84-74AD-49123A767C27}"/>
          </ac:spMkLst>
        </pc:spChg>
        <pc:spChg chg="mod ord">
          <ac:chgData name="Bilogrevic, Tea" userId="ed091799-211d-4433-9481-c87423bb0322" providerId="ADAL" clId="{8445CD4C-CA07-4D7C-8E4A-DF4FFF35FCEC}" dt="2025-09-16T10:33:38.571" v="7082"/>
          <ac:spMkLst>
            <pc:docMk/>
            <pc:sldMk cId="1481033491" sldId="320"/>
            <ac:spMk id="14" creationId="{D508B059-F42E-DEF8-9A7D-CD6D6743B7CE}"/>
          </ac:spMkLst>
        </pc:spChg>
        <pc:spChg chg="mod ord">
          <ac:chgData name="Bilogrevic, Tea" userId="ed091799-211d-4433-9481-c87423bb0322" providerId="ADAL" clId="{8445CD4C-CA07-4D7C-8E4A-DF4FFF35FCEC}" dt="2025-09-16T10:33:38.587" v="7086"/>
          <ac:spMkLst>
            <pc:docMk/>
            <pc:sldMk cId="1481033491" sldId="320"/>
            <ac:spMk id="16" creationId="{B7041E51-1201-D492-BEB5-F18A005AE03D}"/>
          </ac:spMkLst>
        </pc:spChg>
        <pc:spChg chg="mod ord">
          <ac:chgData name="Bilogrevic, Tea" userId="ed091799-211d-4433-9481-c87423bb0322" providerId="ADAL" clId="{8445CD4C-CA07-4D7C-8E4A-DF4FFF35FCEC}" dt="2025-09-16T10:33:38.587" v="7090"/>
          <ac:spMkLst>
            <pc:docMk/>
            <pc:sldMk cId="1481033491" sldId="320"/>
            <ac:spMk id="18" creationId="{307A5CFE-1146-20F5-0A33-66B02CF7AB42}"/>
          </ac:spMkLst>
        </pc:spChg>
        <pc:spChg chg="mod ord">
          <ac:chgData name="Bilogrevic, Tea" userId="ed091799-211d-4433-9481-c87423bb0322" providerId="ADAL" clId="{8445CD4C-CA07-4D7C-8E4A-DF4FFF35FCEC}" dt="2025-09-16T10:33:38.587" v="7094"/>
          <ac:spMkLst>
            <pc:docMk/>
            <pc:sldMk cId="1481033491" sldId="320"/>
            <ac:spMk id="20" creationId="{3D9CD8C1-B485-CAB2-5FE0-CCE527EEC325}"/>
          </ac:spMkLst>
        </pc:spChg>
        <pc:spChg chg="mod ord">
          <ac:chgData name="Bilogrevic, Tea" userId="ed091799-211d-4433-9481-c87423bb0322" providerId="ADAL" clId="{8445CD4C-CA07-4D7C-8E4A-DF4FFF35FCEC}" dt="2025-09-16T10:33:38.587" v="7098"/>
          <ac:spMkLst>
            <pc:docMk/>
            <pc:sldMk cId="1481033491" sldId="320"/>
            <ac:spMk id="22" creationId="{7BCDEAF1-D125-8499-BE06-68D598BFDE78}"/>
          </ac:spMkLst>
        </pc:spChg>
        <pc:spChg chg="mod ord">
          <ac:chgData name="Bilogrevic, Tea" userId="ed091799-211d-4433-9481-c87423bb0322" providerId="ADAL" clId="{8445CD4C-CA07-4D7C-8E4A-DF4FFF35FCEC}" dt="2025-09-16T10:33:38.587" v="7102"/>
          <ac:spMkLst>
            <pc:docMk/>
            <pc:sldMk cId="1481033491" sldId="320"/>
            <ac:spMk id="24" creationId="{9C42135D-FE91-70D0-6E75-AD1175124FDD}"/>
          </ac:spMkLst>
        </pc:spChg>
        <pc:spChg chg="mod ord">
          <ac:chgData name="Bilogrevic, Tea" userId="ed091799-211d-4433-9481-c87423bb0322" providerId="ADAL" clId="{8445CD4C-CA07-4D7C-8E4A-DF4FFF35FCEC}" dt="2025-09-16T10:33:38.587" v="7106"/>
          <ac:spMkLst>
            <pc:docMk/>
            <pc:sldMk cId="1481033491" sldId="320"/>
            <ac:spMk id="26" creationId="{B23E7E07-CE18-1E27-B71B-8AA06344779E}"/>
          </ac:spMkLst>
        </pc:spChg>
        <pc:spChg chg="mod ord">
          <ac:chgData name="Bilogrevic, Tea" userId="ed091799-211d-4433-9481-c87423bb0322" providerId="ADAL" clId="{8445CD4C-CA07-4D7C-8E4A-DF4FFF35FCEC}" dt="2025-09-16T10:33:38.603" v="7110"/>
          <ac:spMkLst>
            <pc:docMk/>
            <pc:sldMk cId="1481033491" sldId="320"/>
            <ac:spMk id="28" creationId="{DFD1FAFC-53AC-66DE-47B8-F46F01DC898B}"/>
          </ac:spMkLst>
        </pc:spChg>
        <pc:spChg chg="mod ord">
          <ac:chgData name="Bilogrevic, Tea" userId="ed091799-211d-4433-9481-c87423bb0322" providerId="ADAL" clId="{8445CD4C-CA07-4D7C-8E4A-DF4FFF35FCEC}" dt="2025-09-16T10:33:38.603" v="7114"/>
          <ac:spMkLst>
            <pc:docMk/>
            <pc:sldMk cId="1481033491" sldId="320"/>
            <ac:spMk id="30" creationId="{59634677-0ECC-7604-EE0B-2EDC2BFD4758}"/>
          </ac:spMkLst>
        </pc:spChg>
        <pc:spChg chg="mod ord">
          <ac:chgData name="Bilogrevic, Tea" userId="ed091799-211d-4433-9481-c87423bb0322" providerId="ADAL" clId="{8445CD4C-CA07-4D7C-8E4A-DF4FFF35FCEC}" dt="2025-09-16T10:33:38.603" v="7118"/>
          <ac:spMkLst>
            <pc:docMk/>
            <pc:sldMk cId="1481033491" sldId="320"/>
            <ac:spMk id="32" creationId="{800F0732-7AD7-0DC9-C81D-B83972ECC9B1}"/>
          </ac:spMkLst>
        </pc:spChg>
        <pc:spChg chg="mod ord">
          <ac:chgData name="Bilogrevic, Tea" userId="ed091799-211d-4433-9481-c87423bb0322" providerId="ADAL" clId="{8445CD4C-CA07-4D7C-8E4A-DF4FFF35FCEC}" dt="2025-09-16T10:33:38.603" v="7122"/>
          <ac:spMkLst>
            <pc:docMk/>
            <pc:sldMk cId="1481033491" sldId="320"/>
            <ac:spMk id="34" creationId="{E2F02AFE-DE96-0EAE-181C-A36E9B9E03B3}"/>
          </ac:spMkLst>
        </pc:spChg>
        <pc:spChg chg="mod ord">
          <ac:chgData name="Bilogrevic, Tea" userId="ed091799-211d-4433-9481-c87423bb0322" providerId="ADAL" clId="{8445CD4C-CA07-4D7C-8E4A-DF4FFF35FCEC}" dt="2025-09-16T10:33:38.603" v="7126"/>
          <ac:spMkLst>
            <pc:docMk/>
            <pc:sldMk cId="1481033491" sldId="320"/>
            <ac:spMk id="36" creationId="{CD37492B-7D8A-5040-BBFF-7238FF372F57}"/>
          </ac:spMkLst>
        </pc:spChg>
        <pc:spChg chg="mod ord">
          <ac:chgData name="Bilogrevic, Tea" userId="ed091799-211d-4433-9481-c87423bb0322" providerId="ADAL" clId="{8445CD4C-CA07-4D7C-8E4A-DF4FFF35FCEC}" dt="2025-09-16T10:33:38.603" v="7130"/>
          <ac:spMkLst>
            <pc:docMk/>
            <pc:sldMk cId="1481033491" sldId="320"/>
            <ac:spMk id="38" creationId="{CF45BD8D-A1FA-3F0B-7F87-679516C94215}"/>
          </ac:spMkLst>
        </pc:spChg>
        <pc:spChg chg="mod ord">
          <ac:chgData name="Bilogrevic, Tea" userId="ed091799-211d-4433-9481-c87423bb0322" providerId="ADAL" clId="{8445CD4C-CA07-4D7C-8E4A-DF4FFF35FCEC}" dt="2025-09-16T10:33:38.603" v="7134"/>
          <ac:spMkLst>
            <pc:docMk/>
            <pc:sldMk cId="1481033491" sldId="320"/>
            <ac:spMk id="40" creationId="{E877B2CC-A64C-0CCC-BD4E-DCB425B8C772}"/>
          </ac:spMkLst>
        </pc:spChg>
        <pc:spChg chg="mod ord">
          <ac:chgData name="Bilogrevic, Tea" userId="ed091799-211d-4433-9481-c87423bb0322" providerId="ADAL" clId="{8445CD4C-CA07-4D7C-8E4A-DF4FFF35FCEC}" dt="2025-09-16T10:33:38.603" v="7138"/>
          <ac:spMkLst>
            <pc:docMk/>
            <pc:sldMk cId="1481033491" sldId="320"/>
            <ac:spMk id="42" creationId="{92220827-4686-DEE9-CC16-40FD06CCC04E}"/>
          </ac:spMkLst>
        </pc:spChg>
        <pc:spChg chg="mod ord">
          <ac:chgData name="Bilogrevic, Tea" userId="ed091799-211d-4433-9481-c87423bb0322" providerId="ADAL" clId="{8445CD4C-CA07-4D7C-8E4A-DF4FFF35FCEC}" dt="2025-09-16T10:33:38.618" v="7142"/>
          <ac:spMkLst>
            <pc:docMk/>
            <pc:sldMk cId="1481033491" sldId="320"/>
            <ac:spMk id="44" creationId="{DB92FA07-9EE0-3BD3-F3AB-41755C27C679}"/>
          </ac:spMkLst>
        </pc:spChg>
        <pc:spChg chg="mod ord">
          <ac:chgData name="Bilogrevic, Tea" userId="ed091799-211d-4433-9481-c87423bb0322" providerId="ADAL" clId="{8445CD4C-CA07-4D7C-8E4A-DF4FFF35FCEC}" dt="2025-09-16T10:33:38.618" v="7144"/>
          <ac:spMkLst>
            <pc:docMk/>
            <pc:sldMk cId="1481033491" sldId="320"/>
            <ac:spMk id="45" creationId="{9C29B56A-8A85-0A72-552B-669D41B8A397}"/>
          </ac:spMkLst>
        </pc:spChg>
        <pc:spChg chg="mod ord">
          <ac:chgData name="Bilogrevic, Tea" userId="ed091799-211d-4433-9481-c87423bb0322" providerId="ADAL" clId="{8445CD4C-CA07-4D7C-8E4A-DF4FFF35FCEC}" dt="2025-09-16T10:33:38.618" v="7148"/>
          <ac:spMkLst>
            <pc:docMk/>
            <pc:sldMk cId="1481033491" sldId="320"/>
            <ac:spMk id="47" creationId="{3E2C8719-FEF6-CCB4-3D06-CDC837BA4BF6}"/>
          </ac:spMkLst>
        </pc:spChg>
        <pc:spChg chg="mod ord">
          <ac:chgData name="Bilogrevic, Tea" userId="ed091799-211d-4433-9481-c87423bb0322" providerId="ADAL" clId="{8445CD4C-CA07-4D7C-8E4A-DF4FFF35FCEC}" dt="2025-09-16T10:33:38.618" v="7152"/>
          <ac:spMkLst>
            <pc:docMk/>
            <pc:sldMk cId="1481033491" sldId="320"/>
            <ac:spMk id="49" creationId="{E0CF24BA-5D2D-0499-63A3-06FE181520FE}"/>
          </ac:spMkLst>
        </pc:spChg>
        <pc:spChg chg="mod ord">
          <ac:chgData name="Bilogrevic, Tea" userId="ed091799-211d-4433-9481-c87423bb0322" providerId="ADAL" clId="{8445CD4C-CA07-4D7C-8E4A-DF4FFF35FCEC}" dt="2025-09-16T10:33:38.618" v="7156"/>
          <ac:spMkLst>
            <pc:docMk/>
            <pc:sldMk cId="1481033491" sldId="320"/>
            <ac:spMk id="51" creationId="{5657E887-B764-3DBD-B46C-CBD54786A078}"/>
          </ac:spMkLst>
        </pc:spChg>
        <pc:spChg chg="mod ord">
          <ac:chgData name="Bilogrevic, Tea" userId="ed091799-211d-4433-9481-c87423bb0322" providerId="ADAL" clId="{8445CD4C-CA07-4D7C-8E4A-DF4FFF35FCEC}" dt="2025-09-16T10:33:38.618" v="7160"/>
          <ac:spMkLst>
            <pc:docMk/>
            <pc:sldMk cId="1481033491" sldId="320"/>
            <ac:spMk id="53" creationId="{A98884A6-D718-8AB6-A41E-C0C9697F9200}"/>
          </ac:spMkLst>
        </pc:spChg>
        <pc:spChg chg="mod ord">
          <ac:chgData name="Bilogrevic, Tea" userId="ed091799-211d-4433-9481-c87423bb0322" providerId="ADAL" clId="{8445CD4C-CA07-4D7C-8E4A-DF4FFF35FCEC}" dt="2025-09-16T10:33:38.618" v="7164"/>
          <ac:spMkLst>
            <pc:docMk/>
            <pc:sldMk cId="1481033491" sldId="320"/>
            <ac:spMk id="55" creationId="{C1264BC0-A586-356B-2D91-39079F7EEF3C}"/>
          </ac:spMkLst>
        </pc:spChg>
        <pc:spChg chg="mod ord">
          <ac:chgData name="Bilogrevic, Tea" userId="ed091799-211d-4433-9481-c87423bb0322" providerId="ADAL" clId="{8445CD4C-CA07-4D7C-8E4A-DF4FFF35FCEC}" dt="2025-09-16T10:33:38.634" v="7170"/>
          <ac:spMkLst>
            <pc:docMk/>
            <pc:sldMk cId="1481033491" sldId="320"/>
            <ac:spMk id="58" creationId="{AF010C36-680D-C10C-0CA1-2FC404E5EFD5}"/>
          </ac:spMkLst>
        </pc:spChg>
        <pc:spChg chg="mod ord">
          <ac:chgData name="Bilogrevic, Tea" userId="ed091799-211d-4433-9481-c87423bb0322" providerId="ADAL" clId="{8445CD4C-CA07-4D7C-8E4A-DF4FFF35FCEC}" dt="2025-09-16T10:33:38.634" v="7174"/>
          <ac:spMkLst>
            <pc:docMk/>
            <pc:sldMk cId="1481033491" sldId="320"/>
            <ac:spMk id="60" creationId="{1A885944-BE34-1C93-1422-44C5E65A21BF}"/>
          </ac:spMkLst>
        </pc:spChg>
        <pc:spChg chg="mod ord">
          <ac:chgData name="Bilogrevic, Tea" userId="ed091799-211d-4433-9481-c87423bb0322" providerId="ADAL" clId="{8445CD4C-CA07-4D7C-8E4A-DF4FFF35FCEC}" dt="2025-09-16T10:33:38.634" v="7178"/>
          <ac:spMkLst>
            <pc:docMk/>
            <pc:sldMk cId="1481033491" sldId="320"/>
            <ac:spMk id="62" creationId="{981841A1-5EF0-439A-42B7-4809EE415BF1}"/>
          </ac:spMkLst>
        </pc:spChg>
        <pc:spChg chg="mod ord">
          <ac:chgData name="Bilogrevic, Tea" userId="ed091799-211d-4433-9481-c87423bb0322" providerId="ADAL" clId="{8445CD4C-CA07-4D7C-8E4A-DF4FFF35FCEC}" dt="2025-09-16T10:33:38.634" v="7182"/>
          <ac:spMkLst>
            <pc:docMk/>
            <pc:sldMk cId="1481033491" sldId="320"/>
            <ac:spMk id="64" creationId="{D5D1A373-EB18-144A-EEAF-0778E1DC0473}"/>
          </ac:spMkLst>
        </pc:spChg>
        <pc:spChg chg="mod ord">
          <ac:chgData name="Bilogrevic, Tea" userId="ed091799-211d-4433-9481-c87423bb0322" providerId="ADAL" clId="{8445CD4C-CA07-4D7C-8E4A-DF4FFF35FCEC}" dt="2025-09-16T10:33:38.634" v="7186"/>
          <ac:spMkLst>
            <pc:docMk/>
            <pc:sldMk cId="1481033491" sldId="320"/>
            <ac:spMk id="66" creationId="{E682BD19-F403-72CD-96CA-730C272A293C}"/>
          </ac:spMkLst>
        </pc:spChg>
        <pc:spChg chg="mod ord">
          <ac:chgData name="Bilogrevic, Tea" userId="ed091799-211d-4433-9481-c87423bb0322" providerId="ADAL" clId="{8445CD4C-CA07-4D7C-8E4A-DF4FFF35FCEC}" dt="2025-09-16T10:33:38.665" v="7230"/>
          <ac:spMkLst>
            <pc:docMk/>
            <pc:sldMk cId="1481033491" sldId="320"/>
            <ac:spMk id="88" creationId="{15E68279-79CD-E07C-834E-906B8ACC86BA}"/>
          </ac:spMkLst>
        </pc:spChg>
        <pc:spChg chg="mod ord">
          <ac:chgData name="Bilogrevic, Tea" userId="ed091799-211d-4433-9481-c87423bb0322" providerId="ADAL" clId="{8445CD4C-CA07-4D7C-8E4A-DF4FFF35FCEC}" dt="2025-09-16T10:33:38.665" v="7232"/>
          <ac:spMkLst>
            <pc:docMk/>
            <pc:sldMk cId="1481033491" sldId="320"/>
            <ac:spMk id="89" creationId="{C8278460-B967-1D66-9266-DDD237F0A582}"/>
          </ac:spMkLst>
        </pc:spChg>
        <pc:spChg chg="mod ord">
          <ac:chgData name="Bilogrevic, Tea" userId="ed091799-211d-4433-9481-c87423bb0322" providerId="ADAL" clId="{8445CD4C-CA07-4D7C-8E4A-DF4FFF35FCEC}" dt="2025-09-16T10:33:38.665" v="7234"/>
          <ac:spMkLst>
            <pc:docMk/>
            <pc:sldMk cId="1481033491" sldId="320"/>
            <ac:spMk id="90" creationId="{1CA48CE4-8683-D2F7-A631-B24C3BE3078B}"/>
          </ac:spMkLst>
        </pc:spChg>
        <pc:spChg chg="mod ord">
          <ac:chgData name="Bilogrevic, Tea" userId="ed091799-211d-4433-9481-c87423bb0322" providerId="ADAL" clId="{8445CD4C-CA07-4D7C-8E4A-DF4FFF35FCEC}" dt="2025-09-16T10:33:38.665" v="7236"/>
          <ac:spMkLst>
            <pc:docMk/>
            <pc:sldMk cId="1481033491" sldId="320"/>
            <ac:spMk id="91" creationId="{43F6F2CD-DB5E-FB44-42A4-EB1B98357CFA}"/>
          </ac:spMkLst>
        </pc:spChg>
        <pc:spChg chg="mod ord">
          <ac:chgData name="Bilogrevic, Tea" userId="ed091799-211d-4433-9481-c87423bb0322" providerId="ADAL" clId="{8445CD4C-CA07-4D7C-8E4A-DF4FFF35FCEC}" dt="2025-09-16T10:33:38.665" v="7238"/>
          <ac:spMkLst>
            <pc:docMk/>
            <pc:sldMk cId="1481033491" sldId="320"/>
            <ac:spMk id="92" creationId="{F08630F6-C10B-30D9-4029-3B53FB3EB87F}"/>
          </ac:spMkLst>
        </pc:spChg>
        <pc:spChg chg="mod ord">
          <ac:chgData name="Bilogrevic, Tea" userId="ed091799-211d-4433-9481-c87423bb0322" providerId="ADAL" clId="{8445CD4C-CA07-4D7C-8E4A-DF4FFF35FCEC}" dt="2025-09-16T10:33:38.665" v="7240"/>
          <ac:spMkLst>
            <pc:docMk/>
            <pc:sldMk cId="1481033491" sldId="320"/>
            <ac:spMk id="93" creationId="{B1D2D7A3-762C-6211-69BF-013D50EE68AF}"/>
          </ac:spMkLst>
        </pc:spChg>
        <pc:spChg chg="mod ord">
          <ac:chgData name="Bilogrevic, Tea" userId="ed091799-211d-4433-9481-c87423bb0322" providerId="ADAL" clId="{8445CD4C-CA07-4D7C-8E4A-DF4FFF35FCEC}" dt="2025-09-16T10:33:38.665" v="7242"/>
          <ac:spMkLst>
            <pc:docMk/>
            <pc:sldMk cId="1481033491" sldId="320"/>
            <ac:spMk id="94" creationId="{6F758DE6-318F-3A79-5DE7-3BAACA4008D2}"/>
          </ac:spMkLst>
        </pc:spChg>
        <pc:spChg chg="mod ord">
          <ac:chgData name="Bilogrevic, Tea" userId="ed091799-211d-4433-9481-c87423bb0322" providerId="ADAL" clId="{8445CD4C-CA07-4D7C-8E4A-DF4FFF35FCEC}" dt="2025-09-16T10:33:38.665" v="7244"/>
          <ac:spMkLst>
            <pc:docMk/>
            <pc:sldMk cId="1481033491" sldId="320"/>
            <ac:spMk id="95" creationId="{9AA0AF30-D296-A82F-16E8-F45141EBAAF7}"/>
          </ac:spMkLst>
        </pc:spChg>
        <pc:spChg chg="mod ord">
          <ac:chgData name="Bilogrevic, Tea" userId="ed091799-211d-4433-9481-c87423bb0322" providerId="ADAL" clId="{8445CD4C-CA07-4D7C-8E4A-DF4FFF35FCEC}" dt="2025-09-16T10:33:38.665" v="7246"/>
          <ac:spMkLst>
            <pc:docMk/>
            <pc:sldMk cId="1481033491" sldId="320"/>
            <ac:spMk id="96" creationId="{C1281766-A1B9-9D8B-35E2-1BC916521E38}"/>
          </ac:spMkLst>
        </pc:spChg>
        <pc:spChg chg="mod ord">
          <ac:chgData name="Bilogrevic, Tea" userId="ed091799-211d-4433-9481-c87423bb0322" providerId="ADAL" clId="{8445CD4C-CA07-4D7C-8E4A-DF4FFF35FCEC}" dt="2025-09-16T10:33:38.665" v="7250"/>
          <ac:spMkLst>
            <pc:docMk/>
            <pc:sldMk cId="1481033491" sldId="320"/>
            <ac:spMk id="98" creationId="{D46821C1-4EA5-3A33-86FE-94BB6DA331F7}"/>
          </ac:spMkLst>
        </pc:spChg>
        <pc:spChg chg="mod ord">
          <ac:chgData name="Bilogrevic, Tea" userId="ed091799-211d-4433-9481-c87423bb0322" providerId="ADAL" clId="{8445CD4C-CA07-4D7C-8E4A-DF4FFF35FCEC}" dt="2025-09-16T10:33:38.686" v="7268"/>
          <ac:spMkLst>
            <pc:docMk/>
            <pc:sldMk cId="1481033491" sldId="320"/>
            <ac:spMk id="107" creationId="{CFA06ABB-1C23-EF83-36B5-4426C7CEF3DA}"/>
          </ac:spMkLst>
        </pc:spChg>
        <pc:spChg chg="mod ord">
          <ac:chgData name="Bilogrevic, Tea" userId="ed091799-211d-4433-9481-c87423bb0322" providerId="ADAL" clId="{8445CD4C-CA07-4D7C-8E4A-DF4FFF35FCEC}" dt="2025-09-16T10:33:38.686" v="7270"/>
          <ac:spMkLst>
            <pc:docMk/>
            <pc:sldMk cId="1481033491" sldId="320"/>
            <ac:spMk id="108" creationId="{8791C920-249F-28FA-E392-F3C3B24779EE}"/>
          </ac:spMkLst>
        </pc:spChg>
        <pc:spChg chg="mod ord">
          <ac:chgData name="Bilogrevic, Tea" userId="ed091799-211d-4433-9481-c87423bb0322" providerId="ADAL" clId="{8445CD4C-CA07-4D7C-8E4A-DF4FFF35FCEC}" dt="2025-09-16T10:33:38.686" v="7272"/>
          <ac:spMkLst>
            <pc:docMk/>
            <pc:sldMk cId="1481033491" sldId="320"/>
            <ac:spMk id="109" creationId="{69685A70-59F7-4008-3DA0-FE0D1A8F34FD}"/>
          </ac:spMkLst>
        </pc:spChg>
        <pc:spChg chg="mod">
          <ac:chgData name="Bilogrevic, Tea" userId="ed091799-211d-4433-9481-c87423bb0322" providerId="ADAL" clId="{8445CD4C-CA07-4D7C-8E4A-DF4FFF35FCEC}" dt="2025-09-18T06:40:44.752" v="11569" actId="1076"/>
          <ac:spMkLst>
            <pc:docMk/>
            <pc:sldMk cId="1481033491" sldId="320"/>
            <ac:spMk id="114" creationId="{2EAD91BF-084E-E181-4F77-7A9C40E921CF}"/>
          </ac:spMkLst>
        </pc:spChg>
        <pc:graphicFrameChg chg="add mod ord modVis">
          <ac:chgData name="Bilogrevic, Tea" userId="ed091799-211d-4433-9481-c87423bb0322" providerId="ADAL" clId="{8445CD4C-CA07-4D7C-8E4A-DF4FFF35FCEC}" dt="2025-09-16T10:33:38.712" v="7328"/>
          <ac:graphicFrameMkLst>
            <pc:docMk/>
            <pc:sldMk cId="1481033491" sldId="320"/>
            <ac:graphicFrameMk id="138" creationId="{43032F15-724E-7B6C-86EC-FB76AD248FDF}"/>
          </ac:graphicFrameMkLst>
        </pc:graphicFrameChg>
        <pc:picChg chg="add mod modCrop">
          <ac:chgData name="Bilogrevic, Tea" userId="ed091799-211d-4433-9481-c87423bb0322" providerId="ADAL" clId="{8445CD4C-CA07-4D7C-8E4A-DF4FFF35FCEC}" dt="2025-09-18T06:40:56.757" v="11570" actId="1076"/>
          <ac:picMkLst>
            <pc:docMk/>
            <pc:sldMk cId="1481033491" sldId="320"/>
            <ac:picMk id="4" creationId="{4723B6D3-0B83-6535-8DB4-6CCE77F8DF4E}"/>
          </ac:picMkLst>
        </pc:picChg>
        <pc:picChg chg="mod ord">
          <ac:chgData name="Bilogrevic, Tea" userId="ed091799-211d-4433-9481-c87423bb0322" providerId="ADAL" clId="{8445CD4C-CA07-4D7C-8E4A-DF4FFF35FCEC}" dt="2025-09-16T10:33:38.571" v="7064"/>
          <ac:picMkLst>
            <pc:docMk/>
            <pc:sldMk cId="1481033491" sldId="320"/>
            <ac:picMk id="5" creationId="{5877464D-5163-2E72-60F7-4B45B4C19FA7}"/>
          </ac:picMkLst>
        </pc:picChg>
        <pc:picChg chg="mod ord">
          <ac:chgData name="Bilogrevic, Tea" userId="ed091799-211d-4433-9481-c87423bb0322" providerId="ADAL" clId="{8445CD4C-CA07-4D7C-8E4A-DF4FFF35FCEC}" dt="2025-09-16T10:33:38.571" v="7068"/>
          <ac:picMkLst>
            <pc:docMk/>
            <pc:sldMk cId="1481033491" sldId="320"/>
            <ac:picMk id="7" creationId="{6F2F6515-0263-5E80-947D-014BC5237BEC}"/>
          </ac:picMkLst>
        </pc:picChg>
        <pc:picChg chg="mod ord">
          <ac:chgData name="Bilogrevic, Tea" userId="ed091799-211d-4433-9481-c87423bb0322" providerId="ADAL" clId="{8445CD4C-CA07-4D7C-8E4A-DF4FFF35FCEC}" dt="2025-09-16T10:33:38.571" v="7072"/>
          <ac:picMkLst>
            <pc:docMk/>
            <pc:sldMk cId="1481033491" sldId="320"/>
            <ac:picMk id="9" creationId="{5E16C33B-B0F2-DDC6-B6CE-52796B916576}"/>
          </ac:picMkLst>
        </pc:picChg>
        <pc:picChg chg="mod ord">
          <ac:chgData name="Bilogrevic, Tea" userId="ed091799-211d-4433-9481-c87423bb0322" providerId="ADAL" clId="{8445CD4C-CA07-4D7C-8E4A-DF4FFF35FCEC}" dt="2025-09-16T10:33:38.571" v="7076"/>
          <ac:picMkLst>
            <pc:docMk/>
            <pc:sldMk cId="1481033491" sldId="320"/>
            <ac:picMk id="11" creationId="{E62AB708-8F25-87C0-2A34-C9DB89461618}"/>
          </ac:picMkLst>
        </pc:picChg>
        <pc:picChg chg="mod ord">
          <ac:chgData name="Bilogrevic, Tea" userId="ed091799-211d-4433-9481-c87423bb0322" providerId="ADAL" clId="{8445CD4C-CA07-4D7C-8E4A-DF4FFF35FCEC}" dt="2025-09-16T10:33:38.571" v="7080"/>
          <ac:picMkLst>
            <pc:docMk/>
            <pc:sldMk cId="1481033491" sldId="320"/>
            <ac:picMk id="13" creationId="{129631AE-59CB-0485-B5FC-0DC0817D9C68}"/>
          </ac:picMkLst>
        </pc:picChg>
        <pc:picChg chg="mod ord">
          <ac:chgData name="Bilogrevic, Tea" userId="ed091799-211d-4433-9481-c87423bb0322" providerId="ADAL" clId="{8445CD4C-CA07-4D7C-8E4A-DF4FFF35FCEC}" dt="2025-09-16T10:33:38.585" v="7084"/>
          <ac:picMkLst>
            <pc:docMk/>
            <pc:sldMk cId="1481033491" sldId="320"/>
            <ac:picMk id="15" creationId="{E3658FE2-53F1-D9BB-7B27-3ED60B1454C9}"/>
          </ac:picMkLst>
        </pc:picChg>
        <pc:picChg chg="mod ord">
          <ac:chgData name="Bilogrevic, Tea" userId="ed091799-211d-4433-9481-c87423bb0322" providerId="ADAL" clId="{8445CD4C-CA07-4D7C-8E4A-DF4FFF35FCEC}" dt="2025-09-16T10:33:38.587" v="7088"/>
          <ac:picMkLst>
            <pc:docMk/>
            <pc:sldMk cId="1481033491" sldId="320"/>
            <ac:picMk id="17" creationId="{5D7CA1FF-1F21-7B9E-3612-DD4DCFCA19A0}"/>
          </ac:picMkLst>
        </pc:picChg>
        <pc:picChg chg="mod ord">
          <ac:chgData name="Bilogrevic, Tea" userId="ed091799-211d-4433-9481-c87423bb0322" providerId="ADAL" clId="{8445CD4C-CA07-4D7C-8E4A-DF4FFF35FCEC}" dt="2025-09-16T10:33:38.587" v="7092"/>
          <ac:picMkLst>
            <pc:docMk/>
            <pc:sldMk cId="1481033491" sldId="320"/>
            <ac:picMk id="19" creationId="{6B07C04D-872D-F4E5-5B64-CD50C5E51196}"/>
          </ac:picMkLst>
        </pc:picChg>
        <pc:picChg chg="mod ord">
          <ac:chgData name="Bilogrevic, Tea" userId="ed091799-211d-4433-9481-c87423bb0322" providerId="ADAL" clId="{8445CD4C-CA07-4D7C-8E4A-DF4FFF35FCEC}" dt="2025-09-16T10:33:38.587" v="7096"/>
          <ac:picMkLst>
            <pc:docMk/>
            <pc:sldMk cId="1481033491" sldId="320"/>
            <ac:picMk id="21" creationId="{31D3D559-EE75-8D58-629E-43D219AFE974}"/>
          </ac:picMkLst>
        </pc:picChg>
        <pc:picChg chg="mod ord">
          <ac:chgData name="Bilogrevic, Tea" userId="ed091799-211d-4433-9481-c87423bb0322" providerId="ADAL" clId="{8445CD4C-CA07-4D7C-8E4A-DF4FFF35FCEC}" dt="2025-09-16T10:33:38.587" v="7100"/>
          <ac:picMkLst>
            <pc:docMk/>
            <pc:sldMk cId="1481033491" sldId="320"/>
            <ac:picMk id="23" creationId="{3B2ED8CF-82D1-D1C3-33EB-D248A3BEDADD}"/>
          </ac:picMkLst>
        </pc:picChg>
        <pc:picChg chg="mod ord">
          <ac:chgData name="Bilogrevic, Tea" userId="ed091799-211d-4433-9481-c87423bb0322" providerId="ADAL" clId="{8445CD4C-CA07-4D7C-8E4A-DF4FFF35FCEC}" dt="2025-09-16T10:33:38.587" v="7104"/>
          <ac:picMkLst>
            <pc:docMk/>
            <pc:sldMk cId="1481033491" sldId="320"/>
            <ac:picMk id="25" creationId="{34D2E417-BE06-1FC9-03B3-678A2010E356}"/>
          </ac:picMkLst>
        </pc:picChg>
        <pc:picChg chg="mod ord">
          <ac:chgData name="Bilogrevic, Tea" userId="ed091799-211d-4433-9481-c87423bb0322" providerId="ADAL" clId="{8445CD4C-CA07-4D7C-8E4A-DF4FFF35FCEC}" dt="2025-09-16T10:33:38.587" v="7108"/>
          <ac:picMkLst>
            <pc:docMk/>
            <pc:sldMk cId="1481033491" sldId="320"/>
            <ac:picMk id="27" creationId="{2D43D7A3-CFEA-71A3-A3D0-3DC50A83C844}"/>
          </ac:picMkLst>
        </pc:picChg>
        <pc:picChg chg="mod ord">
          <ac:chgData name="Bilogrevic, Tea" userId="ed091799-211d-4433-9481-c87423bb0322" providerId="ADAL" clId="{8445CD4C-CA07-4D7C-8E4A-DF4FFF35FCEC}" dt="2025-09-16T10:33:38.603" v="7112"/>
          <ac:picMkLst>
            <pc:docMk/>
            <pc:sldMk cId="1481033491" sldId="320"/>
            <ac:picMk id="29" creationId="{BCCEAF05-92A7-E247-31B7-2FC56AA6CDF5}"/>
          </ac:picMkLst>
        </pc:picChg>
        <pc:picChg chg="mod ord">
          <ac:chgData name="Bilogrevic, Tea" userId="ed091799-211d-4433-9481-c87423bb0322" providerId="ADAL" clId="{8445CD4C-CA07-4D7C-8E4A-DF4FFF35FCEC}" dt="2025-09-16T10:33:38.603" v="7116"/>
          <ac:picMkLst>
            <pc:docMk/>
            <pc:sldMk cId="1481033491" sldId="320"/>
            <ac:picMk id="31" creationId="{856A98B0-3542-128D-60A3-85D046CA1F45}"/>
          </ac:picMkLst>
        </pc:picChg>
        <pc:picChg chg="mod ord">
          <ac:chgData name="Bilogrevic, Tea" userId="ed091799-211d-4433-9481-c87423bb0322" providerId="ADAL" clId="{8445CD4C-CA07-4D7C-8E4A-DF4FFF35FCEC}" dt="2025-09-16T10:33:38.603" v="7120"/>
          <ac:picMkLst>
            <pc:docMk/>
            <pc:sldMk cId="1481033491" sldId="320"/>
            <ac:picMk id="33" creationId="{21DA4EE1-76D7-A2B8-C5EB-D02807625FAB}"/>
          </ac:picMkLst>
        </pc:picChg>
        <pc:picChg chg="mod ord">
          <ac:chgData name="Bilogrevic, Tea" userId="ed091799-211d-4433-9481-c87423bb0322" providerId="ADAL" clId="{8445CD4C-CA07-4D7C-8E4A-DF4FFF35FCEC}" dt="2025-09-16T10:33:38.603" v="7124"/>
          <ac:picMkLst>
            <pc:docMk/>
            <pc:sldMk cId="1481033491" sldId="320"/>
            <ac:picMk id="35" creationId="{F436A58A-889F-077E-D5A5-C9D1D195E773}"/>
          </ac:picMkLst>
        </pc:picChg>
        <pc:picChg chg="mod ord">
          <ac:chgData name="Bilogrevic, Tea" userId="ed091799-211d-4433-9481-c87423bb0322" providerId="ADAL" clId="{8445CD4C-CA07-4D7C-8E4A-DF4FFF35FCEC}" dt="2025-09-16T10:33:38.603" v="7128"/>
          <ac:picMkLst>
            <pc:docMk/>
            <pc:sldMk cId="1481033491" sldId="320"/>
            <ac:picMk id="37" creationId="{79F51ADD-AC4C-87C4-59EF-0E7C67041E12}"/>
          </ac:picMkLst>
        </pc:picChg>
        <pc:picChg chg="mod ord">
          <ac:chgData name="Bilogrevic, Tea" userId="ed091799-211d-4433-9481-c87423bb0322" providerId="ADAL" clId="{8445CD4C-CA07-4D7C-8E4A-DF4FFF35FCEC}" dt="2025-09-16T10:33:38.603" v="7132"/>
          <ac:picMkLst>
            <pc:docMk/>
            <pc:sldMk cId="1481033491" sldId="320"/>
            <ac:picMk id="39" creationId="{FBF6B803-9329-0E22-25D2-BCEAB5ADBE60}"/>
          </ac:picMkLst>
        </pc:picChg>
        <pc:picChg chg="mod ord">
          <ac:chgData name="Bilogrevic, Tea" userId="ed091799-211d-4433-9481-c87423bb0322" providerId="ADAL" clId="{8445CD4C-CA07-4D7C-8E4A-DF4FFF35FCEC}" dt="2025-09-16T10:33:38.603" v="7136"/>
          <ac:picMkLst>
            <pc:docMk/>
            <pc:sldMk cId="1481033491" sldId="320"/>
            <ac:picMk id="41" creationId="{01F92F27-BFB8-ED47-0E17-E3879891BBD6}"/>
          </ac:picMkLst>
        </pc:picChg>
        <pc:picChg chg="mod ord">
          <ac:chgData name="Bilogrevic, Tea" userId="ed091799-211d-4433-9481-c87423bb0322" providerId="ADAL" clId="{8445CD4C-CA07-4D7C-8E4A-DF4FFF35FCEC}" dt="2025-09-16T10:33:38.618" v="7140"/>
          <ac:picMkLst>
            <pc:docMk/>
            <pc:sldMk cId="1481033491" sldId="320"/>
            <ac:picMk id="43" creationId="{B9A1F307-7EDF-7073-394F-7C22FB4F2FC8}"/>
          </ac:picMkLst>
        </pc:picChg>
        <pc:picChg chg="mod ord">
          <ac:chgData name="Bilogrevic, Tea" userId="ed091799-211d-4433-9481-c87423bb0322" providerId="ADAL" clId="{8445CD4C-CA07-4D7C-8E4A-DF4FFF35FCEC}" dt="2025-09-16T10:33:38.618" v="7146"/>
          <ac:picMkLst>
            <pc:docMk/>
            <pc:sldMk cId="1481033491" sldId="320"/>
            <ac:picMk id="46" creationId="{E8499813-0888-3270-3C8E-6E549A780A05}"/>
          </ac:picMkLst>
        </pc:picChg>
        <pc:picChg chg="mod ord">
          <ac:chgData name="Bilogrevic, Tea" userId="ed091799-211d-4433-9481-c87423bb0322" providerId="ADAL" clId="{8445CD4C-CA07-4D7C-8E4A-DF4FFF35FCEC}" dt="2025-09-16T10:33:38.618" v="7150"/>
          <ac:picMkLst>
            <pc:docMk/>
            <pc:sldMk cId="1481033491" sldId="320"/>
            <ac:picMk id="48" creationId="{6884966C-37F0-F6C8-5130-3D7E1E8A53F8}"/>
          </ac:picMkLst>
        </pc:picChg>
        <pc:picChg chg="mod ord">
          <ac:chgData name="Bilogrevic, Tea" userId="ed091799-211d-4433-9481-c87423bb0322" providerId="ADAL" clId="{8445CD4C-CA07-4D7C-8E4A-DF4FFF35FCEC}" dt="2025-09-16T10:33:38.618" v="7154"/>
          <ac:picMkLst>
            <pc:docMk/>
            <pc:sldMk cId="1481033491" sldId="320"/>
            <ac:picMk id="50" creationId="{F6BF934D-8160-9DF6-331F-AFA962FA2C63}"/>
          </ac:picMkLst>
        </pc:picChg>
        <pc:picChg chg="mod ord">
          <ac:chgData name="Bilogrevic, Tea" userId="ed091799-211d-4433-9481-c87423bb0322" providerId="ADAL" clId="{8445CD4C-CA07-4D7C-8E4A-DF4FFF35FCEC}" dt="2025-09-16T10:33:38.618" v="7158"/>
          <ac:picMkLst>
            <pc:docMk/>
            <pc:sldMk cId="1481033491" sldId="320"/>
            <ac:picMk id="52" creationId="{BD34544D-50DD-2A3D-36EB-74922DC9CAAF}"/>
          </ac:picMkLst>
        </pc:picChg>
        <pc:picChg chg="mod ord">
          <ac:chgData name="Bilogrevic, Tea" userId="ed091799-211d-4433-9481-c87423bb0322" providerId="ADAL" clId="{8445CD4C-CA07-4D7C-8E4A-DF4FFF35FCEC}" dt="2025-09-16T10:33:38.618" v="7162"/>
          <ac:picMkLst>
            <pc:docMk/>
            <pc:sldMk cId="1481033491" sldId="320"/>
            <ac:picMk id="54" creationId="{9A578B5C-341C-11BC-5BC3-5419E1DE09AE}"/>
          </ac:picMkLst>
        </pc:picChg>
        <pc:picChg chg="mod ord">
          <ac:chgData name="Bilogrevic, Tea" userId="ed091799-211d-4433-9481-c87423bb0322" providerId="ADAL" clId="{8445CD4C-CA07-4D7C-8E4A-DF4FFF35FCEC}" dt="2025-09-16T10:33:38.618" v="7166"/>
          <ac:picMkLst>
            <pc:docMk/>
            <pc:sldMk cId="1481033491" sldId="320"/>
            <ac:picMk id="56" creationId="{91340ADC-48E8-048A-5EF8-3F2BDA1B0FD8}"/>
          </ac:picMkLst>
        </pc:picChg>
        <pc:picChg chg="mod ord">
          <ac:chgData name="Bilogrevic, Tea" userId="ed091799-211d-4433-9481-c87423bb0322" providerId="ADAL" clId="{8445CD4C-CA07-4D7C-8E4A-DF4FFF35FCEC}" dt="2025-09-16T10:33:38.634" v="7168"/>
          <ac:picMkLst>
            <pc:docMk/>
            <pc:sldMk cId="1481033491" sldId="320"/>
            <ac:picMk id="57" creationId="{E15BB1DF-D6EC-1450-91A8-D9ED6B482A4C}"/>
          </ac:picMkLst>
        </pc:picChg>
        <pc:picChg chg="mod ord">
          <ac:chgData name="Bilogrevic, Tea" userId="ed091799-211d-4433-9481-c87423bb0322" providerId="ADAL" clId="{8445CD4C-CA07-4D7C-8E4A-DF4FFF35FCEC}" dt="2025-09-16T10:33:38.634" v="7172"/>
          <ac:picMkLst>
            <pc:docMk/>
            <pc:sldMk cId="1481033491" sldId="320"/>
            <ac:picMk id="59" creationId="{EDECE63D-F02A-EE12-43C0-B8C6F24E9C4A}"/>
          </ac:picMkLst>
        </pc:picChg>
        <pc:picChg chg="mod ord">
          <ac:chgData name="Bilogrevic, Tea" userId="ed091799-211d-4433-9481-c87423bb0322" providerId="ADAL" clId="{8445CD4C-CA07-4D7C-8E4A-DF4FFF35FCEC}" dt="2025-09-16T10:33:38.634" v="7176"/>
          <ac:picMkLst>
            <pc:docMk/>
            <pc:sldMk cId="1481033491" sldId="320"/>
            <ac:picMk id="61" creationId="{4149AC86-4E6A-FBF7-78AC-BAB647A1AEAB}"/>
          </ac:picMkLst>
        </pc:picChg>
        <pc:picChg chg="mod ord">
          <ac:chgData name="Bilogrevic, Tea" userId="ed091799-211d-4433-9481-c87423bb0322" providerId="ADAL" clId="{8445CD4C-CA07-4D7C-8E4A-DF4FFF35FCEC}" dt="2025-09-16T10:33:38.634" v="7180"/>
          <ac:picMkLst>
            <pc:docMk/>
            <pc:sldMk cId="1481033491" sldId="320"/>
            <ac:picMk id="63" creationId="{38884F76-D0BB-5769-7423-4C7D05896B97}"/>
          </ac:picMkLst>
        </pc:picChg>
        <pc:picChg chg="mod ord">
          <ac:chgData name="Bilogrevic, Tea" userId="ed091799-211d-4433-9481-c87423bb0322" providerId="ADAL" clId="{8445CD4C-CA07-4D7C-8E4A-DF4FFF35FCEC}" dt="2025-09-16T10:33:38.634" v="7184"/>
          <ac:picMkLst>
            <pc:docMk/>
            <pc:sldMk cId="1481033491" sldId="320"/>
            <ac:picMk id="65" creationId="{0BDE751D-FA9D-00F7-6161-A7E05EC0766D}"/>
          </ac:picMkLst>
        </pc:picChg>
        <pc:picChg chg="mod ord">
          <ac:chgData name="Bilogrevic, Tea" userId="ed091799-211d-4433-9481-c87423bb0322" providerId="ADAL" clId="{8445CD4C-CA07-4D7C-8E4A-DF4FFF35FCEC}" dt="2025-09-16T10:33:38.634" v="7190"/>
          <ac:picMkLst>
            <pc:docMk/>
            <pc:sldMk cId="1481033491" sldId="320"/>
            <ac:picMk id="68" creationId="{F8079152-A663-A461-0BEC-715251D7BF62}"/>
          </ac:picMkLst>
        </pc:picChg>
        <pc:picChg chg="mod ord">
          <ac:chgData name="Bilogrevic, Tea" userId="ed091799-211d-4433-9481-c87423bb0322" providerId="ADAL" clId="{8445CD4C-CA07-4D7C-8E4A-DF4FFF35FCEC}" dt="2025-09-16T10:33:38.634" v="7192"/>
          <ac:picMkLst>
            <pc:docMk/>
            <pc:sldMk cId="1481033491" sldId="320"/>
            <ac:picMk id="69" creationId="{4F3F0A3F-5918-DF70-4028-5F561DC6FB0E}"/>
          </ac:picMkLst>
        </pc:picChg>
        <pc:picChg chg="mod ord">
          <ac:chgData name="Bilogrevic, Tea" userId="ed091799-211d-4433-9481-c87423bb0322" providerId="ADAL" clId="{8445CD4C-CA07-4D7C-8E4A-DF4FFF35FCEC}" dt="2025-09-16T10:33:38.634" v="7194"/>
          <ac:picMkLst>
            <pc:docMk/>
            <pc:sldMk cId="1481033491" sldId="320"/>
            <ac:picMk id="70" creationId="{CBA25F9C-10C7-06D4-BAED-374A24581926}"/>
          </ac:picMkLst>
        </pc:picChg>
        <pc:picChg chg="mod ord">
          <ac:chgData name="Bilogrevic, Tea" userId="ed091799-211d-4433-9481-c87423bb0322" providerId="ADAL" clId="{8445CD4C-CA07-4D7C-8E4A-DF4FFF35FCEC}" dt="2025-09-16T10:33:38.650" v="7196"/>
          <ac:picMkLst>
            <pc:docMk/>
            <pc:sldMk cId="1481033491" sldId="320"/>
            <ac:picMk id="71" creationId="{4408BB69-76E4-E8EB-1A6B-550DEF554688}"/>
          </ac:picMkLst>
        </pc:picChg>
        <pc:picChg chg="mod ord">
          <ac:chgData name="Bilogrevic, Tea" userId="ed091799-211d-4433-9481-c87423bb0322" providerId="ADAL" clId="{8445CD4C-CA07-4D7C-8E4A-DF4FFF35FCEC}" dt="2025-09-16T10:33:38.650" v="7198"/>
          <ac:picMkLst>
            <pc:docMk/>
            <pc:sldMk cId="1481033491" sldId="320"/>
            <ac:picMk id="72" creationId="{F5619B33-CD4F-E194-3A5F-43B7010B3AAB}"/>
          </ac:picMkLst>
        </pc:picChg>
        <pc:picChg chg="mod ord">
          <ac:chgData name="Bilogrevic, Tea" userId="ed091799-211d-4433-9481-c87423bb0322" providerId="ADAL" clId="{8445CD4C-CA07-4D7C-8E4A-DF4FFF35FCEC}" dt="2025-09-16T10:33:38.650" v="7200"/>
          <ac:picMkLst>
            <pc:docMk/>
            <pc:sldMk cId="1481033491" sldId="320"/>
            <ac:picMk id="73" creationId="{709E9510-98D9-AF00-60C7-A856B38C5816}"/>
          </ac:picMkLst>
        </pc:picChg>
        <pc:picChg chg="mod ord">
          <ac:chgData name="Bilogrevic, Tea" userId="ed091799-211d-4433-9481-c87423bb0322" providerId="ADAL" clId="{8445CD4C-CA07-4D7C-8E4A-DF4FFF35FCEC}" dt="2025-09-16T10:33:38.650" v="7202"/>
          <ac:picMkLst>
            <pc:docMk/>
            <pc:sldMk cId="1481033491" sldId="320"/>
            <ac:picMk id="74" creationId="{261FF5A3-F742-A369-F703-A93392F9C114}"/>
          </ac:picMkLst>
        </pc:picChg>
        <pc:picChg chg="mod ord">
          <ac:chgData name="Bilogrevic, Tea" userId="ed091799-211d-4433-9481-c87423bb0322" providerId="ADAL" clId="{8445CD4C-CA07-4D7C-8E4A-DF4FFF35FCEC}" dt="2025-09-16T10:33:38.650" v="7204"/>
          <ac:picMkLst>
            <pc:docMk/>
            <pc:sldMk cId="1481033491" sldId="320"/>
            <ac:picMk id="75" creationId="{2AAE36CA-C8A0-81DE-EED0-FE238A486AAF}"/>
          </ac:picMkLst>
        </pc:picChg>
        <pc:picChg chg="mod ord">
          <ac:chgData name="Bilogrevic, Tea" userId="ed091799-211d-4433-9481-c87423bb0322" providerId="ADAL" clId="{8445CD4C-CA07-4D7C-8E4A-DF4FFF35FCEC}" dt="2025-09-16T10:33:38.650" v="7206"/>
          <ac:picMkLst>
            <pc:docMk/>
            <pc:sldMk cId="1481033491" sldId="320"/>
            <ac:picMk id="76" creationId="{E4B113C1-8D4B-C3CB-BD18-8E65F719D83D}"/>
          </ac:picMkLst>
        </pc:picChg>
        <pc:picChg chg="mod ord">
          <ac:chgData name="Bilogrevic, Tea" userId="ed091799-211d-4433-9481-c87423bb0322" providerId="ADAL" clId="{8445CD4C-CA07-4D7C-8E4A-DF4FFF35FCEC}" dt="2025-09-16T10:33:38.650" v="7208"/>
          <ac:picMkLst>
            <pc:docMk/>
            <pc:sldMk cId="1481033491" sldId="320"/>
            <ac:picMk id="77" creationId="{38320FDE-C456-AFDF-D0A0-5EA6ED28C3D3}"/>
          </ac:picMkLst>
        </pc:picChg>
        <pc:picChg chg="mod ord">
          <ac:chgData name="Bilogrevic, Tea" userId="ed091799-211d-4433-9481-c87423bb0322" providerId="ADAL" clId="{8445CD4C-CA07-4D7C-8E4A-DF4FFF35FCEC}" dt="2025-09-16T10:33:38.650" v="7210"/>
          <ac:picMkLst>
            <pc:docMk/>
            <pc:sldMk cId="1481033491" sldId="320"/>
            <ac:picMk id="78" creationId="{1B10C678-3322-C796-85D7-F1AA35A76B12}"/>
          </ac:picMkLst>
        </pc:picChg>
        <pc:picChg chg="mod ord">
          <ac:chgData name="Bilogrevic, Tea" userId="ed091799-211d-4433-9481-c87423bb0322" providerId="ADAL" clId="{8445CD4C-CA07-4D7C-8E4A-DF4FFF35FCEC}" dt="2025-09-16T10:33:38.650" v="7212"/>
          <ac:picMkLst>
            <pc:docMk/>
            <pc:sldMk cId="1481033491" sldId="320"/>
            <ac:picMk id="79" creationId="{4B41E41E-83B7-C000-1AB3-14F2EAFD3335}"/>
          </ac:picMkLst>
        </pc:picChg>
        <pc:picChg chg="mod ord">
          <ac:chgData name="Bilogrevic, Tea" userId="ed091799-211d-4433-9481-c87423bb0322" providerId="ADAL" clId="{8445CD4C-CA07-4D7C-8E4A-DF4FFF35FCEC}" dt="2025-09-23T10:48:51.830" v="11613" actId="1582"/>
          <ac:picMkLst>
            <pc:docMk/>
            <pc:sldMk cId="1481033491" sldId="320"/>
            <ac:picMk id="80" creationId="{B95C0509-A800-BDB0-A74D-DE9F3E072907}"/>
          </ac:picMkLst>
        </pc:picChg>
        <pc:picChg chg="mod ord">
          <ac:chgData name="Bilogrevic, Tea" userId="ed091799-211d-4433-9481-c87423bb0322" providerId="ADAL" clId="{8445CD4C-CA07-4D7C-8E4A-DF4FFF35FCEC}" dt="2025-09-23T10:48:17.394" v="11612" actId="1582"/>
          <ac:picMkLst>
            <pc:docMk/>
            <pc:sldMk cId="1481033491" sldId="320"/>
            <ac:picMk id="81" creationId="{A0D66EB5-3E6B-9DC0-463E-647EDC90A107}"/>
          </ac:picMkLst>
        </pc:picChg>
        <pc:picChg chg="mod ord">
          <ac:chgData name="Bilogrevic, Tea" userId="ed091799-211d-4433-9481-c87423bb0322" providerId="ADAL" clId="{8445CD4C-CA07-4D7C-8E4A-DF4FFF35FCEC}" dt="2025-09-16T10:33:38.650" v="7218"/>
          <ac:picMkLst>
            <pc:docMk/>
            <pc:sldMk cId="1481033491" sldId="320"/>
            <ac:picMk id="82" creationId="{13A9740A-7740-9ED1-DA60-294ADF8F67AE}"/>
          </ac:picMkLst>
        </pc:picChg>
        <pc:picChg chg="mod ord">
          <ac:chgData name="Bilogrevic, Tea" userId="ed091799-211d-4433-9481-c87423bb0322" providerId="ADAL" clId="{8445CD4C-CA07-4D7C-8E4A-DF4FFF35FCEC}" dt="2025-09-16T10:33:38.665" v="7220"/>
          <ac:picMkLst>
            <pc:docMk/>
            <pc:sldMk cId="1481033491" sldId="320"/>
            <ac:picMk id="83" creationId="{925D1DCB-B039-C636-700A-134F080272B0}"/>
          </ac:picMkLst>
        </pc:picChg>
        <pc:picChg chg="mod ord">
          <ac:chgData name="Bilogrevic, Tea" userId="ed091799-211d-4433-9481-c87423bb0322" providerId="ADAL" clId="{8445CD4C-CA07-4D7C-8E4A-DF4FFF35FCEC}" dt="2025-09-16T10:33:38.665" v="7222"/>
          <ac:picMkLst>
            <pc:docMk/>
            <pc:sldMk cId="1481033491" sldId="320"/>
            <ac:picMk id="84" creationId="{45582413-08C9-4AE3-99AA-5460DE8916D3}"/>
          </ac:picMkLst>
        </pc:picChg>
        <pc:picChg chg="mod ord">
          <ac:chgData name="Bilogrevic, Tea" userId="ed091799-211d-4433-9481-c87423bb0322" providerId="ADAL" clId="{8445CD4C-CA07-4D7C-8E4A-DF4FFF35FCEC}" dt="2025-09-16T10:33:38.665" v="7224"/>
          <ac:picMkLst>
            <pc:docMk/>
            <pc:sldMk cId="1481033491" sldId="320"/>
            <ac:picMk id="85" creationId="{97794F3E-9710-57ED-BB1C-4D90716D0324}"/>
          </ac:picMkLst>
        </pc:picChg>
        <pc:picChg chg="mod ord">
          <ac:chgData name="Bilogrevic, Tea" userId="ed091799-211d-4433-9481-c87423bb0322" providerId="ADAL" clId="{8445CD4C-CA07-4D7C-8E4A-DF4FFF35FCEC}" dt="2025-09-16T10:33:38.665" v="7226"/>
          <ac:picMkLst>
            <pc:docMk/>
            <pc:sldMk cId="1481033491" sldId="320"/>
            <ac:picMk id="86" creationId="{B3BEFC88-0307-2D30-0CAE-B91BAB5D5433}"/>
          </ac:picMkLst>
        </pc:picChg>
        <pc:picChg chg="mod ord">
          <ac:chgData name="Bilogrevic, Tea" userId="ed091799-211d-4433-9481-c87423bb0322" providerId="ADAL" clId="{8445CD4C-CA07-4D7C-8E4A-DF4FFF35FCEC}" dt="2025-09-16T10:33:38.681" v="7260"/>
          <ac:picMkLst>
            <pc:docMk/>
            <pc:sldMk cId="1481033491" sldId="320"/>
            <ac:picMk id="103" creationId="{5C6EDEF0-3F68-6F55-3328-2DA532BBBDEB}"/>
          </ac:picMkLst>
        </pc:picChg>
        <pc:picChg chg="mod ord">
          <ac:chgData name="Bilogrevic, Tea" userId="ed091799-211d-4433-9481-c87423bb0322" providerId="ADAL" clId="{8445CD4C-CA07-4D7C-8E4A-DF4FFF35FCEC}" dt="2025-09-16T10:33:38.681" v="7262"/>
          <ac:picMkLst>
            <pc:docMk/>
            <pc:sldMk cId="1481033491" sldId="320"/>
            <ac:picMk id="104" creationId="{BB210EFF-8184-B3EC-3D07-EA3A043D1839}"/>
          </ac:picMkLst>
        </pc:picChg>
        <pc:picChg chg="mod ord">
          <ac:chgData name="Bilogrevic, Tea" userId="ed091799-211d-4433-9481-c87423bb0322" providerId="ADAL" clId="{8445CD4C-CA07-4D7C-8E4A-DF4FFF35FCEC}" dt="2025-09-16T10:33:38.681" v="7264"/>
          <ac:picMkLst>
            <pc:docMk/>
            <pc:sldMk cId="1481033491" sldId="320"/>
            <ac:picMk id="105" creationId="{08D73110-4D15-B3A1-0C66-A4CFC3990350}"/>
          </ac:picMkLst>
        </pc:picChg>
        <pc:picChg chg="mod ord">
          <ac:chgData name="Bilogrevic, Tea" userId="ed091799-211d-4433-9481-c87423bb0322" providerId="ADAL" clId="{8445CD4C-CA07-4D7C-8E4A-DF4FFF35FCEC}" dt="2025-09-16T10:33:38.686" v="7290"/>
          <ac:picMkLst>
            <pc:docMk/>
            <pc:sldMk cId="1481033491" sldId="320"/>
            <ac:picMk id="118" creationId="{940F3B58-07EA-C94E-E18B-543A9BE01E8D}"/>
          </ac:picMkLst>
        </pc:picChg>
        <pc:picChg chg="mod ord">
          <ac:chgData name="Bilogrevic, Tea" userId="ed091799-211d-4433-9481-c87423bb0322" providerId="ADAL" clId="{8445CD4C-CA07-4D7C-8E4A-DF4FFF35FCEC}" dt="2025-09-16T10:33:38.697" v="7294"/>
          <ac:picMkLst>
            <pc:docMk/>
            <pc:sldMk cId="1481033491" sldId="320"/>
            <ac:picMk id="120" creationId="{45FFAA58-63EB-CE16-0D06-B89D117EF55D}"/>
          </ac:picMkLst>
        </pc:picChg>
        <pc:picChg chg="mod ord">
          <ac:chgData name="Bilogrevic, Tea" userId="ed091799-211d-4433-9481-c87423bb0322" providerId="ADAL" clId="{8445CD4C-CA07-4D7C-8E4A-DF4FFF35FCEC}" dt="2025-09-16T10:33:38.697" v="7296"/>
          <ac:picMkLst>
            <pc:docMk/>
            <pc:sldMk cId="1481033491" sldId="320"/>
            <ac:picMk id="121" creationId="{71F6D898-C735-4FF5-75D8-7D4674C58BC9}"/>
          </ac:picMkLst>
        </pc:picChg>
        <pc:picChg chg="mod ord">
          <ac:chgData name="Bilogrevic, Tea" userId="ed091799-211d-4433-9481-c87423bb0322" providerId="ADAL" clId="{8445CD4C-CA07-4D7C-8E4A-DF4FFF35FCEC}" dt="2025-09-16T10:33:38.697" v="7300"/>
          <ac:picMkLst>
            <pc:docMk/>
            <pc:sldMk cId="1481033491" sldId="320"/>
            <ac:picMk id="123" creationId="{37787BB8-3107-6D5F-98EB-49A00B69E926}"/>
          </ac:picMkLst>
        </pc:picChg>
        <pc:picChg chg="mod ord">
          <ac:chgData name="Bilogrevic, Tea" userId="ed091799-211d-4433-9481-c87423bb0322" providerId="ADAL" clId="{8445CD4C-CA07-4D7C-8E4A-DF4FFF35FCEC}" dt="2025-09-16T10:33:38.697" v="7320"/>
          <ac:picMkLst>
            <pc:docMk/>
            <pc:sldMk cId="1481033491" sldId="320"/>
            <ac:picMk id="133" creationId="{26755FCC-689F-8DBB-942C-1C4CA6DC12CA}"/>
          </ac:picMkLst>
        </pc:picChg>
        <pc:picChg chg="mod ord">
          <ac:chgData name="Bilogrevic, Tea" userId="ed091799-211d-4433-9481-c87423bb0322" providerId="ADAL" clId="{8445CD4C-CA07-4D7C-8E4A-DF4FFF35FCEC}" dt="2025-09-16T10:33:38.712" v="7324"/>
          <ac:picMkLst>
            <pc:docMk/>
            <pc:sldMk cId="1481033491" sldId="320"/>
            <ac:picMk id="135" creationId="{391663CD-751B-016B-961E-B03A2F044C06}"/>
          </ac:picMkLst>
        </pc:picChg>
        <pc:picChg chg="add mod ord">
          <ac:chgData name="Bilogrevic, Tea" userId="ed091799-211d-4433-9481-c87423bb0322" providerId="ADAL" clId="{8445CD4C-CA07-4D7C-8E4A-DF4FFF35FCEC}" dt="2025-09-16T11:45:16.564" v="7439" actId="1076"/>
          <ac:picMkLst>
            <pc:docMk/>
            <pc:sldMk cId="1481033491" sldId="320"/>
            <ac:picMk id="137" creationId="{D574960B-3A77-83A6-0905-F4B772D7FF90}"/>
          </ac:picMkLst>
        </pc:picChg>
        <pc:picChg chg="add mod">
          <ac:chgData name="Bilogrevic, Tea" userId="ed091799-211d-4433-9481-c87423bb0322" providerId="ADAL" clId="{8445CD4C-CA07-4D7C-8E4A-DF4FFF35FCEC}" dt="2025-09-16T11:45:12.797" v="7437" actId="1076"/>
          <ac:picMkLst>
            <pc:docMk/>
            <pc:sldMk cId="1481033491" sldId="320"/>
            <ac:picMk id="142" creationId="{FEF3459A-B2B0-CEAE-2DFE-7D36E0FA7DE4}"/>
          </ac:picMkLst>
        </pc:picChg>
        <pc:cxnChg chg="mod ord">
          <ac:chgData name="Bilogrevic, Tea" userId="ed091799-211d-4433-9481-c87423bb0322" providerId="ADAL" clId="{8445CD4C-CA07-4D7C-8E4A-DF4FFF35FCEC}" dt="2025-09-16T10:33:38.665" v="7228"/>
          <ac:cxnSpMkLst>
            <pc:docMk/>
            <pc:sldMk cId="1481033491" sldId="320"/>
            <ac:cxnSpMk id="87" creationId="{17F8CFB3-621A-9017-9B85-92015F3B1B50}"/>
          </ac:cxnSpMkLst>
        </pc:cxnChg>
        <pc:cxnChg chg="mod ord">
          <ac:chgData name="Bilogrevic, Tea" userId="ed091799-211d-4433-9481-c87423bb0322" providerId="ADAL" clId="{8445CD4C-CA07-4D7C-8E4A-DF4FFF35FCEC}" dt="2025-09-16T10:33:38.681" v="7254"/>
          <ac:cxnSpMkLst>
            <pc:docMk/>
            <pc:sldMk cId="1481033491" sldId="320"/>
            <ac:cxnSpMk id="100" creationId="{D495D588-5D95-3B04-12BB-223E69147D39}"/>
          </ac:cxnSpMkLst>
        </pc:cxnChg>
        <pc:cxnChg chg="mod ord">
          <ac:chgData name="Bilogrevic, Tea" userId="ed091799-211d-4433-9481-c87423bb0322" providerId="ADAL" clId="{8445CD4C-CA07-4D7C-8E4A-DF4FFF35FCEC}" dt="2025-09-16T10:33:38.681" v="7256"/>
          <ac:cxnSpMkLst>
            <pc:docMk/>
            <pc:sldMk cId="1481033491" sldId="320"/>
            <ac:cxnSpMk id="101" creationId="{D688E781-6A96-36C9-E769-5AF74C8319B6}"/>
          </ac:cxnSpMkLst>
        </pc:cxnChg>
        <pc:cxnChg chg="mod ord">
          <ac:chgData name="Bilogrevic, Tea" userId="ed091799-211d-4433-9481-c87423bb0322" providerId="ADAL" clId="{8445CD4C-CA07-4D7C-8E4A-DF4FFF35FCEC}" dt="2025-09-16T10:33:38.681" v="7258"/>
          <ac:cxnSpMkLst>
            <pc:docMk/>
            <pc:sldMk cId="1481033491" sldId="320"/>
            <ac:cxnSpMk id="102" creationId="{AF19A139-6D70-36C1-1375-A4D8F51CA639}"/>
          </ac:cxnSpMkLst>
        </pc:cxnChg>
        <pc:cxnChg chg="mod ord">
          <ac:chgData name="Bilogrevic, Tea" userId="ed091799-211d-4433-9481-c87423bb0322" providerId="ADAL" clId="{8445CD4C-CA07-4D7C-8E4A-DF4FFF35FCEC}" dt="2025-09-16T10:33:38.681" v="7266"/>
          <ac:cxnSpMkLst>
            <pc:docMk/>
            <pc:sldMk cId="1481033491" sldId="320"/>
            <ac:cxnSpMk id="106" creationId="{95956F97-5BB5-5048-4672-EA286592B7CB}"/>
          </ac:cxnSpMkLst>
        </pc:cxnChg>
        <pc:cxnChg chg="mod ord">
          <ac:chgData name="Bilogrevic, Tea" userId="ed091799-211d-4433-9481-c87423bb0322" providerId="ADAL" clId="{8445CD4C-CA07-4D7C-8E4A-DF4FFF35FCEC}" dt="2025-09-16T10:33:38.686" v="7274"/>
          <ac:cxnSpMkLst>
            <pc:docMk/>
            <pc:sldMk cId="1481033491" sldId="320"/>
            <ac:cxnSpMk id="110" creationId="{A758F528-929E-A97B-F542-D3B19DC3ADEC}"/>
          </ac:cxnSpMkLst>
        </pc:cxnChg>
        <pc:cxnChg chg="mod ord">
          <ac:chgData name="Bilogrevic, Tea" userId="ed091799-211d-4433-9481-c87423bb0322" providerId="ADAL" clId="{8445CD4C-CA07-4D7C-8E4A-DF4FFF35FCEC}" dt="2025-09-16T10:33:38.686" v="7276"/>
          <ac:cxnSpMkLst>
            <pc:docMk/>
            <pc:sldMk cId="1481033491" sldId="320"/>
            <ac:cxnSpMk id="111" creationId="{29CEAD50-5EF4-FAEB-6CFD-8DDD17E67856}"/>
          </ac:cxnSpMkLst>
        </pc:cxnChg>
      </pc:sldChg>
      <pc:sldChg chg="del ord">
        <pc:chgData name="Bilogrevic, Tea" userId="ed091799-211d-4433-9481-c87423bb0322" providerId="ADAL" clId="{8445CD4C-CA07-4D7C-8E4A-DF4FFF35FCEC}" dt="2025-09-16T08:45:16.778" v="4432" actId="47"/>
        <pc:sldMkLst>
          <pc:docMk/>
          <pc:sldMk cId="2615465621" sldId="321"/>
        </pc:sldMkLst>
      </pc:sldChg>
      <pc:sldChg chg="addSp delSp modSp mod">
        <pc:chgData name="Bilogrevic, Tea" userId="ed091799-211d-4433-9481-c87423bb0322" providerId="ADAL" clId="{8445CD4C-CA07-4D7C-8E4A-DF4FFF35FCEC}" dt="2025-09-30T12:12:36.690" v="11960" actId="207"/>
        <pc:sldMkLst>
          <pc:docMk/>
          <pc:sldMk cId="3618730195" sldId="322"/>
        </pc:sldMkLst>
        <pc:spChg chg="mod">
          <ac:chgData name="Bilogrevic, Tea" userId="ed091799-211d-4433-9481-c87423bb0322" providerId="ADAL" clId="{8445CD4C-CA07-4D7C-8E4A-DF4FFF35FCEC}" dt="2025-09-17T08:24:30.064" v="10536" actId="2711"/>
          <ac:spMkLst>
            <pc:docMk/>
            <pc:sldMk cId="3618730195" sldId="322"/>
            <ac:spMk id="5" creationId="{F11ADBF8-23C9-9F5A-D181-083FE9288815}"/>
          </ac:spMkLst>
        </pc:spChg>
        <pc:spChg chg="mod">
          <ac:chgData name="Bilogrevic, Tea" userId="ed091799-211d-4433-9481-c87423bb0322" providerId="ADAL" clId="{8445CD4C-CA07-4D7C-8E4A-DF4FFF35FCEC}" dt="2025-09-30T12:12:30.958" v="11958" actId="207"/>
          <ac:spMkLst>
            <pc:docMk/>
            <pc:sldMk cId="3618730195" sldId="322"/>
            <ac:spMk id="6" creationId="{6ACB2485-AFC3-8962-4930-E1BCE662AA0F}"/>
          </ac:spMkLst>
        </pc:spChg>
        <pc:spChg chg="mod">
          <ac:chgData name="Bilogrevic, Tea" userId="ed091799-211d-4433-9481-c87423bb0322" providerId="ADAL" clId="{8445CD4C-CA07-4D7C-8E4A-DF4FFF35FCEC}" dt="2025-09-30T12:12:34.025" v="11959" actId="207"/>
          <ac:spMkLst>
            <pc:docMk/>
            <pc:sldMk cId="3618730195" sldId="322"/>
            <ac:spMk id="10" creationId="{BC847001-52EC-01F8-9455-46FAF1D772CC}"/>
          </ac:spMkLst>
        </pc:spChg>
        <pc:spChg chg="mod">
          <ac:chgData name="Bilogrevic, Tea" userId="ed091799-211d-4433-9481-c87423bb0322" providerId="ADAL" clId="{8445CD4C-CA07-4D7C-8E4A-DF4FFF35FCEC}" dt="2025-09-30T12:12:36.690" v="11960" actId="207"/>
          <ac:spMkLst>
            <pc:docMk/>
            <pc:sldMk cId="3618730195" sldId="322"/>
            <ac:spMk id="11" creationId="{0A2C5771-A9C1-5833-9401-5BBDB733D275}"/>
          </ac:spMkLst>
        </pc:spChg>
        <pc:spChg chg="mod">
          <ac:chgData name="Bilogrevic, Tea" userId="ed091799-211d-4433-9481-c87423bb0322" providerId="ADAL" clId="{8445CD4C-CA07-4D7C-8E4A-DF4FFF35FCEC}" dt="2025-09-17T08:24:30.064" v="10536" actId="2711"/>
          <ac:spMkLst>
            <pc:docMk/>
            <pc:sldMk cId="3618730195" sldId="322"/>
            <ac:spMk id="12" creationId="{6F36FE8B-ED23-EB32-7CBE-012D4F920908}"/>
          </ac:spMkLst>
        </pc:spChg>
        <pc:spChg chg="mod">
          <ac:chgData name="Bilogrevic, Tea" userId="ed091799-211d-4433-9481-c87423bb0322" providerId="ADAL" clId="{8445CD4C-CA07-4D7C-8E4A-DF4FFF35FCEC}" dt="2025-09-17T08:24:30.064" v="10536" actId="2711"/>
          <ac:spMkLst>
            <pc:docMk/>
            <pc:sldMk cId="3618730195" sldId="322"/>
            <ac:spMk id="13" creationId="{27341DEA-D36F-2E2F-5A17-2ECF00BC88B0}"/>
          </ac:spMkLst>
        </pc:spChg>
        <pc:spChg chg="mod">
          <ac:chgData name="Bilogrevic, Tea" userId="ed091799-211d-4433-9481-c87423bb0322" providerId="ADAL" clId="{8445CD4C-CA07-4D7C-8E4A-DF4FFF35FCEC}" dt="2025-09-17T08:25:16.727" v="10554" actId="20577"/>
          <ac:spMkLst>
            <pc:docMk/>
            <pc:sldMk cId="3618730195" sldId="322"/>
            <ac:spMk id="17" creationId="{33D8964B-FD1A-09EB-B83B-5F6ADE7BC873}"/>
          </ac:spMkLst>
        </pc:spChg>
        <pc:spChg chg="mod">
          <ac:chgData name="Bilogrevic, Tea" userId="ed091799-211d-4433-9481-c87423bb0322" providerId="ADAL" clId="{8445CD4C-CA07-4D7C-8E4A-DF4FFF35FCEC}" dt="2025-09-17T08:25:11.390" v="10540"/>
          <ac:spMkLst>
            <pc:docMk/>
            <pc:sldMk cId="3618730195" sldId="322"/>
            <ac:spMk id="18" creationId="{841ADDB1-AA00-22F1-57F6-BCBFABB9BC20}"/>
          </ac:spMkLst>
        </pc:spChg>
        <pc:grpChg chg="add mod">
          <ac:chgData name="Bilogrevic, Tea" userId="ed091799-211d-4433-9481-c87423bb0322" providerId="ADAL" clId="{8445CD4C-CA07-4D7C-8E4A-DF4FFF35FCEC}" dt="2025-09-16T09:13:02.710" v="4916" actId="1076"/>
          <ac:grpSpMkLst>
            <pc:docMk/>
            <pc:sldMk cId="3618730195" sldId="322"/>
            <ac:grpSpMk id="8" creationId="{0C27EF25-E2A0-161C-84BA-9F06EE7827C1}"/>
          </ac:grpSpMkLst>
        </pc:grpChg>
        <pc:grpChg chg="add mod">
          <ac:chgData name="Bilogrevic, Tea" userId="ed091799-211d-4433-9481-c87423bb0322" providerId="ADAL" clId="{8445CD4C-CA07-4D7C-8E4A-DF4FFF35FCEC}" dt="2025-09-17T08:25:24.944" v="10559" actId="1076"/>
          <ac:grpSpMkLst>
            <pc:docMk/>
            <pc:sldMk cId="3618730195" sldId="322"/>
            <ac:grpSpMk id="15" creationId="{257C0E9F-F8B8-4DCB-5869-D4BB66446959}"/>
          </ac:grpSpMkLst>
        </pc:grpChg>
        <pc:grpChg chg="mod">
          <ac:chgData name="Bilogrevic, Tea" userId="ed091799-211d-4433-9481-c87423bb0322" providerId="ADAL" clId="{8445CD4C-CA07-4D7C-8E4A-DF4FFF35FCEC}" dt="2025-09-17T08:25:11.390" v="10540"/>
          <ac:grpSpMkLst>
            <pc:docMk/>
            <pc:sldMk cId="3618730195" sldId="322"/>
            <ac:grpSpMk id="16" creationId="{536FDDDC-F5A7-FC55-B6E9-5E55FC338082}"/>
          </ac:grpSpMkLst>
        </pc:grpChg>
        <pc:picChg chg="mod">
          <ac:chgData name="Bilogrevic, Tea" userId="ed091799-211d-4433-9481-c87423bb0322" providerId="ADAL" clId="{8445CD4C-CA07-4D7C-8E4A-DF4FFF35FCEC}" dt="2025-09-17T08:25:11.390" v="10540"/>
          <ac:picMkLst>
            <pc:docMk/>
            <pc:sldMk cId="3618730195" sldId="322"/>
            <ac:picMk id="19" creationId="{A9A7D0E8-73CF-561A-6711-01221801295A}"/>
          </ac:picMkLst>
        </pc:picChg>
      </pc:sldChg>
      <pc:sldChg chg="addSp delSp modSp add del mod modShow">
        <pc:chgData name="Bilogrevic, Tea" userId="ed091799-211d-4433-9481-c87423bb0322" providerId="ADAL" clId="{8445CD4C-CA07-4D7C-8E4A-DF4FFF35FCEC}" dt="2025-09-16T14:34:55.081" v="8349" actId="2696"/>
        <pc:sldMkLst>
          <pc:docMk/>
          <pc:sldMk cId="117999631" sldId="323"/>
        </pc:sldMkLst>
      </pc:sldChg>
      <pc:sldChg chg="new del">
        <pc:chgData name="Bilogrevic, Tea" userId="ed091799-211d-4433-9481-c87423bb0322" providerId="ADAL" clId="{8445CD4C-CA07-4D7C-8E4A-DF4FFF35FCEC}" dt="2025-09-16T08:45:17.380" v="4433" actId="47"/>
        <pc:sldMkLst>
          <pc:docMk/>
          <pc:sldMk cId="3597372100" sldId="323"/>
        </pc:sldMkLst>
      </pc:sldChg>
      <pc:sldChg chg="add del mod modShow">
        <pc:chgData name="Bilogrevic, Tea" userId="ed091799-211d-4433-9481-c87423bb0322" providerId="ADAL" clId="{8445CD4C-CA07-4D7C-8E4A-DF4FFF35FCEC}" dt="2025-09-16T14:34:51.974" v="8348" actId="2696"/>
        <pc:sldMkLst>
          <pc:docMk/>
          <pc:sldMk cId="4025198917" sldId="324"/>
        </pc:sldMkLst>
      </pc:sldChg>
      <pc:sldChg chg="new del">
        <pc:chgData name="Bilogrevic, Tea" userId="ed091799-211d-4433-9481-c87423bb0322" providerId="ADAL" clId="{8445CD4C-CA07-4D7C-8E4A-DF4FFF35FCEC}" dt="2025-09-16T10:09:15.009" v="6630" actId="47"/>
        <pc:sldMkLst>
          <pc:docMk/>
          <pc:sldMk cId="3791217021" sldId="325"/>
        </pc:sldMkLst>
      </pc:sldChg>
      <pc:sldChg chg="addSp delSp modSp new mod ord">
        <pc:chgData name="Bilogrevic, Tea" userId="ed091799-211d-4433-9481-c87423bb0322" providerId="ADAL" clId="{8445CD4C-CA07-4D7C-8E4A-DF4FFF35FCEC}" dt="2025-09-16T10:15:18.153" v="6647"/>
        <pc:sldMkLst>
          <pc:docMk/>
          <pc:sldMk cId="4148962220" sldId="326"/>
        </pc:sldMkLst>
      </pc:sldChg>
      <pc:sldChg chg="addSp delSp modSp new del mod">
        <pc:chgData name="Bilogrevic, Tea" userId="ed091799-211d-4433-9481-c87423bb0322" providerId="ADAL" clId="{8445CD4C-CA07-4D7C-8E4A-DF4FFF35FCEC}" dt="2025-09-16T10:14:09.482" v="6645" actId="47"/>
        <pc:sldMkLst>
          <pc:docMk/>
          <pc:sldMk cId="2282458567" sldId="327"/>
        </pc:sldMkLst>
      </pc:sldChg>
      <pc:sldChg chg="addSp delSp modSp mod">
        <pc:chgData name="Bilogrevic, Tea" userId="ed091799-211d-4433-9481-c87423bb0322" providerId="ADAL" clId="{8445CD4C-CA07-4D7C-8E4A-DF4FFF35FCEC}" dt="2025-09-17T09:20:12.100" v="11373" actId="1076"/>
        <pc:sldMkLst>
          <pc:docMk/>
          <pc:sldMk cId="3343592075" sldId="327"/>
        </pc:sldMkLst>
      </pc:sldChg>
      <pc:sldChg chg="addSp delSp modSp new mod ord">
        <pc:chgData name="Bilogrevic, Tea" userId="ed091799-211d-4433-9481-c87423bb0322" providerId="ADAL" clId="{8445CD4C-CA07-4D7C-8E4A-DF4FFF35FCEC}" dt="2025-09-23T10:51:39.158" v="11625" actId="1076"/>
        <pc:sldMkLst>
          <pc:docMk/>
          <pc:sldMk cId="1036586082" sldId="328"/>
        </pc:sldMkLst>
        <pc:spChg chg="mod ord">
          <ac:chgData name="Bilogrevic, Tea" userId="ed091799-211d-4433-9481-c87423bb0322" providerId="ADAL" clId="{8445CD4C-CA07-4D7C-8E4A-DF4FFF35FCEC}" dt="2025-09-17T07:16:09.886" v="9380"/>
          <ac:spMkLst>
            <pc:docMk/>
            <pc:sldMk cId="1036586082" sldId="328"/>
            <ac:spMk id="2" creationId="{1F3C6FA6-8DAA-3CF2-E7E4-1E7D9E171CF8}"/>
          </ac:spMkLst>
        </pc:spChg>
        <pc:spChg chg="mod ord">
          <ac:chgData name="Bilogrevic, Tea" userId="ed091799-211d-4433-9481-c87423bb0322" providerId="ADAL" clId="{8445CD4C-CA07-4D7C-8E4A-DF4FFF35FCEC}" dt="2025-09-17T07:16:09.886" v="9382"/>
          <ac:spMkLst>
            <pc:docMk/>
            <pc:sldMk cId="1036586082" sldId="328"/>
            <ac:spMk id="3" creationId="{356D2C70-2E39-FECA-F2E4-BFB4EABF95DD}"/>
          </ac:spMkLst>
        </pc:spChg>
        <pc:spChg chg="add mod ord">
          <ac:chgData name="Bilogrevic, Tea" userId="ed091799-211d-4433-9481-c87423bb0322" providerId="ADAL" clId="{8445CD4C-CA07-4D7C-8E4A-DF4FFF35FCEC}" dt="2025-09-17T09:05:57.033" v="10942" actId="1076"/>
          <ac:spMkLst>
            <pc:docMk/>
            <pc:sldMk cId="1036586082" sldId="328"/>
            <ac:spMk id="12" creationId="{E829225E-77E7-B82A-52E5-59B5DEA284B8}"/>
          </ac:spMkLst>
        </pc:spChg>
        <pc:spChg chg="add mod ord topLvl">
          <ac:chgData name="Bilogrevic, Tea" userId="ed091799-211d-4433-9481-c87423bb0322" providerId="ADAL" clId="{8445CD4C-CA07-4D7C-8E4A-DF4FFF35FCEC}" dt="2025-09-17T09:06:07.087" v="10944" actId="1076"/>
          <ac:spMkLst>
            <pc:docMk/>
            <pc:sldMk cId="1036586082" sldId="328"/>
            <ac:spMk id="13" creationId="{2B62B0D3-7620-C591-0DDF-21F0947081A4}"/>
          </ac:spMkLst>
        </pc:spChg>
        <pc:spChg chg="add mod ord">
          <ac:chgData name="Bilogrevic, Tea" userId="ed091799-211d-4433-9481-c87423bb0322" providerId="ADAL" clId="{8445CD4C-CA07-4D7C-8E4A-DF4FFF35FCEC}" dt="2025-09-17T07:16:51.274" v="9491" actId="20577"/>
          <ac:spMkLst>
            <pc:docMk/>
            <pc:sldMk cId="1036586082" sldId="328"/>
            <ac:spMk id="18" creationId="{9D5B2C37-1F47-5242-0A9D-E2E0D73FFCCD}"/>
          </ac:spMkLst>
        </pc:spChg>
        <pc:spChg chg="add mod ord">
          <ac:chgData name="Bilogrevic, Tea" userId="ed091799-211d-4433-9481-c87423bb0322" providerId="ADAL" clId="{8445CD4C-CA07-4D7C-8E4A-DF4FFF35FCEC}" dt="2025-09-17T07:16:55.889" v="9494" actId="20577"/>
          <ac:spMkLst>
            <pc:docMk/>
            <pc:sldMk cId="1036586082" sldId="328"/>
            <ac:spMk id="19" creationId="{2505CFAF-D5CB-1488-E83A-5489A5E136EB}"/>
          </ac:spMkLst>
        </pc:spChg>
        <pc:spChg chg="mod">
          <ac:chgData name="Bilogrevic, Tea" userId="ed091799-211d-4433-9481-c87423bb0322" providerId="ADAL" clId="{8445CD4C-CA07-4D7C-8E4A-DF4FFF35FCEC}" dt="2025-09-17T07:10:46.865" v="9243" actId="20577"/>
          <ac:spMkLst>
            <pc:docMk/>
            <pc:sldMk cId="1036586082" sldId="328"/>
            <ac:spMk id="22" creationId="{8AAB7920-917C-E4D3-3E38-31D11B3DCC2D}"/>
          </ac:spMkLst>
        </pc:spChg>
        <pc:spChg chg="mod">
          <ac:chgData name="Bilogrevic, Tea" userId="ed091799-211d-4433-9481-c87423bb0322" providerId="ADAL" clId="{8445CD4C-CA07-4D7C-8E4A-DF4FFF35FCEC}" dt="2025-09-17T07:10:32.957" v="9239"/>
          <ac:spMkLst>
            <pc:docMk/>
            <pc:sldMk cId="1036586082" sldId="328"/>
            <ac:spMk id="23" creationId="{92FE4B73-A478-EF8C-846D-ACEAF36ECB36}"/>
          </ac:spMkLst>
        </pc:spChg>
        <pc:spChg chg="mod topLvl">
          <ac:chgData name="Bilogrevic, Tea" userId="ed091799-211d-4433-9481-c87423bb0322" providerId="ADAL" clId="{8445CD4C-CA07-4D7C-8E4A-DF4FFF35FCEC}" dt="2025-09-17T07:16:17.462" v="9485" actId="165"/>
          <ac:spMkLst>
            <pc:docMk/>
            <pc:sldMk cId="1036586082" sldId="328"/>
            <ac:spMk id="72" creationId="{ACF5E06A-F82F-9F89-F46D-BB162132FA1F}"/>
          </ac:spMkLst>
        </pc:spChg>
        <pc:spChg chg="mod ord">
          <ac:chgData name="Bilogrevic, Tea" userId="ed091799-211d-4433-9481-c87423bb0322" providerId="ADAL" clId="{8445CD4C-CA07-4D7C-8E4A-DF4FFF35FCEC}" dt="2025-09-17T07:16:09.896" v="9406"/>
          <ac:spMkLst>
            <pc:docMk/>
            <pc:sldMk cId="1036586082" sldId="328"/>
            <ac:spMk id="84" creationId="{8F72AF36-71B1-8B86-E337-139E4474AB17}"/>
          </ac:spMkLst>
        </pc:spChg>
        <pc:spChg chg="mod ord">
          <ac:chgData name="Bilogrevic, Tea" userId="ed091799-211d-4433-9481-c87423bb0322" providerId="ADAL" clId="{8445CD4C-CA07-4D7C-8E4A-DF4FFF35FCEC}" dt="2025-09-17T07:16:09.896" v="9408"/>
          <ac:spMkLst>
            <pc:docMk/>
            <pc:sldMk cId="1036586082" sldId="328"/>
            <ac:spMk id="85" creationId="{B70D622C-1079-BACF-1BAC-690965026AF0}"/>
          </ac:spMkLst>
        </pc:spChg>
        <pc:spChg chg="mod ord">
          <ac:chgData name="Bilogrevic, Tea" userId="ed091799-211d-4433-9481-c87423bb0322" providerId="ADAL" clId="{8445CD4C-CA07-4D7C-8E4A-DF4FFF35FCEC}" dt="2025-09-17T07:16:09.896" v="9410"/>
          <ac:spMkLst>
            <pc:docMk/>
            <pc:sldMk cId="1036586082" sldId="328"/>
            <ac:spMk id="86" creationId="{01E9BC16-5932-B2E3-D087-F4602C459AAF}"/>
          </ac:spMkLst>
        </pc:spChg>
        <pc:spChg chg="mod ord">
          <ac:chgData name="Bilogrevic, Tea" userId="ed091799-211d-4433-9481-c87423bb0322" providerId="ADAL" clId="{8445CD4C-CA07-4D7C-8E4A-DF4FFF35FCEC}" dt="2025-09-17T07:16:09.896" v="9412"/>
          <ac:spMkLst>
            <pc:docMk/>
            <pc:sldMk cId="1036586082" sldId="328"/>
            <ac:spMk id="87" creationId="{43E80590-A451-4C4A-FEBB-796E614701A9}"/>
          </ac:spMkLst>
        </pc:spChg>
        <pc:spChg chg="mod ord topLvl">
          <ac:chgData name="Bilogrevic, Tea" userId="ed091799-211d-4433-9481-c87423bb0322" providerId="ADAL" clId="{8445CD4C-CA07-4D7C-8E4A-DF4FFF35FCEC}" dt="2025-09-17T08:22:29.490" v="10519" actId="207"/>
          <ac:spMkLst>
            <pc:docMk/>
            <pc:sldMk cId="1036586082" sldId="328"/>
            <ac:spMk id="88" creationId="{B79DD83E-D0E0-B0B0-9637-3D94DFEC0B47}"/>
          </ac:spMkLst>
        </pc:spChg>
        <pc:spChg chg="mod ord topLvl">
          <ac:chgData name="Bilogrevic, Tea" userId="ed091799-211d-4433-9481-c87423bb0322" providerId="ADAL" clId="{8445CD4C-CA07-4D7C-8E4A-DF4FFF35FCEC}" dt="2025-09-17T07:16:40.756" v="9488" actId="164"/>
          <ac:spMkLst>
            <pc:docMk/>
            <pc:sldMk cId="1036586082" sldId="328"/>
            <ac:spMk id="89" creationId="{025ED145-5134-A15C-5CE4-B887DD134B6D}"/>
          </ac:spMkLst>
        </pc:spChg>
        <pc:spChg chg="mod topLvl">
          <ac:chgData name="Bilogrevic, Tea" userId="ed091799-211d-4433-9481-c87423bb0322" providerId="ADAL" clId="{8445CD4C-CA07-4D7C-8E4A-DF4FFF35FCEC}" dt="2025-09-17T07:16:07.714" v="9376" actId="164"/>
          <ac:spMkLst>
            <pc:docMk/>
            <pc:sldMk cId="1036586082" sldId="328"/>
            <ac:spMk id="90" creationId="{224CFD55-EE3E-3C48-CEFA-B4A48164F247}"/>
          </ac:spMkLst>
        </pc:spChg>
        <pc:spChg chg="mod ord">
          <ac:chgData name="Bilogrevic, Tea" userId="ed091799-211d-4433-9481-c87423bb0322" providerId="ADAL" clId="{8445CD4C-CA07-4D7C-8E4A-DF4FFF35FCEC}" dt="2025-09-17T07:16:07.714" v="9376" actId="164"/>
          <ac:spMkLst>
            <pc:docMk/>
            <pc:sldMk cId="1036586082" sldId="328"/>
            <ac:spMk id="91" creationId="{2707AB1F-AC8C-DE45-9564-73A9FDBF17E7}"/>
          </ac:spMkLst>
        </pc:spChg>
        <pc:spChg chg="mod topLvl">
          <ac:chgData name="Bilogrevic, Tea" userId="ed091799-211d-4433-9481-c87423bb0322" providerId="ADAL" clId="{8445CD4C-CA07-4D7C-8E4A-DF4FFF35FCEC}" dt="2025-09-17T08:22:34.909" v="10520" actId="207"/>
          <ac:spMkLst>
            <pc:docMk/>
            <pc:sldMk cId="1036586082" sldId="328"/>
            <ac:spMk id="92" creationId="{D12010F4-57DA-EC02-41F1-44E927A7019B}"/>
          </ac:spMkLst>
        </pc:spChg>
        <pc:spChg chg="mod topLvl">
          <ac:chgData name="Bilogrevic, Tea" userId="ed091799-211d-4433-9481-c87423bb0322" providerId="ADAL" clId="{8445CD4C-CA07-4D7C-8E4A-DF4FFF35FCEC}" dt="2025-09-17T08:22:37.814" v="10521" actId="207"/>
          <ac:spMkLst>
            <pc:docMk/>
            <pc:sldMk cId="1036586082" sldId="328"/>
            <ac:spMk id="93" creationId="{9F83D689-DDC0-2EDD-B76B-BDEB27D0BD0C}"/>
          </ac:spMkLst>
        </pc:spChg>
        <pc:spChg chg="add mod ord">
          <ac:chgData name="Bilogrevic, Tea" userId="ed091799-211d-4433-9481-c87423bb0322" providerId="ADAL" clId="{8445CD4C-CA07-4D7C-8E4A-DF4FFF35FCEC}" dt="2025-09-17T07:16:09.896" v="9418"/>
          <ac:spMkLst>
            <pc:docMk/>
            <pc:sldMk cId="1036586082" sldId="328"/>
            <ac:spMk id="94" creationId="{BD576A00-67D7-700D-5E98-C017EF1398A5}"/>
          </ac:spMkLst>
        </pc:spChg>
        <pc:spChg chg="mod ord">
          <ac:chgData name="Bilogrevic, Tea" userId="ed091799-211d-4433-9481-c87423bb0322" providerId="ADAL" clId="{8445CD4C-CA07-4D7C-8E4A-DF4FFF35FCEC}" dt="2025-09-17T07:16:09.896" v="9420"/>
          <ac:spMkLst>
            <pc:docMk/>
            <pc:sldMk cId="1036586082" sldId="328"/>
            <ac:spMk id="95" creationId="{705D94F2-77A9-A3CB-F876-DEF7C62DC4A4}"/>
          </ac:spMkLst>
        </pc:spChg>
        <pc:spChg chg="mod ord">
          <ac:chgData name="Bilogrevic, Tea" userId="ed091799-211d-4433-9481-c87423bb0322" providerId="ADAL" clId="{8445CD4C-CA07-4D7C-8E4A-DF4FFF35FCEC}" dt="2025-09-17T07:16:09.896" v="9422"/>
          <ac:spMkLst>
            <pc:docMk/>
            <pc:sldMk cId="1036586082" sldId="328"/>
            <ac:spMk id="96" creationId="{52525C53-4047-9E59-0E8E-489BCB6AA980}"/>
          </ac:spMkLst>
        </pc:spChg>
        <pc:spChg chg="mod ord">
          <ac:chgData name="Bilogrevic, Tea" userId="ed091799-211d-4433-9481-c87423bb0322" providerId="ADAL" clId="{8445CD4C-CA07-4D7C-8E4A-DF4FFF35FCEC}" dt="2025-09-17T08:22:29.490" v="10519" actId="207"/>
          <ac:spMkLst>
            <pc:docMk/>
            <pc:sldMk cId="1036586082" sldId="328"/>
            <ac:spMk id="97" creationId="{396D0BFF-A83D-D799-315E-B16DFF5D6B10}"/>
          </ac:spMkLst>
        </pc:spChg>
        <pc:spChg chg="add mod ord">
          <ac:chgData name="Bilogrevic, Tea" userId="ed091799-211d-4433-9481-c87423bb0322" providerId="ADAL" clId="{8445CD4C-CA07-4D7C-8E4A-DF4FFF35FCEC}" dt="2025-09-17T07:16:09.896" v="9426"/>
          <ac:spMkLst>
            <pc:docMk/>
            <pc:sldMk cId="1036586082" sldId="328"/>
            <ac:spMk id="98" creationId="{C3057421-0756-8714-BED3-0DD5DE8285AF}"/>
          </ac:spMkLst>
        </pc:spChg>
        <pc:spChg chg="mod ord">
          <ac:chgData name="Bilogrevic, Tea" userId="ed091799-211d-4433-9481-c87423bb0322" providerId="ADAL" clId="{8445CD4C-CA07-4D7C-8E4A-DF4FFF35FCEC}" dt="2025-09-17T07:16:09.896" v="9428"/>
          <ac:spMkLst>
            <pc:docMk/>
            <pc:sldMk cId="1036586082" sldId="328"/>
            <ac:spMk id="99" creationId="{BEFE30C2-3243-962C-1AEA-5D11BDD99ACF}"/>
          </ac:spMkLst>
        </pc:spChg>
        <pc:spChg chg="mod ord">
          <ac:chgData name="Bilogrevic, Tea" userId="ed091799-211d-4433-9481-c87423bb0322" providerId="ADAL" clId="{8445CD4C-CA07-4D7C-8E4A-DF4FFF35FCEC}" dt="2025-09-17T08:22:29.490" v="10519" actId="207"/>
          <ac:spMkLst>
            <pc:docMk/>
            <pc:sldMk cId="1036586082" sldId="328"/>
            <ac:spMk id="100" creationId="{FB47E017-CB9F-F897-7B67-12A7D3530E24}"/>
          </ac:spMkLst>
        </pc:spChg>
        <pc:spChg chg="mod ord">
          <ac:chgData name="Bilogrevic, Tea" userId="ed091799-211d-4433-9481-c87423bb0322" providerId="ADAL" clId="{8445CD4C-CA07-4D7C-8E4A-DF4FFF35FCEC}" dt="2025-09-17T07:16:09.896" v="9432"/>
          <ac:spMkLst>
            <pc:docMk/>
            <pc:sldMk cId="1036586082" sldId="328"/>
            <ac:spMk id="101" creationId="{6C1D42DD-011F-CE5C-7BFF-0F7E92FD1FD3}"/>
          </ac:spMkLst>
        </pc:spChg>
        <pc:spChg chg="add mod ord">
          <ac:chgData name="Bilogrevic, Tea" userId="ed091799-211d-4433-9481-c87423bb0322" providerId="ADAL" clId="{8445CD4C-CA07-4D7C-8E4A-DF4FFF35FCEC}" dt="2025-09-17T07:16:09.896" v="9434"/>
          <ac:spMkLst>
            <pc:docMk/>
            <pc:sldMk cId="1036586082" sldId="328"/>
            <ac:spMk id="102" creationId="{36768956-53B1-70FC-2C3F-A45E18102F8C}"/>
          </ac:spMkLst>
        </pc:spChg>
        <pc:spChg chg="mod ord">
          <ac:chgData name="Bilogrevic, Tea" userId="ed091799-211d-4433-9481-c87423bb0322" providerId="ADAL" clId="{8445CD4C-CA07-4D7C-8E4A-DF4FFF35FCEC}" dt="2025-09-17T07:16:09.896" v="9436"/>
          <ac:spMkLst>
            <pc:docMk/>
            <pc:sldMk cId="1036586082" sldId="328"/>
            <ac:spMk id="103" creationId="{FCEB9C99-99E7-DABC-51E1-E092BC756247}"/>
          </ac:spMkLst>
        </pc:spChg>
        <pc:spChg chg="add mod ord">
          <ac:chgData name="Bilogrevic, Tea" userId="ed091799-211d-4433-9481-c87423bb0322" providerId="ADAL" clId="{8445CD4C-CA07-4D7C-8E4A-DF4FFF35FCEC}" dt="2025-09-17T07:16:09.896" v="9438"/>
          <ac:spMkLst>
            <pc:docMk/>
            <pc:sldMk cId="1036586082" sldId="328"/>
            <ac:spMk id="104" creationId="{47D9BD1C-E716-5BA0-7E29-2BC1B8A2C0D2}"/>
          </ac:spMkLst>
        </pc:spChg>
        <pc:spChg chg="mod ord topLvl">
          <ac:chgData name="Bilogrevic, Tea" userId="ed091799-211d-4433-9481-c87423bb0322" providerId="ADAL" clId="{8445CD4C-CA07-4D7C-8E4A-DF4FFF35FCEC}" dt="2025-09-17T08:22:29.490" v="10519" actId="207"/>
          <ac:spMkLst>
            <pc:docMk/>
            <pc:sldMk cId="1036586082" sldId="328"/>
            <ac:spMk id="105" creationId="{AD2E235A-2374-CE4B-DE50-C36EE987D0AB}"/>
          </ac:spMkLst>
        </pc:spChg>
        <pc:spChg chg="mod ord">
          <ac:chgData name="Bilogrevic, Tea" userId="ed091799-211d-4433-9481-c87423bb0322" providerId="ADAL" clId="{8445CD4C-CA07-4D7C-8E4A-DF4FFF35FCEC}" dt="2025-09-17T07:16:09.896" v="9442"/>
          <ac:spMkLst>
            <pc:docMk/>
            <pc:sldMk cId="1036586082" sldId="328"/>
            <ac:spMk id="106" creationId="{51F9DAF3-3985-CBF8-467E-DDF3E9DBD6C2}"/>
          </ac:spMkLst>
        </pc:spChg>
        <pc:spChg chg="mod ord">
          <ac:chgData name="Bilogrevic, Tea" userId="ed091799-211d-4433-9481-c87423bb0322" providerId="ADAL" clId="{8445CD4C-CA07-4D7C-8E4A-DF4FFF35FCEC}" dt="2025-09-17T07:16:09.896" v="9444"/>
          <ac:spMkLst>
            <pc:docMk/>
            <pc:sldMk cId="1036586082" sldId="328"/>
            <ac:spMk id="107" creationId="{2CA84651-F5F9-EA38-50E9-EF7C66C181A9}"/>
          </ac:spMkLst>
        </pc:spChg>
        <pc:spChg chg="mod ord topLvl">
          <ac:chgData name="Bilogrevic, Tea" userId="ed091799-211d-4433-9481-c87423bb0322" providerId="ADAL" clId="{8445CD4C-CA07-4D7C-8E4A-DF4FFF35FCEC}" dt="2025-09-17T08:22:29.490" v="10519" actId="207"/>
          <ac:spMkLst>
            <pc:docMk/>
            <pc:sldMk cId="1036586082" sldId="328"/>
            <ac:spMk id="108" creationId="{71671337-3640-4D20-085F-17C5906B5A8A}"/>
          </ac:spMkLst>
        </pc:spChg>
        <pc:spChg chg="mod ord">
          <ac:chgData name="Bilogrevic, Tea" userId="ed091799-211d-4433-9481-c87423bb0322" providerId="ADAL" clId="{8445CD4C-CA07-4D7C-8E4A-DF4FFF35FCEC}" dt="2025-09-17T07:16:07.714" v="9376" actId="164"/>
          <ac:spMkLst>
            <pc:docMk/>
            <pc:sldMk cId="1036586082" sldId="328"/>
            <ac:spMk id="109" creationId="{A623CE20-E5D5-38CA-E351-FE6C18E1F4A1}"/>
          </ac:spMkLst>
        </pc:spChg>
        <pc:spChg chg="mod ord">
          <ac:chgData name="Bilogrevic, Tea" userId="ed091799-211d-4433-9481-c87423bb0322" providerId="ADAL" clId="{8445CD4C-CA07-4D7C-8E4A-DF4FFF35FCEC}" dt="2025-09-17T07:16:07.714" v="9376" actId="164"/>
          <ac:spMkLst>
            <pc:docMk/>
            <pc:sldMk cId="1036586082" sldId="328"/>
            <ac:spMk id="110" creationId="{850AAC60-73F0-38CC-AD2B-188C66D2415B}"/>
          </ac:spMkLst>
        </pc:spChg>
        <pc:spChg chg="mod ord">
          <ac:chgData name="Bilogrevic, Tea" userId="ed091799-211d-4433-9481-c87423bb0322" providerId="ADAL" clId="{8445CD4C-CA07-4D7C-8E4A-DF4FFF35FCEC}" dt="2025-09-17T07:16:07.714" v="9376" actId="164"/>
          <ac:spMkLst>
            <pc:docMk/>
            <pc:sldMk cId="1036586082" sldId="328"/>
            <ac:spMk id="111" creationId="{F364A0C6-2DDA-33C1-D311-BBC31B900DBC}"/>
          </ac:spMkLst>
        </pc:spChg>
        <pc:spChg chg="mod ord">
          <ac:chgData name="Bilogrevic, Tea" userId="ed091799-211d-4433-9481-c87423bb0322" providerId="ADAL" clId="{8445CD4C-CA07-4D7C-8E4A-DF4FFF35FCEC}" dt="2025-09-17T07:16:07.714" v="9376" actId="164"/>
          <ac:spMkLst>
            <pc:docMk/>
            <pc:sldMk cId="1036586082" sldId="328"/>
            <ac:spMk id="113" creationId="{8D5423CD-7126-69C6-F210-CD6149EA9CDA}"/>
          </ac:spMkLst>
        </pc:spChg>
        <pc:spChg chg="mod ord">
          <ac:chgData name="Bilogrevic, Tea" userId="ed091799-211d-4433-9481-c87423bb0322" providerId="ADAL" clId="{8445CD4C-CA07-4D7C-8E4A-DF4FFF35FCEC}" dt="2025-09-17T07:16:07.714" v="9376" actId="164"/>
          <ac:spMkLst>
            <pc:docMk/>
            <pc:sldMk cId="1036586082" sldId="328"/>
            <ac:spMk id="114" creationId="{2BC4D94B-AE5B-4F8E-C066-B5F5569F2A92}"/>
          </ac:spMkLst>
        </pc:spChg>
        <pc:spChg chg="mod ord">
          <ac:chgData name="Bilogrevic, Tea" userId="ed091799-211d-4433-9481-c87423bb0322" providerId="ADAL" clId="{8445CD4C-CA07-4D7C-8E4A-DF4FFF35FCEC}" dt="2025-09-17T07:16:09.896" v="9448"/>
          <ac:spMkLst>
            <pc:docMk/>
            <pc:sldMk cId="1036586082" sldId="328"/>
            <ac:spMk id="115" creationId="{8CB56173-170B-6344-D1FB-C8905C8B77F5}"/>
          </ac:spMkLst>
        </pc:spChg>
        <pc:spChg chg="mod ord">
          <ac:chgData name="Bilogrevic, Tea" userId="ed091799-211d-4433-9481-c87423bb0322" providerId="ADAL" clId="{8445CD4C-CA07-4D7C-8E4A-DF4FFF35FCEC}" dt="2025-09-17T07:16:09.896" v="9450"/>
          <ac:spMkLst>
            <pc:docMk/>
            <pc:sldMk cId="1036586082" sldId="328"/>
            <ac:spMk id="116" creationId="{0304FB29-4F87-CA7C-E902-6DBA41419A1B}"/>
          </ac:spMkLst>
        </pc:spChg>
        <pc:spChg chg="mod ord topLvl">
          <ac:chgData name="Bilogrevic, Tea" userId="ed091799-211d-4433-9481-c87423bb0322" providerId="ADAL" clId="{8445CD4C-CA07-4D7C-8E4A-DF4FFF35FCEC}" dt="2025-09-17T08:22:29.490" v="10519" actId="207"/>
          <ac:spMkLst>
            <pc:docMk/>
            <pc:sldMk cId="1036586082" sldId="328"/>
            <ac:spMk id="117" creationId="{EFF7F44D-BB2E-7F67-FE7C-64FB33B9827A}"/>
          </ac:spMkLst>
        </pc:spChg>
        <pc:spChg chg="mod ord">
          <ac:chgData name="Bilogrevic, Tea" userId="ed091799-211d-4433-9481-c87423bb0322" providerId="ADAL" clId="{8445CD4C-CA07-4D7C-8E4A-DF4FFF35FCEC}" dt="2025-09-17T07:16:09.896" v="9454"/>
          <ac:spMkLst>
            <pc:docMk/>
            <pc:sldMk cId="1036586082" sldId="328"/>
            <ac:spMk id="118" creationId="{DE176E62-1FF9-CA5D-B9A0-AE60CA5CCDE0}"/>
          </ac:spMkLst>
        </pc:spChg>
        <pc:spChg chg="mod ord">
          <ac:chgData name="Bilogrevic, Tea" userId="ed091799-211d-4433-9481-c87423bb0322" providerId="ADAL" clId="{8445CD4C-CA07-4D7C-8E4A-DF4FFF35FCEC}" dt="2025-09-17T07:16:09.896" v="9456"/>
          <ac:spMkLst>
            <pc:docMk/>
            <pc:sldMk cId="1036586082" sldId="328"/>
            <ac:spMk id="119" creationId="{EFCECD94-EFF8-2B28-20B9-467C1ED65196}"/>
          </ac:spMkLst>
        </pc:spChg>
        <pc:spChg chg="mod ord topLvl">
          <ac:chgData name="Bilogrevic, Tea" userId="ed091799-211d-4433-9481-c87423bb0322" providerId="ADAL" clId="{8445CD4C-CA07-4D7C-8E4A-DF4FFF35FCEC}" dt="2025-09-17T08:22:29.490" v="10519" actId="207"/>
          <ac:spMkLst>
            <pc:docMk/>
            <pc:sldMk cId="1036586082" sldId="328"/>
            <ac:spMk id="120" creationId="{E6CE2154-1786-6ABF-6832-51ED0C44C4DE}"/>
          </ac:spMkLst>
        </pc:spChg>
        <pc:spChg chg="add mod ord">
          <ac:chgData name="Bilogrevic, Tea" userId="ed091799-211d-4433-9481-c87423bb0322" providerId="ADAL" clId="{8445CD4C-CA07-4D7C-8E4A-DF4FFF35FCEC}" dt="2025-09-17T07:16:09.912" v="9460"/>
          <ac:spMkLst>
            <pc:docMk/>
            <pc:sldMk cId="1036586082" sldId="328"/>
            <ac:spMk id="121" creationId="{07762606-CAB1-9BF2-7B3F-6544CDA83E5B}"/>
          </ac:spMkLst>
        </pc:spChg>
        <pc:spChg chg="mod ord">
          <ac:chgData name="Bilogrevic, Tea" userId="ed091799-211d-4433-9481-c87423bb0322" providerId="ADAL" clId="{8445CD4C-CA07-4D7C-8E4A-DF4FFF35FCEC}" dt="2025-09-17T07:16:09.912" v="9462"/>
          <ac:spMkLst>
            <pc:docMk/>
            <pc:sldMk cId="1036586082" sldId="328"/>
            <ac:spMk id="122" creationId="{5C815256-0EEF-E85E-35AE-6EE429CD5F44}"/>
          </ac:spMkLst>
        </pc:spChg>
        <pc:spChg chg="add mod ord">
          <ac:chgData name="Bilogrevic, Tea" userId="ed091799-211d-4433-9481-c87423bb0322" providerId="ADAL" clId="{8445CD4C-CA07-4D7C-8E4A-DF4FFF35FCEC}" dt="2025-09-17T07:16:09.912" v="9464"/>
          <ac:spMkLst>
            <pc:docMk/>
            <pc:sldMk cId="1036586082" sldId="328"/>
            <ac:spMk id="123" creationId="{94C6F0FF-A9FA-27F9-5D2F-A5A13DECF6C6}"/>
          </ac:spMkLst>
        </pc:spChg>
        <pc:spChg chg="mod ord topLvl">
          <ac:chgData name="Bilogrevic, Tea" userId="ed091799-211d-4433-9481-c87423bb0322" providerId="ADAL" clId="{8445CD4C-CA07-4D7C-8E4A-DF4FFF35FCEC}" dt="2025-09-17T07:16:40.756" v="9488" actId="164"/>
          <ac:spMkLst>
            <pc:docMk/>
            <pc:sldMk cId="1036586082" sldId="328"/>
            <ac:spMk id="124" creationId="{6EA4AFDA-2DF3-FA6B-043B-6DF64F45153F}"/>
          </ac:spMkLst>
        </pc:spChg>
        <pc:spChg chg="mod ord topLvl">
          <ac:chgData name="Bilogrevic, Tea" userId="ed091799-211d-4433-9481-c87423bb0322" providerId="ADAL" clId="{8445CD4C-CA07-4D7C-8E4A-DF4FFF35FCEC}" dt="2025-09-17T08:22:29.490" v="10519" actId="207"/>
          <ac:spMkLst>
            <pc:docMk/>
            <pc:sldMk cId="1036586082" sldId="328"/>
            <ac:spMk id="128" creationId="{B8C42EF7-60F9-20D6-6138-6773036D4382}"/>
          </ac:spMkLst>
        </pc:spChg>
        <pc:spChg chg="add mod ord">
          <ac:chgData name="Bilogrevic, Tea" userId="ed091799-211d-4433-9481-c87423bb0322" providerId="ADAL" clId="{8445CD4C-CA07-4D7C-8E4A-DF4FFF35FCEC}" dt="2025-09-17T07:15:51.742" v="9366"/>
          <ac:spMkLst>
            <pc:docMk/>
            <pc:sldMk cId="1036586082" sldId="328"/>
            <ac:spMk id="138" creationId="{8C82F6C0-F3CC-9317-60CD-35307E7639A3}"/>
          </ac:spMkLst>
        </pc:spChg>
        <pc:grpChg chg="add mod ord">
          <ac:chgData name="Bilogrevic, Tea" userId="ed091799-211d-4433-9481-c87423bb0322" providerId="ADAL" clId="{8445CD4C-CA07-4D7C-8E4A-DF4FFF35FCEC}" dt="2025-09-23T10:51:39.158" v="11625" actId="1076"/>
          <ac:grpSpMkLst>
            <pc:docMk/>
            <pc:sldMk cId="1036586082" sldId="328"/>
            <ac:grpSpMk id="20" creationId="{4A030E26-9022-4F5A-E9E0-3216B07B6090}"/>
          </ac:grpSpMkLst>
        </pc:grpChg>
        <pc:grpChg chg="mod">
          <ac:chgData name="Bilogrevic, Tea" userId="ed091799-211d-4433-9481-c87423bb0322" providerId="ADAL" clId="{8445CD4C-CA07-4D7C-8E4A-DF4FFF35FCEC}" dt="2025-09-17T07:10:32.957" v="9239"/>
          <ac:grpSpMkLst>
            <pc:docMk/>
            <pc:sldMk cId="1036586082" sldId="328"/>
            <ac:grpSpMk id="21" creationId="{08C9612F-EC2C-DB22-52C3-AAA938322F63}"/>
          </ac:grpSpMkLst>
        </pc:grpChg>
        <pc:grpChg chg="mod ord">
          <ac:chgData name="Bilogrevic, Tea" userId="ed091799-211d-4433-9481-c87423bb0322" providerId="ADAL" clId="{8445CD4C-CA07-4D7C-8E4A-DF4FFF35FCEC}" dt="2025-09-17T07:16:09.912" v="9480"/>
          <ac:grpSpMkLst>
            <pc:docMk/>
            <pc:sldMk cId="1036586082" sldId="328"/>
            <ac:grpSpMk id="25" creationId="{EEBACD09-F720-C693-6077-5AFA128B0347}"/>
          </ac:grpSpMkLst>
        </pc:grpChg>
        <pc:grpChg chg="mod">
          <ac:chgData name="Bilogrevic, Tea" userId="ed091799-211d-4433-9481-c87423bb0322" providerId="ADAL" clId="{8445CD4C-CA07-4D7C-8E4A-DF4FFF35FCEC}" dt="2025-09-17T09:05:26.182" v="10938" actId="1076"/>
          <ac:grpSpMkLst>
            <pc:docMk/>
            <pc:sldMk cId="1036586082" sldId="328"/>
            <ac:grpSpMk id="27" creationId="{E188FEEB-0B08-6AA8-91AE-94B0E9DA0C23}"/>
          </ac:grpSpMkLst>
        </pc:grpChg>
        <pc:graphicFrameChg chg="mod">
          <ac:chgData name="Bilogrevic, Tea" userId="ed091799-211d-4433-9481-c87423bb0322" providerId="ADAL" clId="{8445CD4C-CA07-4D7C-8E4A-DF4FFF35FCEC}" dt="2025-09-17T07:16:09.912" v="9484"/>
          <ac:graphicFrameMkLst>
            <pc:docMk/>
            <pc:sldMk cId="1036586082" sldId="328"/>
            <ac:graphicFrameMk id="8" creationId="{4AFF10FC-4D71-D861-F464-9D063641EB2C}"/>
          </ac:graphicFrameMkLst>
        </pc:graphicFrameChg>
        <pc:picChg chg="mod">
          <ac:chgData name="Bilogrevic, Tea" userId="ed091799-211d-4433-9481-c87423bb0322" providerId="ADAL" clId="{8445CD4C-CA07-4D7C-8E4A-DF4FFF35FCEC}" dt="2025-09-17T07:10:32.957" v="9239"/>
          <ac:picMkLst>
            <pc:docMk/>
            <pc:sldMk cId="1036586082" sldId="328"/>
            <ac:picMk id="24" creationId="{65074A7A-8664-3FE3-00A5-46F6D7A63A79}"/>
          </ac:picMkLst>
        </pc:picChg>
        <pc:cxnChg chg="mod ord">
          <ac:chgData name="Bilogrevic, Tea" userId="ed091799-211d-4433-9481-c87423bb0322" providerId="ADAL" clId="{8445CD4C-CA07-4D7C-8E4A-DF4FFF35FCEC}" dt="2025-09-17T07:16:09.886" v="9384"/>
          <ac:cxnSpMkLst>
            <pc:docMk/>
            <pc:sldMk cId="1036586082" sldId="328"/>
            <ac:cxnSpMk id="73" creationId="{72A574A6-9DD4-8642-F32F-3613F46095D1}"/>
          </ac:cxnSpMkLst>
        </pc:cxnChg>
        <pc:cxnChg chg="mod ord">
          <ac:chgData name="Bilogrevic, Tea" userId="ed091799-211d-4433-9481-c87423bb0322" providerId="ADAL" clId="{8445CD4C-CA07-4D7C-8E4A-DF4FFF35FCEC}" dt="2025-09-17T07:16:09.886" v="9386"/>
          <ac:cxnSpMkLst>
            <pc:docMk/>
            <pc:sldMk cId="1036586082" sldId="328"/>
            <ac:cxnSpMk id="74" creationId="{87BCD2CC-2D24-E36B-7A89-B1C68B7DD0F5}"/>
          </ac:cxnSpMkLst>
        </pc:cxnChg>
        <pc:cxnChg chg="mod ord">
          <ac:chgData name="Bilogrevic, Tea" userId="ed091799-211d-4433-9481-c87423bb0322" providerId="ADAL" clId="{8445CD4C-CA07-4D7C-8E4A-DF4FFF35FCEC}" dt="2025-09-17T07:16:09.886" v="9388"/>
          <ac:cxnSpMkLst>
            <pc:docMk/>
            <pc:sldMk cId="1036586082" sldId="328"/>
            <ac:cxnSpMk id="75" creationId="{1341653C-7227-2762-CC50-3CDBD5097685}"/>
          </ac:cxnSpMkLst>
        </pc:cxnChg>
        <pc:cxnChg chg="mod ord">
          <ac:chgData name="Bilogrevic, Tea" userId="ed091799-211d-4433-9481-c87423bb0322" providerId="ADAL" clId="{8445CD4C-CA07-4D7C-8E4A-DF4FFF35FCEC}" dt="2025-09-17T07:16:09.886" v="9390"/>
          <ac:cxnSpMkLst>
            <pc:docMk/>
            <pc:sldMk cId="1036586082" sldId="328"/>
            <ac:cxnSpMk id="76" creationId="{4EC2E468-CD8E-26C8-C346-0447D3C171C3}"/>
          </ac:cxnSpMkLst>
        </pc:cxnChg>
        <pc:cxnChg chg="mod ord">
          <ac:chgData name="Bilogrevic, Tea" userId="ed091799-211d-4433-9481-c87423bb0322" providerId="ADAL" clId="{8445CD4C-CA07-4D7C-8E4A-DF4FFF35FCEC}" dt="2025-09-17T07:16:09.896" v="9392"/>
          <ac:cxnSpMkLst>
            <pc:docMk/>
            <pc:sldMk cId="1036586082" sldId="328"/>
            <ac:cxnSpMk id="77" creationId="{9BDB9961-81AE-9979-6545-551E792E5C08}"/>
          </ac:cxnSpMkLst>
        </pc:cxnChg>
        <pc:cxnChg chg="mod ord">
          <ac:chgData name="Bilogrevic, Tea" userId="ed091799-211d-4433-9481-c87423bb0322" providerId="ADAL" clId="{8445CD4C-CA07-4D7C-8E4A-DF4FFF35FCEC}" dt="2025-09-17T07:16:09.896" v="9394"/>
          <ac:cxnSpMkLst>
            <pc:docMk/>
            <pc:sldMk cId="1036586082" sldId="328"/>
            <ac:cxnSpMk id="78" creationId="{18E39605-3B7D-F7E2-27BD-B9F0F17AFE92}"/>
          </ac:cxnSpMkLst>
        </pc:cxnChg>
        <pc:cxnChg chg="mod ord">
          <ac:chgData name="Bilogrevic, Tea" userId="ed091799-211d-4433-9481-c87423bb0322" providerId="ADAL" clId="{8445CD4C-CA07-4D7C-8E4A-DF4FFF35FCEC}" dt="2025-09-17T07:16:09.896" v="9396"/>
          <ac:cxnSpMkLst>
            <pc:docMk/>
            <pc:sldMk cId="1036586082" sldId="328"/>
            <ac:cxnSpMk id="79" creationId="{88D6E287-88FB-D172-9904-D1223E9CFD19}"/>
          </ac:cxnSpMkLst>
        </pc:cxnChg>
        <pc:cxnChg chg="mod ord">
          <ac:chgData name="Bilogrevic, Tea" userId="ed091799-211d-4433-9481-c87423bb0322" providerId="ADAL" clId="{8445CD4C-CA07-4D7C-8E4A-DF4FFF35FCEC}" dt="2025-09-17T07:16:09.896" v="9398"/>
          <ac:cxnSpMkLst>
            <pc:docMk/>
            <pc:sldMk cId="1036586082" sldId="328"/>
            <ac:cxnSpMk id="80" creationId="{CF194429-123E-ED97-9B8D-543423D60D87}"/>
          </ac:cxnSpMkLst>
        </pc:cxnChg>
        <pc:cxnChg chg="mod ord">
          <ac:chgData name="Bilogrevic, Tea" userId="ed091799-211d-4433-9481-c87423bb0322" providerId="ADAL" clId="{8445CD4C-CA07-4D7C-8E4A-DF4FFF35FCEC}" dt="2025-09-17T07:16:09.896" v="9400"/>
          <ac:cxnSpMkLst>
            <pc:docMk/>
            <pc:sldMk cId="1036586082" sldId="328"/>
            <ac:cxnSpMk id="81" creationId="{9B2FAE70-2E28-EC46-8381-DA18E359D6D3}"/>
          </ac:cxnSpMkLst>
        </pc:cxnChg>
        <pc:cxnChg chg="mod ord">
          <ac:chgData name="Bilogrevic, Tea" userId="ed091799-211d-4433-9481-c87423bb0322" providerId="ADAL" clId="{8445CD4C-CA07-4D7C-8E4A-DF4FFF35FCEC}" dt="2025-09-17T07:16:09.896" v="9402"/>
          <ac:cxnSpMkLst>
            <pc:docMk/>
            <pc:sldMk cId="1036586082" sldId="328"/>
            <ac:cxnSpMk id="82" creationId="{C69FB48A-5FD5-71D7-EC0E-7ABFBE65F21A}"/>
          </ac:cxnSpMkLst>
        </pc:cxnChg>
        <pc:cxnChg chg="mod ord">
          <ac:chgData name="Bilogrevic, Tea" userId="ed091799-211d-4433-9481-c87423bb0322" providerId="ADAL" clId="{8445CD4C-CA07-4D7C-8E4A-DF4FFF35FCEC}" dt="2025-09-17T07:16:09.896" v="9404"/>
          <ac:cxnSpMkLst>
            <pc:docMk/>
            <pc:sldMk cId="1036586082" sldId="328"/>
            <ac:cxnSpMk id="83" creationId="{70C242EF-D08B-B47C-1ADC-42F8F714D606}"/>
          </ac:cxnSpMkLst>
        </pc:cxnChg>
      </pc:sldChg>
      <pc:sldChg chg="new del">
        <pc:chgData name="Bilogrevic, Tea" userId="ed091799-211d-4433-9481-c87423bb0322" providerId="ADAL" clId="{8445CD4C-CA07-4D7C-8E4A-DF4FFF35FCEC}" dt="2025-09-16T12:52:43.370" v="7518" actId="2696"/>
        <pc:sldMkLst>
          <pc:docMk/>
          <pc:sldMk cId="2529893953" sldId="328"/>
        </pc:sldMkLst>
      </pc:sldChg>
      <pc:sldChg chg="addSp delSp modSp mod modAnim">
        <pc:chgData name="Bilogrevic, Tea" userId="ed091799-211d-4433-9481-c87423bb0322" providerId="ADAL" clId="{8445CD4C-CA07-4D7C-8E4A-DF4FFF35FCEC}" dt="2025-09-30T12:12:52.747" v="11963" actId="207"/>
        <pc:sldMkLst>
          <pc:docMk/>
          <pc:sldMk cId="1303914805" sldId="329"/>
        </pc:sldMkLst>
        <pc:spChg chg="mod topLvl">
          <ac:chgData name="Bilogrevic, Tea" userId="ed091799-211d-4433-9481-c87423bb0322" providerId="ADAL" clId="{8445CD4C-CA07-4D7C-8E4A-DF4FFF35FCEC}" dt="2025-09-17T08:25:36.436" v="10562" actId="164"/>
          <ac:spMkLst>
            <pc:docMk/>
            <pc:sldMk cId="1303914805" sldId="329"/>
            <ac:spMk id="5" creationId="{B9BABB7A-70F8-D043-A039-E8DF42D7D11B}"/>
          </ac:spMkLst>
        </pc:spChg>
        <pc:spChg chg="mod topLvl">
          <ac:chgData name="Bilogrevic, Tea" userId="ed091799-211d-4433-9481-c87423bb0322" providerId="ADAL" clId="{8445CD4C-CA07-4D7C-8E4A-DF4FFF35FCEC}" dt="2025-09-30T12:12:48.127" v="11961" actId="207"/>
          <ac:spMkLst>
            <pc:docMk/>
            <pc:sldMk cId="1303914805" sldId="329"/>
            <ac:spMk id="6" creationId="{155085A4-4654-3DDF-D671-F7FEFB4E3026}"/>
          </ac:spMkLst>
        </pc:spChg>
        <pc:spChg chg="mod topLvl">
          <ac:chgData name="Bilogrevic, Tea" userId="ed091799-211d-4433-9481-c87423bb0322" providerId="ADAL" clId="{8445CD4C-CA07-4D7C-8E4A-DF4FFF35FCEC}" dt="2025-09-17T08:25:36.436" v="10562" actId="164"/>
          <ac:spMkLst>
            <pc:docMk/>
            <pc:sldMk cId="1303914805" sldId="329"/>
            <ac:spMk id="9" creationId="{78E457A7-6499-6439-9712-27CAF1CB5E2C}"/>
          </ac:spMkLst>
        </pc:spChg>
        <pc:spChg chg="mod">
          <ac:chgData name="Bilogrevic, Tea" userId="ed091799-211d-4433-9481-c87423bb0322" providerId="ADAL" clId="{8445CD4C-CA07-4D7C-8E4A-DF4FFF35FCEC}" dt="2025-09-30T12:12:50.326" v="11962" actId="207"/>
          <ac:spMkLst>
            <pc:docMk/>
            <pc:sldMk cId="1303914805" sldId="329"/>
            <ac:spMk id="10" creationId="{5110FFDB-DA9E-5A7D-B55F-9274F5C374FE}"/>
          </ac:spMkLst>
        </pc:spChg>
        <pc:spChg chg="mod">
          <ac:chgData name="Bilogrevic, Tea" userId="ed091799-211d-4433-9481-c87423bb0322" providerId="ADAL" clId="{8445CD4C-CA07-4D7C-8E4A-DF4FFF35FCEC}" dt="2025-09-30T12:12:52.747" v="11963" actId="207"/>
          <ac:spMkLst>
            <pc:docMk/>
            <pc:sldMk cId="1303914805" sldId="329"/>
            <ac:spMk id="11" creationId="{B437DD41-3A66-0EE8-5FE0-B7AD128FD939}"/>
          </ac:spMkLst>
        </pc:spChg>
        <pc:spChg chg="mod topLvl">
          <ac:chgData name="Bilogrevic, Tea" userId="ed091799-211d-4433-9481-c87423bb0322" providerId="ADAL" clId="{8445CD4C-CA07-4D7C-8E4A-DF4FFF35FCEC}" dt="2025-09-17T08:25:36.436" v="10562" actId="164"/>
          <ac:spMkLst>
            <pc:docMk/>
            <pc:sldMk cId="1303914805" sldId="329"/>
            <ac:spMk id="12" creationId="{F0AE9F9C-6222-A179-F9B6-202AB4C38965}"/>
          </ac:spMkLst>
        </pc:spChg>
        <pc:spChg chg="mod">
          <ac:chgData name="Bilogrevic, Tea" userId="ed091799-211d-4433-9481-c87423bb0322" providerId="ADAL" clId="{8445CD4C-CA07-4D7C-8E4A-DF4FFF35FCEC}" dt="2025-09-17T08:25:28.367" v="10560"/>
          <ac:spMkLst>
            <pc:docMk/>
            <pc:sldMk cId="1303914805" sldId="329"/>
            <ac:spMk id="16" creationId="{93D75F30-08C5-07D4-84C3-7A97859E94E1}"/>
          </ac:spMkLst>
        </pc:spChg>
        <pc:spChg chg="mod">
          <ac:chgData name="Bilogrevic, Tea" userId="ed091799-211d-4433-9481-c87423bb0322" providerId="ADAL" clId="{8445CD4C-CA07-4D7C-8E4A-DF4FFF35FCEC}" dt="2025-09-17T08:25:28.367" v="10560"/>
          <ac:spMkLst>
            <pc:docMk/>
            <pc:sldMk cId="1303914805" sldId="329"/>
            <ac:spMk id="17" creationId="{FB45071B-6C63-EAD7-1B56-9A92D3B73CFB}"/>
          </ac:spMkLst>
        </pc:spChg>
        <pc:grpChg chg="mod topLvl">
          <ac:chgData name="Bilogrevic, Tea" userId="ed091799-211d-4433-9481-c87423bb0322" providerId="ADAL" clId="{8445CD4C-CA07-4D7C-8E4A-DF4FFF35FCEC}" dt="2025-09-17T08:25:36.436" v="10562" actId="164"/>
          <ac:grpSpMkLst>
            <pc:docMk/>
            <pc:sldMk cId="1303914805" sldId="329"/>
            <ac:grpSpMk id="8" creationId="{95CA506E-9529-351C-C0E0-DCB3FE2F472D}"/>
          </ac:grpSpMkLst>
        </pc:grpChg>
        <pc:grpChg chg="add mod">
          <ac:chgData name="Bilogrevic, Tea" userId="ed091799-211d-4433-9481-c87423bb0322" providerId="ADAL" clId="{8445CD4C-CA07-4D7C-8E4A-DF4FFF35FCEC}" dt="2025-09-17T08:25:40.348" v="10564" actId="1076"/>
          <ac:grpSpMkLst>
            <pc:docMk/>
            <pc:sldMk cId="1303914805" sldId="329"/>
            <ac:grpSpMk id="14" creationId="{3BD2CECC-48E3-4942-73B4-1D8C3621315D}"/>
          </ac:grpSpMkLst>
        </pc:grpChg>
        <pc:grpChg chg="mod">
          <ac:chgData name="Bilogrevic, Tea" userId="ed091799-211d-4433-9481-c87423bb0322" providerId="ADAL" clId="{8445CD4C-CA07-4D7C-8E4A-DF4FFF35FCEC}" dt="2025-09-17T08:25:28.367" v="10560"/>
          <ac:grpSpMkLst>
            <pc:docMk/>
            <pc:sldMk cId="1303914805" sldId="329"/>
            <ac:grpSpMk id="15" creationId="{858F5899-5B37-C823-D246-9D17A50952DD}"/>
          </ac:grpSpMkLst>
        </pc:grpChg>
        <pc:grpChg chg="add mod">
          <ac:chgData name="Bilogrevic, Tea" userId="ed091799-211d-4433-9481-c87423bb0322" providerId="ADAL" clId="{8445CD4C-CA07-4D7C-8E4A-DF4FFF35FCEC}" dt="2025-09-17T08:25:36.436" v="10562" actId="164"/>
          <ac:grpSpMkLst>
            <pc:docMk/>
            <pc:sldMk cId="1303914805" sldId="329"/>
            <ac:grpSpMk id="19" creationId="{3D7622E2-E7F7-B8DB-B081-2F1D517C63D5}"/>
          </ac:grpSpMkLst>
        </pc:grpChg>
        <pc:picChg chg="mod topLvl">
          <ac:chgData name="Bilogrevic, Tea" userId="ed091799-211d-4433-9481-c87423bb0322" providerId="ADAL" clId="{8445CD4C-CA07-4D7C-8E4A-DF4FFF35FCEC}" dt="2025-09-17T08:25:36.436" v="10562" actId="164"/>
          <ac:picMkLst>
            <pc:docMk/>
            <pc:sldMk cId="1303914805" sldId="329"/>
            <ac:picMk id="4" creationId="{0B51AE73-6586-797A-E135-012F67DE57E7}"/>
          </ac:picMkLst>
        </pc:picChg>
        <pc:picChg chg="mod">
          <ac:chgData name="Bilogrevic, Tea" userId="ed091799-211d-4433-9481-c87423bb0322" providerId="ADAL" clId="{8445CD4C-CA07-4D7C-8E4A-DF4FFF35FCEC}" dt="2025-09-17T08:25:28.367" v="10560"/>
          <ac:picMkLst>
            <pc:docMk/>
            <pc:sldMk cId="1303914805" sldId="329"/>
            <ac:picMk id="18" creationId="{3B591F6D-2AEB-E568-06A1-354F5223BF6F}"/>
          </ac:picMkLst>
        </pc:picChg>
      </pc:sldChg>
      <pc:sldChg chg="addSp delSp modSp mod modShow">
        <pc:chgData name="Bilogrevic, Tea" userId="ed091799-211d-4433-9481-c87423bb0322" providerId="ADAL" clId="{8445CD4C-CA07-4D7C-8E4A-DF4FFF35FCEC}" dt="2025-09-30T12:12:14.017" v="11955" actId="478"/>
        <pc:sldMkLst>
          <pc:docMk/>
          <pc:sldMk cId="1737373158" sldId="330"/>
        </pc:sldMkLst>
        <pc:spChg chg="add mod">
          <ac:chgData name="Bilogrevic, Tea" userId="ed091799-211d-4433-9481-c87423bb0322" providerId="ADAL" clId="{8445CD4C-CA07-4D7C-8E4A-DF4FFF35FCEC}" dt="2025-09-16T13:53:15.797" v="7617" actId="14100"/>
          <ac:spMkLst>
            <pc:docMk/>
            <pc:sldMk cId="1737373158" sldId="330"/>
            <ac:spMk id="4" creationId="{732A79B7-5834-7C81-9D05-8FE8E1515625}"/>
          </ac:spMkLst>
        </pc:spChg>
        <pc:spChg chg="add del mod">
          <ac:chgData name="Bilogrevic, Tea" userId="ed091799-211d-4433-9481-c87423bb0322" providerId="ADAL" clId="{8445CD4C-CA07-4D7C-8E4A-DF4FFF35FCEC}" dt="2025-09-30T12:12:14.017" v="11955" actId="478"/>
          <ac:spMkLst>
            <pc:docMk/>
            <pc:sldMk cId="1737373158" sldId="330"/>
            <ac:spMk id="6" creationId="{17C4711F-5C4F-5B6E-A809-7AF6FEA2A0E0}"/>
          </ac:spMkLst>
        </pc:spChg>
        <pc:spChg chg="add mod">
          <ac:chgData name="Bilogrevic, Tea" userId="ed091799-211d-4433-9481-c87423bb0322" providerId="ADAL" clId="{8445CD4C-CA07-4D7C-8E4A-DF4FFF35FCEC}" dt="2025-09-30T07:26:40.846" v="11952" actId="14100"/>
          <ac:spMkLst>
            <pc:docMk/>
            <pc:sldMk cId="1737373158" sldId="330"/>
            <ac:spMk id="7" creationId="{F3778F42-E643-FF68-9832-DAC20BD4A258}"/>
          </ac:spMkLst>
        </pc:spChg>
        <pc:spChg chg="add mod">
          <ac:chgData name="Bilogrevic, Tea" userId="ed091799-211d-4433-9481-c87423bb0322" providerId="ADAL" clId="{8445CD4C-CA07-4D7C-8E4A-DF4FFF35FCEC}" dt="2025-09-16T13:54:03.782" v="7636" actId="108"/>
          <ac:spMkLst>
            <pc:docMk/>
            <pc:sldMk cId="1737373158" sldId="330"/>
            <ac:spMk id="12" creationId="{3058A862-95C7-6028-59BB-92F4AFCC60CE}"/>
          </ac:spMkLst>
        </pc:spChg>
        <pc:spChg chg="add mod">
          <ac:chgData name="Bilogrevic, Tea" userId="ed091799-211d-4433-9481-c87423bb0322" providerId="ADAL" clId="{8445CD4C-CA07-4D7C-8E4A-DF4FFF35FCEC}" dt="2025-09-16T13:54:43.912" v="7699" actId="1076"/>
          <ac:spMkLst>
            <pc:docMk/>
            <pc:sldMk cId="1737373158" sldId="330"/>
            <ac:spMk id="13" creationId="{62F6E6ED-5CCF-CB9C-EFD5-1653BD24874F}"/>
          </ac:spMkLst>
        </pc:spChg>
        <pc:spChg chg="add mod">
          <ac:chgData name="Bilogrevic, Tea" userId="ed091799-211d-4433-9481-c87423bb0322" providerId="ADAL" clId="{8445CD4C-CA07-4D7C-8E4A-DF4FFF35FCEC}" dt="2025-09-30T07:26:48.907" v="11953" actId="14100"/>
          <ac:spMkLst>
            <pc:docMk/>
            <pc:sldMk cId="1737373158" sldId="330"/>
            <ac:spMk id="14" creationId="{4ADA5F0A-95E5-36D4-A361-CD81F5156EF5}"/>
          </ac:spMkLst>
        </pc:spChg>
        <pc:spChg chg="add mod">
          <ac:chgData name="Bilogrevic, Tea" userId="ed091799-211d-4433-9481-c87423bb0322" providerId="ADAL" clId="{8445CD4C-CA07-4D7C-8E4A-DF4FFF35FCEC}" dt="2025-09-16T14:00:07.067" v="7793" actId="14100"/>
          <ac:spMkLst>
            <pc:docMk/>
            <pc:sldMk cId="1737373158" sldId="330"/>
            <ac:spMk id="16" creationId="{9969B8E5-64E9-DAAD-41B2-4DEE58368210}"/>
          </ac:spMkLst>
        </pc:spChg>
      </pc:sldChg>
      <pc:sldChg chg="addSp delSp modSp del mod">
        <pc:chgData name="Bilogrevic, Tea" userId="ed091799-211d-4433-9481-c87423bb0322" providerId="ADAL" clId="{8445CD4C-CA07-4D7C-8E4A-DF4FFF35FCEC}" dt="2025-10-15T13:10:03.512" v="12105" actId="47"/>
        <pc:sldMkLst>
          <pc:docMk/>
          <pc:sldMk cId="330306261" sldId="331"/>
        </pc:sldMkLst>
        <pc:spChg chg="mod">
          <ac:chgData name="Bilogrevic, Tea" userId="ed091799-211d-4433-9481-c87423bb0322" providerId="ADAL" clId="{8445CD4C-CA07-4D7C-8E4A-DF4FFF35FCEC}" dt="2025-09-17T08:25:49.020" v="10565" actId="2711"/>
          <ac:spMkLst>
            <pc:docMk/>
            <pc:sldMk cId="330306261" sldId="331"/>
            <ac:spMk id="4" creationId="{7AFFEAB5-1829-8986-B1BB-75DB1DD31CC0}"/>
          </ac:spMkLst>
        </pc:spChg>
        <pc:spChg chg="add del">
          <ac:chgData name="Bilogrevic, Tea" userId="ed091799-211d-4433-9481-c87423bb0322" providerId="ADAL" clId="{8445CD4C-CA07-4D7C-8E4A-DF4FFF35FCEC}" dt="2025-10-15T11:42:00.197" v="12045" actId="478"/>
          <ac:spMkLst>
            <pc:docMk/>
            <pc:sldMk cId="330306261" sldId="331"/>
            <ac:spMk id="5" creationId="{939ED46C-0913-0524-A4FA-13CF35B53988}"/>
          </ac:spMkLst>
        </pc:spChg>
        <pc:spChg chg="mod">
          <ac:chgData name="Bilogrevic, Tea" userId="ed091799-211d-4433-9481-c87423bb0322" providerId="ADAL" clId="{8445CD4C-CA07-4D7C-8E4A-DF4FFF35FCEC}" dt="2025-09-17T08:25:49.020" v="10565" actId="2711"/>
          <ac:spMkLst>
            <pc:docMk/>
            <pc:sldMk cId="330306261" sldId="331"/>
            <ac:spMk id="6" creationId="{E0A1B60C-0BCD-3054-E00F-81C487C5B993}"/>
          </ac:spMkLst>
        </pc:spChg>
        <pc:spChg chg="mod">
          <ac:chgData name="Bilogrevic, Tea" userId="ed091799-211d-4433-9481-c87423bb0322" providerId="ADAL" clId="{8445CD4C-CA07-4D7C-8E4A-DF4FFF35FCEC}" dt="2025-09-17T08:25:49.020" v="10565" actId="2711"/>
          <ac:spMkLst>
            <pc:docMk/>
            <pc:sldMk cId="330306261" sldId="331"/>
            <ac:spMk id="7" creationId="{6BE90FD9-AFC4-84EA-E01A-3AFAE3EDB3D1}"/>
          </ac:spMkLst>
        </pc:spChg>
        <pc:spChg chg="mod">
          <ac:chgData name="Bilogrevic, Tea" userId="ed091799-211d-4433-9481-c87423bb0322" providerId="ADAL" clId="{8445CD4C-CA07-4D7C-8E4A-DF4FFF35FCEC}" dt="2025-09-17T08:25:49.020" v="10565" actId="2711"/>
          <ac:spMkLst>
            <pc:docMk/>
            <pc:sldMk cId="330306261" sldId="331"/>
            <ac:spMk id="9" creationId="{8952A676-82F7-45E3-8028-9EDF08D8CF09}"/>
          </ac:spMkLst>
        </pc:spChg>
        <pc:spChg chg="mod">
          <ac:chgData name="Bilogrevic, Tea" userId="ed091799-211d-4433-9481-c87423bb0322" providerId="ADAL" clId="{8445CD4C-CA07-4D7C-8E4A-DF4FFF35FCEC}" dt="2025-09-17T08:25:49.020" v="10565" actId="2711"/>
          <ac:spMkLst>
            <pc:docMk/>
            <pc:sldMk cId="330306261" sldId="331"/>
            <ac:spMk id="25" creationId="{1A8E2631-DADA-E06C-8D31-BF5DE7A5E7DB}"/>
          </ac:spMkLst>
        </pc:spChg>
        <pc:spChg chg="mod">
          <ac:chgData name="Bilogrevic, Tea" userId="ed091799-211d-4433-9481-c87423bb0322" providerId="ADAL" clId="{8445CD4C-CA07-4D7C-8E4A-DF4FFF35FCEC}" dt="2025-09-17T07:26:49.233" v="9672" actId="164"/>
          <ac:spMkLst>
            <pc:docMk/>
            <pc:sldMk cId="330306261" sldId="331"/>
            <ac:spMk id="26" creationId="{72F570F1-1064-468D-A10E-8E9FF2C083B2}"/>
          </ac:spMkLst>
        </pc:spChg>
        <pc:spChg chg="mod">
          <ac:chgData name="Bilogrevic, Tea" userId="ed091799-211d-4433-9481-c87423bb0322" providerId="ADAL" clId="{8445CD4C-CA07-4D7C-8E4A-DF4FFF35FCEC}" dt="2025-09-17T08:25:49.020" v="10565" actId="2711"/>
          <ac:spMkLst>
            <pc:docMk/>
            <pc:sldMk cId="330306261" sldId="331"/>
            <ac:spMk id="27" creationId="{41E40D22-123B-8195-BC8A-E3FC2BD1EA3B}"/>
          </ac:spMkLst>
        </pc:spChg>
        <pc:spChg chg="mod">
          <ac:chgData name="Bilogrevic, Tea" userId="ed091799-211d-4433-9481-c87423bb0322" providerId="ADAL" clId="{8445CD4C-CA07-4D7C-8E4A-DF4FFF35FCEC}" dt="2025-09-17T08:25:49.020" v="10565" actId="2711"/>
          <ac:spMkLst>
            <pc:docMk/>
            <pc:sldMk cId="330306261" sldId="331"/>
            <ac:spMk id="28" creationId="{FFE8C552-05C5-E28C-2EE8-FF004592319F}"/>
          </ac:spMkLst>
        </pc:spChg>
        <pc:spChg chg="mod">
          <ac:chgData name="Bilogrevic, Tea" userId="ed091799-211d-4433-9481-c87423bb0322" providerId="ADAL" clId="{8445CD4C-CA07-4D7C-8E4A-DF4FFF35FCEC}" dt="2025-09-17T08:25:49.020" v="10565" actId="2711"/>
          <ac:spMkLst>
            <pc:docMk/>
            <pc:sldMk cId="330306261" sldId="331"/>
            <ac:spMk id="29" creationId="{9EC1D40E-A8FC-91D9-751E-F985ED1F8E02}"/>
          </ac:spMkLst>
        </pc:spChg>
        <pc:spChg chg="mod">
          <ac:chgData name="Bilogrevic, Tea" userId="ed091799-211d-4433-9481-c87423bb0322" providerId="ADAL" clId="{8445CD4C-CA07-4D7C-8E4A-DF4FFF35FCEC}" dt="2025-09-17T08:25:49.020" v="10565" actId="2711"/>
          <ac:spMkLst>
            <pc:docMk/>
            <pc:sldMk cId="330306261" sldId="331"/>
            <ac:spMk id="30" creationId="{F42AA812-52EB-220B-D3BF-FBFFC1D921AF}"/>
          </ac:spMkLst>
        </pc:spChg>
        <pc:spChg chg="mod">
          <ac:chgData name="Bilogrevic, Tea" userId="ed091799-211d-4433-9481-c87423bb0322" providerId="ADAL" clId="{8445CD4C-CA07-4D7C-8E4A-DF4FFF35FCEC}" dt="2025-09-17T08:25:49.020" v="10565" actId="2711"/>
          <ac:spMkLst>
            <pc:docMk/>
            <pc:sldMk cId="330306261" sldId="331"/>
            <ac:spMk id="39" creationId="{29F40A4B-5F06-D162-F29B-E718E021783C}"/>
          </ac:spMkLst>
        </pc:spChg>
        <pc:spChg chg="mod">
          <ac:chgData name="Bilogrevic, Tea" userId="ed091799-211d-4433-9481-c87423bb0322" providerId="ADAL" clId="{8445CD4C-CA07-4D7C-8E4A-DF4FFF35FCEC}" dt="2025-09-17T07:26:21.916" v="9665"/>
          <ac:spMkLst>
            <pc:docMk/>
            <pc:sldMk cId="330306261" sldId="331"/>
            <ac:spMk id="40" creationId="{730D9444-3E89-444E-1800-E1796EF141E4}"/>
          </ac:spMkLst>
        </pc:spChg>
        <pc:grpChg chg="mod">
          <ac:chgData name="Bilogrevic, Tea" userId="ed091799-211d-4433-9481-c87423bb0322" providerId="ADAL" clId="{8445CD4C-CA07-4D7C-8E4A-DF4FFF35FCEC}" dt="2025-09-17T07:26:43.034" v="9671" actId="164"/>
          <ac:grpSpMkLst>
            <pc:docMk/>
            <pc:sldMk cId="330306261" sldId="331"/>
            <ac:grpSpMk id="10" creationId="{807E4596-A62A-0EFF-81CC-7B298E6D1851}"/>
          </ac:grpSpMkLst>
        </pc:grpChg>
        <pc:grpChg chg="mod">
          <ac:chgData name="Bilogrevic, Tea" userId="ed091799-211d-4433-9481-c87423bb0322" providerId="ADAL" clId="{8445CD4C-CA07-4D7C-8E4A-DF4FFF35FCEC}" dt="2025-09-17T07:26:49.233" v="9672" actId="164"/>
          <ac:grpSpMkLst>
            <pc:docMk/>
            <pc:sldMk cId="330306261" sldId="331"/>
            <ac:grpSpMk id="15" creationId="{B6AEABF7-8202-FC8C-70E3-C4D3594C9E80}"/>
          </ac:grpSpMkLst>
        </pc:grpChg>
        <pc:grpChg chg="mod">
          <ac:chgData name="Bilogrevic, Tea" userId="ed091799-211d-4433-9481-c87423bb0322" providerId="ADAL" clId="{8445CD4C-CA07-4D7C-8E4A-DF4FFF35FCEC}" dt="2025-09-17T07:26:53.564" v="9673" actId="164"/>
          <ac:grpSpMkLst>
            <pc:docMk/>
            <pc:sldMk cId="330306261" sldId="331"/>
            <ac:grpSpMk id="20" creationId="{2B7761B2-E335-8C21-EEBB-6C040FFBDA62}"/>
          </ac:grpSpMkLst>
        </pc:grpChg>
        <pc:grpChg chg="add mod">
          <ac:chgData name="Bilogrevic, Tea" userId="ed091799-211d-4433-9481-c87423bb0322" providerId="ADAL" clId="{8445CD4C-CA07-4D7C-8E4A-DF4FFF35FCEC}" dt="2025-09-17T07:26:34.723" v="9670" actId="1076"/>
          <ac:grpSpMkLst>
            <pc:docMk/>
            <pc:sldMk cId="330306261" sldId="331"/>
            <ac:grpSpMk id="37" creationId="{C44F9089-441C-F30B-8A38-93C23348051E}"/>
          </ac:grpSpMkLst>
        </pc:grpChg>
        <pc:grpChg chg="mod">
          <ac:chgData name="Bilogrevic, Tea" userId="ed091799-211d-4433-9481-c87423bb0322" providerId="ADAL" clId="{8445CD4C-CA07-4D7C-8E4A-DF4FFF35FCEC}" dt="2025-09-17T07:26:21.916" v="9665"/>
          <ac:grpSpMkLst>
            <pc:docMk/>
            <pc:sldMk cId="330306261" sldId="331"/>
            <ac:grpSpMk id="38" creationId="{2E700E35-7FFE-94B6-A3EB-EFA838854309}"/>
          </ac:grpSpMkLst>
        </pc:grpChg>
        <pc:grpChg chg="add mod">
          <ac:chgData name="Bilogrevic, Tea" userId="ed091799-211d-4433-9481-c87423bb0322" providerId="ADAL" clId="{8445CD4C-CA07-4D7C-8E4A-DF4FFF35FCEC}" dt="2025-09-17T07:26:43.034" v="9671" actId="164"/>
          <ac:grpSpMkLst>
            <pc:docMk/>
            <pc:sldMk cId="330306261" sldId="331"/>
            <ac:grpSpMk id="42" creationId="{3CF47E34-15A0-C6CF-80E6-7989DAB6FD65}"/>
          </ac:grpSpMkLst>
        </pc:grpChg>
        <pc:grpChg chg="add mod">
          <ac:chgData name="Bilogrevic, Tea" userId="ed091799-211d-4433-9481-c87423bb0322" providerId="ADAL" clId="{8445CD4C-CA07-4D7C-8E4A-DF4FFF35FCEC}" dt="2025-09-17T07:26:49.233" v="9672" actId="164"/>
          <ac:grpSpMkLst>
            <pc:docMk/>
            <pc:sldMk cId="330306261" sldId="331"/>
            <ac:grpSpMk id="43" creationId="{9C8A8515-3AE1-EA02-2A76-E74510CE073C}"/>
          </ac:grpSpMkLst>
        </pc:grpChg>
        <pc:grpChg chg="add del mod">
          <ac:chgData name="Bilogrevic, Tea" userId="ed091799-211d-4433-9481-c87423bb0322" providerId="ADAL" clId="{8445CD4C-CA07-4D7C-8E4A-DF4FFF35FCEC}" dt="2025-10-15T11:41:54.968" v="12043" actId="478"/>
          <ac:grpSpMkLst>
            <pc:docMk/>
            <pc:sldMk cId="330306261" sldId="331"/>
            <ac:grpSpMk id="44" creationId="{2403131C-5AE7-A7E5-938C-014B90BB9E55}"/>
          </ac:grpSpMkLst>
        </pc:grpChg>
        <pc:picChg chg="mod">
          <ac:chgData name="Bilogrevic, Tea" userId="ed091799-211d-4433-9481-c87423bb0322" providerId="ADAL" clId="{8445CD4C-CA07-4D7C-8E4A-DF4FFF35FCEC}" dt="2025-09-17T07:26:05.389" v="9660" actId="14100"/>
          <ac:picMkLst>
            <pc:docMk/>
            <pc:sldMk cId="330306261" sldId="331"/>
            <ac:picMk id="11" creationId="{0F64B5E0-BF7C-B2E7-A056-18A1A7A49FF0}"/>
          </ac:picMkLst>
        </pc:picChg>
        <pc:picChg chg="mod">
          <ac:chgData name="Bilogrevic, Tea" userId="ed091799-211d-4433-9481-c87423bb0322" providerId="ADAL" clId="{8445CD4C-CA07-4D7C-8E4A-DF4FFF35FCEC}" dt="2025-09-17T07:25:50.974" v="9655" actId="207"/>
          <ac:picMkLst>
            <pc:docMk/>
            <pc:sldMk cId="330306261" sldId="331"/>
            <ac:picMk id="13" creationId="{374E9210-C242-A767-6E15-71B79DDCF516}"/>
          </ac:picMkLst>
        </pc:picChg>
        <pc:picChg chg="mod">
          <ac:chgData name="Bilogrevic, Tea" userId="ed091799-211d-4433-9481-c87423bb0322" providerId="ADAL" clId="{8445CD4C-CA07-4D7C-8E4A-DF4FFF35FCEC}" dt="2025-09-17T07:25:27.200" v="9648" actId="207"/>
          <ac:picMkLst>
            <pc:docMk/>
            <pc:sldMk cId="330306261" sldId="331"/>
            <ac:picMk id="14" creationId="{E56CD299-ADD6-A5EF-EFDC-7642068B52C4}"/>
          </ac:picMkLst>
        </pc:picChg>
        <pc:picChg chg="mod">
          <ac:chgData name="Bilogrevic, Tea" userId="ed091799-211d-4433-9481-c87423bb0322" providerId="ADAL" clId="{8445CD4C-CA07-4D7C-8E4A-DF4FFF35FCEC}" dt="2025-09-17T07:25:44.148" v="9653" actId="207"/>
          <ac:picMkLst>
            <pc:docMk/>
            <pc:sldMk cId="330306261" sldId="331"/>
            <ac:picMk id="16" creationId="{B99F9025-343B-E77D-CF67-DE40D806B532}"/>
          </ac:picMkLst>
        </pc:picChg>
        <pc:picChg chg="mod">
          <ac:chgData name="Bilogrevic, Tea" userId="ed091799-211d-4433-9481-c87423bb0322" providerId="ADAL" clId="{8445CD4C-CA07-4D7C-8E4A-DF4FFF35FCEC}" dt="2025-09-17T07:25:46.893" v="9654" actId="207"/>
          <ac:picMkLst>
            <pc:docMk/>
            <pc:sldMk cId="330306261" sldId="331"/>
            <ac:picMk id="18" creationId="{2330797D-8EED-CB46-96D3-1BC024C26F61}"/>
          </ac:picMkLst>
        </pc:picChg>
        <pc:picChg chg="mod">
          <ac:chgData name="Bilogrevic, Tea" userId="ed091799-211d-4433-9481-c87423bb0322" providerId="ADAL" clId="{8445CD4C-CA07-4D7C-8E4A-DF4FFF35FCEC}" dt="2025-09-17T07:25:33.335" v="9649" actId="207"/>
          <ac:picMkLst>
            <pc:docMk/>
            <pc:sldMk cId="330306261" sldId="331"/>
            <ac:picMk id="19" creationId="{C5A1D5C1-1C6B-C286-4E7E-0D454C257FCF}"/>
          </ac:picMkLst>
        </pc:picChg>
        <pc:picChg chg="mod">
          <ac:chgData name="Bilogrevic, Tea" userId="ed091799-211d-4433-9481-c87423bb0322" providerId="ADAL" clId="{8445CD4C-CA07-4D7C-8E4A-DF4FFF35FCEC}" dt="2025-09-17T07:25:40.946" v="9652" actId="207"/>
          <ac:picMkLst>
            <pc:docMk/>
            <pc:sldMk cId="330306261" sldId="331"/>
            <ac:picMk id="21" creationId="{A27BBF9D-B7E9-B8CC-7343-5B8EA15E3705}"/>
          </ac:picMkLst>
        </pc:picChg>
        <pc:picChg chg="mod">
          <ac:chgData name="Bilogrevic, Tea" userId="ed091799-211d-4433-9481-c87423bb0322" providerId="ADAL" clId="{8445CD4C-CA07-4D7C-8E4A-DF4FFF35FCEC}" dt="2025-09-17T07:25:38.466" v="9651" actId="207"/>
          <ac:picMkLst>
            <pc:docMk/>
            <pc:sldMk cId="330306261" sldId="331"/>
            <ac:picMk id="23" creationId="{994EE1D3-5158-6DDF-D7C1-945D3154785B}"/>
          </ac:picMkLst>
        </pc:picChg>
        <pc:picChg chg="mod">
          <ac:chgData name="Bilogrevic, Tea" userId="ed091799-211d-4433-9481-c87423bb0322" providerId="ADAL" clId="{8445CD4C-CA07-4D7C-8E4A-DF4FFF35FCEC}" dt="2025-09-17T07:25:35.440" v="9650" actId="207"/>
          <ac:picMkLst>
            <pc:docMk/>
            <pc:sldMk cId="330306261" sldId="331"/>
            <ac:picMk id="24" creationId="{C3BA7B36-D880-7C6A-0344-54AADCCBAFD3}"/>
          </ac:picMkLst>
        </pc:picChg>
        <pc:picChg chg="mod">
          <ac:chgData name="Bilogrevic, Tea" userId="ed091799-211d-4433-9481-c87423bb0322" providerId="ADAL" clId="{8445CD4C-CA07-4D7C-8E4A-DF4FFF35FCEC}" dt="2025-09-17T07:26:21.916" v="9665"/>
          <ac:picMkLst>
            <pc:docMk/>
            <pc:sldMk cId="330306261" sldId="331"/>
            <ac:picMk id="41" creationId="{C97842A6-1EB3-E126-C442-621CFB67719F}"/>
          </ac:picMkLst>
        </pc:picChg>
      </pc:sldChg>
      <pc:sldChg chg="del">
        <pc:chgData name="Bilogrevic, Tea" userId="ed091799-211d-4433-9481-c87423bb0322" providerId="ADAL" clId="{8445CD4C-CA07-4D7C-8E4A-DF4FFF35FCEC}" dt="2025-09-17T06:57:37.394" v="8946" actId="47"/>
        <pc:sldMkLst>
          <pc:docMk/>
          <pc:sldMk cId="4293569890" sldId="332"/>
        </pc:sldMkLst>
      </pc:sldChg>
      <pc:sldChg chg="del">
        <pc:chgData name="Bilogrevic, Tea" userId="ed091799-211d-4433-9481-c87423bb0322" providerId="ADAL" clId="{8445CD4C-CA07-4D7C-8E4A-DF4FFF35FCEC}" dt="2025-09-17T06:57:39.139" v="8948" actId="47"/>
        <pc:sldMkLst>
          <pc:docMk/>
          <pc:sldMk cId="1262103258" sldId="333"/>
        </pc:sldMkLst>
      </pc:sldChg>
      <pc:sldChg chg="del">
        <pc:chgData name="Bilogrevic, Tea" userId="ed091799-211d-4433-9481-c87423bb0322" providerId="ADAL" clId="{8445CD4C-CA07-4D7C-8E4A-DF4FFF35FCEC}" dt="2025-09-16T13:52:37.040" v="7605" actId="47"/>
        <pc:sldMkLst>
          <pc:docMk/>
          <pc:sldMk cId="4004492759" sldId="334"/>
        </pc:sldMkLst>
      </pc:sldChg>
      <pc:sldChg chg="del">
        <pc:chgData name="Bilogrevic, Tea" userId="ed091799-211d-4433-9481-c87423bb0322" providerId="ADAL" clId="{8445CD4C-CA07-4D7C-8E4A-DF4FFF35FCEC}" dt="2025-09-17T06:57:38.337" v="8947" actId="47"/>
        <pc:sldMkLst>
          <pc:docMk/>
          <pc:sldMk cId="144077502" sldId="335"/>
        </pc:sldMkLst>
      </pc:sldChg>
      <pc:sldChg chg="addSp delSp modSp add mod">
        <pc:chgData name="Bilogrevic, Tea" userId="ed091799-211d-4433-9481-c87423bb0322" providerId="ADAL" clId="{8445CD4C-CA07-4D7C-8E4A-DF4FFF35FCEC}" dt="2025-09-30T07:25:45.871" v="11938" actId="207"/>
        <pc:sldMkLst>
          <pc:docMk/>
          <pc:sldMk cId="2901984129" sldId="336"/>
        </pc:sldMkLst>
        <pc:spChg chg="mod">
          <ac:chgData name="Bilogrevic, Tea" userId="ed091799-211d-4433-9481-c87423bb0322" providerId="ADAL" clId="{8445CD4C-CA07-4D7C-8E4A-DF4FFF35FCEC}" dt="2025-09-17T08:24:24.363" v="10535" actId="2711"/>
          <ac:spMkLst>
            <pc:docMk/>
            <pc:sldMk cId="2901984129" sldId="336"/>
            <ac:spMk id="5" creationId="{B7BD1199-2E4A-D537-FAF4-8753847088F4}"/>
          </ac:spMkLst>
        </pc:spChg>
        <pc:spChg chg="mod">
          <ac:chgData name="Bilogrevic, Tea" userId="ed091799-211d-4433-9481-c87423bb0322" providerId="ADAL" clId="{8445CD4C-CA07-4D7C-8E4A-DF4FFF35FCEC}" dt="2025-09-30T07:25:45.871" v="11938" actId="207"/>
          <ac:spMkLst>
            <pc:docMk/>
            <pc:sldMk cId="2901984129" sldId="336"/>
            <ac:spMk id="6" creationId="{57EA474E-BE92-E8F0-1295-692371F1A6CD}"/>
          </ac:spMkLst>
        </pc:spChg>
        <pc:spChg chg="mod">
          <ac:chgData name="Bilogrevic, Tea" userId="ed091799-211d-4433-9481-c87423bb0322" providerId="ADAL" clId="{8445CD4C-CA07-4D7C-8E4A-DF4FFF35FCEC}" dt="2025-09-17T08:24:24.363" v="10535" actId="2711"/>
          <ac:spMkLst>
            <pc:docMk/>
            <pc:sldMk cId="2901984129" sldId="336"/>
            <ac:spMk id="7" creationId="{753C8804-BD4B-5AB3-1491-8AF15DA12EC2}"/>
          </ac:spMkLst>
        </pc:spChg>
        <pc:spChg chg="mod">
          <ac:chgData name="Bilogrevic, Tea" userId="ed091799-211d-4433-9481-c87423bb0322" providerId="ADAL" clId="{8445CD4C-CA07-4D7C-8E4A-DF4FFF35FCEC}" dt="2025-09-30T07:25:45.124" v="11936" actId="207"/>
          <ac:spMkLst>
            <pc:docMk/>
            <pc:sldMk cId="2901984129" sldId="336"/>
            <ac:spMk id="8" creationId="{A0580680-ED45-7374-484C-4E0FB745AF44}"/>
          </ac:spMkLst>
        </pc:spChg>
        <pc:spChg chg="mod">
          <ac:chgData name="Bilogrevic, Tea" userId="ed091799-211d-4433-9481-c87423bb0322" providerId="ADAL" clId="{8445CD4C-CA07-4D7C-8E4A-DF4FFF35FCEC}" dt="2025-09-17T08:24:24.363" v="10535" actId="2711"/>
          <ac:spMkLst>
            <pc:docMk/>
            <pc:sldMk cId="2901984129" sldId="336"/>
            <ac:spMk id="9" creationId="{A5BD7E91-3020-461C-A500-71040BC14E60}"/>
          </ac:spMkLst>
        </pc:spChg>
        <pc:spChg chg="mod">
          <ac:chgData name="Bilogrevic, Tea" userId="ed091799-211d-4433-9481-c87423bb0322" providerId="ADAL" clId="{8445CD4C-CA07-4D7C-8E4A-DF4FFF35FCEC}" dt="2025-09-17T08:24:24.363" v="10535" actId="2711"/>
          <ac:spMkLst>
            <pc:docMk/>
            <pc:sldMk cId="2901984129" sldId="336"/>
            <ac:spMk id="10" creationId="{6C927B6F-2AD6-F30B-85B8-FD456DCBFFCC}"/>
          </ac:spMkLst>
        </pc:spChg>
        <pc:spChg chg="mod">
          <ac:chgData name="Bilogrevic, Tea" userId="ed091799-211d-4433-9481-c87423bb0322" providerId="ADAL" clId="{8445CD4C-CA07-4D7C-8E4A-DF4FFF35FCEC}" dt="2025-09-17T08:24:24.363" v="10535" actId="2711"/>
          <ac:spMkLst>
            <pc:docMk/>
            <pc:sldMk cId="2901984129" sldId="336"/>
            <ac:spMk id="11" creationId="{BADFF73F-4DB9-F959-ED81-38907B7A9BEA}"/>
          </ac:spMkLst>
        </pc:spChg>
        <pc:spChg chg="mod">
          <ac:chgData name="Bilogrevic, Tea" userId="ed091799-211d-4433-9481-c87423bb0322" providerId="ADAL" clId="{8445CD4C-CA07-4D7C-8E4A-DF4FFF35FCEC}" dt="2025-09-30T07:25:44.930" v="11935" actId="207"/>
          <ac:spMkLst>
            <pc:docMk/>
            <pc:sldMk cId="2901984129" sldId="336"/>
            <ac:spMk id="15" creationId="{B2C3AE62-9A64-5C29-58B3-69D8645B391E}"/>
          </ac:spMkLst>
        </pc:spChg>
        <pc:spChg chg="mod">
          <ac:chgData name="Bilogrevic, Tea" userId="ed091799-211d-4433-9481-c87423bb0322" providerId="ADAL" clId="{8445CD4C-CA07-4D7C-8E4A-DF4FFF35FCEC}" dt="2025-09-30T07:25:44.694" v="11934" actId="207"/>
          <ac:spMkLst>
            <pc:docMk/>
            <pc:sldMk cId="2901984129" sldId="336"/>
            <ac:spMk id="16" creationId="{B1D16BE6-4181-4335-DABC-310B754EEDC0}"/>
          </ac:spMkLst>
        </pc:spChg>
        <pc:spChg chg="mod">
          <ac:chgData name="Bilogrevic, Tea" userId="ed091799-211d-4433-9481-c87423bb0322" providerId="ADAL" clId="{8445CD4C-CA07-4D7C-8E4A-DF4FFF35FCEC}" dt="2025-09-17T08:24:24.363" v="10535" actId="2711"/>
          <ac:spMkLst>
            <pc:docMk/>
            <pc:sldMk cId="2901984129" sldId="336"/>
            <ac:spMk id="18" creationId="{C13B2E11-2B17-3A82-CE5D-4EF37A85C9F4}"/>
          </ac:spMkLst>
        </pc:spChg>
        <pc:spChg chg="mod">
          <ac:chgData name="Bilogrevic, Tea" userId="ed091799-211d-4433-9481-c87423bb0322" providerId="ADAL" clId="{8445CD4C-CA07-4D7C-8E4A-DF4FFF35FCEC}" dt="2025-09-17T07:25:08.899" v="9647"/>
          <ac:spMkLst>
            <pc:docMk/>
            <pc:sldMk cId="2901984129" sldId="336"/>
            <ac:spMk id="19" creationId="{75D403A7-B424-FB93-8CF2-D99460BB08E9}"/>
          </ac:spMkLst>
        </pc:spChg>
        <pc:grpChg chg="add mod">
          <ac:chgData name="Bilogrevic, Tea" userId="ed091799-211d-4433-9481-c87423bb0322" providerId="ADAL" clId="{8445CD4C-CA07-4D7C-8E4A-DF4FFF35FCEC}" dt="2025-09-17T07:25:08.899" v="9647"/>
          <ac:grpSpMkLst>
            <pc:docMk/>
            <pc:sldMk cId="2901984129" sldId="336"/>
            <ac:grpSpMk id="14" creationId="{60FF8377-0CF7-3DD2-B218-D58E93859394}"/>
          </ac:grpSpMkLst>
        </pc:grpChg>
        <pc:grpChg chg="mod">
          <ac:chgData name="Bilogrevic, Tea" userId="ed091799-211d-4433-9481-c87423bb0322" providerId="ADAL" clId="{8445CD4C-CA07-4D7C-8E4A-DF4FFF35FCEC}" dt="2025-09-17T07:25:08.899" v="9647"/>
          <ac:grpSpMkLst>
            <pc:docMk/>
            <pc:sldMk cId="2901984129" sldId="336"/>
            <ac:grpSpMk id="17" creationId="{6D5ABC9F-B5C2-047D-3029-170CEAD9CD89}"/>
          </ac:grpSpMkLst>
        </pc:grpChg>
        <pc:graphicFrameChg chg="mod">
          <ac:chgData name="Bilogrevic, Tea" userId="ed091799-211d-4433-9481-c87423bb0322" providerId="ADAL" clId="{8445CD4C-CA07-4D7C-8E4A-DF4FFF35FCEC}" dt="2025-09-16T14:10:25.832" v="8019" actId="207"/>
          <ac:graphicFrameMkLst>
            <pc:docMk/>
            <pc:sldMk cId="2901984129" sldId="336"/>
            <ac:graphicFrameMk id="13" creationId="{D071AA12-6FCC-88C0-388D-B2929183617E}"/>
          </ac:graphicFrameMkLst>
        </pc:graphicFrameChg>
        <pc:picChg chg="mod">
          <ac:chgData name="Bilogrevic, Tea" userId="ed091799-211d-4433-9481-c87423bb0322" providerId="ADAL" clId="{8445CD4C-CA07-4D7C-8E4A-DF4FFF35FCEC}" dt="2025-09-17T07:25:08.899" v="9647"/>
          <ac:picMkLst>
            <pc:docMk/>
            <pc:sldMk cId="2901984129" sldId="336"/>
            <ac:picMk id="20" creationId="{0BC086A9-0440-9BE7-E40C-5FC3BC43931B}"/>
          </ac:picMkLst>
        </pc:picChg>
      </pc:sldChg>
      <pc:sldChg chg="addSp delSp modSp mod">
        <pc:chgData name="Bilogrevic, Tea" userId="ed091799-211d-4433-9481-c87423bb0322" providerId="ADAL" clId="{8445CD4C-CA07-4D7C-8E4A-DF4FFF35FCEC}" dt="2025-09-24T11:17:59.107" v="11724" actId="478"/>
        <pc:sldMkLst>
          <pc:docMk/>
          <pc:sldMk cId="1662222381" sldId="337"/>
        </pc:sldMkLst>
        <pc:spChg chg="mod ord">
          <ac:chgData name="Bilogrevic, Tea" userId="ed091799-211d-4433-9481-c87423bb0322" providerId="ADAL" clId="{8445CD4C-CA07-4D7C-8E4A-DF4FFF35FCEC}" dt="2025-09-17T06:52:17.512" v="8882"/>
          <ac:spMkLst>
            <pc:docMk/>
            <pc:sldMk cId="1662222381" sldId="337"/>
            <ac:spMk id="2" creationId="{6F5549D8-D189-6CBF-EC44-BFE3CE4AB4DE}"/>
          </ac:spMkLst>
        </pc:spChg>
        <pc:spChg chg="mod ord">
          <ac:chgData name="Bilogrevic, Tea" userId="ed091799-211d-4433-9481-c87423bb0322" providerId="ADAL" clId="{8445CD4C-CA07-4D7C-8E4A-DF4FFF35FCEC}" dt="2025-09-17T06:52:17.512" v="8884"/>
          <ac:spMkLst>
            <pc:docMk/>
            <pc:sldMk cId="1662222381" sldId="337"/>
            <ac:spMk id="3" creationId="{4A674F41-AB1B-95BF-224D-68DC7F591CD0}"/>
          </ac:spMkLst>
        </pc:spChg>
        <pc:spChg chg="add mod ord">
          <ac:chgData name="Bilogrevic, Tea" userId="ed091799-211d-4433-9481-c87423bb0322" providerId="ADAL" clId="{8445CD4C-CA07-4D7C-8E4A-DF4FFF35FCEC}" dt="2025-09-17T08:22:10.733" v="10515" actId="207"/>
          <ac:spMkLst>
            <pc:docMk/>
            <pc:sldMk cId="1662222381" sldId="337"/>
            <ac:spMk id="9" creationId="{3CB7A287-405F-D9E8-D65F-60F324A756D6}"/>
          </ac:spMkLst>
        </pc:spChg>
        <pc:spChg chg="add mod ord">
          <ac:chgData name="Bilogrevic, Tea" userId="ed091799-211d-4433-9481-c87423bb0322" providerId="ADAL" clId="{8445CD4C-CA07-4D7C-8E4A-DF4FFF35FCEC}" dt="2025-09-17T08:22:10.733" v="10515" actId="207"/>
          <ac:spMkLst>
            <pc:docMk/>
            <pc:sldMk cId="1662222381" sldId="337"/>
            <ac:spMk id="15" creationId="{D1A1A99D-EF39-A2A7-33C2-72635BB63BE9}"/>
          </ac:spMkLst>
        </pc:spChg>
        <pc:spChg chg="add mod">
          <ac:chgData name="Bilogrevic, Tea" userId="ed091799-211d-4433-9481-c87423bb0322" providerId="ADAL" clId="{8445CD4C-CA07-4D7C-8E4A-DF4FFF35FCEC}" dt="2025-09-17T08:14:27.320" v="10313" actId="1076"/>
          <ac:spMkLst>
            <pc:docMk/>
            <pc:sldMk cId="1662222381" sldId="337"/>
            <ac:spMk id="17" creationId="{87202874-4EFB-41F3-3E5E-52E5B8299555}"/>
          </ac:spMkLst>
        </pc:spChg>
        <pc:spChg chg="add mod">
          <ac:chgData name="Bilogrevic, Tea" userId="ed091799-211d-4433-9481-c87423bb0322" providerId="ADAL" clId="{8445CD4C-CA07-4D7C-8E4A-DF4FFF35FCEC}" dt="2025-09-17T08:22:10.733" v="10515" actId="207"/>
          <ac:spMkLst>
            <pc:docMk/>
            <pc:sldMk cId="1662222381" sldId="337"/>
            <ac:spMk id="18" creationId="{12E80F0F-2B4D-73DE-06E4-3CA44ECA627A}"/>
          </ac:spMkLst>
        </pc:spChg>
        <pc:spChg chg="add mod">
          <ac:chgData name="Bilogrevic, Tea" userId="ed091799-211d-4433-9481-c87423bb0322" providerId="ADAL" clId="{8445CD4C-CA07-4D7C-8E4A-DF4FFF35FCEC}" dt="2025-09-17T08:22:10.733" v="10515" actId="207"/>
          <ac:spMkLst>
            <pc:docMk/>
            <pc:sldMk cId="1662222381" sldId="337"/>
            <ac:spMk id="20" creationId="{C3341727-9B8E-7706-7EF3-FD97A049E959}"/>
          </ac:spMkLst>
        </pc:spChg>
        <pc:spChg chg="add del mod">
          <ac:chgData name="Bilogrevic, Tea" userId="ed091799-211d-4433-9481-c87423bb0322" providerId="ADAL" clId="{8445CD4C-CA07-4D7C-8E4A-DF4FFF35FCEC}" dt="2025-09-17T08:22:10.733" v="10515" actId="207"/>
          <ac:spMkLst>
            <pc:docMk/>
            <pc:sldMk cId="1662222381" sldId="337"/>
            <ac:spMk id="21" creationId="{DFB61A71-F76A-F9AD-92FF-F78F22B6B3F3}"/>
          </ac:spMkLst>
        </pc:spChg>
        <pc:spChg chg="add mod">
          <ac:chgData name="Bilogrevic, Tea" userId="ed091799-211d-4433-9481-c87423bb0322" providerId="ADAL" clId="{8445CD4C-CA07-4D7C-8E4A-DF4FFF35FCEC}" dt="2025-09-17T08:14:17.805" v="10311" actId="1076"/>
          <ac:spMkLst>
            <pc:docMk/>
            <pc:sldMk cId="1662222381" sldId="337"/>
            <ac:spMk id="23" creationId="{58EF23B0-51E5-80C8-86BC-13D1626C088D}"/>
          </ac:spMkLst>
        </pc:spChg>
        <pc:spChg chg="add mod">
          <ac:chgData name="Bilogrevic, Tea" userId="ed091799-211d-4433-9481-c87423bb0322" providerId="ADAL" clId="{8445CD4C-CA07-4D7C-8E4A-DF4FFF35FCEC}" dt="2025-09-17T08:22:10.733" v="10515" actId="207"/>
          <ac:spMkLst>
            <pc:docMk/>
            <pc:sldMk cId="1662222381" sldId="337"/>
            <ac:spMk id="24" creationId="{B32CE1B5-DD7C-FD66-B930-C09533ECE3D2}"/>
          </ac:spMkLst>
        </pc:spChg>
        <pc:spChg chg="add mod">
          <ac:chgData name="Bilogrevic, Tea" userId="ed091799-211d-4433-9481-c87423bb0322" providerId="ADAL" clId="{8445CD4C-CA07-4D7C-8E4A-DF4FFF35FCEC}" dt="2025-09-23T10:46:36.881" v="11610" actId="20577"/>
          <ac:spMkLst>
            <pc:docMk/>
            <pc:sldMk cId="1662222381" sldId="337"/>
            <ac:spMk id="30" creationId="{F2039372-91CF-FE44-0574-39D6B6E492C1}"/>
          </ac:spMkLst>
        </pc:spChg>
        <pc:spChg chg="add mod">
          <ac:chgData name="Bilogrevic, Tea" userId="ed091799-211d-4433-9481-c87423bb0322" providerId="ADAL" clId="{8445CD4C-CA07-4D7C-8E4A-DF4FFF35FCEC}" dt="2025-09-17T08:22:10.733" v="10515" actId="207"/>
          <ac:spMkLst>
            <pc:docMk/>
            <pc:sldMk cId="1662222381" sldId="337"/>
            <ac:spMk id="31" creationId="{D2875DF0-CD9F-60D4-0C2C-92E9FF2A4473}"/>
          </ac:spMkLst>
        </pc:spChg>
        <pc:spChg chg="add mod">
          <ac:chgData name="Bilogrevic, Tea" userId="ed091799-211d-4433-9481-c87423bb0322" providerId="ADAL" clId="{8445CD4C-CA07-4D7C-8E4A-DF4FFF35FCEC}" dt="2025-09-17T08:15:13.207" v="10321" actId="1076"/>
          <ac:spMkLst>
            <pc:docMk/>
            <pc:sldMk cId="1662222381" sldId="337"/>
            <ac:spMk id="32" creationId="{5612A09A-4635-B7BA-2139-34C3816F87B2}"/>
          </ac:spMkLst>
        </pc:spChg>
        <pc:spChg chg="add mod">
          <ac:chgData name="Bilogrevic, Tea" userId="ed091799-211d-4433-9481-c87423bb0322" providerId="ADAL" clId="{8445CD4C-CA07-4D7C-8E4A-DF4FFF35FCEC}" dt="2025-09-17T08:22:10.733" v="10515" actId="207"/>
          <ac:spMkLst>
            <pc:docMk/>
            <pc:sldMk cId="1662222381" sldId="337"/>
            <ac:spMk id="33" creationId="{ABD1B4BC-B80C-AD33-6022-43278D390568}"/>
          </ac:spMkLst>
        </pc:spChg>
        <pc:spChg chg="add mod">
          <ac:chgData name="Bilogrevic, Tea" userId="ed091799-211d-4433-9481-c87423bb0322" providerId="ADAL" clId="{8445CD4C-CA07-4D7C-8E4A-DF4FFF35FCEC}" dt="2025-09-17T08:22:10.733" v="10515" actId="207"/>
          <ac:spMkLst>
            <pc:docMk/>
            <pc:sldMk cId="1662222381" sldId="337"/>
            <ac:spMk id="34" creationId="{AFE08987-5C78-BF83-8E75-1AF0A916D201}"/>
          </ac:spMkLst>
        </pc:spChg>
        <pc:spChg chg="add mod">
          <ac:chgData name="Bilogrevic, Tea" userId="ed091799-211d-4433-9481-c87423bb0322" providerId="ADAL" clId="{8445CD4C-CA07-4D7C-8E4A-DF4FFF35FCEC}" dt="2025-09-17T08:22:10.733" v="10515" actId="207"/>
          <ac:spMkLst>
            <pc:docMk/>
            <pc:sldMk cId="1662222381" sldId="337"/>
            <ac:spMk id="35" creationId="{E1D9DD8E-70AB-272D-3726-024402F038BB}"/>
          </ac:spMkLst>
        </pc:spChg>
        <pc:spChg chg="add mod">
          <ac:chgData name="Bilogrevic, Tea" userId="ed091799-211d-4433-9481-c87423bb0322" providerId="ADAL" clId="{8445CD4C-CA07-4D7C-8E4A-DF4FFF35FCEC}" dt="2025-09-17T08:16:14.016" v="10337" actId="120"/>
          <ac:spMkLst>
            <pc:docMk/>
            <pc:sldMk cId="1662222381" sldId="337"/>
            <ac:spMk id="36" creationId="{EE1AEB6F-4053-A40C-FF0E-F894837CB16E}"/>
          </ac:spMkLst>
        </pc:spChg>
        <pc:spChg chg="add mod">
          <ac:chgData name="Bilogrevic, Tea" userId="ed091799-211d-4433-9481-c87423bb0322" providerId="ADAL" clId="{8445CD4C-CA07-4D7C-8E4A-DF4FFF35FCEC}" dt="2025-09-17T08:16:14.016" v="10337" actId="120"/>
          <ac:spMkLst>
            <pc:docMk/>
            <pc:sldMk cId="1662222381" sldId="337"/>
            <ac:spMk id="37" creationId="{29F800DD-20A7-0666-A6EF-00C5299AC254}"/>
          </ac:spMkLst>
        </pc:spChg>
        <pc:spChg chg="mod">
          <ac:chgData name="Bilogrevic, Tea" userId="ed091799-211d-4433-9481-c87423bb0322" providerId="ADAL" clId="{8445CD4C-CA07-4D7C-8E4A-DF4FFF35FCEC}" dt="2025-09-17T08:16:28.154" v="10351" actId="20577"/>
          <ac:spMkLst>
            <pc:docMk/>
            <pc:sldMk cId="1662222381" sldId="337"/>
            <ac:spMk id="40" creationId="{BDCBB11E-0758-3066-14BF-5738DB8F3E73}"/>
          </ac:spMkLst>
        </pc:spChg>
        <pc:spChg chg="mod">
          <ac:chgData name="Bilogrevic, Tea" userId="ed091799-211d-4433-9481-c87423bb0322" providerId="ADAL" clId="{8445CD4C-CA07-4D7C-8E4A-DF4FFF35FCEC}" dt="2025-09-17T08:16:21.576" v="10338"/>
          <ac:spMkLst>
            <pc:docMk/>
            <pc:sldMk cId="1662222381" sldId="337"/>
            <ac:spMk id="41" creationId="{8FF9008E-5ECA-C9E1-CDB6-1DB6FD6451DB}"/>
          </ac:spMkLst>
        </pc:spChg>
        <pc:grpChg chg="add mod">
          <ac:chgData name="Bilogrevic, Tea" userId="ed091799-211d-4433-9481-c87423bb0322" providerId="ADAL" clId="{8445CD4C-CA07-4D7C-8E4A-DF4FFF35FCEC}" dt="2025-09-17T08:16:44.842" v="10355" actId="1076"/>
          <ac:grpSpMkLst>
            <pc:docMk/>
            <pc:sldMk cId="1662222381" sldId="337"/>
            <ac:grpSpMk id="38" creationId="{002E989A-F1C8-023E-C86C-873548053388}"/>
          </ac:grpSpMkLst>
        </pc:grpChg>
        <pc:grpChg chg="mod">
          <ac:chgData name="Bilogrevic, Tea" userId="ed091799-211d-4433-9481-c87423bb0322" providerId="ADAL" clId="{8445CD4C-CA07-4D7C-8E4A-DF4FFF35FCEC}" dt="2025-09-17T08:16:21.576" v="10338"/>
          <ac:grpSpMkLst>
            <pc:docMk/>
            <pc:sldMk cId="1662222381" sldId="337"/>
            <ac:grpSpMk id="39" creationId="{94611BE6-99D5-D18C-0231-87FEFA74B300}"/>
          </ac:grpSpMkLst>
        </pc:grpChg>
        <pc:graphicFrameChg chg="add mod ord modVis">
          <ac:chgData name="Bilogrevic, Tea" userId="ed091799-211d-4433-9481-c87423bb0322" providerId="ADAL" clId="{8445CD4C-CA07-4D7C-8E4A-DF4FFF35FCEC}" dt="2025-09-17T06:52:17.533" v="8906"/>
          <ac:graphicFrameMkLst>
            <pc:docMk/>
            <pc:sldMk cId="1662222381" sldId="337"/>
            <ac:graphicFrameMk id="16" creationId="{36183B4C-A329-3657-C319-410A705EE3CE}"/>
          </ac:graphicFrameMkLst>
        </pc:graphicFrameChg>
        <pc:picChg chg="add mod ord">
          <ac:chgData name="Bilogrevic, Tea" userId="ed091799-211d-4433-9481-c87423bb0322" providerId="ADAL" clId="{8445CD4C-CA07-4D7C-8E4A-DF4FFF35FCEC}" dt="2025-09-17T06:53:08.131" v="8917" actId="1076"/>
          <ac:picMkLst>
            <pc:docMk/>
            <pc:sldMk cId="1662222381" sldId="337"/>
            <ac:picMk id="12" creationId="{66E13638-5DE9-F149-0D4B-7255A773112D}"/>
          </ac:picMkLst>
        </pc:picChg>
        <pc:picChg chg="add mod">
          <ac:chgData name="Bilogrevic, Tea" userId="ed091799-211d-4433-9481-c87423bb0322" providerId="ADAL" clId="{8445CD4C-CA07-4D7C-8E4A-DF4FFF35FCEC}" dt="2025-09-17T08:14:27.320" v="10313" actId="1076"/>
          <ac:picMkLst>
            <pc:docMk/>
            <pc:sldMk cId="1662222381" sldId="337"/>
            <ac:picMk id="26" creationId="{4515C5E0-A403-1CCC-B1D5-D4BF33AF3E51}"/>
          </ac:picMkLst>
        </pc:picChg>
        <pc:picChg chg="add mod">
          <ac:chgData name="Bilogrevic, Tea" userId="ed091799-211d-4433-9481-c87423bb0322" providerId="ADAL" clId="{8445CD4C-CA07-4D7C-8E4A-DF4FFF35FCEC}" dt="2025-09-17T08:14:39.263" v="10314" actId="1076"/>
          <ac:picMkLst>
            <pc:docMk/>
            <pc:sldMk cId="1662222381" sldId="337"/>
            <ac:picMk id="27" creationId="{D9C65653-66F8-D8B6-7C4C-134F3E3E2626}"/>
          </ac:picMkLst>
        </pc:picChg>
        <pc:picChg chg="add mod">
          <ac:chgData name="Bilogrevic, Tea" userId="ed091799-211d-4433-9481-c87423bb0322" providerId="ADAL" clId="{8445CD4C-CA07-4D7C-8E4A-DF4FFF35FCEC}" dt="2025-09-17T08:14:17.805" v="10311" actId="1076"/>
          <ac:picMkLst>
            <pc:docMk/>
            <pc:sldMk cId="1662222381" sldId="337"/>
            <ac:picMk id="28" creationId="{572B1F53-CFC5-ACD2-5E2A-DEFCD4711ABC}"/>
          </ac:picMkLst>
        </pc:picChg>
        <pc:picChg chg="mod">
          <ac:chgData name="Bilogrevic, Tea" userId="ed091799-211d-4433-9481-c87423bb0322" providerId="ADAL" clId="{8445CD4C-CA07-4D7C-8E4A-DF4FFF35FCEC}" dt="2025-09-17T08:16:21.576" v="10338"/>
          <ac:picMkLst>
            <pc:docMk/>
            <pc:sldMk cId="1662222381" sldId="337"/>
            <ac:picMk id="42" creationId="{A26A6514-A819-C054-C481-62817795D130}"/>
          </ac:picMkLst>
        </pc:picChg>
      </pc:sldChg>
      <pc:sldChg chg="addSp delSp modSp add mod">
        <pc:chgData name="Bilogrevic, Tea" userId="ed091799-211d-4433-9481-c87423bb0322" providerId="ADAL" clId="{8445CD4C-CA07-4D7C-8E4A-DF4FFF35FCEC}" dt="2025-09-17T08:50:38.874" v="10933" actId="478"/>
        <pc:sldMkLst>
          <pc:docMk/>
          <pc:sldMk cId="1198588685" sldId="338"/>
        </pc:sldMkLst>
        <pc:spChg chg="mod ord">
          <ac:chgData name="Bilogrevic, Tea" userId="ed091799-211d-4433-9481-c87423bb0322" providerId="ADAL" clId="{8445CD4C-CA07-4D7C-8E4A-DF4FFF35FCEC}" dt="2025-09-17T08:16:57.840" v="10370"/>
          <ac:spMkLst>
            <pc:docMk/>
            <pc:sldMk cId="1198588685" sldId="338"/>
            <ac:spMk id="2" creationId="{8530B717-FF46-07E9-00F0-548BEFB5CF76}"/>
          </ac:spMkLst>
        </pc:spChg>
        <pc:spChg chg="mod ord">
          <ac:chgData name="Bilogrevic, Tea" userId="ed091799-211d-4433-9481-c87423bb0322" providerId="ADAL" clId="{8445CD4C-CA07-4D7C-8E4A-DF4FFF35FCEC}" dt="2025-09-17T08:16:57.840" v="10372"/>
          <ac:spMkLst>
            <pc:docMk/>
            <pc:sldMk cId="1198588685" sldId="338"/>
            <ac:spMk id="3" creationId="{EF4422D9-7C26-8B19-7C0E-42179980AC27}"/>
          </ac:spMkLst>
        </pc:spChg>
        <pc:spChg chg="add mod ord">
          <ac:chgData name="Bilogrevic, Tea" userId="ed091799-211d-4433-9481-c87423bb0322" providerId="ADAL" clId="{8445CD4C-CA07-4D7C-8E4A-DF4FFF35FCEC}" dt="2025-09-17T08:16:57.849" v="10376"/>
          <ac:spMkLst>
            <pc:docMk/>
            <pc:sldMk cId="1198588685" sldId="338"/>
            <ac:spMk id="4" creationId="{4A18D585-72AC-8165-29D3-06BE3249E9D0}"/>
          </ac:spMkLst>
        </pc:spChg>
        <pc:spChg chg="mod ord topLvl">
          <ac:chgData name="Bilogrevic, Tea" userId="ed091799-211d-4433-9481-c87423bb0322" providerId="ADAL" clId="{8445CD4C-CA07-4D7C-8E4A-DF4FFF35FCEC}" dt="2025-09-17T08:22:20.139" v="10517" actId="207"/>
          <ac:spMkLst>
            <pc:docMk/>
            <pc:sldMk cId="1198588685" sldId="338"/>
            <ac:spMk id="8" creationId="{74FB4A48-4CA9-1B01-5F38-4B4873F0F02F}"/>
          </ac:spMkLst>
        </pc:spChg>
        <pc:spChg chg="mod ord topLvl">
          <ac:chgData name="Bilogrevic, Tea" userId="ed091799-211d-4433-9481-c87423bb0322" providerId="ADAL" clId="{8445CD4C-CA07-4D7C-8E4A-DF4FFF35FCEC}" dt="2025-09-17T08:22:20.139" v="10517" actId="207"/>
          <ac:spMkLst>
            <pc:docMk/>
            <pc:sldMk cId="1198588685" sldId="338"/>
            <ac:spMk id="22" creationId="{45E7D577-95DD-9B5A-548F-DC75D33E70B9}"/>
          </ac:spMkLst>
        </pc:spChg>
        <pc:spChg chg="mod ord topLvl">
          <ac:chgData name="Bilogrevic, Tea" userId="ed091799-211d-4433-9481-c87423bb0322" providerId="ADAL" clId="{8445CD4C-CA07-4D7C-8E4A-DF4FFF35FCEC}" dt="2025-09-17T08:22:20.139" v="10517" actId="207"/>
          <ac:spMkLst>
            <pc:docMk/>
            <pc:sldMk cId="1198588685" sldId="338"/>
            <ac:spMk id="31" creationId="{9DB14424-3578-5302-2EA2-4C4EFD8B2339}"/>
          </ac:spMkLst>
        </pc:spChg>
        <pc:spChg chg="mod ord topLvl">
          <ac:chgData name="Bilogrevic, Tea" userId="ed091799-211d-4433-9481-c87423bb0322" providerId="ADAL" clId="{8445CD4C-CA07-4D7C-8E4A-DF4FFF35FCEC}" dt="2025-09-17T08:22:20.139" v="10517" actId="207"/>
          <ac:spMkLst>
            <pc:docMk/>
            <pc:sldMk cId="1198588685" sldId="338"/>
            <ac:spMk id="35" creationId="{33611B80-B208-692E-6B48-908469E8AFE7}"/>
          </ac:spMkLst>
        </pc:spChg>
        <pc:spChg chg="mod ord topLvl">
          <ac:chgData name="Bilogrevic, Tea" userId="ed091799-211d-4433-9481-c87423bb0322" providerId="ADAL" clId="{8445CD4C-CA07-4D7C-8E4A-DF4FFF35FCEC}" dt="2025-09-17T08:22:20.139" v="10517" actId="207"/>
          <ac:spMkLst>
            <pc:docMk/>
            <pc:sldMk cId="1198588685" sldId="338"/>
            <ac:spMk id="39" creationId="{AD958059-AD76-F273-F97E-7A65716629D6}"/>
          </ac:spMkLst>
        </pc:spChg>
        <pc:spChg chg="add mod ord">
          <ac:chgData name="Bilogrevic, Tea" userId="ed091799-211d-4433-9481-c87423bb0322" providerId="ADAL" clId="{8445CD4C-CA07-4D7C-8E4A-DF4FFF35FCEC}" dt="2025-09-17T08:16:57.849" v="10388"/>
          <ac:spMkLst>
            <pc:docMk/>
            <pc:sldMk cId="1198588685" sldId="338"/>
            <ac:spMk id="40" creationId="{42BD827D-FC1A-973C-E9F3-DB5F9DA0B70C}"/>
          </ac:spMkLst>
        </pc:spChg>
        <pc:spChg chg="add mod ord">
          <ac:chgData name="Bilogrevic, Tea" userId="ed091799-211d-4433-9481-c87423bb0322" providerId="ADAL" clId="{8445CD4C-CA07-4D7C-8E4A-DF4FFF35FCEC}" dt="2025-09-17T08:16:57.849" v="10390"/>
          <ac:spMkLst>
            <pc:docMk/>
            <pc:sldMk cId="1198588685" sldId="338"/>
            <ac:spMk id="41" creationId="{A7DFC7C0-48BE-1077-B406-6427B211CDB6}"/>
          </ac:spMkLst>
        </pc:spChg>
        <pc:spChg chg="add mod ord">
          <ac:chgData name="Bilogrevic, Tea" userId="ed091799-211d-4433-9481-c87423bb0322" providerId="ADAL" clId="{8445CD4C-CA07-4D7C-8E4A-DF4FFF35FCEC}" dt="2025-09-17T08:16:57.849" v="10392"/>
          <ac:spMkLst>
            <pc:docMk/>
            <pc:sldMk cId="1198588685" sldId="338"/>
            <ac:spMk id="42" creationId="{121C0BC4-D7AC-49FB-943F-030D44A2DDA3}"/>
          </ac:spMkLst>
        </pc:spChg>
        <pc:spChg chg="add mod ord">
          <ac:chgData name="Bilogrevic, Tea" userId="ed091799-211d-4433-9481-c87423bb0322" providerId="ADAL" clId="{8445CD4C-CA07-4D7C-8E4A-DF4FFF35FCEC}" dt="2025-09-17T08:16:57.849" v="10394"/>
          <ac:spMkLst>
            <pc:docMk/>
            <pc:sldMk cId="1198588685" sldId="338"/>
            <ac:spMk id="43" creationId="{A8076C3D-F569-CB7C-8FB0-BAF1CF63C2ED}"/>
          </ac:spMkLst>
        </pc:spChg>
        <pc:spChg chg="mod">
          <ac:chgData name="Bilogrevic, Tea" userId="ed091799-211d-4433-9481-c87423bb0322" providerId="ADAL" clId="{8445CD4C-CA07-4D7C-8E4A-DF4FFF35FCEC}" dt="2025-09-17T08:22:17.830" v="10516" actId="2711"/>
          <ac:spMkLst>
            <pc:docMk/>
            <pc:sldMk cId="1198588685" sldId="338"/>
            <ac:spMk id="46" creationId="{B83DE38F-9E19-55BF-F60D-3FF976B8716C}"/>
          </ac:spMkLst>
        </pc:spChg>
        <pc:spChg chg="mod">
          <ac:chgData name="Bilogrevic, Tea" userId="ed091799-211d-4433-9481-c87423bb0322" providerId="ADAL" clId="{8445CD4C-CA07-4D7C-8E4A-DF4FFF35FCEC}" dt="2025-09-17T08:22:17.830" v="10516" actId="2711"/>
          <ac:spMkLst>
            <pc:docMk/>
            <pc:sldMk cId="1198588685" sldId="338"/>
            <ac:spMk id="47" creationId="{388F61C0-476B-5765-D976-13A90B19C247}"/>
          </ac:spMkLst>
        </pc:spChg>
        <pc:grpChg chg="add mod ord">
          <ac:chgData name="Bilogrevic, Tea" userId="ed091799-211d-4433-9481-c87423bb0322" providerId="ADAL" clId="{8445CD4C-CA07-4D7C-8E4A-DF4FFF35FCEC}" dt="2025-09-17T08:16:59.473" v="10409" actId="1076"/>
          <ac:grpSpMkLst>
            <pc:docMk/>
            <pc:sldMk cId="1198588685" sldId="338"/>
            <ac:grpSpMk id="44" creationId="{33118C06-3D2B-01BA-877B-ECFDDD24272B}"/>
          </ac:grpSpMkLst>
        </pc:grpChg>
        <pc:grpChg chg="mod">
          <ac:chgData name="Bilogrevic, Tea" userId="ed091799-211d-4433-9481-c87423bb0322" providerId="ADAL" clId="{8445CD4C-CA07-4D7C-8E4A-DF4FFF35FCEC}" dt="2025-09-17T07:39:21.461" v="9945"/>
          <ac:grpSpMkLst>
            <pc:docMk/>
            <pc:sldMk cId="1198588685" sldId="338"/>
            <ac:grpSpMk id="45" creationId="{CE9F76B4-DD8B-BAC1-1E2E-82E10E0B6E59}"/>
          </ac:grpSpMkLst>
        </pc:grpChg>
        <pc:graphicFrameChg chg="mod">
          <ac:chgData name="Bilogrevic, Tea" userId="ed091799-211d-4433-9481-c87423bb0322" providerId="ADAL" clId="{8445CD4C-CA07-4D7C-8E4A-DF4FFF35FCEC}" dt="2025-09-17T08:16:57.856" v="10408"/>
          <ac:graphicFrameMkLst>
            <pc:docMk/>
            <pc:sldMk cId="1198588685" sldId="338"/>
            <ac:graphicFrameMk id="16" creationId="{84EAE895-79FC-2210-3789-8E440790728B}"/>
          </ac:graphicFrameMkLst>
        </pc:graphicFrameChg>
        <pc:picChg chg="mod">
          <ac:chgData name="Bilogrevic, Tea" userId="ed091799-211d-4433-9481-c87423bb0322" providerId="ADAL" clId="{8445CD4C-CA07-4D7C-8E4A-DF4FFF35FCEC}" dt="2025-09-17T07:39:21.461" v="9945"/>
          <ac:picMkLst>
            <pc:docMk/>
            <pc:sldMk cId="1198588685" sldId="338"/>
            <ac:picMk id="48" creationId="{47566C9B-6FB6-9E9C-4090-44C40E9AFFB2}"/>
          </ac:picMkLst>
        </pc:picChg>
        <pc:picChg chg="add mod ord">
          <ac:chgData name="Bilogrevic, Tea" userId="ed091799-211d-4433-9481-c87423bb0322" providerId="ADAL" clId="{8445CD4C-CA07-4D7C-8E4A-DF4FFF35FCEC}" dt="2025-09-17T08:16:57.856" v="10396"/>
          <ac:picMkLst>
            <pc:docMk/>
            <pc:sldMk cId="1198588685" sldId="338"/>
            <ac:picMk id="49" creationId="{56C71935-C0F0-45AD-3687-2F784E944890}"/>
          </ac:picMkLst>
        </pc:picChg>
        <pc:picChg chg="add mod ord">
          <ac:chgData name="Bilogrevic, Tea" userId="ed091799-211d-4433-9481-c87423bb0322" providerId="ADAL" clId="{8445CD4C-CA07-4D7C-8E4A-DF4FFF35FCEC}" dt="2025-09-17T08:16:57.856" v="10398"/>
          <ac:picMkLst>
            <pc:docMk/>
            <pc:sldMk cId="1198588685" sldId="338"/>
            <ac:picMk id="50" creationId="{FF91148E-679E-A6CD-4205-BAEEC085FD6B}"/>
          </ac:picMkLst>
        </pc:picChg>
        <pc:picChg chg="add mod ord">
          <ac:chgData name="Bilogrevic, Tea" userId="ed091799-211d-4433-9481-c87423bb0322" providerId="ADAL" clId="{8445CD4C-CA07-4D7C-8E4A-DF4FFF35FCEC}" dt="2025-09-17T08:16:57.856" v="10400"/>
          <ac:picMkLst>
            <pc:docMk/>
            <pc:sldMk cId="1198588685" sldId="338"/>
            <ac:picMk id="51" creationId="{0E8BBBA5-6204-6FEF-4387-9B4F37BAA325}"/>
          </ac:picMkLst>
        </pc:picChg>
        <pc:picChg chg="add mod ord">
          <ac:chgData name="Bilogrevic, Tea" userId="ed091799-211d-4433-9481-c87423bb0322" providerId="ADAL" clId="{8445CD4C-CA07-4D7C-8E4A-DF4FFF35FCEC}" dt="2025-09-17T08:16:57.856" v="10402"/>
          <ac:picMkLst>
            <pc:docMk/>
            <pc:sldMk cId="1198588685" sldId="338"/>
            <ac:picMk id="52" creationId="{B788EA51-3D50-45D1-B8A0-48FCBBAD0830}"/>
          </ac:picMkLst>
        </pc:picChg>
        <pc:picChg chg="add mod ord">
          <ac:chgData name="Bilogrevic, Tea" userId="ed091799-211d-4433-9481-c87423bb0322" providerId="ADAL" clId="{8445CD4C-CA07-4D7C-8E4A-DF4FFF35FCEC}" dt="2025-09-17T08:16:57.856" v="10404"/>
          <ac:picMkLst>
            <pc:docMk/>
            <pc:sldMk cId="1198588685" sldId="338"/>
            <ac:picMk id="53" creationId="{9B34B392-F097-5C1B-FBCB-B0C0604CE985}"/>
          </ac:picMkLst>
        </pc:picChg>
      </pc:sldChg>
      <pc:sldChg chg="add del">
        <pc:chgData name="Bilogrevic, Tea" userId="ed091799-211d-4433-9481-c87423bb0322" providerId="ADAL" clId="{8445CD4C-CA07-4D7C-8E4A-DF4FFF35FCEC}" dt="2025-09-17T07:05:55.961" v="9131" actId="47"/>
        <pc:sldMkLst>
          <pc:docMk/>
          <pc:sldMk cId="1742928829" sldId="338"/>
        </pc:sldMkLst>
      </pc:sldChg>
      <pc:sldChg chg="addSp delSp modSp add mod ord">
        <pc:chgData name="Bilogrevic, Tea" userId="ed091799-211d-4433-9481-c87423bb0322" providerId="ADAL" clId="{8445CD4C-CA07-4D7C-8E4A-DF4FFF35FCEC}" dt="2025-09-23T10:55:12.456" v="11640" actId="1582"/>
        <pc:sldMkLst>
          <pc:docMk/>
          <pc:sldMk cId="3774533921" sldId="339"/>
        </pc:sldMkLst>
        <pc:spChg chg="add mod">
          <ac:chgData name="Bilogrevic, Tea" userId="ed091799-211d-4433-9481-c87423bb0322" providerId="ADAL" clId="{8445CD4C-CA07-4D7C-8E4A-DF4FFF35FCEC}" dt="2025-09-17T08:31:05.461" v="10786" actId="20577"/>
          <ac:spMkLst>
            <pc:docMk/>
            <pc:sldMk cId="3774533921" sldId="339"/>
            <ac:spMk id="117" creationId="{7AD0913B-8B6B-07B7-AE48-79D3A854B5FF}"/>
          </ac:spMkLst>
        </pc:spChg>
        <pc:spChg chg="mod">
          <ac:chgData name="Bilogrevic, Tea" userId="ed091799-211d-4433-9481-c87423bb0322" providerId="ADAL" clId="{8445CD4C-CA07-4D7C-8E4A-DF4FFF35FCEC}" dt="2025-09-17T10:39:22.051" v="11509" actId="20577"/>
          <ac:spMkLst>
            <pc:docMk/>
            <pc:sldMk cId="3774533921" sldId="339"/>
            <ac:spMk id="175" creationId="{43CB4D10-BFAA-2B29-83E6-2643FD84F5FA}"/>
          </ac:spMkLst>
        </pc:spChg>
        <pc:picChg chg="add mod">
          <ac:chgData name="Bilogrevic, Tea" userId="ed091799-211d-4433-9481-c87423bb0322" providerId="ADAL" clId="{8445CD4C-CA07-4D7C-8E4A-DF4FFF35FCEC}" dt="2025-09-18T06:41:21.766" v="11577" actId="1076"/>
          <ac:picMkLst>
            <pc:docMk/>
            <pc:sldMk cId="3774533921" sldId="339"/>
            <ac:picMk id="3" creationId="{F8E5E08D-EEE8-9176-E8D6-5E8ADC8A12C7}"/>
          </ac:picMkLst>
        </pc:picChg>
        <pc:picChg chg="add mod modCrop">
          <ac:chgData name="Bilogrevic, Tea" userId="ed091799-211d-4433-9481-c87423bb0322" providerId="ADAL" clId="{8445CD4C-CA07-4D7C-8E4A-DF4FFF35FCEC}" dt="2025-09-17T11:00:03.360" v="11533" actId="1076"/>
          <ac:picMkLst>
            <pc:docMk/>
            <pc:sldMk cId="3774533921" sldId="339"/>
            <ac:picMk id="4" creationId="{9D610ED8-ECB1-FF6C-AF30-4038D8D5183A}"/>
          </ac:picMkLst>
        </pc:picChg>
        <pc:picChg chg="mod">
          <ac:chgData name="Bilogrevic, Tea" userId="ed091799-211d-4433-9481-c87423bb0322" providerId="ADAL" clId="{8445CD4C-CA07-4D7C-8E4A-DF4FFF35FCEC}" dt="2025-09-23T10:55:12.456" v="11640" actId="1582"/>
          <ac:picMkLst>
            <pc:docMk/>
            <pc:sldMk cId="3774533921" sldId="339"/>
            <ac:picMk id="15" creationId="{E5ABF310-CC73-F438-54E5-72CEF7D0E746}"/>
          </ac:picMkLst>
        </pc:picChg>
        <pc:picChg chg="mod">
          <ac:chgData name="Bilogrevic, Tea" userId="ed091799-211d-4433-9481-c87423bb0322" providerId="ADAL" clId="{8445CD4C-CA07-4D7C-8E4A-DF4FFF35FCEC}" dt="2025-09-23T10:55:12.456" v="11640" actId="1582"/>
          <ac:picMkLst>
            <pc:docMk/>
            <pc:sldMk cId="3774533921" sldId="339"/>
            <ac:picMk id="17" creationId="{FC719374-A463-6B42-DC2B-2D5AB401D2DD}"/>
          </ac:picMkLst>
        </pc:picChg>
        <pc:picChg chg="mod">
          <ac:chgData name="Bilogrevic, Tea" userId="ed091799-211d-4433-9481-c87423bb0322" providerId="ADAL" clId="{8445CD4C-CA07-4D7C-8E4A-DF4FFF35FCEC}" dt="2025-09-23T10:55:12.456" v="11640" actId="1582"/>
          <ac:picMkLst>
            <pc:docMk/>
            <pc:sldMk cId="3774533921" sldId="339"/>
            <ac:picMk id="19" creationId="{0A51E9E9-8D36-4B13-B97D-617A2B502B94}"/>
          </ac:picMkLst>
        </pc:picChg>
        <pc:picChg chg="mod">
          <ac:chgData name="Bilogrevic, Tea" userId="ed091799-211d-4433-9481-c87423bb0322" providerId="ADAL" clId="{8445CD4C-CA07-4D7C-8E4A-DF4FFF35FCEC}" dt="2025-09-23T10:49:11.840" v="11614" actId="1582"/>
          <ac:picMkLst>
            <pc:docMk/>
            <pc:sldMk cId="3774533921" sldId="339"/>
            <ac:picMk id="69" creationId="{0D7441A9-480C-E377-F912-D5E1A4A08E2B}"/>
          </ac:picMkLst>
        </pc:picChg>
        <pc:picChg chg="mod">
          <ac:chgData name="Bilogrevic, Tea" userId="ed091799-211d-4433-9481-c87423bb0322" providerId="ADAL" clId="{8445CD4C-CA07-4D7C-8E4A-DF4FFF35FCEC}" dt="2025-09-23T10:55:12.456" v="11640" actId="1582"/>
          <ac:picMkLst>
            <pc:docMk/>
            <pc:sldMk cId="3774533921" sldId="339"/>
            <ac:picMk id="71" creationId="{C6E15658-66AD-CB06-750D-2CC1397F7CDF}"/>
          </ac:picMkLst>
        </pc:picChg>
        <pc:picChg chg="mod">
          <ac:chgData name="Bilogrevic, Tea" userId="ed091799-211d-4433-9481-c87423bb0322" providerId="ADAL" clId="{8445CD4C-CA07-4D7C-8E4A-DF4FFF35FCEC}" dt="2025-09-23T10:55:12.456" v="11640" actId="1582"/>
          <ac:picMkLst>
            <pc:docMk/>
            <pc:sldMk cId="3774533921" sldId="339"/>
            <ac:picMk id="75" creationId="{BDFD361A-9DDA-8E92-A78E-64C279E15943}"/>
          </ac:picMkLst>
        </pc:picChg>
        <pc:picChg chg="mod">
          <ac:chgData name="Bilogrevic, Tea" userId="ed091799-211d-4433-9481-c87423bb0322" providerId="ADAL" clId="{8445CD4C-CA07-4D7C-8E4A-DF4FFF35FCEC}" dt="2025-09-23T10:55:12.456" v="11640" actId="1582"/>
          <ac:picMkLst>
            <pc:docMk/>
            <pc:sldMk cId="3774533921" sldId="339"/>
            <ac:picMk id="81" creationId="{70713C68-CFDE-1E11-43E5-1E8E393991C0}"/>
          </ac:picMkLst>
        </pc:picChg>
        <pc:picChg chg="mod">
          <ac:chgData name="Bilogrevic, Tea" userId="ed091799-211d-4433-9481-c87423bb0322" providerId="ADAL" clId="{8445CD4C-CA07-4D7C-8E4A-DF4FFF35FCEC}" dt="2025-09-23T10:55:12.456" v="11640" actId="1582"/>
          <ac:picMkLst>
            <pc:docMk/>
            <pc:sldMk cId="3774533921" sldId="339"/>
            <ac:picMk id="83" creationId="{BFB00ADD-4C6B-398B-A64F-87B81E3DAD4A}"/>
          </ac:picMkLst>
        </pc:picChg>
        <pc:picChg chg="mod">
          <ac:chgData name="Bilogrevic, Tea" userId="ed091799-211d-4433-9481-c87423bb0322" providerId="ADAL" clId="{8445CD4C-CA07-4D7C-8E4A-DF4FFF35FCEC}" dt="2025-09-23T10:55:12.456" v="11640" actId="1582"/>
          <ac:picMkLst>
            <pc:docMk/>
            <pc:sldMk cId="3774533921" sldId="339"/>
            <ac:picMk id="121" creationId="{7B7BFF22-B78F-1B8E-3254-2B370184A568}"/>
          </ac:picMkLst>
        </pc:picChg>
        <pc:picChg chg="mod">
          <ac:chgData name="Bilogrevic, Tea" userId="ed091799-211d-4433-9481-c87423bb0322" providerId="ADAL" clId="{8445CD4C-CA07-4D7C-8E4A-DF4FFF35FCEC}" dt="2025-09-23T10:55:12.456" v="11640" actId="1582"/>
          <ac:picMkLst>
            <pc:docMk/>
            <pc:sldMk cId="3774533921" sldId="339"/>
            <ac:picMk id="135" creationId="{C622AE9F-DA81-E85D-251E-B640ED37B7FA}"/>
          </ac:picMkLst>
        </pc:picChg>
        <pc:picChg chg="mod">
          <ac:chgData name="Bilogrevic, Tea" userId="ed091799-211d-4433-9481-c87423bb0322" providerId="ADAL" clId="{8445CD4C-CA07-4D7C-8E4A-DF4FFF35FCEC}" dt="2025-09-17T11:00:00.738" v="11532" actId="1076"/>
          <ac:picMkLst>
            <pc:docMk/>
            <pc:sldMk cId="3774533921" sldId="339"/>
            <ac:picMk id="137" creationId="{5B89F2DE-85C6-4568-F2E9-D8511F214F84}"/>
          </ac:picMkLst>
        </pc:picChg>
        <pc:picChg chg="mod">
          <ac:chgData name="Bilogrevic, Tea" userId="ed091799-211d-4433-9481-c87423bb0322" providerId="ADAL" clId="{8445CD4C-CA07-4D7C-8E4A-DF4FFF35FCEC}" dt="2025-09-23T10:55:12.456" v="11640" actId="1582"/>
          <ac:picMkLst>
            <pc:docMk/>
            <pc:sldMk cId="3774533921" sldId="339"/>
            <ac:picMk id="173" creationId="{68BD6F4C-F0EC-1CFF-9598-2879A456331E}"/>
          </ac:picMkLst>
        </pc:picChg>
      </pc:sldChg>
      <pc:sldChg chg="addSp delSp modSp mod">
        <pc:chgData name="Bilogrevic, Tea" userId="ed091799-211d-4433-9481-c87423bb0322" providerId="ADAL" clId="{8445CD4C-CA07-4D7C-8E4A-DF4FFF35FCEC}" dt="2025-10-15T12:13:24.073" v="12061" actId="208"/>
        <pc:sldMkLst>
          <pc:docMk/>
          <pc:sldMk cId="957627739" sldId="340"/>
        </pc:sldMkLst>
        <pc:spChg chg="del">
          <ac:chgData name="Bilogrevic, Tea" userId="ed091799-211d-4433-9481-c87423bb0322" providerId="ADAL" clId="{8445CD4C-CA07-4D7C-8E4A-DF4FFF35FCEC}" dt="2025-10-15T09:37:00.205" v="11978" actId="478"/>
          <ac:spMkLst>
            <pc:docMk/>
            <pc:sldMk cId="957627739" sldId="340"/>
            <ac:spMk id="36" creationId="{E7594434-1A8B-2C54-254C-5636F7D7FCEA}"/>
          </ac:spMkLst>
        </pc:spChg>
        <pc:picChg chg="add mod">
          <ac:chgData name="Bilogrevic, Tea" userId="ed091799-211d-4433-9481-c87423bb0322" providerId="ADAL" clId="{8445CD4C-CA07-4D7C-8E4A-DF4FFF35FCEC}" dt="2025-10-15T10:47:55.159" v="11992" actId="1076"/>
          <ac:picMkLst>
            <pc:docMk/>
            <pc:sldMk cId="957627739" sldId="340"/>
            <ac:picMk id="12" creationId="{5AB40675-557B-EF9D-9DCE-67F218B513D4}"/>
          </ac:picMkLst>
        </pc:picChg>
        <pc:picChg chg="add mod">
          <ac:chgData name="Bilogrevic, Tea" userId="ed091799-211d-4433-9481-c87423bb0322" providerId="ADAL" clId="{8445CD4C-CA07-4D7C-8E4A-DF4FFF35FCEC}" dt="2025-10-15T10:47:55.159" v="11992" actId="1076"/>
          <ac:picMkLst>
            <pc:docMk/>
            <pc:sldMk cId="957627739" sldId="340"/>
            <ac:picMk id="21" creationId="{E14023CE-F63A-F9F5-E32F-B0FF49906503}"/>
          </ac:picMkLst>
        </pc:picChg>
        <pc:picChg chg="add mod">
          <ac:chgData name="Bilogrevic, Tea" userId="ed091799-211d-4433-9481-c87423bb0322" providerId="ADAL" clId="{8445CD4C-CA07-4D7C-8E4A-DF4FFF35FCEC}" dt="2025-10-15T08:28:44.473" v="11977" actId="1076"/>
          <ac:picMkLst>
            <pc:docMk/>
            <pc:sldMk cId="957627739" sldId="340"/>
            <ac:picMk id="23" creationId="{5A93D6E1-531F-813E-8B89-CD854C463868}"/>
          </ac:picMkLst>
        </pc:picChg>
        <pc:picChg chg="mod">
          <ac:chgData name="Bilogrevic, Tea" userId="ed091799-211d-4433-9481-c87423bb0322" providerId="ADAL" clId="{8445CD4C-CA07-4D7C-8E4A-DF4FFF35FCEC}" dt="2025-10-15T08:28:44.473" v="11977" actId="1076"/>
          <ac:picMkLst>
            <pc:docMk/>
            <pc:sldMk cId="957627739" sldId="340"/>
            <ac:picMk id="24" creationId="{B5F6CEC9-5E43-2C0B-4898-EA6B1A570E19}"/>
          </ac:picMkLst>
        </pc:picChg>
        <pc:picChg chg="mod">
          <ac:chgData name="Bilogrevic, Tea" userId="ed091799-211d-4433-9481-c87423bb0322" providerId="ADAL" clId="{8445CD4C-CA07-4D7C-8E4A-DF4FFF35FCEC}" dt="2025-10-15T08:28:44.473" v="11977" actId="1076"/>
          <ac:picMkLst>
            <pc:docMk/>
            <pc:sldMk cId="957627739" sldId="340"/>
            <ac:picMk id="26" creationId="{142B09F3-EF2C-7213-ECF0-685EE645B8B2}"/>
          </ac:picMkLst>
        </pc:picChg>
        <pc:picChg chg="mod">
          <ac:chgData name="Bilogrevic, Tea" userId="ed091799-211d-4433-9481-c87423bb0322" providerId="ADAL" clId="{8445CD4C-CA07-4D7C-8E4A-DF4FFF35FCEC}" dt="2025-10-15T08:28:44.473" v="11977" actId="1076"/>
          <ac:picMkLst>
            <pc:docMk/>
            <pc:sldMk cId="957627739" sldId="340"/>
            <ac:picMk id="28" creationId="{C6DA071B-67D9-4A18-8D13-D52DEF1EDB75}"/>
          </ac:picMkLst>
        </pc:picChg>
        <pc:picChg chg="add mod">
          <ac:chgData name="Bilogrevic, Tea" userId="ed091799-211d-4433-9481-c87423bb0322" providerId="ADAL" clId="{8445CD4C-CA07-4D7C-8E4A-DF4FFF35FCEC}" dt="2025-10-15T12:13:24.073" v="12061" actId="208"/>
          <ac:picMkLst>
            <pc:docMk/>
            <pc:sldMk cId="957627739" sldId="340"/>
            <ac:picMk id="30" creationId="{03736B71-8CA6-4F2D-4EEB-931BC60A64DC}"/>
          </ac:picMkLst>
        </pc:picChg>
        <pc:picChg chg="mod">
          <ac:chgData name="Bilogrevic, Tea" userId="ed091799-211d-4433-9481-c87423bb0322" providerId="ADAL" clId="{8445CD4C-CA07-4D7C-8E4A-DF4FFF35FCEC}" dt="2025-10-15T08:28:44.473" v="11977" actId="1076"/>
          <ac:picMkLst>
            <pc:docMk/>
            <pc:sldMk cId="957627739" sldId="340"/>
            <ac:picMk id="31" creationId="{3D2A095C-1B08-35DF-AC58-7CAB8457D394}"/>
          </ac:picMkLst>
        </pc:picChg>
        <pc:picChg chg="mod">
          <ac:chgData name="Bilogrevic, Tea" userId="ed091799-211d-4433-9481-c87423bb0322" providerId="ADAL" clId="{8445CD4C-CA07-4D7C-8E4A-DF4FFF35FCEC}" dt="2025-09-23T10:41:39.868" v="11581" actId="1076"/>
          <ac:picMkLst>
            <pc:docMk/>
            <pc:sldMk cId="957627739" sldId="340"/>
            <ac:picMk id="33" creationId="{B216C2AD-A6BE-6244-0F91-23E82BF0C906}"/>
          </ac:picMkLst>
        </pc:picChg>
        <pc:picChg chg="mod">
          <ac:chgData name="Bilogrevic, Tea" userId="ed091799-211d-4433-9481-c87423bb0322" providerId="ADAL" clId="{8445CD4C-CA07-4D7C-8E4A-DF4FFF35FCEC}" dt="2025-10-15T08:28:29.989" v="11975" actId="1076"/>
          <ac:picMkLst>
            <pc:docMk/>
            <pc:sldMk cId="957627739" sldId="340"/>
            <ac:picMk id="34" creationId="{B246979B-E456-3339-7696-A429DFD4C4F4}"/>
          </ac:picMkLst>
        </pc:picChg>
        <pc:picChg chg="mod">
          <ac:chgData name="Bilogrevic, Tea" userId="ed091799-211d-4433-9481-c87423bb0322" providerId="ADAL" clId="{8445CD4C-CA07-4D7C-8E4A-DF4FFF35FCEC}" dt="2025-10-15T08:28:19.441" v="11974" actId="1076"/>
          <ac:picMkLst>
            <pc:docMk/>
            <pc:sldMk cId="957627739" sldId="340"/>
            <ac:picMk id="41" creationId="{A42D4125-CF10-537C-7838-8B11D33EBD20}"/>
          </ac:picMkLst>
        </pc:picChg>
        <pc:picChg chg="add mod">
          <ac:chgData name="Bilogrevic, Tea" userId="ed091799-211d-4433-9481-c87423bb0322" providerId="ADAL" clId="{8445CD4C-CA07-4D7C-8E4A-DF4FFF35FCEC}" dt="2025-10-15T08:28:44.473" v="11977" actId="1076"/>
          <ac:picMkLst>
            <pc:docMk/>
            <pc:sldMk cId="957627739" sldId="340"/>
            <ac:picMk id="44" creationId="{B8A5F723-0A7D-00E8-0166-3F0851EFDC6B}"/>
          </ac:picMkLst>
        </pc:picChg>
        <pc:picChg chg="add mod">
          <ac:chgData name="Bilogrevic, Tea" userId="ed091799-211d-4433-9481-c87423bb0322" providerId="ADAL" clId="{8445CD4C-CA07-4D7C-8E4A-DF4FFF35FCEC}" dt="2025-10-15T12:12:55.623" v="12059" actId="208"/>
          <ac:picMkLst>
            <pc:docMk/>
            <pc:sldMk cId="957627739" sldId="340"/>
            <ac:picMk id="45" creationId="{DFB35F1C-00F1-B642-9856-8B61D4FF003C}"/>
          </ac:picMkLst>
        </pc:picChg>
        <pc:picChg chg="mod">
          <ac:chgData name="Bilogrevic, Tea" userId="ed091799-211d-4433-9481-c87423bb0322" providerId="ADAL" clId="{8445CD4C-CA07-4D7C-8E4A-DF4FFF35FCEC}" dt="2025-10-15T08:28:34.458" v="11976" actId="1076"/>
          <ac:picMkLst>
            <pc:docMk/>
            <pc:sldMk cId="957627739" sldId="340"/>
            <ac:picMk id="70" creationId="{980657A7-B771-7ADC-3524-756CA10CBB06}"/>
          </ac:picMkLst>
        </pc:picChg>
      </pc:sldChg>
      <pc:sldChg chg="new del">
        <pc:chgData name="Bilogrevic, Tea" userId="ed091799-211d-4433-9481-c87423bb0322" providerId="ADAL" clId="{8445CD4C-CA07-4D7C-8E4A-DF4FFF35FCEC}" dt="2025-09-23T11:11:41.330" v="11664" actId="47"/>
        <pc:sldMkLst>
          <pc:docMk/>
          <pc:sldMk cId="232711219" sldId="342"/>
        </pc:sldMkLst>
      </pc:sldChg>
      <pc:sldChg chg="new del">
        <pc:chgData name="Bilogrevic, Tea" userId="ed091799-211d-4433-9481-c87423bb0322" providerId="ADAL" clId="{8445CD4C-CA07-4D7C-8E4A-DF4FFF35FCEC}" dt="2025-09-23T10:59:41.941" v="11647" actId="680"/>
        <pc:sldMkLst>
          <pc:docMk/>
          <pc:sldMk cId="889432194" sldId="342"/>
        </pc:sldMkLst>
      </pc:sldChg>
      <pc:sldChg chg="new del">
        <pc:chgData name="Bilogrevic, Tea" userId="ed091799-211d-4433-9481-c87423bb0322" providerId="ADAL" clId="{8445CD4C-CA07-4D7C-8E4A-DF4FFF35FCEC}" dt="2025-09-23T11:11:12.008" v="11662" actId="47"/>
        <pc:sldMkLst>
          <pc:docMk/>
          <pc:sldMk cId="1087946900" sldId="342"/>
        </pc:sldMkLst>
      </pc:sldChg>
      <pc:sldChg chg="addSp delSp modSp new del mod">
        <pc:chgData name="Bilogrevic, Tea" userId="ed091799-211d-4433-9481-c87423bb0322" providerId="ADAL" clId="{8445CD4C-CA07-4D7C-8E4A-DF4FFF35FCEC}" dt="2025-09-24T11:08:21.076" v="11710" actId="47"/>
        <pc:sldMkLst>
          <pc:docMk/>
          <pc:sldMk cId="1166922647" sldId="342"/>
        </pc:sldMkLst>
      </pc:sldChg>
      <pc:sldChg chg="addSp delSp modSp new del mod">
        <pc:chgData name="Bilogrevic, Tea" userId="ed091799-211d-4433-9481-c87423bb0322" providerId="ADAL" clId="{8445CD4C-CA07-4D7C-8E4A-DF4FFF35FCEC}" dt="2025-09-24T11:09:55.193" v="11722" actId="47"/>
        <pc:sldMkLst>
          <pc:docMk/>
          <pc:sldMk cId="1206334300" sldId="342"/>
        </pc:sldMkLst>
      </pc:sldChg>
      <pc:sldChg chg="addSp delSp modSp new del mod">
        <pc:chgData name="Bilogrevic, Tea" userId="ed091799-211d-4433-9481-c87423bb0322" providerId="ADAL" clId="{8445CD4C-CA07-4D7C-8E4A-DF4FFF35FCEC}" dt="2025-09-24T11:07:33.790" v="11704" actId="47"/>
        <pc:sldMkLst>
          <pc:docMk/>
          <pc:sldMk cId="2306386382" sldId="342"/>
        </pc:sldMkLst>
      </pc:sldChg>
      <pc:sldChg chg="del">
        <pc:chgData name="Bilogrevic, Tea" userId="ed091799-211d-4433-9481-c87423bb0322" providerId="ADAL" clId="{8445CD4C-CA07-4D7C-8E4A-DF4FFF35FCEC}" dt="2025-09-17T13:15:33.899" v="11534" actId="47"/>
        <pc:sldMkLst>
          <pc:docMk/>
          <pc:sldMk cId="2466204468" sldId="342"/>
        </pc:sldMkLst>
      </pc:sldChg>
      <pc:sldChg chg="new del">
        <pc:chgData name="Bilogrevic, Tea" userId="ed091799-211d-4433-9481-c87423bb0322" providerId="ADAL" clId="{8445CD4C-CA07-4D7C-8E4A-DF4FFF35FCEC}" dt="2025-09-23T10:52:37.234" v="11627" actId="47"/>
        <pc:sldMkLst>
          <pc:docMk/>
          <pc:sldMk cId="2816482699" sldId="342"/>
        </pc:sldMkLst>
      </pc:sldChg>
      <pc:sldChg chg="modSp new del mod">
        <pc:chgData name="Bilogrevic, Tea" userId="ed091799-211d-4433-9481-c87423bb0322" providerId="ADAL" clId="{8445CD4C-CA07-4D7C-8E4A-DF4FFF35FCEC}" dt="2025-09-23T10:53:41.828" v="11638" actId="47"/>
        <pc:sldMkLst>
          <pc:docMk/>
          <pc:sldMk cId="2912613125" sldId="342"/>
        </pc:sldMkLst>
      </pc:sldChg>
      <pc:sldChg chg="new del">
        <pc:chgData name="Bilogrevic, Tea" userId="ed091799-211d-4433-9481-c87423bb0322" providerId="ADAL" clId="{8445CD4C-CA07-4D7C-8E4A-DF4FFF35FCEC}" dt="2025-09-23T11:12:29.690" v="11666" actId="47"/>
        <pc:sldMkLst>
          <pc:docMk/>
          <pc:sldMk cId="3101947599" sldId="342"/>
        </pc:sldMkLst>
      </pc:sldChg>
      <pc:sldChg chg="addSp delSp modSp new del mod">
        <pc:chgData name="Bilogrevic, Tea" userId="ed091799-211d-4433-9481-c87423bb0322" providerId="ADAL" clId="{8445CD4C-CA07-4D7C-8E4A-DF4FFF35FCEC}" dt="2025-09-24T11:09:20.626" v="11714" actId="47"/>
        <pc:sldMkLst>
          <pc:docMk/>
          <pc:sldMk cId="3136829064" sldId="342"/>
        </pc:sldMkLst>
      </pc:sldChg>
      <pc:sldChg chg="delSp new del mod">
        <pc:chgData name="Bilogrevic, Tea" userId="ed091799-211d-4433-9481-c87423bb0322" providerId="ADAL" clId="{8445CD4C-CA07-4D7C-8E4A-DF4FFF35FCEC}" dt="2025-09-30T07:09:15.783" v="11868" actId="47"/>
        <pc:sldMkLst>
          <pc:docMk/>
          <pc:sldMk cId="3233356628" sldId="342"/>
        </pc:sldMkLst>
      </pc:sldChg>
      <pc:sldChg chg="new del">
        <pc:chgData name="Bilogrevic, Tea" userId="ed091799-211d-4433-9481-c87423bb0322" providerId="ADAL" clId="{8445CD4C-CA07-4D7C-8E4A-DF4FFF35FCEC}" dt="2025-09-17T13:19:49.710" v="11550" actId="47"/>
        <pc:sldMkLst>
          <pc:docMk/>
          <pc:sldMk cId="3757782605" sldId="342"/>
        </pc:sldMkLst>
      </pc:sldChg>
      <pc:sldChg chg="new del">
        <pc:chgData name="Bilogrevic, Tea" userId="ed091799-211d-4433-9481-c87423bb0322" providerId="ADAL" clId="{8445CD4C-CA07-4D7C-8E4A-DF4FFF35FCEC}" dt="2025-09-23T10:57:48.290" v="11645" actId="47"/>
        <pc:sldMkLst>
          <pc:docMk/>
          <pc:sldMk cId="3818786968" sldId="342"/>
        </pc:sldMkLst>
      </pc:sldChg>
      <pc:sldChg chg="new del">
        <pc:chgData name="Bilogrevic, Tea" userId="ed091799-211d-4433-9481-c87423bb0322" providerId="ADAL" clId="{8445CD4C-CA07-4D7C-8E4A-DF4FFF35FCEC}" dt="2025-09-30T06:53:59.143" v="11850" actId="47"/>
        <pc:sldMkLst>
          <pc:docMk/>
          <pc:sldMk cId="4120048416" sldId="342"/>
        </pc:sldMkLst>
      </pc:sldChg>
      <pc:sldChg chg="del">
        <pc:chgData name="Bilogrevic, Tea" userId="ed091799-211d-4433-9481-c87423bb0322" providerId="ADAL" clId="{8445CD4C-CA07-4D7C-8E4A-DF4FFF35FCEC}" dt="2025-09-17T13:15:34.574" v="11535" actId="47"/>
        <pc:sldMkLst>
          <pc:docMk/>
          <pc:sldMk cId="369978669" sldId="343"/>
        </pc:sldMkLst>
      </pc:sldChg>
      <pc:sldChg chg="del">
        <pc:chgData name="Bilogrevic, Tea" userId="ed091799-211d-4433-9481-c87423bb0322" providerId="ADAL" clId="{8445CD4C-CA07-4D7C-8E4A-DF4FFF35FCEC}" dt="2025-09-17T13:15:35.109" v="11536" actId="47"/>
        <pc:sldMkLst>
          <pc:docMk/>
          <pc:sldMk cId="1773268323" sldId="344"/>
        </pc:sldMkLst>
      </pc:sldChg>
      <pc:sldChg chg="del">
        <pc:chgData name="Bilogrevic, Tea" userId="ed091799-211d-4433-9481-c87423bb0322" providerId="ADAL" clId="{8445CD4C-CA07-4D7C-8E4A-DF4FFF35FCEC}" dt="2025-09-17T13:15:35.643" v="11537" actId="47"/>
        <pc:sldMkLst>
          <pc:docMk/>
          <pc:sldMk cId="1544528837" sldId="345"/>
        </pc:sldMkLst>
      </pc:sldChg>
      <pc:sldChg chg="del">
        <pc:chgData name="Bilogrevic, Tea" userId="ed091799-211d-4433-9481-c87423bb0322" providerId="ADAL" clId="{8445CD4C-CA07-4D7C-8E4A-DF4FFF35FCEC}" dt="2025-09-17T13:15:36.209" v="11538" actId="47"/>
        <pc:sldMkLst>
          <pc:docMk/>
          <pc:sldMk cId="1247291753" sldId="346"/>
        </pc:sldMkLst>
      </pc:sldChg>
      <pc:sldChg chg="del">
        <pc:chgData name="Bilogrevic, Tea" userId="ed091799-211d-4433-9481-c87423bb0322" providerId="ADAL" clId="{8445CD4C-CA07-4D7C-8E4A-DF4FFF35FCEC}" dt="2025-09-17T13:15:37.010" v="11539" actId="47"/>
        <pc:sldMkLst>
          <pc:docMk/>
          <pc:sldMk cId="1123365100" sldId="347"/>
        </pc:sldMkLst>
      </pc:sldChg>
      <pc:sldChg chg="del">
        <pc:chgData name="Bilogrevic, Tea" userId="ed091799-211d-4433-9481-c87423bb0322" providerId="ADAL" clId="{8445CD4C-CA07-4D7C-8E4A-DF4FFF35FCEC}" dt="2025-09-17T13:15:37.466" v="11540" actId="47"/>
        <pc:sldMkLst>
          <pc:docMk/>
          <pc:sldMk cId="2204994555" sldId="348"/>
        </pc:sldMkLst>
      </pc:sldChg>
      <pc:sldChg chg="del">
        <pc:chgData name="Bilogrevic, Tea" userId="ed091799-211d-4433-9481-c87423bb0322" providerId="ADAL" clId="{8445CD4C-CA07-4D7C-8E4A-DF4FFF35FCEC}" dt="2025-09-17T13:15:37.905" v="11541" actId="47"/>
        <pc:sldMkLst>
          <pc:docMk/>
          <pc:sldMk cId="3428597564" sldId="349"/>
        </pc:sldMkLst>
      </pc:sldChg>
      <pc:sldChg chg="del">
        <pc:chgData name="Bilogrevic, Tea" userId="ed091799-211d-4433-9481-c87423bb0322" providerId="ADAL" clId="{8445CD4C-CA07-4D7C-8E4A-DF4FFF35FCEC}" dt="2025-09-17T13:15:38.346" v="11542" actId="47"/>
        <pc:sldMkLst>
          <pc:docMk/>
          <pc:sldMk cId="2399515515" sldId="350"/>
        </pc:sldMkLst>
      </pc:sldChg>
      <pc:sldChg chg="del">
        <pc:chgData name="Bilogrevic, Tea" userId="ed091799-211d-4433-9481-c87423bb0322" providerId="ADAL" clId="{8445CD4C-CA07-4D7C-8E4A-DF4FFF35FCEC}" dt="2025-09-17T13:15:38.770" v="11543" actId="47"/>
        <pc:sldMkLst>
          <pc:docMk/>
          <pc:sldMk cId="4075420526" sldId="351"/>
        </pc:sldMkLst>
      </pc:sldChg>
      <pc:sldChg chg="del">
        <pc:chgData name="Bilogrevic, Tea" userId="ed091799-211d-4433-9481-c87423bb0322" providerId="ADAL" clId="{8445CD4C-CA07-4D7C-8E4A-DF4FFF35FCEC}" dt="2025-09-17T13:15:39.255" v="11544" actId="47"/>
        <pc:sldMkLst>
          <pc:docMk/>
          <pc:sldMk cId="3856472637" sldId="352"/>
        </pc:sldMkLst>
      </pc:sldChg>
      <pc:sldChg chg="del">
        <pc:chgData name="Bilogrevic, Tea" userId="ed091799-211d-4433-9481-c87423bb0322" providerId="ADAL" clId="{8445CD4C-CA07-4D7C-8E4A-DF4FFF35FCEC}" dt="2025-09-17T13:15:39.712" v="11545" actId="47"/>
        <pc:sldMkLst>
          <pc:docMk/>
          <pc:sldMk cId="2730051256" sldId="353"/>
        </pc:sldMkLst>
      </pc:sldChg>
      <pc:sldChg chg="del">
        <pc:chgData name="Bilogrevic, Tea" userId="ed091799-211d-4433-9481-c87423bb0322" providerId="ADAL" clId="{8445CD4C-CA07-4D7C-8E4A-DF4FFF35FCEC}" dt="2025-09-17T13:15:40.153" v="11546" actId="47"/>
        <pc:sldMkLst>
          <pc:docMk/>
          <pc:sldMk cId="2508363112" sldId="354"/>
        </pc:sldMkLst>
      </pc:sldChg>
      <pc:sldChg chg="del">
        <pc:chgData name="Bilogrevic, Tea" userId="ed091799-211d-4433-9481-c87423bb0322" providerId="ADAL" clId="{8445CD4C-CA07-4D7C-8E4A-DF4FFF35FCEC}" dt="2025-09-17T13:15:40.672" v="11547" actId="47"/>
        <pc:sldMkLst>
          <pc:docMk/>
          <pc:sldMk cId="2924476778" sldId="355"/>
        </pc:sldMkLst>
      </pc:sldChg>
      <pc:sldChg chg="del">
        <pc:chgData name="Bilogrevic, Tea" userId="ed091799-211d-4433-9481-c87423bb0322" providerId="ADAL" clId="{8445CD4C-CA07-4D7C-8E4A-DF4FFF35FCEC}" dt="2025-09-17T13:15:41.317" v="11548" actId="47"/>
        <pc:sldMkLst>
          <pc:docMk/>
          <pc:sldMk cId="967838602" sldId="356"/>
        </pc:sldMkLst>
      </pc:sldChg>
      <pc:sldChg chg="addSp delSp modSp add del mod">
        <pc:chgData name="Bilogrevic, Tea" userId="ed091799-211d-4433-9481-c87423bb0322" providerId="ADAL" clId="{8445CD4C-CA07-4D7C-8E4A-DF4FFF35FCEC}" dt="2025-09-30T07:18:31.582" v="11922" actId="47"/>
        <pc:sldMkLst>
          <pc:docMk/>
          <pc:sldMk cId="1787549788" sldId="371"/>
        </pc:sldMkLst>
      </pc:sldChg>
      <pc:sldChg chg="addSp delSp modSp new mod">
        <pc:chgData name="Bilogrevic, Tea" userId="ed091799-211d-4433-9481-c87423bb0322" providerId="ADAL" clId="{8445CD4C-CA07-4D7C-8E4A-DF4FFF35FCEC}" dt="2025-10-14T11:54:10.257" v="11972" actId="207"/>
        <pc:sldMkLst>
          <pc:docMk/>
          <pc:sldMk cId="1158652513" sldId="372"/>
        </pc:sldMkLst>
        <pc:spChg chg="add mod">
          <ac:chgData name="Bilogrevic, Tea" userId="ed091799-211d-4433-9481-c87423bb0322" providerId="ADAL" clId="{8445CD4C-CA07-4D7C-8E4A-DF4FFF35FCEC}" dt="2025-09-30T07:18:28.811" v="11921"/>
          <ac:spMkLst>
            <pc:docMk/>
            <pc:sldMk cId="1158652513" sldId="372"/>
            <ac:spMk id="9" creationId="{801094C5-7DE7-4300-591D-FF11975BA8AC}"/>
          </ac:spMkLst>
        </pc:spChg>
        <pc:spChg chg="add mod">
          <ac:chgData name="Bilogrevic, Tea" userId="ed091799-211d-4433-9481-c87423bb0322" providerId="ADAL" clId="{8445CD4C-CA07-4D7C-8E4A-DF4FFF35FCEC}" dt="2025-09-30T07:18:28.811" v="11921"/>
          <ac:spMkLst>
            <pc:docMk/>
            <pc:sldMk cId="1158652513" sldId="372"/>
            <ac:spMk id="12" creationId="{487A3450-0036-242C-69BB-F54D298F01E9}"/>
          </ac:spMkLst>
        </pc:spChg>
        <pc:spChg chg="add mod">
          <ac:chgData name="Bilogrevic, Tea" userId="ed091799-211d-4433-9481-c87423bb0322" providerId="ADAL" clId="{8445CD4C-CA07-4D7C-8E4A-DF4FFF35FCEC}" dt="2025-09-30T07:18:28.811" v="11921"/>
          <ac:spMkLst>
            <pc:docMk/>
            <pc:sldMk cId="1158652513" sldId="372"/>
            <ac:spMk id="14" creationId="{780E8281-0F0D-78FB-CF92-1CF77623A0D6}"/>
          </ac:spMkLst>
        </pc:spChg>
        <pc:spChg chg="add mod">
          <ac:chgData name="Bilogrevic, Tea" userId="ed091799-211d-4433-9481-c87423bb0322" providerId="ADAL" clId="{8445CD4C-CA07-4D7C-8E4A-DF4FFF35FCEC}" dt="2025-09-30T07:18:28.811" v="11921"/>
          <ac:spMkLst>
            <pc:docMk/>
            <pc:sldMk cId="1158652513" sldId="372"/>
            <ac:spMk id="17" creationId="{577B0776-66C9-CB1F-04FD-7268EAAF3B23}"/>
          </ac:spMkLst>
        </pc:spChg>
        <pc:spChg chg="add mod">
          <ac:chgData name="Bilogrevic, Tea" userId="ed091799-211d-4433-9481-c87423bb0322" providerId="ADAL" clId="{8445CD4C-CA07-4D7C-8E4A-DF4FFF35FCEC}" dt="2025-09-30T07:18:28.811" v="11921"/>
          <ac:spMkLst>
            <pc:docMk/>
            <pc:sldMk cId="1158652513" sldId="372"/>
            <ac:spMk id="22" creationId="{840C5E28-EEF3-0C72-D439-BC857CAF3F88}"/>
          </ac:spMkLst>
        </pc:spChg>
        <pc:spChg chg="add mod">
          <ac:chgData name="Bilogrevic, Tea" userId="ed091799-211d-4433-9481-c87423bb0322" providerId="ADAL" clId="{8445CD4C-CA07-4D7C-8E4A-DF4FFF35FCEC}" dt="2025-09-30T07:18:28.811" v="11921"/>
          <ac:spMkLst>
            <pc:docMk/>
            <pc:sldMk cId="1158652513" sldId="372"/>
            <ac:spMk id="23" creationId="{AB1A33B8-A07D-2CD6-6D38-E11F0C3D056A}"/>
          </ac:spMkLst>
        </pc:spChg>
        <pc:spChg chg="add mod">
          <ac:chgData name="Bilogrevic, Tea" userId="ed091799-211d-4433-9481-c87423bb0322" providerId="ADAL" clId="{8445CD4C-CA07-4D7C-8E4A-DF4FFF35FCEC}" dt="2025-09-30T07:18:28.811" v="11921"/>
          <ac:spMkLst>
            <pc:docMk/>
            <pc:sldMk cId="1158652513" sldId="372"/>
            <ac:spMk id="26" creationId="{4BA6AF86-F09B-95EB-4691-2B532E1EE39F}"/>
          </ac:spMkLst>
        </pc:spChg>
        <pc:spChg chg="add mod">
          <ac:chgData name="Bilogrevic, Tea" userId="ed091799-211d-4433-9481-c87423bb0322" providerId="ADAL" clId="{8445CD4C-CA07-4D7C-8E4A-DF4FFF35FCEC}" dt="2025-09-30T07:18:28.811" v="11921"/>
          <ac:spMkLst>
            <pc:docMk/>
            <pc:sldMk cId="1158652513" sldId="372"/>
            <ac:spMk id="34" creationId="{08B1763C-3D7A-62DC-7FA1-4FAD489A4902}"/>
          </ac:spMkLst>
        </pc:spChg>
        <pc:spChg chg="add mod">
          <ac:chgData name="Bilogrevic, Tea" userId="ed091799-211d-4433-9481-c87423bb0322" providerId="ADAL" clId="{8445CD4C-CA07-4D7C-8E4A-DF4FFF35FCEC}" dt="2025-09-30T07:18:28.811" v="11921"/>
          <ac:spMkLst>
            <pc:docMk/>
            <pc:sldMk cId="1158652513" sldId="372"/>
            <ac:spMk id="45" creationId="{E4F238B8-FA23-4551-D47E-BC74077637D9}"/>
          </ac:spMkLst>
        </pc:spChg>
        <pc:spChg chg="add mod">
          <ac:chgData name="Bilogrevic, Tea" userId="ed091799-211d-4433-9481-c87423bb0322" providerId="ADAL" clId="{8445CD4C-CA07-4D7C-8E4A-DF4FFF35FCEC}" dt="2025-09-30T07:18:28.811" v="11921"/>
          <ac:spMkLst>
            <pc:docMk/>
            <pc:sldMk cId="1158652513" sldId="372"/>
            <ac:spMk id="48" creationId="{0E165262-5867-E649-6070-CDDDB518BE9F}"/>
          </ac:spMkLst>
        </pc:spChg>
        <pc:graphicFrameChg chg="mod modGraphic">
          <ac:chgData name="Bilogrevic, Tea" userId="ed091799-211d-4433-9481-c87423bb0322" providerId="ADAL" clId="{8445CD4C-CA07-4D7C-8E4A-DF4FFF35FCEC}" dt="2025-10-14T11:54:10.257" v="11972" actId="207"/>
          <ac:graphicFrameMkLst>
            <pc:docMk/>
            <pc:sldMk cId="1158652513" sldId="372"/>
            <ac:graphicFrameMk id="5" creationId="{B4239C29-786F-6B90-F639-CA34CA4E0DFD}"/>
          </ac:graphicFrameMkLst>
        </pc:graphicFrameChg>
      </pc:sldChg>
      <pc:sldChg chg="new del">
        <pc:chgData name="Bilogrevic, Tea" userId="ed091799-211d-4433-9481-c87423bb0322" providerId="ADAL" clId="{8445CD4C-CA07-4D7C-8E4A-DF4FFF35FCEC}" dt="2025-10-15T11:33:33.888" v="11997" actId="47"/>
        <pc:sldMkLst>
          <pc:docMk/>
          <pc:sldMk cId="1115538183" sldId="373"/>
        </pc:sldMkLst>
      </pc:sldChg>
      <pc:sldChg chg="new del">
        <pc:chgData name="Bilogrevic, Tea" userId="ed091799-211d-4433-9481-c87423bb0322" providerId="ADAL" clId="{8445CD4C-CA07-4D7C-8E4A-DF4FFF35FCEC}" dt="2025-10-15T13:09:03.955" v="12096" actId="47"/>
        <pc:sldMkLst>
          <pc:docMk/>
          <pc:sldMk cId="1792115917" sldId="373"/>
        </pc:sldMkLst>
      </pc:sldChg>
      <pc:sldChg chg="new del">
        <pc:chgData name="Bilogrevic, Tea" userId="ed091799-211d-4433-9481-c87423bb0322" providerId="ADAL" clId="{8445CD4C-CA07-4D7C-8E4A-DF4FFF35FCEC}" dt="2025-10-15T11:44:28.920" v="12056" actId="47"/>
        <pc:sldMkLst>
          <pc:docMk/>
          <pc:sldMk cId="1987227571" sldId="373"/>
        </pc:sldMkLst>
      </pc:sldChg>
      <pc:sldChg chg="new del">
        <pc:chgData name="Bilogrevic, Tea" userId="ed091799-211d-4433-9481-c87423bb0322" providerId="ADAL" clId="{8445CD4C-CA07-4D7C-8E4A-DF4FFF35FCEC}" dt="2025-10-15T11:41:07.998" v="12039" actId="47"/>
        <pc:sldMkLst>
          <pc:docMk/>
          <pc:sldMk cId="2419311095" sldId="373"/>
        </pc:sldMkLst>
      </pc:sldChg>
      <pc:sldChg chg="addSp delSp modSp new del mod">
        <pc:chgData name="Bilogrevic, Tea" userId="ed091799-211d-4433-9481-c87423bb0322" providerId="ADAL" clId="{8445CD4C-CA07-4D7C-8E4A-DF4FFF35FCEC}" dt="2025-10-15T12:45:43.359" v="12091" actId="47"/>
        <pc:sldMkLst>
          <pc:docMk/>
          <pc:sldMk cId="2882298499" sldId="373"/>
        </pc:sldMkLst>
        <pc:spChg chg="del">
          <ac:chgData name="Bilogrevic, Tea" userId="ed091799-211d-4433-9481-c87423bb0322" providerId="ADAL" clId="{8445CD4C-CA07-4D7C-8E4A-DF4FFF35FCEC}" dt="2025-10-15T12:22:42.400" v="12063" actId="3680"/>
          <ac:spMkLst>
            <pc:docMk/>
            <pc:sldMk cId="2882298499" sldId="373"/>
            <ac:spMk id="4" creationId="{79EDBEB7-0F9B-17DF-F211-70D08E7E1BD1}"/>
          </ac:spMkLst>
        </pc:spChg>
        <pc:spChg chg="add del mod">
          <ac:chgData name="Bilogrevic, Tea" userId="ed091799-211d-4433-9481-c87423bb0322" providerId="ADAL" clId="{8445CD4C-CA07-4D7C-8E4A-DF4FFF35FCEC}" dt="2025-10-15T12:23:54.241" v="12066" actId="3680"/>
          <ac:spMkLst>
            <pc:docMk/>
            <pc:sldMk cId="2882298499" sldId="373"/>
            <ac:spMk id="7" creationId="{939E7310-F686-6E0C-A458-5E121EBD8FA9}"/>
          </ac:spMkLst>
        </pc:spChg>
        <pc:spChg chg="add mod">
          <ac:chgData name="Bilogrevic, Tea" userId="ed091799-211d-4433-9481-c87423bb0322" providerId="ADAL" clId="{8445CD4C-CA07-4D7C-8E4A-DF4FFF35FCEC}" dt="2025-10-15T12:24:00.791" v="12068" actId="478"/>
          <ac:spMkLst>
            <pc:docMk/>
            <pc:sldMk cId="2882298499" sldId="373"/>
            <ac:spMk id="10" creationId="{A0B68DCF-604F-7409-F461-DCE7AD5C2146}"/>
          </ac:spMkLst>
        </pc:spChg>
        <pc:graphicFrameChg chg="add del mod ord modGraphic">
          <ac:chgData name="Bilogrevic, Tea" userId="ed091799-211d-4433-9481-c87423bb0322" providerId="ADAL" clId="{8445CD4C-CA07-4D7C-8E4A-DF4FFF35FCEC}" dt="2025-10-15T12:23:52.494" v="12065" actId="478"/>
          <ac:graphicFrameMkLst>
            <pc:docMk/>
            <pc:sldMk cId="2882298499" sldId="373"/>
            <ac:graphicFrameMk id="5" creationId="{72BA428D-4864-9552-A236-DCD45C4D0BD6}"/>
          </ac:graphicFrameMkLst>
        </pc:graphicFrameChg>
        <pc:graphicFrameChg chg="add del mod ord modGraphic">
          <ac:chgData name="Bilogrevic, Tea" userId="ed091799-211d-4433-9481-c87423bb0322" providerId="ADAL" clId="{8445CD4C-CA07-4D7C-8E4A-DF4FFF35FCEC}" dt="2025-10-15T12:24:00.791" v="12068" actId="478"/>
          <ac:graphicFrameMkLst>
            <pc:docMk/>
            <pc:sldMk cId="2882298499" sldId="373"/>
            <ac:graphicFrameMk id="8" creationId="{7E517857-6722-1455-0273-F5AC40258E73}"/>
          </ac:graphicFrameMkLst>
        </pc:graphicFrameChg>
      </pc:sldChg>
      <pc:sldChg chg="new del">
        <pc:chgData name="Bilogrevic, Tea" userId="ed091799-211d-4433-9481-c87423bb0322" providerId="ADAL" clId="{8445CD4C-CA07-4D7C-8E4A-DF4FFF35FCEC}" dt="2025-10-15T11:42:27.756" v="12051" actId="47"/>
        <pc:sldMkLst>
          <pc:docMk/>
          <pc:sldMk cId="3063197907" sldId="373"/>
        </pc:sldMkLst>
      </pc:sldChg>
      <pc:sldChg chg="addSp delSp modSp new del mod">
        <pc:chgData name="Bilogrevic, Tea" userId="ed091799-211d-4433-9481-c87423bb0322" providerId="ADAL" clId="{8445CD4C-CA07-4D7C-8E4A-DF4FFF35FCEC}" dt="2025-09-30T07:19:26.142" v="11926" actId="47"/>
        <pc:sldMkLst>
          <pc:docMk/>
          <pc:sldMk cId="3080771397" sldId="373"/>
        </pc:sldMkLst>
      </pc:sldChg>
      <pc:sldChg chg="new ord">
        <pc:chgData name="Bilogrevic, Tea" userId="ed091799-211d-4433-9481-c87423bb0322" providerId="ADAL" clId="{8445CD4C-CA07-4D7C-8E4A-DF4FFF35FCEC}" dt="2025-10-15T13:09:15.117" v="12099"/>
        <pc:sldMkLst>
          <pc:docMk/>
          <pc:sldMk cId="4169217325" sldId="373"/>
        </pc:sldMkLst>
      </pc:sldChg>
      <pc:sldChg chg="new del">
        <pc:chgData name="Bilogrevic, Tea" userId="ed091799-211d-4433-9481-c87423bb0322" providerId="ADAL" clId="{8445CD4C-CA07-4D7C-8E4A-DF4FFF35FCEC}" dt="2025-10-15T13:09:59.916" v="12104" actId="47"/>
        <pc:sldMkLst>
          <pc:docMk/>
          <pc:sldMk cId="506084006" sldId="374"/>
        </pc:sldMkLst>
      </pc:sldChg>
      <pc:sldChg chg="new del">
        <pc:chgData name="Bilogrevic, Tea" userId="ed091799-211d-4433-9481-c87423bb0322" providerId="ADAL" clId="{8445CD4C-CA07-4D7C-8E4A-DF4FFF35FCEC}" dt="2025-10-15T11:34:36.607" v="12000" actId="47"/>
        <pc:sldMkLst>
          <pc:docMk/>
          <pc:sldMk cId="1299273500" sldId="374"/>
        </pc:sldMkLst>
      </pc:sldChg>
      <pc:sldChg chg="new del">
        <pc:chgData name="Bilogrevic, Tea" userId="ed091799-211d-4433-9481-c87423bb0322" providerId="ADAL" clId="{8445CD4C-CA07-4D7C-8E4A-DF4FFF35FCEC}" dt="2025-10-15T12:45:44.194" v="12092" actId="47"/>
        <pc:sldMkLst>
          <pc:docMk/>
          <pc:sldMk cId="1445116142" sldId="374"/>
        </pc:sldMkLst>
      </pc:sldChg>
      <pc:sldChg chg="new del">
        <pc:chgData name="Bilogrevic, Tea" userId="ed091799-211d-4433-9481-c87423bb0322" providerId="ADAL" clId="{8445CD4C-CA07-4D7C-8E4A-DF4FFF35FCEC}" dt="2025-10-15T11:42:29.009" v="12052" actId="47"/>
        <pc:sldMkLst>
          <pc:docMk/>
          <pc:sldMk cId="1684037477" sldId="374"/>
        </pc:sldMkLst>
      </pc:sldChg>
      <pc:sldChg chg="new del">
        <pc:chgData name="Bilogrevic, Tea" userId="ed091799-211d-4433-9481-c87423bb0322" providerId="ADAL" clId="{8445CD4C-CA07-4D7C-8E4A-DF4FFF35FCEC}" dt="2025-10-15T11:44:30.594" v="12057" actId="47"/>
        <pc:sldMkLst>
          <pc:docMk/>
          <pc:sldMk cId="3292618776" sldId="374"/>
        </pc:sldMkLst>
      </pc:sldChg>
      <pc:sldChg chg="modSp new del mod">
        <pc:chgData name="Bilogrevic, Tea" userId="ed091799-211d-4433-9481-c87423bb0322" providerId="ADAL" clId="{8445CD4C-CA07-4D7C-8E4A-DF4FFF35FCEC}" dt="2025-10-15T11:42:33.869" v="12053" actId="47"/>
        <pc:sldMkLst>
          <pc:docMk/>
          <pc:sldMk cId="1410165629" sldId="375"/>
        </pc:sldMkLst>
        <pc:spChg chg="mod">
          <ac:chgData name="Bilogrevic, Tea" userId="ed091799-211d-4433-9481-c87423bb0322" providerId="ADAL" clId="{8445CD4C-CA07-4D7C-8E4A-DF4FFF35FCEC}" dt="2025-10-15T11:42:18.152" v="12050" actId="20577"/>
          <ac:spMkLst>
            <pc:docMk/>
            <pc:sldMk cId="1410165629" sldId="375"/>
            <ac:spMk id="10" creationId="{E4FF25AB-1E34-4F3E-FEAF-CDE70850EF91}"/>
          </ac:spMkLst>
        </pc:spChg>
      </pc:sldChg>
      <pc:sldChg chg="addSp delSp modSp new mod">
        <pc:chgData name="Bilogrevic, Tea" userId="ed091799-211d-4433-9481-c87423bb0322" providerId="ADAL" clId="{8445CD4C-CA07-4D7C-8E4A-DF4FFF35FCEC}" dt="2025-10-15T13:10:06.424" v="12111" actId="20577"/>
        <pc:sldMkLst>
          <pc:docMk/>
          <pc:sldMk cId="2936412594" sldId="375"/>
        </pc:sldMkLst>
        <pc:spChg chg="mod">
          <ac:chgData name="Bilogrevic, Tea" userId="ed091799-211d-4433-9481-c87423bb0322" providerId="ADAL" clId="{8445CD4C-CA07-4D7C-8E4A-DF4FFF35FCEC}" dt="2025-10-15T13:10:06.424" v="12111" actId="20577"/>
          <ac:spMkLst>
            <pc:docMk/>
            <pc:sldMk cId="2936412594" sldId="375"/>
            <ac:spMk id="3" creationId="{AC0B3586-95A5-32E2-B07C-671D4DCA2DB6}"/>
          </ac:spMkLst>
        </pc:spChg>
        <pc:spChg chg="del">
          <ac:chgData name="Bilogrevic, Tea" userId="ed091799-211d-4433-9481-c87423bb0322" providerId="ADAL" clId="{8445CD4C-CA07-4D7C-8E4A-DF4FFF35FCEC}" dt="2025-10-15T13:09:56.333" v="12102" actId="478"/>
          <ac:spMkLst>
            <pc:docMk/>
            <pc:sldMk cId="2936412594" sldId="375"/>
            <ac:spMk id="4" creationId="{0E01B881-FC5A-8683-0513-3B6ACE5E4B9D}"/>
          </ac:spMkLst>
        </pc:spChg>
        <pc:spChg chg="mod">
          <ac:chgData name="Bilogrevic, Tea" userId="ed091799-211d-4433-9481-c87423bb0322" providerId="ADAL" clId="{8445CD4C-CA07-4D7C-8E4A-DF4FFF35FCEC}" dt="2025-10-15T13:09:56.643" v="12103"/>
          <ac:spMkLst>
            <pc:docMk/>
            <pc:sldMk cId="2936412594" sldId="375"/>
            <ac:spMk id="7" creationId="{7B375A85-6D37-D69C-B064-1B811BB42515}"/>
          </ac:spMkLst>
        </pc:spChg>
        <pc:spChg chg="mod">
          <ac:chgData name="Bilogrevic, Tea" userId="ed091799-211d-4433-9481-c87423bb0322" providerId="ADAL" clId="{8445CD4C-CA07-4D7C-8E4A-DF4FFF35FCEC}" dt="2025-10-15T13:09:56.643" v="12103"/>
          <ac:spMkLst>
            <pc:docMk/>
            <pc:sldMk cId="2936412594" sldId="375"/>
            <ac:spMk id="8" creationId="{62E077F7-DCAD-1088-6FD9-F39320602EB4}"/>
          </ac:spMkLst>
        </pc:spChg>
        <pc:spChg chg="mod">
          <ac:chgData name="Bilogrevic, Tea" userId="ed091799-211d-4433-9481-c87423bb0322" providerId="ADAL" clId="{8445CD4C-CA07-4D7C-8E4A-DF4FFF35FCEC}" dt="2025-10-15T13:09:56.643" v="12103"/>
          <ac:spMkLst>
            <pc:docMk/>
            <pc:sldMk cId="2936412594" sldId="375"/>
            <ac:spMk id="15" creationId="{F581C406-6F41-8840-815A-D9B9ED4DCC99}"/>
          </ac:spMkLst>
        </pc:spChg>
        <pc:spChg chg="mod">
          <ac:chgData name="Bilogrevic, Tea" userId="ed091799-211d-4433-9481-c87423bb0322" providerId="ADAL" clId="{8445CD4C-CA07-4D7C-8E4A-DF4FFF35FCEC}" dt="2025-10-15T13:09:56.643" v="12103"/>
          <ac:spMkLst>
            <pc:docMk/>
            <pc:sldMk cId="2936412594" sldId="375"/>
            <ac:spMk id="16" creationId="{25FDA78A-4FB8-7383-EFB8-92E2071B24FD}"/>
          </ac:spMkLst>
        </pc:spChg>
        <pc:spChg chg="mod">
          <ac:chgData name="Bilogrevic, Tea" userId="ed091799-211d-4433-9481-c87423bb0322" providerId="ADAL" clId="{8445CD4C-CA07-4D7C-8E4A-DF4FFF35FCEC}" dt="2025-10-15T13:09:56.643" v="12103"/>
          <ac:spMkLst>
            <pc:docMk/>
            <pc:sldMk cId="2936412594" sldId="375"/>
            <ac:spMk id="23" creationId="{70716FB7-C81A-EC41-AF9E-677F1C55EA33}"/>
          </ac:spMkLst>
        </pc:spChg>
        <pc:spChg chg="mod">
          <ac:chgData name="Bilogrevic, Tea" userId="ed091799-211d-4433-9481-c87423bb0322" providerId="ADAL" clId="{8445CD4C-CA07-4D7C-8E4A-DF4FFF35FCEC}" dt="2025-10-15T13:09:56.643" v="12103"/>
          <ac:spMkLst>
            <pc:docMk/>
            <pc:sldMk cId="2936412594" sldId="375"/>
            <ac:spMk id="24" creationId="{869A91AE-D83D-EF3E-68EA-1A85774AB3E0}"/>
          </ac:spMkLst>
        </pc:spChg>
        <pc:spChg chg="mod">
          <ac:chgData name="Bilogrevic, Tea" userId="ed091799-211d-4433-9481-c87423bb0322" providerId="ADAL" clId="{8445CD4C-CA07-4D7C-8E4A-DF4FFF35FCEC}" dt="2025-10-15T13:09:56.643" v="12103"/>
          <ac:spMkLst>
            <pc:docMk/>
            <pc:sldMk cId="2936412594" sldId="375"/>
            <ac:spMk id="31" creationId="{54F6AB6D-8403-15AD-79DD-FAAF8D9FC496}"/>
          </ac:spMkLst>
        </pc:spChg>
        <pc:spChg chg="mod">
          <ac:chgData name="Bilogrevic, Tea" userId="ed091799-211d-4433-9481-c87423bb0322" providerId="ADAL" clId="{8445CD4C-CA07-4D7C-8E4A-DF4FFF35FCEC}" dt="2025-10-15T13:09:56.643" v="12103"/>
          <ac:spMkLst>
            <pc:docMk/>
            <pc:sldMk cId="2936412594" sldId="375"/>
            <ac:spMk id="32" creationId="{5369F86C-4E61-1A54-EA73-95C34138A819}"/>
          </ac:spMkLst>
        </pc:spChg>
        <pc:picChg chg="mod">
          <ac:chgData name="Bilogrevic, Tea" userId="ed091799-211d-4433-9481-c87423bb0322" providerId="ADAL" clId="{8445CD4C-CA07-4D7C-8E4A-DF4FFF35FCEC}" dt="2025-10-15T13:09:56.643" v="12103"/>
          <ac:picMkLst>
            <pc:docMk/>
            <pc:sldMk cId="2936412594" sldId="375"/>
            <ac:picMk id="17" creationId="{07D98670-EA85-9FD5-1B60-00F5B35E52D6}"/>
          </ac:picMkLst>
        </pc:picChg>
        <pc:picChg chg="mod">
          <ac:chgData name="Bilogrevic, Tea" userId="ed091799-211d-4433-9481-c87423bb0322" providerId="ADAL" clId="{8445CD4C-CA07-4D7C-8E4A-DF4FFF35FCEC}" dt="2025-10-15T13:09:56.643" v="12103"/>
          <ac:picMkLst>
            <pc:docMk/>
            <pc:sldMk cId="2936412594" sldId="375"/>
            <ac:picMk id="33" creationId="{547DDD07-96FE-FCE3-9576-DDE0517B7093}"/>
          </ac:picMkLst>
        </pc:picChg>
      </pc:sldChg>
      <pc:sldChg chg="new del">
        <pc:chgData name="Bilogrevic, Tea" userId="ed091799-211d-4433-9481-c87423bb0322" providerId="ADAL" clId="{8445CD4C-CA07-4D7C-8E4A-DF4FFF35FCEC}" dt="2025-10-15T11:36:43.993" v="12036" actId="47"/>
        <pc:sldMkLst>
          <pc:docMk/>
          <pc:sldMk cId="4078962761" sldId="375"/>
        </pc:sldMkLst>
      </pc:sldChg>
      <pc:sldChg chg="modSp new del mod">
        <pc:chgData name="Bilogrevic, Tea" userId="ed091799-211d-4433-9481-c87423bb0322" providerId="ADAL" clId="{8445CD4C-CA07-4D7C-8E4A-DF4FFF35FCEC}" dt="2025-10-15T11:36:48.030" v="12037" actId="47"/>
        <pc:sldMkLst>
          <pc:docMk/>
          <pc:sldMk cId="3526278178" sldId="376"/>
        </pc:sldMkLst>
        <pc:spChg chg="mod">
          <ac:chgData name="Bilogrevic, Tea" userId="ed091799-211d-4433-9481-c87423bb0322" providerId="ADAL" clId="{8445CD4C-CA07-4D7C-8E4A-DF4FFF35FCEC}" dt="2025-10-15T11:36:26.086" v="12035" actId="14100"/>
          <ac:spMkLst>
            <pc:docMk/>
            <pc:sldMk cId="3526278178" sldId="376"/>
            <ac:spMk id="3" creationId="{0342CDC8-21A9-7CF1-A6A0-44D7EE46FC04}"/>
          </ac:spMkLst>
        </pc:spChg>
      </pc:sldChg>
      <pc:sldMasterChg chg="modSp modSldLayout">
        <pc:chgData name="Bilogrevic, Tea" userId="ed091799-211d-4433-9481-c87423bb0322" providerId="ADAL" clId="{8445CD4C-CA07-4D7C-8E4A-DF4FFF35FCEC}" dt="2025-09-15T13:29:27.477" v="2939"/>
        <pc:sldMasterMkLst>
          <pc:docMk/>
          <pc:sldMasterMk cId="2753288470" sldId="2147483648"/>
        </pc:sldMasterMkLst>
        <pc:sldLayoutChg chg="addSp delSp modSp mod">
          <pc:chgData name="Bilogrevic, Tea" userId="ed091799-211d-4433-9481-c87423bb0322" providerId="ADAL" clId="{8445CD4C-CA07-4D7C-8E4A-DF4FFF35FCEC}" dt="2025-09-15T13:29:27.477" v="2939"/>
          <pc:sldLayoutMkLst>
            <pc:docMk/>
            <pc:sldMasterMk cId="2753288470" sldId="2147483648"/>
            <pc:sldLayoutMk cId="2158886928" sldId="2147483651"/>
          </pc:sldLayoutMkLst>
        </pc:sldLayoutChg>
      </pc:sldMasterChg>
      <pc:sldMasterChg chg="modSp modSldLayout">
        <pc:chgData name="Bilogrevic, Tea" userId="ed091799-211d-4433-9481-c87423bb0322" providerId="ADAL" clId="{8445CD4C-CA07-4D7C-8E4A-DF4FFF35FCEC}" dt="2025-09-15T13:29:27.492" v="2955"/>
        <pc:sldMasterMkLst>
          <pc:docMk/>
          <pc:sldMasterMk cId="4193410781" sldId="2147483660"/>
        </pc:sldMasterMkLst>
        <pc:sldLayoutChg chg="addSp delSp modSp mod">
          <pc:chgData name="Bilogrevic, Tea" userId="ed091799-211d-4433-9481-c87423bb0322" providerId="ADAL" clId="{8445CD4C-CA07-4D7C-8E4A-DF4FFF35FCEC}" dt="2025-09-15T13:29:27.492" v="2955"/>
          <pc:sldLayoutMkLst>
            <pc:docMk/>
            <pc:sldMasterMk cId="4193410781" sldId="2147483660"/>
            <pc:sldLayoutMk cId="497301875" sldId="2147483663"/>
          </pc:sldLayoutMkLst>
        </pc:sldLayoutChg>
      </pc:sldMasterChg>
      <pc:sldMasterChg chg="addSp delSp modSp mod modSldLayout sldLayoutOrd">
        <pc:chgData name="Bilogrevic, Tea" userId="ed091799-211d-4433-9481-c87423bb0322" providerId="ADAL" clId="{8445CD4C-CA07-4D7C-8E4A-DF4FFF35FCEC}" dt="2025-09-16T07:30:13.672" v="4355"/>
        <pc:sldMasterMkLst>
          <pc:docMk/>
          <pc:sldMasterMk cId="1696949871" sldId="2147483684"/>
        </pc:sldMasterMkLst>
        <pc:sldLayoutChg chg="modSp mod">
          <pc:chgData name="Bilogrevic, Tea" userId="ed091799-211d-4433-9481-c87423bb0322" providerId="ADAL" clId="{8445CD4C-CA07-4D7C-8E4A-DF4FFF35FCEC}" dt="2025-09-15T09:43:35.545" v="750" actId="1076"/>
          <pc:sldLayoutMkLst>
            <pc:docMk/>
            <pc:sldMasterMk cId="1696949871" sldId="2147483684"/>
            <pc:sldLayoutMk cId="3957558389" sldId="2147483686"/>
          </pc:sldLayoutMkLst>
        </pc:sldLayoutChg>
        <pc:sldLayoutChg chg="addSp delSp modSp mod">
          <pc:chgData name="Bilogrevic, Tea" userId="ed091799-211d-4433-9481-c87423bb0322" providerId="ADAL" clId="{8445CD4C-CA07-4D7C-8E4A-DF4FFF35FCEC}" dt="2025-09-15T12:34:22.992" v="2397" actId="478"/>
          <pc:sldLayoutMkLst>
            <pc:docMk/>
            <pc:sldMasterMk cId="1696949871" sldId="2147483684"/>
            <pc:sldLayoutMk cId="1519965028" sldId="2147483691"/>
          </pc:sldLayoutMkLst>
        </pc:sldLayoutChg>
        <pc:sldLayoutChg chg="ord">
          <pc:chgData name="Bilogrevic, Tea" userId="ed091799-211d-4433-9481-c87423bb0322" providerId="ADAL" clId="{8445CD4C-CA07-4D7C-8E4A-DF4FFF35FCEC}" dt="2025-09-15T09:52:02.766" v="1030" actId="20578"/>
          <pc:sldLayoutMkLst>
            <pc:docMk/>
            <pc:sldMasterMk cId="1696949871" sldId="2147483684"/>
            <pc:sldLayoutMk cId="1323039448" sldId="2147483694"/>
          </pc:sldLayoutMkLst>
        </pc:sldLayoutChg>
        <pc:sldLayoutChg chg="addSp delSp modSp mod ord">
          <pc:chgData name="Bilogrevic, Tea" userId="ed091799-211d-4433-9481-c87423bb0322" providerId="ADAL" clId="{8445CD4C-CA07-4D7C-8E4A-DF4FFF35FCEC}" dt="2025-09-15T12:38:58.083" v="2473" actId="1076"/>
          <pc:sldLayoutMkLst>
            <pc:docMk/>
            <pc:sldMasterMk cId="1696949871" sldId="2147483684"/>
            <pc:sldLayoutMk cId="2233425993" sldId="2147483719"/>
          </pc:sldLayoutMkLst>
        </pc:sldLayoutChg>
        <pc:sldLayoutChg chg="addSp delSp modSp mod">
          <pc:chgData name="Bilogrevic, Tea" userId="ed091799-211d-4433-9481-c87423bb0322" providerId="ADAL" clId="{8445CD4C-CA07-4D7C-8E4A-DF4FFF35FCEC}" dt="2025-09-12T06:27:36.714" v="186" actId="14100"/>
          <pc:sldLayoutMkLst>
            <pc:docMk/>
            <pc:sldMasterMk cId="1696949871" sldId="2147483684"/>
            <pc:sldLayoutMk cId="1519965028" sldId="2147483720"/>
          </pc:sldLayoutMkLst>
        </pc:sldLayoutChg>
        <pc:sldLayoutChg chg="addSp delSp modSp mod ord">
          <pc:chgData name="Bilogrevic, Tea" userId="ed091799-211d-4433-9481-c87423bb0322" providerId="ADAL" clId="{8445CD4C-CA07-4D7C-8E4A-DF4FFF35FCEC}" dt="2025-09-16T07:30:13.672" v="4355"/>
          <pc:sldLayoutMkLst>
            <pc:docMk/>
            <pc:sldMasterMk cId="1696949871" sldId="2147483684"/>
            <pc:sldLayoutMk cId="2920726042" sldId="2147483726"/>
          </pc:sldLayoutMkLst>
        </pc:sldLayoutChg>
      </pc:sldMasterChg>
      <pc:sldMasterChg chg="addSp delSp modSp mod modSldLayout">
        <pc:chgData name="Bilogrevic, Tea" userId="ed091799-211d-4433-9481-c87423bb0322" providerId="ADAL" clId="{8445CD4C-CA07-4D7C-8E4A-DF4FFF35FCEC}" dt="2025-10-15T12:45:16.207" v="12074" actId="1076"/>
        <pc:sldMasterMkLst>
          <pc:docMk/>
          <pc:sldMasterMk cId="3148597038" sldId="2147483688"/>
        </pc:sldMasterMkLst>
        <pc:spChg chg="mod">
          <ac:chgData name="Bilogrevic, Tea" userId="ed091799-211d-4433-9481-c87423bb0322" providerId="ADAL" clId="{8445CD4C-CA07-4D7C-8E4A-DF4FFF35FCEC}" dt="2025-09-24T11:30:43.024" v="11848"/>
          <ac:spMkLst>
            <pc:docMk/>
            <pc:sldMasterMk cId="3148597038" sldId="2147483688"/>
            <ac:spMk id="69" creationId="{19961FBF-3A89-49D1-564F-992B6B4B6B7F}"/>
          </ac:spMkLst>
        </pc:spChg>
        <pc:spChg chg="mod">
          <ac:chgData name="Bilogrevic, Tea" userId="ed091799-211d-4433-9481-c87423bb0322" providerId="ADAL" clId="{8445CD4C-CA07-4D7C-8E4A-DF4FFF35FCEC}" dt="2025-09-24T11:30:43.024" v="11848"/>
          <ac:spMkLst>
            <pc:docMk/>
            <pc:sldMasterMk cId="3148597038" sldId="2147483688"/>
            <ac:spMk id="70" creationId="{AF711E5E-B932-04B4-8692-161EE499DBFC}"/>
          </ac:spMkLst>
        </pc:spChg>
        <pc:spChg chg="mod">
          <ac:chgData name="Bilogrevic, Tea" userId="ed091799-211d-4433-9481-c87423bb0322" providerId="ADAL" clId="{8445CD4C-CA07-4D7C-8E4A-DF4FFF35FCEC}" dt="2025-09-24T11:30:43.024" v="11848"/>
          <ac:spMkLst>
            <pc:docMk/>
            <pc:sldMasterMk cId="3148597038" sldId="2147483688"/>
            <ac:spMk id="71" creationId="{48070FDC-6689-2076-4938-842B21EF4256}"/>
          </ac:spMkLst>
        </pc:spChg>
        <pc:spChg chg="mod">
          <ac:chgData name="Bilogrevic, Tea" userId="ed091799-211d-4433-9481-c87423bb0322" providerId="ADAL" clId="{8445CD4C-CA07-4D7C-8E4A-DF4FFF35FCEC}" dt="2025-09-24T11:30:43.024" v="11848"/>
          <ac:spMkLst>
            <pc:docMk/>
            <pc:sldMasterMk cId="3148597038" sldId="2147483688"/>
            <ac:spMk id="72" creationId="{5AD7495B-3471-EDDA-3B88-E6495DE6FA24}"/>
          </ac:spMkLst>
        </pc:spChg>
        <pc:spChg chg="mod">
          <ac:chgData name="Bilogrevic, Tea" userId="ed091799-211d-4433-9481-c87423bb0322" providerId="ADAL" clId="{8445CD4C-CA07-4D7C-8E4A-DF4FFF35FCEC}" dt="2025-09-24T11:30:43.024" v="11848"/>
          <ac:spMkLst>
            <pc:docMk/>
            <pc:sldMasterMk cId="3148597038" sldId="2147483688"/>
            <ac:spMk id="80" creationId="{2A3247A4-19FF-FC7D-4642-895A4B0CD48A}"/>
          </ac:spMkLst>
        </pc:spChg>
        <pc:spChg chg="mod">
          <ac:chgData name="Bilogrevic, Tea" userId="ed091799-211d-4433-9481-c87423bb0322" providerId="ADAL" clId="{8445CD4C-CA07-4D7C-8E4A-DF4FFF35FCEC}" dt="2025-09-24T11:30:43.024" v="11848"/>
          <ac:spMkLst>
            <pc:docMk/>
            <pc:sldMasterMk cId="3148597038" sldId="2147483688"/>
            <ac:spMk id="81" creationId="{5290419A-1AF5-FDA5-75E0-F3B663E14B44}"/>
          </ac:spMkLst>
        </pc:spChg>
        <pc:spChg chg="mod">
          <ac:chgData name="Bilogrevic, Tea" userId="ed091799-211d-4433-9481-c87423bb0322" providerId="ADAL" clId="{8445CD4C-CA07-4D7C-8E4A-DF4FFF35FCEC}" dt="2025-09-24T11:30:43.024" v="11848"/>
          <ac:spMkLst>
            <pc:docMk/>
            <pc:sldMasterMk cId="3148597038" sldId="2147483688"/>
            <ac:spMk id="83" creationId="{4E443827-E91D-1907-2B26-1B09EF1B5557}"/>
          </ac:spMkLst>
        </pc:spChg>
        <pc:spChg chg="mod">
          <ac:chgData name="Bilogrevic, Tea" userId="ed091799-211d-4433-9481-c87423bb0322" providerId="ADAL" clId="{8445CD4C-CA07-4D7C-8E4A-DF4FFF35FCEC}" dt="2025-09-24T11:30:43.024" v="11848"/>
          <ac:spMkLst>
            <pc:docMk/>
            <pc:sldMasterMk cId="3148597038" sldId="2147483688"/>
            <ac:spMk id="85" creationId="{62EE6F60-7820-0B32-D309-32493F242415}"/>
          </ac:spMkLst>
        </pc:spChg>
        <pc:spChg chg="mod">
          <ac:chgData name="Bilogrevic, Tea" userId="ed091799-211d-4433-9481-c87423bb0322" providerId="ADAL" clId="{8445CD4C-CA07-4D7C-8E4A-DF4FFF35FCEC}" dt="2025-09-24T11:30:43.024" v="11848"/>
          <ac:spMkLst>
            <pc:docMk/>
            <pc:sldMasterMk cId="3148597038" sldId="2147483688"/>
            <ac:spMk id="87" creationId="{4C690D4A-1CB4-83B3-5C95-4F41B7C97484}"/>
          </ac:spMkLst>
        </pc:spChg>
        <pc:spChg chg="mod">
          <ac:chgData name="Bilogrevic, Tea" userId="ed091799-211d-4433-9481-c87423bb0322" providerId="ADAL" clId="{8445CD4C-CA07-4D7C-8E4A-DF4FFF35FCEC}" dt="2025-09-24T11:30:43.024" v="11848"/>
          <ac:spMkLst>
            <pc:docMk/>
            <pc:sldMasterMk cId="3148597038" sldId="2147483688"/>
            <ac:spMk id="93" creationId="{DEFF0AB5-F2D4-6A4E-8622-8E9CFBDA8896}"/>
          </ac:spMkLst>
        </pc:spChg>
        <pc:sldLayoutChg chg="modSp mod">
          <pc:chgData name="Bilogrevic, Tea" userId="ed091799-211d-4433-9481-c87423bb0322" providerId="ADAL" clId="{8445CD4C-CA07-4D7C-8E4A-DF4FFF35FCEC}" dt="2025-10-15T12:45:16.207" v="12074" actId="1076"/>
          <pc:sldLayoutMkLst>
            <pc:docMk/>
            <pc:sldMasterMk cId="3148597038" sldId="2147483688"/>
            <pc:sldLayoutMk cId="4282080908" sldId="2147483718"/>
          </pc:sldLayoutMkLst>
          <pc:spChg chg="mod">
            <ac:chgData name="Bilogrevic, Tea" userId="ed091799-211d-4433-9481-c87423bb0322" providerId="ADAL" clId="{8445CD4C-CA07-4D7C-8E4A-DF4FFF35FCEC}" dt="2025-10-15T12:45:16.207" v="12074" actId="1076"/>
            <ac:spMkLst>
              <pc:docMk/>
              <pc:sldMasterMk cId="3148597038" sldId="2147483688"/>
              <pc:sldLayoutMk cId="4282080908" sldId="2147483718"/>
              <ac:spMk id="6" creationId="{A156064F-DBA5-5314-1081-ABE2D49D5399}"/>
            </ac:spMkLst>
          </pc:spChg>
        </pc:sldLayoutChg>
        <pc:sldLayoutChg chg="modSp mod">
          <pc:chgData name="Bilogrevic, Tea" userId="ed091799-211d-4433-9481-c87423bb0322" providerId="ADAL" clId="{8445CD4C-CA07-4D7C-8E4A-DF4FFF35FCEC}" dt="2025-09-16T14:33:48.453" v="8333" actId="14100"/>
          <pc:sldLayoutMkLst>
            <pc:docMk/>
            <pc:sldMasterMk cId="3148597038" sldId="2147483688"/>
            <pc:sldLayoutMk cId="3423432735" sldId="2147483799"/>
          </pc:sldLayoutMkLst>
        </pc:sldLayoutChg>
      </pc:sldMasterChg>
      <pc:sldMasterChg chg="addSp delSp modSp mod modSldLayout sldLayoutOrd">
        <pc:chgData name="Bilogrevic, Tea" userId="ed091799-211d-4433-9481-c87423bb0322" providerId="ADAL" clId="{8445CD4C-CA07-4D7C-8E4A-DF4FFF35FCEC}" dt="2025-09-24T11:30:23.236" v="11840"/>
        <pc:sldMasterMkLst>
          <pc:docMk/>
          <pc:sldMasterMk cId="4192378328" sldId="2147483699"/>
        </pc:sldMasterMkLst>
        <pc:spChg chg="mod">
          <ac:chgData name="Bilogrevic, Tea" userId="ed091799-211d-4433-9481-c87423bb0322" providerId="ADAL" clId="{8445CD4C-CA07-4D7C-8E4A-DF4FFF35FCEC}" dt="2025-09-24T11:30:23.236" v="11840"/>
          <ac:spMkLst>
            <pc:docMk/>
            <pc:sldMasterMk cId="4192378328" sldId="2147483699"/>
            <ac:spMk id="97" creationId="{BA3B4F47-CC74-7EB1-2DB3-EDE69740A918}"/>
          </ac:spMkLst>
        </pc:spChg>
        <pc:spChg chg="mod">
          <ac:chgData name="Bilogrevic, Tea" userId="ed091799-211d-4433-9481-c87423bb0322" providerId="ADAL" clId="{8445CD4C-CA07-4D7C-8E4A-DF4FFF35FCEC}" dt="2025-09-24T11:30:23.236" v="11840"/>
          <ac:spMkLst>
            <pc:docMk/>
            <pc:sldMasterMk cId="4192378328" sldId="2147483699"/>
            <ac:spMk id="98" creationId="{9571ACAD-B77D-ADD0-2C45-F003FC2E1659}"/>
          </ac:spMkLst>
        </pc:spChg>
        <pc:spChg chg="mod">
          <ac:chgData name="Bilogrevic, Tea" userId="ed091799-211d-4433-9481-c87423bb0322" providerId="ADAL" clId="{8445CD4C-CA07-4D7C-8E4A-DF4FFF35FCEC}" dt="2025-09-24T11:30:23.236" v="11840"/>
          <ac:spMkLst>
            <pc:docMk/>
            <pc:sldMasterMk cId="4192378328" sldId="2147483699"/>
            <ac:spMk id="99" creationId="{F986F04D-E449-E448-A39D-3BAB6D23EF48}"/>
          </ac:spMkLst>
        </pc:spChg>
        <pc:spChg chg="mod">
          <ac:chgData name="Bilogrevic, Tea" userId="ed091799-211d-4433-9481-c87423bb0322" providerId="ADAL" clId="{8445CD4C-CA07-4D7C-8E4A-DF4FFF35FCEC}" dt="2025-09-24T11:30:23.236" v="11840"/>
          <ac:spMkLst>
            <pc:docMk/>
            <pc:sldMasterMk cId="4192378328" sldId="2147483699"/>
            <ac:spMk id="105" creationId="{4DC32A43-DF76-5AC4-D268-17C716E1238C}"/>
          </ac:spMkLst>
        </pc:spChg>
        <pc:spChg chg="mod">
          <ac:chgData name="Bilogrevic, Tea" userId="ed091799-211d-4433-9481-c87423bb0322" providerId="ADAL" clId="{8445CD4C-CA07-4D7C-8E4A-DF4FFF35FCEC}" dt="2025-09-24T11:30:23.236" v="11840"/>
          <ac:spMkLst>
            <pc:docMk/>
            <pc:sldMasterMk cId="4192378328" sldId="2147483699"/>
            <ac:spMk id="107" creationId="{421604C4-77EC-1D76-7D17-2A5DB698719D}"/>
          </ac:spMkLst>
        </pc:spChg>
        <pc:spChg chg="mod">
          <ac:chgData name="Bilogrevic, Tea" userId="ed091799-211d-4433-9481-c87423bb0322" providerId="ADAL" clId="{8445CD4C-CA07-4D7C-8E4A-DF4FFF35FCEC}" dt="2025-09-24T11:30:23.236" v="11840"/>
          <ac:spMkLst>
            <pc:docMk/>
            <pc:sldMasterMk cId="4192378328" sldId="2147483699"/>
            <ac:spMk id="108" creationId="{A93DB767-E86A-2C8B-551D-FD0937C51223}"/>
          </ac:spMkLst>
        </pc:spChg>
        <pc:spChg chg="mod">
          <ac:chgData name="Bilogrevic, Tea" userId="ed091799-211d-4433-9481-c87423bb0322" providerId="ADAL" clId="{8445CD4C-CA07-4D7C-8E4A-DF4FFF35FCEC}" dt="2025-09-24T11:30:23.236" v="11840"/>
          <ac:spMkLst>
            <pc:docMk/>
            <pc:sldMasterMk cId="4192378328" sldId="2147483699"/>
            <ac:spMk id="114" creationId="{6DE4EE3A-1F8F-A4BC-4ED2-D910FDA0FC39}"/>
          </ac:spMkLst>
        </pc:spChg>
        <pc:spChg chg="mod">
          <ac:chgData name="Bilogrevic, Tea" userId="ed091799-211d-4433-9481-c87423bb0322" providerId="ADAL" clId="{8445CD4C-CA07-4D7C-8E4A-DF4FFF35FCEC}" dt="2025-09-24T11:30:23.236" v="11840"/>
          <ac:spMkLst>
            <pc:docMk/>
            <pc:sldMasterMk cId="4192378328" sldId="2147483699"/>
            <ac:spMk id="116" creationId="{E1C99C2A-12B6-3043-4DA6-9A27714782A2}"/>
          </ac:spMkLst>
        </pc:spChg>
        <pc:spChg chg="mod">
          <ac:chgData name="Bilogrevic, Tea" userId="ed091799-211d-4433-9481-c87423bb0322" providerId="ADAL" clId="{8445CD4C-CA07-4D7C-8E4A-DF4FFF35FCEC}" dt="2025-09-24T11:30:23.236" v="11840"/>
          <ac:spMkLst>
            <pc:docMk/>
            <pc:sldMasterMk cId="4192378328" sldId="2147483699"/>
            <ac:spMk id="117" creationId="{70D85761-FA1F-9D4B-0C9E-F6DA228615EE}"/>
          </ac:spMkLst>
        </pc:spChg>
        <pc:spChg chg="mod">
          <ac:chgData name="Bilogrevic, Tea" userId="ed091799-211d-4433-9481-c87423bb0322" providerId="ADAL" clId="{8445CD4C-CA07-4D7C-8E4A-DF4FFF35FCEC}" dt="2025-09-24T11:30:23.236" v="11840"/>
          <ac:spMkLst>
            <pc:docMk/>
            <pc:sldMasterMk cId="4192378328" sldId="2147483699"/>
            <ac:spMk id="124" creationId="{3AFE2468-0D37-F60B-C320-5307DBE408A5}"/>
          </ac:spMkLst>
        </pc:spChg>
        <pc:sldLayoutChg chg="addSp delSp modSp mod">
          <pc:chgData name="Bilogrevic, Tea" userId="ed091799-211d-4433-9481-c87423bb0322" providerId="ADAL" clId="{8445CD4C-CA07-4D7C-8E4A-DF4FFF35FCEC}" dt="2025-09-16T12:06:39.873" v="7510" actId="478"/>
          <pc:sldLayoutMkLst>
            <pc:docMk/>
            <pc:sldMasterMk cId="4192378328" sldId="2147483699"/>
            <pc:sldLayoutMk cId="3057575964" sldId="2147483700"/>
          </pc:sldLayoutMkLst>
        </pc:sldLayoutChg>
        <pc:sldLayoutChg chg="modSp mod">
          <pc:chgData name="Bilogrevic, Tea" userId="ed091799-211d-4433-9481-c87423bb0322" providerId="ADAL" clId="{8445CD4C-CA07-4D7C-8E4A-DF4FFF35FCEC}" dt="2025-09-16T14:24:43.897" v="8196" actId="14100"/>
          <pc:sldLayoutMkLst>
            <pc:docMk/>
            <pc:sldMasterMk cId="4192378328" sldId="2147483699"/>
            <pc:sldLayoutMk cId="1539573510" sldId="2147483744"/>
          </pc:sldLayoutMkLst>
          <pc:spChg chg="mod">
            <ac:chgData name="Bilogrevic, Tea" userId="ed091799-211d-4433-9481-c87423bb0322" providerId="ADAL" clId="{8445CD4C-CA07-4D7C-8E4A-DF4FFF35FCEC}" dt="2025-09-16T14:24:43.897" v="8196" actId="14100"/>
            <ac:spMkLst>
              <pc:docMk/>
              <pc:sldMasterMk cId="4192378328" sldId="2147483699"/>
              <pc:sldLayoutMk cId="1539573510" sldId="2147483744"/>
              <ac:spMk id="3" creationId="{383D665D-E1CC-BAA3-F96B-EAA23D6822D2}"/>
            </ac:spMkLst>
          </pc:spChg>
          <pc:spChg chg="mod">
            <ac:chgData name="Bilogrevic, Tea" userId="ed091799-211d-4433-9481-c87423bb0322" providerId="ADAL" clId="{8445CD4C-CA07-4D7C-8E4A-DF4FFF35FCEC}" dt="2025-09-16T14:24:32.606" v="8192" actId="14100"/>
            <ac:spMkLst>
              <pc:docMk/>
              <pc:sldMasterMk cId="4192378328" sldId="2147483699"/>
              <pc:sldLayoutMk cId="1539573510" sldId="2147483744"/>
              <ac:spMk id="4" creationId="{108DE592-1C25-8BB5-4DCF-6B700799185C}"/>
            </ac:spMkLst>
          </pc:spChg>
          <pc:spChg chg="mod">
            <ac:chgData name="Bilogrevic, Tea" userId="ed091799-211d-4433-9481-c87423bb0322" providerId="ADAL" clId="{8445CD4C-CA07-4D7C-8E4A-DF4FFF35FCEC}" dt="2025-09-16T14:24:11.352" v="8184" actId="14100"/>
            <ac:spMkLst>
              <pc:docMk/>
              <pc:sldMasterMk cId="4192378328" sldId="2147483699"/>
              <pc:sldLayoutMk cId="1539573510" sldId="2147483744"/>
              <ac:spMk id="6" creationId="{C39FFF83-4A00-5D2F-CE29-7C311AFF1346}"/>
            </ac:spMkLst>
          </pc:spChg>
          <pc:grpChg chg="mod">
            <ac:chgData name="Bilogrevic, Tea" userId="ed091799-211d-4433-9481-c87423bb0322" providerId="ADAL" clId="{8445CD4C-CA07-4D7C-8E4A-DF4FFF35FCEC}" dt="2025-09-16T14:24:13.996" v="8186" actId="1076"/>
            <ac:grpSpMkLst>
              <pc:docMk/>
              <pc:sldMasterMk cId="4192378328" sldId="2147483699"/>
              <pc:sldLayoutMk cId="1539573510" sldId="2147483744"/>
              <ac:grpSpMk id="25" creationId="{E454E2E2-C6F8-5BEB-9448-CC7509962601}"/>
            </ac:grpSpMkLst>
          </pc:grpChg>
          <pc:grpChg chg="mod">
            <ac:chgData name="Bilogrevic, Tea" userId="ed091799-211d-4433-9481-c87423bb0322" providerId="ADAL" clId="{8445CD4C-CA07-4D7C-8E4A-DF4FFF35FCEC}" dt="2025-09-16T14:23:56.609" v="8180" actId="14100"/>
            <ac:grpSpMkLst>
              <pc:docMk/>
              <pc:sldMasterMk cId="4192378328" sldId="2147483699"/>
              <pc:sldLayoutMk cId="1539573510" sldId="2147483744"/>
              <ac:grpSpMk id="30" creationId="{BE067AF7-E61E-09DB-A3C8-2586CA12A5B9}"/>
            </ac:grpSpMkLst>
          </pc:grpChg>
          <pc:picChg chg="mod">
            <ac:chgData name="Bilogrevic, Tea" userId="ed091799-211d-4433-9481-c87423bb0322" providerId="ADAL" clId="{8445CD4C-CA07-4D7C-8E4A-DF4FFF35FCEC}" dt="2025-09-16T14:24:40.010" v="8195" actId="207"/>
            <ac:picMkLst>
              <pc:docMk/>
              <pc:sldMasterMk cId="4192378328" sldId="2147483699"/>
              <pc:sldLayoutMk cId="1539573510" sldId="2147483744"/>
              <ac:picMk id="5" creationId="{7877B026-F6A6-54ED-644C-9487147F6918}"/>
            </ac:picMkLst>
          </pc:picChg>
          <pc:picChg chg="mod">
            <ac:chgData name="Bilogrevic, Tea" userId="ed091799-211d-4433-9481-c87423bb0322" providerId="ADAL" clId="{8445CD4C-CA07-4D7C-8E4A-DF4FFF35FCEC}" dt="2025-09-16T14:24:37.656" v="8194" actId="207"/>
            <ac:picMkLst>
              <pc:docMk/>
              <pc:sldMasterMk cId="4192378328" sldId="2147483699"/>
              <pc:sldLayoutMk cId="1539573510" sldId="2147483744"/>
              <ac:picMk id="10" creationId="{66C556BA-2AF3-5FA9-4A05-C4A54F44768A}"/>
            </ac:picMkLst>
          </pc:picChg>
          <pc:picChg chg="mod">
            <ac:chgData name="Bilogrevic, Tea" userId="ed091799-211d-4433-9481-c87423bb0322" providerId="ADAL" clId="{8445CD4C-CA07-4D7C-8E4A-DF4FFF35FCEC}" dt="2025-09-16T14:23:30.343" v="8174" actId="207"/>
            <ac:picMkLst>
              <pc:docMk/>
              <pc:sldMasterMk cId="4192378328" sldId="2147483699"/>
              <pc:sldLayoutMk cId="1539573510" sldId="2147483744"/>
              <ac:picMk id="11" creationId="{2274B06C-BB83-142F-43E8-D08C2DFBAE77}"/>
            </ac:picMkLst>
          </pc:picChg>
          <pc:picChg chg="mod">
            <ac:chgData name="Bilogrevic, Tea" userId="ed091799-211d-4433-9481-c87423bb0322" providerId="ADAL" clId="{8445CD4C-CA07-4D7C-8E4A-DF4FFF35FCEC}" dt="2025-09-16T14:24:28.419" v="8191" actId="207"/>
            <ac:picMkLst>
              <pc:docMk/>
              <pc:sldMasterMk cId="4192378328" sldId="2147483699"/>
              <pc:sldLayoutMk cId="1539573510" sldId="2147483744"/>
              <ac:picMk id="26" creationId="{7D1EAD6A-7DA3-C435-3E3C-9AE32A4C47D9}"/>
            </ac:picMkLst>
          </pc:picChg>
          <pc:picChg chg="mod">
            <ac:chgData name="Bilogrevic, Tea" userId="ed091799-211d-4433-9481-c87423bb0322" providerId="ADAL" clId="{8445CD4C-CA07-4D7C-8E4A-DF4FFF35FCEC}" dt="2025-09-16T14:24:19.102" v="8188" actId="207"/>
            <ac:picMkLst>
              <pc:docMk/>
              <pc:sldMasterMk cId="4192378328" sldId="2147483699"/>
              <pc:sldLayoutMk cId="1539573510" sldId="2147483744"/>
              <ac:picMk id="27" creationId="{DF95C80F-882E-6E9D-5F40-4417A443F661}"/>
            </ac:picMkLst>
          </pc:picChg>
          <pc:picChg chg="mod">
            <ac:chgData name="Bilogrevic, Tea" userId="ed091799-211d-4433-9481-c87423bb0322" providerId="ADAL" clId="{8445CD4C-CA07-4D7C-8E4A-DF4FFF35FCEC}" dt="2025-09-16T14:24:25.936" v="8190" actId="207"/>
            <ac:picMkLst>
              <pc:docMk/>
              <pc:sldMasterMk cId="4192378328" sldId="2147483699"/>
              <pc:sldLayoutMk cId="1539573510" sldId="2147483744"/>
              <ac:picMk id="28" creationId="{756DDEE3-C0E5-8C7E-C20C-8281BF001770}"/>
            </ac:picMkLst>
          </pc:picChg>
          <pc:picChg chg="mod">
            <ac:chgData name="Bilogrevic, Tea" userId="ed091799-211d-4433-9481-c87423bb0322" providerId="ADAL" clId="{8445CD4C-CA07-4D7C-8E4A-DF4FFF35FCEC}" dt="2025-09-16T14:24:19.102" v="8188" actId="207"/>
            <ac:picMkLst>
              <pc:docMk/>
              <pc:sldMasterMk cId="4192378328" sldId="2147483699"/>
              <pc:sldLayoutMk cId="1539573510" sldId="2147483744"/>
              <ac:picMk id="29" creationId="{94DA9E3A-28E1-EBB5-8585-4BF69CA26539}"/>
            </ac:picMkLst>
          </pc:picChg>
          <pc:picChg chg="mod">
            <ac:chgData name="Bilogrevic, Tea" userId="ed091799-211d-4433-9481-c87423bb0322" providerId="ADAL" clId="{8445CD4C-CA07-4D7C-8E4A-DF4FFF35FCEC}" dt="2025-09-16T14:24:02.510" v="8182" actId="207"/>
            <ac:picMkLst>
              <pc:docMk/>
              <pc:sldMasterMk cId="4192378328" sldId="2147483699"/>
              <pc:sldLayoutMk cId="1539573510" sldId="2147483744"/>
              <ac:picMk id="31" creationId="{DB020D6F-EA41-D618-6C7D-F290EE455E83}"/>
            </ac:picMkLst>
          </pc:picChg>
          <pc:picChg chg="mod">
            <ac:chgData name="Bilogrevic, Tea" userId="ed091799-211d-4433-9481-c87423bb0322" providerId="ADAL" clId="{8445CD4C-CA07-4D7C-8E4A-DF4FFF35FCEC}" dt="2025-09-16T14:23:51.763" v="8179" actId="207"/>
            <ac:picMkLst>
              <pc:docMk/>
              <pc:sldMasterMk cId="4192378328" sldId="2147483699"/>
              <pc:sldLayoutMk cId="1539573510" sldId="2147483744"/>
              <ac:picMk id="32" creationId="{436E3D61-340D-B95E-AEA9-AB07DBC4211A}"/>
            </ac:picMkLst>
          </pc:picChg>
          <pc:picChg chg="mod">
            <ac:chgData name="Bilogrevic, Tea" userId="ed091799-211d-4433-9481-c87423bb0322" providerId="ADAL" clId="{8445CD4C-CA07-4D7C-8E4A-DF4FFF35FCEC}" dt="2025-09-16T14:24:08.444" v="8183" actId="207"/>
            <ac:picMkLst>
              <pc:docMk/>
              <pc:sldMasterMk cId="4192378328" sldId="2147483699"/>
              <pc:sldLayoutMk cId="1539573510" sldId="2147483744"/>
              <ac:picMk id="33" creationId="{9879E665-BDCD-272D-C88D-D4D4E3B07C27}"/>
            </ac:picMkLst>
          </pc:picChg>
          <pc:picChg chg="mod">
            <ac:chgData name="Bilogrevic, Tea" userId="ed091799-211d-4433-9481-c87423bb0322" providerId="ADAL" clId="{8445CD4C-CA07-4D7C-8E4A-DF4FFF35FCEC}" dt="2025-09-16T14:23:51.763" v="8179" actId="207"/>
            <ac:picMkLst>
              <pc:docMk/>
              <pc:sldMasterMk cId="4192378328" sldId="2147483699"/>
              <pc:sldLayoutMk cId="1539573510" sldId="2147483744"/>
              <ac:picMk id="34" creationId="{CFBC7687-1909-22D6-E167-4273F94A876D}"/>
            </ac:picMkLst>
          </pc:picChg>
        </pc:sldLayoutChg>
        <pc:sldLayoutChg chg="modSp mod">
          <pc:chgData name="Bilogrevic, Tea" userId="ed091799-211d-4433-9481-c87423bb0322" providerId="ADAL" clId="{8445CD4C-CA07-4D7C-8E4A-DF4FFF35FCEC}" dt="2025-09-16T14:26:00.922" v="8217" actId="207"/>
          <pc:sldLayoutMkLst>
            <pc:docMk/>
            <pc:sldMasterMk cId="4192378328" sldId="2147483699"/>
            <pc:sldLayoutMk cId="3112782844" sldId="2147483745"/>
          </pc:sldLayoutMkLst>
          <pc:spChg chg="mod">
            <ac:chgData name="Bilogrevic, Tea" userId="ed091799-211d-4433-9481-c87423bb0322" providerId="ADAL" clId="{8445CD4C-CA07-4D7C-8E4A-DF4FFF35FCEC}" dt="2025-09-16T14:25:01.911" v="8201" actId="14100"/>
            <ac:spMkLst>
              <pc:docMk/>
              <pc:sldMasterMk cId="4192378328" sldId="2147483699"/>
              <pc:sldLayoutMk cId="3112782844" sldId="2147483745"/>
              <ac:spMk id="3" creationId="{383D665D-E1CC-BAA3-F96B-EAA23D6822D2}"/>
            </ac:spMkLst>
          </pc:spChg>
          <pc:spChg chg="mod">
            <ac:chgData name="Bilogrevic, Tea" userId="ed091799-211d-4433-9481-c87423bb0322" providerId="ADAL" clId="{8445CD4C-CA07-4D7C-8E4A-DF4FFF35FCEC}" dt="2025-09-16T14:25:20.927" v="8207" actId="14100"/>
            <ac:spMkLst>
              <pc:docMk/>
              <pc:sldMasterMk cId="4192378328" sldId="2147483699"/>
              <pc:sldLayoutMk cId="3112782844" sldId="2147483745"/>
              <ac:spMk id="4" creationId="{108DE592-1C25-8BB5-4DCF-6B700799185C}"/>
            </ac:spMkLst>
          </pc:spChg>
          <pc:spChg chg="mod">
            <ac:chgData name="Bilogrevic, Tea" userId="ed091799-211d-4433-9481-c87423bb0322" providerId="ADAL" clId="{8445CD4C-CA07-4D7C-8E4A-DF4FFF35FCEC}" dt="2025-09-16T14:25:51.058" v="8214" actId="14100"/>
            <ac:spMkLst>
              <pc:docMk/>
              <pc:sldMasterMk cId="4192378328" sldId="2147483699"/>
              <pc:sldLayoutMk cId="3112782844" sldId="2147483745"/>
              <ac:spMk id="6" creationId="{C39FFF83-4A00-5D2F-CE29-7C311AFF1346}"/>
            </ac:spMkLst>
          </pc:spChg>
          <pc:spChg chg="mod">
            <ac:chgData name="Bilogrevic, Tea" userId="ed091799-211d-4433-9481-c87423bb0322" providerId="ADAL" clId="{8445CD4C-CA07-4D7C-8E4A-DF4FFF35FCEC}" dt="2025-09-16T14:25:54.346" v="8215" actId="14100"/>
            <ac:spMkLst>
              <pc:docMk/>
              <pc:sldMasterMk cId="4192378328" sldId="2147483699"/>
              <pc:sldLayoutMk cId="3112782844" sldId="2147483745"/>
              <ac:spMk id="50" creationId="{8F50A144-86F4-2BAF-9C19-11DC3C3A6FA0}"/>
            </ac:spMkLst>
          </pc:spChg>
          <pc:picChg chg="mod">
            <ac:chgData name="Bilogrevic, Tea" userId="ed091799-211d-4433-9481-c87423bb0322" providerId="ADAL" clId="{8445CD4C-CA07-4D7C-8E4A-DF4FFF35FCEC}" dt="2025-09-16T14:24:52.247" v="8198" actId="207"/>
            <ac:picMkLst>
              <pc:docMk/>
              <pc:sldMasterMk cId="4192378328" sldId="2147483699"/>
              <pc:sldLayoutMk cId="3112782844" sldId="2147483745"/>
              <ac:picMk id="5" creationId="{7877B026-F6A6-54ED-644C-9487147F6918}"/>
            </ac:picMkLst>
          </pc:picChg>
          <pc:picChg chg="mod">
            <ac:chgData name="Bilogrevic, Tea" userId="ed091799-211d-4433-9481-c87423bb0322" providerId="ADAL" clId="{8445CD4C-CA07-4D7C-8E4A-DF4FFF35FCEC}" dt="2025-09-16T14:24:58.151" v="8200" actId="14100"/>
            <ac:picMkLst>
              <pc:docMk/>
              <pc:sldMasterMk cId="4192378328" sldId="2147483699"/>
              <pc:sldLayoutMk cId="3112782844" sldId="2147483745"/>
              <ac:picMk id="10" creationId="{66C556BA-2AF3-5FA9-4A05-C4A54F44768A}"/>
            </ac:picMkLst>
          </pc:picChg>
          <pc:picChg chg="mod">
            <ac:chgData name="Bilogrevic, Tea" userId="ed091799-211d-4433-9481-c87423bb0322" providerId="ADAL" clId="{8445CD4C-CA07-4D7C-8E4A-DF4FFF35FCEC}" dt="2025-09-16T14:25:06.278" v="8202" actId="207"/>
            <ac:picMkLst>
              <pc:docMk/>
              <pc:sldMasterMk cId="4192378328" sldId="2147483699"/>
              <pc:sldLayoutMk cId="3112782844" sldId="2147483745"/>
              <ac:picMk id="11" creationId="{2274B06C-BB83-142F-43E8-D08C2DFBAE77}"/>
            </ac:picMkLst>
          </pc:picChg>
          <pc:picChg chg="mod">
            <ac:chgData name="Bilogrevic, Tea" userId="ed091799-211d-4433-9481-c87423bb0322" providerId="ADAL" clId="{8445CD4C-CA07-4D7C-8E4A-DF4FFF35FCEC}" dt="2025-09-16T14:25:10.310" v="8204" actId="207"/>
            <ac:picMkLst>
              <pc:docMk/>
              <pc:sldMasterMk cId="4192378328" sldId="2147483699"/>
              <pc:sldLayoutMk cId="3112782844" sldId="2147483745"/>
              <ac:picMk id="26" creationId="{7D1EAD6A-7DA3-C435-3E3C-9AE32A4C47D9}"/>
            </ac:picMkLst>
          </pc:picChg>
          <pc:picChg chg="mod">
            <ac:chgData name="Bilogrevic, Tea" userId="ed091799-211d-4433-9481-c87423bb0322" providerId="ADAL" clId="{8445CD4C-CA07-4D7C-8E4A-DF4FFF35FCEC}" dt="2025-09-16T14:25:15.298" v="8206" actId="14100"/>
            <ac:picMkLst>
              <pc:docMk/>
              <pc:sldMasterMk cId="4192378328" sldId="2147483699"/>
              <pc:sldLayoutMk cId="3112782844" sldId="2147483745"/>
              <ac:picMk id="28" creationId="{756DDEE3-C0E5-8C7E-C20C-8281BF001770}"/>
            </ac:picMkLst>
          </pc:picChg>
          <pc:picChg chg="mod">
            <ac:chgData name="Bilogrevic, Tea" userId="ed091799-211d-4433-9481-c87423bb0322" providerId="ADAL" clId="{8445CD4C-CA07-4D7C-8E4A-DF4FFF35FCEC}" dt="2025-09-16T14:26:00.922" v="8217" actId="207"/>
            <ac:picMkLst>
              <pc:docMk/>
              <pc:sldMasterMk cId="4192378328" sldId="2147483699"/>
              <pc:sldLayoutMk cId="3112782844" sldId="2147483745"/>
              <ac:picMk id="29" creationId="{94DA9E3A-28E1-EBB5-8585-4BF69CA26539}"/>
            </ac:picMkLst>
          </pc:picChg>
          <pc:picChg chg="mod">
            <ac:chgData name="Bilogrevic, Tea" userId="ed091799-211d-4433-9481-c87423bb0322" providerId="ADAL" clId="{8445CD4C-CA07-4D7C-8E4A-DF4FFF35FCEC}" dt="2025-09-16T14:25:40.469" v="8212" actId="207"/>
            <ac:picMkLst>
              <pc:docMk/>
              <pc:sldMasterMk cId="4192378328" sldId="2147483699"/>
              <pc:sldLayoutMk cId="3112782844" sldId="2147483745"/>
              <ac:picMk id="31" creationId="{DB020D6F-EA41-D618-6C7D-F290EE455E83}"/>
            </ac:picMkLst>
          </pc:picChg>
          <pc:picChg chg="mod">
            <ac:chgData name="Bilogrevic, Tea" userId="ed091799-211d-4433-9481-c87423bb0322" providerId="ADAL" clId="{8445CD4C-CA07-4D7C-8E4A-DF4FFF35FCEC}" dt="2025-09-16T14:25:32.150" v="8210" actId="207"/>
            <ac:picMkLst>
              <pc:docMk/>
              <pc:sldMasterMk cId="4192378328" sldId="2147483699"/>
              <pc:sldLayoutMk cId="3112782844" sldId="2147483745"/>
              <ac:picMk id="33" creationId="{9879E665-BDCD-272D-C88D-D4D4E3B07C27}"/>
            </ac:picMkLst>
          </pc:picChg>
          <pc:picChg chg="mod">
            <ac:chgData name="Bilogrevic, Tea" userId="ed091799-211d-4433-9481-c87423bb0322" providerId="ADAL" clId="{8445CD4C-CA07-4D7C-8E4A-DF4FFF35FCEC}" dt="2025-09-16T14:25:57.845" v="8216" actId="207"/>
            <ac:picMkLst>
              <pc:docMk/>
              <pc:sldMasterMk cId="4192378328" sldId="2147483699"/>
              <pc:sldLayoutMk cId="3112782844" sldId="2147483745"/>
              <ac:picMk id="34" creationId="{CFBC7687-1909-22D6-E167-4273F94A876D}"/>
            </ac:picMkLst>
          </pc:picChg>
        </pc:sldLayoutChg>
        <pc:sldLayoutChg chg="addSp delSp modSp mod">
          <pc:chgData name="Bilogrevic, Tea" userId="ed091799-211d-4433-9481-c87423bb0322" providerId="ADAL" clId="{8445CD4C-CA07-4D7C-8E4A-DF4FFF35FCEC}" dt="2025-09-17T06:43:30.577" v="8717" actId="404"/>
          <pc:sldLayoutMkLst>
            <pc:docMk/>
            <pc:sldMasterMk cId="4192378328" sldId="2147483699"/>
            <pc:sldLayoutMk cId="1902947483" sldId="2147483747"/>
          </pc:sldLayoutMkLst>
          <pc:spChg chg="mod">
            <ac:chgData name="Bilogrevic, Tea" userId="ed091799-211d-4433-9481-c87423bb0322" providerId="ADAL" clId="{8445CD4C-CA07-4D7C-8E4A-DF4FFF35FCEC}" dt="2025-09-17T06:42:56.672" v="8708" actId="14100"/>
            <ac:spMkLst>
              <pc:docMk/>
              <pc:sldMasterMk cId="4192378328" sldId="2147483699"/>
              <pc:sldLayoutMk cId="1902947483" sldId="2147483747"/>
              <ac:spMk id="2" creationId="{34C4A2EF-1FA0-26FF-3C0B-EDE9CB242A3E}"/>
            </ac:spMkLst>
          </pc:spChg>
          <pc:spChg chg="add mod">
            <ac:chgData name="Bilogrevic, Tea" userId="ed091799-211d-4433-9481-c87423bb0322" providerId="ADAL" clId="{8445CD4C-CA07-4D7C-8E4A-DF4FFF35FCEC}" dt="2025-09-17T06:43:26.355" v="8716" actId="404"/>
            <ac:spMkLst>
              <pc:docMk/>
              <pc:sldMasterMk cId="4192378328" sldId="2147483699"/>
              <pc:sldLayoutMk cId="1902947483" sldId="2147483747"/>
              <ac:spMk id="4" creationId="{7F9604B8-36BB-9655-5DAC-8A9E0D353699}"/>
            </ac:spMkLst>
          </pc:spChg>
          <pc:spChg chg="mod">
            <ac:chgData name="Bilogrevic, Tea" userId="ed091799-211d-4433-9481-c87423bb0322" providerId="ADAL" clId="{8445CD4C-CA07-4D7C-8E4A-DF4FFF35FCEC}" dt="2025-09-17T06:43:30.577" v="8717" actId="404"/>
            <ac:spMkLst>
              <pc:docMk/>
              <pc:sldMasterMk cId="4192378328" sldId="2147483699"/>
              <pc:sldLayoutMk cId="1902947483" sldId="2147483747"/>
              <ac:spMk id="5" creationId="{128A0BD0-759C-5261-4E71-6AFA11DC6C6A}"/>
            </ac:spMkLst>
          </pc:spChg>
          <pc:spChg chg="add mod">
            <ac:chgData name="Bilogrevic, Tea" userId="ed091799-211d-4433-9481-c87423bb0322" providerId="ADAL" clId="{8445CD4C-CA07-4D7C-8E4A-DF4FFF35FCEC}" dt="2025-09-17T06:42:08.376" v="8698" actId="14100"/>
            <ac:spMkLst>
              <pc:docMk/>
              <pc:sldMasterMk cId="4192378328" sldId="2147483699"/>
              <pc:sldLayoutMk cId="1902947483" sldId="2147483747"/>
              <ac:spMk id="8" creationId="{FEA2427A-4BF1-3295-237B-5ABC29028607}"/>
            </ac:spMkLst>
          </pc:spChg>
          <pc:spChg chg="add mod">
            <ac:chgData name="Bilogrevic, Tea" userId="ed091799-211d-4433-9481-c87423bb0322" providerId="ADAL" clId="{8445CD4C-CA07-4D7C-8E4A-DF4FFF35FCEC}" dt="2025-09-17T06:43:13.976" v="8711" actId="1076"/>
            <ac:spMkLst>
              <pc:docMk/>
              <pc:sldMasterMk cId="4192378328" sldId="2147483699"/>
              <pc:sldLayoutMk cId="1902947483" sldId="2147483747"/>
              <ac:spMk id="9" creationId="{CCB82C47-5259-70BC-A64A-19663B8BA4A2}"/>
            </ac:spMkLst>
          </pc:spChg>
          <pc:spChg chg="add mod">
            <ac:chgData name="Bilogrevic, Tea" userId="ed091799-211d-4433-9481-c87423bb0322" providerId="ADAL" clId="{8445CD4C-CA07-4D7C-8E4A-DF4FFF35FCEC}" dt="2025-09-17T06:43:30.577" v="8717" actId="404"/>
            <ac:spMkLst>
              <pc:docMk/>
              <pc:sldMasterMk cId="4192378328" sldId="2147483699"/>
              <pc:sldLayoutMk cId="1902947483" sldId="2147483747"/>
              <ac:spMk id="10" creationId="{4CC222DF-7345-BD46-748A-C8CBEBA32B36}"/>
            </ac:spMkLst>
          </pc:spChg>
          <pc:spChg chg="add mod">
            <ac:chgData name="Bilogrevic, Tea" userId="ed091799-211d-4433-9481-c87423bb0322" providerId="ADAL" clId="{8445CD4C-CA07-4D7C-8E4A-DF4FFF35FCEC}" dt="2025-09-17T06:43:26.355" v="8716" actId="404"/>
            <ac:spMkLst>
              <pc:docMk/>
              <pc:sldMasterMk cId="4192378328" sldId="2147483699"/>
              <pc:sldLayoutMk cId="1902947483" sldId="2147483747"/>
              <ac:spMk id="13" creationId="{0E431CC8-165E-5B39-DBAC-361A4003AB2E}"/>
            </ac:spMkLst>
          </pc:spChg>
          <pc:spChg chg="add mod">
            <ac:chgData name="Bilogrevic, Tea" userId="ed091799-211d-4433-9481-c87423bb0322" providerId="ADAL" clId="{8445CD4C-CA07-4D7C-8E4A-DF4FFF35FCEC}" dt="2025-09-17T06:43:13.976" v="8711" actId="1076"/>
            <ac:spMkLst>
              <pc:docMk/>
              <pc:sldMasterMk cId="4192378328" sldId="2147483699"/>
              <pc:sldLayoutMk cId="1902947483" sldId="2147483747"/>
              <ac:spMk id="15" creationId="{56C6D5E0-FB7E-BA74-D60C-67EE1CD00489}"/>
            </ac:spMkLst>
          </pc:spChg>
        </pc:sldLayoutChg>
        <pc:sldLayoutChg chg="addSp delSp modSp mod">
          <pc:chgData name="Bilogrevic, Tea" userId="ed091799-211d-4433-9481-c87423bb0322" providerId="ADAL" clId="{8445CD4C-CA07-4D7C-8E4A-DF4FFF35FCEC}" dt="2025-09-17T06:48:18.267" v="8786" actId="1076"/>
          <pc:sldLayoutMkLst>
            <pc:docMk/>
            <pc:sldMasterMk cId="4192378328" sldId="2147483699"/>
            <pc:sldLayoutMk cId="1514116343" sldId="2147483748"/>
          </pc:sldLayoutMkLst>
          <pc:spChg chg="add mod">
            <ac:chgData name="Bilogrevic, Tea" userId="ed091799-211d-4433-9481-c87423bb0322" providerId="ADAL" clId="{8445CD4C-CA07-4D7C-8E4A-DF4FFF35FCEC}" dt="2025-09-17T06:47:57.173" v="8781" actId="14100"/>
            <ac:spMkLst>
              <pc:docMk/>
              <pc:sldMasterMk cId="4192378328" sldId="2147483699"/>
              <pc:sldLayoutMk cId="1514116343" sldId="2147483748"/>
              <ac:spMk id="2" creationId="{4CA312D7-848A-12AA-3636-F3F647F40178}"/>
            </ac:spMkLst>
          </pc:spChg>
          <pc:spChg chg="add mod">
            <ac:chgData name="Bilogrevic, Tea" userId="ed091799-211d-4433-9481-c87423bb0322" providerId="ADAL" clId="{8445CD4C-CA07-4D7C-8E4A-DF4FFF35FCEC}" dt="2025-09-17T06:47:57.173" v="8781" actId="14100"/>
            <ac:spMkLst>
              <pc:docMk/>
              <pc:sldMasterMk cId="4192378328" sldId="2147483699"/>
              <pc:sldLayoutMk cId="1514116343" sldId="2147483748"/>
              <ac:spMk id="4" creationId="{75DB553A-EBB7-128C-CAA3-DA46959E9C25}"/>
            </ac:spMkLst>
          </pc:spChg>
          <pc:spChg chg="add mod">
            <ac:chgData name="Bilogrevic, Tea" userId="ed091799-211d-4433-9481-c87423bb0322" providerId="ADAL" clId="{8445CD4C-CA07-4D7C-8E4A-DF4FFF35FCEC}" dt="2025-09-17T06:47:57.173" v="8781" actId="14100"/>
            <ac:spMkLst>
              <pc:docMk/>
              <pc:sldMasterMk cId="4192378328" sldId="2147483699"/>
              <pc:sldLayoutMk cId="1514116343" sldId="2147483748"/>
              <ac:spMk id="5" creationId="{FA604ACC-9049-6A46-4126-E52BC72D2751}"/>
            </ac:spMkLst>
          </pc:spChg>
          <pc:spChg chg="add mod">
            <ac:chgData name="Bilogrevic, Tea" userId="ed091799-211d-4433-9481-c87423bb0322" providerId="ADAL" clId="{8445CD4C-CA07-4D7C-8E4A-DF4FFF35FCEC}" dt="2025-09-17T06:47:57.173" v="8781" actId="14100"/>
            <ac:spMkLst>
              <pc:docMk/>
              <pc:sldMasterMk cId="4192378328" sldId="2147483699"/>
              <pc:sldLayoutMk cId="1514116343" sldId="2147483748"/>
              <ac:spMk id="10" creationId="{0480344C-A616-09B0-7957-639EC2813A67}"/>
            </ac:spMkLst>
          </pc:spChg>
          <pc:spChg chg="add mod">
            <ac:chgData name="Bilogrevic, Tea" userId="ed091799-211d-4433-9481-c87423bb0322" providerId="ADAL" clId="{8445CD4C-CA07-4D7C-8E4A-DF4FFF35FCEC}" dt="2025-09-17T06:48:14.067" v="8785" actId="14100"/>
            <ac:spMkLst>
              <pc:docMk/>
              <pc:sldMasterMk cId="4192378328" sldId="2147483699"/>
              <pc:sldLayoutMk cId="1514116343" sldId="2147483748"/>
              <ac:spMk id="19" creationId="{89DF6E3B-38A2-CA26-75A4-74D182A63BC5}"/>
            </ac:spMkLst>
          </pc:spChg>
          <pc:spChg chg="add mod">
            <ac:chgData name="Bilogrevic, Tea" userId="ed091799-211d-4433-9481-c87423bb0322" providerId="ADAL" clId="{8445CD4C-CA07-4D7C-8E4A-DF4FFF35FCEC}" dt="2025-09-17T06:48:14.067" v="8785" actId="14100"/>
            <ac:spMkLst>
              <pc:docMk/>
              <pc:sldMasterMk cId="4192378328" sldId="2147483699"/>
              <pc:sldLayoutMk cId="1514116343" sldId="2147483748"/>
              <ac:spMk id="21" creationId="{4B7517F1-0571-81F4-1496-D61DA7569E6B}"/>
            </ac:spMkLst>
          </pc:spChg>
          <pc:spChg chg="add mod">
            <ac:chgData name="Bilogrevic, Tea" userId="ed091799-211d-4433-9481-c87423bb0322" providerId="ADAL" clId="{8445CD4C-CA07-4D7C-8E4A-DF4FFF35FCEC}" dt="2025-09-17T06:48:14.067" v="8785" actId="14100"/>
            <ac:spMkLst>
              <pc:docMk/>
              <pc:sldMasterMk cId="4192378328" sldId="2147483699"/>
              <pc:sldLayoutMk cId="1514116343" sldId="2147483748"/>
              <ac:spMk id="22" creationId="{F25DF797-D7CE-B143-5D98-5D191311FD20}"/>
            </ac:spMkLst>
          </pc:spChg>
          <pc:spChg chg="add mod">
            <ac:chgData name="Bilogrevic, Tea" userId="ed091799-211d-4433-9481-c87423bb0322" providerId="ADAL" clId="{8445CD4C-CA07-4D7C-8E4A-DF4FFF35FCEC}" dt="2025-09-17T06:48:14.067" v="8785" actId="14100"/>
            <ac:spMkLst>
              <pc:docMk/>
              <pc:sldMasterMk cId="4192378328" sldId="2147483699"/>
              <pc:sldLayoutMk cId="1514116343" sldId="2147483748"/>
              <ac:spMk id="23" creationId="{D7E718EE-C2D6-4457-6849-9EB7F3202DAD}"/>
            </ac:spMkLst>
          </pc:spChg>
          <pc:spChg chg="add mod">
            <ac:chgData name="Bilogrevic, Tea" userId="ed091799-211d-4433-9481-c87423bb0322" providerId="ADAL" clId="{8445CD4C-CA07-4D7C-8E4A-DF4FFF35FCEC}" dt="2025-09-17T06:48:18.267" v="8786" actId="1076"/>
            <ac:spMkLst>
              <pc:docMk/>
              <pc:sldMasterMk cId="4192378328" sldId="2147483699"/>
              <pc:sldLayoutMk cId="1514116343" sldId="2147483748"/>
              <ac:spMk id="24" creationId="{8C6A9189-147E-0F5E-572C-21DC2FC8A0E1}"/>
            </ac:spMkLst>
          </pc:spChg>
          <pc:spChg chg="add mod">
            <ac:chgData name="Bilogrevic, Tea" userId="ed091799-211d-4433-9481-c87423bb0322" providerId="ADAL" clId="{8445CD4C-CA07-4D7C-8E4A-DF4FFF35FCEC}" dt="2025-09-17T06:48:18.267" v="8786" actId="1076"/>
            <ac:spMkLst>
              <pc:docMk/>
              <pc:sldMasterMk cId="4192378328" sldId="2147483699"/>
              <pc:sldLayoutMk cId="1514116343" sldId="2147483748"/>
              <ac:spMk id="26" creationId="{2C8972B6-A7AB-D21C-0279-11B7404A108D}"/>
            </ac:spMkLst>
          </pc:spChg>
          <pc:spChg chg="add mod">
            <ac:chgData name="Bilogrevic, Tea" userId="ed091799-211d-4433-9481-c87423bb0322" providerId="ADAL" clId="{8445CD4C-CA07-4D7C-8E4A-DF4FFF35FCEC}" dt="2025-09-17T06:48:18.267" v="8786" actId="1076"/>
            <ac:spMkLst>
              <pc:docMk/>
              <pc:sldMasterMk cId="4192378328" sldId="2147483699"/>
              <pc:sldLayoutMk cId="1514116343" sldId="2147483748"/>
              <ac:spMk id="27" creationId="{2ECAB8F7-BE76-BE5B-7603-7FB4417DDB49}"/>
            </ac:spMkLst>
          </pc:spChg>
          <pc:spChg chg="add mod">
            <ac:chgData name="Bilogrevic, Tea" userId="ed091799-211d-4433-9481-c87423bb0322" providerId="ADAL" clId="{8445CD4C-CA07-4D7C-8E4A-DF4FFF35FCEC}" dt="2025-09-17T06:48:18.267" v="8786" actId="1076"/>
            <ac:spMkLst>
              <pc:docMk/>
              <pc:sldMasterMk cId="4192378328" sldId="2147483699"/>
              <pc:sldLayoutMk cId="1514116343" sldId="2147483748"/>
              <ac:spMk id="28" creationId="{0F2AAE74-9470-5711-E024-5471F78DE958}"/>
            </ac:spMkLst>
          </pc:spChg>
        </pc:sldLayoutChg>
        <pc:sldLayoutChg chg="addSp delSp modSp mod">
          <pc:chgData name="Bilogrevic, Tea" userId="ed091799-211d-4433-9481-c87423bb0322" providerId="ADAL" clId="{8445CD4C-CA07-4D7C-8E4A-DF4FFF35FCEC}" dt="2025-09-17T06:47:45.872" v="8780" actId="1076"/>
          <pc:sldLayoutMkLst>
            <pc:docMk/>
            <pc:sldMasterMk cId="4192378328" sldId="2147483699"/>
            <pc:sldLayoutMk cId="444315571" sldId="2147483749"/>
          </pc:sldLayoutMkLst>
          <pc:spChg chg="add mod">
            <ac:chgData name="Bilogrevic, Tea" userId="ed091799-211d-4433-9481-c87423bb0322" providerId="ADAL" clId="{8445CD4C-CA07-4D7C-8E4A-DF4FFF35FCEC}" dt="2025-09-17T06:47:21.616" v="8772" actId="14100"/>
            <ac:spMkLst>
              <pc:docMk/>
              <pc:sldMasterMk cId="4192378328" sldId="2147483699"/>
              <pc:sldLayoutMk cId="444315571" sldId="2147483749"/>
              <ac:spMk id="2" creationId="{9048B630-0BB6-1ED8-1304-A352E2BF74EB}"/>
            </ac:spMkLst>
          </pc:spChg>
          <pc:spChg chg="add mod">
            <ac:chgData name="Bilogrevic, Tea" userId="ed091799-211d-4433-9481-c87423bb0322" providerId="ADAL" clId="{8445CD4C-CA07-4D7C-8E4A-DF4FFF35FCEC}" dt="2025-09-17T06:47:21.616" v="8772" actId="14100"/>
            <ac:spMkLst>
              <pc:docMk/>
              <pc:sldMasterMk cId="4192378328" sldId="2147483699"/>
              <pc:sldLayoutMk cId="444315571" sldId="2147483749"/>
              <ac:spMk id="5" creationId="{574A66E3-F2BD-7C9C-823B-4DA39C9C6EF8}"/>
            </ac:spMkLst>
          </pc:spChg>
          <pc:spChg chg="add mod">
            <ac:chgData name="Bilogrevic, Tea" userId="ed091799-211d-4433-9481-c87423bb0322" providerId="ADAL" clId="{8445CD4C-CA07-4D7C-8E4A-DF4FFF35FCEC}" dt="2025-09-17T06:47:21.616" v="8772" actId="14100"/>
            <ac:spMkLst>
              <pc:docMk/>
              <pc:sldMasterMk cId="4192378328" sldId="2147483699"/>
              <pc:sldLayoutMk cId="444315571" sldId="2147483749"/>
              <ac:spMk id="10" creationId="{045614E7-5646-047D-ADFF-3B6E7952D943}"/>
            </ac:spMkLst>
          </pc:spChg>
          <pc:spChg chg="add mod">
            <ac:chgData name="Bilogrevic, Tea" userId="ed091799-211d-4433-9481-c87423bb0322" providerId="ADAL" clId="{8445CD4C-CA07-4D7C-8E4A-DF4FFF35FCEC}" dt="2025-09-17T06:47:21.616" v="8772" actId="14100"/>
            <ac:spMkLst>
              <pc:docMk/>
              <pc:sldMasterMk cId="4192378328" sldId="2147483699"/>
              <pc:sldLayoutMk cId="444315571" sldId="2147483749"/>
              <ac:spMk id="12" creationId="{AD8F1158-5E75-984A-9684-D900DF56C1A2}"/>
            </ac:spMkLst>
          </pc:spChg>
          <pc:spChg chg="add mod">
            <ac:chgData name="Bilogrevic, Tea" userId="ed091799-211d-4433-9481-c87423bb0322" providerId="ADAL" clId="{8445CD4C-CA07-4D7C-8E4A-DF4FFF35FCEC}" dt="2025-09-17T06:47:45.872" v="8780" actId="1076"/>
            <ac:spMkLst>
              <pc:docMk/>
              <pc:sldMasterMk cId="4192378328" sldId="2147483699"/>
              <pc:sldLayoutMk cId="444315571" sldId="2147483749"/>
              <ac:spMk id="53" creationId="{AAACAA1E-BF74-969A-8EFB-BBBCB29D2304}"/>
            </ac:spMkLst>
          </pc:spChg>
          <pc:spChg chg="add mod">
            <ac:chgData name="Bilogrevic, Tea" userId="ed091799-211d-4433-9481-c87423bb0322" providerId="ADAL" clId="{8445CD4C-CA07-4D7C-8E4A-DF4FFF35FCEC}" dt="2025-09-17T06:47:45.872" v="8780" actId="1076"/>
            <ac:spMkLst>
              <pc:docMk/>
              <pc:sldMasterMk cId="4192378328" sldId="2147483699"/>
              <pc:sldLayoutMk cId="444315571" sldId="2147483749"/>
              <ac:spMk id="54" creationId="{C8D4229E-9120-F57E-B749-4FE1FA818145}"/>
            </ac:spMkLst>
          </pc:spChg>
          <pc:spChg chg="add mod">
            <ac:chgData name="Bilogrevic, Tea" userId="ed091799-211d-4433-9481-c87423bb0322" providerId="ADAL" clId="{8445CD4C-CA07-4D7C-8E4A-DF4FFF35FCEC}" dt="2025-09-17T06:47:45.872" v="8780" actId="1076"/>
            <ac:spMkLst>
              <pc:docMk/>
              <pc:sldMasterMk cId="4192378328" sldId="2147483699"/>
              <pc:sldLayoutMk cId="444315571" sldId="2147483749"/>
              <ac:spMk id="55" creationId="{0BB6A824-A34A-1294-2474-8D71E1D2167C}"/>
            </ac:spMkLst>
          </pc:spChg>
          <pc:spChg chg="add mod">
            <ac:chgData name="Bilogrevic, Tea" userId="ed091799-211d-4433-9481-c87423bb0322" providerId="ADAL" clId="{8445CD4C-CA07-4D7C-8E4A-DF4FFF35FCEC}" dt="2025-09-17T06:47:45.872" v="8780" actId="1076"/>
            <ac:spMkLst>
              <pc:docMk/>
              <pc:sldMasterMk cId="4192378328" sldId="2147483699"/>
              <pc:sldLayoutMk cId="444315571" sldId="2147483749"/>
              <ac:spMk id="56" creationId="{65D3A283-72CC-46E4-C2A5-DA5272FAF9AC}"/>
            </ac:spMkLst>
          </pc:spChg>
          <pc:spChg chg="add mod">
            <ac:chgData name="Bilogrevic, Tea" userId="ed091799-211d-4433-9481-c87423bb0322" providerId="ADAL" clId="{8445CD4C-CA07-4D7C-8E4A-DF4FFF35FCEC}" dt="2025-09-17T06:47:40.899" v="8779" actId="1076"/>
            <ac:spMkLst>
              <pc:docMk/>
              <pc:sldMasterMk cId="4192378328" sldId="2147483699"/>
              <pc:sldLayoutMk cId="444315571" sldId="2147483749"/>
              <ac:spMk id="57" creationId="{CF52BB55-F008-86EF-9F5E-134D7DE2CA69}"/>
            </ac:spMkLst>
          </pc:spChg>
          <pc:spChg chg="add mod">
            <ac:chgData name="Bilogrevic, Tea" userId="ed091799-211d-4433-9481-c87423bb0322" providerId="ADAL" clId="{8445CD4C-CA07-4D7C-8E4A-DF4FFF35FCEC}" dt="2025-09-17T06:47:40.899" v="8779" actId="1076"/>
            <ac:spMkLst>
              <pc:docMk/>
              <pc:sldMasterMk cId="4192378328" sldId="2147483699"/>
              <pc:sldLayoutMk cId="444315571" sldId="2147483749"/>
              <ac:spMk id="58" creationId="{25ED3FF7-70EC-D767-5E59-761CFE1619E6}"/>
            </ac:spMkLst>
          </pc:spChg>
          <pc:spChg chg="add mod">
            <ac:chgData name="Bilogrevic, Tea" userId="ed091799-211d-4433-9481-c87423bb0322" providerId="ADAL" clId="{8445CD4C-CA07-4D7C-8E4A-DF4FFF35FCEC}" dt="2025-09-17T06:47:40.899" v="8779" actId="1076"/>
            <ac:spMkLst>
              <pc:docMk/>
              <pc:sldMasterMk cId="4192378328" sldId="2147483699"/>
              <pc:sldLayoutMk cId="444315571" sldId="2147483749"/>
              <ac:spMk id="59" creationId="{B8E88FC3-42A3-650D-8423-9E8BAF76C0D5}"/>
            </ac:spMkLst>
          </pc:spChg>
          <pc:spChg chg="add mod">
            <ac:chgData name="Bilogrevic, Tea" userId="ed091799-211d-4433-9481-c87423bb0322" providerId="ADAL" clId="{8445CD4C-CA07-4D7C-8E4A-DF4FFF35FCEC}" dt="2025-09-17T06:47:40.899" v="8779" actId="1076"/>
            <ac:spMkLst>
              <pc:docMk/>
              <pc:sldMasterMk cId="4192378328" sldId="2147483699"/>
              <pc:sldLayoutMk cId="444315571" sldId="2147483749"/>
              <ac:spMk id="60" creationId="{683E05AD-35AB-708A-1672-F7107DC39674}"/>
            </ac:spMkLst>
          </pc:spChg>
          <pc:spChg chg="add mod">
            <ac:chgData name="Bilogrevic, Tea" userId="ed091799-211d-4433-9481-c87423bb0322" providerId="ADAL" clId="{8445CD4C-CA07-4D7C-8E4A-DF4FFF35FCEC}" dt="2025-09-17T06:47:36.067" v="8778" actId="1076"/>
            <ac:spMkLst>
              <pc:docMk/>
              <pc:sldMasterMk cId="4192378328" sldId="2147483699"/>
              <pc:sldLayoutMk cId="444315571" sldId="2147483749"/>
              <ac:spMk id="61" creationId="{66491896-35B6-6839-A8CB-3487C49D844C}"/>
            </ac:spMkLst>
          </pc:spChg>
          <pc:spChg chg="add mod">
            <ac:chgData name="Bilogrevic, Tea" userId="ed091799-211d-4433-9481-c87423bb0322" providerId="ADAL" clId="{8445CD4C-CA07-4D7C-8E4A-DF4FFF35FCEC}" dt="2025-09-17T06:47:36.067" v="8778" actId="1076"/>
            <ac:spMkLst>
              <pc:docMk/>
              <pc:sldMasterMk cId="4192378328" sldId="2147483699"/>
              <pc:sldLayoutMk cId="444315571" sldId="2147483749"/>
              <ac:spMk id="62" creationId="{2134427E-8819-086D-D935-2F5339E0498D}"/>
            </ac:spMkLst>
          </pc:spChg>
          <pc:spChg chg="add mod">
            <ac:chgData name="Bilogrevic, Tea" userId="ed091799-211d-4433-9481-c87423bb0322" providerId="ADAL" clId="{8445CD4C-CA07-4D7C-8E4A-DF4FFF35FCEC}" dt="2025-09-17T06:47:36.067" v="8778" actId="1076"/>
            <ac:spMkLst>
              <pc:docMk/>
              <pc:sldMasterMk cId="4192378328" sldId="2147483699"/>
              <pc:sldLayoutMk cId="444315571" sldId="2147483749"/>
              <ac:spMk id="63" creationId="{6498F16D-00E3-7FCE-2EB9-D145799C650F}"/>
            </ac:spMkLst>
          </pc:spChg>
          <pc:spChg chg="add mod">
            <ac:chgData name="Bilogrevic, Tea" userId="ed091799-211d-4433-9481-c87423bb0322" providerId="ADAL" clId="{8445CD4C-CA07-4D7C-8E4A-DF4FFF35FCEC}" dt="2025-09-17T06:47:36.067" v="8778" actId="1076"/>
            <ac:spMkLst>
              <pc:docMk/>
              <pc:sldMasterMk cId="4192378328" sldId="2147483699"/>
              <pc:sldLayoutMk cId="444315571" sldId="2147483749"/>
              <ac:spMk id="64" creationId="{C1F839E1-C16F-F720-1688-70E5A1B371E6}"/>
            </ac:spMkLst>
          </pc:spChg>
        </pc:sldLayoutChg>
      </pc:sldMasterChg>
      <pc:sldMasterChg chg="addSp delSp modSp mod modSldLayout sldLayoutOrd">
        <pc:chgData name="Bilogrevic, Tea" userId="ed091799-211d-4433-9481-c87423bb0322" providerId="ADAL" clId="{8445CD4C-CA07-4D7C-8E4A-DF4FFF35FCEC}" dt="2025-09-24T11:30:29.471" v="11842"/>
        <pc:sldMasterMkLst>
          <pc:docMk/>
          <pc:sldMasterMk cId="1516033519" sldId="2147483703"/>
        </pc:sldMasterMkLst>
        <pc:spChg chg="mod">
          <ac:chgData name="Bilogrevic, Tea" userId="ed091799-211d-4433-9481-c87423bb0322" providerId="ADAL" clId="{8445CD4C-CA07-4D7C-8E4A-DF4FFF35FCEC}" dt="2025-09-24T11:30:29.471" v="11842"/>
          <ac:spMkLst>
            <pc:docMk/>
            <pc:sldMasterMk cId="1516033519" sldId="2147483703"/>
            <ac:spMk id="67" creationId="{80368028-3271-1121-988B-556DEE506EFE}"/>
          </ac:spMkLst>
        </pc:spChg>
        <pc:spChg chg="mod">
          <ac:chgData name="Bilogrevic, Tea" userId="ed091799-211d-4433-9481-c87423bb0322" providerId="ADAL" clId="{8445CD4C-CA07-4D7C-8E4A-DF4FFF35FCEC}" dt="2025-09-24T11:30:29.471" v="11842"/>
          <ac:spMkLst>
            <pc:docMk/>
            <pc:sldMasterMk cId="1516033519" sldId="2147483703"/>
            <ac:spMk id="68" creationId="{0119DCF9-A48A-B37B-CCB6-F620CEFB2A81}"/>
          </ac:spMkLst>
        </pc:spChg>
        <pc:spChg chg="mod">
          <ac:chgData name="Bilogrevic, Tea" userId="ed091799-211d-4433-9481-c87423bb0322" providerId="ADAL" clId="{8445CD4C-CA07-4D7C-8E4A-DF4FFF35FCEC}" dt="2025-09-24T11:30:29.471" v="11842"/>
          <ac:spMkLst>
            <pc:docMk/>
            <pc:sldMasterMk cId="1516033519" sldId="2147483703"/>
            <ac:spMk id="72" creationId="{4E456D38-BBD5-9838-9733-16E9D8BB5678}"/>
          </ac:spMkLst>
        </pc:spChg>
        <pc:spChg chg="mod">
          <ac:chgData name="Bilogrevic, Tea" userId="ed091799-211d-4433-9481-c87423bb0322" providerId="ADAL" clId="{8445CD4C-CA07-4D7C-8E4A-DF4FFF35FCEC}" dt="2025-09-24T11:30:29.471" v="11842"/>
          <ac:spMkLst>
            <pc:docMk/>
            <pc:sldMasterMk cId="1516033519" sldId="2147483703"/>
            <ac:spMk id="77" creationId="{70CB2AAC-07AB-3A05-8600-D642A95249F2}"/>
          </ac:spMkLst>
        </pc:spChg>
        <pc:spChg chg="mod">
          <ac:chgData name="Bilogrevic, Tea" userId="ed091799-211d-4433-9481-c87423bb0322" providerId="ADAL" clId="{8445CD4C-CA07-4D7C-8E4A-DF4FFF35FCEC}" dt="2025-09-24T11:30:29.471" v="11842"/>
          <ac:spMkLst>
            <pc:docMk/>
            <pc:sldMasterMk cId="1516033519" sldId="2147483703"/>
            <ac:spMk id="80" creationId="{D80B0F1E-4067-FEE7-307A-1E5E45C29659}"/>
          </ac:spMkLst>
        </pc:spChg>
        <pc:spChg chg="mod">
          <ac:chgData name="Bilogrevic, Tea" userId="ed091799-211d-4433-9481-c87423bb0322" providerId="ADAL" clId="{8445CD4C-CA07-4D7C-8E4A-DF4FFF35FCEC}" dt="2025-09-24T11:30:29.471" v="11842"/>
          <ac:spMkLst>
            <pc:docMk/>
            <pc:sldMasterMk cId="1516033519" sldId="2147483703"/>
            <ac:spMk id="82" creationId="{AF0DF9F7-4D13-B19A-7800-36E2E1C7FBEC}"/>
          </ac:spMkLst>
        </pc:spChg>
        <pc:spChg chg="mod">
          <ac:chgData name="Bilogrevic, Tea" userId="ed091799-211d-4433-9481-c87423bb0322" providerId="ADAL" clId="{8445CD4C-CA07-4D7C-8E4A-DF4FFF35FCEC}" dt="2025-09-24T11:30:29.471" v="11842"/>
          <ac:spMkLst>
            <pc:docMk/>
            <pc:sldMasterMk cId="1516033519" sldId="2147483703"/>
            <ac:spMk id="83" creationId="{3A464563-5DCF-6FE4-0E3D-3ECCD1FE7372}"/>
          </ac:spMkLst>
        </pc:spChg>
        <pc:spChg chg="mod">
          <ac:chgData name="Bilogrevic, Tea" userId="ed091799-211d-4433-9481-c87423bb0322" providerId="ADAL" clId="{8445CD4C-CA07-4D7C-8E4A-DF4FFF35FCEC}" dt="2025-09-24T11:30:29.471" v="11842"/>
          <ac:spMkLst>
            <pc:docMk/>
            <pc:sldMasterMk cId="1516033519" sldId="2147483703"/>
            <ac:spMk id="84" creationId="{BE84B553-CD59-DCDE-A19C-2A60F2942AB5}"/>
          </ac:spMkLst>
        </pc:spChg>
        <pc:spChg chg="mod">
          <ac:chgData name="Bilogrevic, Tea" userId="ed091799-211d-4433-9481-c87423bb0322" providerId="ADAL" clId="{8445CD4C-CA07-4D7C-8E4A-DF4FFF35FCEC}" dt="2025-09-24T11:30:29.471" v="11842"/>
          <ac:spMkLst>
            <pc:docMk/>
            <pc:sldMasterMk cId="1516033519" sldId="2147483703"/>
            <ac:spMk id="90" creationId="{BA23370C-B01D-B8D4-9786-D6F9E8289F7D}"/>
          </ac:spMkLst>
        </pc:spChg>
        <pc:spChg chg="mod">
          <ac:chgData name="Bilogrevic, Tea" userId="ed091799-211d-4433-9481-c87423bb0322" providerId="ADAL" clId="{8445CD4C-CA07-4D7C-8E4A-DF4FFF35FCEC}" dt="2025-09-24T11:30:29.471" v="11842"/>
          <ac:spMkLst>
            <pc:docMk/>
            <pc:sldMasterMk cId="1516033519" sldId="2147483703"/>
            <ac:spMk id="91" creationId="{314E8ECC-EEF6-A302-0D6C-ACFE4E1F9E19}"/>
          </ac:spMkLst>
        </pc:spChg>
        <pc:sldLayoutChg chg="ord">
          <pc:chgData name="Bilogrevic, Tea" userId="ed091799-211d-4433-9481-c87423bb0322" providerId="ADAL" clId="{8445CD4C-CA07-4D7C-8E4A-DF4FFF35FCEC}" dt="2025-09-16T14:32:07.166" v="8330" actId="20578"/>
          <pc:sldLayoutMkLst>
            <pc:docMk/>
            <pc:sldMasterMk cId="1516033519" sldId="2147483703"/>
            <pc:sldLayoutMk cId="3646625033" sldId="2147483759"/>
          </pc:sldLayoutMkLst>
        </pc:sldLayoutChg>
        <pc:sldLayoutChg chg="modSp mod">
          <pc:chgData name="Bilogrevic, Tea" userId="ed091799-211d-4433-9481-c87423bb0322" providerId="ADAL" clId="{8445CD4C-CA07-4D7C-8E4A-DF4FFF35FCEC}" dt="2025-09-16T14:32:41.520" v="8331" actId="14100"/>
          <pc:sldLayoutMkLst>
            <pc:docMk/>
            <pc:sldMasterMk cId="1516033519" sldId="2147483703"/>
            <pc:sldLayoutMk cId="2299724351" sldId="2147483790"/>
          </pc:sldLayoutMkLst>
        </pc:sldLayoutChg>
      </pc:sldMasterChg>
      <pc:sldMasterChg chg="addSp delSp modSp mod">
        <pc:chgData name="Bilogrevic, Tea" userId="ed091799-211d-4433-9481-c87423bb0322" providerId="ADAL" clId="{8445CD4C-CA07-4D7C-8E4A-DF4FFF35FCEC}" dt="2025-09-24T11:30:33.757" v="11844"/>
        <pc:sldMasterMkLst>
          <pc:docMk/>
          <pc:sldMasterMk cId="1744304662" sldId="2147483706"/>
        </pc:sldMasterMkLst>
        <pc:spChg chg="mod">
          <ac:chgData name="Bilogrevic, Tea" userId="ed091799-211d-4433-9481-c87423bb0322" providerId="ADAL" clId="{8445CD4C-CA07-4D7C-8E4A-DF4FFF35FCEC}" dt="2025-09-24T11:30:33.757" v="11844"/>
          <ac:spMkLst>
            <pc:docMk/>
            <pc:sldMasterMk cId="1744304662" sldId="2147483706"/>
            <ac:spMk id="70" creationId="{042BF388-5D9F-260D-ED79-5FBD5B21B4B8}"/>
          </ac:spMkLst>
        </pc:spChg>
        <pc:spChg chg="mod">
          <ac:chgData name="Bilogrevic, Tea" userId="ed091799-211d-4433-9481-c87423bb0322" providerId="ADAL" clId="{8445CD4C-CA07-4D7C-8E4A-DF4FFF35FCEC}" dt="2025-09-24T11:30:33.757" v="11844"/>
          <ac:spMkLst>
            <pc:docMk/>
            <pc:sldMasterMk cId="1744304662" sldId="2147483706"/>
            <ac:spMk id="71" creationId="{73CF3941-1B4A-0C43-70DC-AC09D877B0D9}"/>
          </ac:spMkLst>
        </pc:spChg>
        <pc:spChg chg="mod">
          <ac:chgData name="Bilogrevic, Tea" userId="ed091799-211d-4433-9481-c87423bb0322" providerId="ADAL" clId="{8445CD4C-CA07-4D7C-8E4A-DF4FFF35FCEC}" dt="2025-09-24T11:30:33.757" v="11844"/>
          <ac:spMkLst>
            <pc:docMk/>
            <pc:sldMasterMk cId="1744304662" sldId="2147483706"/>
            <ac:spMk id="73" creationId="{5FC0C7DD-C307-2BB0-1325-6B8E0A5A6202}"/>
          </ac:spMkLst>
        </pc:spChg>
        <pc:spChg chg="mod">
          <ac:chgData name="Bilogrevic, Tea" userId="ed091799-211d-4433-9481-c87423bb0322" providerId="ADAL" clId="{8445CD4C-CA07-4D7C-8E4A-DF4FFF35FCEC}" dt="2025-09-24T11:30:33.757" v="11844"/>
          <ac:spMkLst>
            <pc:docMk/>
            <pc:sldMasterMk cId="1744304662" sldId="2147483706"/>
            <ac:spMk id="75" creationId="{22E74447-7ABD-9979-DD48-206FCC3E459D}"/>
          </ac:spMkLst>
        </pc:spChg>
        <pc:spChg chg="mod">
          <ac:chgData name="Bilogrevic, Tea" userId="ed091799-211d-4433-9481-c87423bb0322" providerId="ADAL" clId="{8445CD4C-CA07-4D7C-8E4A-DF4FFF35FCEC}" dt="2025-09-24T11:30:33.757" v="11844"/>
          <ac:spMkLst>
            <pc:docMk/>
            <pc:sldMasterMk cId="1744304662" sldId="2147483706"/>
            <ac:spMk id="77" creationId="{BF6CCB90-60E9-57A9-B880-ED1F0519C6E4}"/>
          </ac:spMkLst>
        </pc:spChg>
        <pc:spChg chg="mod">
          <ac:chgData name="Bilogrevic, Tea" userId="ed091799-211d-4433-9481-c87423bb0322" providerId="ADAL" clId="{8445CD4C-CA07-4D7C-8E4A-DF4FFF35FCEC}" dt="2025-09-24T11:30:33.757" v="11844"/>
          <ac:spMkLst>
            <pc:docMk/>
            <pc:sldMasterMk cId="1744304662" sldId="2147483706"/>
            <ac:spMk id="78" creationId="{0629442E-13F3-B746-032D-524FE22EFC48}"/>
          </ac:spMkLst>
        </pc:spChg>
        <pc:spChg chg="mod">
          <ac:chgData name="Bilogrevic, Tea" userId="ed091799-211d-4433-9481-c87423bb0322" providerId="ADAL" clId="{8445CD4C-CA07-4D7C-8E4A-DF4FFF35FCEC}" dt="2025-09-24T11:30:33.757" v="11844"/>
          <ac:spMkLst>
            <pc:docMk/>
            <pc:sldMasterMk cId="1744304662" sldId="2147483706"/>
            <ac:spMk id="89" creationId="{78F22C03-5C64-E8FC-3E37-432CCDB7BF0B}"/>
          </ac:spMkLst>
        </pc:spChg>
        <pc:spChg chg="mod">
          <ac:chgData name="Bilogrevic, Tea" userId="ed091799-211d-4433-9481-c87423bb0322" providerId="ADAL" clId="{8445CD4C-CA07-4D7C-8E4A-DF4FFF35FCEC}" dt="2025-09-24T11:30:33.757" v="11844"/>
          <ac:spMkLst>
            <pc:docMk/>
            <pc:sldMasterMk cId="1744304662" sldId="2147483706"/>
            <ac:spMk id="91" creationId="{3568A053-9C8F-D720-514D-D54B0BB83C42}"/>
          </ac:spMkLst>
        </pc:spChg>
        <pc:spChg chg="mod">
          <ac:chgData name="Bilogrevic, Tea" userId="ed091799-211d-4433-9481-c87423bb0322" providerId="ADAL" clId="{8445CD4C-CA07-4D7C-8E4A-DF4FFF35FCEC}" dt="2025-09-24T11:30:33.757" v="11844"/>
          <ac:spMkLst>
            <pc:docMk/>
            <pc:sldMasterMk cId="1744304662" sldId="2147483706"/>
            <ac:spMk id="93" creationId="{2FAEDF24-69A9-8313-64D0-4B8A566E91A0}"/>
          </ac:spMkLst>
        </pc:spChg>
        <pc:spChg chg="mod">
          <ac:chgData name="Bilogrevic, Tea" userId="ed091799-211d-4433-9481-c87423bb0322" providerId="ADAL" clId="{8445CD4C-CA07-4D7C-8E4A-DF4FFF35FCEC}" dt="2025-09-24T11:30:33.757" v="11844"/>
          <ac:spMkLst>
            <pc:docMk/>
            <pc:sldMasterMk cId="1744304662" sldId="2147483706"/>
            <ac:spMk id="94" creationId="{CB6F8DDB-C409-F512-E5B9-4425F69AC910}"/>
          </ac:spMkLst>
        </pc:spChg>
      </pc:sldMasterChg>
      <pc:sldMasterChg chg="addSp delSp modSp mod">
        <pc:chgData name="Bilogrevic, Tea" userId="ed091799-211d-4433-9481-c87423bb0322" providerId="ADAL" clId="{8445CD4C-CA07-4D7C-8E4A-DF4FFF35FCEC}" dt="2025-09-24T11:30:38.301" v="11846"/>
        <pc:sldMasterMkLst>
          <pc:docMk/>
          <pc:sldMasterMk cId="4261179303" sldId="2147483709"/>
        </pc:sldMasterMkLst>
        <pc:spChg chg="mod">
          <ac:chgData name="Bilogrevic, Tea" userId="ed091799-211d-4433-9481-c87423bb0322" providerId="ADAL" clId="{8445CD4C-CA07-4D7C-8E4A-DF4FFF35FCEC}" dt="2025-09-24T11:30:38.301" v="11846"/>
          <ac:spMkLst>
            <pc:docMk/>
            <pc:sldMasterMk cId="4261179303" sldId="2147483709"/>
            <ac:spMk id="68" creationId="{D4379683-8E09-8414-1500-71D5F310D59A}"/>
          </ac:spMkLst>
        </pc:spChg>
        <pc:spChg chg="mod">
          <ac:chgData name="Bilogrevic, Tea" userId="ed091799-211d-4433-9481-c87423bb0322" providerId="ADAL" clId="{8445CD4C-CA07-4D7C-8E4A-DF4FFF35FCEC}" dt="2025-09-24T11:30:38.301" v="11846"/>
          <ac:spMkLst>
            <pc:docMk/>
            <pc:sldMasterMk cId="4261179303" sldId="2147483709"/>
            <ac:spMk id="70" creationId="{E7AF0FA8-E80F-0A29-8438-AA262C56EEE9}"/>
          </ac:spMkLst>
        </pc:spChg>
        <pc:spChg chg="mod">
          <ac:chgData name="Bilogrevic, Tea" userId="ed091799-211d-4433-9481-c87423bb0322" providerId="ADAL" clId="{8445CD4C-CA07-4D7C-8E4A-DF4FFF35FCEC}" dt="2025-09-24T11:30:38.301" v="11846"/>
          <ac:spMkLst>
            <pc:docMk/>
            <pc:sldMasterMk cId="4261179303" sldId="2147483709"/>
            <ac:spMk id="72" creationId="{D98D3C08-9E73-B7EE-7D44-29AD8AE8159C}"/>
          </ac:spMkLst>
        </pc:spChg>
        <pc:spChg chg="mod">
          <ac:chgData name="Bilogrevic, Tea" userId="ed091799-211d-4433-9481-c87423bb0322" providerId="ADAL" clId="{8445CD4C-CA07-4D7C-8E4A-DF4FFF35FCEC}" dt="2025-09-24T11:30:38.301" v="11846"/>
          <ac:spMkLst>
            <pc:docMk/>
            <pc:sldMasterMk cId="4261179303" sldId="2147483709"/>
            <ac:spMk id="73" creationId="{6759183D-529E-1A06-90CD-3956B1D9F07A}"/>
          </ac:spMkLst>
        </pc:spChg>
        <pc:spChg chg="mod">
          <ac:chgData name="Bilogrevic, Tea" userId="ed091799-211d-4433-9481-c87423bb0322" providerId="ADAL" clId="{8445CD4C-CA07-4D7C-8E4A-DF4FFF35FCEC}" dt="2025-09-24T11:30:38.301" v="11846"/>
          <ac:spMkLst>
            <pc:docMk/>
            <pc:sldMasterMk cId="4261179303" sldId="2147483709"/>
            <ac:spMk id="80" creationId="{07B6E6B5-F427-994E-711F-42115CF43FFF}"/>
          </ac:spMkLst>
        </pc:spChg>
        <pc:spChg chg="mod">
          <ac:chgData name="Bilogrevic, Tea" userId="ed091799-211d-4433-9481-c87423bb0322" providerId="ADAL" clId="{8445CD4C-CA07-4D7C-8E4A-DF4FFF35FCEC}" dt="2025-09-24T11:30:38.301" v="11846"/>
          <ac:spMkLst>
            <pc:docMk/>
            <pc:sldMasterMk cId="4261179303" sldId="2147483709"/>
            <ac:spMk id="82" creationId="{DA9FF23A-4532-0094-39DA-C59A79B4FD9C}"/>
          </ac:spMkLst>
        </pc:spChg>
        <pc:spChg chg="mod">
          <ac:chgData name="Bilogrevic, Tea" userId="ed091799-211d-4433-9481-c87423bb0322" providerId="ADAL" clId="{8445CD4C-CA07-4D7C-8E4A-DF4FFF35FCEC}" dt="2025-09-24T11:30:38.301" v="11846"/>
          <ac:spMkLst>
            <pc:docMk/>
            <pc:sldMasterMk cId="4261179303" sldId="2147483709"/>
            <ac:spMk id="85" creationId="{911627E4-B16D-C09F-B03B-9374F029D898}"/>
          </ac:spMkLst>
        </pc:spChg>
        <pc:spChg chg="mod">
          <ac:chgData name="Bilogrevic, Tea" userId="ed091799-211d-4433-9481-c87423bb0322" providerId="ADAL" clId="{8445CD4C-CA07-4D7C-8E4A-DF4FFF35FCEC}" dt="2025-09-24T11:30:38.301" v="11846"/>
          <ac:spMkLst>
            <pc:docMk/>
            <pc:sldMasterMk cId="4261179303" sldId="2147483709"/>
            <ac:spMk id="89" creationId="{A0FDD35A-F800-0A16-AFA1-31E35F2CE614}"/>
          </ac:spMkLst>
        </pc:spChg>
        <pc:spChg chg="mod">
          <ac:chgData name="Bilogrevic, Tea" userId="ed091799-211d-4433-9481-c87423bb0322" providerId="ADAL" clId="{8445CD4C-CA07-4D7C-8E4A-DF4FFF35FCEC}" dt="2025-09-24T11:30:38.301" v="11846"/>
          <ac:spMkLst>
            <pc:docMk/>
            <pc:sldMasterMk cId="4261179303" sldId="2147483709"/>
            <ac:spMk id="90" creationId="{A2013522-6C66-D882-6773-10B5E8901712}"/>
          </ac:spMkLst>
        </pc:spChg>
        <pc:spChg chg="mod">
          <ac:chgData name="Bilogrevic, Tea" userId="ed091799-211d-4433-9481-c87423bb0322" providerId="ADAL" clId="{8445CD4C-CA07-4D7C-8E4A-DF4FFF35FCEC}" dt="2025-09-24T11:30:38.301" v="11846"/>
          <ac:spMkLst>
            <pc:docMk/>
            <pc:sldMasterMk cId="4261179303" sldId="2147483709"/>
            <ac:spMk id="94" creationId="{23FDD396-2C5E-184E-69C3-029FDFF32F0A}"/>
          </ac:spMkLst>
        </pc:spChg>
      </pc:sldMasterChg>
      <pc:sldMasterChg chg="addSp delSp modSp mod delSldLayout modSldLayout sldLayoutOrd">
        <pc:chgData name="Bilogrevic, Tea" userId="ed091799-211d-4433-9481-c87423bb0322" providerId="ADAL" clId="{8445CD4C-CA07-4D7C-8E4A-DF4FFF35FCEC}" dt="2025-09-30T07:18:31.582" v="11922" actId="47"/>
        <pc:sldMasterMkLst>
          <pc:docMk/>
          <pc:sldMasterMk cId="3760165785" sldId="2147483731"/>
        </pc:sldMasterMkLst>
        <pc:spChg chg="mod topLvl">
          <ac:chgData name="Bilogrevic, Tea" userId="ed091799-211d-4433-9481-c87423bb0322" providerId="ADAL" clId="{8445CD4C-CA07-4D7C-8E4A-DF4FFF35FCEC}" dt="2025-09-24T11:29:58.511" v="11836" actId="1076"/>
          <ac:spMkLst>
            <pc:docMk/>
            <pc:sldMasterMk cId="3760165785" sldId="2147483731"/>
            <ac:spMk id="4" creationId="{1A5A349F-4C28-B85A-CDF2-79A54F19FFB9}"/>
          </ac:spMkLst>
        </pc:spChg>
        <pc:spChg chg="mod">
          <ac:chgData name="Bilogrevic, Tea" userId="ed091799-211d-4433-9481-c87423bb0322" providerId="ADAL" clId="{8445CD4C-CA07-4D7C-8E4A-DF4FFF35FCEC}" dt="2025-09-24T11:29:54.992" v="11834" actId="465"/>
          <ac:spMkLst>
            <pc:docMk/>
            <pc:sldMasterMk cId="3760165785" sldId="2147483731"/>
            <ac:spMk id="6" creationId="{E4C74917-C6A7-3FD7-19CF-19ACF3FA0BB5}"/>
          </ac:spMkLst>
        </pc:spChg>
        <pc:spChg chg="mod topLvl">
          <ac:chgData name="Bilogrevic, Tea" userId="ed091799-211d-4433-9481-c87423bb0322" providerId="ADAL" clId="{8445CD4C-CA07-4D7C-8E4A-DF4FFF35FCEC}" dt="2025-09-24T11:29:54.631" v="11833" actId="465"/>
          <ac:spMkLst>
            <pc:docMk/>
            <pc:sldMasterMk cId="3760165785" sldId="2147483731"/>
            <ac:spMk id="7" creationId="{E8F1AB78-6026-786E-47DE-BB91F7469770}"/>
          </ac:spMkLst>
        </pc:spChg>
        <pc:spChg chg="mod topLvl">
          <ac:chgData name="Bilogrevic, Tea" userId="ed091799-211d-4433-9481-c87423bb0322" providerId="ADAL" clId="{8445CD4C-CA07-4D7C-8E4A-DF4FFF35FCEC}" dt="2025-09-24T11:30:14.927" v="11838" actId="164"/>
          <ac:spMkLst>
            <pc:docMk/>
            <pc:sldMasterMk cId="3760165785" sldId="2147483731"/>
            <ac:spMk id="8" creationId="{F47CC461-DC57-A3A8-E4B3-D12787081B13}"/>
          </ac:spMkLst>
        </pc:spChg>
        <pc:spChg chg="mod topLvl">
          <ac:chgData name="Bilogrevic, Tea" userId="ed091799-211d-4433-9481-c87423bb0322" providerId="ADAL" clId="{8445CD4C-CA07-4D7C-8E4A-DF4FFF35FCEC}" dt="2025-09-24T11:29:54.992" v="11834" actId="465"/>
          <ac:spMkLst>
            <pc:docMk/>
            <pc:sldMasterMk cId="3760165785" sldId="2147483731"/>
            <ac:spMk id="10" creationId="{750368B4-9D26-9FC1-1C51-548D749EBB91}"/>
          </ac:spMkLst>
        </pc:spChg>
        <pc:spChg chg="mod topLvl">
          <ac:chgData name="Bilogrevic, Tea" userId="ed091799-211d-4433-9481-c87423bb0322" providerId="ADAL" clId="{8445CD4C-CA07-4D7C-8E4A-DF4FFF35FCEC}" dt="2025-09-24T11:29:01.233" v="11823" actId="552"/>
          <ac:spMkLst>
            <pc:docMk/>
            <pc:sldMasterMk cId="3760165785" sldId="2147483731"/>
            <ac:spMk id="12" creationId="{4E74602D-9CAD-588D-8531-66AAD803EE0E}"/>
          </ac:spMkLst>
        </pc:spChg>
        <pc:spChg chg="mod topLvl">
          <ac:chgData name="Bilogrevic, Tea" userId="ed091799-211d-4433-9481-c87423bb0322" providerId="ADAL" clId="{8445CD4C-CA07-4D7C-8E4A-DF4FFF35FCEC}" dt="2025-09-24T11:30:14.927" v="11838" actId="164"/>
          <ac:spMkLst>
            <pc:docMk/>
            <pc:sldMasterMk cId="3760165785" sldId="2147483731"/>
            <ac:spMk id="13" creationId="{9BCC6ACE-169B-C346-06B3-2669AD01EAFC}"/>
          </ac:spMkLst>
        </pc:spChg>
        <pc:spChg chg="mod">
          <ac:chgData name="Bilogrevic, Tea" userId="ed091799-211d-4433-9481-c87423bb0322" providerId="ADAL" clId="{8445CD4C-CA07-4D7C-8E4A-DF4FFF35FCEC}" dt="2025-09-24T11:29:54.992" v="11834" actId="465"/>
          <ac:spMkLst>
            <pc:docMk/>
            <pc:sldMasterMk cId="3760165785" sldId="2147483731"/>
            <ac:spMk id="14" creationId="{1E5BE039-3934-B8F7-6904-F11D1FCEDC1D}"/>
          </ac:spMkLst>
        </pc:spChg>
        <pc:spChg chg="mod topLvl">
          <ac:chgData name="Bilogrevic, Tea" userId="ed091799-211d-4433-9481-c87423bb0322" providerId="ADAL" clId="{8445CD4C-CA07-4D7C-8E4A-DF4FFF35FCEC}" dt="2025-09-24T11:28:39.069" v="11821" actId="12789"/>
          <ac:spMkLst>
            <pc:docMk/>
            <pc:sldMasterMk cId="3760165785" sldId="2147483731"/>
            <ac:spMk id="15" creationId="{B7B54D8F-0167-6679-8BDB-8BF819049630}"/>
          </ac:spMkLst>
        </pc:spChg>
        <pc:spChg chg="mod topLvl">
          <ac:chgData name="Bilogrevic, Tea" userId="ed091799-211d-4433-9481-c87423bb0322" providerId="ADAL" clId="{8445CD4C-CA07-4D7C-8E4A-DF4FFF35FCEC}" dt="2025-09-24T11:29:01.233" v="11823" actId="552"/>
          <ac:spMkLst>
            <pc:docMk/>
            <pc:sldMasterMk cId="3760165785" sldId="2147483731"/>
            <ac:spMk id="16" creationId="{FAED18DC-5DC9-7A48-0A97-85618688BC9A}"/>
          </ac:spMkLst>
        </pc:spChg>
        <pc:spChg chg="mod topLvl">
          <ac:chgData name="Bilogrevic, Tea" userId="ed091799-211d-4433-9481-c87423bb0322" providerId="ADAL" clId="{8445CD4C-CA07-4D7C-8E4A-DF4FFF35FCEC}" dt="2025-09-24T11:28:39.069" v="11821" actId="12789"/>
          <ac:spMkLst>
            <pc:docMk/>
            <pc:sldMasterMk cId="3760165785" sldId="2147483731"/>
            <ac:spMk id="17" creationId="{5F9E336F-7997-E1E5-0A14-F4170AFCD506}"/>
          </ac:spMkLst>
        </pc:spChg>
        <pc:spChg chg="mod">
          <ac:chgData name="Bilogrevic, Tea" userId="ed091799-211d-4433-9481-c87423bb0322" providerId="ADAL" clId="{8445CD4C-CA07-4D7C-8E4A-DF4FFF35FCEC}" dt="2025-09-24T11:29:54.992" v="11834" actId="465"/>
          <ac:spMkLst>
            <pc:docMk/>
            <pc:sldMasterMk cId="3760165785" sldId="2147483731"/>
            <ac:spMk id="18" creationId="{C5154C8C-0523-8893-E900-E17C033F67F6}"/>
          </ac:spMkLst>
        </pc:spChg>
        <pc:spChg chg="mod topLvl">
          <ac:chgData name="Bilogrevic, Tea" userId="ed091799-211d-4433-9481-c87423bb0322" providerId="ADAL" clId="{8445CD4C-CA07-4D7C-8E4A-DF4FFF35FCEC}" dt="2025-09-24T11:30:14.927" v="11838" actId="164"/>
          <ac:spMkLst>
            <pc:docMk/>
            <pc:sldMasterMk cId="3760165785" sldId="2147483731"/>
            <ac:spMk id="19" creationId="{38C23D5E-3EC9-E30B-3721-86689163FAAF}"/>
          </ac:spMkLst>
        </pc:spChg>
        <pc:spChg chg="mod">
          <ac:chgData name="Bilogrevic, Tea" userId="ed091799-211d-4433-9481-c87423bb0322" providerId="ADAL" clId="{8445CD4C-CA07-4D7C-8E4A-DF4FFF35FCEC}" dt="2025-09-17T06:29:55.411" v="8668" actId="1076"/>
          <ac:spMkLst>
            <pc:docMk/>
            <pc:sldMasterMk cId="3760165785" sldId="2147483731"/>
            <ac:spMk id="20" creationId="{F243FBE8-D50B-E233-CFF5-79BDB6207413}"/>
          </ac:spMkLst>
        </pc:spChg>
        <pc:spChg chg="mod topLvl">
          <ac:chgData name="Bilogrevic, Tea" userId="ed091799-211d-4433-9481-c87423bb0322" providerId="ADAL" clId="{8445CD4C-CA07-4D7C-8E4A-DF4FFF35FCEC}" dt="2025-09-17T09:21:53.834" v="11475" actId="1036"/>
          <ac:spMkLst>
            <pc:docMk/>
            <pc:sldMasterMk cId="3760165785" sldId="2147483731"/>
            <ac:spMk id="21" creationId="{A0DCB138-3EA1-045B-5510-77D7C74EF0C9}"/>
          </ac:spMkLst>
        </pc:spChg>
        <pc:spChg chg="mod topLvl">
          <ac:chgData name="Bilogrevic, Tea" userId="ed091799-211d-4433-9481-c87423bb0322" providerId="ADAL" clId="{8445CD4C-CA07-4D7C-8E4A-DF4FFF35FCEC}" dt="2025-09-24T11:30:14.927" v="11838" actId="164"/>
          <ac:spMkLst>
            <pc:docMk/>
            <pc:sldMasterMk cId="3760165785" sldId="2147483731"/>
            <ac:spMk id="22" creationId="{4B5700F6-0623-EA28-9650-5E861A999F12}"/>
          </ac:spMkLst>
        </pc:spChg>
        <pc:spChg chg="mod topLvl">
          <ac:chgData name="Bilogrevic, Tea" userId="ed091799-211d-4433-9481-c87423bb0322" providerId="ADAL" clId="{8445CD4C-CA07-4D7C-8E4A-DF4FFF35FCEC}" dt="2025-09-24T11:30:14.927" v="11838" actId="164"/>
          <ac:spMkLst>
            <pc:docMk/>
            <pc:sldMasterMk cId="3760165785" sldId="2147483731"/>
            <ac:spMk id="23" creationId="{23E669DA-F61C-14F5-1EF0-9E89DAACAA30}"/>
          </ac:spMkLst>
        </pc:spChg>
        <pc:spChg chg="mod topLvl">
          <ac:chgData name="Bilogrevic, Tea" userId="ed091799-211d-4433-9481-c87423bb0322" providerId="ADAL" clId="{8445CD4C-CA07-4D7C-8E4A-DF4FFF35FCEC}" dt="2025-09-24T11:30:14.927" v="11838" actId="164"/>
          <ac:spMkLst>
            <pc:docMk/>
            <pc:sldMasterMk cId="3760165785" sldId="2147483731"/>
            <ac:spMk id="25" creationId="{A7C83F20-3BBB-60C3-E1BF-97677888BEC2}"/>
          </ac:spMkLst>
        </pc:spChg>
        <pc:spChg chg="mod topLvl">
          <ac:chgData name="Bilogrevic, Tea" userId="ed091799-211d-4433-9481-c87423bb0322" providerId="ADAL" clId="{8445CD4C-CA07-4D7C-8E4A-DF4FFF35FCEC}" dt="2025-09-24T11:30:14.927" v="11838" actId="164"/>
          <ac:spMkLst>
            <pc:docMk/>
            <pc:sldMasterMk cId="3760165785" sldId="2147483731"/>
            <ac:spMk id="45" creationId="{B18594AE-F0B3-39CE-5D1F-1948E157E5B4}"/>
          </ac:spMkLst>
        </pc:spChg>
        <pc:spChg chg="mod">
          <ac:chgData name="Bilogrevic, Tea" userId="ed091799-211d-4433-9481-c87423bb0322" providerId="ADAL" clId="{8445CD4C-CA07-4D7C-8E4A-DF4FFF35FCEC}" dt="2025-09-17T09:21:49.347" v="11474" actId="1037"/>
          <ac:spMkLst>
            <pc:docMk/>
            <pc:sldMasterMk cId="3760165785" sldId="2147483731"/>
            <ac:spMk id="46" creationId="{88A72C44-6DB2-6CA3-97BC-F2DF41913A34}"/>
          </ac:spMkLst>
        </pc:spChg>
        <pc:spChg chg="mod topLvl">
          <ac:chgData name="Bilogrevic, Tea" userId="ed091799-211d-4433-9481-c87423bb0322" providerId="ADAL" clId="{8445CD4C-CA07-4D7C-8E4A-DF4FFF35FCEC}" dt="2025-09-24T11:30:14.927" v="11838" actId="164"/>
          <ac:spMkLst>
            <pc:docMk/>
            <pc:sldMasterMk cId="3760165785" sldId="2147483731"/>
            <ac:spMk id="47" creationId="{A110AC63-609D-9D3F-615C-B4453B2B7EC8}"/>
          </ac:spMkLst>
        </pc:spChg>
        <pc:spChg chg="mod topLvl">
          <ac:chgData name="Bilogrevic, Tea" userId="ed091799-211d-4433-9481-c87423bb0322" providerId="ADAL" clId="{8445CD4C-CA07-4D7C-8E4A-DF4FFF35FCEC}" dt="2025-09-24T11:29:54.631" v="11833" actId="465"/>
          <ac:spMkLst>
            <pc:docMk/>
            <pc:sldMasterMk cId="3760165785" sldId="2147483731"/>
            <ac:spMk id="48" creationId="{6F537F68-12F2-77B8-DC36-E3EB0834E034}"/>
          </ac:spMkLst>
        </pc:spChg>
        <pc:spChg chg="mod">
          <ac:chgData name="Bilogrevic, Tea" userId="ed091799-211d-4433-9481-c87423bb0322" providerId="ADAL" clId="{8445CD4C-CA07-4D7C-8E4A-DF4FFF35FCEC}" dt="2025-09-17T09:21:40.979" v="11445" actId="1038"/>
          <ac:spMkLst>
            <pc:docMk/>
            <pc:sldMasterMk cId="3760165785" sldId="2147483731"/>
            <ac:spMk id="49" creationId="{FB1E92FD-A979-28EA-5C18-B277A628E16E}"/>
          </ac:spMkLst>
        </pc:spChg>
        <pc:spChg chg="mod">
          <ac:chgData name="Bilogrevic, Tea" userId="ed091799-211d-4433-9481-c87423bb0322" providerId="ADAL" clId="{8445CD4C-CA07-4D7C-8E4A-DF4FFF35FCEC}" dt="2025-09-24T11:30:04.919" v="11837" actId="1076"/>
          <ac:spMkLst>
            <pc:docMk/>
            <pc:sldMasterMk cId="3760165785" sldId="2147483731"/>
            <ac:spMk id="50" creationId="{BE1E2C3C-E4B7-A5B2-C742-03F08F6A339B}"/>
          </ac:spMkLst>
        </pc:spChg>
        <pc:spChg chg="mod topLvl">
          <ac:chgData name="Bilogrevic, Tea" userId="ed091799-211d-4433-9481-c87423bb0322" providerId="ADAL" clId="{8445CD4C-CA07-4D7C-8E4A-DF4FFF35FCEC}" dt="2025-09-24T11:30:14.927" v="11838" actId="164"/>
          <ac:spMkLst>
            <pc:docMk/>
            <pc:sldMasterMk cId="3760165785" sldId="2147483731"/>
            <ac:spMk id="51" creationId="{4E4870AA-A1CB-7BBA-2DDD-3725CF662F00}"/>
          </ac:spMkLst>
        </pc:spChg>
        <pc:spChg chg="mod topLvl">
          <ac:chgData name="Bilogrevic, Tea" userId="ed091799-211d-4433-9481-c87423bb0322" providerId="ADAL" clId="{8445CD4C-CA07-4D7C-8E4A-DF4FFF35FCEC}" dt="2025-09-24T11:30:04.919" v="11837" actId="1076"/>
          <ac:spMkLst>
            <pc:docMk/>
            <pc:sldMasterMk cId="3760165785" sldId="2147483731"/>
            <ac:spMk id="52" creationId="{BA21454A-C2C9-7B77-AA56-071D33B78A82}"/>
          </ac:spMkLst>
        </pc:spChg>
        <pc:spChg chg="mod topLvl">
          <ac:chgData name="Bilogrevic, Tea" userId="ed091799-211d-4433-9481-c87423bb0322" providerId="ADAL" clId="{8445CD4C-CA07-4D7C-8E4A-DF4FFF35FCEC}" dt="2025-09-24T11:29:54.631" v="11833" actId="465"/>
          <ac:spMkLst>
            <pc:docMk/>
            <pc:sldMasterMk cId="3760165785" sldId="2147483731"/>
            <ac:spMk id="53" creationId="{5E0BCF98-F692-6E36-3280-EBFF2D68A7FE}"/>
          </ac:spMkLst>
        </pc:spChg>
        <pc:spChg chg="mod topLvl">
          <ac:chgData name="Bilogrevic, Tea" userId="ed091799-211d-4433-9481-c87423bb0322" providerId="ADAL" clId="{8445CD4C-CA07-4D7C-8E4A-DF4FFF35FCEC}" dt="2025-09-24T11:26:53.479" v="11795" actId="165"/>
          <ac:spMkLst>
            <pc:docMk/>
            <pc:sldMasterMk cId="3760165785" sldId="2147483731"/>
            <ac:spMk id="54" creationId="{FC013333-4D1A-504D-4842-6B84F64B42C4}"/>
          </ac:spMkLst>
        </pc:spChg>
        <pc:spChg chg="mod topLvl">
          <ac:chgData name="Bilogrevic, Tea" userId="ed091799-211d-4433-9481-c87423bb0322" providerId="ADAL" clId="{8445CD4C-CA07-4D7C-8E4A-DF4FFF35FCEC}" dt="2025-09-24T11:30:14.927" v="11838" actId="164"/>
          <ac:spMkLst>
            <pc:docMk/>
            <pc:sldMasterMk cId="3760165785" sldId="2147483731"/>
            <ac:spMk id="55" creationId="{8CBB74AE-7865-5397-AE3F-1E9D747EC80A}"/>
          </ac:spMkLst>
        </pc:spChg>
        <pc:sldLayoutChg chg="ord">
          <pc:chgData name="Bilogrevic, Tea" userId="ed091799-211d-4433-9481-c87423bb0322" providerId="ADAL" clId="{8445CD4C-CA07-4D7C-8E4A-DF4FFF35FCEC}" dt="2025-09-16T13:50:55.556" v="7604" actId="20578"/>
          <pc:sldLayoutMkLst>
            <pc:docMk/>
            <pc:sldMasterMk cId="3760165785" sldId="2147483731"/>
            <pc:sldLayoutMk cId="2391725186" sldId="2147483737"/>
          </pc:sldLayoutMkLst>
        </pc:sldLayoutChg>
        <pc:sldLayoutChg chg="delSp modSp mod ord">
          <pc:chgData name="Bilogrevic, Tea" userId="ed091799-211d-4433-9481-c87423bb0322" providerId="ADAL" clId="{8445CD4C-CA07-4D7C-8E4A-DF4FFF35FCEC}" dt="2025-09-17T09:17:55.322" v="11356" actId="14100"/>
          <pc:sldLayoutMkLst>
            <pc:docMk/>
            <pc:sldMasterMk cId="3760165785" sldId="2147483731"/>
            <pc:sldLayoutMk cId="720375798" sldId="2147483738"/>
          </pc:sldLayoutMkLst>
          <pc:spChg chg="mod">
            <ac:chgData name="Bilogrevic, Tea" userId="ed091799-211d-4433-9481-c87423bb0322" providerId="ADAL" clId="{8445CD4C-CA07-4D7C-8E4A-DF4FFF35FCEC}" dt="2025-09-17T09:17:55.322" v="11356" actId="14100"/>
            <ac:spMkLst>
              <pc:docMk/>
              <pc:sldMasterMk cId="3760165785" sldId="2147483731"/>
              <pc:sldLayoutMk cId="720375798" sldId="2147483738"/>
              <ac:spMk id="2" creationId="{0B6ECF1F-BBB7-CCE8-5F3E-42F475462289}"/>
            </ac:spMkLst>
          </pc:spChg>
          <pc:spChg chg="mod">
            <ac:chgData name="Bilogrevic, Tea" userId="ed091799-211d-4433-9481-c87423bb0322" providerId="ADAL" clId="{8445CD4C-CA07-4D7C-8E4A-DF4FFF35FCEC}" dt="2025-09-17T09:17:55.322" v="11356" actId="14100"/>
            <ac:spMkLst>
              <pc:docMk/>
              <pc:sldMasterMk cId="3760165785" sldId="2147483731"/>
              <pc:sldLayoutMk cId="720375798" sldId="2147483738"/>
              <ac:spMk id="5" creationId="{4F71EF15-DDE5-76A1-8654-1A228DAC7272}"/>
            </ac:spMkLst>
          </pc:spChg>
          <pc:spChg chg="mod">
            <ac:chgData name="Bilogrevic, Tea" userId="ed091799-211d-4433-9481-c87423bb0322" providerId="ADAL" clId="{8445CD4C-CA07-4D7C-8E4A-DF4FFF35FCEC}" dt="2025-09-17T09:17:55.322" v="11356" actId="14100"/>
            <ac:spMkLst>
              <pc:docMk/>
              <pc:sldMasterMk cId="3760165785" sldId="2147483731"/>
              <pc:sldLayoutMk cId="720375798" sldId="2147483738"/>
              <ac:spMk id="6" creationId="{573292D3-5F9B-B83F-71B2-EE6D9D87BF26}"/>
            </ac:spMkLst>
          </pc:spChg>
          <pc:picChg chg="mod">
            <ac:chgData name="Bilogrevic, Tea" userId="ed091799-211d-4433-9481-c87423bb0322" providerId="ADAL" clId="{8445CD4C-CA07-4D7C-8E4A-DF4FFF35FCEC}" dt="2025-09-16T14:34:01.405" v="8334" actId="207"/>
            <ac:picMkLst>
              <pc:docMk/>
              <pc:sldMasterMk cId="3760165785" sldId="2147483731"/>
              <pc:sldLayoutMk cId="720375798" sldId="2147483738"/>
              <ac:picMk id="4" creationId="{F4816805-00C5-3D9D-06AF-72101605EF3B}"/>
            </ac:picMkLst>
          </pc:picChg>
        </pc:sldLayoutChg>
        <pc:sldLayoutChg chg="addSp delSp modSp mod ord">
          <pc:chgData name="Bilogrevic, Tea" userId="ed091799-211d-4433-9481-c87423bb0322" providerId="ADAL" clId="{8445CD4C-CA07-4D7C-8E4A-DF4FFF35FCEC}" dt="2025-09-17T09:18:31.846" v="11361"/>
          <pc:sldLayoutMkLst>
            <pc:docMk/>
            <pc:sldMasterMk cId="3760165785" sldId="2147483731"/>
            <pc:sldLayoutMk cId="4022256161" sldId="2147483739"/>
          </pc:sldLayoutMkLst>
          <pc:spChg chg="add mod">
            <ac:chgData name="Bilogrevic, Tea" userId="ed091799-211d-4433-9481-c87423bb0322" providerId="ADAL" clId="{8445CD4C-CA07-4D7C-8E4A-DF4FFF35FCEC}" dt="2025-09-17T09:18:31.846" v="11361"/>
            <ac:spMkLst>
              <pc:docMk/>
              <pc:sldMasterMk cId="3760165785" sldId="2147483731"/>
              <pc:sldLayoutMk cId="4022256161" sldId="2147483739"/>
              <ac:spMk id="3" creationId="{41B40549-CAE0-CB0A-65DA-CB2576DADAB2}"/>
            </ac:spMkLst>
          </pc:spChg>
          <pc:spChg chg="add mod">
            <ac:chgData name="Bilogrevic, Tea" userId="ed091799-211d-4433-9481-c87423bb0322" providerId="ADAL" clId="{8445CD4C-CA07-4D7C-8E4A-DF4FFF35FCEC}" dt="2025-09-17T09:18:31.846" v="11361"/>
            <ac:spMkLst>
              <pc:docMk/>
              <pc:sldMasterMk cId="3760165785" sldId="2147483731"/>
              <pc:sldLayoutMk cId="4022256161" sldId="2147483739"/>
              <ac:spMk id="8" creationId="{B7AC3F16-2C24-3006-25F4-2403AAC414BF}"/>
            </ac:spMkLst>
          </pc:spChg>
          <pc:spChg chg="add mod">
            <ac:chgData name="Bilogrevic, Tea" userId="ed091799-211d-4433-9481-c87423bb0322" providerId="ADAL" clId="{8445CD4C-CA07-4D7C-8E4A-DF4FFF35FCEC}" dt="2025-09-17T09:18:31.846" v="11361"/>
            <ac:spMkLst>
              <pc:docMk/>
              <pc:sldMasterMk cId="3760165785" sldId="2147483731"/>
              <pc:sldLayoutMk cId="4022256161" sldId="2147483739"/>
              <ac:spMk id="9" creationId="{45B7D871-1E32-182F-D955-A1D60AA50E94}"/>
            </ac:spMkLst>
          </pc:spChg>
          <pc:picChg chg="mod">
            <ac:chgData name="Bilogrevic, Tea" userId="ed091799-211d-4433-9481-c87423bb0322" providerId="ADAL" clId="{8445CD4C-CA07-4D7C-8E4A-DF4FFF35FCEC}" dt="2025-09-17T09:18:05.421" v="11359" actId="1076"/>
            <ac:picMkLst>
              <pc:docMk/>
              <pc:sldMasterMk cId="3760165785" sldId="2147483731"/>
              <pc:sldLayoutMk cId="4022256161" sldId="2147483739"/>
              <ac:picMk id="4" creationId="{F4816805-00C5-3D9D-06AF-72101605EF3B}"/>
            </ac:picMkLst>
          </pc:picChg>
        </pc:sldLayoutChg>
        <pc:sldLayoutChg chg="delSp modSp mod ord">
          <pc:chgData name="Bilogrevic, Tea" userId="ed091799-211d-4433-9481-c87423bb0322" providerId="ADAL" clId="{8445CD4C-CA07-4D7C-8E4A-DF4FFF35FCEC}" dt="2025-09-17T09:17:28.513" v="11351" actId="478"/>
          <pc:sldLayoutMkLst>
            <pc:docMk/>
            <pc:sldMasterMk cId="3760165785" sldId="2147483731"/>
            <pc:sldLayoutMk cId="1970086024" sldId="2147483740"/>
          </pc:sldLayoutMkLst>
          <pc:spChg chg="mod">
            <ac:chgData name="Bilogrevic, Tea" userId="ed091799-211d-4433-9481-c87423bb0322" providerId="ADAL" clId="{8445CD4C-CA07-4D7C-8E4A-DF4FFF35FCEC}" dt="2025-09-16T13:50:39.790" v="7599" actId="20578"/>
            <ac:spMkLst>
              <pc:docMk/>
              <pc:sldMasterMk cId="3760165785" sldId="2147483731"/>
              <pc:sldLayoutMk cId="1970086024" sldId="2147483740"/>
              <ac:spMk id="6" creationId="{F6768938-2BC9-548E-8BBB-431436D0F555}"/>
            </ac:spMkLst>
          </pc:spChg>
          <pc:spChg chg="mod">
            <ac:chgData name="Bilogrevic, Tea" userId="ed091799-211d-4433-9481-c87423bb0322" providerId="ADAL" clId="{8445CD4C-CA07-4D7C-8E4A-DF4FFF35FCEC}" dt="2025-09-16T13:50:39.790" v="7599" actId="20578"/>
            <ac:spMkLst>
              <pc:docMk/>
              <pc:sldMasterMk cId="3760165785" sldId="2147483731"/>
              <pc:sldLayoutMk cId="1970086024" sldId="2147483740"/>
              <ac:spMk id="7" creationId="{52E62D82-0B7F-40E3-ED84-601E81B0C740}"/>
            </ac:spMkLst>
          </pc:spChg>
          <pc:spChg chg="mod">
            <ac:chgData name="Bilogrevic, Tea" userId="ed091799-211d-4433-9481-c87423bb0322" providerId="ADAL" clId="{8445CD4C-CA07-4D7C-8E4A-DF4FFF35FCEC}" dt="2025-09-16T13:50:39.790" v="7599" actId="20578"/>
            <ac:spMkLst>
              <pc:docMk/>
              <pc:sldMasterMk cId="3760165785" sldId="2147483731"/>
              <pc:sldLayoutMk cId="1970086024" sldId="2147483740"/>
              <ac:spMk id="10" creationId="{E659A513-609E-5576-BCD1-2E491CFFB865}"/>
            </ac:spMkLst>
          </pc:spChg>
          <pc:picChg chg="mod">
            <ac:chgData name="Bilogrevic, Tea" userId="ed091799-211d-4433-9481-c87423bb0322" providerId="ADAL" clId="{8445CD4C-CA07-4D7C-8E4A-DF4FFF35FCEC}" dt="2025-09-16T14:34:09.057" v="8336" actId="207"/>
            <ac:picMkLst>
              <pc:docMk/>
              <pc:sldMasterMk cId="3760165785" sldId="2147483731"/>
              <pc:sldLayoutMk cId="1970086024" sldId="2147483740"/>
              <ac:picMk id="5" creationId="{E920A495-A9A2-2D3F-7F55-47BEA47E5D0C}"/>
            </ac:picMkLst>
          </pc:picChg>
        </pc:sldLayoutChg>
        <pc:sldLayoutChg chg="delSp modSp mod ord">
          <pc:chgData name="Bilogrevic, Tea" userId="ed091799-211d-4433-9481-c87423bb0322" providerId="ADAL" clId="{8445CD4C-CA07-4D7C-8E4A-DF4FFF35FCEC}" dt="2025-09-17T09:17:26.456" v="11350" actId="478"/>
          <pc:sldLayoutMkLst>
            <pc:docMk/>
            <pc:sldMasterMk cId="3760165785" sldId="2147483731"/>
            <pc:sldLayoutMk cId="3048668061" sldId="2147483741"/>
          </pc:sldLayoutMkLst>
          <pc:spChg chg="mod">
            <ac:chgData name="Bilogrevic, Tea" userId="ed091799-211d-4433-9481-c87423bb0322" providerId="ADAL" clId="{8445CD4C-CA07-4D7C-8E4A-DF4FFF35FCEC}" dt="2025-09-16T13:50:39.790" v="7599" actId="20578"/>
            <ac:spMkLst>
              <pc:docMk/>
              <pc:sldMasterMk cId="3760165785" sldId="2147483731"/>
              <pc:sldLayoutMk cId="3048668061" sldId="2147483741"/>
              <ac:spMk id="7" creationId="{C7CFE49C-96E5-09DE-2BB2-8FA3D60D2510}"/>
            </ac:spMkLst>
          </pc:spChg>
          <pc:spChg chg="mod">
            <ac:chgData name="Bilogrevic, Tea" userId="ed091799-211d-4433-9481-c87423bb0322" providerId="ADAL" clId="{8445CD4C-CA07-4D7C-8E4A-DF4FFF35FCEC}" dt="2025-09-16T13:50:39.790" v="7599" actId="20578"/>
            <ac:spMkLst>
              <pc:docMk/>
              <pc:sldMasterMk cId="3760165785" sldId="2147483731"/>
              <pc:sldLayoutMk cId="3048668061" sldId="2147483741"/>
              <ac:spMk id="10" creationId="{DCEF60AA-0D69-82CB-E367-BB981EA0AB25}"/>
            </ac:spMkLst>
          </pc:spChg>
          <pc:spChg chg="mod">
            <ac:chgData name="Bilogrevic, Tea" userId="ed091799-211d-4433-9481-c87423bb0322" providerId="ADAL" clId="{8445CD4C-CA07-4D7C-8E4A-DF4FFF35FCEC}" dt="2025-09-16T13:50:39.790" v="7599" actId="20578"/>
            <ac:spMkLst>
              <pc:docMk/>
              <pc:sldMasterMk cId="3760165785" sldId="2147483731"/>
              <pc:sldLayoutMk cId="3048668061" sldId="2147483741"/>
              <ac:spMk id="11" creationId="{5E0F1E89-C7E9-E2B4-5DB5-B8559BDE6CD6}"/>
            </ac:spMkLst>
          </pc:spChg>
          <pc:picChg chg="mod">
            <ac:chgData name="Bilogrevic, Tea" userId="ed091799-211d-4433-9481-c87423bb0322" providerId="ADAL" clId="{8445CD4C-CA07-4D7C-8E4A-DF4FFF35FCEC}" dt="2025-09-16T14:34:13.066" v="8337" actId="207"/>
            <ac:picMkLst>
              <pc:docMk/>
              <pc:sldMasterMk cId="3760165785" sldId="2147483731"/>
              <pc:sldLayoutMk cId="3048668061" sldId="2147483741"/>
              <ac:picMk id="5" creationId="{E920A495-A9A2-2D3F-7F55-47BEA47E5D0C}"/>
            </ac:picMkLst>
          </pc:picChg>
        </pc:sldLayoutChg>
        <pc:sldLayoutChg chg="delSp modSp mod ord">
          <pc:chgData name="Bilogrevic, Tea" userId="ed091799-211d-4433-9481-c87423bb0322" providerId="ADAL" clId="{8445CD4C-CA07-4D7C-8E4A-DF4FFF35FCEC}" dt="2025-09-17T09:17:24.741" v="11348" actId="478"/>
          <pc:sldLayoutMkLst>
            <pc:docMk/>
            <pc:sldMasterMk cId="3760165785" sldId="2147483731"/>
            <pc:sldLayoutMk cId="1985335727" sldId="2147483742"/>
          </pc:sldLayoutMkLst>
          <pc:spChg chg="mod">
            <ac:chgData name="Bilogrevic, Tea" userId="ed091799-211d-4433-9481-c87423bb0322" providerId="ADAL" clId="{8445CD4C-CA07-4D7C-8E4A-DF4FFF35FCEC}" dt="2025-09-16T14:34:17.249" v="8338" actId="207"/>
            <ac:spMkLst>
              <pc:docMk/>
              <pc:sldMasterMk cId="3760165785" sldId="2147483731"/>
              <pc:sldLayoutMk cId="1985335727" sldId="2147483742"/>
              <ac:spMk id="2" creationId="{035786BA-7BFE-BD09-0F16-3A91A7D16700}"/>
            </ac:spMkLst>
          </pc:spChg>
          <pc:spChg chg="mod">
            <ac:chgData name="Bilogrevic, Tea" userId="ed091799-211d-4433-9481-c87423bb0322" providerId="ADAL" clId="{8445CD4C-CA07-4D7C-8E4A-DF4FFF35FCEC}" dt="2025-09-16T13:50:39.790" v="7599" actId="20578"/>
            <ac:spMkLst>
              <pc:docMk/>
              <pc:sldMasterMk cId="3760165785" sldId="2147483731"/>
              <pc:sldLayoutMk cId="1985335727" sldId="2147483742"/>
              <ac:spMk id="5" creationId="{6467E0B4-8D4A-DCF9-67EF-2CCFB64BA644}"/>
            </ac:spMkLst>
          </pc:spChg>
          <pc:spChg chg="mod">
            <ac:chgData name="Bilogrevic, Tea" userId="ed091799-211d-4433-9481-c87423bb0322" providerId="ADAL" clId="{8445CD4C-CA07-4D7C-8E4A-DF4FFF35FCEC}" dt="2025-09-16T13:50:39.790" v="7599" actId="20578"/>
            <ac:spMkLst>
              <pc:docMk/>
              <pc:sldMasterMk cId="3760165785" sldId="2147483731"/>
              <pc:sldLayoutMk cId="1985335727" sldId="2147483742"/>
              <ac:spMk id="6" creationId="{4AE868F3-C657-C709-E700-672B04224EBE}"/>
            </ac:spMkLst>
          </pc:spChg>
          <pc:spChg chg="mod">
            <ac:chgData name="Bilogrevic, Tea" userId="ed091799-211d-4433-9481-c87423bb0322" providerId="ADAL" clId="{8445CD4C-CA07-4D7C-8E4A-DF4FFF35FCEC}" dt="2025-09-16T13:50:39.790" v="7599" actId="20578"/>
            <ac:spMkLst>
              <pc:docMk/>
              <pc:sldMasterMk cId="3760165785" sldId="2147483731"/>
              <pc:sldLayoutMk cId="1985335727" sldId="2147483742"/>
              <ac:spMk id="7" creationId="{91987154-74F4-8F60-5552-097DBA708091}"/>
            </ac:spMkLst>
          </pc:spChg>
        </pc:sldLayoutChg>
        <pc:sldLayoutChg chg="delSp modSp mod ord">
          <pc:chgData name="Bilogrevic, Tea" userId="ed091799-211d-4433-9481-c87423bb0322" providerId="ADAL" clId="{8445CD4C-CA07-4D7C-8E4A-DF4FFF35FCEC}" dt="2025-09-17T09:17:22.732" v="11347" actId="478"/>
          <pc:sldLayoutMkLst>
            <pc:docMk/>
            <pc:sldMasterMk cId="3760165785" sldId="2147483731"/>
            <pc:sldLayoutMk cId="4092859085" sldId="2147483743"/>
          </pc:sldLayoutMkLst>
          <pc:spChg chg="mod">
            <ac:chgData name="Bilogrevic, Tea" userId="ed091799-211d-4433-9481-c87423bb0322" providerId="ADAL" clId="{8445CD4C-CA07-4D7C-8E4A-DF4FFF35FCEC}" dt="2025-09-16T14:34:21.993" v="8339" actId="207"/>
            <ac:spMkLst>
              <pc:docMk/>
              <pc:sldMasterMk cId="3760165785" sldId="2147483731"/>
              <pc:sldLayoutMk cId="4092859085" sldId="2147483743"/>
              <ac:spMk id="2" creationId="{035786BA-7BFE-BD09-0F16-3A91A7D16700}"/>
            </ac:spMkLst>
          </pc:spChg>
          <pc:spChg chg="mod">
            <ac:chgData name="Bilogrevic, Tea" userId="ed091799-211d-4433-9481-c87423bb0322" providerId="ADAL" clId="{8445CD4C-CA07-4D7C-8E4A-DF4FFF35FCEC}" dt="2025-09-16T13:50:39.790" v="7599" actId="20578"/>
            <ac:spMkLst>
              <pc:docMk/>
              <pc:sldMasterMk cId="3760165785" sldId="2147483731"/>
              <pc:sldLayoutMk cId="4092859085" sldId="2147483743"/>
              <ac:spMk id="7" creationId="{280B4D65-B2F3-6233-C5F7-13B0E13C0F60}"/>
            </ac:spMkLst>
          </pc:spChg>
          <pc:spChg chg="mod">
            <ac:chgData name="Bilogrevic, Tea" userId="ed091799-211d-4433-9481-c87423bb0322" providerId="ADAL" clId="{8445CD4C-CA07-4D7C-8E4A-DF4FFF35FCEC}" dt="2025-09-16T13:50:39.790" v="7599" actId="20578"/>
            <ac:spMkLst>
              <pc:docMk/>
              <pc:sldMasterMk cId="3760165785" sldId="2147483731"/>
              <pc:sldLayoutMk cId="4092859085" sldId="2147483743"/>
              <ac:spMk id="10" creationId="{52FCE4BE-B5E4-FD08-2498-8D03147DF49C}"/>
            </ac:spMkLst>
          </pc:spChg>
          <pc:spChg chg="mod">
            <ac:chgData name="Bilogrevic, Tea" userId="ed091799-211d-4433-9481-c87423bb0322" providerId="ADAL" clId="{8445CD4C-CA07-4D7C-8E4A-DF4FFF35FCEC}" dt="2025-09-16T13:50:39.790" v="7599" actId="20578"/>
            <ac:spMkLst>
              <pc:docMk/>
              <pc:sldMasterMk cId="3760165785" sldId="2147483731"/>
              <pc:sldLayoutMk cId="4092859085" sldId="2147483743"/>
              <ac:spMk id="11" creationId="{582CB694-EB6E-C0AE-7C38-A53747FA3100}"/>
            </ac:spMkLst>
          </pc:spChg>
        </pc:sldLayoutChg>
        <pc:sldLayoutChg chg="del">
          <pc:chgData name="Bilogrevic, Tea" userId="ed091799-211d-4433-9481-c87423bb0322" providerId="ADAL" clId="{8445CD4C-CA07-4D7C-8E4A-DF4FFF35FCEC}" dt="2025-09-30T07:18:31.582" v="11922" actId="47"/>
          <pc:sldLayoutMkLst>
            <pc:docMk/>
            <pc:sldMasterMk cId="3760165785" sldId="2147483731"/>
            <pc:sldLayoutMk cId="1316377772" sldId="2147483814"/>
          </pc:sldLayoutMkLst>
        </pc:sldLayoutChg>
      </pc:sldMasterChg>
      <pc:sldMasterChg chg="addSp delSp modSp mod">
        <pc:chgData name="Bilogrevic, Tea" userId="ed091799-211d-4433-9481-c87423bb0322" providerId="ADAL" clId="{8445CD4C-CA07-4D7C-8E4A-DF4FFF35FCEC}" dt="2025-09-16T12:00:16.883" v="7507" actId="478"/>
        <pc:sldMasterMkLst>
          <pc:docMk/>
          <pc:sldMasterMk cId="3760165785" sldId="2147483790"/>
        </pc:sldMasterMkLst>
      </pc:sldMasterChg>
      <pc:sldMasterChg chg="addSp delSp modSp mod modSldLayout">
        <pc:chgData name="Bilogrevic, Tea" userId="ed091799-211d-4433-9481-c87423bb0322" providerId="ADAL" clId="{8445CD4C-CA07-4D7C-8E4A-DF4FFF35FCEC}" dt="2025-09-16T11:49:51.039" v="7464" actId="478"/>
        <pc:sldMasterMkLst>
          <pc:docMk/>
          <pc:sldMasterMk cId="4192378328" sldId="2147483790"/>
        </pc:sldMasterMkLst>
        <pc:sldLayoutChg chg="delSp mod">
          <pc:chgData name="Bilogrevic, Tea" userId="ed091799-211d-4433-9481-c87423bb0322" providerId="ADAL" clId="{8445CD4C-CA07-4D7C-8E4A-DF4FFF35FCEC}" dt="2025-09-16T10:31:05.942" v="6769" actId="478"/>
          <pc:sldLayoutMkLst>
            <pc:docMk/>
            <pc:sldMasterMk cId="4192378328" sldId="2147483699"/>
            <pc:sldLayoutMk cId="1539573510" sldId="2147483744"/>
          </pc:sldLayoutMkLst>
        </pc:sldLayoutChg>
      </pc:sldMasterChg>
      <pc:sldMasterChg chg="addSp delSp modSp mod modSldLayout">
        <pc:chgData name="Bilogrevic, Tea" userId="ed091799-211d-4433-9481-c87423bb0322" providerId="ADAL" clId="{8445CD4C-CA07-4D7C-8E4A-DF4FFF35FCEC}" dt="2025-09-16T11:49:56.106" v="7465" actId="478"/>
        <pc:sldMasterMkLst>
          <pc:docMk/>
          <pc:sldMasterMk cId="1516033519" sldId="2147483791"/>
        </pc:sldMasterMkLst>
        <pc:sldLayoutChg chg="delSp mod">
          <pc:chgData name="Bilogrevic, Tea" userId="ed091799-211d-4433-9481-c87423bb0322" providerId="ADAL" clId="{8445CD4C-CA07-4D7C-8E4A-DF4FFF35FCEC}" dt="2025-09-16T10:31:16.260" v="6770" actId="478"/>
          <pc:sldLayoutMkLst>
            <pc:docMk/>
            <pc:sldMasterMk cId="1516033519" sldId="2147483703"/>
            <pc:sldLayoutMk cId="3573852757" sldId="2147483757"/>
          </pc:sldLayoutMkLst>
        </pc:sldLayoutChg>
      </pc:sldMasterChg>
      <pc:sldMasterChg chg="addSp delSp modSp mod modSldLayout">
        <pc:chgData name="Bilogrevic, Tea" userId="ed091799-211d-4433-9481-c87423bb0322" providerId="ADAL" clId="{8445CD4C-CA07-4D7C-8E4A-DF4FFF35FCEC}" dt="2025-09-16T11:50:00.478" v="7466" actId="478"/>
        <pc:sldMasterMkLst>
          <pc:docMk/>
          <pc:sldMasterMk cId="1744304662" sldId="2147483792"/>
        </pc:sldMasterMkLst>
        <pc:sldLayoutChg chg="delSp mod">
          <pc:chgData name="Bilogrevic, Tea" userId="ed091799-211d-4433-9481-c87423bb0322" providerId="ADAL" clId="{8445CD4C-CA07-4D7C-8E4A-DF4FFF35FCEC}" dt="2025-09-16T10:31:23.290" v="6771" actId="478"/>
          <pc:sldLayoutMkLst>
            <pc:docMk/>
            <pc:sldMasterMk cId="1744304662" sldId="2147483706"/>
            <pc:sldLayoutMk cId="1458194180" sldId="2147483770"/>
          </pc:sldLayoutMkLst>
        </pc:sldLayoutChg>
      </pc:sldMasterChg>
      <pc:sldMasterChg chg="addSp delSp modSp mod modSldLayout">
        <pc:chgData name="Bilogrevic, Tea" userId="ed091799-211d-4433-9481-c87423bb0322" providerId="ADAL" clId="{8445CD4C-CA07-4D7C-8E4A-DF4FFF35FCEC}" dt="2025-09-16T11:50:05.503" v="7467" actId="478"/>
        <pc:sldMasterMkLst>
          <pc:docMk/>
          <pc:sldMasterMk cId="4261179303" sldId="2147483793"/>
        </pc:sldMasterMkLst>
        <pc:sldLayoutChg chg="delSp mod">
          <pc:chgData name="Bilogrevic, Tea" userId="ed091799-211d-4433-9481-c87423bb0322" providerId="ADAL" clId="{8445CD4C-CA07-4D7C-8E4A-DF4FFF35FCEC}" dt="2025-09-16T10:31:28.285" v="6772" actId="478"/>
          <pc:sldLayoutMkLst>
            <pc:docMk/>
            <pc:sldMasterMk cId="4261179303" sldId="2147483709"/>
            <pc:sldLayoutMk cId="1664443938" sldId="2147483783"/>
          </pc:sldLayoutMkLst>
        </pc:sldLayoutChg>
      </pc:sldMasterChg>
      <pc:sldMasterChg chg="addSp delSp modSp mod modSldLayout sldLayoutOrd">
        <pc:chgData name="Bilogrevic, Tea" userId="ed091799-211d-4433-9481-c87423bb0322" providerId="ADAL" clId="{8445CD4C-CA07-4D7C-8E4A-DF4FFF35FCEC}" dt="2025-09-16T11:50:10.576" v="7468" actId="478"/>
        <pc:sldMasterMkLst>
          <pc:docMk/>
          <pc:sldMasterMk cId="3148597038" sldId="2147483794"/>
        </pc:sldMasterMkLst>
        <pc:sldLayoutChg chg="addSp delSp modSp mod ord">
          <pc:chgData name="Bilogrevic, Tea" userId="ed091799-211d-4433-9481-c87423bb0322" providerId="ADAL" clId="{8445CD4C-CA07-4D7C-8E4A-DF4FFF35FCEC}" dt="2025-09-15T13:42:52.799" v="2963" actId="14100"/>
          <pc:sldLayoutMkLst>
            <pc:docMk/>
            <pc:sldMasterMk cId="3148597038" sldId="2147483688"/>
            <pc:sldLayoutMk cId="2925424714" sldId="2147483689"/>
          </pc:sldLayoutMkLst>
          <pc:spChg chg="add mod">
            <ac:chgData name="Bilogrevic, Tea" userId="ed091799-211d-4433-9481-c87423bb0322" providerId="ADAL" clId="{8445CD4C-CA07-4D7C-8E4A-DF4FFF35FCEC}" dt="2025-09-15T13:42:52.799" v="2963" actId="14100"/>
            <ac:spMkLst>
              <pc:docMk/>
              <pc:sldMasterMk cId="3148597038" sldId="2147483688"/>
              <pc:sldLayoutMk cId="2925424714" sldId="2147483689"/>
              <ac:spMk id="3" creationId="{C5419C5D-DEF4-3562-5A51-9DA64AE17EC8}"/>
            </ac:spMkLst>
          </pc:spChg>
          <pc:spChg chg="mod">
            <ac:chgData name="Bilogrevic, Tea" userId="ed091799-211d-4433-9481-c87423bb0322" providerId="ADAL" clId="{8445CD4C-CA07-4D7C-8E4A-DF4FFF35FCEC}" dt="2025-09-15T12:54:45.205" v="2628" actId="20577"/>
            <ac:spMkLst>
              <pc:docMk/>
              <pc:sldMasterMk cId="3148597038" sldId="2147483688"/>
              <pc:sldLayoutMk cId="2925424714" sldId="2147483689"/>
              <ac:spMk id="7" creationId="{443842B1-A142-843A-4B59-E610983FC36E}"/>
            </ac:spMkLst>
          </pc:spChg>
        </pc:sldLayoutChg>
        <pc:sldLayoutChg chg="addSp delSp modSp mod">
          <pc:chgData name="Bilogrevic, Tea" userId="ed091799-211d-4433-9481-c87423bb0322" providerId="ADAL" clId="{8445CD4C-CA07-4D7C-8E4A-DF4FFF35FCEC}" dt="2025-09-16T10:31:35.995" v="6773" actId="478"/>
          <pc:sldLayoutMkLst>
            <pc:docMk/>
            <pc:sldMasterMk cId="3148597038" sldId="2147483688"/>
            <pc:sldLayoutMk cId="275937137" sldId="2147483690"/>
          </pc:sldLayoutMkLst>
        </pc:sldLayoutChg>
        <pc:sldLayoutChg chg="addSp delSp modSp mod">
          <pc:chgData name="Bilogrevic, Tea" userId="ed091799-211d-4433-9481-c87423bb0322" providerId="ADAL" clId="{8445CD4C-CA07-4D7C-8E4A-DF4FFF35FCEC}" dt="2025-09-15T12:52:06.837" v="2603"/>
          <pc:sldLayoutMkLst>
            <pc:docMk/>
            <pc:sldMasterMk cId="3148597038" sldId="2147483688"/>
            <pc:sldLayoutMk cId="2000190224" sldId="2147483712"/>
          </pc:sldLayoutMkLst>
        </pc:sldLayoutChg>
        <pc:sldLayoutChg chg="addSp delSp modSp mod ord">
          <pc:chgData name="Bilogrevic, Tea" userId="ed091799-211d-4433-9481-c87423bb0322" providerId="ADAL" clId="{8445CD4C-CA07-4D7C-8E4A-DF4FFF35FCEC}" dt="2025-09-15T12:52:02.857" v="2599"/>
          <pc:sldLayoutMkLst>
            <pc:docMk/>
            <pc:sldMasterMk cId="3148597038" sldId="2147483688"/>
            <pc:sldLayoutMk cId="2990076876" sldId="2147483714"/>
          </pc:sldLayoutMkLst>
        </pc:sldLayoutChg>
        <pc:sldLayoutChg chg="addSp delSp modSp mod ord">
          <pc:chgData name="Bilogrevic, Tea" userId="ed091799-211d-4433-9481-c87423bb0322" providerId="ADAL" clId="{8445CD4C-CA07-4D7C-8E4A-DF4FFF35FCEC}" dt="2025-09-15T12:52:04.931" v="2601"/>
          <pc:sldLayoutMkLst>
            <pc:docMk/>
            <pc:sldMasterMk cId="3148597038" sldId="2147483688"/>
            <pc:sldLayoutMk cId="1307816677" sldId="2147483715"/>
          </pc:sldLayoutMkLst>
        </pc:sldLayoutChg>
        <pc:sldLayoutChg chg="addSp delSp modSp mod">
          <pc:chgData name="Bilogrevic, Tea" userId="ed091799-211d-4433-9481-c87423bb0322" providerId="ADAL" clId="{8445CD4C-CA07-4D7C-8E4A-DF4FFF35FCEC}" dt="2025-09-15T12:58:03.707" v="2739"/>
          <pc:sldLayoutMkLst>
            <pc:docMk/>
            <pc:sldMasterMk cId="3148597038" sldId="2147483688"/>
            <pc:sldLayoutMk cId="1844119792" sldId="2147483717"/>
          </pc:sldLayoutMkLst>
        </pc:sldLayoutChg>
        <pc:sldLayoutChg chg="addSp delSp modSp mod">
          <pc:chgData name="Bilogrevic, Tea" userId="ed091799-211d-4433-9481-c87423bb0322" providerId="ADAL" clId="{8445CD4C-CA07-4D7C-8E4A-DF4FFF35FCEC}" dt="2025-09-15T13:25:59.879" v="2878" actId="478"/>
          <pc:sldLayoutMkLst>
            <pc:docMk/>
            <pc:sldMasterMk cId="3148597038" sldId="2147483688"/>
            <pc:sldLayoutMk cId="4282080908" sldId="2147483718"/>
          </pc:sldLayoutMkLst>
          <pc:spChg chg="mod">
            <ac:chgData name="Bilogrevic, Tea" userId="ed091799-211d-4433-9481-c87423bb0322" providerId="ADAL" clId="{8445CD4C-CA07-4D7C-8E4A-DF4FFF35FCEC}" dt="2025-09-15T12:54:39.851" v="2627" actId="20577"/>
            <ac:spMkLst>
              <pc:docMk/>
              <pc:sldMasterMk cId="3148597038" sldId="2147483688"/>
              <pc:sldLayoutMk cId="4282080908" sldId="2147483718"/>
              <ac:spMk id="7" creationId="{443842B1-A142-843A-4B59-E610983FC36E}"/>
            </ac:spMkLst>
          </pc:spChg>
        </pc:sldLayoutChg>
        <pc:sldLayoutChg chg="addSp delSp modSp mod ord">
          <pc:chgData name="Bilogrevic, Tea" userId="ed091799-211d-4433-9481-c87423bb0322" providerId="ADAL" clId="{8445CD4C-CA07-4D7C-8E4A-DF4FFF35FCEC}" dt="2025-09-15T09:51:48.775" v="1027" actId="20578"/>
          <pc:sldLayoutMkLst>
            <pc:docMk/>
            <pc:sldMasterMk cId="1696949871" sldId="2147483684"/>
            <pc:sldLayoutMk cId="2233425993" sldId="2147483719"/>
          </pc:sldLayoutMkLst>
        </pc:sldLayoutChg>
        <pc:sldLayoutChg chg="addSp delSp modSp mod">
          <pc:chgData name="Bilogrevic, Tea" userId="ed091799-211d-4433-9481-c87423bb0322" providerId="ADAL" clId="{8445CD4C-CA07-4D7C-8E4A-DF4FFF35FCEC}" dt="2025-09-15T12:52:04.177" v="2600"/>
          <pc:sldLayoutMkLst>
            <pc:docMk/>
            <pc:sldMasterMk cId="3148597038" sldId="2147483688"/>
            <pc:sldLayoutMk cId="3998767086" sldId="2147483720"/>
          </pc:sldLayoutMkLst>
        </pc:sldLayoutChg>
        <pc:sldLayoutChg chg="addSp delSp modSp mod">
          <pc:chgData name="Bilogrevic, Tea" userId="ed091799-211d-4433-9481-c87423bb0322" providerId="ADAL" clId="{8445CD4C-CA07-4D7C-8E4A-DF4FFF35FCEC}" dt="2025-09-15T12:52:00.393" v="2598" actId="1076"/>
          <pc:sldLayoutMkLst>
            <pc:docMk/>
            <pc:sldMasterMk cId="3148597038" sldId="2147483688"/>
            <pc:sldLayoutMk cId="4142881311" sldId="2147483721"/>
          </pc:sldLayoutMkLst>
        </pc:sldLayoutChg>
        <pc:sldLayoutChg chg="addSp delSp modSp mod">
          <pc:chgData name="Bilogrevic, Tea" userId="ed091799-211d-4433-9481-c87423bb0322" providerId="ADAL" clId="{8445CD4C-CA07-4D7C-8E4A-DF4FFF35FCEC}" dt="2025-09-15T12:52:06.128" v="2602"/>
          <pc:sldLayoutMkLst>
            <pc:docMk/>
            <pc:sldMasterMk cId="3148597038" sldId="2147483688"/>
            <pc:sldLayoutMk cId="3314332826" sldId="2147483722"/>
          </pc:sldLayoutMkLst>
        </pc:sldLayoutChg>
        <pc:sldLayoutChg chg="addSp delSp modSp mod">
          <pc:chgData name="Bilogrevic, Tea" userId="ed091799-211d-4433-9481-c87423bb0322" providerId="ADAL" clId="{8445CD4C-CA07-4D7C-8E4A-DF4FFF35FCEC}" dt="2025-09-15T13:28:09.927" v="2883" actId="14100"/>
          <pc:sldLayoutMkLst>
            <pc:docMk/>
            <pc:sldMasterMk cId="3148597038" sldId="2147483688"/>
            <pc:sldLayoutMk cId="2939344841" sldId="2147483723"/>
          </pc:sldLayoutMkLst>
        </pc:sldLayoutChg>
        <pc:sldLayoutChg chg="addSp delSp modSp mod">
          <pc:chgData name="Bilogrevic, Tea" userId="ed091799-211d-4433-9481-c87423bb0322" providerId="ADAL" clId="{8445CD4C-CA07-4D7C-8E4A-DF4FFF35FCEC}" dt="2025-09-15T13:12:08.753" v="2869" actId="478"/>
          <pc:sldLayoutMkLst>
            <pc:docMk/>
            <pc:sldMasterMk cId="3148597038" sldId="2147483688"/>
            <pc:sldLayoutMk cId="3849569651" sldId="2147483724"/>
          </pc:sldLayoutMkLst>
        </pc:sldLayoutChg>
        <pc:sldLayoutChg chg="addSp delSp modSp mod">
          <pc:chgData name="Bilogrevic, Tea" userId="ed091799-211d-4433-9481-c87423bb0322" providerId="ADAL" clId="{8445CD4C-CA07-4D7C-8E4A-DF4FFF35FCEC}" dt="2025-09-15T13:50:41.300" v="3054" actId="1076"/>
          <pc:sldLayoutMkLst>
            <pc:docMk/>
            <pc:sldMasterMk cId="3148597038" sldId="2147483688"/>
            <pc:sldLayoutMk cId="2221035478" sldId="2147483725"/>
          </pc:sldLayoutMkLst>
          <pc:spChg chg="mod">
            <ac:chgData name="Bilogrevic, Tea" userId="ed091799-211d-4433-9481-c87423bb0322" providerId="ADAL" clId="{8445CD4C-CA07-4D7C-8E4A-DF4FFF35FCEC}" dt="2025-09-15T13:50:07.444" v="3045" actId="1076"/>
            <ac:spMkLst>
              <pc:docMk/>
              <pc:sldMasterMk cId="3148597038" sldId="2147483688"/>
              <pc:sldLayoutMk cId="2221035478" sldId="2147483725"/>
              <ac:spMk id="4" creationId="{108DE592-1C25-8BB5-4DCF-6B700799185C}"/>
            </ac:spMkLst>
          </pc:spChg>
          <pc:spChg chg="mod">
            <ac:chgData name="Bilogrevic, Tea" userId="ed091799-211d-4433-9481-c87423bb0322" providerId="ADAL" clId="{8445CD4C-CA07-4D7C-8E4A-DF4FFF35FCEC}" dt="2025-09-15T13:50:31.599" v="3051" actId="1076"/>
            <ac:spMkLst>
              <pc:docMk/>
              <pc:sldMasterMk cId="3148597038" sldId="2147483688"/>
              <pc:sldLayoutMk cId="2221035478" sldId="2147483725"/>
              <ac:spMk id="6" creationId="{C39FFF83-4A00-5D2F-CE29-7C311AFF1346}"/>
            </ac:spMkLst>
          </pc:spChg>
          <pc:spChg chg="mod">
            <ac:chgData name="Bilogrevic, Tea" userId="ed091799-211d-4433-9481-c87423bb0322" providerId="ADAL" clId="{8445CD4C-CA07-4D7C-8E4A-DF4FFF35FCEC}" dt="2025-09-15T13:50:07.444" v="3045" actId="1076"/>
            <ac:spMkLst>
              <pc:docMk/>
              <pc:sldMasterMk cId="3148597038" sldId="2147483688"/>
              <pc:sldLayoutMk cId="2221035478" sldId="2147483725"/>
              <ac:spMk id="14" creationId="{4198C9F6-9078-BD2B-1496-4743C5ACF9DF}"/>
            </ac:spMkLst>
          </pc:spChg>
          <pc:spChg chg="mod">
            <ac:chgData name="Bilogrevic, Tea" userId="ed091799-211d-4433-9481-c87423bb0322" providerId="ADAL" clId="{8445CD4C-CA07-4D7C-8E4A-DF4FFF35FCEC}" dt="2025-09-15T13:50:31.599" v="3051" actId="1076"/>
            <ac:spMkLst>
              <pc:docMk/>
              <pc:sldMasterMk cId="3148597038" sldId="2147483688"/>
              <pc:sldLayoutMk cId="2221035478" sldId="2147483725"/>
              <ac:spMk id="15" creationId="{141E723A-5B60-1124-6796-7ABD98341171}"/>
            </ac:spMkLst>
          </pc:spChg>
          <pc:spChg chg="add mod">
            <ac:chgData name="Bilogrevic, Tea" userId="ed091799-211d-4433-9481-c87423bb0322" providerId="ADAL" clId="{8445CD4C-CA07-4D7C-8E4A-DF4FFF35FCEC}" dt="2025-09-15T13:49:53" v="3042" actId="14100"/>
            <ac:spMkLst>
              <pc:docMk/>
              <pc:sldMasterMk cId="3148597038" sldId="2147483688"/>
              <pc:sldLayoutMk cId="2221035478" sldId="2147483725"/>
              <ac:spMk id="19" creationId="{B868B41F-6E5A-C4B8-34B1-E423770F460C}"/>
            </ac:spMkLst>
          </pc:spChg>
          <pc:spChg chg="add mod">
            <ac:chgData name="Bilogrevic, Tea" userId="ed091799-211d-4433-9481-c87423bb0322" providerId="ADAL" clId="{8445CD4C-CA07-4D7C-8E4A-DF4FFF35FCEC}" dt="2025-09-15T13:50:26.249" v="3050" actId="1076"/>
            <ac:spMkLst>
              <pc:docMk/>
              <pc:sldMasterMk cId="3148597038" sldId="2147483688"/>
              <pc:sldLayoutMk cId="2221035478" sldId="2147483725"/>
              <ac:spMk id="23" creationId="{6AEB9815-3BA4-8315-C08D-38F177C5D856}"/>
            </ac:spMkLst>
          </pc:spChg>
          <pc:spChg chg="add mod">
            <ac:chgData name="Bilogrevic, Tea" userId="ed091799-211d-4433-9481-c87423bb0322" providerId="ADAL" clId="{8445CD4C-CA07-4D7C-8E4A-DF4FFF35FCEC}" dt="2025-09-15T13:50:41.300" v="3054" actId="1076"/>
            <ac:spMkLst>
              <pc:docMk/>
              <pc:sldMasterMk cId="3148597038" sldId="2147483688"/>
              <pc:sldLayoutMk cId="2221035478" sldId="2147483725"/>
              <ac:spMk id="50" creationId="{8F50A144-86F4-2BAF-9C19-11DC3C3A6FA0}"/>
            </ac:spMkLst>
          </pc:spChg>
          <pc:grpChg chg="mod">
            <ac:chgData name="Bilogrevic, Tea" userId="ed091799-211d-4433-9481-c87423bb0322" providerId="ADAL" clId="{8445CD4C-CA07-4D7C-8E4A-DF4FFF35FCEC}" dt="2025-09-15T13:50:07.444" v="3045" actId="1076"/>
            <ac:grpSpMkLst>
              <pc:docMk/>
              <pc:sldMasterMk cId="3148597038" sldId="2147483688"/>
              <pc:sldLayoutMk cId="2221035478" sldId="2147483725"/>
              <ac:grpSpMk id="25" creationId="{E454E2E2-C6F8-5BEB-9448-CC7509962601}"/>
            </ac:grpSpMkLst>
          </pc:grpChg>
          <pc:grpChg chg="mod">
            <ac:chgData name="Bilogrevic, Tea" userId="ed091799-211d-4433-9481-c87423bb0322" providerId="ADAL" clId="{8445CD4C-CA07-4D7C-8E4A-DF4FFF35FCEC}" dt="2025-09-15T13:50:31.599" v="3051" actId="1076"/>
            <ac:grpSpMkLst>
              <pc:docMk/>
              <pc:sldMasterMk cId="3148597038" sldId="2147483688"/>
              <pc:sldLayoutMk cId="2221035478" sldId="2147483725"/>
              <ac:grpSpMk id="30" creationId="{BE067AF7-E61E-09DB-A3C8-2586CA12A5B9}"/>
            </ac:grpSpMkLst>
          </pc:grpChg>
        </pc:sldLayoutChg>
      </pc:sldMasterChg>
      <pc:sldMasterChg chg="modSp mod modSldLayout">
        <pc:chgData name="Bilogrevic, Tea" userId="ed091799-211d-4433-9481-c87423bb0322" providerId="ADAL" clId="{8445CD4C-CA07-4D7C-8E4A-DF4FFF35FCEC}" dt="2025-10-15T13:08:59.229" v="12095"/>
        <pc:sldMasterMkLst>
          <pc:docMk/>
          <pc:sldMasterMk cId="34523377" sldId="2147483814"/>
        </pc:sldMasterMkLst>
        <pc:picChg chg="mod">
          <ac:chgData name="Bilogrevic, Tea" userId="ed091799-211d-4433-9481-c87423bb0322" providerId="ADAL" clId="{8445CD4C-CA07-4D7C-8E4A-DF4FFF35FCEC}" dt="2025-10-15T12:25:18.618" v="12072" actId="1076"/>
          <ac:picMkLst>
            <pc:docMk/>
            <pc:sldMasterMk cId="34523377" sldId="2147483814"/>
            <ac:picMk id="3" creationId="{99BCFFC5-EA7B-E1F9-E2DD-0BFB35172715}"/>
          </ac:picMkLst>
        </pc:picChg>
        <pc:sldLayoutChg chg="addSp delSp modSp mod">
          <pc:chgData name="Bilogrevic, Tea" userId="ed091799-211d-4433-9481-c87423bb0322" providerId="ADAL" clId="{8445CD4C-CA07-4D7C-8E4A-DF4FFF35FCEC}" dt="2025-10-15T13:08:59.229" v="12095"/>
          <pc:sldLayoutMkLst>
            <pc:docMk/>
            <pc:sldMasterMk cId="34523377" sldId="2147483814"/>
            <pc:sldLayoutMk cId="2446922510" sldId="2147483815"/>
          </pc:sldLayoutMkLst>
          <pc:spChg chg="del">
            <ac:chgData name="Bilogrevic, Tea" userId="ed091799-211d-4433-9481-c87423bb0322" providerId="ADAL" clId="{8445CD4C-CA07-4D7C-8E4A-DF4FFF35FCEC}" dt="2025-10-15T12:45:22.968" v="12075" actId="478"/>
            <ac:spMkLst>
              <pc:docMk/>
              <pc:sldMasterMk cId="34523377" sldId="2147483814"/>
              <pc:sldLayoutMk cId="2446922510" sldId="2147483815"/>
              <ac:spMk id="2" creationId="{5E1EA00F-8787-C819-181A-028345A3A0D8}"/>
            </ac:spMkLst>
          </pc:spChg>
          <pc:spChg chg="add mod">
            <ac:chgData name="Bilogrevic, Tea" userId="ed091799-211d-4433-9481-c87423bb0322" providerId="ADAL" clId="{8445CD4C-CA07-4D7C-8E4A-DF4FFF35FCEC}" dt="2025-10-15T12:45:23.344" v="12076"/>
            <ac:spMkLst>
              <pc:docMk/>
              <pc:sldMasterMk cId="34523377" sldId="2147483814"/>
              <pc:sldLayoutMk cId="2446922510" sldId="2147483815"/>
              <ac:spMk id="3" creationId="{9FEB1B90-B759-EBD7-9D27-F13751D11F68}"/>
            </ac:spMkLst>
          </pc:spChg>
          <pc:spChg chg="add mod">
            <ac:chgData name="Bilogrevic, Tea" userId="ed091799-211d-4433-9481-c87423bb0322" providerId="ADAL" clId="{8445CD4C-CA07-4D7C-8E4A-DF4FFF35FCEC}" dt="2025-10-15T12:45:23.344" v="12076"/>
            <ac:spMkLst>
              <pc:docMk/>
              <pc:sldMasterMk cId="34523377" sldId="2147483814"/>
              <pc:sldLayoutMk cId="2446922510" sldId="2147483815"/>
              <ac:spMk id="4" creationId="{E01EE1A1-934B-BE4D-FB17-36F490A334E3}"/>
            </ac:spMkLst>
          </pc:spChg>
          <pc:spChg chg="add mod">
            <ac:chgData name="Bilogrevic, Tea" userId="ed091799-211d-4433-9481-c87423bb0322" providerId="ADAL" clId="{8445CD4C-CA07-4D7C-8E4A-DF4FFF35FCEC}" dt="2025-10-15T13:08:59.229" v="12095"/>
            <ac:spMkLst>
              <pc:docMk/>
              <pc:sldMasterMk cId="34523377" sldId="2147483814"/>
              <pc:sldLayoutMk cId="2446922510" sldId="2147483815"/>
              <ac:spMk id="6" creationId="{870F12EB-C5E7-824C-2F7B-EA48F0412DF5}"/>
            </ac:spMkLst>
          </pc:spChg>
          <pc:graphicFrameChg chg="add mod ord modVis">
            <ac:chgData name="Bilogrevic, Tea" userId="ed091799-211d-4433-9481-c87423bb0322" providerId="ADAL" clId="{8445CD4C-CA07-4D7C-8E4A-DF4FFF35FCEC}" dt="2025-10-15T12:45:23.524" v="12090"/>
            <ac:graphicFrameMkLst>
              <pc:docMk/>
              <pc:sldMasterMk cId="34523377" sldId="2147483814"/>
              <pc:sldLayoutMk cId="2446922510" sldId="2147483815"/>
              <ac:graphicFrameMk id="5" creationId="{B2891E28-3D5E-9805-7215-05FDFAFAB4E9}"/>
            </ac:graphicFrameMkLst>
          </pc:graphicFrameChg>
        </pc:sldLayoutChg>
      </pc:sldMasterChg>
      <pc:sldMasterChg chg="modSp new del mod addSldLayout delSldLayout">
        <pc:chgData name="Bilogrevic, Tea" userId="ed091799-211d-4433-9481-c87423bb0322" providerId="ADAL" clId="{8445CD4C-CA07-4D7C-8E4A-DF4FFF35FCEC}" dt="2025-09-23T10:57:12.485" v="11643" actId="6938"/>
        <pc:sldMasterMkLst>
          <pc:docMk/>
          <pc:sldMasterMk cId="2668273377" sldId="2147483814"/>
        </pc:sldMasterMkLst>
        <pc:sldLayoutChg chg="new del replId">
          <pc:chgData name="Bilogrevic, Tea" userId="ed091799-211d-4433-9481-c87423bb0322" providerId="ADAL" clId="{8445CD4C-CA07-4D7C-8E4A-DF4FFF35FCEC}" dt="2025-09-23T10:57:12.485" v="11643" actId="6938"/>
          <pc:sldLayoutMkLst>
            <pc:docMk/>
            <pc:sldMasterMk cId="2668273377" sldId="2147483814"/>
            <pc:sldLayoutMk cId="631439087" sldId="2147483815"/>
          </pc:sldLayoutMkLst>
        </pc:sldLayoutChg>
        <pc:sldLayoutChg chg="new del replId">
          <pc:chgData name="Bilogrevic, Tea" userId="ed091799-211d-4433-9481-c87423bb0322" providerId="ADAL" clId="{8445CD4C-CA07-4D7C-8E4A-DF4FFF35FCEC}" dt="2025-09-23T10:57:12.485" v="11643" actId="6938"/>
          <pc:sldLayoutMkLst>
            <pc:docMk/>
            <pc:sldMasterMk cId="2668273377" sldId="2147483814"/>
            <pc:sldLayoutMk cId="2350359658" sldId="2147483816"/>
          </pc:sldLayoutMkLst>
        </pc:sldLayoutChg>
        <pc:sldLayoutChg chg="new del replId">
          <pc:chgData name="Bilogrevic, Tea" userId="ed091799-211d-4433-9481-c87423bb0322" providerId="ADAL" clId="{8445CD4C-CA07-4D7C-8E4A-DF4FFF35FCEC}" dt="2025-09-23T10:57:12.485" v="11643" actId="6938"/>
          <pc:sldLayoutMkLst>
            <pc:docMk/>
            <pc:sldMasterMk cId="2668273377" sldId="2147483814"/>
            <pc:sldLayoutMk cId="2928462634" sldId="2147483817"/>
          </pc:sldLayoutMkLst>
        </pc:sldLayoutChg>
        <pc:sldLayoutChg chg="new del replId">
          <pc:chgData name="Bilogrevic, Tea" userId="ed091799-211d-4433-9481-c87423bb0322" providerId="ADAL" clId="{8445CD4C-CA07-4D7C-8E4A-DF4FFF35FCEC}" dt="2025-09-23T10:57:12.485" v="11643" actId="6938"/>
          <pc:sldLayoutMkLst>
            <pc:docMk/>
            <pc:sldMasterMk cId="2668273377" sldId="2147483814"/>
            <pc:sldLayoutMk cId="2027039199" sldId="2147483818"/>
          </pc:sldLayoutMkLst>
        </pc:sldLayoutChg>
        <pc:sldLayoutChg chg="new del replId">
          <pc:chgData name="Bilogrevic, Tea" userId="ed091799-211d-4433-9481-c87423bb0322" providerId="ADAL" clId="{8445CD4C-CA07-4D7C-8E4A-DF4FFF35FCEC}" dt="2025-09-23T10:57:12.485" v="11643" actId="6938"/>
          <pc:sldLayoutMkLst>
            <pc:docMk/>
            <pc:sldMasterMk cId="2668273377" sldId="2147483814"/>
            <pc:sldLayoutMk cId="3909469202" sldId="2147483819"/>
          </pc:sldLayoutMkLst>
        </pc:sldLayoutChg>
        <pc:sldLayoutChg chg="new del replId">
          <pc:chgData name="Bilogrevic, Tea" userId="ed091799-211d-4433-9481-c87423bb0322" providerId="ADAL" clId="{8445CD4C-CA07-4D7C-8E4A-DF4FFF35FCEC}" dt="2025-09-23T10:57:12.485" v="11643" actId="6938"/>
          <pc:sldLayoutMkLst>
            <pc:docMk/>
            <pc:sldMasterMk cId="2668273377" sldId="2147483814"/>
            <pc:sldLayoutMk cId="816706593" sldId="2147483820"/>
          </pc:sldLayoutMkLst>
        </pc:sldLayoutChg>
        <pc:sldLayoutChg chg="new del replId">
          <pc:chgData name="Bilogrevic, Tea" userId="ed091799-211d-4433-9481-c87423bb0322" providerId="ADAL" clId="{8445CD4C-CA07-4D7C-8E4A-DF4FFF35FCEC}" dt="2025-09-23T10:57:12.485" v="11643" actId="6938"/>
          <pc:sldLayoutMkLst>
            <pc:docMk/>
            <pc:sldMasterMk cId="2668273377" sldId="2147483814"/>
            <pc:sldLayoutMk cId="124189141" sldId="2147483821"/>
          </pc:sldLayoutMkLst>
        </pc:sldLayoutChg>
        <pc:sldLayoutChg chg="new del replId">
          <pc:chgData name="Bilogrevic, Tea" userId="ed091799-211d-4433-9481-c87423bb0322" providerId="ADAL" clId="{8445CD4C-CA07-4D7C-8E4A-DF4FFF35FCEC}" dt="2025-09-23T10:57:12.485" v="11643" actId="6938"/>
          <pc:sldLayoutMkLst>
            <pc:docMk/>
            <pc:sldMasterMk cId="2668273377" sldId="2147483814"/>
            <pc:sldLayoutMk cId="993652820" sldId="2147483822"/>
          </pc:sldLayoutMkLst>
        </pc:sldLayoutChg>
        <pc:sldLayoutChg chg="new del replId">
          <pc:chgData name="Bilogrevic, Tea" userId="ed091799-211d-4433-9481-c87423bb0322" providerId="ADAL" clId="{8445CD4C-CA07-4D7C-8E4A-DF4FFF35FCEC}" dt="2025-09-23T10:57:12.485" v="11643" actId="6938"/>
          <pc:sldLayoutMkLst>
            <pc:docMk/>
            <pc:sldMasterMk cId="2668273377" sldId="2147483814"/>
            <pc:sldLayoutMk cId="2797382873" sldId="2147483823"/>
          </pc:sldLayoutMkLst>
        </pc:sldLayoutChg>
        <pc:sldLayoutChg chg="new del replId">
          <pc:chgData name="Bilogrevic, Tea" userId="ed091799-211d-4433-9481-c87423bb0322" providerId="ADAL" clId="{8445CD4C-CA07-4D7C-8E4A-DF4FFF35FCEC}" dt="2025-09-23T10:57:12.485" v="11643" actId="6938"/>
          <pc:sldLayoutMkLst>
            <pc:docMk/>
            <pc:sldMasterMk cId="2668273377" sldId="2147483814"/>
            <pc:sldLayoutMk cId="2307141543" sldId="2147483824"/>
          </pc:sldLayoutMkLst>
        </pc:sldLayoutChg>
        <pc:sldLayoutChg chg="new del replId">
          <pc:chgData name="Bilogrevic, Tea" userId="ed091799-211d-4433-9481-c87423bb0322" providerId="ADAL" clId="{8445CD4C-CA07-4D7C-8E4A-DF4FFF35FCEC}" dt="2025-09-23T10:57:12.485" v="11643" actId="6938"/>
          <pc:sldLayoutMkLst>
            <pc:docMk/>
            <pc:sldMasterMk cId="2668273377" sldId="2147483814"/>
            <pc:sldLayoutMk cId="4137945184" sldId="2147483825"/>
          </pc:sldLayoutMkLst>
        </pc:sldLayoutChg>
      </pc:sldMasterChg>
    </pc:docChg>
  </pc:docChgLst>
  <pc:docChgLst>
    <pc:chgData name="Bilogrevic, Tea" userId="S::t.bilogrevic@industrieholding.com::ed091799-211d-4433-9481-c87423bb0322" providerId="AD" clId="Web-{1E0A92F2-9B17-8747-FA38-CA4917E5B98E}"/>
    <pc:docChg chg="modSld">
      <pc:chgData name="Bilogrevic, Tea" userId="S::t.bilogrevic@industrieholding.com::ed091799-211d-4433-9481-c87423bb0322" providerId="AD" clId="Web-{1E0A92F2-9B17-8747-FA38-CA4917E5B98E}" dt="2025-09-17T09:05:24.506" v="9" actId="1076"/>
      <pc:docMkLst>
        <pc:docMk/>
      </pc:docMkLst>
      <pc:sldChg chg="delSp modSp">
        <pc:chgData name="Bilogrevic, Tea" userId="S::t.bilogrevic@industrieholding.com::ed091799-211d-4433-9481-c87423bb0322" providerId="AD" clId="Web-{1E0A92F2-9B17-8747-FA38-CA4917E5B98E}" dt="2025-09-17T09:05:24.506" v="9" actId="1076"/>
        <pc:sldMkLst>
          <pc:docMk/>
          <pc:sldMk cId="1036586082" sldId="328"/>
        </pc:sldMkLst>
        <pc:spChg chg="mod">
          <ac:chgData name="Bilogrevic, Tea" userId="S::t.bilogrevic@industrieholding.com::ed091799-211d-4433-9481-c87423bb0322" providerId="AD" clId="Web-{1E0A92F2-9B17-8747-FA38-CA4917E5B98E}" dt="2025-09-17T09:05:24.506" v="9" actId="1076"/>
          <ac:spMkLst>
            <pc:docMk/>
            <pc:sldMk cId="1036586082" sldId="328"/>
            <ac:spMk id="13" creationId="{2B62B0D3-7620-C591-0DDF-21F0947081A4}"/>
          </ac:spMkLst>
        </pc:spChg>
        <pc:spChg chg="mod">
          <ac:chgData name="Bilogrevic, Tea" userId="S::t.bilogrevic@industrieholding.com::ed091799-211d-4433-9481-c87423bb0322" providerId="AD" clId="Web-{1E0A92F2-9B17-8747-FA38-CA4917E5B98E}" dt="2025-09-17T09:04:23.317" v="3" actId="20577"/>
          <ac:spMkLst>
            <pc:docMk/>
            <pc:sldMk cId="1036586082" sldId="328"/>
            <ac:spMk id="92" creationId="{D12010F4-57DA-EC02-41F1-44E927A7019B}"/>
          </ac:spMkLst>
        </pc:spChg>
        <pc:spChg chg="mod">
          <ac:chgData name="Bilogrevic, Tea" userId="S::t.bilogrevic@industrieholding.com::ed091799-211d-4433-9481-c87423bb0322" providerId="AD" clId="Web-{1E0A92F2-9B17-8747-FA38-CA4917E5B98E}" dt="2025-09-17T09:04:03.957" v="2" actId="20577"/>
          <ac:spMkLst>
            <pc:docMk/>
            <pc:sldMk cId="1036586082" sldId="328"/>
            <ac:spMk id="93" creationId="{9F83D689-DDC0-2EDD-B76B-BDEB27D0BD0C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C464ED3-D2AE-4E4C-A9D0-3B459896071B}" type="doc">
      <dgm:prSet loTypeId="urn:microsoft.com/office/officeart/2009/layout/CircleArrowProcess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98B3F87-537D-4431-9F9C-691DF14AA3C6}">
      <dgm:prSet phldrT="[Text]" phldr="0" custT="1"/>
      <dgm:spPr/>
      <dgm:t>
        <a:bodyPr/>
        <a:lstStyle/>
        <a:p>
          <a:r>
            <a:rPr lang="hr-HR" sz="1800"/>
            <a:t>Text</a:t>
          </a:r>
          <a:endParaRPr lang="en-US" sz="1800"/>
        </a:p>
      </dgm:t>
    </dgm:pt>
    <dgm:pt modelId="{BA1591DE-80E4-4509-87D4-B0C8EB6531CA}" type="parTrans" cxnId="{90CE1C00-A3C8-4619-B0FB-EC333C359681}">
      <dgm:prSet/>
      <dgm:spPr/>
      <dgm:t>
        <a:bodyPr/>
        <a:lstStyle/>
        <a:p>
          <a:endParaRPr lang="en-US"/>
        </a:p>
      </dgm:t>
    </dgm:pt>
    <dgm:pt modelId="{7F8F9161-A347-4416-B5D9-C2B2F7813925}" type="sibTrans" cxnId="{90CE1C00-A3C8-4619-B0FB-EC333C359681}">
      <dgm:prSet/>
      <dgm:spPr/>
      <dgm:t>
        <a:bodyPr/>
        <a:lstStyle/>
        <a:p>
          <a:endParaRPr lang="en-US"/>
        </a:p>
      </dgm:t>
    </dgm:pt>
    <dgm:pt modelId="{975DDD06-C59D-438A-B096-FDAF26610324}">
      <dgm:prSet phldrT="[Text]" phldr="0" custT="1"/>
      <dgm:spPr/>
      <dgm:t>
        <a:bodyPr/>
        <a:lstStyle/>
        <a:p>
          <a:r>
            <a:rPr lang="hr-HR" sz="1800"/>
            <a:t>Text</a:t>
          </a:r>
          <a:endParaRPr lang="en-US" sz="1800"/>
        </a:p>
      </dgm:t>
    </dgm:pt>
    <dgm:pt modelId="{7B16A990-73A1-4097-9F19-5445035B2E56}" type="parTrans" cxnId="{493BEF93-2807-4F95-A60E-A50611C4D633}">
      <dgm:prSet/>
      <dgm:spPr/>
      <dgm:t>
        <a:bodyPr/>
        <a:lstStyle/>
        <a:p>
          <a:endParaRPr lang="en-US"/>
        </a:p>
      </dgm:t>
    </dgm:pt>
    <dgm:pt modelId="{B15FA4DA-CB3B-47AF-A8F2-844C84F458D7}" type="sibTrans" cxnId="{493BEF93-2807-4F95-A60E-A50611C4D633}">
      <dgm:prSet/>
      <dgm:spPr/>
      <dgm:t>
        <a:bodyPr/>
        <a:lstStyle/>
        <a:p>
          <a:endParaRPr lang="en-US"/>
        </a:p>
      </dgm:t>
    </dgm:pt>
    <dgm:pt modelId="{81A6DE72-7104-4CE2-89E6-E1C88A66F20C}">
      <dgm:prSet phldrT="[Text]" phldr="0" custT="1"/>
      <dgm:spPr/>
      <dgm:t>
        <a:bodyPr/>
        <a:lstStyle/>
        <a:p>
          <a:r>
            <a:rPr lang="hr-HR" sz="1800"/>
            <a:t>Text</a:t>
          </a:r>
          <a:endParaRPr lang="en-US" sz="1800"/>
        </a:p>
      </dgm:t>
    </dgm:pt>
    <dgm:pt modelId="{864FF47C-7136-4E9D-B768-6DD71B62B738}" type="parTrans" cxnId="{569C21EC-2AEB-4915-8EC0-9BAB122D5524}">
      <dgm:prSet/>
      <dgm:spPr/>
      <dgm:t>
        <a:bodyPr/>
        <a:lstStyle/>
        <a:p>
          <a:endParaRPr lang="en-US"/>
        </a:p>
      </dgm:t>
    </dgm:pt>
    <dgm:pt modelId="{CBD1328D-FAC3-470E-812E-53EBED33B36D}" type="sibTrans" cxnId="{569C21EC-2AEB-4915-8EC0-9BAB122D5524}">
      <dgm:prSet/>
      <dgm:spPr/>
      <dgm:t>
        <a:bodyPr/>
        <a:lstStyle/>
        <a:p>
          <a:endParaRPr lang="en-US"/>
        </a:p>
      </dgm:t>
    </dgm:pt>
    <dgm:pt modelId="{B9BC2F5B-37CB-4058-A303-09D3E92617BE}">
      <dgm:prSet phldrT="[Text]" phldr="0" custT="1"/>
      <dgm:spPr/>
      <dgm:t>
        <a:bodyPr/>
        <a:lstStyle/>
        <a:p>
          <a:r>
            <a:rPr lang="hr-HR" sz="1800"/>
            <a:t>Text</a:t>
          </a:r>
          <a:endParaRPr lang="en-US" sz="1800"/>
        </a:p>
      </dgm:t>
    </dgm:pt>
    <dgm:pt modelId="{416F148B-C92F-4B25-98D3-937822B13612}" type="parTrans" cxnId="{E258F59C-29D0-43C6-A061-5EC2D35B0510}">
      <dgm:prSet/>
      <dgm:spPr/>
      <dgm:t>
        <a:bodyPr/>
        <a:lstStyle/>
        <a:p>
          <a:endParaRPr lang="en-US"/>
        </a:p>
      </dgm:t>
    </dgm:pt>
    <dgm:pt modelId="{696AE60A-6E98-4CBD-820E-5E9388889543}" type="sibTrans" cxnId="{E258F59C-29D0-43C6-A061-5EC2D35B0510}">
      <dgm:prSet/>
      <dgm:spPr/>
      <dgm:t>
        <a:bodyPr/>
        <a:lstStyle/>
        <a:p>
          <a:endParaRPr lang="en-US"/>
        </a:p>
      </dgm:t>
    </dgm:pt>
    <dgm:pt modelId="{A8163AE2-AF94-47D6-A632-A8F3A0859590}" type="pres">
      <dgm:prSet presAssocID="{3C464ED3-D2AE-4E4C-A9D0-3B459896071B}" presName="Name0" presStyleCnt="0">
        <dgm:presLayoutVars>
          <dgm:chMax val="7"/>
          <dgm:chPref val="7"/>
          <dgm:dir/>
          <dgm:animLvl val="lvl"/>
        </dgm:presLayoutVars>
      </dgm:prSet>
      <dgm:spPr/>
    </dgm:pt>
    <dgm:pt modelId="{8FC1741F-A73D-4904-A8EF-E6F58D4696AA}" type="pres">
      <dgm:prSet presAssocID="{B9BC2F5B-37CB-4058-A303-09D3E92617BE}" presName="Accent1" presStyleCnt="0"/>
      <dgm:spPr/>
    </dgm:pt>
    <dgm:pt modelId="{C811865A-B2AC-45D9-B72A-642BA677C6F5}" type="pres">
      <dgm:prSet presAssocID="{B9BC2F5B-37CB-4058-A303-09D3E92617BE}" presName="Accent" presStyleLbl="node1" presStyleIdx="0" presStyleCnt="4"/>
      <dgm:spPr>
        <a:ln>
          <a:noFill/>
        </a:ln>
      </dgm:spPr>
    </dgm:pt>
    <dgm:pt modelId="{902ABD42-ACE8-40B5-A4AC-0A2B27322FAE}" type="pres">
      <dgm:prSet presAssocID="{B9BC2F5B-37CB-4058-A303-09D3E92617BE}" presName="Parent1" presStyleLbl="revTx" presStyleIdx="0" presStyleCnt="4">
        <dgm:presLayoutVars>
          <dgm:chMax val="1"/>
          <dgm:chPref val="1"/>
          <dgm:bulletEnabled val="1"/>
        </dgm:presLayoutVars>
      </dgm:prSet>
      <dgm:spPr/>
    </dgm:pt>
    <dgm:pt modelId="{F4201764-334E-40A6-8ADA-D0D442D9710D}" type="pres">
      <dgm:prSet presAssocID="{81A6DE72-7104-4CE2-89E6-E1C88A66F20C}" presName="Accent2" presStyleCnt="0"/>
      <dgm:spPr/>
    </dgm:pt>
    <dgm:pt modelId="{30EB8572-DFBF-4462-8CF5-C061C5583CB8}" type="pres">
      <dgm:prSet presAssocID="{81A6DE72-7104-4CE2-89E6-E1C88A66F20C}" presName="Accent" presStyleLbl="node1" presStyleIdx="1" presStyleCnt="4"/>
      <dgm:spPr>
        <a:ln>
          <a:noFill/>
        </a:ln>
      </dgm:spPr>
    </dgm:pt>
    <dgm:pt modelId="{5F3557F7-01ED-42C3-8A40-9226F21AC41E}" type="pres">
      <dgm:prSet presAssocID="{81A6DE72-7104-4CE2-89E6-E1C88A66F20C}" presName="Parent2" presStyleLbl="revTx" presStyleIdx="1" presStyleCnt="4">
        <dgm:presLayoutVars>
          <dgm:chMax val="1"/>
          <dgm:chPref val="1"/>
          <dgm:bulletEnabled val="1"/>
        </dgm:presLayoutVars>
      </dgm:prSet>
      <dgm:spPr/>
    </dgm:pt>
    <dgm:pt modelId="{0C584F2D-21CC-4516-9A3A-2B0E4BF44ABB}" type="pres">
      <dgm:prSet presAssocID="{398B3F87-537D-4431-9F9C-691DF14AA3C6}" presName="Accent3" presStyleCnt="0"/>
      <dgm:spPr/>
    </dgm:pt>
    <dgm:pt modelId="{51B22A20-6F52-4FA4-85AE-EC723D2AF0E4}" type="pres">
      <dgm:prSet presAssocID="{398B3F87-537D-4431-9F9C-691DF14AA3C6}" presName="Accent" presStyleLbl="node1" presStyleIdx="2" presStyleCnt="4"/>
      <dgm:spPr>
        <a:ln>
          <a:noFill/>
        </a:ln>
      </dgm:spPr>
    </dgm:pt>
    <dgm:pt modelId="{D205B71F-10F6-4D51-A425-92295E023797}" type="pres">
      <dgm:prSet presAssocID="{398B3F87-537D-4431-9F9C-691DF14AA3C6}" presName="Parent3" presStyleLbl="revTx" presStyleIdx="2" presStyleCnt="4">
        <dgm:presLayoutVars>
          <dgm:chMax val="1"/>
          <dgm:chPref val="1"/>
          <dgm:bulletEnabled val="1"/>
        </dgm:presLayoutVars>
      </dgm:prSet>
      <dgm:spPr/>
    </dgm:pt>
    <dgm:pt modelId="{A4583196-3451-47FF-B65F-6B0183E0D5B6}" type="pres">
      <dgm:prSet presAssocID="{975DDD06-C59D-438A-B096-FDAF26610324}" presName="Accent4" presStyleCnt="0"/>
      <dgm:spPr/>
    </dgm:pt>
    <dgm:pt modelId="{4F8B9122-D865-49E0-AA49-8C682BFF7899}" type="pres">
      <dgm:prSet presAssocID="{975DDD06-C59D-438A-B096-FDAF26610324}" presName="Accent" presStyleLbl="node1" presStyleIdx="3" presStyleCnt="4"/>
      <dgm:spPr>
        <a:ln>
          <a:noFill/>
        </a:ln>
      </dgm:spPr>
    </dgm:pt>
    <dgm:pt modelId="{26A890AE-C9BD-4BE5-B449-ACC07BDB6701}" type="pres">
      <dgm:prSet presAssocID="{975DDD06-C59D-438A-B096-FDAF26610324}" presName="Parent4" presStyleLbl="revTx" presStyleIdx="3" presStyleCnt="4">
        <dgm:presLayoutVars>
          <dgm:chMax val="1"/>
          <dgm:chPref val="1"/>
          <dgm:bulletEnabled val="1"/>
        </dgm:presLayoutVars>
      </dgm:prSet>
      <dgm:spPr/>
    </dgm:pt>
  </dgm:ptLst>
  <dgm:cxnLst>
    <dgm:cxn modelId="{90CE1C00-A3C8-4619-B0FB-EC333C359681}" srcId="{3C464ED3-D2AE-4E4C-A9D0-3B459896071B}" destId="{398B3F87-537D-4431-9F9C-691DF14AA3C6}" srcOrd="2" destOrd="0" parTransId="{BA1591DE-80E4-4509-87D4-B0C8EB6531CA}" sibTransId="{7F8F9161-A347-4416-B5D9-C2B2F7813925}"/>
    <dgm:cxn modelId="{37CAA836-9A83-40F6-9E0E-EA74AC923D9E}" type="presOf" srcId="{398B3F87-537D-4431-9F9C-691DF14AA3C6}" destId="{D205B71F-10F6-4D51-A425-92295E023797}" srcOrd="0" destOrd="0" presId="urn:microsoft.com/office/officeart/2009/layout/CircleArrowProcess"/>
    <dgm:cxn modelId="{841DBB5D-3A00-4718-9EEF-D810535C68C7}" type="presOf" srcId="{81A6DE72-7104-4CE2-89E6-E1C88A66F20C}" destId="{5F3557F7-01ED-42C3-8A40-9226F21AC41E}" srcOrd="0" destOrd="0" presId="urn:microsoft.com/office/officeart/2009/layout/CircleArrowProcess"/>
    <dgm:cxn modelId="{822B4842-F59B-4CF5-B9EF-90C6CC705619}" type="presOf" srcId="{975DDD06-C59D-438A-B096-FDAF26610324}" destId="{26A890AE-C9BD-4BE5-B449-ACC07BDB6701}" srcOrd="0" destOrd="0" presId="urn:microsoft.com/office/officeart/2009/layout/CircleArrowProcess"/>
    <dgm:cxn modelId="{34D1B882-F280-4C74-B155-C922B1DFEEC7}" type="presOf" srcId="{3C464ED3-D2AE-4E4C-A9D0-3B459896071B}" destId="{A8163AE2-AF94-47D6-A632-A8F3A0859590}" srcOrd="0" destOrd="0" presId="urn:microsoft.com/office/officeart/2009/layout/CircleArrowProcess"/>
    <dgm:cxn modelId="{493BEF93-2807-4F95-A60E-A50611C4D633}" srcId="{3C464ED3-D2AE-4E4C-A9D0-3B459896071B}" destId="{975DDD06-C59D-438A-B096-FDAF26610324}" srcOrd="3" destOrd="0" parTransId="{7B16A990-73A1-4097-9F19-5445035B2E56}" sibTransId="{B15FA4DA-CB3B-47AF-A8F2-844C84F458D7}"/>
    <dgm:cxn modelId="{E258F59C-29D0-43C6-A061-5EC2D35B0510}" srcId="{3C464ED3-D2AE-4E4C-A9D0-3B459896071B}" destId="{B9BC2F5B-37CB-4058-A303-09D3E92617BE}" srcOrd="0" destOrd="0" parTransId="{416F148B-C92F-4B25-98D3-937822B13612}" sibTransId="{696AE60A-6E98-4CBD-820E-5E9388889543}"/>
    <dgm:cxn modelId="{CDEC57AB-3FC7-4B24-917E-F2632A85D28F}" type="presOf" srcId="{B9BC2F5B-37CB-4058-A303-09D3E92617BE}" destId="{902ABD42-ACE8-40B5-A4AC-0A2B27322FAE}" srcOrd="0" destOrd="0" presId="urn:microsoft.com/office/officeart/2009/layout/CircleArrowProcess"/>
    <dgm:cxn modelId="{569C21EC-2AEB-4915-8EC0-9BAB122D5524}" srcId="{3C464ED3-D2AE-4E4C-A9D0-3B459896071B}" destId="{81A6DE72-7104-4CE2-89E6-E1C88A66F20C}" srcOrd="1" destOrd="0" parTransId="{864FF47C-7136-4E9D-B768-6DD71B62B738}" sibTransId="{CBD1328D-FAC3-470E-812E-53EBED33B36D}"/>
    <dgm:cxn modelId="{70AAE5AB-AC5B-43AA-9A09-5E51ACCB5A1C}" type="presParOf" srcId="{A8163AE2-AF94-47D6-A632-A8F3A0859590}" destId="{8FC1741F-A73D-4904-A8EF-E6F58D4696AA}" srcOrd="0" destOrd="0" presId="urn:microsoft.com/office/officeart/2009/layout/CircleArrowProcess"/>
    <dgm:cxn modelId="{C2DA7086-F17B-4979-92EB-4FBEAA39A352}" type="presParOf" srcId="{8FC1741F-A73D-4904-A8EF-E6F58D4696AA}" destId="{C811865A-B2AC-45D9-B72A-642BA677C6F5}" srcOrd="0" destOrd="0" presId="urn:microsoft.com/office/officeart/2009/layout/CircleArrowProcess"/>
    <dgm:cxn modelId="{5372D29B-348C-4490-9A5B-67D267BDCC5F}" type="presParOf" srcId="{A8163AE2-AF94-47D6-A632-A8F3A0859590}" destId="{902ABD42-ACE8-40B5-A4AC-0A2B27322FAE}" srcOrd="1" destOrd="0" presId="urn:microsoft.com/office/officeart/2009/layout/CircleArrowProcess"/>
    <dgm:cxn modelId="{9040E9BE-A185-4FB5-8A73-1DD324AF9376}" type="presParOf" srcId="{A8163AE2-AF94-47D6-A632-A8F3A0859590}" destId="{F4201764-334E-40A6-8ADA-D0D442D9710D}" srcOrd="2" destOrd="0" presId="urn:microsoft.com/office/officeart/2009/layout/CircleArrowProcess"/>
    <dgm:cxn modelId="{EB59EBDB-C246-41C5-A09C-20DCA83DAF8D}" type="presParOf" srcId="{F4201764-334E-40A6-8ADA-D0D442D9710D}" destId="{30EB8572-DFBF-4462-8CF5-C061C5583CB8}" srcOrd="0" destOrd="0" presId="urn:microsoft.com/office/officeart/2009/layout/CircleArrowProcess"/>
    <dgm:cxn modelId="{68DD5CD7-BBA1-442C-88C8-187883C3E382}" type="presParOf" srcId="{A8163AE2-AF94-47D6-A632-A8F3A0859590}" destId="{5F3557F7-01ED-42C3-8A40-9226F21AC41E}" srcOrd="3" destOrd="0" presId="urn:microsoft.com/office/officeart/2009/layout/CircleArrowProcess"/>
    <dgm:cxn modelId="{EA25C714-868D-4C62-9E79-33559B9F6384}" type="presParOf" srcId="{A8163AE2-AF94-47D6-A632-A8F3A0859590}" destId="{0C584F2D-21CC-4516-9A3A-2B0E4BF44ABB}" srcOrd="4" destOrd="0" presId="urn:microsoft.com/office/officeart/2009/layout/CircleArrowProcess"/>
    <dgm:cxn modelId="{7F79EC6D-27FD-430D-B0CB-516A5DA45D9E}" type="presParOf" srcId="{0C584F2D-21CC-4516-9A3A-2B0E4BF44ABB}" destId="{51B22A20-6F52-4FA4-85AE-EC723D2AF0E4}" srcOrd="0" destOrd="0" presId="urn:microsoft.com/office/officeart/2009/layout/CircleArrowProcess"/>
    <dgm:cxn modelId="{45EDD087-7794-49B9-A48D-6472EA5D3D2D}" type="presParOf" srcId="{A8163AE2-AF94-47D6-A632-A8F3A0859590}" destId="{D205B71F-10F6-4D51-A425-92295E023797}" srcOrd="5" destOrd="0" presId="urn:microsoft.com/office/officeart/2009/layout/CircleArrowProcess"/>
    <dgm:cxn modelId="{C0CD6A93-3592-489E-A6EE-AB8EEFDF0FBF}" type="presParOf" srcId="{A8163AE2-AF94-47D6-A632-A8F3A0859590}" destId="{A4583196-3451-47FF-B65F-6B0183E0D5B6}" srcOrd="6" destOrd="0" presId="urn:microsoft.com/office/officeart/2009/layout/CircleArrowProcess"/>
    <dgm:cxn modelId="{0F68206C-E756-4D7E-BFCA-1947C8978AE8}" type="presParOf" srcId="{A4583196-3451-47FF-B65F-6B0183E0D5B6}" destId="{4F8B9122-D865-49E0-AA49-8C682BFF7899}" srcOrd="0" destOrd="0" presId="urn:microsoft.com/office/officeart/2009/layout/CircleArrowProcess"/>
    <dgm:cxn modelId="{11084C4C-A931-4778-B080-1E4D89CB47DA}" type="presParOf" srcId="{A8163AE2-AF94-47D6-A632-A8F3A0859590}" destId="{26A890AE-C9BD-4BE5-B449-ACC07BDB6701}" srcOrd="7" destOrd="0" presId="urn:microsoft.com/office/officeart/2009/layout/CircleArrowProcess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C464ED3-D2AE-4E4C-A9D0-3B459896071B}" type="doc">
      <dgm:prSet loTypeId="urn:microsoft.com/office/officeart/2009/layout/CircleArrowProcess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98B3F87-537D-4431-9F9C-691DF14AA3C6}">
      <dgm:prSet phldrT="[Text]" phldr="0" custT="1"/>
      <dgm:spPr/>
      <dgm:t>
        <a:bodyPr/>
        <a:lstStyle/>
        <a:p>
          <a:r>
            <a:rPr lang="hr-HR" sz="1800"/>
            <a:t>Text</a:t>
          </a:r>
          <a:endParaRPr lang="en-US" sz="1800"/>
        </a:p>
      </dgm:t>
    </dgm:pt>
    <dgm:pt modelId="{BA1591DE-80E4-4509-87D4-B0C8EB6531CA}" type="parTrans" cxnId="{90CE1C00-A3C8-4619-B0FB-EC333C359681}">
      <dgm:prSet/>
      <dgm:spPr/>
      <dgm:t>
        <a:bodyPr/>
        <a:lstStyle/>
        <a:p>
          <a:endParaRPr lang="en-US"/>
        </a:p>
      </dgm:t>
    </dgm:pt>
    <dgm:pt modelId="{7F8F9161-A347-4416-B5D9-C2B2F7813925}" type="sibTrans" cxnId="{90CE1C00-A3C8-4619-B0FB-EC333C359681}">
      <dgm:prSet/>
      <dgm:spPr/>
      <dgm:t>
        <a:bodyPr/>
        <a:lstStyle/>
        <a:p>
          <a:endParaRPr lang="en-US"/>
        </a:p>
      </dgm:t>
    </dgm:pt>
    <dgm:pt modelId="{975DDD06-C59D-438A-B096-FDAF26610324}">
      <dgm:prSet phldrT="[Text]" phldr="0" custT="1"/>
      <dgm:spPr/>
      <dgm:t>
        <a:bodyPr/>
        <a:lstStyle/>
        <a:p>
          <a:r>
            <a:rPr lang="hr-HR" sz="1800"/>
            <a:t>Text</a:t>
          </a:r>
          <a:endParaRPr lang="en-US" sz="1800"/>
        </a:p>
      </dgm:t>
    </dgm:pt>
    <dgm:pt modelId="{7B16A990-73A1-4097-9F19-5445035B2E56}" type="parTrans" cxnId="{493BEF93-2807-4F95-A60E-A50611C4D633}">
      <dgm:prSet/>
      <dgm:spPr/>
      <dgm:t>
        <a:bodyPr/>
        <a:lstStyle/>
        <a:p>
          <a:endParaRPr lang="en-US"/>
        </a:p>
      </dgm:t>
    </dgm:pt>
    <dgm:pt modelId="{B15FA4DA-CB3B-47AF-A8F2-844C84F458D7}" type="sibTrans" cxnId="{493BEF93-2807-4F95-A60E-A50611C4D633}">
      <dgm:prSet/>
      <dgm:spPr/>
      <dgm:t>
        <a:bodyPr/>
        <a:lstStyle/>
        <a:p>
          <a:endParaRPr lang="en-US"/>
        </a:p>
      </dgm:t>
    </dgm:pt>
    <dgm:pt modelId="{81A6DE72-7104-4CE2-89E6-E1C88A66F20C}">
      <dgm:prSet phldrT="[Text]" phldr="0" custT="1"/>
      <dgm:spPr/>
      <dgm:t>
        <a:bodyPr/>
        <a:lstStyle/>
        <a:p>
          <a:r>
            <a:rPr lang="hr-HR" sz="1800"/>
            <a:t>Text</a:t>
          </a:r>
          <a:endParaRPr lang="en-US" sz="1800"/>
        </a:p>
      </dgm:t>
    </dgm:pt>
    <dgm:pt modelId="{864FF47C-7136-4E9D-B768-6DD71B62B738}" type="parTrans" cxnId="{569C21EC-2AEB-4915-8EC0-9BAB122D5524}">
      <dgm:prSet/>
      <dgm:spPr/>
      <dgm:t>
        <a:bodyPr/>
        <a:lstStyle/>
        <a:p>
          <a:endParaRPr lang="en-US"/>
        </a:p>
      </dgm:t>
    </dgm:pt>
    <dgm:pt modelId="{CBD1328D-FAC3-470E-812E-53EBED33B36D}" type="sibTrans" cxnId="{569C21EC-2AEB-4915-8EC0-9BAB122D5524}">
      <dgm:prSet/>
      <dgm:spPr/>
      <dgm:t>
        <a:bodyPr/>
        <a:lstStyle/>
        <a:p>
          <a:endParaRPr lang="en-US"/>
        </a:p>
      </dgm:t>
    </dgm:pt>
    <dgm:pt modelId="{B9BC2F5B-37CB-4058-A303-09D3E92617BE}">
      <dgm:prSet phldrT="[Text]" phldr="0" custT="1"/>
      <dgm:spPr/>
      <dgm:t>
        <a:bodyPr/>
        <a:lstStyle/>
        <a:p>
          <a:r>
            <a:rPr lang="hr-HR" sz="1800"/>
            <a:t>Text</a:t>
          </a:r>
          <a:endParaRPr lang="en-US" sz="1800"/>
        </a:p>
      </dgm:t>
    </dgm:pt>
    <dgm:pt modelId="{416F148B-C92F-4B25-98D3-937822B13612}" type="parTrans" cxnId="{E258F59C-29D0-43C6-A061-5EC2D35B0510}">
      <dgm:prSet/>
      <dgm:spPr/>
      <dgm:t>
        <a:bodyPr/>
        <a:lstStyle/>
        <a:p>
          <a:endParaRPr lang="en-US"/>
        </a:p>
      </dgm:t>
    </dgm:pt>
    <dgm:pt modelId="{696AE60A-6E98-4CBD-820E-5E9388889543}" type="sibTrans" cxnId="{E258F59C-29D0-43C6-A061-5EC2D35B0510}">
      <dgm:prSet/>
      <dgm:spPr/>
      <dgm:t>
        <a:bodyPr/>
        <a:lstStyle/>
        <a:p>
          <a:endParaRPr lang="en-US"/>
        </a:p>
      </dgm:t>
    </dgm:pt>
    <dgm:pt modelId="{A8163AE2-AF94-47D6-A632-A8F3A0859590}" type="pres">
      <dgm:prSet presAssocID="{3C464ED3-D2AE-4E4C-A9D0-3B459896071B}" presName="Name0" presStyleCnt="0">
        <dgm:presLayoutVars>
          <dgm:chMax val="7"/>
          <dgm:chPref val="7"/>
          <dgm:dir/>
          <dgm:animLvl val="lvl"/>
        </dgm:presLayoutVars>
      </dgm:prSet>
      <dgm:spPr/>
    </dgm:pt>
    <dgm:pt modelId="{8FC1741F-A73D-4904-A8EF-E6F58D4696AA}" type="pres">
      <dgm:prSet presAssocID="{B9BC2F5B-37CB-4058-A303-09D3E92617BE}" presName="Accent1" presStyleCnt="0"/>
      <dgm:spPr/>
    </dgm:pt>
    <dgm:pt modelId="{C811865A-B2AC-45D9-B72A-642BA677C6F5}" type="pres">
      <dgm:prSet presAssocID="{B9BC2F5B-37CB-4058-A303-09D3E92617BE}" presName="Accent" presStyleLbl="node1" presStyleIdx="0" presStyleCnt="4"/>
      <dgm:spPr>
        <a:solidFill>
          <a:srgbClr val="23263F"/>
        </a:solidFill>
        <a:ln>
          <a:noFill/>
        </a:ln>
      </dgm:spPr>
    </dgm:pt>
    <dgm:pt modelId="{902ABD42-ACE8-40B5-A4AC-0A2B27322FAE}" type="pres">
      <dgm:prSet presAssocID="{B9BC2F5B-37CB-4058-A303-09D3E92617BE}" presName="Parent1" presStyleLbl="revTx" presStyleIdx="0" presStyleCnt="4">
        <dgm:presLayoutVars>
          <dgm:chMax val="1"/>
          <dgm:chPref val="1"/>
          <dgm:bulletEnabled val="1"/>
        </dgm:presLayoutVars>
      </dgm:prSet>
      <dgm:spPr/>
    </dgm:pt>
    <dgm:pt modelId="{F4201764-334E-40A6-8ADA-D0D442D9710D}" type="pres">
      <dgm:prSet presAssocID="{81A6DE72-7104-4CE2-89E6-E1C88A66F20C}" presName="Accent2" presStyleCnt="0"/>
      <dgm:spPr/>
    </dgm:pt>
    <dgm:pt modelId="{30EB8572-DFBF-4462-8CF5-C061C5583CB8}" type="pres">
      <dgm:prSet presAssocID="{81A6DE72-7104-4CE2-89E6-E1C88A66F20C}" presName="Accent" presStyleLbl="node1" presStyleIdx="1" presStyleCnt="4"/>
      <dgm:spPr>
        <a:solidFill>
          <a:srgbClr val="23263F"/>
        </a:solidFill>
        <a:ln>
          <a:noFill/>
        </a:ln>
      </dgm:spPr>
    </dgm:pt>
    <dgm:pt modelId="{5F3557F7-01ED-42C3-8A40-9226F21AC41E}" type="pres">
      <dgm:prSet presAssocID="{81A6DE72-7104-4CE2-89E6-E1C88A66F20C}" presName="Parent2" presStyleLbl="revTx" presStyleIdx="1" presStyleCnt="4">
        <dgm:presLayoutVars>
          <dgm:chMax val="1"/>
          <dgm:chPref val="1"/>
          <dgm:bulletEnabled val="1"/>
        </dgm:presLayoutVars>
      </dgm:prSet>
      <dgm:spPr/>
    </dgm:pt>
    <dgm:pt modelId="{0C584F2D-21CC-4516-9A3A-2B0E4BF44ABB}" type="pres">
      <dgm:prSet presAssocID="{398B3F87-537D-4431-9F9C-691DF14AA3C6}" presName="Accent3" presStyleCnt="0"/>
      <dgm:spPr/>
    </dgm:pt>
    <dgm:pt modelId="{51B22A20-6F52-4FA4-85AE-EC723D2AF0E4}" type="pres">
      <dgm:prSet presAssocID="{398B3F87-537D-4431-9F9C-691DF14AA3C6}" presName="Accent" presStyleLbl="node1" presStyleIdx="2" presStyleCnt="4"/>
      <dgm:spPr>
        <a:solidFill>
          <a:srgbClr val="23263F"/>
        </a:solidFill>
        <a:ln>
          <a:noFill/>
        </a:ln>
      </dgm:spPr>
    </dgm:pt>
    <dgm:pt modelId="{D205B71F-10F6-4D51-A425-92295E023797}" type="pres">
      <dgm:prSet presAssocID="{398B3F87-537D-4431-9F9C-691DF14AA3C6}" presName="Parent3" presStyleLbl="revTx" presStyleIdx="2" presStyleCnt="4">
        <dgm:presLayoutVars>
          <dgm:chMax val="1"/>
          <dgm:chPref val="1"/>
          <dgm:bulletEnabled val="1"/>
        </dgm:presLayoutVars>
      </dgm:prSet>
      <dgm:spPr/>
    </dgm:pt>
    <dgm:pt modelId="{A4583196-3451-47FF-B65F-6B0183E0D5B6}" type="pres">
      <dgm:prSet presAssocID="{975DDD06-C59D-438A-B096-FDAF26610324}" presName="Accent4" presStyleCnt="0"/>
      <dgm:spPr/>
    </dgm:pt>
    <dgm:pt modelId="{4F8B9122-D865-49E0-AA49-8C682BFF7899}" type="pres">
      <dgm:prSet presAssocID="{975DDD06-C59D-438A-B096-FDAF26610324}" presName="Accent" presStyleLbl="node1" presStyleIdx="3" presStyleCnt="4"/>
      <dgm:spPr>
        <a:solidFill>
          <a:srgbClr val="23263F"/>
        </a:solidFill>
        <a:ln>
          <a:noFill/>
        </a:ln>
      </dgm:spPr>
    </dgm:pt>
    <dgm:pt modelId="{26A890AE-C9BD-4BE5-B449-ACC07BDB6701}" type="pres">
      <dgm:prSet presAssocID="{975DDD06-C59D-438A-B096-FDAF26610324}" presName="Parent4" presStyleLbl="revTx" presStyleIdx="3" presStyleCnt="4">
        <dgm:presLayoutVars>
          <dgm:chMax val="1"/>
          <dgm:chPref val="1"/>
          <dgm:bulletEnabled val="1"/>
        </dgm:presLayoutVars>
      </dgm:prSet>
      <dgm:spPr/>
    </dgm:pt>
  </dgm:ptLst>
  <dgm:cxnLst>
    <dgm:cxn modelId="{90CE1C00-A3C8-4619-B0FB-EC333C359681}" srcId="{3C464ED3-D2AE-4E4C-A9D0-3B459896071B}" destId="{398B3F87-537D-4431-9F9C-691DF14AA3C6}" srcOrd="2" destOrd="0" parTransId="{BA1591DE-80E4-4509-87D4-B0C8EB6531CA}" sibTransId="{7F8F9161-A347-4416-B5D9-C2B2F7813925}"/>
    <dgm:cxn modelId="{37CAA836-9A83-40F6-9E0E-EA74AC923D9E}" type="presOf" srcId="{398B3F87-537D-4431-9F9C-691DF14AA3C6}" destId="{D205B71F-10F6-4D51-A425-92295E023797}" srcOrd="0" destOrd="0" presId="urn:microsoft.com/office/officeart/2009/layout/CircleArrowProcess"/>
    <dgm:cxn modelId="{841DBB5D-3A00-4718-9EEF-D810535C68C7}" type="presOf" srcId="{81A6DE72-7104-4CE2-89E6-E1C88A66F20C}" destId="{5F3557F7-01ED-42C3-8A40-9226F21AC41E}" srcOrd="0" destOrd="0" presId="urn:microsoft.com/office/officeart/2009/layout/CircleArrowProcess"/>
    <dgm:cxn modelId="{822B4842-F59B-4CF5-B9EF-90C6CC705619}" type="presOf" srcId="{975DDD06-C59D-438A-B096-FDAF26610324}" destId="{26A890AE-C9BD-4BE5-B449-ACC07BDB6701}" srcOrd="0" destOrd="0" presId="urn:microsoft.com/office/officeart/2009/layout/CircleArrowProcess"/>
    <dgm:cxn modelId="{34D1B882-F280-4C74-B155-C922B1DFEEC7}" type="presOf" srcId="{3C464ED3-D2AE-4E4C-A9D0-3B459896071B}" destId="{A8163AE2-AF94-47D6-A632-A8F3A0859590}" srcOrd="0" destOrd="0" presId="urn:microsoft.com/office/officeart/2009/layout/CircleArrowProcess"/>
    <dgm:cxn modelId="{493BEF93-2807-4F95-A60E-A50611C4D633}" srcId="{3C464ED3-D2AE-4E4C-A9D0-3B459896071B}" destId="{975DDD06-C59D-438A-B096-FDAF26610324}" srcOrd="3" destOrd="0" parTransId="{7B16A990-73A1-4097-9F19-5445035B2E56}" sibTransId="{B15FA4DA-CB3B-47AF-A8F2-844C84F458D7}"/>
    <dgm:cxn modelId="{E258F59C-29D0-43C6-A061-5EC2D35B0510}" srcId="{3C464ED3-D2AE-4E4C-A9D0-3B459896071B}" destId="{B9BC2F5B-37CB-4058-A303-09D3E92617BE}" srcOrd="0" destOrd="0" parTransId="{416F148B-C92F-4B25-98D3-937822B13612}" sibTransId="{696AE60A-6E98-4CBD-820E-5E9388889543}"/>
    <dgm:cxn modelId="{CDEC57AB-3FC7-4B24-917E-F2632A85D28F}" type="presOf" srcId="{B9BC2F5B-37CB-4058-A303-09D3E92617BE}" destId="{902ABD42-ACE8-40B5-A4AC-0A2B27322FAE}" srcOrd="0" destOrd="0" presId="urn:microsoft.com/office/officeart/2009/layout/CircleArrowProcess"/>
    <dgm:cxn modelId="{569C21EC-2AEB-4915-8EC0-9BAB122D5524}" srcId="{3C464ED3-D2AE-4E4C-A9D0-3B459896071B}" destId="{81A6DE72-7104-4CE2-89E6-E1C88A66F20C}" srcOrd="1" destOrd="0" parTransId="{864FF47C-7136-4E9D-B768-6DD71B62B738}" sibTransId="{CBD1328D-FAC3-470E-812E-53EBED33B36D}"/>
    <dgm:cxn modelId="{70AAE5AB-AC5B-43AA-9A09-5E51ACCB5A1C}" type="presParOf" srcId="{A8163AE2-AF94-47D6-A632-A8F3A0859590}" destId="{8FC1741F-A73D-4904-A8EF-E6F58D4696AA}" srcOrd="0" destOrd="0" presId="urn:microsoft.com/office/officeart/2009/layout/CircleArrowProcess"/>
    <dgm:cxn modelId="{C2DA7086-F17B-4979-92EB-4FBEAA39A352}" type="presParOf" srcId="{8FC1741F-A73D-4904-A8EF-E6F58D4696AA}" destId="{C811865A-B2AC-45D9-B72A-642BA677C6F5}" srcOrd="0" destOrd="0" presId="urn:microsoft.com/office/officeart/2009/layout/CircleArrowProcess"/>
    <dgm:cxn modelId="{5372D29B-348C-4490-9A5B-67D267BDCC5F}" type="presParOf" srcId="{A8163AE2-AF94-47D6-A632-A8F3A0859590}" destId="{902ABD42-ACE8-40B5-A4AC-0A2B27322FAE}" srcOrd="1" destOrd="0" presId="urn:microsoft.com/office/officeart/2009/layout/CircleArrowProcess"/>
    <dgm:cxn modelId="{9040E9BE-A185-4FB5-8A73-1DD324AF9376}" type="presParOf" srcId="{A8163AE2-AF94-47D6-A632-A8F3A0859590}" destId="{F4201764-334E-40A6-8ADA-D0D442D9710D}" srcOrd="2" destOrd="0" presId="urn:microsoft.com/office/officeart/2009/layout/CircleArrowProcess"/>
    <dgm:cxn modelId="{EB59EBDB-C246-41C5-A09C-20DCA83DAF8D}" type="presParOf" srcId="{F4201764-334E-40A6-8ADA-D0D442D9710D}" destId="{30EB8572-DFBF-4462-8CF5-C061C5583CB8}" srcOrd="0" destOrd="0" presId="urn:microsoft.com/office/officeart/2009/layout/CircleArrowProcess"/>
    <dgm:cxn modelId="{68DD5CD7-BBA1-442C-88C8-187883C3E382}" type="presParOf" srcId="{A8163AE2-AF94-47D6-A632-A8F3A0859590}" destId="{5F3557F7-01ED-42C3-8A40-9226F21AC41E}" srcOrd="3" destOrd="0" presId="urn:microsoft.com/office/officeart/2009/layout/CircleArrowProcess"/>
    <dgm:cxn modelId="{EA25C714-868D-4C62-9E79-33559B9F6384}" type="presParOf" srcId="{A8163AE2-AF94-47D6-A632-A8F3A0859590}" destId="{0C584F2D-21CC-4516-9A3A-2B0E4BF44ABB}" srcOrd="4" destOrd="0" presId="urn:microsoft.com/office/officeart/2009/layout/CircleArrowProcess"/>
    <dgm:cxn modelId="{7F79EC6D-27FD-430D-B0CB-516A5DA45D9E}" type="presParOf" srcId="{0C584F2D-21CC-4516-9A3A-2B0E4BF44ABB}" destId="{51B22A20-6F52-4FA4-85AE-EC723D2AF0E4}" srcOrd="0" destOrd="0" presId="urn:microsoft.com/office/officeart/2009/layout/CircleArrowProcess"/>
    <dgm:cxn modelId="{45EDD087-7794-49B9-A48D-6472EA5D3D2D}" type="presParOf" srcId="{A8163AE2-AF94-47D6-A632-A8F3A0859590}" destId="{D205B71F-10F6-4D51-A425-92295E023797}" srcOrd="5" destOrd="0" presId="urn:microsoft.com/office/officeart/2009/layout/CircleArrowProcess"/>
    <dgm:cxn modelId="{C0CD6A93-3592-489E-A6EE-AB8EEFDF0FBF}" type="presParOf" srcId="{A8163AE2-AF94-47D6-A632-A8F3A0859590}" destId="{A4583196-3451-47FF-B65F-6B0183E0D5B6}" srcOrd="6" destOrd="0" presId="urn:microsoft.com/office/officeart/2009/layout/CircleArrowProcess"/>
    <dgm:cxn modelId="{0F68206C-E756-4D7E-BFCA-1947C8978AE8}" type="presParOf" srcId="{A4583196-3451-47FF-B65F-6B0183E0D5B6}" destId="{4F8B9122-D865-49E0-AA49-8C682BFF7899}" srcOrd="0" destOrd="0" presId="urn:microsoft.com/office/officeart/2009/layout/CircleArrowProcess"/>
    <dgm:cxn modelId="{11084C4C-A931-4778-B080-1E4D89CB47DA}" type="presParOf" srcId="{A8163AE2-AF94-47D6-A632-A8F3A0859590}" destId="{26A890AE-C9BD-4BE5-B449-ACC07BDB6701}" srcOrd="7" destOrd="0" presId="urn:microsoft.com/office/officeart/2009/layout/CircleArrowProcess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11865A-B2AC-45D9-B72A-642BA677C6F5}">
      <dsp:nvSpPr>
        <dsp:cNvPr id="0" name=""/>
        <dsp:cNvSpPr/>
      </dsp:nvSpPr>
      <dsp:spPr>
        <a:xfrm>
          <a:off x="2460344" y="0"/>
          <a:ext cx="1346057" cy="1346194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02ABD42-ACE8-40B5-A4AC-0A2B27322FAE}">
      <dsp:nvSpPr>
        <dsp:cNvPr id="0" name=""/>
        <dsp:cNvSpPr/>
      </dsp:nvSpPr>
      <dsp:spPr>
        <a:xfrm>
          <a:off x="2757532" y="487286"/>
          <a:ext cx="751176" cy="3755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r-HR" sz="1800" kern="1200"/>
            <a:t>Text</a:t>
          </a:r>
          <a:endParaRPr lang="en-US" sz="1800" kern="1200"/>
        </a:p>
      </dsp:txBody>
      <dsp:txXfrm>
        <a:off x="2757532" y="487286"/>
        <a:ext cx="751176" cy="375549"/>
      </dsp:txXfrm>
    </dsp:sp>
    <dsp:sp modelId="{30EB8572-DFBF-4462-8CF5-C061C5583CB8}">
      <dsp:nvSpPr>
        <dsp:cNvPr id="0" name=""/>
        <dsp:cNvSpPr/>
      </dsp:nvSpPr>
      <dsp:spPr>
        <a:xfrm>
          <a:off x="2086397" y="773588"/>
          <a:ext cx="1346057" cy="1346194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F3557F7-01ED-42C3-8A40-9226F21AC41E}">
      <dsp:nvSpPr>
        <dsp:cNvPr id="0" name=""/>
        <dsp:cNvSpPr/>
      </dsp:nvSpPr>
      <dsp:spPr>
        <a:xfrm>
          <a:off x="2382070" y="1262302"/>
          <a:ext cx="751176" cy="3755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r-HR" sz="1800" kern="1200"/>
            <a:t>Text</a:t>
          </a:r>
          <a:endParaRPr lang="en-US" sz="1800" kern="1200"/>
        </a:p>
      </dsp:txBody>
      <dsp:txXfrm>
        <a:off x="2382070" y="1262302"/>
        <a:ext cx="751176" cy="375549"/>
      </dsp:txXfrm>
    </dsp:sp>
    <dsp:sp modelId="{51B22A20-6F52-4FA4-85AE-EC723D2AF0E4}">
      <dsp:nvSpPr>
        <dsp:cNvPr id="0" name=""/>
        <dsp:cNvSpPr/>
      </dsp:nvSpPr>
      <dsp:spPr>
        <a:xfrm>
          <a:off x="2460344" y="1550033"/>
          <a:ext cx="1346057" cy="1346194"/>
        </a:xfrm>
        <a:prstGeom prst="circularArrow">
          <a:avLst>
            <a:gd name="adj1" fmla="val 10980"/>
            <a:gd name="adj2" fmla="val 1142322"/>
            <a:gd name="adj3" fmla="val 4500000"/>
            <a:gd name="adj4" fmla="val 135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205B71F-10F6-4D51-A425-92295E023797}">
      <dsp:nvSpPr>
        <dsp:cNvPr id="0" name=""/>
        <dsp:cNvSpPr/>
      </dsp:nvSpPr>
      <dsp:spPr>
        <a:xfrm>
          <a:off x="2757532" y="2037319"/>
          <a:ext cx="751176" cy="3755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r-HR" sz="1800" kern="1200"/>
            <a:t>Text</a:t>
          </a:r>
          <a:endParaRPr lang="en-US" sz="1800" kern="1200"/>
        </a:p>
      </dsp:txBody>
      <dsp:txXfrm>
        <a:off x="2757532" y="2037319"/>
        <a:ext cx="751176" cy="375549"/>
      </dsp:txXfrm>
    </dsp:sp>
    <dsp:sp modelId="{4F8B9122-D865-49E0-AA49-8C682BFF7899}">
      <dsp:nvSpPr>
        <dsp:cNvPr id="0" name=""/>
        <dsp:cNvSpPr/>
      </dsp:nvSpPr>
      <dsp:spPr>
        <a:xfrm>
          <a:off x="2182346" y="2412869"/>
          <a:ext cx="1156432" cy="1156991"/>
        </a:xfrm>
        <a:prstGeom prst="blockArc">
          <a:avLst>
            <a:gd name="adj1" fmla="val 0"/>
            <a:gd name="adj2" fmla="val 18900000"/>
            <a:gd name="adj3" fmla="val 127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6A890AE-C9BD-4BE5-B449-ACC07BDB6701}">
      <dsp:nvSpPr>
        <dsp:cNvPr id="0" name=""/>
        <dsp:cNvSpPr/>
      </dsp:nvSpPr>
      <dsp:spPr>
        <a:xfrm>
          <a:off x="2382070" y="2812336"/>
          <a:ext cx="751176" cy="3755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r-HR" sz="1800" kern="1200"/>
            <a:t>Text</a:t>
          </a:r>
          <a:endParaRPr lang="en-US" sz="1800" kern="1200"/>
        </a:p>
      </dsp:txBody>
      <dsp:txXfrm>
        <a:off x="2382070" y="2812336"/>
        <a:ext cx="751176" cy="37554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11865A-B2AC-45D9-B72A-642BA677C6F5}">
      <dsp:nvSpPr>
        <dsp:cNvPr id="0" name=""/>
        <dsp:cNvSpPr/>
      </dsp:nvSpPr>
      <dsp:spPr>
        <a:xfrm>
          <a:off x="2460344" y="0"/>
          <a:ext cx="1346057" cy="1346194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rgbClr val="23263F"/>
        </a:solid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02ABD42-ACE8-40B5-A4AC-0A2B27322FAE}">
      <dsp:nvSpPr>
        <dsp:cNvPr id="0" name=""/>
        <dsp:cNvSpPr/>
      </dsp:nvSpPr>
      <dsp:spPr>
        <a:xfrm>
          <a:off x="2757532" y="487286"/>
          <a:ext cx="751176" cy="3755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r-HR" sz="1800" kern="1200"/>
            <a:t>Text</a:t>
          </a:r>
          <a:endParaRPr lang="en-US" sz="1800" kern="1200"/>
        </a:p>
      </dsp:txBody>
      <dsp:txXfrm>
        <a:off x="2757532" y="487286"/>
        <a:ext cx="751176" cy="375549"/>
      </dsp:txXfrm>
    </dsp:sp>
    <dsp:sp modelId="{30EB8572-DFBF-4462-8CF5-C061C5583CB8}">
      <dsp:nvSpPr>
        <dsp:cNvPr id="0" name=""/>
        <dsp:cNvSpPr/>
      </dsp:nvSpPr>
      <dsp:spPr>
        <a:xfrm>
          <a:off x="2086397" y="773588"/>
          <a:ext cx="1346057" cy="1346194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rgbClr val="23263F"/>
        </a:solid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F3557F7-01ED-42C3-8A40-9226F21AC41E}">
      <dsp:nvSpPr>
        <dsp:cNvPr id="0" name=""/>
        <dsp:cNvSpPr/>
      </dsp:nvSpPr>
      <dsp:spPr>
        <a:xfrm>
          <a:off x="2382070" y="1262302"/>
          <a:ext cx="751176" cy="3755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r-HR" sz="1800" kern="1200"/>
            <a:t>Text</a:t>
          </a:r>
          <a:endParaRPr lang="en-US" sz="1800" kern="1200"/>
        </a:p>
      </dsp:txBody>
      <dsp:txXfrm>
        <a:off x="2382070" y="1262302"/>
        <a:ext cx="751176" cy="375549"/>
      </dsp:txXfrm>
    </dsp:sp>
    <dsp:sp modelId="{51B22A20-6F52-4FA4-85AE-EC723D2AF0E4}">
      <dsp:nvSpPr>
        <dsp:cNvPr id="0" name=""/>
        <dsp:cNvSpPr/>
      </dsp:nvSpPr>
      <dsp:spPr>
        <a:xfrm>
          <a:off x="2460344" y="1550033"/>
          <a:ext cx="1346057" cy="1346194"/>
        </a:xfrm>
        <a:prstGeom prst="circularArrow">
          <a:avLst>
            <a:gd name="adj1" fmla="val 10980"/>
            <a:gd name="adj2" fmla="val 1142322"/>
            <a:gd name="adj3" fmla="val 4500000"/>
            <a:gd name="adj4" fmla="val 13500000"/>
            <a:gd name="adj5" fmla="val 12500"/>
          </a:avLst>
        </a:prstGeom>
        <a:solidFill>
          <a:srgbClr val="23263F"/>
        </a:solid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205B71F-10F6-4D51-A425-92295E023797}">
      <dsp:nvSpPr>
        <dsp:cNvPr id="0" name=""/>
        <dsp:cNvSpPr/>
      </dsp:nvSpPr>
      <dsp:spPr>
        <a:xfrm>
          <a:off x="2757532" y="2037319"/>
          <a:ext cx="751176" cy="3755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r-HR" sz="1800" kern="1200"/>
            <a:t>Text</a:t>
          </a:r>
          <a:endParaRPr lang="en-US" sz="1800" kern="1200"/>
        </a:p>
      </dsp:txBody>
      <dsp:txXfrm>
        <a:off x="2757532" y="2037319"/>
        <a:ext cx="751176" cy="375549"/>
      </dsp:txXfrm>
    </dsp:sp>
    <dsp:sp modelId="{4F8B9122-D865-49E0-AA49-8C682BFF7899}">
      <dsp:nvSpPr>
        <dsp:cNvPr id="0" name=""/>
        <dsp:cNvSpPr/>
      </dsp:nvSpPr>
      <dsp:spPr>
        <a:xfrm>
          <a:off x="2182346" y="2412869"/>
          <a:ext cx="1156432" cy="1156991"/>
        </a:xfrm>
        <a:prstGeom prst="blockArc">
          <a:avLst>
            <a:gd name="adj1" fmla="val 0"/>
            <a:gd name="adj2" fmla="val 18900000"/>
            <a:gd name="adj3" fmla="val 12740"/>
          </a:avLst>
        </a:prstGeom>
        <a:solidFill>
          <a:srgbClr val="23263F"/>
        </a:solid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6A890AE-C9BD-4BE5-B449-ACC07BDB6701}">
      <dsp:nvSpPr>
        <dsp:cNvPr id="0" name=""/>
        <dsp:cNvSpPr/>
      </dsp:nvSpPr>
      <dsp:spPr>
        <a:xfrm>
          <a:off x="2382070" y="2812336"/>
          <a:ext cx="751176" cy="3755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r-HR" sz="1800" kern="1200"/>
            <a:t>Text</a:t>
          </a:r>
          <a:endParaRPr lang="en-US" sz="1800" kern="1200"/>
        </a:p>
      </dsp:txBody>
      <dsp:txXfrm>
        <a:off x="2382070" y="2812336"/>
        <a:ext cx="751176" cy="37554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B8BE435-DB48-8802-C1B6-D2C11A63E7A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F1C7839-8EFD-6B0D-4EA3-DC1D7E403C7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CD5A05-611E-4AAB-A9C2-90F3855CDC99}" type="datetimeFigureOut">
              <a:rPr lang="en-GB" smtClean="0"/>
              <a:t>15/10/2025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98C400A-EC4F-9A16-498C-DAC81606B8A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E7AE5A4-5111-EB23-1CEB-0AEDFB7D96C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7D7A8B-3897-4916-A446-6EB40CC31B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4275724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CC0423-1348-A644-B8D3-2AAA2ECBF81C}" type="datetimeFigureOut">
              <a:rPr lang="de-DE" smtClean="0"/>
              <a:t>15.10.2025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60605B-B588-A948-B75E-FDD561B674A7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02072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60605B-B588-A948-B75E-FDD561B674A7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014022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60605B-B588-A948-B75E-FDD561B674A7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806789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60605B-B588-A948-B75E-FDD561B674A7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388517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60605B-B588-A948-B75E-FDD561B674A7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77906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60605B-B588-A948-B75E-FDD561B674A7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08180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60605B-B588-A948-B75E-FDD561B674A7}" type="slidenum">
              <a:rPr lang="de-DE" smtClean="0"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841663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60605B-B588-A948-B75E-FDD561B674A7}" type="slidenum">
              <a:rPr lang="de-DE" smtClean="0"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78493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8.xml"/><Relationship Id="rId6" Type="http://schemas.openxmlformats.org/officeDocument/2006/relationships/image" Target="../media/image19.svg"/><Relationship Id="rId5" Type="http://schemas.openxmlformats.org/officeDocument/2006/relationships/image" Target="../media/image18.png"/><Relationship Id="rId4" Type="http://schemas.openxmlformats.org/officeDocument/2006/relationships/image" Target="../media/image2.emf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9.xml"/><Relationship Id="rId6" Type="http://schemas.openxmlformats.org/officeDocument/2006/relationships/image" Target="../media/image21.svg"/><Relationship Id="rId5" Type="http://schemas.openxmlformats.org/officeDocument/2006/relationships/image" Target="../media/image20.png"/><Relationship Id="rId4" Type="http://schemas.openxmlformats.org/officeDocument/2006/relationships/image" Target="../media/image2.emf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0.xml"/><Relationship Id="rId4" Type="http://schemas.openxmlformats.org/officeDocument/2006/relationships/image" Target="../media/image2.emf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1.xml"/><Relationship Id="rId6" Type="http://schemas.openxmlformats.org/officeDocument/2006/relationships/image" Target="../media/image23.svg"/><Relationship Id="rId5" Type="http://schemas.openxmlformats.org/officeDocument/2006/relationships/image" Target="../media/image22.png"/><Relationship Id="rId4" Type="http://schemas.openxmlformats.org/officeDocument/2006/relationships/image" Target="../media/image2.emf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svg"/><Relationship Id="rId7" Type="http://schemas.openxmlformats.org/officeDocument/2006/relationships/image" Target="../media/image30.svg"/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9.svg"/><Relationship Id="rId5" Type="http://schemas.openxmlformats.org/officeDocument/2006/relationships/image" Target="../media/image28.svg"/><Relationship Id="rId4" Type="http://schemas.openxmlformats.org/officeDocument/2006/relationships/image" Target="../media/image12.png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27.svg"/><Relationship Id="rId7" Type="http://schemas.openxmlformats.org/officeDocument/2006/relationships/image" Target="../media/image30.svg"/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9.svg"/><Relationship Id="rId5" Type="http://schemas.openxmlformats.org/officeDocument/2006/relationships/image" Target="../media/image28.svg"/><Relationship Id="rId4" Type="http://schemas.openxmlformats.org/officeDocument/2006/relationships/image" Target="../media/image12.png"/><Relationship Id="rId9" Type="http://schemas.openxmlformats.org/officeDocument/2006/relationships/image" Target="../media/image4.sv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13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7.emf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14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7.emf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15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7.emf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svg"/><Relationship Id="rId7" Type="http://schemas.openxmlformats.org/officeDocument/2006/relationships/image" Target="../media/image36.svg"/><Relationship Id="rId2" Type="http://schemas.openxmlformats.org/officeDocument/2006/relationships/image" Target="../media/image33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35.svg"/><Relationship Id="rId5" Type="http://schemas.openxmlformats.org/officeDocument/2006/relationships/image" Target="../media/image28.svg"/><Relationship Id="rId4" Type="http://schemas.openxmlformats.org/officeDocument/2006/relationships/image" Target="../media/image12.png"/></Relationships>
</file>

<file path=ppt/slideLayouts/_rels/slideLayout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34.svg"/><Relationship Id="rId7" Type="http://schemas.openxmlformats.org/officeDocument/2006/relationships/image" Target="../media/image36.svg"/><Relationship Id="rId2" Type="http://schemas.openxmlformats.org/officeDocument/2006/relationships/image" Target="../media/image33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35.svg"/><Relationship Id="rId5" Type="http://schemas.openxmlformats.org/officeDocument/2006/relationships/image" Target="../media/image28.svg"/><Relationship Id="rId4" Type="http://schemas.openxmlformats.org/officeDocument/2006/relationships/image" Target="../media/image12.png"/><Relationship Id="rId9" Type="http://schemas.openxmlformats.org/officeDocument/2006/relationships/image" Target="../media/image4.sv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17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7.emf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18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7.emf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19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7.emf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3" Type="http://schemas.openxmlformats.org/officeDocument/2006/relationships/oleObject" Target="../embeddings/oleObject3.bin"/><Relationship Id="rId7" Type="http://schemas.openxmlformats.org/officeDocument/2006/relationships/image" Target="../media/image5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emf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svg"/><Relationship Id="rId7" Type="http://schemas.openxmlformats.org/officeDocument/2006/relationships/image" Target="../media/image36.svg"/><Relationship Id="rId2" Type="http://schemas.openxmlformats.org/officeDocument/2006/relationships/image" Target="../media/image33.png"/><Relationship Id="rId1" Type="http://schemas.openxmlformats.org/officeDocument/2006/relationships/slideMaster" Target="../slideMasters/slideMaster4.xml"/><Relationship Id="rId6" Type="http://schemas.openxmlformats.org/officeDocument/2006/relationships/image" Target="../media/image35.svg"/><Relationship Id="rId5" Type="http://schemas.openxmlformats.org/officeDocument/2006/relationships/image" Target="../media/image28.svg"/><Relationship Id="rId4" Type="http://schemas.openxmlformats.org/officeDocument/2006/relationships/image" Target="../media/image12.png"/></Relationships>
</file>

<file path=ppt/slideLayouts/_rels/slideLayout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34.svg"/><Relationship Id="rId7" Type="http://schemas.openxmlformats.org/officeDocument/2006/relationships/image" Target="../media/image36.svg"/><Relationship Id="rId2" Type="http://schemas.openxmlformats.org/officeDocument/2006/relationships/image" Target="../media/image33.png"/><Relationship Id="rId1" Type="http://schemas.openxmlformats.org/officeDocument/2006/relationships/slideMaster" Target="../slideMasters/slideMaster4.xml"/><Relationship Id="rId6" Type="http://schemas.openxmlformats.org/officeDocument/2006/relationships/image" Target="../media/image35.svg"/><Relationship Id="rId5" Type="http://schemas.openxmlformats.org/officeDocument/2006/relationships/image" Target="../media/image28.svg"/><Relationship Id="rId4" Type="http://schemas.openxmlformats.org/officeDocument/2006/relationships/image" Target="../media/image12.png"/><Relationship Id="rId9" Type="http://schemas.openxmlformats.org/officeDocument/2006/relationships/image" Target="../media/image4.svg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2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7.emf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22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7.emf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23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7.emf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svg"/><Relationship Id="rId7" Type="http://schemas.openxmlformats.org/officeDocument/2006/relationships/image" Target="../media/image36.svg"/><Relationship Id="rId2" Type="http://schemas.openxmlformats.org/officeDocument/2006/relationships/image" Target="../media/image33.png"/><Relationship Id="rId1" Type="http://schemas.openxmlformats.org/officeDocument/2006/relationships/slideMaster" Target="../slideMasters/slideMaster5.xml"/><Relationship Id="rId6" Type="http://schemas.openxmlformats.org/officeDocument/2006/relationships/image" Target="../media/image35.svg"/><Relationship Id="rId5" Type="http://schemas.openxmlformats.org/officeDocument/2006/relationships/image" Target="../media/image28.svg"/><Relationship Id="rId4" Type="http://schemas.openxmlformats.org/officeDocument/2006/relationships/image" Target="../media/image12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34.svg"/><Relationship Id="rId7" Type="http://schemas.openxmlformats.org/officeDocument/2006/relationships/image" Target="../media/image36.svg"/><Relationship Id="rId2" Type="http://schemas.openxmlformats.org/officeDocument/2006/relationships/image" Target="../media/image33.png"/><Relationship Id="rId1" Type="http://schemas.openxmlformats.org/officeDocument/2006/relationships/slideMaster" Target="../slideMasters/slideMaster5.xml"/><Relationship Id="rId6" Type="http://schemas.openxmlformats.org/officeDocument/2006/relationships/image" Target="../media/image35.svg"/><Relationship Id="rId5" Type="http://schemas.openxmlformats.org/officeDocument/2006/relationships/image" Target="../media/image28.svg"/><Relationship Id="rId4" Type="http://schemas.openxmlformats.org/officeDocument/2006/relationships/image" Target="../media/image12.png"/><Relationship Id="rId9" Type="http://schemas.openxmlformats.org/officeDocument/2006/relationships/image" Target="../media/image4.svg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25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7.emf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26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7.emf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27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7.emf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svg"/><Relationship Id="rId7" Type="http://schemas.openxmlformats.org/officeDocument/2006/relationships/image" Target="../media/image36.svg"/><Relationship Id="rId2" Type="http://schemas.openxmlformats.org/officeDocument/2006/relationships/image" Target="../media/image33.png"/><Relationship Id="rId1" Type="http://schemas.openxmlformats.org/officeDocument/2006/relationships/slideMaster" Target="../slideMasters/slideMaster6.xml"/><Relationship Id="rId6" Type="http://schemas.openxmlformats.org/officeDocument/2006/relationships/image" Target="../media/image35.svg"/><Relationship Id="rId5" Type="http://schemas.openxmlformats.org/officeDocument/2006/relationships/image" Target="../media/image28.svg"/><Relationship Id="rId4" Type="http://schemas.openxmlformats.org/officeDocument/2006/relationships/image" Target="../media/image12.png"/></Relationships>
</file>

<file path=ppt/slideLayouts/_rels/slideLayout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34.svg"/><Relationship Id="rId7" Type="http://schemas.openxmlformats.org/officeDocument/2006/relationships/image" Target="../media/image36.svg"/><Relationship Id="rId2" Type="http://schemas.openxmlformats.org/officeDocument/2006/relationships/image" Target="../media/image33.png"/><Relationship Id="rId1" Type="http://schemas.openxmlformats.org/officeDocument/2006/relationships/slideMaster" Target="../slideMasters/slideMaster6.xml"/><Relationship Id="rId6" Type="http://schemas.openxmlformats.org/officeDocument/2006/relationships/image" Target="../media/image35.svg"/><Relationship Id="rId5" Type="http://schemas.openxmlformats.org/officeDocument/2006/relationships/image" Target="../media/image28.svg"/><Relationship Id="rId4" Type="http://schemas.openxmlformats.org/officeDocument/2006/relationships/image" Target="../media/image12.png"/><Relationship Id="rId9" Type="http://schemas.openxmlformats.org/officeDocument/2006/relationships/image" Target="../media/image4.svg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29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7.emf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oleObject" Target="../embeddings/oleObject4.bin"/><Relationship Id="rId7" Type="http://schemas.openxmlformats.org/officeDocument/2006/relationships/image" Target="../media/image10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4" Type="http://schemas.openxmlformats.org/officeDocument/2006/relationships/image" Target="../media/image7.emf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30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7.emf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3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7.emf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Master" Target="../slideMasters/slideMaster7.xml"/><Relationship Id="rId1" Type="http://schemas.openxmlformats.org/officeDocument/2006/relationships/tags" Target="../tags/tag33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7.emf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Relationship Id="rId4" Type="http://schemas.openxmlformats.org/officeDocument/2006/relationships/image" Target="../media/image7.emf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6.xml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4" Type="http://schemas.openxmlformats.org/officeDocument/2006/relationships/image" Target="../media/image2.emf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7.xml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4" Type="http://schemas.openxmlformats.org/officeDocument/2006/relationships/image" Target="../media/image2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hink-cell data - do not delete" hidden="1">
            <a:extLst>
              <a:ext uri="{FF2B5EF4-FFF2-40B4-BE49-F238E27FC236}">
                <a16:creationId xmlns:a16="http://schemas.microsoft.com/office/drawing/2014/main" id="{AC86E653-A2C5-8B06-0E09-1B30282AC18C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874594410"/>
              </p:ext>
            </p:extLst>
          </p:nvPr>
        </p:nvGraphicFramePr>
        <p:xfrm>
          <a:off x="1588" y="1588"/>
          <a:ext cx="122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7772400" imgH="10058400" progId="TCLayout.ActiveDocument.1">
                  <p:embed/>
                </p:oleObj>
              </mc:Choice>
              <mc:Fallback>
                <p:oleObj name="think-cell Slide" r:id="rId3" imgW="7772400" imgH="10058400" progId="TCLayout.ActiveDocument.1">
                  <p:embed/>
                  <p:pic>
                    <p:nvPicPr>
                      <p:cNvPr id="3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AC86E653-A2C5-8B06-0E09-1B30282AC18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22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platzhalter 2">
            <a:extLst>
              <a:ext uri="{FF2B5EF4-FFF2-40B4-BE49-F238E27FC236}">
                <a16:creationId xmlns:a16="http://schemas.microsoft.com/office/drawing/2014/main" id="{4F9F9640-763C-38F6-48EF-5FD4CEF135B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55575" y="115888"/>
            <a:ext cx="7315200" cy="1661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FontTx/>
              <a:buNone/>
              <a:defRPr sz="1200" b="0" i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/>
              <a:t>CATEGORY</a:t>
            </a:r>
          </a:p>
        </p:txBody>
      </p:sp>
      <p:sp>
        <p:nvSpPr>
          <p:cNvPr id="4" name="Textplatzhalter 2">
            <a:extLst>
              <a:ext uri="{FF2B5EF4-FFF2-40B4-BE49-F238E27FC236}">
                <a16:creationId xmlns:a16="http://schemas.microsoft.com/office/drawing/2014/main" id="{D22FC988-FB10-CFC2-63F0-34481A60FB3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5575" y="379460"/>
            <a:ext cx="11880850" cy="49859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FontTx/>
              <a:buNone/>
              <a:defRPr sz="3600" b="0" i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/>
              <a:t>Mastertitelformat bearbeiten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12F20070-9021-5C8B-4A74-13DDCAE15F6B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27012" y="1449388"/>
            <a:ext cx="11737975" cy="4722812"/>
          </a:xfrm>
          <a:prstGeom prst="rect">
            <a:avLst/>
          </a:prstGeom>
        </p:spPr>
        <p:txBody>
          <a:bodyPr/>
          <a:lstStyle>
            <a:lvl1pPr marL="457200" indent="-457200">
              <a:buFontTx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  <a:defRPr/>
            </a:lvl1pPr>
          </a:lstStyle>
          <a:p>
            <a:pPr lvl="0"/>
            <a:endParaRPr lang="en-US"/>
          </a:p>
        </p:txBody>
      </p:sp>
      <p:sp>
        <p:nvSpPr>
          <p:cNvPr id="13" name="Foliennummernplatzhalter 5">
            <a:extLst>
              <a:ext uri="{FF2B5EF4-FFF2-40B4-BE49-F238E27FC236}">
                <a16:creationId xmlns:a16="http://schemas.microsoft.com/office/drawing/2014/main" id="{6B1D2EF9-4985-8554-B19B-33C415432AB4}"/>
              </a:ext>
            </a:extLst>
          </p:cNvPr>
          <p:cNvSpPr txBox="1">
            <a:spLocks/>
          </p:cNvSpPr>
          <p:nvPr userDrawn="1"/>
        </p:nvSpPr>
        <p:spPr>
          <a:xfrm>
            <a:off x="11490325" y="6561138"/>
            <a:ext cx="546100" cy="180975"/>
          </a:xfrm>
          <a:prstGeom prst="rect">
            <a:avLst/>
          </a:prstGeom>
        </p:spPr>
        <p:txBody>
          <a:bodyPr lIns="0" tIns="0" rIns="0" bIns="0" anchor="ctr" anchorCtr="0"/>
          <a:lstStyle>
            <a:defPPr>
              <a:defRPr lang="de-DE"/>
            </a:defPPr>
            <a:lvl1pPr marL="0" algn="r" defTabSz="914400" rtl="0" eaLnBrk="1" latinLnBrk="0" hangingPunct="1">
              <a:defRPr sz="1600" b="1" kern="1200">
                <a:solidFill>
                  <a:schemeClr val="tx1"/>
                </a:solidFill>
                <a:latin typeface="Slussen" pitchFamily="2" charset="77"/>
                <a:ea typeface="Slussen" pitchFamily="2" charset="77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de-DE" sz="1000"/>
              <a:t>| </a:t>
            </a:r>
            <a:fld id="{B8EA5FE3-8007-C144-94A3-B39E6A5ED419}" type="slidenum">
              <a:rPr lang="de-DE" sz="1000" smtClean="0"/>
              <a:pPr algn="r"/>
              <a:t>‹#›</a:t>
            </a:fld>
            <a:endParaRPr lang="de-DE" sz="1000"/>
          </a:p>
        </p:txBody>
      </p:sp>
    </p:spTree>
    <p:extLst>
      <p:ext uri="{BB962C8B-B14F-4D97-AF65-F5344CB8AC3E}">
        <p14:creationId xmlns:p14="http://schemas.microsoft.com/office/powerpoint/2010/main" val="23917251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hink-cell data - do not delete" hidden="1">
            <a:extLst>
              <a:ext uri="{FF2B5EF4-FFF2-40B4-BE49-F238E27FC236}">
                <a16:creationId xmlns:a16="http://schemas.microsoft.com/office/drawing/2014/main" id="{AC86E653-A2C5-8B06-0E09-1B30282AC18C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488266887"/>
              </p:ext>
            </p:extLst>
          </p:nvPr>
        </p:nvGraphicFramePr>
        <p:xfrm>
          <a:off x="1588" y="1588"/>
          <a:ext cx="122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7772400" imgH="10058400" progId="TCLayout.ActiveDocument.1">
                  <p:embed/>
                </p:oleObj>
              </mc:Choice>
              <mc:Fallback>
                <p:oleObj name="think-cell Slide" r:id="rId3" imgW="7772400" imgH="10058400" progId="TCLayout.ActiveDocument.1">
                  <p:embed/>
                  <p:pic>
                    <p:nvPicPr>
                      <p:cNvPr id="3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AC86E653-A2C5-8B06-0E09-1B30282AC18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22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Grafik 10">
            <a:extLst>
              <a:ext uri="{FF2B5EF4-FFF2-40B4-BE49-F238E27FC236}">
                <a16:creationId xmlns:a16="http://schemas.microsoft.com/office/drawing/2014/main" id="{050CF65B-65CC-F219-8292-33CF4BEF1631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293217" y="3117958"/>
            <a:ext cx="1605566" cy="622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83868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hink-cell data - do not delete" hidden="1">
            <a:extLst>
              <a:ext uri="{FF2B5EF4-FFF2-40B4-BE49-F238E27FC236}">
                <a16:creationId xmlns:a16="http://schemas.microsoft.com/office/drawing/2014/main" id="{AC86E653-A2C5-8B06-0E09-1B30282AC18C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608049590"/>
              </p:ext>
            </p:extLst>
          </p:nvPr>
        </p:nvGraphicFramePr>
        <p:xfrm>
          <a:off x="1588" y="1588"/>
          <a:ext cx="122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7772400" imgH="10058400" progId="TCLayout.ActiveDocument.1">
                  <p:embed/>
                </p:oleObj>
              </mc:Choice>
              <mc:Fallback>
                <p:oleObj name="think-cell Slide" r:id="rId3" imgW="7772400" imgH="10058400" progId="TCLayout.ActiveDocument.1">
                  <p:embed/>
                  <p:pic>
                    <p:nvPicPr>
                      <p:cNvPr id="3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AC86E653-A2C5-8B06-0E09-1B30282AC18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22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Grafik 8">
            <a:extLst>
              <a:ext uri="{FF2B5EF4-FFF2-40B4-BE49-F238E27FC236}">
                <a16:creationId xmlns:a16="http://schemas.microsoft.com/office/drawing/2014/main" id="{6D1D2918-9847-88FA-CA51-BDEBDD77C18D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905887" y="1949332"/>
            <a:ext cx="536693" cy="818684"/>
          </a:xfrm>
          <a:prstGeom prst="rect">
            <a:avLst/>
          </a:prstGeom>
        </p:spPr>
      </p:pic>
      <p:sp>
        <p:nvSpPr>
          <p:cNvPr id="4" name="Text Placeholder 5">
            <a:extLst>
              <a:ext uri="{FF2B5EF4-FFF2-40B4-BE49-F238E27FC236}">
                <a16:creationId xmlns:a16="http://schemas.microsoft.com/office/drawing/2014/main" id="{27C170A5-02FA-2B25-525E-59C3F1F98C8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70588" y="1949332"/>
            <a:ext cx="4650823" cy="242535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AT"/>
              <a:t>Quote</a:t>
            </a:r>
          </a:p>
        </p:txBody>
      </p:sp>
    </p:spTree>
    <p:extLst>
      <p:ext uri="{BB962C8B-B14F-4D97-AF65-F5344CB8AC3E}">
        <p14:creationId xmlns:p14="http://schemas.microsoft.com/office/powerpoint/2010/main" val="17170785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iz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hink-cell data - do not delete" hidden="1">
            <a:extLst>
              <a:ext uri="{FF2B5EF4-FFF2-40B4-BE49-F238E27FC236}">
                <a16:creationId xmlns:a16="http://schemas.microsoft.com/office/drawing/2014/main" id="{AC86E653-A2C5-8B06-0E09-1B30282AC18C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239217458"/>
              </p:ext>
            </p:extLst>
          </p:nvPr>
        </p:nvGraphicFramePr>
        <p:xfrm>
          <a:off x="1588" y="1588"/>
          <a:ext cx="122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7772400" imgH="10058400" progId="TCLayout.ActiveDocument.1">
                  <p:embed/>
                </p:oleObj>
              </mc:Choice>
              <mc:Fallback>
                <p:oleObj name="think-cell Slide" r:id="rId3" imgW="7772400" imgH="10058400" progId="TCLayout.ActiveDocument.1">
                  <p:embed/>
                  <p:pic>
                    <p:nvPicPr>
                      <p:cNvPr id="3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AC86E653-A2C5-8B06-0E09-1B30282AC18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22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Picture Placeholder 2">
            <a:extLst>
              <a:ext uri="{FF2B5EF4-FFF2-40B4-BE49-F238E27FC236}">
                <a16:creationId xmlns:a16="http://schemas.microsoft.com/office/drawing/2014/main" id="{C1BE1C7A-1274-7A94-73CC-EFF306CF950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54507AB3-218F-1CA4-94F5-185DAA50DB3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0" y="4892040"/>
            <a:ext cx="8047038" cy="549275"/>
          </a:xfrm>
          <a:prstGeom prst="parallelogram">
            <a:avLst/>
          </a:prstGeom>
          <a:solidFill>
            <a:schemeClr val="bg2">
              <a:lumMod val="20000"/>
              <a:lumOff val="80000"/>
              <a:alpha val="58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8289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t-in-tou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hink-cell data - do not delete" hidden="1">
            <a:extLst>
              <a:ext uri="{FF2B5EF4-FFF2-40B4-BE49-F238E27FC236}">
                <a16:creationId xmlns:a16="http://schemas.microsoft.com/office/drawing/2014/main" id="{AC86E653-A2C5-8B06-0E09-1B30282AC18C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937137494"/>
              </p:ext>
            </p:extLst>
          </p:nvPr>
        </p:nvGraphicFramePr>
        <p:xfrm>
          <a:off x="1588" y="1588"/>
          <a:ext cx="122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7772400" imgH="10058400" progId="TCLayout.ActiveDocument.1">
                  <p:embed/>
                </p:oleObj>
              </mc:Choice>
              <mc:Fallback>
                <p:oleObj name="think-cell Slide" r:id="rId3" imgW="7772400" imgH="10058400" progId="TCLayout.ActiveDocument.1">
                  <p:embed/>
                  <p:pic>
                    <p:nvPicPr>
                      <p:cNvPr id="3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AC86E653-A2C5-8B06-0E09-1B30282AC18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22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Grafik 5">
            <a:extLst>
              <a:ext uri="{FF2B5EF4-FFF2-40B4-BE49-F238E27FC236}">
                <a16:creationId xmlns:a16="http://schemas.microsoft.com/office/drawing/2014/main" id="{C95ABF0D-9816-AE42-3C47-E3CFBFBD79B7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11436" y="3189"/>
            <a:ext cx="4493711" cy="685481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1717B929-8323-9733-575C-DF3FDA58FED9}"/>
              </a:ext>
            </a:extLst>
          </p:cNvPr>
          <p:cNvSpPr/>
          <p:nvPr userDrawn="1"/>
        </p:nvSpPr>
        <p:spPr>
          <a:xfrm>
            <a:off x="6198235" y="2051480"/>
            <a:ext cx="5359657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hr-HR" sz="6000" b="0" i="0" kern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Get in touch!</a:t>
            </a:r>
            <a:endParaRPr lang="en-GB" sz="6000" b="0" i="0" kern="12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D5868820-E618-C93A-0F5B-7E4AC694C22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6171764" y="3479639"/>
            <a:ext cx="5386128" cy="365125"/>
          </a:xfrm>
          <a:prstGeom prst="rect">
            <a:avLst/>
          </a:prstGeom>
        </p:spPr>
        <p:txBody>
          <a:bodyPr/>
          <a:lstStyle>
            <a:lvl1pPr marL="0" indent="0" algn="r">
              <a:buFont typeface="Arial" panose="020B0604020202020204" pitchFamily="34" charset="0"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hr-HR"/>
              <a:t>Department</a:t>
            </a:r>
            <a:endParaRPr lang="en-GB"/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F2671340-D534-AEA9-EBF2-C2F31E0D8EEB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171068" y="3871293"/>
            <a:ext cx="5386824" cy="36512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lang="en-GB" sz="1800" dirty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228600" lvl="0" indent="-228600" algn="r"/>
            <a:r>
              <a:rPr lang="hr-HR"/>
              <a:t>Mobile</a:t>
            </a:r>
            <a:endParaRPr lang="en-GB"/>
          </a:p>
        </p:txBody>
      </p:sp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F5F91D24-01C1-C34E-DBD1-B9E54C4EDA6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6171764" y="4262947"/>
            <a:ext cx="5386128" cy="36512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lang="en-GB" sz="1800" dirty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228600" lvl="0" indent="-228600" algn="r"/>
            <a:r>
              <a:rPr lang="hr-HR"/>
              <a:t>Mail</a:t>
            </a:r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AF7B3DD-A8B5-9E08-6793-B754E847B409}"/>
              </a:ext>
            </a:extLst>
          </p:cNvPr>
          <p:cNvSpPr/>
          <p:nvPr userDrawn="1"/>
        </p:nvSpPr>
        <p:spPr>
          <a:xfrm>
            <a:off x="7193280" y="5074920"/>
            <a:ext cx="4493710" cy="914400"/>
          </a:xfrm>
          <a:prstGeom prst="rect">
            <a:avLst/>
          </a:prstGeom>
        </p:spPr>
        <p:txBody>
          <a:bodyPr/>
          <a:lstStyle/>
          <a:p>
            <a:pPr lvl="0" indent="0" algn="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de-DE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INDUSTRIE HOLDING </a:t>
            </a:r>
            <a:r>
              <a:rPr lang="de-DE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Operations</a:t>
            </a:r>
            <a:r>
              <a:rPr lang="de-DE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GmbH</a:t>
            </a:r>
          </a:p>
          <a:p>
            <a:pPr lvl="0" indent="0" algn="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de-DE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Fabianistraße</a:t>
            </a:r>
            <a:r>
              <a:rPr lang="de-DE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8</a:t>
            </a:r>
          </a:p>
          <a:p>
            <a:pPr lvl="0" indent="0" algn="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de-DE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1110 Wien</a:t>
            </a:r>
          </a:p>
        </p:txBody>
      </p:sp>
      <p:sp>
        <p:nvSpPr>
          <p:cNvPr id="11" name="Content Placeholder 5">
            <a:extLst>
              <a:ext uri="{FF2B5EF4-FFF2-40B4-BE49-F238E27FC236}">
                <a16:creationId xmlns:a16="http://schemas.microsoft.com/office/drawing/2014/main" id="{4F452D24-C9D8-A626-9017-E87EF6714878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171068" y="3090660"/>
            <a:ext cx="5386128" cy="36512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lang="en-GB" sz="1800" dirty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228600" lvl="0" indent="-228600" algn="r"/>
            <a:r>
              <a:rPr lang="hr-HR"/>
              <a:t>Name Last Name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72622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75759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>
            <a:extLst>
              <a:ext uri="{FF2B5EF4-FFF2-40B4-BE49-F238E27FC236}">
                <a16:creationId xmlns:a16="http://schemas.microsoft.com/office/drawing/2014/main" id="{32954AD5-77FF-CECA-06F8-61F1717E119B}"/>
              </a:ext>
            </a:extLst>
          </p:cNvPr>
          <p:cNvGrpSpPr/>
          <p:nvPr userDrawn="1"/>
        </p:nvGrpSpPr>
        <p:grpSpPr>
          <a:xfrm>
            <a:off x="643116" y="1598174"/>
            <a:ext cx="10460004" cy="468000"/>
            <a:chOff x="643116" y="1598174"/>
            <a:chExt cx="10460004" cy="468000"/>
          </a:xfrm>
        </p:grpSpPr>
        <p:pic>
          <p:nvPicPr>
            <p:cNvPr id="5" name="Grafik 15">
              <a:extLst>
                <a:ext uri="{FF2B5EF4-FFF2-40B4-BE49-F238E27FC236}">
                  <a16:creationId xmlns:a16="http://schemas.microsoft.com/office/drawing/2014/main" id="{7877B026-F6A6-54ED-644C-9487147F691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949916" y="1598174"/>
              <a:ext cx="832000" cy="468000"/>
            </a:xfrm>
            <a:prstGeom prst="rect">
              <a:avLst/>
            </a:prstGeom>
          </p:spPr>
        </p:pic>
        <p:pic>
          <p:nvPicPr>
            <p:cNvPr id="9" name="Grafik 5">
              <a:extLst>
                <a:ext uri="{FF2B5EF4-FFF2-40B4-BE49-F238E27FC236}">
                  <a16:creationId xmlns:a16="http://schemas.microsoft.com/office/drawing/2014/main" id="{7C86E5CB-A739-976A-8C02-7441D0F3DF1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643116" y="1598174"/>
              <a:ext cx="306800" cy="468000"/>
            </a:xfrm>
            <a:prstGeom prst="rect">
              <a:avLst/>
            </a:prstGeom>
          </p:spPr>
        </p:pic>
        <p:pic>
          <p:nvPicPr>
            <p:cNvPr id="10" name="Grafik 15">
              <a:extLst>
                <a:ext uri="{FF2B5EF4-FFF2-40B4-BE49-F238E27FC236}">
                  <a16:creationId xmlns:a16="http://schemas.microsoft.com/office/drawing/2014/main" id="{66C556BA-2AF3-5FA9-4A05-C4A54F44768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 l="20243"/>
            <a:stretch>
              <a:fillRect/>
            </a:stretch>
          </p:blipFill>
          <p:spPr>
            <a:xfrm>
              <a:off x="1677138" y="1598174"/>
              <a:ext cx="8152661" cy="468000"/>
            </a:xfrm>
            <a:prstGeom prst="rect">
              <a:avLst/>
            </a:prstGeom>
          </p:spPr>
        </p:pic>
        <p:pic>
          <p:nvPicPr>
            <p:cNvPr id="11" name="Grafik 15">
              <a:extLst>
                <a:ext uri="{FF2B5EF4-FFF2-40B4-BE49-F238E27FC236}">
                  <a16:creationId xmlns:a16="http://schemas.microsoft.com/office/drawing/2014/main" id="{2274B06C-BB83-142F-43E8-D08C2DFBAE7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 l="20243"/>
            <a:stretch>
              <a:fillRect/>
            </a:stretch>
          </p:blipFill>
          <p:spPr>
            <a:xfrm>
              <a:off x="10010921" y="1598174"/>
              <a:ext cx="1092199" cy="468000"/>
            </a:xfrm>
            <a:prstGeom prst="rect">
              <a:avLst/>
            </a:prstGeom>
          </p:spPr>
        </p:pic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E454E2E2-C6F8-5BEB-9448-CC7509962601}"/>
              </a:ext>
            </a:extLst>
          </p:cNvPr>
          <p:cNvGrpSpPr/>
          <p:nvPr userDrawn="1"/>
        </p:nvGrpSpPr>
        <p:grpSpPr>
          <a:xfrm>
            <a:off x="643116" y="2283974"/>
            <a:ext cx="10460004" cy="468000"/>
            <a:chOff x="643116" y="1598174"/>
            <a:chExt cx="10460004" cy="468000"/>
          </a:xfrm>
        </p:grpSpPr>
        <p:pic>
          <p:nvPicPr>
            <p:cNvPr id="26" name="Grafik 15">
              <a:extLst>
                <a:ext uri="{FF2B5EF4-FFF2-40B4-BE49-F238E27FC236}">
                  <a16:creationId xmlns:a16="http://schemas.microsoft.com/office/drawing/2014/main" id="{7D1EAD6A-7DA3-C435-3E3C-9AE32A4C47D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949916" y="1598174"/>
              <a:ext cx="832000" cy="468000"/>
            </a:xfrm>
            <a:prstGeom prst="rect">
              <a:avLst/>
            </a:prstGeom>
          </p:spPr>
        </p:pic>
        <p:pic>
          <p:nvPicPr>
            <p:cNvPr id="27" name="Grafik 5">
              <a:extLst>
                <a:ext uri="{FF2B5EF4-FFF2-40B4-BE49-F238E27FC236}">
                  <a16:creationId xmlns:a16="http://schemas.microsoft.com/office/drawing/2014/main" id="{DF95C80F-882E-6E9D-5F40-4417A443F66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643116" y="1598174"/>
              <a:ext cx="306800" cy="468000"/>
            </a:xfrm>
            <a:prstGeom prst="rect">
              <a:avLst/>
            </a:prstGeom>
          </p:spPr>
        </p:pic>
        <p:pic>
          <p:nvPicPr>
            <p:cNvPr id="28" name="Grafik 15">
              <a:extLst>
                <a:ext uri="{FF2B5EF4-FFF2-40B4-BE49-F238E27FC236}">
                  <a16:creationId xmlns:a16="http://schemas.microsoft.com/office/drawing/2014/main" id="{756DDEE3-C0E5-8C7E-C20C-8281BF00177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 l="20243"/>
            <a:stretch>
              <a:fillRect/>
            </a:stretch>
          </p:blipFill>
          <p:spPr>
            <a:xfrm>
              <a:off x="1677138" y="1598174"/>
              <a:ext cx="8152661" cy="468000"/>
            </a:xfrm>
            <a:prstGeom prst="rect">
              <a:avLst/>
            </a:prstGeom>
          </p:spPr>
        </p:pic>
        <p:pic>
          <p:nvPicPr>
            <p:cNvPr id="29" name="Grafik 15">
              <a:extLst>
                <a:ext uri="{FF2B5EF4-FFF2-40B4-BE49-F238E27FC236}">
                  <a16:creationId xmlns:a16="http://schemas.microsoft.com/office/drawing/2014/main" id="{94DA9E3A-28E1-EBB5-8585-4BF69CA2653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 l="20243"/>
            <a:stretch>
              <a:fillRect/>
            </a:stretch>
          </p:blipFill>
          <p:spPr>
            <a:xfrm>
              <a:off x="10010921" y="1598174"/>
              <a:ext cx="1092199" cy="468000"/>
            </a:xfrm>
            <a:prstGeom prst="rect">
              <a:avLst/>
            </a:prstGeom>
          </p:spPr>
        </p:pic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BE067AF7-E61E-09DB-A3C8-2586CA12A5B9}"/>
              </a:ext>
            </a:extLst>
          </p:cNvPr>
          <p:cNvGrpSpPr/>
          <p:nvPr userDrawn="1"/>
        </p:nvGrpSpPr>
        <p:grpSpPr>
          <a:xfrm>
            <a:off x="643116" y="2978548"/>
            <a:ext cx="10460004" cy="468000"/>
            <a:chOff x="643116" y="1598174"/>
            <a:chExt cx="10460004" cy="468000"/>
          </a:xfrm>
        </p:grpSpPr>
        <p:pic>
          <p:nvPicPr>
            <p:cNvPr id="31" name="Grafik 15">
              <a:extLst>
                <a:ext uri="{FF2B5EF4-FFF2-40B4-BE49-F238E27FC236}">
                  <a16:creationId xmlns:a16="http://schemas.microsoft.com/office/drawing/2014/main" id="{DB020D6F-EA41-D618-6C7D-F290EE455E8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949916" y="1598174"/>
              <a:ext cx="832000" cy="468000"/>
            </a:xfrm>
            <a:prstGeom prst="rect">
              <a:avLst/>
            </a:prstGeom>
          </p:spPr>
        </p:pic>
        <p:pic>
          <p:nvPicPr>
            <p:cNvPr id="32" name="Grafik 5">
              <a:extLst>
                <a:ext uri="{FF2B5EF4-FFF2-40B4-BE49-F238E27FC236}">
                  <a16:creationId xmlns:a16="http://schemas.microsoft.com/office/drawing/2014/main" id="{436E3D61-340D-B95E-AEA9-AB07DBC4211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643116" y="1598174"/>
              <a:ext cx="306800" cy="468000"/>
            </a:xfrm>
            <a:prstGeom prst="rect">
              <a:avLst/>
            </a:prstGeom>
          </p:spPr>
        </p:pic>
        <p:pic>
          <p:nvPicPr>
            <p:cNvPr id="33" name="Grafik 15">
              <a:extLst>
                <a:ext uri="{FF2B5EF4-FFF2-40B4-BE49-F238E27FC236}">
                  <a16:creationId xmlns:a16="http://schemas.microsoft.com/office/drawing/2014/main" id="{9879E665-BDCD-272D-C88D-D4D4E3B07C2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 l="20243"/>
            <a:stretch>
              <a:fillRect/>
            </a:stretch>
          </p:blipFill>
          <p:spPr>
            <a:xfrm>
              <a:off x="1677138" y="1598174"/>
              <a:ext cx="8152661" cy="468000"/>
            </a:xfrm>
            <a:prstGeom prst="rect">
              <a:avLst/>
            </a:prstGeom>
          </p:spPr>
        </p:pic>
        <p:pic>
          <p:nvPicPr>
            <p:cNvPr id="34" name="Grafik 15">
              <a:extLst>
                <a:ext uri="{FF2B5EF4-FFF2-40B4-BE49-F238E27FC236}">
                  <a16:creationId xmlns:a16="http://schemas.microsoft.com/office/drawing/2014/main" id="{CFBC7687-1909-22D6-E167-4273F94A876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 l="20243"/>
            <a:stretch>
              <a:fillRect/>
            </a:stretch>
          </p:blipFill>
          <p:spPr>
            <a:xfrm>
              <a:off x="10010921" y="1598174"/>
              <a:ext cx="1092199" cy="468000"/>
            </a:xfrm>
            <a:prstGeom prst="rect">
              <a:avLst/>
            </a:prstGeom>
          </p:spPr>
        </p:pic>
      </p:grpSp>
      <p:sp>
        <p:nvSpPr>
          <p:cNvPr id="53" name="Textplatzhalter 2">
            <a:extLst>
              <a:ext uri="{FF2B5EF4-FFF2-40B4-BE49-F238E27FC236}">
                <a16:creationId xmlns:a16="http://schemas.microsoft.com/office/drawing/2014/main" id="{988BF728-0850-BDBC-C84C-72A3133E332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5575" y="379460"/>
            <a:ext cx="11880850" cy="49859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FontTx/>
              <a:buNone/>
              <a:defRPr sz="3600" b="0" i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/>
              <a:t>Agenda</a:t>
            </a:r>
          </a:p>
        </p:txBody>
      </p:sp>
      <p:sp>
        <p:nvSpPr>
          <p:cNvPr id="54" name="Textplatzhalter 2">
            <a:extLst>
              <a:ext uri="{FF2B5EF4-FFF2-40B4-BE49-F238E27FC236}">
                <a16:creationId xmlns:a16="http://schemas.microsoft.com/office/drawing/2014/main" id="{B4E8C55B-25CF-F336-055B-62C557D46D9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55575" y="115888"/>
            <a:ext cx="7315200" cy="1661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FontTx/>
              <a:buNone/>
              <a:defRPr sz="1200" b="0" i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/>
              <a:t>CATEGORY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3D665D-E1CC-BAA3-F96B-EAA23D6822D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88880" y="1609142"/>
            <a:ext cx="8740918" cy="45922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hr-HR"/>
              <a:t>Item 1</a:t>
            </a:r>
            <a:endParaRPr lang="en-US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108DE592-1C25-8BB5-4DCF-6B700799185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088880" y="2288361"/>
            <a:ext cx="8740919" cy="45922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hr-HR"/>
              <a:t>Item 2</a:t>
            </a:r>
            <a:endParaRPr lang="en-US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C39FFF83-4A00-5D2F-CE29-7C311AFF134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088880" y="2982935"/>
            <a:ext cx="8740918" cy="459226"/>
          </a:xfrm>
          <a:prstGeom prst="rect">
            <a:avLst/>
          </a:prstGeom>
          <a:solidFill>
            <a:srgbClr val="E5E6F0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hr-HR"/>
              <a:t>Item 3</a:t>
            </a:r>
            <a:endParaRPr lang="en-US"/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B78D392E-7C79-E03B-B530-32D4448DA4E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0403880" y="1592439"/>
            <a:ext cx="657082" cy="459226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/>
            </a:lvl1pPr>
          </a:lstStyle>
          <a:p>
            <a:pPr lvl="0"/>
            <a:r>
              <a:rPr lang="hr-HR"/>
              <a:t>#</a:t>
            </a:r>
            <a:endParaRPr lang="en-US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4198C9F6-9078-BD2B-1496-4743C5ACF9DF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0424959" y="2278239"/>
            <a:ext cx="657082" cy="459226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/>
            </a:lvl1pPr>
          </a:lstStyle>
          <a:p>
            <a:pPr lvl="0"/>
            <a:r>
              <a:rPr lang="hr-HR"/>
              <a:t>#</a:t>
            </a:r>
            <a:endParaRPr lang="en-US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141E723A-5B60-1124-6796-7ABD9834117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0424959" y="2977893"/>
            <a:ext cx="657082" cy="459226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/>
            </a:lvl1pPr>
          </a:lstStyle>
          <a:p>
            <a:pPr lvl="0"/>
            <a:r>
              <a:rPr lang="hr-HR"/>
              <a:t>#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57351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>
            <a:extLst>
              <a:ext uri="{FF2B5EF4-FFF2-40B4-BE49-F238E27FC236}">
                <a16:creationId xmlns:a16="http://schemas.microsoft.com/office/drawing/2014/main" id="{32954AD5-77FF-CECA-06F8-61F1717E119B}"/>
              </a:ext>
            </a:extLst>
          </p:cNvPr>
          <p:cNvGrpSpPr/>
          <p:nvPr userDrawn="1"/>
        </p:nvGrpSpPr>
        <p:grpSpPr>
          <a:xfrm>
            <a:off x="643116" y="1598174"/>
            <a:ext cx="10460004" cy="468000"/>
            <a:chOff x="643116" y="1598174"/>
            <a:chExt cx="10460004" cy="468000"/>
          </a:xfrm>
        </p:grpSpPr>
        <p:pic>
          <p:nvPicPr>
            <p:cNvPr id="5" name="Grafik 15">
              <a:extLst>
                <a:ext uri="{FF2B5EF4-FFF2-40B4-BE49-F238E27FC236}">
                  <a16:creationId xmlns:a16="http://schemas.microsoft.com/office/drawing/2014/main" id="{7877B026-F6A6-54ED-644C-9487147F691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949916" y="1598174"/>
              <a:ext cx="832000" cy="468000"/>
            </a:xfrm>
            <a:prstGeom prst="rect">
              <a:avLst/>
            </a:prstGeom>
          </p:spPr>
        </p:pic>
        <p:pic>
          <p:nvPicPr>
            <p:cNvPr id="9" name="Grafik 5">
              <a:extLst>
                <a:ext uri="{FF2B5EF4-FFF2-40B4-BE49-F238E27FC236}">
                  <a16:creationId xmlns:a16="http://schemas.microsoft.com/office/drawing/2014/main" id="{7C86E5CB-A739-976A-8C02-7441D0F3DF1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643116" y="1598174"/>
              <a:ext cx="306800" cy="468000"/>
            </a:xfrm>
            <a:prstGeom prst="rect">
              <a:avLst/>
            </a:prstGeom>
          </p:spPr>
        </p:pic>
        <p:pic>
          <p:nvPicPr>
            <p:cNvPr id="10" name="Grafik 15">
              <a:extLst>
                <a:ext uri="{FF2B5EF4-FFF2-40B4-BE49-F238E27FC236}">
                  <a16:creationId xmlns:a16="http://schemas.microsoft.com/office/drawing/2014/main" id="{66C556BA-2AF3-5FA9-4A05-C4A54F44768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 l="20243"/>
            <a:stretch>
              <a:fillRect/>
            </a:stretch>
          </p:blipFill>
          <p:spPr>
            <a:xfrm>
              <a:off x="1131038" y="1598174"/>
              <a:ext cx="8698762" cy="468000"/>
            </a:xfrm>
            <a:prstGeom prst="rect">
              <a:avLst/>
            </a:prstGeom>
          </p:spPr>
        </p:pic>
        <p:pic>
          <p:nvPicPr>
            <p:cNvPr id="11" name="Grafik 15">
              <a:extLst>
                <a:ext uri="{FF2B5EF4-FFF2-40B4-BE49-F238E27FC236}">
                  <a16:creationId xmlns:a16="http://schemas.microsoft.com/office/drawing/2014/main" id="{2274B06C-BB83-142F-43E8-D08C2DFBAE7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 l="20243"/>
            <a:stretch>
              <a:fillRect/>
            </a:stretch>
          </p:blipFill>
          <p:spPr>
            <a:xfrm>
              <a:off x="10010921" y="1598174"/>
              <a:ext cx="1092199" cy="468000"/>
            </a:xfrm>
            <a:prstGeom prst="rect">
              <a:avLst/>
            </a:prstGeom>
          </p:spPr>
        </p:pic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E454E2E2-C6F8-5BEB-9448-CC7509962601}"/>
              </a:ext>
            </a:extLst>
          </p:cNvPr>
          <p:cNvGrpSpPr/>
          <p:nvPr userDrawn="1"/>
        </p:nvGrpSpPr>
        <p:grpSpPr>
          <a:xfrm>
            <a:off x="671836" y="3011291"/>
            <a:ext cx="10460004" cy="468000"/>
            <a:chOff x="643116" y="1598174"/>
            <a:chExt cx="10460004" cy="468000"/>
          </a:xfrm>
        </p:grpSpPr>
        <p:pic>
          <p:nvPicPr>
            <p:cNvPr id="26" name="Grafik 15">
              <a:extLst>
                <a:ext uri="{FF2B5EF4-FFF2-40B4-BE49-F238E27FC236}">
                  <a16:creationId xmlns:a16="http://schemas.microsoft.com/office/drawing/2014/main" id="{7D1EAD6A-7DA3-C435-3E3C-9AE32A4C47D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949916" y="1598174"/>
              <a:ext cx="832000" cy="468000"/>
            </a:xfrm>
            <a:prstGeom prst="rect">
              <a:avLst/>
            </a:prstGeom>
          </p:spPr>
        </p:pic>
        <p:pic>
          <p:nvPicPr>
            <p:cNvPr id="27" name="Grafik 5">
              <a:extLst>
                <a:ext uri="{FF2B5EF4-FFF2-40B4-BE49-F238E27FC236}">
                  <a16:creationId xmlns:a16="http://schemas.microsoft.com/office/drawing/2014/main" id="{DF95C80F-882E-6E9D-5F40-4417A443F66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643116" y="1598174"/>
              <a:ext cx="306800" cy="468000"/>
            </a:xfrm>
            <a:prstGeom prst="rect">
              <a:avLst/>
            </a:prstGeom>
          </p:spPr>
        </p:pic>
        <p:pic>
          <p:nvPicPr>
            <p:cNvPr id="28" name="Grafik 15">
              <a:extLst>
                <a:ext uri="{FF2B5EF4-FFF2-40B4-BE49-F238E27FC236}">
                  <a16:creationId xmlns:a16="http://schemas.microsoft.com/office/drawing/2014/main" id="{756DDEE3-C0E5-8C7E-C20C-8281BF00177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 l="20243"/>
            <a:stretch>
              <a:fillRect/>
            </a:stretch>
          </p:blipFill>
          <p:spPr>
            <a:xfrm>
              <a:off x="1256716" y="1598174"/>
              <a:ext cx="8573083" cy="468000"/>
            </a:xfrm>
            <a:prstGeom prst="rect">
              <a:avLst/>
            </a:prstGeom>
          </p:spPr>
        </p:pic>
        <p:pic>
          <p:nvPicPr>
            <p:cNvPr id="29" name="Grafik 15">
              <a:extLst>
                <a:ext uri="{FF2B5EF4-FFF2-40B4-BE49-F238E27FC236}">
                  <a16:creationId xmlns:a16="http://schemas.microsoft.com/office/drawing/2014/main" id="{94DA9E3A-28E1-EBB5-8585-4BF69CA2653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 l="20243"/>
            <a:stretch>
              <a:fillRect/>
            </a:stretch>
          </p:blipFill>
          <p:spPr>
            <a:xfrm>
              <a:off x="10010921" y="1598174"/>
              <a:ext cx="1092199" cy="468000"/>
            </a:xfrm>
            <a:prstGeom prst="rect">
              <a:avLst/>
            </a:prstGeom>
          </p:spPr>
        </p:pic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BE067AF7-E61E-09DB-A3C8-2586CA12A5B9}"/>
              </a:ext>
            </a:extLst>
          </p:cNvPr>
          <p:cNvGrpSpPr/>
          <p:nvPr userDrawn="1"/>
        </p:nvGrpSpPr>
        <p:grpSpPr>
          <a:xfrm>
            <a:off x="671836" y="4422214"/>
            <a:ext cx="10460004" cy="468000"/>
            <a:chOff x="643116" y="1598174"/>
            <a:chExt cx="10460004" cy="468000"/>
          </a:xfrm>
        </p:grpSpPr>
        <p:pic>
          <p:nvPicPr>
            <p:cNvPr id="31" name="Grafik 15">
              <a:extLst>
                <a:ext uri="{FF2B5EF4-FFF2-40B4-BE49-F238E27FC236}">
                  <a16:creationId xmlns:a16="http://schemas.microsoft.com/office/drawing/2014/main" id="{DB020D6F-EA41-D618-6C7D-F290EE455E8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949916" y="1598174"/>
              <a:ext cx="832000" cy="468000"/>
            </a:xfrm>
            <a:prstGeom prst="rect">
              <a:avLst/>
            </a:prstGeom>
          </p:spPr>
        </p:pic>
        <p:pic>
          <p:nvPicPr>
            <p:cNvPr id="32" name="Grafik 5">
              <a:extLst>
                <a:ext uri="{FF2B5EF4-FFF2-40B4-BE49-F238E27FC236}">
                  <a16:creationId xmlns:a16="http://schemas.microsoft.com/office/drawing/2014/main" id="{436E3D61-340D-B95E-AEA9-AB07DBC4211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643116" y="1598174"/>
              <a:ext cx="306800" cy="468000"/>
            </a:xfrm>
            <a:prstGeom prst="rect">
              <a:avLst/>
            </a:prstGeom>
          </p:spPr>
        </p:pic>
        <p:pic>
          <p:nvPicPr>
            <p:cNvPr id="33" name="Grafik 15">
              <a:extLst>
                <a:ext uri="{FF2B5EF4-FFF2-40B4-BE49-F238E27FC236}">
                  <a16:creationId xmlns:a16="http://schemas.microsoft.com/office/drawing/2014/main" id="{9879E665-BDCD-272D-C88D-D4D4E3B07C2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 l="20243"/>
            <a:stretch>
              <a:fillRect/>
            </a:stretch>
          </p:blipFill>
          <p:spPr>
            <a:xfrm>
              <a:off x="1677138" y="1598174"/>
              <a:ext cx="8152661" cy="468000"/>
            </a:xfrm>
            <a:prstGeom prst="rect">
              <a:avLst/>
            </a:prstGeom>
          </p:spPr>
        </p:pic>
        <p:pic>
          <p:nvPicPr>
            <p:cNvPr id="34" name="Grafik 15">
              <a:extLst>
                <a:ext uri="{FF2B5EF4-FFF2-40B4-BE49-F238E27FC236}">
                  <a16:creationId xmlns:a16="http://schemas.microsoft.com/office/drawing/2014/main" id="{CFBC7687-1909-22D6-E167-4273F94A876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 l="20243"/>
            <a:stretch>
              <a:fillRect/>
            </a:stretch>
          </p:blipFill>
          <p:spPr>
            <a:xfrm>
              <a:off x="10010921" y="1598174"/>
              <a:ext cx="1092199" cy="468000"/>
            </a:xfrm>
            <a:prstGeom prst="rect">
              <a:avLst/>
            </a:prstGeom>
          </p:spPr>
        </p:pic>
      </p:grpSp>
      <p:sp>
        <p:nvSpPr>
          <p:cNvPr id="53" name="Textplatzhalter 2">
            <a:extLst>
              <a:ext uri="{FF2B5EF4-FFF2-40B4-BE49-F238E27FC236}">
                <a16:creationId xmlns:a16="http://schemas.microsoft.com/office/drawing/2014/main" id="{988BF728-0850-BDBC-C84C-72A3133E332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5575" y="379460"/>
            <a:ext cx="11880850" cy="49859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FontTx/>
              <a:buNone/>
              <a:defRPr sz="3600" b="0" i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/>
              <a:t>Agenda</a:t>
            </a:r>
          </a:p>
        </p:txBody>
      </p:sp>
      <p:sp>
        <p:nvSpPr>
          <p:cNvPr id="54" name="Textplatzhalter 2">
            <a:extLst>
              <a:ext uri="{FF2B5EF4-FFF2-40B4-BE49-F238E27FC236}">
                <a16:creationId xmlns:a16="http://schemas.microsoft.com/office/drawing/2014/main" id="{B4E8C55B-25CF-F336-055B-62C557D46D9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55575" y="115888"/>
            <a:ext cx="7315200" cy="1661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FontTx/>
              <a:buNone/>
              <a:defRPr sz="1200" b="0" i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/>
              <a:t>CATEGORY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3D665D-E1CC-BAA3-F96B-EAA23D6822D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31036" y="1609142"/>
            <a:ext cx="8698762" cy="45922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hr-HR"/>
              <a:t>Item 1</a:t>
            </a:r>
            <a:endParaRPr lang="en-US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108DE592-1C25-8BB5-4DCF-6B700799185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131036" y="3015678"/>
            <a:ext cx="8727483" cy="45922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hr-HR"/>
              <a:t>Item 2</a:t>
            </a:r>
            <a:endParaRPr lang="en-US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C39FFF83-4A00-5D2F-CE29-7C311AFF134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31036" y="4426601"/>
            <a:ext cx="8727482" cy="45922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hr-HR"/>
              <a:t>Item 3</a:t>
            </a:r>
            <a:endParaRPr lang="en-US"/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B78D392E-7C79-E03B-B530-32D4448DA4E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0403880" y="1592439"/>
            <a:ext cx="657082" cy="459226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/>
            </a:lvl1pPr>
          </a:lstStyle>
          <a:p>
            <a:pPr lvl="0"/>
            <a:r>
              <a:rPr lang="hr-HR"/>
              <a:t>#</a:t>
            </a:r>
            <a:endParaRPr lang="en-US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4198C9F6-9078-BD2B-1496-4743C5ACF9DF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0453679" y="3005556"/>
            <a:ext cx="657082" cy="459226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/>
            </a:lvl1pPr>
          </a:lstStyle>
          <a:p>
            <a:pPr lvl="0"/>
            <a:r>
              <a:rPr lang="hr-HR"/>
              <a:t>#</a:t>
            </a:r>
            <a:endParaRPr lang="en-US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141E723A-5B60-1124-6796-7ABD9834117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0453679" y="4421559"/>
            <a:ext cx="657082" cy="459226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/>
            </a:lvl1pPr>
          </a:lstStyle>
          <a:p>
            <a:pPr lvl="0"/>
            <a:r>
              <a:rPr lang="hr-HR"/>
              <a:t>#</a:t>
            </a:r>
            <a:endParaRPr lang="en-US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B868B41F-6E5A-C4B8-34B1-E423770F460C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1131037" y="2203021"/>
            <a:ext cx="8698761" cy="689518"/>
          </a:xfrm>
          <a:prstGeom prst="rect">
            <a:avLst/>
          </a:prstGeom>
        </p:spPr>
        <p:txBody>
          <a:bodyPr/>
          <a:lstStyle>
            <a:lvl1pPr marL="285750" indent="-285750">
              <a:buFontTx/>
              <a:buBlip>
                <a:blip r:embed="rId8">
                  <a:extLst>
                    <a:ext uri="{96DAC541-7B7A-43D3-8B79-37D633B846F1}">
                      <asvg:svgBlip xmlns:asvg="http://schemas.microsoft.com/office/drawing/2016/SVG/main" r:embed="rId9"/>
                    </a:ext>
                  </a:extLst>
                </a:blip>
              </a:buBlip>
              <a:defRPr sz="1600"/>
            </a:lvl1pPr>
          </a:lstStyle>
          <a:p>
            <a:pPr lvl="0"/>
            <a:endParaRPr lang="en-US"/>
          </a:p>
        </p:txBody>
      </p:sp>
      <p:sp>
        <p:nvSpPr>
          <p:cNvPr id="23" name="Text Placeholder 18">
            <a:extLst>
              <a:ext uri="{FF2B5EF4-FFF2-40B4-BE49-F238E27FC236}">
                <a16:creationId xmlns:a16="http://schemas.microsoft.com/office/drawing/2014/main" id="{6AEB9815-3BA4-8315-C08D-38F177C5D856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1159757" y="3601121"/>
            <a:ext cx="8698761" cy="689518"/>
          </a:xfrm>
          <a:prstGeom prst="rect">
            <a:avLst/>
          </a:prstGeom>
        </p:spPr>
        <p:txBody>
          <a:bodyPr/>
          <a:lstStyle>
            <a:lvl1pPr marL="285750" indent="-285750">
              <a:buFontTx/>
              <a:buBlip>
                <a:blip r:embed="rId8">
                  <a:extLst>
                    <a:ext uri="{96DAC541-7B7A-43D3-8B79-37D633B846F1}">
                      <asvg:svgBlip xmlns:asvg="http://schemas.microsoft.com/office/drawing/2016/SVG/main" r:embed="rId9"/>
                    </a:ext>
                  </a:extLst>
                </a:blip>
              </a:buBlip>
              <a:defRPr sz="1600"/>
            </a:lvl1pPr>
          </a:lstStyle>
          <a:p>
            <a:pPr lvl="0"/>
            <a:endParaRPr lang="en-US"/>
          </a:p>
        </p:txBody>
      </p:sp>
      <p:sp>
        <p:nvSpPr>
          <p:cNvPr id="50" name="Text Placeholder 18">
            <a:extLst>
              <a:ext uri="{FF2B5EF4-FFF2-40B4-BE49-F238E27FC236}">
                <a16:creationId xmlns:a16="http://schemas.microsoft.com/office/drawing/2014/main" id="{8F50A144-86F4-2BAF-9C19-11DC3C3A6FA0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1153897" y="5021789"/>
            <a:ext cx="8727482" cy="689518"/>
          </a:xfrm>
          <a:prstGeom prst="rect">
            <a:avLst/>
          </a:prstGeom>
        </p:spPr>
        <p:txBody>
          <a:bodyPr/>
          <a:lstStyle>
            <a:lvl1pPr marL="285750" indent="-285750">
              <a:buFontTx/>
              <a:buBlip>
                <a:blip r:embed="rId8">
                  <a:extLst>
                    <a:ext uri="{96DAC541-7B7A-43D3-8B79-37D633B846F1}">
                      <asvg:svgBlip xmlns:asvg="http://schemas.microsoft.com/office/drawing/2016/SVG/main" r:embed="rId9"/>
                    </a:ext>
                  </a:extLst>
                </a:blip>
              </a:buBlip>
              <a:defRPr sz="16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78284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2">
            <a:extLst>
              <a:ext uri="{FF2B5EF4-FFF2-40B4-BE49-F238E27FC236}">
                <a16:creationId xmlns:a16="http://schemas.microsoft.com/office/drawing/2014/main" id="{A156064F-DBA5-5314-1081-ABE2D49D539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55575" y="115888"/>
            <a:ext cx="7315200" cy="1661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FontTx/>
              <a:buNone/>
              <a:defRPr sz="1200" b="0" i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/>
              <a:t>CATEGORY</a:t>
            </a:r>
          </a:p>
        </p:txBody>
      </p:sp>
      <p:sp>
        <p:nvSpPr>
          <p:cNvPr id="7" name="Textplatzhalter 2">
            <a:extLst>
              <a:ext uri="{FF2B5EF4-FFF2-40B4-BE49-F238E27FC236}">
                <a16:creationId xmlns:a16="http://schemas.microsoft.com/office/drawing/2014/main" id="{443842B1-A142-843A-4B59-E610983FC36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5575" y="379460"/>
            <a:ext cx="11880850" cy="49859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FontTx/>
              <a:buNone/>
              <a:defRPr sz="3600" b="0" i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/>
              <a:t>Mastertitelformat bearbeiten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419C5D-DEF4-3562-5A51-9DA64AE17EC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27012" y="1449388"/>
            <a:ext cx="11737975" cy="4722812"/>
          </a:xfrm>
          <a:prstGeom prst="rect">
            <a:avLst/>
          </a:prstGeom>
        </p:spPr>
        <p:txBody>
          <a:bodyPr/>
          <a:lstStyle>
            <a:lvl1pPr marL="457200" indent="-45720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5000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hink-cell data - do not delete" hidden="1">
            <a:extLst>
              <a:ext uri="{FF2B5EF4-FFF2-40B4-BE49-F238E27FC236}">
                <a16:creationId xmlns:a16="http://schemas.microsoft.com/office/drawing/2014/main" id="{A74BED90-8ECF-6FE5-49BB-1A0689D8032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52070634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425" imgH="426" progId="TCLayout.ActiveDocument.1">
                  <p:embed/>
                </p:oleObj>
              </mc:Choice>
              <mc:Fallback>
                <p:oleObj name="think-cell Slide" r:id="rId3" imgW="425" imgH="426" progId="TCLayout.ActiveDocument.1">
                  <p:embed/>
                  <p:pic>
                    <p:nvPicPr>
                      <p:cNvPr id="3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A74BED90-8ECF-6FE5-49BB-1A0689D8032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>
            <a:extLst>
              <a:ext uri="{FF2B5EF4-FFF2-40B4-BE49-F238E27FC236}">
                <a16:creationId xmlns:a16="http://schemas.microsoft.com/office/drawing/2014/main" id="{34C4A2EF-1FA0-26FF-3C0B-EDE9CB242A3E}"/>
              </a:ext>
            </a:extLst>
          </p:cNvPr>
          <p:cNvSpPr/>
          <p:nvPr userDrawn="1"/>
        </p:nvSpPr>
        <p:spPr>
          <a:xfrm>
            <a:off x="155574" y="1460808"/>
            <a:ext cx="5940425" cy="4739966"/>
          </a:xfrm>
          <a:prstGeom prst="rect">
            <a:avLst/>
          </a:prstGeom>
          <a:solidFill>
            <a:srgbClr val="E5E6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platzhalter 2">
            <a:extLst>
              <a:ext uri="{FF2B5EF4-FFF2-40B4-BE49-F238E27FC236}">
                <a16:creationId xmlns:a16="http://schemas.microsoft.com/office/drawing/2014/main" id="{A156064F-DBA5-5314-1081-ABE2D49D539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55575" y="115888"/>
            <a:ext cx="7315200" cy="1661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FontTx/>
              <a:buNone/>
              <a:defRPr sz="1200" b="0" i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/>
              <a:t>CATEGORY</a:t>
            </a:r>
          </a:p>
        </p:txBody>
      </p:sp>
      <p:sp>
        <p:nvSpPr>
          <p:cNvPr id="7" name="Textplatzhalter 2">
            <a:extLst>
              <a:ext uri="{FF2B5EF4-FFF2-40B4-BE49-F238E27FC236}">
                <a16:creationId xmlns:a16="http://schemas.microsoft.com/office/drawing/2014/main" id="{443842B1-A142-843A-4B59-E610983FC36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5575" y="379460"/>
            <a:ext cx="11880850" cy="49859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FontTx/>
              <a:buNone/>
              <a:defRPr sz="3600" b="0" i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/>
              <a:t>Mastertitelformat bearbeite</a:t>
            </a:r>
            <a:r>
              <a:rPr lang="hr-HR"/>
              <a:t>n</a:t>
            </a:r>
            <a:endParaRPr lang="de-DE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28A0BD0-759C-5261-4E71-6AFA11DC6C6A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191293" y="1454595"/>
            <a:ext cx="5797549" cy="393443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 algn="ctr">
              <a:buNone/>
              <a:defRPr sz="1800"/>
            </a:lvl1pPr>
          </a:lstStyle>
          <a:p>
            <a:pPr lvl="0"/>
            <a:r>
              <a:rPr lang="hr-HR"/>
              <a:t>Title</a:t>
            </a:r>
            <a:endParaRPr lang="en-US"/>
          </a:p>
        </p:txBody>
      </p:sp>
      <p:sp>
        <p:nvSpPr>
          <p:cNvPr id="4" name="Content Placeholder 4">
            <a:extLst>
              <a:ext uri="{FF2B5EF4-FFF2-40B4-BE49-F238E27FC236}">
                <a16:creationId xmlns:a16="http://schemas.microsoft.com/office/drawing/2014/main" id="{7F9604B8-36BB-9655-5DAC-8A9E0D353699}"/>
              </a:ext>
            </a:extLst>
          </p:cNvPr>
          <p:cNvSpPr>
            <a:spLocks noGrp="1"/>
          </p:cNvSpPr>
          <p:nvPr>
            <p:ph sz="quarter" idx="24"/>
          </p:nvPr>
        </p:nvSpPr>
        <p:spPr>
          <a:xfrm>
            <a:off x="231596" y="1920780"/>
            <a:ext cx="5797549" cy="204161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457200" indent="-457200" algn="l">
              <a:buFontTx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  <a:defRPr sz="1400"/>
            </a:lvl1pPr>
          </a:lstStyle>
          <a:p>
            <a:pPr lvl="0"/>
            <a:endParaRPr lang="en-US"/>
          </a:p>
        </p:txBody>
      </p:sp>
      <p:sp>
        <p:nvSpPr>
          <p:cNvPr id="8" name="Picture Placeholder 18">
            <a:extLst>
              <a:ext uri="{FF2B5EF4-FFF2-40B4-BE49-F238E27FC236}">
                <a16:creationId xmlns:a16="http://schemas.microsoft.com/office/drawing/2014/main" id="{FEA2427A-4BF1-3295-237B-5ABC29028607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191294" y="4015964"/>
            <a:ext cx="5833269" cy="218480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CB82C47-5259-70BC-A64A-19663B8BA4A2}"/>
              </a:ext>
            </a:extLst>
          </p:cNvPr>
          <p:cNvSpPr/>
          <p:nvPr userDrawn="1"/>
        </p:nvSpPr>
        <p:spPr>
          <a:xfrm>
            <a:off x="6131718" y="1455601"/>
            <a:ext cx="5940425" cy="4739966"/>
          </a:xfrm>
          <a:prstGeom prst="rect">
            <a:avLst/>
          </a:prstGeom>
          <a:solidFill>
            <a:srgbClr val="E5E6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4CC222DF-7345-BD46-748A-C8CBEBA32B36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167437" y="1449388"/>
            <a:ext cx="5797549" cy="393443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 algn="ctr">
              <a:buNone/>
              <a:defRPr sz="1800"/>
            </a:lvl1pPr>
          </a:lstStyle>
          <a:p>
            <a:pPr lvl="0"/>
            <a:r>
              <a:rPr lang="hr-HR"/>
              <a:t>Title</a:t>
            </a:r>
            <a:endParaRPr lang="en-US"/>
          </a:p>
        </p:txBody>
      </p:sp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0E431CC8-165E-5B39-DBAC-361A4003AB2E}"/>
              </a:ext>
            </a:extLst>
          </p:cNvPr>
          <p:cNvSpPr>
            <a:spLocks noGrp="1"/>
          </p:cNvSpPr>
          <p:nvPr>
            <p:ph sz="quarter" idx="27"/>
          </p:nvPr>
        </p:nvSpPr>
        <p:spPr>
          <a:xfrm>
            <a:off x="6207740" y="1915573"/>
            <a:ext cx="5797549" cy="204161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457200" indent="-457200" algn="l">
              <a:buFontTx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  <a:defRPr sz="1400"/>
            </a:lvl1pPr>
          </a:lstStyle>
          <a:p>
            <a:pPr lvl="0"/>
            <a:endParaRPr lang="en-US"/>
          </a:p>
        </p:txBody>
      </p:sp>
      <p:sp>
        <p:nvSpPr>
          <p:cNvPr id="15" name="Picture Placeholder 18">
            <a:extLst>
              <a:ext uri="{FF2B5EF4-FFF2-40B4-BE49-F238E27FC236}">
                <a16:creationId xmlns:a16="http://schemas.microsoft.com/office/drawing/2014/main" id="{56C6D5E0-FB7E-BA74-D60C-67EE1CD00489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6167438" y="4010757"/>
            <a:ext cx="5833269" cy="218480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94748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hink-cell data - do not delete" hidden="1">
            <a:extLst>
              <a:ext uri="{FF2B5EF4-FFF2-40B4-BE49-F238E27FC236}">
                <a16:creationId xmlns:a16="http://schemas.microsoft.com/office/drawing/2014/main" id="{A74BED90-8ECF-6FE5-49BB-1A0689D8032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52070634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425" imgH="426" progId="TCLayout.ActiveDocument.1">
                  <p:embed/>
                </p:oleObj>
              </mc:Choice>
              <mc:Fallback>
                <p:oleObj name="think-cell Slide" r:id="rId3" imgW="425" imgH="426" progId="TCLayout.ActiveDocument.1">
                  <p:embed/>
                  <p:pic>
                    <p:nvPicPr>
                      <p:cNvPr id="3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A74BED90-8ECF-6FE5-49BB-1A0689D8032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platzhalter 2">
            <a:extLst>
              <a:ext uri="{FF2B5EF4-FFF2-40B4-BE49-F238E27FC236}">
                <a16:creationId xmlns:a16="http://schemas.microsoft.com/office/drawing/2014/main" id="{A156064F-DBA5-5314-1081-ABE2D49D539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55575" y="115888"/>
            <a:ext cx="7315200" cy="1661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FontTx/>
              <a:buNone/>
              <a:defRPr sz="1200" b="0" i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/>
              <a:t>CATEGORY</a:t>
            </a:r>
          </a:p>
        </p:txBody>
      </p:sp>
      <p:sp>
        <p:nvSpPr>
          <p:cNvPr id="7" name="Textplatzhalter 2">
            <a:extLst>
              <a:ext uri="{FF2B5EF4-FFF2-40B4-BE49-F238E27FC236}">
                <a16:creationId xmlns:a16="http://schemas.microsoft.com/office/drawing/2014/main" id="{443842B1-A142-843A-4B59-E610983FC36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5575" y="379460"/>
            <a:ext cx="11880850" cy="49859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FontTx/>
              <a:buNone/>
              <a:defRPr sz="3600" b="0" i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/>
              <a:t>Mastertitelformat bearbeite</a:t>
            </a:r>
            <a:r>
              <a:rPr lang="hr-HR"/>
              <a:t>n</a:t>
            </a:r>
            <a:endParaRPr lang="de-DE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CA312D7-848A-12AA-3636-F3F647F40178}"/>
              </a:ext>
            </a:extLst>
          </p:cNvPr>
          <p:cNvSpPr/>
          <p:nvPr userDrawn="1"/>
        </p:nvSpPr>
        <p:spPr>
          <a:xfrm>
            <a:off x="155574" y="1460808"/>
            <a:ext cx="3893912" cy="4739966"/>
          </a:xfrm>
          <a:prstGeom prst="rect">
            <a:avLst/>
          </a:prstGeom>
          <a:solidFill>
            <a:srgbClr val="E5E6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Content Placeholder 4">
            <a:extLst>
              <a:ext uri="{FF2B5EF4-FFF2-40B4-BE49-F238E27FC236}">
                <a16:creationId xmlns:a16="http://schemas.microsoft.com/office/drawing/2014/main" id="{75DB553A-EBB7-128C-CAA3-DA46959E9C25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227012" y="1454595"/>
            <a:ext cx="3737547" cy="393443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 algn="ctr">
              <a:buNone/>
              <a:defRPr sz="1800"/>
            </a:lvl1pPr>
          </a:lstStyle>
          <a:p>
            <a:pPr lvl="0"/>
            <a:r>
              <a:rPr lang="hr-HR"/>
              <a:t>Title</a:t>
            </a:r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A604ACC-9049-6A46-4126-E52BC72D2751}"/>
              </a:ext>
            </a:extLst>
          </p:cNvPr>
          <p:cNvSpPr>
            <a:spLocks noGrp="1"/>
          </p:cNvSpPr>
          <p:nvPr>
            <p:ph sz="quarter" idx="24"/>
          </p:nvPr>
        </p:nvSpPr>
        <p:spPr>
          <a:xfrm>
            <a:off x="231596" y="1920780"/>
            <a:ext cx="3737547" cy="204161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457200" indent="-457200" algn="l">
              <a:buFontTx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  <a:defRPr sz="1400"/>
            </a:lvl1pPr>
          </a:lstStyle>
          <a:p>
            <a:pPr lvl="0"/>
            <a:endParaRPr lang="en-US"/>
          </a:p>
        </p:txBody>
      </p:sp>
      <p:sp>
        <p:nvSpPr>
          <p:cNvPr id="10" name="Picture Placeholder 18">
            <a:extLst>
              <a:ext uri="{FF2B5EF4-FFF2-40B4-BE49-F238E27FC236}">
                <a16:creationId xmlns:a16="http://schemas.microsoft.com/office/drawing/2014/main" id="{0480344C-A616-09B0-7957-639EC2813A67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227012" y="4015964"/>
            <a:ext cx="3737547" cy="218480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9DF6E3B-38A2-CA26-75A4-74D182A63BC5}"/>
              </a:ext>
            </a:extLst>
          </p:cNvPr>
          <p:cNvSpPr/>
          <p:nvPr userDrawn="1"/>
        </p:nvSpPr>
        <p:spPr>
          <a:xfrm>
            <a:off x="8310624" y="1455601"/>
            <a:ext cx="3737546" cy="4739966"/>
          </a:xfrm>
          <a:prstGeom prst="rect">
            <a:avLst/>
          </a:prstGeom>
          <a:solidFill>
            <a:srgbClr val="E5E6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Content Placeholder 4">
            <a:extLst>
              <a:ext uri="{FF2B5EF4-FFF2-40B4-BE49-F238E27FC236}">
                <a16:creationId xmlns:a16="http://schemas.microsoft.com/office/drawing/2014/main" id="{4B7517F1-0571-81F4-1496-D61DA7569E6B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8353345" y="1449388"/>
            <a:ext cx="3608626" cy="393443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 algn="ctr">
              <a:buNone/>
              <a:defRPr sz="1800"/>
            </a:lvl1pPr>
          </a:lstStyle>
          <a:p>
            <a:pPr lvl="0"/>
            <a:r>
              <a:rPr lang="hr-HR"/>
              <a:t>Title</a:t>
            </a:r>
            <a:endParaRPr lang="en-US"/>
          </a:p>
        </p:txBody>
      </p:sp>
      <p:sp>
        <p:nvSpPr>
          <p:cNvPr id="22" name="Content Placeholder 4">
            <a:extLst>
              <a:ext uri="{FF2B5EF4-FFF2-40B4-BE49-F238E27FC236}">
                <a16:creationId xmlns:a16="http://schemas.microsoft.com/office/drawing/2014/main" id="{F25DF797-D7CE-B143-5D98-5D191311FD20}"/>
              </a:ext>
            </a:extLst>
          </p:cNvPr>
          <p:cNvSpPr>
            <a:spLocks noGrp="1"/>
          </p:cNvSpPr>
          <p:nvPr>
            <p:ph sz="quarter" idx="30"/>
          </p:nvPr>
        </p:nvSpPr>
        <p:spPr>
          <a:xfrm>
            <a:off x="8393964" y="1915573"/>
            <a:ext cx="3566440" cy="204161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457200" indent="-457200" algn="l">
              <a:buFontTx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  <a:defRPr sz="1400"/>
            </a:lvl1pPr>
          </a:lstStyle>
          <a:p>
            <a:pPr lvl="0"/>
            <a:endParaRPr lang="en-US"/>
          </a:p>
        </p:txBody>
      </p:sp>
      <p:sp>
        <p:nvSpPr>
          <p:cNvPr id="23" name="Picture Placeholder 18">
            <a:extLst>
              <a:ext uri="{FF2B5EF4-FFF2-40B4-BE49-F238E27FC236}">
                <a16:creationId xmlns:a16="http://schemas.microsoft.com/office/drawing/2014/main" id="{D7E718EE-C2D6-4457-6849-9EB7F3202DAD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8393964" y="4010757"/>
            <a:ext cx="3566440" cy="218480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C6A9189-147E-0F5E-572C-21DC2FC8A0E1}"/>
              </a:ext>
            </a:extLst>
          </p:cNvPr>
          <p:cNvSpPr/>
          <p:nvPr userDrawn="1"/>
        </p:nvSpPr>
        <p:spPr>
          <a:xfrm>
            <a:off x="4233099" y="1455600"/>
            <a:ext cx="3893911" cy="4739966"/>
          </a:xfrm>
          <a:prstGeom prst="rect">
            <a:avLst/>
          </a:prstGeom>
          <a:solidFill>
            <a:srgbClr val="E5E6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Content Placeholder 4">
            <a:extLst>
              <a:ext uri="{FF2B5EF4-FFF2-40B4-BE49-F238E27FC236}">
                <a16:creationId xmlns:a16="http://schemas.microsoft.com/office/drawing/2014/main" id="{2C8972B6-A7AB-D21C-0279-11B7404A108D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4307555" y="1449387"/>
            <a:ext cx="3737546" cy="393443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 algn="ctr">
              <a:buNone/>
              <a:defRPr sz="1800"/>
            </a:lvl1pPr>
          </a:lstStyle>
          <a:p>
            <a:pPr lvl="0"/>
            <a:r>
              <a:rPr lang="hr-HR"/>
              <a:t>Title</a:t>
            </a:r>
            <a:endParaRPr lang="en-US"/>
          </a:p>
        </p:txBody>
      </p:sp>
      <p:sp>
        <p:nvSpPr>
          <p:cNvPr id="27" name="Content Placeholder 4">
            <a:extLst>
              <a:ext uri="{FF2B5EF4-FFF2-40B4-BE49-F238E27FC236}">
                <a16:creationId xmlns:a16="http://schemas.microsoft.com/office/drawing/2014/main" id="{2ECAB8F7-BE76-BE5B-7603-7FB4417DDB49}"/>
              </a:ext>
            </a:extLst>
          </p:cNvPr>
          <p:cNvSpPr>
            <a:spLocks noGrp="1"/>
          </p:cNvSpPr>
          <p:nvPr>
            <p:ph sz="quarter" idx="33"/>
          </p:nvPr>
        </p:nvSpPr>
        <p:spPr>
          <a:xfrm>
            <a:off x="4309122" y="1915572"/>
            <a:ext cx="3735901" cy="204161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457200" indent="-457200" algn="l">
              <a:buFontTx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  <a:defRPr sz="1400"/>
            </a:lvl1pPr>
          </a:lstStyle>
          <a:p>
            <a:pPr lvl="0"/>
            <a:endParaRPr lang="en-US"/>
          </a:p>
        </p:txBody>
      </p:sp>
      <p:sp>
        <p:nvSpPr>
          <p:cNvPr id="28" name="Picture Placeholder 18">
            <a:extLst>
              <a:ext uri="{FF2B5EF4-FFF2-40B4-BE49-F238E27FC236}">
                <a16:creationId xmlns:a16="http://schemas.microsoft.com/office/drawing/2014/main" id="{0F2AAE74-9470-5711-E024-5471F78DE958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4309122" y="4010756"/>
            <a:ext cx="3735901" cy="218480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41163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13">
            <a:extLst>
              <a:ext uri="{FF2B5EF4-FFF2-40B4-BE49-F238E27FC236}">
                <a16:creationId xmlns:a16="http://schemas.microsoft.com/office/drawing/2014/main" id="{F4816805-00C5-3D9D-06AF-72101605EF3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043112" y="0"/>
            <a:ext cx="10148891" cy="6858000"/>
          </a:xfrm>
          <a:prstGeom prst="rect">
            <a:avLst/>
          </a:prstGeom>
        </p:spPr>
      </p:pic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0B6ECF1F-BBB7-CCE8-5F3E-42F47546228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391025" y="2713347"/>
            <a:ext cx="6835140" cy="107601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hr-HR"/>
              <a:t>Title</a:t>
            </a:r>
            <a:endParaRPr lang="en-US"/>
          </a:p>
        </p:txBody>
      </p:sp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4F71EF15-DDE5-76A1-8654-1A228DAC727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391024" y="3977640"/>
            <a:ext cx="6835140" cy="3903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hr-HR"/>
              <a:t>Subtitle</a:t>
            </a:r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73292D3-5F9B-B83F-71B2-EE6D9D87BF2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391023" y="4480017"/>
            <a:ext cx="6835140" cy="3903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hr-HR"/>
              <a:t>Author / Team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37579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hink-cell data - do not delete" hidden="1">
            <a:extLst>
              <a:ext uri="{FF2B5EF4-FFF2-40B4-BE49-F238E27FC236}">
                <a16:creationId xmlns:a16="http://schemas.microsoft.com/office/drawing/2014/main" id="{A74BED90-8ECF-6FE5-49BB-1A0689D8032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52070634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425" imgH="426" progId="TCLayout.ActiveDocument.1">
                  <p:embed/>
                </p:oleObj>
              </mc:Choice>
              <mc:Fallback>
                <p:oleObj name="think-cell Slide" r:id="rId3" imgW="425" imgH="426" progId="TCLayout.ActiveDocument.1">
                  <p:embed/>
                  <p:pic>
                    <p:nvPicPr>
                      <p:cNvPr id="3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A74BED90-8ECF-6FE5-49BB-1A0689D8032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platzhalter 2">
            <a:extLst>
              <a:ext uri="{FF2B5EF4-FFF2-40B4-BE49-F238E27FC236}">
                <a16:creationId xmlns:a16="http://schemas.microsoft.com/office/drawing/2014/main" id="{A156064F-DBA5-5314-1081-ABE2D49D539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55575" y="115888"/>
            <a:ext cx="7315200" cy="1661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FontTx/>
              <a:buNone/>
              <a:defRPr sz="1200" b="0" i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/>
              <a:t>CATEGORY</a:t>
            </a:r>
          </a:p>
        </p:txBody>
      </p:sp>
      <p:sp>
        <p:nvSpPr>
          <p:cNvPr id="7" name="Textplatzhalter 2">
            <a:extLst>
              <a:ext uri="{FF2B5EF4-FFF2-40B4-BE49-F238E27FC236}">
                <a16:creationId xmlns:a16="http://schemas.microsoft.com/office/drawing/2014/main" id="{443842B1-A142-843A-4B59-E610983FC36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5575" y="379460"/>
            <a:ext cx="11880850" cy="49859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FontTx/>
              <a:buNone/>
              <a:defRPr sz="3600" b="0" i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/>
              <a:t>Mastertitelformat bearbeite</a:t>
            </a:r>
            <a:r>
              <a:rPr lang="hr-HR"/>
              <a:t>n</a:t>
            </a:r>
            <a:endParaRPr lang="de-DE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048B630-0BB6-1ED8-1304-A352E2BF74EB}"/>
              </a:ext>
            </a:extLst>
          </p:cNvPr>
          <p:cNvSpPr/>
          <p:nvPr userDrawn="1"/>
        </p:nvSpPr>
        <p:spPr>
          <a:xfrm>
            <a:off x="155574" y="1460808"/>
            <a:ext cx="2827112" cy="4739966"/>
          </a:xfrm>
          <a:prstGeom prst="rect">
            <a:avLst/>
          </a:prstGeom>
          <a:solidFill>
            <a:srgbClr val="E5E6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74A66E3-F2BD-7C9C-823B-4DA39C9C6EF8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227014" y="1454595"/>
            <a:ext cx="2713586" cy="393443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 algn="ctr">
              <a:buNone/>
              <a:defRPr sz="1800"/>
            </a:lvl1pPr>
          </a:lstStyle>
          <a:p>
            <a:pPr lvl="0"/>
            <a:r>
              <a:rPr lang="hr-HR"/>
              <a:t>Title</a:t>
            </a:r>
            <a:endParaRPr lang="en-US"/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045614E7-5646-047D-ADFF-3B6E7952D943}"/>
              </a:ext>
            </a:extLst>
          </p:cNvPr>
          <p:cNvSpPr>
            <a:spLocks noGrp="1"/>
          </p:cNvSpPr>
          <p:nvPr>
            <p:ph sz="quarter" idx="24"/>
          </p:nvPr>
        </p:nvSpPr>
        <p:spPr>
          <a:xfrm>
            <a:off x="231598" y="1920780"/>
            <a:ext cx="2713586" cy="204161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457200" indent="-457200" algn="l">
              <a:buFontTx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  <a:defRPr sz="1400"/>
            </a:lvl1pPr>
          </a:lstStyle>
          <a:p>
            <a:pPr lvl="0"/>
            <a:endParaRPr lang="en-US"/>
          </a:p>
        </p:txBody>
      </p:sp>
      <p:sp>
        <p:nvSpPr>
          <p:cNvPr id="12" name="Picture Placeholder 18">
            <a:extLst>
              <a:ext uri="{FF2B5EF4-FFF2-40B4-BE49-F238E27FC236}">
                <a16:creationId xmlns:a16="http://schemas.microsoft.com/office/drawing/2014/main" id="{AD8F1158-5E75-984A-9684-D900DF56C1A2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227014" y="4015964"/>
            <a:ext cx="2713586" cy="218480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AAACAA1E-BF74-969A-8EFB-BBBCB29D2304}"/>
              </a:ext>
            </a:extLst>
          </p:cNvPr>
          <p:cNvSpPr/>
          <p:nvPr userDrawn="1"/>
        </p:nvSpPr>
        <p:spPr>
          <a:xfrm>
            <a:off x="3163544" y="1455600"/>
            <a:ext cx="2827112" cy="4739966"/>
          </a:xfrm>
          <a:prstGeom prst="rect">
            <a:avLst/>
          </a:prstGeom>
          <a:solidFill>
            <a:srgbClr val="E5E6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Content Placeholder 4">
            <a:extLst>
              <a:ext uri="{FF2B5EF4-FFF2-40B4-BE49-F238E27FC236}">
                <a16:creationId xmlns:a16="http://schemas.microsoft.com/office/drawing/2014/main" id="{C8D4229E-9120-F57E-B749-4FE1FA818145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3234984" y="1449387"/>
            <a:ext cx="2713586" cy="393443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 algn="ctr">
              <a:buNone/>
              <a:defRPr sz="1800"/>
            </a:lvl1pPr>
          </a:lstStyle>
          <a:p>
            <a:pPr lvl="0"/>
            <a:r>
              <a:rPr lang="hr-HR"/>
              <a:t>Title</a:t>
            </a:r>
            <a:endParaRPr lang="en-US"/>
          </a:p>
        </p:txBody>
      </p:sp>
      <p:sp>
        <p:nvSpPr>
          <p:cNvPr id="55" name="Content Placeholder 4">
            <a:extLst>
              <a:ext uri="{FF2B5EF4-FFF2-40B4-BE49-F238E27FC236}">
                <a16:creationId xmlns:a16="http://schemas.microsoft.com/office/drawing/2014/main" id="{0BB6A824-A34A-1294-2474-8D71E1D2167C}"/>
              </a:ext>
            </a:extLst>
          </p:cNvPr>
          <p:cNvSpPr>
            <a:spLocks noGrp="1"/>
          </p:cNvSpPr>
          <p:nvPr>
            <p:ph sz="quarter" idx="27"/>
          </p:nvPr>
        </p:nvSpPr>
        <p:spPr>
          <a:xfrm>
            <a:off x="3239568" y="1915572"/>
            <a:ext cx="2713586" cy="204161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457200" indent="-457200" algn="l">
              <a:buFontTx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  <a:defRPr sz="1400"/>
            </a:lvl1pPr>
          </a:lstStyle>
          <a:p>
            <a:pPr lvl="0"/>
            <a:endParaRPr lang="en-US"/>
          </a:p>
        </p:txBody>
      </p:sp>
      <p:sp>
        <p:nvSpPr>
          <p:cNvPr id="56" name="Picture Placeholder 18">
            <a:extLst>
              <a:ext uri="{FF2B5EF4-FFF2-40B4-BE49-F238E27FC236}">
                <a16:creationId xmlns:a16="http://schemas.microsoft.com/office/drawing/2014/main" id="{65D3A283-72CC-46E4-C2A5-DA5272FAF9AC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3234984" y="4010756"/>
            <a:ext cx="2713586" cy="218480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CF52BB55-F008-86EF-9F5E-134D7DE2CA69}"/>
              </a:ext>
            </a:extLst>
          </p:cNvPr>
          <p:cNvSpPr/>
          <p:nvPr userDrawn="1"/>
        </p:nvSpPr>
        <p:spPr>
          <a:xfrm>
            <a:off x="6129428" y="1455601"/>
            <a:ext cx="2827112" cy="4739966"/>
          </a:xfrm>
          <a:prstGeom prst="rect">
            <a:avLst/>
          </a:prstGeom>
          <a:solidFill>
            <a:srgbClr val="E5E6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Content Placeholder 4">
            <a:extLst>
              <a:ext uri="{FF2B5EF4-FFF2-40B4-BE49-F238E27FC236}">
                <a16:creationId xmlns:a16="http://schemas.microsoft.com/office/drawing/2014/main" id="{25ED3FF7-70EC-D767-5E59-761CFE1619E6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200868" y="1449388"/>
            <a:ext cx="2713586" cy="393443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 algn="ctr">
              <a:buNone/>
              <a:defRPr sz="1800"/>
            </a:lvl1pPr>
          </a:lstStyle>
          <a:p>
            <a:pPr lvl="0"/>
            <a:r>
              <a:rPr lang="hr-HR"/>
              <a:t>Title</a:t>
            </a:r>
            <a:endParaRPr lang="en-US"/>
          </a:p>
        </p:txBody>
      </p:sp>
      <p:sp>
        <p:nvSpPr>
          <p:cNvPr id="59" name="Content Placeholder 4">
            <a:extLst>
              <a:ext uri="{FF2B5EF4-FFF2-40B4-BE49-F238E27FC236}">
                <a16:creationId xmlns:a16="http://schemas.microsoft.com/office/drawing/2014/main" id="{B8E88FC3-42A3-650D-8423-9E8BAF76C0D5}"/>
              </a:ext>
            </a:extLst>
          </p:cNvPr>
          <p:cNvSpPr>
            <a:spLocks noGrp="1"/>
          </p:cNvSpPr>
          <p:nvPr>
            <p:ph sz="quarter" idx="30"/>
          </p:nvPr>
        </p:nvSpPr>
        <p:spPr>
          <a:xfrm>
            <a:off x="6205452" y="1915573"/>
            <a:ext cx="2713586" cy="204161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457200" indent="-457200" algn="l">
              <a:buFontTx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  <a:defRPr sz="1400"/>
            </a:lvl1pPr>
          </a:lstStyle>
          <a:p>
            <a:pPr lvl="0"/>
            <a:endParaRPr lang="en-US"/>
          </a:p>
        </p:txBody>
      </p:sp>
      <p:sp>
        <p:nvSpPr>
          <p:cNvPr id="60" name="Picture Placeholder 18">
            <a:extLst>
              <a:ext uri="{FF2B5EF4-FFF2-40B4-BE49-F238E27FC236}">
                <a16:creationId xmlns:a16="http://schemas.microsoft.com/office/drawing/2014/main" id="{683E05AD-35AB-708A-1672-F7107DC39674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6200868" y="4010757"/>
            <a:ext cx="2713586" cy="218480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66491896-35B6-6839-A8CB-3487C49D844C}"/>
              </a:ext>
            </a:extLst>
          </p:cNvPr>
          <p:cNvSpPr/>
          <p:nvPr userDrawn="1"/>
        </p:nvSpPr>
        <p:spPr>
          <a:xfrm>
            <a:off x="9133290" y="1460809"/>
            <a:ext cx="2827112" cy="4739966"/>
          </a:xfrm>
          <a:prstGeom prst="rect">
            <a:avLst/>
          </a:prstGeom>
          <a:solidFill>
            <a:srgbClr val="E5E6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Content Placeholder 4">
            <a:extLst>
              <a:ext uri="{FF2B5EF4-FFF2-40B4-BE49-F238E27FC236}">
                <a16:creationId xmlns:a16="http://schemas.microsoft.com/office/drawing/2014/main" id="{2134427E-8819-086D-D935-2F5339E0498D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9204730" y="1454596"/>
            <a:ext cx="2713586" cy="393443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 algn="ctr">
              <a:buNone/>
              <a:defRPr sz="1800"/>
            </a:lvl1pPr>
          </a:lstStyle>
          <a:p>
            <a:pPr lvl="0"/>
            <a:r>
              <a:rPr lang="hr-HR"/>
              <a:t>Title</a:t>
            </a:r>
            <a:endParaRPr lang="en-US"/>
          </a:p>
        </p:txBody>
      </p:sp>
      <p:sp>
        <p:nvSpPr>
          <p:cNvPr id="63" name="Content Placeholder 4">
            <a:extLst>
              <a:ext uri="{FF2B5EF4-FFF2-40B4-BE49-F238E27FC236}">
                <a16:creationId xmlns:a16="http://schemas.microsoft.com/office/drawing/2014/main" id="{6498F16D-00E3-7FCE-2EB9-D145799C650F}"/>
              </a:ext>
            </a:extLst>
          </p:cNvPr>
          <p:cNvSpPr>
            <a:spLocks noGrp="1"/>
          </p:cNvSpPr>
          <p:nvPr>
            <p:ph sz="quarter" idx="33"/>
          </p:nvPr>
        </p:nvSpPr>
        <p:spPr>
          <a:xfrm>
            <a:off x="9209314" y="1920781"/>
            <a:ext cx="2713586" cy="204161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457200" indent="-457200" algn="l">
              <a:buFontTx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  <a:defRPr sz="1400"/>
            </a:lvl1pPr>
          </a:lstStyle>
          <a:p>
            <a:pPr lvl="0"/>
            <a:endParaRPr lang="en-US"/>
          </a:p>
        </p:txBody>
      </p:sp>
      <p:sp>
        <p:nvSpPr>
          <p:cNvPr id="64" name="Picture Placeholder 18">
            <a:extLst>
              <a:ext uri="{FF2B5EF4-FFF2-40B4-BE49-F238E27FC236}">
                <a16:creationId xmlns:a16="http://schemas.microsoft.com/office/drawing/2014/main" id="{C1F839E1-C16F-F720-1688-70E5A1B371E6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9204730" y="4015965"/>
            <a:ext cx="2713586" cy="218480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31557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2">
            <a:extLst>
              <a:ext uri="{FF2B5EF4-FFF2-40B4-BE49-F238E27FC236}">
                <a16:creationId xmlns:a16="http://schemas.microsoft.com/office/drawing/2014/main" id="{A156064F-DBA5-5314-1081-ABE2D49D539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55575" y="115888"/>
            <a:ext cx="7315200" cy="1661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FontTx/>
              <a:buNone/>
              <a:defRPr sz="1200" b="0" i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/>
              <a:t>CATEGORY</a:t>
            </a:r>
          </a:p>
        </p:txBody>
      </p:sp>
      <p:sp>
        <p:nvSpPr>
          <p:cNvPr id="7" name="Textplatzhalter 2">
            <a:extLst>
              <a:ext uri="{FF2B5EF4-FFF2-40B4-BE49-F238E27FC236}">
                <a16:creationId xmlns:a16="http://schemas.microsoft.com/office/drawing/2014/main" id="{443842B1-A142-843A-4B59-E610983FC36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5575" y="379460"/>
            <a:ext cx="11880850" cy="49859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FontTx/>
              <a:buNone/>
              <a:defRPr sz="3600" b="0" i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/>
              <a:t>Mastertitelformat bearbeite</a:t>
            </a:r>
            <a:r>
              <a:rPr lang="hr-HR"/>
              <a:t>n</a:t>
            </a:r>
            <a:endParaRPr lang="de-DE"/>
          </a:p>
        </p:txBody>
      </p:sp>
      <p:sp>
        <p:nvSpPr>
          <p:cNvPr id="3" name="Table Placeholder 2">
            <a:extLst>
              <a:ext uri="{FF2B5EF4-FFF2-40B4-BE49-F238E27FC236}">
                <a16:creationId xmlns:a16="http://schemas.microsoft.com/office/drawing/2014/main" id="{25F9DB73-6DE5-FD02-7F98-927F34836F97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4998244" y="2874963"/>
            <a:ext cx="2195512" cy="18288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92598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9983762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>
            <a:extLst>
              <a:ext uri="{FF2B5EF4-FFF2-40B4-BE49-F238E27FC236}">
                <a16:creationId xmlns:a16="http://schemas.microsoft.com/office/drawing/2014/main" id="{32954AD5-77FF-CECA-06F8-61F1717E119B}"/>
              </a:ext>
            </a:extLst>
          </p:cNvPr>
          <p:cNvGrpSpPr/>
          <p:nvPr userDrawn="1"/>
        </p:nvGrpSpPr>
        <p:grpSpPr>
          <a:xfrm>
            <a:off x="643116" y="1598174"/>
            <a:ext cx="10460004" cy="468000"/>
            <a:chOff x="643116" y="1598174"/>
            <a:chExt cx="10460004" cy="468000"/>
          </a:xfrm>
        </p:grpSpPr>
        <p:pic>
          <p:nvPicPr>
            <p:cNvPr id="5" name="Grafik 15">
              <a:extLst>
                <a:ext uri="{FF2B5EF4-FFF2-40B4-BE49-F238E27FC236}">
                  <a16:creationId xmlns:a16="http://schemas.microsoft.com/office/drawing/2014/main" id="{7877B026-F6A6-54ED-644C-9487147F691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949916" y="1598174"/>
              <a:ext cx="832000" cy="468000"/>
            </a:xfrm>
            <a:prstGeom prst="rect">
              <a:avLst/>
            </a:prstGeom>
          </p:spPr>
        </p:pic>
        <p:pic>
          <p:nvPicPr>
            <p:cNvPr id="9" name="Grafik 5">
              <a:extLst>
                <a:ext uri="{FF2B5EF4-FFF2-40B4-BE49-F238E27FC236}">
                  <a16:creationId xmlns:a16="http://schemas.microsoft.com/office/drawing/2014/main" id="{7C86E5CB-A739-976A-8C02-7441D0F3DF1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643116" y="1598174"/>
              <a:ext cx="306800" cy="468000"/>
            </a:xfrm>
            <a:prstGeom prst="rect">
              <a:avLst/>
            </a:prstGeom>
          </p:spPr>
        </p:pic>
        <p:pic>
          <p:nvPicPr>
            <p:cNvPr id="10" name="Grafik 15">
              <a:extLst>
                <a:ext uri="{FF2B5EF4-FFF2-40B4-BE49-F238E27FC236}">
                  <a16:creationId xmlns:a16="http://schemas.microsoft.com/office/drawing/2014/main" id="{66C556BA-2AF3-5FA9-4A05-C4A54F44768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 l="20243"/>
            <a:stretch>
              <a:fillRect/>
            </a:stretch>
          </p:blipFill>
          <p:spPr>
            <a:xfrm>
              <a:off x="1677138" y="1598174"/>
              <a:ext cx="8152661" cy="468000"/>
            </a:xfrm>
            <a:prstGeom prst="rect">
              <a:avLst/>
            </a:prstGeom>
          </p:spPr>
        </p:pic>
        <p:pic>
          <p:nvPicPr>
            <p:cNvPr id="11" name="Grafik 15">
              <a:extLst>
                <a:ext uri="{FF2B5EF4-FFF2-40B4-BE49-F238E27FC236}">
                  <a16:creationId xmlns:a16="http://schemas.microsoft.com/office/drawing/2014/main" id="{2274B06C-BB83-142F-43E8-D08C2DFBAE7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 l="20243"/>
            <a:stretch>
              <a:fillRect/>
            </a:stretch>
          </p:blipFill>
          <p:spPr>
            <a:xfrm>
              <a:off x="10010921" y="1598174"/>
              <a:ext cx="1092199" cy="468000"/>
            </a:xfrm>
            <a:prstGeom prst="rect">
              <a:avLst/>
            </a:prstGeom>
          </p:spPr>
        </p:pic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E454E2E2-C6F8-5BEB-9448-CC7509962601}"/>
              </a:ext>
            </a:extLst>
          </p:cNvPr>
          <p:cNvGrpSpPr/>
          <p:nvPr userDrawn="1"/>
        </p:nvGrpSpPr>
        <p:grpSpPr>
          <a:xfrm>
            <a:off x="643116" y="2283974"/>
            <a:ext cx="10460004" cy="468000"/>
            <a:chOff x="643116" y="1598174"/>
            <a:chExt cx="10460004" cy="468000"/>
          </a:xfrm>
        </p:grpSpPr>
        <p:pic>
          <p:nvPicPr>
            <p:cNvPr id="26" name="Grafik 15">
              <a:extLst>
                <a:ext uri="{FF2B5EF4-FFF2-40B4-BE49-F238E27FC236}">
                  <a16:creationId xmlns:a16="http://schemas.microsoft.com/office/drawing/2014/main" id="{7D1EAD6A-7DA3-C435-3E3C-9AE32A4C47D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949916" y="1598174"/>
              <a:ext cx="832000" cy="468000"/>
            </a:xfrm>
            <a:prstGeom prst="rect">
              <a:avLst/>
            </a:prstGeom>
          </p:spPr>
        </p:pic>
        <p:pic>
          <p:nvPicPr>
            <p:cNvPr id="27" name="Grafik 5">
              <a:extLst>
                <a:ext uri="{FF2B5EF4-FFF2-40B4-BE49-F238E27FC236}">
                  <a16:creationId xmlns:a16="http://schemas.microsoft.com/office/drawing/2014/main" id="{DF95C80F-882E-6E9D-5F40-4417A443F66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643116" y="1598174"/>
              <a:ext cx="306800" cy="468000"/>
            </a:xfrm>
            <a:prstGeom prst="rect">
              <a:avLst/>
            </a:prstGeom>
          </p:spPr>
        </p:pic>
        <p:pic>
          <p:nvPicPr>
            <p:cNvPr id="28" name="Grafik 15">
              <a:extLst>
                <a:ext uri="{FF2B5EF4-FFF2-40B4-BE49-F238E27FC236}">
                  <a16:creationId xmlns:a16="http://schemas.microsoft.com/office/drawing/2014/main" id="{756DDEE3-C0E5-8C7E-C20C-8281BF00177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 l="20243"/>
            <a:stretch>
              <a:fillRect/>
            </a:stretch>
          </p:blipFill>
          <p:spPr>
            <a:xfrm>
              <a:off x="1677138" y="1598174"/>
              <a:ext cx="8152661" cy="468000"/>
            </a:xfrm>
            <a:prstGeom prst="rect">
              <a:avLst/>
            </a:prstGeom>
          </p:spPr>
        </p:pic>
        <p:pic>
          <p:nvPicPr>
            <p:cNvPr id="29" name="Grafik 15">
              <a:extLst>
                <a:ext uri="{FF2B5EF4-FFF2-40B4-BE49-F238E27FC236}">
                  <a16:creationId xmlns:a16="http://schemas.microsoft.com/office/drawing/2014/main" id="{94DA9E3A-28E1-EBB5-8585-4BF69CA2653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 l="20243"/>
            <a:stretch>
              <a:fillRect/>
            </a:stretch>
          </p:blipFill>
          <p:spPr>
            <a:xfrm>
              <a:off x="10010921" y="1598174"/>
              <a:ext cx="1092199" cy="468000"/>
            </a:xfrm>
            <a:prstGeom prst="rect">
              <a:avLst/>
            </a:prstGeom>
          </p:spPr>
        </p:pic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BE067AF7-E61E-09DB-A3C8-2586CA12A5B9}"/>
              </a:ext>
            </a:extLst>
          </p:cNvPr>
          <p:cNvGrpSpPr/>
          <p:nvPr userDrawn="1"/>
        </p:nvGrpSpPr>
        <p:grpSpPr>
          <a:xfrm>
            <a:off x="643116" y="2978548"/>
            <a:ext cx="10460004" cy="468000"/>
            <a:chOff x="643116" y="1598174"/>
            <a:chExt cx="10460004" cy="468000"/>
          </a:xfrm>
        </p:grpSpPr>
        <p:pic>
          <p:nvPicPr>
            <p:cNvPr id="31" name="Grafik 15">
              <a:extLst>
                <a:ext uri="{FF2B5EF4-FFF2-40B4-BE49-F238E27FC236}">
                  <a16:creationId xmlns:a16="http://schemas.microsoft.com/office/drawing/2014/main" id="{DB020D6F-EA41-D618-6C7D-F290EE455E8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949916" y="1598174"/>
              <a:ext cx="832000" cy="468000"/>
            </a:xfrm>
            <a:prstGeom prst="rect">
              <a:avLst/>
            </a:prstGeom>
          </p:spPr>
        </p:pic>
        <p:pic>
          <p:nvPicPr>
            <p:cNvPr id="32" name="Grafik 5">
              <a:extLst>
                <a:ext uri="{FF2B5EF4-FFF2-40B4-BE49-F238E27FC236}">
                  <a16:creationId xmlns:a16="http://schemas.microsoft.com/office/drawing/2014/main" id="{436E3D61-340D-B95E-AEA9-AB07DBC4211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643116" y="1598174"/>
              <a:ext cx="306800" cy="468000"/>
            </a:xfrm>
            <a:prstGeom prst="rect">
              <a:avLst/>
            </a:prstGeom>
          </p:spPr>
        </p:pic>
        <p:pic>
          <p:nvPicPr>
            <p:cNvPr id="33" name="Grafik 15">
              <a:extLst>
                <a:ext uri="{FF2B5EF4-FFF2-40B4-BE49-F238E27FC236}">
                  <a16:creationId xmlns:a16="http://schemas.microsoft.com/office/drawing/2014/main" id="{9879E665-BDCD-272D-C88D-D4D4E3B07C2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 l="20243"/>
            <a:stretch>
              <a:fillRect/>
            </a:stretch>
          </p:blipFill>
          <p:spPr>
            <a:xfrm>
              <a:off x="1677138" y="1598174"/>
              <a:ext cx="8152661" cy="468000"/>
            </a:xfrm>
            <a:prstGeom prst="rect">
              <a:avLst/>
            </a:prstGeom>
          </p:spPr>
        </p:pic>
        <p:pic>
          <p:nvPicPr>
            <p:cNvPr id="34" name="Grafik 15">
              <a:extLst>
                <a:ext uri="{FF2B5EF4-FFF2-40B4-BE49-F238E27FC236}">
                  <a16:creationId xmlns:a16="http://schemas.microsoft.com/office/drawing/2014/main" id="{CFBC7687-1909-22D6-E167-4273F94A876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 l="20243"/>
            <a:stretch>
              <a:fillRect/>
            </a:stretch>
          </p:blipFill>
          <p:spPr>
            <a:xfrm>
              <a:off x="10010921" y="1598174"/>
              <a:ext cx="1092199" cy="468000"/>
            </a:xfrm>
            <a:prstGeom prst="rect">
              <a:avLst/>
            </a:prstGeom>
          </p:spPr>
        </p:pic>
      </p:grpSp>
      <p:sp>
        <p:nvSpPr>
          <p:cNvPr id="53" name="Textplatzhalter 2">
            <a:extLst>
              <a:ext uri="{FF2B5EF4-FFF2-40B4-BE49-F238E27FC236}">
                <a16:creationId xmlns:a16="http://schemas.microsoft.com/office/drawing/2014/main" id="{988BF728-0850-BDBC-C84C-72A3133E332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5575" y="379460"/>
            <a:ext cx="11880850" cy="49859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FontTx/>
              <a:buNone/>
              <a:defRPr sz="3600" b="0" i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/>
              <a:t>Agenda</a:t>
            </a:r>
          </a:p>
        </p:txBody>
      </p:sp>
      <p:sp>
        <p:nvSpPr>
          <p:cNvPr id="54" name="Textplatzhalter 2">
            <a:extLst>
              <a:ext uri="{FF2B5EF4-FFF2-40B4-BE49-F238E27FC236}">
                <a16:creationId xmlns:a16="http://schemas.microsoft.com/office/drawing/2014/main" id="{B4E8C55B-25CF-F336-055B-62C557D46D9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55575" y="115888"/>
            <a:ext cx="7315200" cy="1661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FontTx/>
              <a:buNone/>
              <a:defRPr sz="1200" b="0" i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/>
              <a:t>CATEGORY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3D665D-E1CC-BAA3-F96B-EAA23D6822D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31037" y="1609142"/>
            <a:ext cx="8698761" cy="45922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hr-HR"/>
              <a:t>Item 1</a:t>
            </a:r>
            <a:endParaRPr lang="en-US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108DE592-1C25-8BB5-4DCF-6B700799185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131038" y="2288361"/>
            <a:ext cx="8698761" cy="45922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hr-HR"/>
              <a:t>Item 2</a:t>
            </a:r>
            <a:endParaRPr lang="en-US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C39FFF83-4A00-5D2F-CE29-7C311AFF134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31037" y="2982935"/>
            <a:ext cx="8698761" cy="45922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hr-HR"/>
              <a:t>Item 3</a:t>
            </a:r>
            <a:endParaRPr lang="en-US"/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B78D392E-7C79-E03B-B530-32D4448DA4E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0403880" y="1592439"/>
            <a:ext cx="657082" cy="459226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/>
            </a:lvl1pPr>
          </a:lstStyle>
          <a:p>
            <a:pPr lvl="0"/>
            <a:r>
              <a:rPr lang="hr-HR"/>
              <a:t>#</a:t>
            </a:r>
            <a:endParaRPr lang="en-US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4198C9F6-9078-BD2B-1496-4743C5ACF9DF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0424959" y="2278239"/>
            <a:ext cx="657082" cy="459226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/>
            </a:lvl1pPr>
          </a:lstStyle>
          <a:p>
            <a:pPr lvl="0"/>
            <a:r>
              <a:rPr lang="hr-HR"/>
              <a:t>#</a:t>
            </a:r>
            <a:endParaRPr lang="en-US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141E723A-5B60-1124-6796-7ABD9834117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0424959" y="2977893"/>
            <a:ext cx="657082" cy="459226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/>
            </a:lvl1pPr>
          </a:lstStyle>
          <a:p>
            <a:pPr lvl="0"/>
            <a:r>
              <a:rPr lang="hr-HR"/>
              <a:t>#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85275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>
            <a:extLst>
              <a:ext uri="{FF2B5EF4-FFF2-40B4-BE49-F238E27FC236}">
                <a16:creationId xmlns:a16="http://schemas.microsoft.com/office/drawing/2014/main" id="{32954AD5-77FF-CECA-06F8-61F1717E119B}"/>
              </a:ext>
            </a:extLst>
          </p:cNvPr>
          <p:cNvGrpSpPr/>
          <p:nvPr userDrawn="1"/>
        </p:nvGrpSpPr>
        <p:grpSpPr>
          <a:xfrm>
            <a:off x="643116" y="1598174"/>
            <a:ext cx="10460004" cy="468000"/>
            <a:chOff x="643116" y="1598174"/>
            <a:chExt cx="10460004" cy="468000"/>
          </a:xfrm>
        </p:grpSpPr>
        <p:pic>
          <p:nvPicPr>
            <p:cNvPr id="5" name="Grafik 15">
              <a:extLst>
                <a:ext uri="{FF2B5EF4-FFF2-40B4-BE49-F238E27FC236}">
                  <a16:creationId xmlns:a16="http://schemas.microsoft.com/office/drawing/2014/main" id="{7877B026-F6A6-54ED-644C-9487147F691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949916" y="1598174"/>
              <a:ext cx="832000" cy="468000"/>
            </a:xfrm>
            <a:prstGeom prst="rect">
              <a:avLst/>
            </a:prstGeom>
          </p:spPr>
        </p:pic>
        <p:pic>
          <p:nvPicPr>
            <p:cNvPr id="9" name="Grafik 5">
              <a:extLst>
                <a:ext uri="{FF2B5EF4-FFF2-40B4-BE49-F238E27FC236}">
                  <a16:creationId xmlns:a16="http://schemas.microsoft.com/office/drawing/2014/main" id="{7C86E5CB-A739-976A-8C02-7441D0F3DF1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643116" y="1598174"/>
              <a:ext cx="306800" cy="468000"/>
            </a:xfrm>
            <a:prstGeom prst="rect">
              <a:avLst/>
            </a:prstGeom>
          </p:spPr>
        </p:pic>
        <p:pic>
          <p:nvPicPr>
            <p:cNvPr id="10" name="Grafik 15">
              <a:extLst>
                <a:ext uri="{FF2B5EF4-FFF2-40B4-BE49-F238E27FC236}">
                  <a16:creationId xmlns:a16="http://schemas.microsoft.com/office/drawing/2014/main" id="{66C556BA-2AF3-5FA9-4A05-C4A54F44768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 l="20243"/>
            <a:stretch>
              <a:fillRect/>
            </a:stretch>
          </p:blipFill>
          <p:spPr>
            <a:xfrm>
              <a:off x="1677138" y="1598174"/>
              <a:ext cx="8152661" cy="468000"/>
            </a:xfrm>
            <a:prstGeom prst="rect">
              <a:avLst/>
            </a:prstGeom>
          </p:spPr>
        </p:pic>
        <p:pic>
          <p:nvPicPr>
            <p:cNvPr id="11" name="Grafik 15">
              <a:extLst>
                <a:ext uri="{FF2B5EF4-FFF2-40B4-BE49-F238E27FC236}">
                  <a16:creationId xmlns:a16="http://schemas.microsoft.com/office/drawing/2014/main" id="{2274B06C-BB83-142F-43E8-D08C2DFBAE7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 l="20243"/>
            <a:stretch>
              <a:fillRect/>
            </a:stretch>
          </p:blipFill>
          <p:spPr>
            <a:xfrm>
              <a:off x="10010921" y="1598174"/>
              <a:ext cx="1092199" cy="468000"/>
            </a:xfrm>
            <a:prstGeom prst="rect">
              <a:avLst/>
            </a:prstGeom>
          </p:spPr>
        </p:pic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E454E2E2-C6F8-5BEB-9448-CC7509962601}"/>
              </a:ext>
            </a:extLst>
          </p:cNvPr>
          <p:cNvGrpSpPr/>
          <p:nvPr userDrawn="1"/>
        </p:nvGrpSpPr>
        <p:grpSpPr>
          <a:xfrm>
            <a:off x="671836" y="3011291"/>
            <a:ext cx="10460004" cy="468000"/>
            <a:chOff x="643116" y="1598174"/>
            <a:chExt cx="10460004" cy="468000"/>
          </a:xfrm>
        </p:grpSpPr>
        <p:pic>
          <p:nvPicPr>
            <p:cNvPr id="26" name="Grafik 15">
              <a:extLst>
                <a:ext uri="{FF2B5EF4-FFF2-40B4-BE49-F238E27FC236}">
                  <a16:creationId xmlns:a16="http://schemas.microsoft.com/office/drawing/2014/main" id="{7D1EAD6A-7DA3-C435-3E3C-9AE32A4C47D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949916" y="1598174"/>
              <a:ext cx="832000" cy="468000"/>
            </a:xfrm>
            <a:prstGeom prst="rect">
              <a:avLst/>
            </a:prstGeom>
          </p:spPr>
        </p:pic>
        <p:pic>
          <p:nvPicPr>
            <p:cNvPr id="27" name="Grafik 5">
              <a:extLst>
                <a:ext uri="{FF2B5EF4-FFF2-40B4-BE49-F238E27FC236}">
                  <a16:creationId xmlns:a16="http://schemas.microsoft.com/office/drawing/2014/main" id="{DF95C80F-882E-6E9D-5F40-4417A443F66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643116" y="1598174"/>
              <a:ext cx="306800" cy="468000"/>
            </a:xfrm>
            <a:prstGeom prst="rect">
              <a:avLst/>
            </a:prstGeom>
          </p:spPr>
        </p:pic>
        <p:pic>
          <p:nvPicPr>
            <p:cNvPr id="28" name="Grafik 15">
              <a:extLst>
                <a:ext uri="{FF2B5EF4-FFF2-40B4-BE49-F238E27FC236}">
                  <a16:creationId xmlns:a16="http://schemas.microsoft.com/office/drawing/2014/main" id="{756DDEE3-C0E5-8C7E-C20C-8281BF00177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 l="20243"/>
            <a:stretch>
              <a:fillRect/>
            </a:stretch>
          </p:blipFill>
          <p:spPr>
            <a:xfrm>
              <a:off x="1677138" y="1598174"/>
              <a:ext cx="8152661" cy="468000"/>
            </a:xfrm>
            <a:prstGeom prst="rect">
              <a:avLst/>
            </a:prstGeom>
          </p:spPr>
        </p:pic>
        <p:pic>
          <p:nvPicPr>
            <p:cNvPr id="29" name="Grafik 15">
              <a:extLst>
                <a:ext uri="{FF2B5EF4-FFF2-40B4-BE49-F238E27FC236}">
                  <a16:creationId xmlns:a16="http://schemas.microsoft.com/office/drawing/2014/main" id="{94DA9E3A-28E1-EBB5-8585-4BF69CA2653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 l="20243"/>
            <a:stretch>
              <a:fillRect/>
            </a:stretch>
          </p:blipFill>
          <p:spPr>
            <a:xfrm>
              <a:off x="10010921" y="1598174"/>
              <a:ext cx="1092199" cy="468000"/>
            </a:xfrm>
            <a:prstGeom prst="rect">
              <a:avLst/>
            </a:prstGeom>
          </p:spPr>
        </p:pic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BE067AF7-E61E-09DB-A3C8-2586CA12A5B9}"/>
              </a:ext>
            </a:extLst>
          </p:cNvPr>
          <p:cNvGrpSpPr/>
          <p:nvPr userDrawn="1"/>
        </p:nvGrpSpPr>
        <p:grpSpPr>
          <a:xfrm>
            <a:off x="671836" y="4422214"/>
            <a:ext cx="10460004" cy="468000"/>
            <a:chOff x="643116" y="1598174"/>
            <a:chExt cx="10460004" cy="468000"/>
          </a:xfrm>
        </p:grpSpPr>
        <p:pic>
          <p:nvPicPr>
            <p:cNvPr id="31" name="Grafik 15">
              <a:extLst>
                <a:ext uri="{FF2B5EF4-FFF2-40B4-BE49-F238E27FC236}">
                  <a16:creationId xmlns:a16="http://schemas.microsoft.com/office/drawing/2014/main" id="{DB020D6F-EA41-D618-6C7D-F290EE455E8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949916" y="1598174"/>
              <a:ext cx="832000" cy="468000"/>
            </a:xfrm>
            <a:prstGeom prst="rect">
              <a:avLst/>
            </a:prstGeom>
          </p:spPr>
        </p:pic>
        <p:pic>
          <p:nvPicPr>
            <p:cNvPr id="32" name="Grafik 5">
              <a:extLst>
                <a:ext uri="{FF2B5EF4-FFF2-40B4-BE49-F238E27FC236}">
                  <a16:creationId xmlns:a16="http://schemas.microsoft.com/office/drawing/2014/main" id="{436E3D61-340D-B95E-AEA9-AB07DBC4211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643116" y="1598174"/>
              <a:ext cx="306800" cy="468000"/>
            </a:xfrm>
            <a:prstGeom prst="rect">
              <a:avLst/>
            </a:prstGeom>
          </p:spPr>
        </p:pic>
        <p:pic>
          <p:nvPicPr>
            <p:cNvPr id="33" name="Grafik 15">
              <a:extLst>
                <a:ext uri="{FF2B5EF4-FFF2-40B4-BE49-F238E27FC236}">
                  <a16:creationId xmlns:a16="http://schemas.microsoft.com/office/drawing/2014/main" id="{9879E665-BDCD-272D-C88D-D4D4E3B07C2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 l="20243"/>
            <a:stretch>
              <a:fillRect/>
            </a:stretch>
          </p:blipFill>
          <p:spPr>
            <a:xfrm>
              <a:off x="1677138" y="1598174"/>
              <a:ext cx="8152661" cy="468000"/>
            </a:xfrm>
            <a:prstGeom prst="rect">
              <a:avLst/>
            </a:prstGeom>
          </p:spPr>
        </p:pic>
        <p:pic>
          <p:nvPicPr>
            <p:cNvPr id="34" name="Grafik 15">
              <a:extLst>
                <a:ext uri="{FF2B5EF4-FFF2-40B4-BE49-F238E27FC236}">
                  <a16:creationId xmlns:a16="http://schemas.microsoft.com/office/drawing/2014/main" id="{CFBC7687-1909-22D6-E167-4273F94A876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 l="20243"/>
            <a:stretch>
              <a:fillRect/>
            </a:stretch>
          </p:blipFill>
          <p:spPr>
            <a:xfrm>
              <a:off x="10010921" y="1598174"/>
              <a:ext cx="1092199" cy="468000"/>
            </a:xfrm>
            <a:prstGeom prst="rect">
              <a:avLst/>
            </a:prstGeom>
          </p:spPr>
        </p:pic>
      </p:grpSp>
      <p:sp>
        <p:nvSpPr>
          <p:cNvPr id="53" name="Textplatzhalter 2">
            <a:extLst>
              <a:ext uri="{FF2B5EF4-FFF2-40B4-BE49-F238E27FC236}">
                <a16:creationId xmlns:a16="http://schemas.microsoft.com/office/drawing/2014/main" id="{988BF728-0850-BDBC-C84C-72A3133E332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5575" y="379460"/>
            <a:ext cx="11880850" cy="49859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FontTx/>
              <a:buNone/>
              <a:defRPr sz="3600" b="0" i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/>
              <a:t>Agenda</a:t>
            </a:r>
          </a:p>
        </p:txBody>
      </p:sp>
      <p:sp>
        <p:nvSpPr>
          <p:cNvPr id="54" name="Textplatzhalter 2">
            <a:extLst>
              <a:ext uri="{FF2B5EF4-FFF2-40B4-BE49-F238E27FC236}">
                <a16:creationId xmlns:a16="http://schemas.microsoft.com/office/drawing/2014/main" id="{B4E8C55B-25CF-F336-055B-62C557D46D9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55575" y="115888"/>
            <a:ext cx="7315200" cy="1661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FontTx/>
              <a:buNone/>
              <a:defRPr sz="1200" b="0" i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/>
              <a:t>CATEGORY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3D665D-E1CC-BAA3-F96B-EAA23D6822D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31037" y="1609142"/>
            <a:ext cx="8698761" cy="45922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hr-HR"/>
              <a:t>Item 1</a:t>
            </a:r>
            <a:endParaRPr lang="en-US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108DE592-1C25-8BB5-4DCF-6B700799185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159758" y="3015678"/>
            <a:ext cx="8698761" cy="45922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hr-HR"/>
              <a:t>Item 2</a:t>
            </a:r>
            <a:endParaRPr lang="en-US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C39FFF83-4A00-5D2F-CE29-7C311AFF134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59757" y="4426601"/>
            <a:ext cx="8698761" cy="45922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hr-HR"/>
              <a:t>Item 3</a:t>
            </a:r>
            <a:endParaRPr lang="en-US"/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B78D392E-7C79-E03B-B530-32D4448DA4E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0403880" y="1592439"/>
            <a:ext cx="657082" cy="459226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/>
            </a:lvl1pPr>
          </a:lstStyle>
          <a:p>
            <a:pPr lvl="0"/>
            <a:r>
              <a:rPr lang="hr-HR"/>
              <a:t>#</a:t>
            </a:r>
            <a:endParaRPr lang="en-US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4198C9F6-9078-BD2B-1496-4743C5ACF9DF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0453679" y="3005556"/>
            <a:ext cx="657082" cy="459226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/>
            </a:lvl1pPr>
          </a:lstStyle>
          <a:p>
            <a:pPr lvl="0"/>
            <a:r>
              <a:rPr lang="hr-HR"/>
              <a:t>#</a:t>
            </a:r>
            <a:endParaRPr lang="en-US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141E723A-5B60-1124-6796-7ABD9834117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0453679" y="4421559"/>
            <a:ext cx="657082" cy="459226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/>
            </a:lvl1pPr>
          </a:lstStyle>
          <a:p>
            <a:pPr lvl="0"/>
            <a:r>
              <a:rPr lang="hr-HR"/>
              <a:t>#</a:t>
            </a:r>
            <a:endParaRPr lang="en-US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B868B41F-6E5A-C4B8-34B1-E423770F460C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1131037" y="2203021"/>
            <a:ext cx="8698761" cy="689518"/>
          </a:xfrm>
          <a:prstGeom prst="rect">
            <a:avLst/>
          </a:prstGeom>
        </p:spPr>
        <p:txBody>
          <a:bodyPr/>
          <a:lstStyle>
            <a:lvl1pPr marL="285750" indent="-285750">
              <a:buFontTx/>
              <a:buBlip>
                <a:blip r:embed="rId8">
                  <a:extLst>
                    <a:ext uri="{96DAC541-7B7A-43D3-8B79-37D633B846F1}">
                      <asvg:svgBlip xmlns:asvg="http://schemas.microsoft.com/office/drawing/2016/SVG/main" r:embed="rId9"/>
                    </a:ext>
                  </a:extLst>
                </a:blip>
              </a:buBlip>
              <a:defRPr sz="1600"/>
            </a:lvl1pPr>
          </a:lstStyle>
          <a:p>
            <a:pPr lvl="0"/>
            <a:endParaRPr lang="en-US"/>
          </a:p>
        </p:txBody>
      </p:sp>
      <p:sp>
        <p:nvSpPr>
          <p:cNvPr id="23" name="Text Placeholder 18">
            <a:extLst>
              <a:ext uri="{FF2B5EF4-FFF2-40B4-BE49-F238E27FC236}">
                <a16:creationId xmlns:a16="http://schemas.microsoft.com/office/drawing/2014/main" id="{6AEB9815-3BA4-8315-C08D-38F177C5D856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1159757" y="3601121"/>
            <a:ext cx="8698761" cy="689518"/>
          </a:xfrm>
          <a:prstGeom prst="rect">
            <a:avLst/>
          </a:prstGeom>
        </p:spPr>
        <p:txBody>
          <a:bodyPr/>
          <a:lstStyle>
            <a:lvl1pPr marL="285750" indent="-285750">
              <a:buFontTx/>
              <a:buBlip>
                <a:blip r:embed="rId8">
                  <a:extLst>
                    <a:ext uri="{96DAC541-7B7A-43D3-8B79-37D633B846F1}">
                      <asvg:svgBlip xmlns:asvg="http://schemas.microsoft.com/office/drawing/2016/SVG/main" r:embed="rId9"/>
                    </a:ext>
                  </a:extLst>
                </a:blip>
              </a:buBlip>
              <a:defRPr sz="1600"/>
            </a:lvl1pPr>
          </a:lstStyle>
          <a:p>
            <a:pPr lvl="0"/>
            <a:endParaRPr lang="en-US"/>
          </a:p>
        </p:txBody>
      </p:sp>
      <p:sp>
        <p:nvSpPr>
          <p:cNvPr id="50" name="Text Placeholder 18">
            <a:extLst>
              <a:ext uri="{FF2B5EF4-FFF2-40B4-BE49-F238E27FC236}">
                <a16:creationId xmlns:a16="http://schemas.microsoft.com/office/drawing/2014/main" id="{8F50A144-86F4-2BAF-9C19-11DC3C3A6FA0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1182617" y="5021789"/>
            <a:ext cx="8698761" cy="689518"/>
          </a:xfrm>
          <a:prstGeom prst="rect">
            <a:avLst/>
          </a:prstGeom>
        </p:spPr>
        <p:txBody>
          <a:bodyPr/>
          <a:lstStyle>
            <a:lvl1pPr marL="285750" indent="-285750">
              <a:buFontTx/>
              <a:buBlip>
                <a:blip r:embed="rId8">
                  <a:extLst>
                    <a:ext uri="{96DAC541-7B7A-43D3-8B79-37D633B846F1}">
                      <asvg:svgBlip xmlns:asvg="http://schemas.microsoft.com/office/drawing/2016/SVG/main" r:embed="rId9"/>
                    </a:ext>
                  </a:extLst>
                </a:blip>
              </a:buBlip>
              <a:defRPr sz="16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30568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2">
            <a:extLst>
              <a:ext uri="{FF2B5EF4-FFF2-40B4-BE49-F238E27FC236}">
                <a16:creationId xmlns:a16="http://schemas.microsoft.com/office/drawing/2014/main" id="{A156064F-DBA5-5314-1081-ABE2D49D539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55575" y="115888"/>
            <a:ext cx="7315200" cy="1661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FontTx/>
              <a:buNone/>
              <a:defRPr sz="1200" b="0" i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/>
              <a:t>CATEGORY</a:t>
            </a:r>
          </a:p>
        </p:txBody>
      </p:sp>
      <p:sp>
        <p:nvSpPr>
          <p:cNvPr id="7" name="Textplatzhalter 2">
            <a:extLst>
              <a:ext uri="{FF2B5EF4-FFF2-40B4-BE49-F238E27FC236}">
                <a16:creationId xmlns:a16="http://schemas.microsoft.com/office/drawing/2014/main" id="{443842B1-A142-843A-4B59-E610983FC36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5575" y="379460"/>
            <a:ext cx="11880850" cy="49859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FontTx/>
              <a:buNone/>
              <a:defRPr sz="3600" b="0" i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/>
              <a:t>Mastertitelformat bearbeiten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419C5D-DEF4-3562-5A51-9DA64AE17EC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27012" y="1449388"/>
            <a:ext cx="11737975" cy="4722812"/>
          </a:xfrm>
          <a:prstGeom prst="rect">
            <a:avLst/>
          </a:prstGeom>
        </p:spPr>
        <p:txBody>
          <a:bodyPr/>
          <a:lstStyle>
            <a:lvl1pPr marL="457200" indent="-45720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62503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hink-cell data - do not delete" hidden="1">
            <a:extLst>
              <a:ext uri="{FF2B5EF4-FFF2-40B4-BE49-F238E27FC236}">
                <a16:creationId xmlns:a16="http://schemas.microsoft.com/office/drawing/2014/main" id="{A74BED90-8ECF-6FE5-49BB-1A0689D8032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52070634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425" imgH="426" progId="TCLayout.ActiveDocument.1">
                  <p:embed/>
                </p:oleObj>
              </mc:Choice>
              <mc:Fallback>
                <p:oleObj name="think-cell Slide" r:id="rId3" imgW="425" imgH="426" progId="TCLayout.ActiveDocument.1">
                  <p:embed/>
                  <p:pic>
                    <p:nvPicPr>
                      <p:cNvPr id="3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A74BED90-8ECF-6FE5-49BB-1A0689D8032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>
            <a:extLst>
              <a:ext uri="{FF2B5EF4-FFF2-40B4-BE49-F238E27FC236}">
                <a16:creationId xmlns:a16="http://schemas.microsoft.com/office/drawing/2014/main" id="{34C4A2EF-1FA0-26FF-3C0B-EDE9CB242A3E}"/>
              </a:ext>
            </a:extLst>
          </p:cNvPr>
          <p:cNvSpPr/>
          <p:nvPr userDrawn="1"/>
        </p:nvSpPr>
        <p:spPr>
          <a:xfrm>
            <a:off x="155574" y="1460808"/>
            <a:ext cx="5940425" cy="4739966"/>
          </a:xfrm>
          <a:prstGeom prst="rect">
            <a:avLst/>
          </a:prstGeom>
          <a:solidFill>
            <a:srgbClr val="E5E6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platzhalter 2">
            <a:extLst>
              <a:ext uri="{FF2B5EF4-FFF2-40B4-BE49-F238E27FC236}">
                <a16:creationId xmlns:a16="http://schemas.microsoft.com/office/drawing/2014/main" id="{A156064F-DBA5-5314-1081-ABE2D49D539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55575" y="115888"/>
            <a:ext cx="7315200" cy="1661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FontTx/>
              <a:buNone/>
              <a:defRPr sz="1200" b="0" i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/>
              <a:t>CATEGORY</a:t>
            </a:r>
          </a:p>
        </p:txBody>
      </p:sp>
      <p:sp>
        <p:nvSpPr>
          <p:cNvPr id="7" name="Textplatzhalter 2">
            <a:extLst>
              <a:ext uri="{FF2B5EF4-FFF2-40B4-BE49-F238E27FC236}">
                <a16:creationId xmlns:a16="http://schemas.microsoft.com/office/drawing/2014/main" id="{443842B1-A142-843A-4B59-E610983FC36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5575" y="379460"/>
            <a:ext cx="11880850" cy="49859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FontTx/>
              <a:buNone/>
              <a:defRPr sz="3600" b="0" i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/>
              <a:t>Mastertitelformat bearbeite</a:t>
            </a:r>
            <a:r>
              <a:rPr lang="hr-HR"/>
              <a:t>n</a:t>
            </a:r>
            <a:endParaRPr lang="de-DE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28A0BD0-759C-5261-4E71-6AFA11DC6C6A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191293" y="1454595"/>
            <a:ext cx="5797549" cy="393443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 algn="ctr">
              <a:buNone/>
              <a:defRPr sz="1800"/>
            </a:lvl1pPr>
          </a:lstStyle>
          <a:p>
            <a:pPr lvl="0"/>
            <a:r>
              <a:rPr lang="hr-HR"/>
              <a:t>Title</a:t>
            </a:r>
            <a:endParaRPr lang="en-US"/>
          </a:p>
        </p:txBody>
      </p:sp>
      <p:sp>
        <p:nvSpPr>
          <p:cNvPr id="4" name="Content Placeholder 4">
            <a:extLst>
              <a:ext uri="{FF2B5EF4-FFF2-40B4-BE49-F238E27FC236}">
                <a16:creationId xmlns:a16="http://schemas.microsoft.com/office/drawing/2014/main" id="{7F9604B8-36BB-9655-5DAC-8A9E0D353699}"/>
              </a:ext>
            </a:extLst>
          </p:cNvPr>
          <p:cNvSpPr>
            <a:spLocks noGrp="1"/>
          </p:cNvSpPr>
          <p:nvPr>
            <p:ph sz="quarter" idx="24"/>
          </p:nvPr>
        </p:nvSpPr>
        <p:spPr>
          <a:xfrm>
            <a:off x="231596" y="1920780"/>
            <a:ext cx="5797549" cy="204161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457200" indent="-457200" algn="l">
              <a:buFontTx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  <a:defRPr sz="1400"/>
            </a:lvl1pPr>
          </a:lstStyle>
          <a:p>
            <a:pPr lvl="0"/>
            <a:endParaRPr lang="en-US"/>
          </a:p>
        </p:txBody>
      </p:sp>
      <p:sp>
        <p:nvSpPr>
          <p:cNvPr id="8" name="Picture Placeholder 18">
            <a:extLst>
              <a:ext uri="{FF2B5EF4-FFF2-40B4-BE49-F238E27FC236}">
                <a16:creationId xmlns:a16="http://schemas.microsoft.com/office/drawing/2014/main" id="{FEA2427A-4BF1-3295-237B-5ABC29028607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191294" y="4015964"/>
            <a:ext cx="5833269" cy="218480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CB82C47-5259-70BC-A64A-19663B8BA4A2}"/>
              </a:ext>
            </a:extLst>
          </p:cNvPr>
          <p:cNvSpPr/>
          <p:nvPr userDrawn="1"/>
        </p:nvSpPr>
        <p:spPr>
          <a:xfrm>
            <a:off x="6131718" y="1455601"/>
            <a:ext cx="5940425" cy="4739966"/>
          </a:xfrm>
          <a:prstGeom prst="rect">
            <a:avLst/>
          </a:prstGeom>
          <a:solidFill>
            <a:srgbClr val="E5E6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4CC222DF-7345-BD46-748A-C8CBEBA32B36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167437" y="1449388"/>
            <a:ext cx="5797549" cy="393443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 algn="ctr">
              <a:buNone/>
              <a:defRPr sz="1800"/>
            </a:lvl1pPr>
          </a:lstStyle>
          <a:p>
            <a:pPr lvl="0"/>
            <a:r>
              <a:rPr lang="hr-HR"/>
              <a:t>Title</a:t>
            </a:r>
            <a:endParaRPr lang="en-US"/>
          </a:p>
        </p:txBody>
      </p:sp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0E431CC8-165E-5B39-DBAC-361A4003AB2E}"/>
              </a:ext>
            </a:extLst>
          </p:cNvPr>
          <p:cNvSpPr>
            <a:spLocks noGrp="1"/>
          </p:cNvSpPr>
          <p:nvPr>
            <p:ph sz="quarter" idx="27"/>
          </p:nvPr>
        </p:nvSpPr>
        <p:spPr>
          <a:xfrm>
            <a:off x="6207740" y="1915573"/>
            <a:ext cx="5797549" cy="204161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457200" indent="-457200" algn="l">
              <a:buFontTx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  <a:defRPr sz="1400"/>
            </a:lvl1pPr>
          </a:lstStyle>
          <a:p>
            <a:pPr lvl="0"/>
            <a:endParaRPr lang="en-US"/>
          </a:p>
        </p:txBody>
      </p:sp>
      <p:sp>
        <p:nvSpPr>
          <p:cNvPr id="15" name="Picture Placeholder 18">
            <a:extLst>
              <a:ext uri="{FF2B5EF4-FFF2-40B4-BE49-F238E27FC236}">
                <a16:creationId xmlns:a16="http://schemas.microsoft.com/office/drawing/2014/main" id="{56C6D5E0-FB7E-BA74-D60C-67EE1CD00489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6167438" y="4010757"/>
            <a:ext cx="5833269" cy="218480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653906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hink-cell data - do not delete" hidden="1">
            <a:extLst>
              <a:ext uri="{FF2B5EF4-FFF2-40B4-BE49-F238E27FC236}">
                <a16:creationId xmlns:a16="http://schemas.microsoft.com/office/drawing/2014/main" id="{A74BED90-8ECF-6FE5-49BB-1A0689D8032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52070634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425" imgH="426" progId="TCLayout.ActiveDocument.1">
                  <p:embed/>
                </p:oleObj>
              </mc:Choice>
              <mc:Fallback>
                <p:oleObj name="think-cell Slide" r:id="rId3" imgW="425" imgH="426" progId="TCLayout.ActiveDocument.1">
                  <p:embed/>
                  <p:pic>
                    <p:nvPicPr>
                      <p:cNvPr id="3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A74BED90-8ECF-6FE5-49BB-1A0689D8032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platzhalter 2">
            <a:extLst>
              <a:ext uri="{FF2B5EF4-FFF2-40B4-BE49-F238E27FC236}">
                <a16:creationId xmlns:a16="http://schemas.microsoft.com/office/drawing/2014/main" id="{A156064F-DBA5-5314-1081-ABE2D49D539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55575" y="115888"/>
            <a:ext cx="7315200" cy="1661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FontTx/>
              <a:buNone/>
              <a:defRPr sz="1200" b="0" i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/>
              <a:t>CATEGORY</a:t>
            </a:r>
          </a:p>
        </p:txBody>
      </p:sp>
      <p:sp>
        <p:nvSpPr>
          <p:cNvPr id="7" name="Textplatzhalter 2">
            <a:extLst>
              <a:ext uri="{FF2B5EF4-FFF2-40B4-BE49-F238E27FC236}">
                <a16:creationId xmlns:a16="http://schemas.microsoft.com/office/drawing/2014/main" id="{443842B1-A142-843A-4B59-E610983FC36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5575" y="379460"/>
            <a:ext cx="11880850" cy="49859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FontTx/>
              <a:buNone/>
              <a:defRPr sz="3600" b="0" i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/>
              <a:t>Mastertitelformat bearbeite</a:t>
            </a:r>
            <a:r>
              <a:rPr lang="hr-HR"/>
              <a:t>n</a:t>
            </a:r>
            <a:endParaRPr lang="de-DE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CA312D7-848A-12AA-3636-F3F647F40178}"/>
              </a:ext>
            </a:extLst>
          </p:cNvPr>
          <p:cNvSpPr/>
          <p:nvPr userDrawn="1"/>
        </p:nvSpPr>
        <p:spPr>
          <a:xfrm>
            <a:off x="155574" y="1460808"/>
            <a:ext cx="3893912" cy="4739966"/>
          </a:xfrm>
          <a:prstGeom prst="rect">
            <a:avLst/>
          </a:prstGeom>
          <a:solidFill>
            <a:srgbClr val="E5E6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Content Placeholder 4">
            <a:extLst>
              <a:ext uri="{FF2B5EF4-FFF2-40B4-BE49-F238E27FC236}">
                <a16:creationId xmlns:a16="http://schemas.microsoft.com/office/drawing/2014/main" id="{75DB553A-EBB7-128C-CAA3-DA46959E9C25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227012" y="1454595"/>
            <a:ext cx="3737547" cy="393443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 algn="ctr">
              <a:buNone/>
              <a:defRPr sz="1800"/>
            </a:lvl1pPr>
          </a:lstStyle>
          <a:p>
            <a:pPr lvl="0"/>
            <a:r>
              <a:rPr lang="hr-HR"/>
              <a:t>Title</a:t>
            </a:r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A604ACC-9049-6A46-4126-E52BC72D2751}"/>
              </a:ext>
            </a:extLst>
          </p:cNvPr>
          <p:cNvSpPr>
            <a:spLocks noGrp="1"/>
          </p:cNvSpPr>
          <p:nvPr>
            <p:ph sz="quarter" idx="24"/>
          </p:nvPr>
        </p:nvSpPr>
        <p:spPr>
          <a:xfrm>
            <a:off x="231596" y="1920780"/>
            <a:ext cx="3737547" cy="204161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457200" indent="-457200" algn="l">
              <a:buFontTx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  <a:defRPr sz="1400"/>
            </a:lvl1pPr>
          </a:lstStyle>
          <a:p>
            <a:pPr lvl="0"/>
            <a:endParaRPr lang="en-US"/>
          </a:p>
        </p:txBody>
      </p:sp>
      <p:sp>
        <p:nvSpPr>
          <p:cNvPr id="10" name="Picture Placeholder 18">
            <a:extLst>
              <a:ext uri="{FF2B5EF4-FFF2-40B4-BE49-F238E27FC236}">
                <a16:creationId xmlns:a16="http://schemas.microsoft.com/office/drawing/2014/main" id="{0480344C-A616-09B0-7957-639EC2813A67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227012" y="4015964"/>
            <a:ext cx="3737547" cy="218480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9DF6E3B-38A2-CA26-75A4-74D182A63BC5}"/>
              </a:ext>
            </a:extLst>
          </p:cNvPr>
          <p:cNvSpPr/>
          <p:nvPr userDrawn="1"/>
        </p:nvSpPr>
        <p:spPr>
          <a:xfrm>
            <a:off x="8310624" y="1455601"/>
            <a:ext cx="3737546" cy="4739966"/>
          </a:xfrm>
          <a:prstGeom prst="rect">
            <a:avLst/>
          </a:prstGeom>
          <a:solidFill>
            <a:srgbClr val="E5E6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Content Placeholder 4">
            <a:extLst>
              <a:ext uri="{FF2B5EF4-FFF2-40B4-BE49-F238E27FC236}">
                <a16:creationId xmlns:a16="http://schemas.microsoft.com/office/drawing/2014/main" id="{4B7517F1-0571-81F4-1496-D61DA7569E6B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8353345" y="1449388"/>
            <a:ext cx="3608626" cy="393443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 algn="ctr">
              <a:buNone/>
              <a:defRPr sz="1800"/>
            </a:lvl1pPr>
          </a:lstStyle>
          <a:p>
            <a:pPr lvl="0"/>
            <a:r>
              <a:rPr lang="hr-HR"/>
              <a:t>Title</a:t>
            </a:r>
            <a:endParaRPr lang="en-US"/>
          </a:p>
        </p:txBody>
      </p:sp>
      <p:sp>
        <p:nvSpPr>
          <p:cNvPr id="22" name="Content Placeholder 4">
            <a:extLst>
              <a:ext uri="{FF2B5EF4-FFF2-40B4-BE49-F238E27FC236}">
                <a16:creationId xmlns:a16="http://schemas.microsoft.com/office/drawing/2014/main" id="{F25DF797-D7CE-B143-5D98-5D191311FD20}"/>
              </a:ext>
            </a:extLst>
          </p:cNvPr>
          <p:cNvSpPr>
            <a:spLocks noGrp="1"/>
          </p:cNvSpPr>
          <p:nvPr>
            <p:ph sz="quarter" idx="30"/>
          </p:nvPr>
        </p:nvSpPr>
        <p:spPr>
          <a:xfrm>
            <a:off x="8393964" y="1915573"/>
            <a:ext cx="3566440" cy="204161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457200" indent="-457200" algn="l">
              <a:buFontTx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  <a:defRPr sz="1400"/>
            </a:lvl1pPr>
          </a:lstStyle>
          <a:p>
            <a:pPr lvl="0"/>
            <a:endParaRPr lang="en-US"/>
          </a:p>
        </p:txBody>
      </p:sp>
      <p:sp>
        <p:nvSpPr>
          <p:cNvPr id="23" name="Picture Placeholder 18">
            <a:extLst>
              <a:ext uri="{FF2B5EF4-FFF2-40B4-BE49-F238E27FC236}">
                <a16:creationId xmlns:a16="http://schemas.microsoft.com/office/drawing/2014/main" id="{D7E718EE-C2D6-4457-6849-9EB7F3202DAD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8393964" y="4010757"/>
            <a:ext cx="3566440" cy="218480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C6A9189-147E-0F5E-572C-21DC2FC8A0E1}"/>
              </a:ext>
            </a:extLst>
          </p:cNvPr>
          <p:cNvSpPr/>
          <p:nvPr userDrawn="1"/>
        </p:nvSpPr>
        <p:spPr>
          <a:xfrm>
            <a:off x="4233099" y="1455600"/>
            <a:ext cx="3893911" cy="4739966"/>
          </a:xfrm>
          <a:prstGeom prst="rect">
            <a:avLst/>
          </a:prstGeom>
          <a:solidFill>
            <a:srgbClr val="E5E6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Content Placeholder 4">
            <a:extLst>
              <a:ext uri="{FF2B5EF4-FFF2-40B4-BE49-F238E27FC236}">
                <a16:creationId xmlns:a16="http://schemas.microsoft.com/office/drawing/2014/main" id="{2C8972B6-A7AB-D21C-0279-11B7404A108D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4307555" y="1449387"/>
            <a:ext cx="3737546" cy="393443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 algn="ctr">
              <a:buNone/>
              <a:defRPr sz="1800"/>
            </a:lvl1pPr>
          </a:lstStyle>
          <a:p>
            <a:pPr lvl="0"/>
            <a:r>
              <a:rPr lang="hr-HR"/>
              <a:t>Title</a:t>
            </a:r>
            <a:endParaRPr lang="en-US"/>
          </a:p>
        </p:txBody>
      </p:sp>
      <p:sp>
        <p:nvSpPr>
          <p:cNvPr id="27" name="Content Placeholder 4">
            <a:extLst>
              <a:ext uri="{FF2B5EF4-FFF2-40B4-BE49-F238E27FC236}">
                <a16:creationId xmlns:a16="http://schemas.microsoft.com/office/drawing/2014/main" id="{2ECAB8F7-BE76-BE5B-7603-7FB4417DDB49}"/>
              </a:ext>
            </a:extLst>
          </p:cNvPr>
          <p:cNvSpPr>
            <a:spLocks noGrp="1"/>
          </p:cNvSpPr>
          <p:nvPr>
            <p:ph sz="quarter" idx="33"/>
          </p:nvPr>
        </p:nvSpPr>
        <p:spPr>
          <a:xfrm>
            <a:off x="4309122" y="1915572"/>
            <a:ext cx="3735901" cy="204161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457200" indent="-457200" algn="l">
              <a:buFontTx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  <a:defRPr sz="1400"/>
            </a:lvl1pPr>
          </a:lstStyle>
          <a:p>
            <a:pPr lvl="0"/>
            <a:endParaRPr lang="en-US"/>
          </a:p>
        </p:txBody>
      </p:sp>
      <p:sp>
        <p:nvSpPr>
          <p:cNvPr id="28" name="Picture Placeholder 18">
            <a:extLst>
              <a:ext uri="{FF2B5EF4-FFF2-40B4-BE49-F238E27FC236}">
                <a16:creationId xmlns:a16="http://schemas.microsoft.com/office/drawing/2014/main" id="{0F2AAE74-9470-5711-E024-5471F78DE958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4309122" y="4010756"/>
            <a:ext cx="3735901" cy="218480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1573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hink-cell data - do not delete" hidden="1">
            <a:extLst>
              <a:ext uri="{FF2B5EF4-FFF2-40B4-BE49-F238E27FC236}">
                <a16:creationId xmlns:a16="http://schemas.microsoft.com/office/drawing/2014/main" id="{A74BED90-8ECF-6FE5-49BB-1A0689D8032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52070634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425" imgH="426" progId="TCLayout.ActiveDocument.1">
                  <p:embed/>
                </p:oleObj>
              </mc:Choice>
              <mc:Fallback>
                <p:oleObj name="think-cell Slide" r:id="rId3" imgW="425" imgH="426" progId="TCLayout.ActiveDocument.1">
                  <p:embed/>
                  <p:pic>
                    <p:nvPicPr>
                      <p:cNvPr id="3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A74BED90-8ECF-6FE5-49BB-1A0689D8032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platzhalter 2">
            <a:extLst>
              <a:ext uri="{FF2B5EF4-FFF2-40B4-BE49-F238E27FC236}">
                <a16:creationId xmlns:a16="http://schemas.microsoft.com/office/drawing/2014/main" id="{A156064F-DBA5-5314-1081-ABE2D49D539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55575" y="115888"/>
            <a:ext cx="7315200" cy="1661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FontTx/>
              <a:buNone/>
              <a:defRPr sz="1200" b="0" i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/>
              <a:t>CATEGORY</a:t>
            </a:r>
          </a:p>
        </p:txBody>
      </p:sp>
      <p:sp>
        <p:nvSpPr>
          <p:cNvPr id="7" name="Textplatzhalter 2">
            <a:extLst>
              <a:ext uri="{FF2B5EF4-FFF2-40B4-BE49-F238E27FC236}">
                <a16:creationId xmlns:a16="http://schemas.microsoft.com/office/drawing/2014/main" id="{443842B1-A142-843A-4B59-E610983FC36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5575" y="379460"/>
            <a:ext cx="11880850" cy="49859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FontTx/>
              <a:buNone/>
              <a:defRPr sz="3600" b="0" i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/>
              <a:t>Mastertitelformat bearbeite</a:t>
            </a:r>
            <a:r>
              <a:rPr lang="hr-HR"/>
              <a:t>n</a:t>
            </a:r>
            <a:endParaRPr lang="de-DE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048B630-0BB6-1ED8-1304-A352E2BF74EB}"/>
              </a:ext>
            </a:extLst>
          </p:cNvPr>
          <p:cNvSpPr/>
          <p:nvPr userDrawn="1"/>
        </p:nvSpPr>
        <p:spPr>
          <a:xfrm>
            <a:off x="155574" y="1460808"/>
            <a:ext cx="2827112" cy="4739966"/>
          </a:xfrm>
          <a:prstGeom prst="rect">
            <a:avLst/>
          </a:prstGeom>
          <a:solidFill>
            <a:srgbClr val="E5E6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74A66E3-F2BD-7C9C-823B-4DA39C9C6EF8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227014" y="1454595"/>
            <a:ext cx="2713586" cy="393443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 algn="ctr">
              <a:buNone/>
              <a:defRPr sz="1800"/>
            </a:lvl1pPr>
          </a:lstStyle>
          <a:p>
            <a:pPr lvl="0"/>
            <a:r>
              <a:rPr lang="hr-HR"/>
              <a:t>Title</a:t>
            </a:r>
            <a:endParaRPr lang="en-US"/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045614E7-5646-047D-ADFF-3B6E7952D943}"/>
              </a:ext>
            </a:extLst>
          </p:cNvPr>
          <p:cNvSpPr>
            <a:spLocks noGrp="1"/>
          </p:cNvSpPr>
          <p:nvPr>
            <p:ph sz="quarter" idx="24"/>
          </p:nvPr>
        </p:nvSpPr>
        <p:spPr>
          <a:xfrm>
            <a:off x="231598" y="1920780"/>
            <a:ext cx="2713586" cy="204161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457200" indent="-457200" algn="l">
              <a:buFontTx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  <a:defRPr sz="1400"/>
            </a:lvl1pPr>
          </a:lstStyle>
          <a:p>
            <a:pPr lvl="0"/>
            <a:endParaRPr lang="en-US"/>
          </a:p>
        </p:txBody>
      </p:sp>
      <p:sp>
        <p:nvSpPr>
          <p:cNvPr id="12" name="Picture Placeholder 18">
            <a:extLst>
              <a:ext uri="{FF2B5EF4-FFF2-40B4-BE49-F238E27FC236}">
                <a16:creationId xmlns:a16="http://schemas.microsoft.com/office/drawing/2014/main" id="{AD8F1158-5E75-984A-9684-D900DF56C1A2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227014" y="4015964"/>
            <a:ext cx="2713586" cy="218480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AAACAA1E-BF74-969A-8EFB-BBBCB29D2304}"/>
              </a:ext>
            </a:extLst>
          </p:cNvPr>
          <p:cNvSpPr/>
          <p:nvPr userDrawn="1"/>
        </p:nvSpPr>
        <p:spPr>
          <a:xfrm>
            <a:off x="3163544" y="1455600"/>
            <a:ext cx="2827112" cy="4739966"/>
          </a:xfrm>
          <a:prstGeom prst="rect">
            <a:avLst/>
          </a:prstGeom>
          <a:solidFill>
            <a:srgbClr val="E5E6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Content Placeholder 4">
            <a:extLst>
              <a:ext uri="{FF2B5EF4-FFF2-40B4-BE49-F238E27FC236}">
                <a16:creationId xmlns:a16="http://schemas.microsoft.com/office/drawing/2014/main" id="{C8D4229E-9120-F57E-B749-4FE1FA818145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3234984" y="1449387"/>
            <a:ext cx="2713586" cy="393443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 algn="ctr">
              <a:buNone/>
              <a:defRPr sz="1800"/>
            </a:lvl1pPr>
          </a:lstStyle>
          <a:p>
            <a:pPr lvl="0"/>
            <a:r>
              <a:rPr lang="hr-HR"/>
              <a:t>Title</a:t>
            </a:r>
            <a:endParaRPr lang="en-US"/>
          </a:p>
        </p:txBody>
      </p:sp>
      <p:sp>
        <p:nvSpPr>
          <p:cNvPr id="55" name="Content Placeholder 4">
            <a:extLst>
              <a:ext uri="{FF2B5EF4-FFF2-40B4-BE49-F238E27FC236}">
                <a16:creationId xmlns:a16="http://schemas.microsoft.com/office/drawing/2014/main" id="{0BB6A824-A34A-1294-2474-8D71E1D2167C}"/>
              </a:ext>
            </a:extLst>
          </p:cNvPr>
          <p:cNvSpPr>
            <a:spLocks noGrp="1"/>
          </p:cNvSpPr>
          <p:nvPr>
            <p:ph sz="quarter" idx="27"/>
          </p:nvPr>
        </p:nvSpPr>
        <p:spPr>
          <a:xfrm>
            <a:off x="3239568" y="1915572"/>
            <a:ext cx="2713586" cy="204161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457200" indent="-457200" algn="l">
              <a:buFontTx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  <a:defRPr sz="1400"/>
            </a:lvl1pPr>
          </a:lstStyle>
          <a:p>
            <a:pPr lvl="0"/>
            <a:endParaRPr lang="en-US"/>
          </a:p>
        </p:txBody>
      </p:sp>
      <p:sp>
        <p:nvSpPr>
          <p:cNvPr id="56" name="Picture Placeholder 18">
            <a:extLst>
              <a:ext uri="{FF2B5EF4-FFF2-40B4-BE49-F238E27FC236}">
                <a16:creationId xmlns:a16="http://schemas.microsoft.com/office/drawing/2014/main" id="{65D3A283-72CC-46E4-C2A5-DA5272FAF9AC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3234984" y="4010756"/>
            <a:ext cx="2713586" cy="218480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CF52BB55-F008-86EF-9F5E-134D7DE2CA69}"/>
              </a:ext>
            </a:extLst>
          </p:cNvPr>
          <p:cNvSpPr/>
          <p:nvPr userDrawn="1"/>
        </p:nvSpPr>
        <p:spPr>
          <a:xfrm>
            <a:off x="6129428" y="1455601"/>
            <a:ext cx="2827112" cy="4739966"/>
          </a:xfrm>
          <a:prstGeom prst="rect">
            <a:avLst/>
          </a:prstGeom>
          <a:solidFill>
            <a:srgbClr val="E5E6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Content Placeholder 4">
            <a:extLst>
              <a:ext uri="{FF2B5EF4-FFF2-40B4-BE49-F238E27FC236}">
                <a16:creationId xmlns:a16="http://schemas.microsoft.com/office/drawing/2014/main" id="{25ED3FF7-70EC-D767-5E59-761CFE1619E6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200868" y="1449388"/>
            <a:ext cx="2713586" cy="393443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 algn="ctr">
              <a:buNone/>
              <a:defRPr sz="1800"/>
            </a:lvl1pPr>
          </a:lstStyle>
          <a:p>
            <a:pPr lvl="0"/>
            <a:r>
              <a:rPr lang="hr-HR"/>
              <a:t>Title</a:t>
            </a:r>
            <a:endParaRPr lang="en-US"/>
          </a:p>
        </p:txBody>
      </p:sp>
      <p:sp>
        <p:nvSpPr>
          <p:cNvPr id="59" name="Content Placeholder 4">
            <a:extLst>
              <a:ext uri="{FF2B5EF4-FFF2-40B4-BE49-F238E27FC236}">
                <a16:creationId xmlns:a16="http://schemas.microsoft.com/office/drawing/2014/main" id="{B8E88FC3-42A3-650D-8423-9E8BAF76C0D5}"/>
              </a:ext>
            </a:extLst>
          </p:cNvPr>
          <p:cNvSpPr>
            <a:spLocks noGrp="1"/>
          </p:cNvSpPr>
          <p:nvPr>
            <p:ph sz="quarter" idx="30"/>
          </p:nvPr>
        </p:nvSpPr>
        <p:spPr>
          <a:xfrm>
            <a:off x="6205452" y="1915573"/>
            <a:ext cx="2713586" cy="204161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457200" indent="-457200" algn="l">
              <a:buFontTx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  <a:defRPr sz="1400"/>
            </a:lvl1pPr>
          </a:lstStyle>
          <a:p>
            <a:pPr lvl="0"/>
            <a:endParaRPr lang="en-US"/>
          </a:p>
        </p:txBody>
      </p:sp>
      <p:sp>
        <p:nvSpPr>
          <p:cNvPr id="60" name="Picture Placeholder 18">
            <a:extLst>
              <a:ext uri="{FF2B5EF4-FFF2-40B4-BE49-F238E27FC236}">
                <a16:creationId xmlns:a16="http://schemas.microsoft.com/office/drawing/2014/main" id="{683E05AD-35AB-708A-1672-F7107DC39674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6200868" y="4010757"/>
            <a:ext cx="2713586" cy="218480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66491896-35B6-6839-A8CB-3487C49D844C}"/>
              </a:ext>
            </a:extLst>
          </p:cNvPr>
          <p:cNvSpPr/>
          <p:nvPr userDrawn="1"/>
        </p:nvSpPr>
        <p:spPr>
          <a:xfrm>
            <a:off x="9133290" y="1460809"/>
            <a:ext cx="2827112" cy="4739966"/>
          </a:xfrm>
          <a:prstGeom prst="rect">
            <a:avLst/>
          </a:prstGeom>
          <a:solidFill>
            <a:srgbClr val="E5E6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Content Placeholder 4">
            <a:extLst>
              <a:ext uri="{FF2B5EF4-FFF2-40B4-BE49-F238E27FC236}">
                <a16:creationId xmlns:a16="http://schemas.microsoft.com/office/drawing/2014/main" id="{2134427E-8819-086D-D935-2F5339E0498D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9204730" y="1454596"/>
            <a:ext cx="2713586" cy="393443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 algn="ctr">
              <a:buNone/>
              <a:defRPr sz="1800"/>
            </a:lvl1pPr>
          </a:lstStyle>
          <a:p>
            <a:pPr lvl="0"/>
            <a:r>
              <a:rPr lang="hr-HR"/>
              <a:t>Title</a:t>
            </a:r>
            <a:endParaRPr lang="en-US"/>
          </a:p>
        </p:txBody>
      </p:sp>
      <p:sp>
        <p:nvSpPr>
          <p:cNvPr id="63" name="Content Placeholder 4">
            <a:extLst>
              <a:ext uri="{FF2B5EF4-FFF2-40B4-BE49-F238E27FC236}">
                <a16:creationId xmlns:a16="http://schemas.microsoft.com/office/drawing/2014/main" id="{6498F16D-00E3-7FCE-2EB9-D145799C650F}"/>
              </a:ext>
            </a:extLst>
          </p:cNvPr>
          <p:cNvSpPr>
            <a:spLocks noGrp="1"/>
          </p:cNvSpPr>
          <p:nvPr>
            <p:ph sz="quarter" idx="33"/>
          </p:nvPr>
        </p:nvSpPr>
        <p:spPr>
          <a:xfrm>
            <a:off x="9209314" y="1920781"/>
            <a:ext cx="2713586" cy="204161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457200" indent="-457200" algn="l">
              <a:buFontTx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  <a:defRPr sz="1400"/>
            </a:lvl1pPr>
          </a:lstStyle>
          <a:p>
            <a:pPr lvl="0"/>
            <a:endParaRPr lang="en-US"/>
          </a:p>
        </p:txBody>
      </p:sp>
      <p:sp>
        <p:nvSpPr>
          <p:cNvPr id="64" name="Picture Placeholder 18">
            <a:extLst>
              <a:ext uri="{FF2B5EF4-FFF2-40B4-BE49-F238E27FC236}">
                <a16:creationId xmlns:a16="http://schemas.microsoft.com/office/drawing/2014/main" id="{C1F839E1-C16F-F720-1688-70E5A1B371E6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9204730" y="4015965"/>
            <a:ext cx="2713586" cy="218480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772053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2">
            <a:extLst>
              <a:ext uri="{FF2B5EF4-FFF2-40B4-BE49-F238E27FC236}">
                <a16:creationId xmlns:a16="http://schemas.microsoft.com/office/drawing/2014/main" id="{A156064F-DBA5-5314-1081-ABE2D49D539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55575" y="115888"/>
            <a:ext cx="7315200" cy="1661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FontTx/>
              <a:buNone/>
              <a:defRPr sz="1200" b="0" i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/>
              <a:t>CATEGORY</a:t>
            </a:r>
          </a:p>
        </p:txBody>
      </p:sp>
      <p:sp>
        <p:nvSpPr>
          <p:cNvPr id="7" name="Textplatzhalter 2">
            <a:extLst>
              <a:ext uri="{FF2B5EF4-FFF2-40B4-BE49-F238E27FC236}">
                <a16:creationId xmlns:a16="http://schemas.microsoft.com/office/drawing/2014/main" id="{443842B1-A142-843A-4B59-E610983FC36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5575" y="379460"/>
            <a:ext cx="11880850" cy="49859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FontTx/>
              <a:buNone/>
              <a:defRPr sz="3600" b="0" i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/>
              <a:t>Mastertitelformat bearbeite</a:t>
            </a:r>
            <a:r>
              <a:rPr lang="hr-HR"/>
              <a:t>n</a:t>
            </a:r>
            <a:endParaRPr lang="de-DE"/>
          </a:p>
        </p:txBody>
      </p:sp>
      <p:sp>
        <p:nvSpPr>
          <p:cNvPr id="3" name="Table Placeholder 2">
            <a:extLst>
              <a:ext uri="{FF2B5EF4-FFF2-40B4-BE49-F238E27FC236}">
                <a16:creationId xmlns:a16="http://schemas.microsoft.com/office/drawing/2014/main" id="{25F9DB73-6DE5-FD02-7F98-927F34836F97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4998244" y="2874963"/>
            <a:ext cx="2195512" cy="18288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8885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hink-cell data - do not delete" hidden="1">
            <a:extLst>
              <a:ext uri="{FF2B5EF4-FFF2-40B4-BE49-F238E27FC236}">
                <a16:creationId xmlns:a16="http://schemas.microsoft.com/office/drawing/2014/main" id="{ACCDA84B-7BD2-DD3F-84D7-ACAA70F01620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96840057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425" imgH="426" progId="TCLayout.ActiveDocument.1">
                  <p:embed/>
                </p:oleObj>
              </mc:Choice>
              <mc:Fallback>
                <p:oleObj name="think-cell Slide" r:id="rId3" imgW="425" imgH="426" progId="TCLayout.ActiveDocument.1">
                  <p:embed/>
                  <p:pic>
                    <p:nvPicPr>
                      <p:cNvPr id="5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ACCDA84B-7BD2-DD3F-84D7-ACAA70F0162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Grafik 13">
            <a:extLst>
              <a:ext uri="{FF2B5EF4-FFF2-40B4-BE49-F238E27FC236}">
                <a16:creationId xmlns:a16="http://schemas.microsoft.com/office/drawing/2014/main" id="{5A5E450F-C155-590B-F309-4B71EBAF5CA3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816097" y="0"/>
            <a:ext cx="10148891" cy="6858000"/>
          </a:xfrm>
          <a:prstGeom prst="rect">
            <a:avLst/>
          </a:prstGeom>
        </p:spPr>
      </p:pic>
      <p:pic>
        <p:nvPicPr>
          <p:cNvPr id="4" name="Grafik 13">
            <a:extLst>
              <a:ext uri="{FF2B5EF4-FFF2-40B4-BE49-F238E27FC236}">
                <a16:creationId xmlns:a16="http://schemas.microsoft.com/office/drawing/2014/main" id="{F4816805-00C5-3D9D-06AF-72101605EF3B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043109" y="0"/>
            <a:ext cx="10148891" cy="6858000"/>
          </a:xfrm>
          <a:prstGeom prst="rect">
            <a:avLst/>
          </a:prstGeom>
        </p:spPr>
      </p:pic>
      <p:sp>
        <p:nvSpPr>
          <p:cNvPr id="3" name="Text Placeholder 5">
            <a:extLst>
              <a:ext uri="{FF2B5EF4-FFF2-40B4-BE49-F238E27FC236}">
                <a16:creationId xmlns:a16="http://schemas.microsoft.com/office/drawing/2014/main" id="{41B40549-CAE0-CB0A-65DA-CB2576DADAB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391025" y="2713347"/>
            <a:ext cx="6835140" cy="107601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hr-HR"/>
              <a:t>Title</a:t>
            </a:r>
            <a:endParaRPr lang="en-US"/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B7AC3F16-2C24-3006-25F4-2403AAC414B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391024" y="3977640"/>
            <a:ext cx="6835140" cy="3903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hr-HR"/>
              <a:t>Subtitle</a:t>
            </a:r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45B7D871-1E32-182F-D955-A1D60AA50E9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391023" y="4480017"/>
            <a:ext cx="6835140" cy="3903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hr-HR"/>
              <a:t>Author / Team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25616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2466091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>
            <a:extLst>
              <a:ext uri="{FF2B5EF4-FFF2-40B4-BE49-F238E27FC236}">
                <a16:creationId xmlns:a16="http://schemas.microsoft.com/office/drawing/2014/main" id="{32954AD5-77FF-CECA-06F8-61F1717E119B}"/>
              </a:ext>
            </a:extLst>
          </p:cNvPr>
          <p:cNvGrpSpPr/>
          <p:nvPr userDrawn="1"/>
        </p:nvGrpSpPr>
        <p:grpSpPr>
          <a:xfrm>
            <a:off x="643116" y="1598174"/>
            <a:ext cx="10460004" cy="468000"/>
            <a:chOff x="643116" y="1598174"/>
            <a:chExt cx="10460004" cy="468000"/>
          </a:xfrm>
        </p:grpSpPr>
        <p:pic>
          <p:nvPicPr>
            <p:cNvPr id="5" name="Grafik 15">
              <a:extLst>
                <a:ext uri="{FF2B5EF4-FFF2-40B4-BE49-F238E27FC236}">
                  <a16:creationId xmlns:a16="http://schemas.microsoft.com/office/drawing/2014/main" id="{7877B026-F6A6-54ED-644C-9487147F691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949916" y="1598174"/>
              <a:ext cx="832000" cy="468000"/>
            </a:xfrm>
            <a:prstGeom prst="rect">
              <a:avLst/>
            </a:prstGeom>
          </p:spPr>
        </p:pic>
        <p:pic>
          <p:nvPicPr>
            <p:cNvPr id="9" name="Grafik 5">
              <a:extLst>
                <a:ext uri="{FF2B5EF4-FFF2-40B4-BE49-F238E27FC236}">
                  <a16:creationId xmlns:a16="http://schemas.microsoft.com/office/drawing/2014/main" id="{7C86E5CB-A739-976A-8C02-7441D0F3DF1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643116" y="1598174"/>
              <a:ext cx="306800" cy="468000"/>
            </a:xfrm>
            <a:prstGeom prst="rect">
              <a:avLst/>
            </a:prstGeom>
          </p:spPr>
        </p:pic>
        <p:pic>
          <p:nvPicPr>
            <p:cNvPr id="10" name="Grafik 15">
              <a:extLst>
                <a:ext uri="{FF2B5EF4-FFF2-40B4-BE49-F238E27FC236}">
                  <a16:creationId xmlns:a16="http://schemas.microsoft.com/office/drawing/2014/main" id="{66C556BA-2AF3-5FA9-4A05-C4A54F44768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 l="20243"/>
            <a:stretch>
              <a:fillRect/>
            </a:stretch>
          </p:blipFill>
          <p:spPr>
            <a:xfrm>
              <a:off x="1677138" y="1598174"/>
              <a:ext cx="8152661" cy="468000"/>
            </a:xfrm>
            <a:prstGeom prst="rect">
              <a:avLst/>
            </a:prstGeom>
          </p:spPr>
        </p:pic>
        <p:pic>
          <p:nvPicPr>
            <p:cNvPr id="11" name="Grafik 15">
              <a:extLst>
                <a:ext uri="{FF2B5EF4-FFF2-40B4-BE49-F238E27FC236}">
                  <a16:creationId xmlns:a16="http://schemas.microsoft.com/office/drawing/2014/main" id="{2274B06C-BB83-142F-43E8-D08C2DFBAE7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 l="20243"/>
            <a:stretch>
              <a:fillRect/>
            </a:stretch>
          </p:blipFill>
          <p:spPr>
            <a:xfrm>
              <a:off x="10010921" y="1598174"/>
              <a:ext cx="1092199" cy="468000"/>
            </a:xfrm>
            <a:prstGeom prst="rect">
              <a:avLst/>
            </a:prstGeom>
          </p:spPr>
        </p:pic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E454E2E2-C6F8-5BEB-9448-CC7509962601}"/>
              </a:ext>
            </a:extLst>
          </p:cNvPr>
          <p:cNvGrpSpPr/>
          <p:nvPr userDrawn="1"/>
        </p:nvGrpSpPr>
        <p:grpSpPr>
          <a:xfrm>
            <a:off x="643116" y="2283974"/>
            <a:ext cx="10460004" cy="468000"/>
            <a:chOff x="643116" y="1598174"/>
            <a:chExt cx="10460004" cy="468000"/>
          </a:xfrm>
        </p:grpSpPr>
        <p:pic>
          <p:nvPicPr>
            <p:cNvPr id="26" name="Grafik 15">
              <a:extLst>
                <a:ext uri="{FF2B5EF4-FFF2-40B4-BE49-F238E27FC236}">
                  <a16:creationId xmlns:a16="http://schemas.microsoft.com/office/drawing/2014/main" id="{7D1EAD6A-7DA3-C435-3E3C-9AE32A4C47D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949916" y="1598174"/>
              <a:ext cx="832000" cy="468000"/>
            </a:xfrm>
            <a:prstGeom prst="rect">
              <a:avLst/>
            </a:prstGeom>
          </p:spPr>
        </p:pic>
        <p:pic>
          <p:nvPicPr>
            <p:cNvPr id="27" name="Grafik 5">
              <a:extLst>
                <a:ext uri="{FF2B5EF4-FFF2-40B4-BE49-F238E27FC236}">
                  <a16:creationId xmlns:a16="http://schemas.microsoft.com/office/drawing/2014/main" id="{DF95C80F-882E-6E9D-5F40-4417A443F66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643116" y="1598174"/>
              <a:ext cx="306800" cy="468000"/>
            </a:xfrm>
            <a:prstGeom prst="rect">
              <a:avLst/>
            </a:prstGeom>
          </p:spPr>
        </p:pic>
        <p:pic>
          <p:nvPicPr>
            <p:cNvPr id="28" name="Grafik 15">
              <a:extLst>
                <a:ext uri="{FF2B5EF4-FFF2-40B4-BE49-F238E27FC236}">
                  <a16:creationId xmlns:a16="http://schemas.microsoft.com/office/drawing/2014/main" id="{756DDEE3-C0E5-8C7E-C20C-8281BF00177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 l="20243"/>
            <a:stretch>
              <a:fillRect/>
            </a:stretch>
          </p:blipFill>
          <p:spPr>
            <a:xfrm>
              <a:off x="1677138" y="1598174"/>
              <a:ext cx="8152661" cy="468000"/>
            </a:xfrm>
            <a:prstGeom prst="rect">
              <a:avLst/>
            </a:prstGeom>
          </p:spPr>
        </p:pic>
        <p:pic>
          <p:nvPicPr>
            <p:cNvPr id="29" name="Grafik 15">
              <a:extLst>
                <a:ext uri="{FF2B5EF4-FFF2-40B4-BE49-F238E27FC236}">
                  <a16:creationId xmlns:a16="http://schemas.microsoft.com/office/drawing/2014/main" id="{94DA9E3A-28E1-EBB5-8585-4BF69CA2653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 l="20243"/>
            <a:stretch>
              <a:fillRect/>
            </a:stretch>
          </p:blipFill>
          <p:spPr>
            <a:xfrm>
              <a:off x="10010921" y="1598174"/>
              <a:ext cx="1092199" cy="468000"/>
            </a:xfrm>
            <a:prstGeom prst="rect">
              <a:avLst/>
            </a:prstGeom>
          </p:spPr>
        </p:pic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BE067AF7-E61E-09DB-A3C8-2586CA12A5B9}"/>
              </a:ext>
            </a:extLst>
          </p:cNvPr>
          <p:cNvGrpSpPr/>
          <p:nvPr userDrawn="1"/>
        </p:nvGrpSpPr>
        <p:grpSpPr>
          <a:xfrm>
            <a:off x="643116" y="2978548"/>
            <a:ext cx="10460004" cy="468000"/>
            <a:chOff x="643116" y="1598174"/>
            <a:chExt cx="10460004" cy="468000"/>
          </a:xfrm>
        </p:grpSpPr>
        <p:pic>
          <p:nvPicPr>
            <p:cNvPr id="31" name="Grafik 15">
              <a:extLst>
                <a:ext uri="{FF2B5EF4-FFF2-40B4-BE49-F238E27FC236}">
                  <a16:creationId xmlns:a16="http://schemas.microsoft.com/office/drawing/2014/main" id="{DB020D6F-EA41-D618-6C7D-F290EE455E8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949916" y="1598174"/>
              <a:ext cx="832000" cy="468000"/>
            </a:xfrm>
            <a:prstGeom prst="rect">
              <a:avLst/>
            </a:prstGeom>
          </p:spPr>
        </p:pic>
        <p:pic>
          <p:nvPicPr>
            <p:cNvPr id="32" name="Grafik 5">
              <a:extLst>
                <a:ext uri="{FF2B5EF4-FFF2-40B4-BE49-F238E27FC236}">
                  <a16:creationId xmlns:a16="http://schemas.microsoft.com/office/drawing/2014/main" id="{436E3D61-340D-B95E-AEA9-AB07DBC4211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643116" y="1598174"/>
              <a:ext cx="306800" cy="468000"/>
            </a:xfrm>
            <a:prstGeom prst="rect">
              <a:avLst/>
            </a:prstGeom>
          </p:spPr>
        </p:pic>
        <p:pic>
          <p:nvPicPr>
            <p:cNvPr id="33" name="Grafik 15">
              <a:extLst>
                <a:ext uri="{FF2B5EF4-FFF2-40B4-BE49-F238E27FC236}">
                  <a16:creationId xmlns:a16="http://schemas.microsoft.com/office/drawing/2014/main" id="{9879E665-BDCD-272D-C88D-D4D4E3B07C2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 l="20243"/>
            <a:stretch>
              <a:fillRect/>
            </a:stretch>
          </p:blipFill>
          <p:spPr>
            <a:xfrm>
              <a:off x="1677138" y="1598174"/>
              <a:ext cx="8152661" cy="468000"/>
            </a:xfrm>
            <a:prstGeom prst="rect">
              <a:avLst/>
            </a:prstGeom>
          </p:spPr>
        </p:pic>
        <p:pic>
          <p:nvPicPr>
            <p:cNvPr id="34" name="Grafik 15">
              <a:extLst>
                <a:ext uri="{FF2B5EF4-FFF2-40B4-BE49-F238E27FC236}">
                  <a16:creationId xmlns:a16="http://schemas.microsoft.com/office/drawing/2014/main" id="{CFBC7687-1909-22D6-E167-4273F94A876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 l="20243"/>
            <a:stretch>
              <a:fillRect/>
            </a:stretch>
          </p:blipFill>
          <p:spPr>
            <a:xfrm>
              <a:off x="10010921" y="1598174"/>
              <a:ext cx="1092199" cy="468000"/>
            </a:xfrm>
            <a:prstGeom prst="rect">
              <a:avLst/>
            </a:prstGeom>
          </p:spPr>
        </p:pic>
      </p:grpSp>
      <p:sp>
        <p:nvSpPr>
          <p:cNvPr id="53" name="Textplatzhalter 2">
            <a:extLst>
              <a:ext uri="{FF2B5EF4-FFF2-40B4-BE49-F238E27FC236}">
                <a16:creationId xmlns:a16="http://schemas.microsoft.com/office/drawing/2014/main" id="{988BF728-0850-BDBC-C84C-72A3133E332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5575" y="379460"/>
            <a:ext cx="11880850" cy="49859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FontTx/>
              <a:buNone/>
              <a:defRPr sz="3600" b="0" i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/>
              <a:t>Agenda</a:t>
            </a:r>
          </a:p>
        </p:txBody>
      </p:sp>
      <p:sp>
        <p:nvSpPr>
          <p:cNvPr id="54" name="Textplatzhalter 2">
            <a:extLst>
              <a:ext uri="{FF2B5EF4-FFF2-40B4-BE49-F238E27FC236}">
                <a16:creationId xmlns:a16="http://schemas.microsoft.com/office/drawing/2014/main" id="{B4E8C55B-25CF-F336-055B-62C557D46D9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55575" y="115888"/>
            <a:ext cx="7315200" cy="1661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FontTx/>
              <a:buNone/>
              <a:defRPr sz="1200" b="0" i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/>
              <a:t>CATEGORY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3D665D-E1CC-BAA3-F96B-EAA23D6822D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31037" y="1609142"/>
            <a:ext cx="8698761" cy="45922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hr-HR"/>
              <a:t>Item 1</a:t>
            </a:r>
            <a:endParaRPr lang="en-US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108DE592-1C25-8BB5-4DCF-6B700799185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131038" y="2288361"/>
            <a:ext cx="8698761" cy="45922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hr-HR"/>
              <a:t>Item 2</a:t>
            </a:r>
            <a:endParaRPr lang="en-US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C39FFF83-4A00-5D2F-CE29-7C311AFF134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31037" y="2982935"/>
            <a:ext cx="8698761" cy="45922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hr-HR"/>
              <a:t>Item 3</a:t>
            </a:r>
            <a:endParaRPr lang="en-US"/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B78D392E-7C79-E03B-B530-32D4448DA4E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0403880" y="1592439"/>
            <a:ext cx="657082" cy="459226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/>
            </a:lvl1pPr>
          </a:lstStyle>
          <a:p>
            <a:pPr lvl="0"/>
            <a:r>
              <a:rPr lang="hr-HR"/>
              <a:t>#</a:t>
            </a:r>
            <a:endParaRPr lang="en-US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4198C9F6-9078-BD2B-1496-4743C5ACF9DF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0424959" y="2278239"/>
            <a:ext cx="657082" cy="459226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/>
            </a:lvl1pPr>
          </a:lstStyle>
          <a:p>
            <a:pPr lvl="0"/>
            <a:r>
              <a:rPr lang="hr-HR"/>
              <a:t>#</a:t>
            </a:r>
            <a:endParaRPr lang="en-US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141E723A-5B60-1124-6796-7ABD9834117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0424959" y="2977893"/>
            <a:ext cx="657082" cy="459226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/>
            </a:lvl1pPr>
          </a:lstStyle>
          <a:p>
            <a:pPr lvl="0"/>
            <a:r>
              <a:rPr lang="hr-HR"/>
              <a:t>#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19418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>
            <a:extLst>
              <a:ext uri="{FF2B5EF4-FFF2-40B4-BE49-F238E27FC236}">
                <a16:creationId xmlns:a16="http://schemas.microsoft.com/office/drawing/2014/main" id="{32954AD5-77FF-CECA-06F8-61F1717E119B}"/>
              </a:ext>
            </a:extLst>
          </p:cNvPr>
          <p:cNvGrpSpPr/>
          <p:nvPr userDrawn="1"/>
        </p:nvGrpSpPr>
        <p:grpSpPr>
          <a:xfrm>
            <a:off x="643116" y="1598174"/>
            <a:ext cx="10460004" cy="468000"/>
            <a:chOff x="643116" y="1598174"/>
            <a:chExt cx="10460004" cy="468000"/>
          </a:xfrm>
        </p:grpSpPr>
        <p:pic>
          <p:nvPicPr>
            <p:cNvPr id="5" name="Grafik 15">
              <a:extLst>
                <a:ext uri="{FF2B5EF4-FFF2-40B4-BE49-F238E27FC236}">
                  <a16:creationId xmlns:a16="http://schemas.microsoft.com/office/drawing/2014/main" id="{7877B026-F6A6-54ED-644C-9487147F691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949916" y="1598174"/>
              <a:ext cx="832000" cy="468000"/>
            </a:xfrm>
            <a:prstGeom prst="rect">
              <a:avLst/>
            </a:prstGeom>
          </p:spPr>
        </p:pic>
        <p:pic>
          <p:nvPicPr>
            <p:cNvPr id="9" name="Grafik 5">
              <a:extLst>
                <a:ext uri="{FF2B5EF4-FFF2-40B4-BE49-F238E27FC236}">
                  <a16:creationId xmlns:a16="http://schemas.microsoft.com/office/drawing/2014/main" id="{7C86E5CB-A739-976A-8C02-7441D0F3DF1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643116" y="1598174"/>
              <a:ext cx="306800" cy="468000"/>
            </a:xfrm>
            <a:prstGeom prst="rect">
              <a:avLst/>
            </a:prstGeom>
          </p:spPr>
        </p:pic>
        <p:pic>
          <p:nvPicPr>
            <p:cNvPr id="10" name="Grafik 15">
              <a:extLst>
                <a:ext uri="{FF2B5EF4-FFF2-40B4-BE49-F238E27FC236}">
                  <a16:creationId xmlns:a16="http://schemas.microsoft.com/office/drawing/2014/main" id="{66C556BA-2AF3-5FA9-4A05-C4A54F44768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 l="20243"/>
            <a:stretch>
              <a:fillRect/>
            </a:stretch>
          </p:blipFill>
          <p:spPr>
            <a:xfrm>
              <a:off x="1677138" y="1598174"/>
              <a:ext cx="8152661" cy="468000"/>
            </a:xfrm>
            <a:prstGeom prst="rect">
              <a:avLst/>
            </a:prstGeom>
          </p:spPr>
        </p:pic>
        <p:pic>
          <p:nvPicPr>
            <p:cNvPr id="11" name="Grafik 15">
              <a:extLst>
                <a:ext uri="{FF2B5EF4-FFF2-40B4-BE49-F238E27FC236}">
                  <a16:creationId xmlns:a16="http://schemas.microsoft.com/office/drawing/2014/main" id="{2274B06C-BB83-142F-43E8-D08C2DFBAE7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 l="20243"/>
            <a:stretch>
              <a:fillRect/>
            </a:stretch>
          </p:blipFill>
          <p:spPr>
            <a:xfrm>
              <a:off x="10010921" y="1598174"/>
              <a:ext cx="1092199" cy="468000"/>
            </a:xfrm>
            <a:prstGeom prst="rect">
              <a:avLst/>
            </a:prstGeom>
          </p:spPr>
        </p:pic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E454E2E2-C6F8-5BEB-9448-CC7509962601}"/>
              </a:ext>
            </a:extLst>
          </p:cNvPr>
          <p:cNvGrpSpPr/>
          <p:nvPr userDrawn="1"/>
        </p:nvGrpSpPr>
        <p:grpSpPr>
          <a:xfrm>
            <a:off x="671836" y="3011291"/>
            <a:ext cx="10460004" cy="468000"/>
            <a:chOff x="643116" y="1598174"/>
            <a:chExt cx="10460004" cy="468000"/>
          </a:xfrm>
        </p:grpSpPr>
        <p:pic>
          <p:nvPicPr>
            <p:cNvPr id="26" name="Grafik 15">
              <a:extLst>
                <a:ext uri="{FF2B5EF4-FFF2-40B4-BE49-F238E27FC236}">
                  <a16:creationId xmlns:a16="http://schemas.microsoft.com/office/drawing/2014/main" id="{7D1EAD6A-7DA3-C435-3E3C-9AE32A4C47D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949916" y="1598174"/>
              <a:ext cx="832000" cy="468000"/>
            </a:xfrm>
            <a:prstGeom prst="rect">
              <a:avLst/>
            </a:prstGeom>
          </p:spPr>
        </p:pic>
        <p:pic>
          <p:nvPicPr>
            <p:cNvPr id="27" name="Grafik 5">
              <a:extLst>
                <a:ext uri="{FF2B5EF4-FFF2-40B4-BE49-F238E27FC236}">
                  <a16:creationId xmlns:a16="http://schemas.microsoft.com/office/drawing/2014/main" id="{DF95C80F-882E-6E9D-5F40-4417A443F66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643116" y="1598174"/>
              <a:ext cx="306800" cy="468000"/>
            </a:xfrm>
            <a:prstGeom prst="rect">
              <a:avLst/>
            </a:prstGeom>
          </p:spPr>
        </p:pic>
        <p:pic>
          <p:nvPicPr>
            <p:cNvPr id="28" name="Grafik 15">
              <a:extLst>
                <a:ext uri="{FF2B5EF4-FFF2-40B4-BE49-F238E27FC236}">
                  <a16:creationId xmlns:a16="http://schemas.microsoft.com/office/drawing/2014/main" id="{756DDEE3-C0E5-8C7E-C20C-8281BF00177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 l="20243"/>
            <a:stretch>
              <a:fillRect/>
            </a:stretch>
          </p:blipFill>
          <p:spPr>
            <a:xfrm>
              <a:off x="1677138" y="1598174"/>
              <a:ext cx="8152661" cy="468000"/>
            </a:xfrm>
            <a:prstGeom prst="rect">
              <a:avLst/>
            </a:prstGeom>
          </p:spPr>
        </p:pic>
        <p:pic>
          <p:nvPicPr>
            <p:cNvPr id="29" name="Grafik 15">
              <a:extLst>
                <a:ext uri="{FF2B5EF4-FFF2-40B4-BE49-F238E27FC236}">
                  <a16:creationId xmlns:a16="http://schemas.microsoft.com/office/drawing/2014/main" id="{94DA9E3A-28E1-EBB5-8585-4BF69CA2653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 l="20243"/>
            <a:stretch>
              <a:fillRect/>
            </a:stretch>
          </p:blipFill>
          <p:spPr>
            <a:xfrm>
              <a:off x="10010921" y="1598174"/>
              <a:ext cx="1092199" cy="468000"/>
            </a:xfrm>
            <a:prstGeom prst="rect">
              <a:avLst/>
            </a:prstGeom>
          </p:spPr>
        </p:pic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BE067AF7-E61E-09DB-A3C8-2586CA12A5B9}"/>
              </a:ext>
            </a:extLst>
          </p:cNvPr>
          <p:cNvGrpSpPr/>
          <p:nvPr userDrawn="1"/>
        </p:nvGrpSpPr>
        <p:grpSpPr>
          <a:xfrm>
            <a:off x="671836" y="4422214"/>
            <a:ext cx="10460004" cy="468000"/>
            <a:chOff x="643116" y="1598174"/>
            <a:chExt cx="10460004" cy="468000"/>
          </a:xfrm>
        </p:grpSpPr>
        <p:pic>
          <p:nvPicPr>
            <p:cNvPr id="31" name="Grafik 15">
              <a:extLst>
                <a:ext uri="{FF2B5EF4-FFF2-40B4-BE49-F238E27FC236}">
                  <a16:creationId xmlns:a16="http://schemas.microsoft.com/office/drawing/2014/main" id="{DB020D6F-EA41-D618-6C7D-F290EE455E8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949916" y="1598174"/>
              <a:ext cx="832000" cy="468000"/>
            </a:xfrm>
            <a:prstGeom prst="rect">
              <a:avLst/>
            </a:prstGeom>
          </p:spPr>
        </p:pic>
        <p:pic>
          <p:nvPicPr>
            <p:cNvPr id="32" name="Grafik 5">
              <a:extLst>
                <a:ext uri="{FF2B5EF4-FFF2-40B4-BE49-F238E27FC236}">
                  <a16:creationId xmlns:a16="http://schemas.microsoft.com/office/drawing/2014/main" id="{436E3D61-340D-B95E-AEA9-AB07DBC4211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643116" y="1598174"/>
              <a:ext cx="306800" cy="468000"/>
            </a:xfrm>
            <a:prstGeom prst="rect">
              <a:avLst/>
            </a:prstGeom>
          </p:spPr>
        </p:pic>
        <p:pic>
          <p:nvPicPr>
            <p:cNvPr id="33" name="Grafik 15">
              <a:extLst>
                <a:ext uri="{FF2B5EF4-FFF2-40B4-BE49-F238E27FC236}">
                  <a16:creationId xmlns:a16="http://schemas.microsoft.com/office/drawing/2014/main" id="{9879E665-BDCD-272D-C88D-D4D4E3B07C2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 l="20243"/>
            <a:stretch>
              <a:fillRect/>
            </a:stretch>
          </p:blipFill>
          <p:spPr>
            <a:xfrm>
              <a:off x="1677138" y="1598174"/>
              <a:ext cx="8152661" cy="468000"/>
            </a:xfrm>
            <a:prstGeom prst="rect">
              <a:avLst/>
            </a:prstGeom>
          </p:spPr>
        </p:pic>
        <p:pic>
          <p:nvPicPr>
            <p:cNvPr id="34" name="Grafik 15">
              <a:extLst>
                <a:ext uri="{FF2B5EF4-FFF2-40B4-BE49-F238E27FC236}">
                  <a16:creationId xmlns:a16="http://schemas.microsoft.com/office/drawing/2014/main" id="{CFBC7687-1909-22D6-E167-4273F94A876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 l="20243"/>
            <a:stretch>
              <a:fillRect/>
            </a:stretch>
          </p:blipFill>
          <p:spPr>
            <a:xfrm>
              <a:off x="10010921" y="1598174"/>
              <a:ext cx="1092199" cy="468000"/>
            </a:xfrm>
            <a:prstGeom prst="rect">
              <a:avLst/>
            </a:prstGeom>
          </p:spPr>
        </p:pic>
      </p:grpSp>
      <p:sp>
        <p:nvSpPr>
          <p:cNvPr id="53" name="Textplatzhalter 2">
            <a:extLst>
              <a:ext uri="{FF2B5EF4-FFF2-40B4-BE49-F238E27FC236}">
                <a16:creationId xmlns:a16="http://schemas.microsoft.com/office/drawing/2014/main" id="{988BF728-0850-BDBC-C84C-72A3133E332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5575" y="379460"/>
            <a:ext cx="11880850" cy="49859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FontTx/>
              <a:buNone/>
              <a:defRPr sz="3600" b="0" i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/>
              <a:t>Agenda</a:t>
            </a:r>
          </a:p>
        </p:txBody>
      </p:sp>
      <p:sp>
        <p:nvSpPr>
          <p:cNvPr id="54" name="Textplatzhalter 2">
            <a:extLst>
              <a:ext uri="{FF2B5EF4-FFF2-40B4-BE49-F238E27FC236}">
                <a16:creationId xmlns:a16="http://schemas.microsoft.com/office/drawing/2014/main" id="{B4E8C55B-25CF-F336-055B-62C557D46D9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55575" y="115888"/>
            <a:ext cx="7315200" cy="1661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FontTx/>
              <a:buNone/>
              <a:defRPr sz="1200" b="0" i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/>
              <a:t>CATEGORY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3D665D-E1CC-BAA3-F96B-EAA23D6822D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31037" y="1609142"/>
            <a:ext cx="8698761" cy="45922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hr-HR"/>
              <a:t>Item 1</a:t>
            </a:r>
            <a:endParaRPr lang="en-US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108DE592-1C25-8BB5-4DCF-6B700799185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159758" y="3015678"/>
            <a:ext cx="8698761" cy="45922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hr-HR"/>
              <a:t>Item 2</a:t>
            </a:r>
            <a:endParaRPr lang="en-US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C39FFF83-4A00-5D2F-CE29-7C311AFF134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59757" y="4426601"/>
            <a:ext cx="8698761" cy="45922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hr-HR"/>
              <a:t>Item 3</a:t>
            </a:r>
            <a:endParaRPr lang="en-US"/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B78D392E-7C79-E03B-B530-32D4448DA4E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0403880" y="1592439"/>
            <a:ext cx="657082" cy="459226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/>
            </a:lvl1pPr>
          </a:lstStyle>
          <a:p>
            <a:pPr lvl="0"/>
            <a:r>
              <a:rPr lang="hr-HR"/>
              <a:t>#</a:t>
            </a:r>
            <a:endParaRPr lang="en-US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4198C9F6-9078-BD2B-1496-4743C5ACF9DF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0453679" y="3005556"/>
            <a:ext cx="657082" cy="459226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/>
            </a:lvl1pPr>
          </a:lstStyle>
          <a:p>
            <a:pPr lvl="0"/>
            <a:r>
              <a:rPr lang="hr-HR"/>
              <a:t>#</a:t>
            </a:r>
            <a:endParaRPr lang="en-US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141E723A-5B60-1124-6796-7ABD9834117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0453679" y="4421559"/>
            <a:ext cx="657082" cy="459226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/>
            </a:lvl1pPr>
          </a:lstStyle>
          <a:p>
            <a:pPr lvl="0"/>
            <a:r>
              <a:rPr lang="hr-HR"/>
              <a:t>#</a:t>
            </a:r>
            <a:endParaRPr lang="en-US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B868B41F-6E5A-C4B8-34B1-E423770F460C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1131037" y="2203021"/>
            <a:ext cx="8698761" cy="689518"/>
          </a:xfrm>
          <a:prstGeom prst="rect">
            <a:avLst/>
          </a:prstGeom>
        </p:spPr>
        <p:txBody>
          <a:bodyPr/>
          <a:lstStyle>
            <a:lvl1pPr marL="285750" indent="-285750">
              <a:buFontTx/>
              <a:buBlip>
                <a:blip r:embed="rId8">
                  <a:extLst>
                    <a:ext uri="{96DAC541-7B7A-43D3-8B79-37D633B846F1}">
                      <asvg:svgBlip xmlns:asvg="http://schemas.microsoft.com/office/drawing/2016/SVG/main" r:embed="rId9"/>
                    </a:ext>
                  </a:extLst>
                </a:blip>
              </a:buBlip>
              <a:defRPr sz="1600"/>
            </a:lvl1pPr>
          </a:lstStyle>
          <a:p>
            <a:pPr lvl="0"/>
            <a:endParaRPr lang="en-US"/>
          </a:p>
        </p:txBody>
      </p:sp>
      <p:sp>
        <p:nvSpPr>
          <p:cNvPr id="23" name="Text Placeholder 18">
            <a:extLst>
              <a:ext uri="{FF2B5EF4-FFF2-40B4-BE49-F238E27FC236}">
                <a16:creationId xmlns:a16="http://schemas.microsoft.com/office/drawing/2014/main" id="{6AEB9815-3BA4-8315-C08D-38F177C5D856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1159757" y="3601121"/>
            <a:ext cx="8698761" cy="689518"/>
          </a:xfrm>
          <a:prstGeom prst="rect">
            <a:avLst/>
          </a:prstGeom>
        </p:spPr>
        <p:txBody>
          <a:bodyPr/>
          <a:lstStyle>
            <a:lvl1pPr marL="285750" indent="-285750">
              <a:buFontTx/>
              <a:buBlip>
                <a:blip r:embed="rId8">
                  <a:extLst>
                    <a:ext uri="{96DAC541-7B7A-43D3-8B79-37D633B846F1}">
                      <asvg:svgBlip xmlns:asvg="http://schemas.microsoft.com/office/drawing/2016/SVG/main" r:embed="rId9"/>
                    </a:ext>
                  </a:extLst>
                </a:blip>
              </a:buBlip>
              <a:defRPr sz="1600"/>
            </a:lvl1pPr>
          </a:lstStyle>
          <a:p>
            <a:pPr lvl="0"/>
            <a:endParaRPr lang="en-US"/>
          </a:p>
        </p:txBody>
      </p:sp>
      <p:sp>
        <p:nvSpPr>
          <p:cNvPr id="50" name="Text Placeholder 18">
            <a:extLst>
              <a:ext uri="{FF2B5EF4-FFF2-40B4-BE49-F238E27FC236}">
                <a16:creationId xmlns:a16="http://schemas.microsoft.com/office/drawing/2014/main" id="{8F50A144-86F4-2BAF-9C19-11DC3C3A6FA0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1182617" y="5021789"/>
            <a:ext cx="8698761" cy="689518"/>
          </a:xfrm>
          <a:prstGeom prst="rect">
            <a:avLst/>
          </a:prstGeom>
        </p:spPr>
        <p:txBody>
          <a:bodyPr/>
          <a:lstStyle>
            <a:lvl1pPr marL="285750" indent="-285750">
              <a:buFontTx/>
              <a:buBlip>
                <a:blip r:embed="rId8">
                  <a:extLst>
                    <a:ext uri="{96DAC541-7B7A-43D3-8B79-37D633B846F1}">
                      <asvg:svgBlip xmlns:asvg="http://schemas.microsoft.com/office/drawing/2016/SVG/main" r:embed="rId9"/>
                    </a:ext>
                  </a:extLst>
                </a:blip>
              </a:buBlip>
              <a:defRPr sz="16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26921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2">
            <a:extLst>
              <a:ext uri="{FF2B5EF4-FFF2-40B4-BE49-F238E27FC236}">
                <a16:creationId xmlns:a16="http://schemas.microsoft.com/office/drawing/2014/main" id="{A156064F-DBA5-5314-1081-ABE2D49D539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55575" y="115888"/>
            <a:ext cx="7315200" cy="1661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FontTx/>
              <a:buNone/>
              <a:defRPr sz="1200" b="0" i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/>
              <a:t>CATEGORY</a:t>
            </a:r>
          </a:p>
        </p:txBody>
      </p:sp>
      <p:sp>
        <p:nvSpPr>
          <p:cNvPr id="7" name="Textplatzhalter 2">
            <a:extLst>
              <a:ext uri="{FF2B5EF4-FFF2-40B4-BE49-F238E27FC236}">
                <a16:creationId xmlns:a16="http://schemas.microsoft.com/office/drawing/2014/main" id="{443842B1-A142-843A-4B59-E610983FC36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5575" y="379460"/>
            <a:ext cx="11880850" cy="49859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FontTx/>
              <a:buNone/>
              <a:defRPr sz="3600" b="0" i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/>
              <a:t>Mastertitelformat bearbeiten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419C5D-DEF4-3562-5A51-9DA64AE17EC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27012" y="1449388"/>
            <a:ext cx="11737975" cy="4722812"/>
          </a:xfrm>
          <a:prstGeom prst="rect">
            <a:avLst/>
          </a:prstGeom>
        </p:spPr>
        <p:txBody>
          <a:bodyPr/>
          <a:lstStyle>
            <a:lvl1pPr marL="457200" indent="-45720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609888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hink-cell data - do not delete" hidden="1">
            <a:extLst>
              <a:ext uri="{FF2B5EF4-FFF2-40B4-BE49-F238E27FC236}">
                <a16:creationId xmlns:a16="http://schemas.microsoft.com/office/drawing/2014/main" id="{A74BED90-8ECF-6FE5-49BB-1A0689D8032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52070634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425" imgH="426" progId="TCLayout.ActiveDocument.1">
                  <p:embed/>
                </p:oleObj>
              </mc:Choice>
              <mc:Fallback>
                <p:oleObj name="think-cell Slide" r:id="rId3" imgW="425" imgH="426" progId="TCLayout.ActiveDocument.1">
                  <p:embed/>
                  <p:pic>
                    <p:nvPicPr>
                      <p:cNvPr id="3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A74BED90-8ECF-6FE5-49BB-1A0689D8032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>
            <a:extLst>
              <a:ext uri="{FF2B5EF4-FFF2-40B4-BE49-F238E27FC236}">
                <a16:creationId xmlns:a16="http://schemas.microsoft.com/office/drawing/2014/main" id="{34C4A2EF-1FA0-26FF-3C0B-EDE9CB242A3E}"/>
              </a:ext>
            </a:extLst>
          </p:cNvPr>
          <p:cNvSpPr/>
          <p:nvPr userDrawn="1"/>
        </p:nvSpPr>
        <p:spPr>
          <a:xfrm>
            <a:off x="155574" y="1460808"/>
            <a:ext cx="5940425" cy="4739966"/>
          </a:xfrm>
          <a:prstGeom prst="rect">
            <a:avLst/>
          </a:prstGeom>
          <a:solidFill>
            <a:srgbClr val="E5E6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platzhalter 2">
            <a:extLst>
              <a:ext uri="{FF2B5EF4-FFF2-40B4-BE49-F238E27FC236}">
                <a16:creationId xmlns:a16="http://schemas.microsoft.com/office/drawing/2014/main" id="{A156064F-DBA5-5314-1081-ABE2D49D539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55575" y="115888"/>
            <a:ext cx="7315200" cy="1661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FontTx/>
              <a:buNone/>
              <a:defRPr sz="1200" b="0" i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/>
              <a:t>CATEGORY</a:t>
            </a:r>
          </a:p>
        </p:txBody>
      </p:sp>
      <p:sp>
        <p:nvSpPr>
          <p:cNvPr id="7" name="Textplatzhalter 2">
            <a:extLst>
              <a:ext uri="{FF2B5EF4-FFF2-40B4-BE49-F238E27FC236}">
                <a16:creationId xmlns:a16="http://schemas.microsoft.com/office/drawing/2014/main" id="{443842B1-A142-843A-4B59-E610983FC36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5575" y="379460"/>
            <a:ext cx="11880850" cy="49859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FontTx/>
              <a:buNone/>
              <a:defRPr sz="3600" b="0" i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/>
              <a:t>Mastertitelformat bearbeite</a:t>
            </a:r>
            <a:r>
              <a:rPr lang="hr-HR"/>
              <a:t>n</a:t>
            </a:r>
            <a:endParaRPr lang="de-DE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28A0BD0-759C-5261-4E71-6AFA11DC6C6A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191293" y="1454595"/>
            <a:ext cx="5797549" cy="393443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 algn="ctr">
              <a:buNone/>
              <a:defRPr sz="1800"/>
            </a:lvl1pPr>
          </a:lstStyle>
          <a:p>
            <a:pPr lvl="0"/>
            <a:r>
              <a:rPr lang="hr-HR"/>
              <a:t>Title</a:t>
            </a:r>
            <a:endParaRPr lang="en-US"/>
          </a:p>
        </p:txBody>
      </p:sp>
      <p:sp>
        <p:nvSpPr>
          <p:cNvPr id="4" name="Content Placeholder 4">
            <a:extLst>
              <a:ext uri="{FF2B5EF4-FFF2-40B4-BE49-F238E27FC236}">
                <a16:creationId xmlns:a16="http://schemas.microsoft.com/office/drawing/2014/main" id="{7F9604B8-36BB-9655-5DAC-8A9E0D353699}"/>
              </a:ext>
            </a:extLst>
          </p:cNvPr>
          <p:cNvSpPr>
            <a:spLocks noGrp="1"/>
          </p:cNvSpPr>
          <p:nvPr>
            <p:ph sz="quarter" idx="24"/>
          </p:nvPr>
        </p:nvSpPr>
        <p:spPr>
          <a:xfrm>
            <a:off x="231596" y="1920780"/>
            <a:ext cx="5797549" cy="204161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457200" indent="-457200" algn="l">
              <a:buFontTx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  <a:defRPr sz="1400"/>
            </a:lvl1pPr>
          </a:lstStyle>
          <a:p>
            <a:pPr lvl="0"/>
            <a:endParaRPr lang="en-US"/>
          </a:p>
        </p:txBody>
      </p:sp>
      <p:sp>
        <p:nvSpPr>
          <p:cNvPr id="8" name="Picture Placeholder 18">
            <a:extLst>
              <a:ext uri="{FF2B5EF4-FFF2-40B4-BE49-F238E27FC236}">
                <a16:creationId xmlns:a16="http://schemas.microsoft.com/office/drawing/2014/main" id="{FEA2427A-4BF1-3295-237B-5ABC29028607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191294" y="4015964"/>
            <a:ext cx="5833269" cy="218480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CB82C47-5259-70BC-A64A-19663B8BA4A2}"/>
              </a:ext>
            </a:extLst>
          </p:cNvPr>
          <p:cNvSpPr/>
          <p:nvPr userDrawn="1"/>
        </p:nvSpPr>
        <p:spPr>
          <a:xfrm>
            <a:off x="6131718" y="1455601"/>
            <a:ext cx="5940425" cy="4739966"/>
          </a:xfrm>
          <a:prstGeom prst="rect">
            <a:avLst/>
          </a:prstGeom>
          <a:solidFill>
            <a:srgbClr val="E5E6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4CC222DF-7345-BD46-748A-C8CBEBA32B36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167437" y="1449388"/>
            <a:ext cx="5797549" cy="393443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 algn="ctr">
              <a:buNone/>
              <a:defRPr sz="1800"/>
            </a:lvl1pPr>
          </a:lstStyle>
          <a:p>
            <a:pPr lvl="0"/>
            <a:r>
              <a:rPr lang="hr-HR"/>
              <a:t>Title</a:t>
            </a:r>
            <a:endParaRPr lang="en-US"/>
          </a:p>
        </p:txBody>
      </p:sp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0E431CC8-165E-5B39-DBAC-361A4003AB2E}"/>
              </a:ext>
            </a:extLst>
          </p:cNvPr>
          <p:cNvSpPr>
            <a:spLocks noGrp="1"/>
          </p:cNvSpPr>
          <p:nvPr>
            <p:ph sz="quarter" idx="27"/>
          </p:nvPr>
        </p:nvSpPr>
        <p:spPr>
          <a:xfrm>
            <a:off x="6207740" y="1915573"/>
            <a:ext cx="5797549" cy="204161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457200" indent="-457200" algn="l">
              <a:buFontTx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  <a:defRPr sz="1400"/>
            </a:lvl1pPr>
          </a:lstStyle>
          <a:p>
            <a:pPr lvl="0"/>
            <a:endParaRPr lang="en-US"/>
          </a:p>
        </p:txBody>
      </p:sp>
      <p:sp>
        <p:nvSpPr>
          <p:cNvPr id="15" name="Picture Placeholder 18">
            <a:extLst>
              <a:ext uri="{FF2B5EF4-FFF2-40B4-BE49-F238E27FC236}">
                <a16:creationId xmlns:a16="http://schemas.microsoft.com/office/drawing/2014/main" id="{56C6D5E0-FB7E-BA74-D60C-67EE1CD00489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6167438" y="4010757"/>
            <a:ext cx="5833269" cy="218480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20354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hink-cell data - do not delete" hidden="1">
            <a:extLst>
              <a:ext uri="{FF2B5EF4-FFF2-40B4-BE49-F238E27FC236}">
                <a16:creationId xmlns:a16="http://schemas.microsoft.com/office/drawing/2014/main" id="{A74BED90-8ECF-6FE5-49BB-1A0689D8032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52070634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425" imgH="426" progId="TCLayout.ActiveDocument.1">
                  <p:embed/>
                </p:oleObj>
              </mc:Choice>
              <mc:Fallback>
                <p:oleObj name="think-cell Slide" r:id="rId3" imgW="425" imgH="426" progId="TCLayout.ActiveDocument.1">
                  <p:embed/>
                  <p:pic>
                    <p:nvPicPr>
                      <p:cNvPr id="3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A74BED90-8ECF-6FE5-49BB-1A0689D8032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platzhalter 2">
            <a:extLst>
              <a:ext uri="{FF2B5EF4-FFF2-40B4-BE49-F238E27FC236}">
                <a16:creationId xmlns:a16="http://schemas.microsoft.com/office/drawing/2014/main" id="{A156064F-DBA5-5314-1081-ABE2D49D539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55575" y="115888"/>
            <a:ext cx="7315200" cy="1661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FontTx/>
              <a:buNone/>
              <a:defRPr sz="1200" b="0" i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/>
              <a:t>CATEGORY</a:t>
            </a:r>
          </a:p>
        </p:txBody>
      </p:sp>
      <p:sp>
        <p:nvSpPr>
          <p:cNvPr id="7" name="Textplatzhalter 2">
            <a:extLst>
              <a:ext uri="{FF2B5EF4-FFF2-40B4-BE49-F238E27FC236}">
                <a16:creationId xmlns:a16="http://schemas.microsoft.com/office/drawing/2014/main" id="{443842B1-A142-843A-4B59-E610983FC36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5575" y="379460"/>
            <a:ext cx="11880850" cy="49859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FontTx/>
              <a:buNone/>
              <a:defRPr sz="3600" b="0" i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/>
              <a:t>Mastertitelformat bearbeite</a:t>
            </a:r>
            <a:r>
              <a:rPr lang="hr-HR"/>
              <a:t>n</a:t>
            </a:r>
            <a:endParaRPr lang="de-DE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CA312D7-848A-12AA-3636-F3F647F40178}"/>
              </a:ext>
            </a:extLst>
          </p:cNvPr>
          <p:cNvSpPr/>
          <p:nvPr userDrawn="1"/>
        </p:nvSpPr>
        <p:spPr>
          <a:xfrm>
            <a:off x="155574" y="1460808"/>
            <a:ext cx="3893912" cy="4739966"/>
          </a:xfrm>
          <a:prstGeom prst="rect">
            <a:avLst/>
          </a:prstGeom>
          <a:solidFill>
            <a:srgbClr val="E5E6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Content Placeholder 4">
            <a:extLst>
              <a:ext uri="{FF2B5EF4-FFF2-40B4-BE49-F238E27FC236}">
                <a16:creationId xmlns:a16="http://schemas.microsoft.com/office/drawing/2014/main" id="{75DB553A-EBB7-128C-CAA3-DA46959E9C25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227012" y="1454595"/>
            <a:ext cx="3737547" cy="393443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 algn="ctr">
              <a:buNone/>
              <a:defRPr sz="1800"/>
            </a:lvl1pPr>
          </a:lstStyle>
          <a:p>
            <a:pPr lvl="0"/>
            <a:r>
              <a:rPr lang="hr-HR"/>
              <a:t>Title</a:t>
            </a:r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A604ACC-9049-6A46-4126-E52BC72D2751}"/>
              </a:ext>
            </a:extLst>
          </p:cNvPr>
          <p:cNvSpPr>
            <a:spLocks noGrp="1"/>
          </p:cNvSpPr>
          <p:nvPr>
            <p:ph sz="quarter" idx="24"/>
          </p:nvPr>
        </p:nvSpPr>
        <p:spPr>
          <a:xfrm>
            <a:off x="231596" y="1920780"/>
            <a:ext cx="3737547" cy="204161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457200" indent="-457200" algn="l">
              <a:buFontTx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  <a:defRPr sz="1400"/>
            </a:lvl1pPr>
          </a:lstStyle>
          <a:p>
            <a:pPr lvl="0"/>
            <a:endParaRPr lang="en-US"/>
          </a:p>
        </p:txBody>
      </p:sp>
      <p:sp>
        <p:nvSpPr>
          <p:cNvPr id="10" name="Picture Placeholder 18">
            <a:extLst>
              <a:ext uri="{FF2B5EF4-FFF2-40B4-BE49-F238E27FC236}">
                <a16:creationId xmlns:a16="http://schemas.microsoft.com/office/drawing/2014/main" id="{0480344C-A616-09B0-7957-639EC2813A67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227012" y="4015964"/>
            <a:ext cx="3737547" cy="218480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9DF6E3B-38A2-CA26-75A4-74D182A63BC5}"/>
              </a:ext>
            </a:extLst>
          </p:cNvPr>
          <p:cNvSpPr/>
          <p:nvPr userDrawn="1"/>
        </p:nvSpPr>
        <p:spPr>
          <a:xfrm>
            <a:off x="8310624" y="1455601"/>
            <a:ext cx="3737546" cy="4739966"/>
          </a:xfrm>
          <a:prstGeom prst="rect">
            <a:avLst/>
          </a:prstGeom>
          <a:solidFill>
            <a:srgbClr val="E5E6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Content Placeholder 4">
            <a:extLst>
              <a:ext uri="{FF2B5EF4-FFF2-40B4-BE49-F238E27FC236}">
                <a16:creationId xmlns:a16="http://schemas.microsoft.com/office/drawing/2014/main" id="{4B7517F1-0571-81F4-1496-D61DA7569E6B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8353345" y="1449388"/>
            <a:ext cx="3608626" cy="393443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 algn="ctr">
              <a:buNone/>
              <a:defRPr sz="1800"/>
            </a:lvl1pPr>
          </a:lstStyle>
          <a:p>
            <a:pPr lvl="0"/>
            <a:r>
              <a:rPr lang="hr-HR"/>
              <a:t>Title</a:t>
            </a:r>
            <a:endParaRPr lang="en-US"/>
          </a:p>
        </p:txBody>
      </p:sp>
      <p:sp>
        <p:nvSpPr>
          <p:cNvPr id="22" name="Content Placeholder 4">
            <a:extLst>
              <a:ext uri="{FF2B5EF4-FFF2-40B4-BE49-F238E27FC236}">
                <a16:creationId xmlns:a16="http://schemas.microsoft.com/office/drawing/2014/main" id="{F25DF797-D7CE-B143-5D98-5D191311FD20}"/>
              </a:ext>
            </a:extLst>
          </p:cNvPr>
          <p:cNvSpPr>
            <a:spLocks noGrp="1"/>
          </p:cNvSpPr>
          <p:nvPr>
            <p:ph sz="quarter" idx="30"/>
          </p:nvPr>
        </p:nvSpPr>
        <p:spPr>
          <a:xfrm>
            <a:off x="8393964" y="1915573"/>
            <a:ext cx="3566440" cy="204161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457200" indent="-457200" algn="l">
              <a:buFontTx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  <a:defRPr sz="1400"/>
            </a:lvl1pPr>
          </a:lstStyle>
          <a:p>
            <a:pPr lvl="0"/>
            <a:endParaRPr lang="en-US"/>
          </a:p>
        </p:txBody>
      </p:sp>
      <p:sp>
        <p:nvSpPr>
          <p:cNvPr id="23" name="Picture Placeholder 18">
            <a:extLst>
              <a:ext uri="{FF2B5EF4-FFF2-40B4-BE49-F238E27FC236}">
                <a16:creationId xmlns:a16="http://schemas.microsoft.com/office/drawing/2014/main" id="{D7E718EE-C2D6-4457-6849-9EB7F3202DAD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8393964" y="4010757"/>
            <a:ext cx="3566440" cy="218480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C6A9189-147E-0F5E-572C-21DC2FC8A0E1}"/>
              </a:ext>
            </a:extLst>
          </p:cNvPr>
          <p:cNvSpPr/>
          <p:nvPr userDrawn="1"/>
        </p:nvSpPr>
        <p:spPr>
          <a:xfrm>
            <a:off x="4233099" y="1455600"/>
            <a:ext cx="3893911" cy="4739966"/>
          </a:xfrm>
          <a:prstGeom prst="rect">
            <a:avLst/>
          </a:prstGeom>
          <a:solidFill>
            <a:srgbClr val="E5E6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Content Placeholder 4">
            <a:extLst>
              <a:ext uri="{FF2B5EF4-FFF2-40B4-BE49-F238E27FC236}">
                <a16:creationId xmlns:a16="http://schemas.microsoft.com/office/drawing/2014/main" id="{2C8972B6-A7AB-D21C-0279-11B7404A108D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4307555" y="1449387"/>
            <a:ext cx="3737546" cy="393443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 algn="ctr">
              <a:buNone/>
              <a:defRPr sz="1800"/>
            </a:lvl1pPr>
          </a:lstStyle>
          <a:p>
            <a:pPr lvl="0"/>
            <a:r>
              <a:rPr lang="hr-HR"/>
              <a:t>Title</a:t>
            </a:r>
            <a:endParaRPr lang="en-US"/>
          </a:p>
        </p:txBody>
      </p:sp>
      <p:sp>
        <p:nvSpPr>
          <p:cNvPr id="27" name="Content Placeholder 4">
            <a:extLst>
              <a:ext uri="{FF2B5EF4-FFF2-40B4-BE49-F238E27FC236}">
                <a16:creationId xmlns:a16="http://schemas.microsoft.com/office/drawing/2014/main" id="{2ECAB8F7-BE76-BE5B-7603-7FB4417DDB49}"/>
              </a:ext>
            </a:extLst>
          </p:cNvPr>
          <p:cNvSpPr>
            <a:spLocks noGrp="1"/>
          </p:cNvSpPr>
          <p:nvPr>
            <p:ph sz="quarter" idx="33"/>
          </p:nvPr>
        </p:nvSpPr>
        <p:spPr>
          <a:xfrm>
            <a:off x="4309122" y="1915572"/>
            <a:ext cx="3735901" cy="204161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457200" indent="-457200" algn="l">
              <a:buFontTx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  <a:defRPr sz="1400"/>
            </a:lvl1pPr>
          </a:lstStyle>
          <a:p>
            <a:pPr lvl="0"/>
            <a:endParaRPr lang="en-US"/>
          </a:p>
        </p:txBody>
      </p:sp>
      <p:sp>
        <p:nvSpPr>
          <p:cNvPr id="28" name="Picture Placeholder 18">
            <a:extLst>
              <a:ext uri="{FF2B5EF4-FFF2-40B4-BE49-F238E27FC236}">
                <a16:creationId xmlns:a16="http://schemas.microsoft.com/office/drawing/2014/main" id="{0F2AAE74-9470-5711-E024-5471F78DE958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4309122" y="4010756"/>
            <a:ext cx="3735901" cy="218480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34922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hink-cell data - do not delete" hidden="1">
            <a:extLst>
              <a:ext uri="{FF2B5EF4-FFF2-40B4-BE49-F238E27FC236}">
                <a16:creationId xmlns:a16="http://schemas.microsoft.com/office/drawing/2014/main" id="{A74BED90-8ECF-6FE5-49BB-1A0689D8032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52070634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425" imgH="426" progId="TCLayout.ActiveDocument.1">
                  <p:embed/>
                </p:oleObj>
              </mc:Choice>
              <mc:Fallback>
                <p:oleObj name="think-cell Slide" r:id="rId3" imgW="425" imgH="426" progId="TCLayout.ActiveDocument.1">
                  <p:embed/>
                  <p:pic>
                    <p:nvPicPr>
                      <p:cNvPr id="3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A74BED90-8ECF-6FE5-49BB-1A0689D8032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platzhalter 2">
            <a:extLst>
              <a:ext uri="{FF2B5EF4-FFF2-40B4-BE49-F238E27FC236}">
                <a16:creationId xmlns:a16="http://schemas.microsoft.com/office/drawing/2014/main" id="{A156064F-DBA5-5314-1081-ABE2D49D539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55575" y="115888"/>
            <a:ext cx="7315200" cy="1661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FontTx/>
              <a:buNone/>
              <a:defRPr sz="1200" b="0" i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/>
              <a:t>CATEGORY</a:t>
            </a:r>
          </a:p>
        </p:txBody>
      </p:sp>
      <p:sp>
        <p:nvSpPr>
          <p:cNvPr id="7" name="Textplatzhalter 2">
            <a:extLst>
              <a:ext uri="{FF2B5EF4-FFF2-40B4-BE49-F238E27FC236}">
                <a16:creationId xmlns:a16="http://schemas.microsoft.com/office/drawing/2014/main" id="{443842B1-A142-843A-4B59-E610983FC36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5575" y="379460"/>
            <a:ext cx="11880850" cy="49859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FontTx/>
              <a:buNone/>
              <a:defRPr sz="3600" b="0" i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/>
              <a:t>Mastertitelformat bearbeite</a:t>
            </a:r>
            <a:r>
              <a:rPr lang="hr-HR"/>
              <a:t>n</a:t>
            </a:r>
            <a:endParaRPr lang="de-DE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048B630-0BB6-1ED8-1304-A352E2BF74EB}"/>
              </a:ext>
            </a:extLst>
          </p:cNvPr>
          <p:cNvSpPr/>
          <p:nvPr userDrawn="1"/>
        </p:nvSpPr>
        <p:spPr>
          <a:xfrm>
            <a:off x="155574" y="1460808"/>
            <a:ext cx="2827112" cy="4739966"/>
          </a:xfrm>
          <a:prstGeom prst="rect">
            <a:avLst/>
          </a:prstGeom>
          <a:solidFill>
            <a:srgbClr val="E5E6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74A66E3-F2BD-7C9C-823B-4DA39C9C6EF8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227014" y="1454595"/>
            <a:ext cx="2713586" cy="393443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 algn="ctr">
              <a:buNone/>
              <a:defRPr sz="1800"/>
            </a:lvl1pPr>
          </a:lstStyle>
          <a:p>
            <a:pPr lvl="0"/>
            <a:r>
              <a:rPr lang="hr-HR"/>
              <a:t>Title</a:t>
            </a:r>
            <a:endParaRPr lang="en-US"/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045614E7-5646-047D-ADFF-3B6E7952D943}"/>
              </a:ext>
            </a:extLst>
          </p:cNvPr>
          <p:cNvSpPr>
            <a:spLocks noGrp="1"/>
          </p:cNvSpPr>
          <p:nvPr>
            <p:ph sz="quarter" idx="24"/>
          </p:nvPr>
        </p:nvSpPr>
        <p:spPr>
          <a:xfrm>
            <a:off x="231598" y="1920780"/>
            <a:ext cx="2713586" cy="204161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457200" indent="-457200" algn="l">
              <a:buFontTx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  <a:defRPr sz="1400"/>
            </a:lvl1pPr>
          </a:lstStyle>
          <a:p>
            <a:pPr lvl="0"/>
            <a:endParaRPr lang="en-US"/>
          </a:p>
        </p:txBody>
      </p:sp>
      <p:sp>
        <p:nvSpPr>
          <p:cNvPr id="12" name="Picture Placeholder 18">
            <a:extLst>
              <a:ext uri="{FF2B5EF4-FFF2-40B4-BE49-F238E27FC236}">
                <a16:creationId xmlns:a16="http://schemas.microsoft.com/office/drawing/2014/main" id="{AD8F1158-5E75-984A-9684-D900DF56C1A2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227014" y="4015964"/>
            <a:ext cx="2713586" cy="218480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AAACAA1E-BF74-969A-8EFB-BBBCB29D2304}"/>
              </a:ext>
            </a:extLst>
          </p:cNvPr>
          <p:cNvSpPr/>
          <p:nvPr userDrawn="1"/>
        </p:nvSpPr>
        <p:spPr>
          <a:xfrm>
            <a:off x="3163544" y="1455600"/>
            <a:ext cx="2827112" cy="4739966"/>
          </a:xfrm>
          <a:prstGeom prst="rect">
            <a:avLst/>
          </a:prstGeom>
          <a:solidFill>
            <a:srgbClr val="E5E6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Content Placeholder 4">
            <a:extLst>
              <a:ext uri="{FF2B5EF4-FFF2-40B4-BE49-F238E27FC236}">
                <a16:creationId xmlns:a16="http://schemas.microsoft.com/office/drawing/2014/main" id="{C8D4229E-9120-F57E-B749-4FE1FA818145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3234984" y="1449387"/>
            <a:ext cx="2713586" cy="393443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 algn="ctr">
              <a:buNone/>
              <a:defRPr sz="1800"/>
            </a:lvl1pPr>
          </a:lstStyle>
          <a:p>
            <a:pPr lvl="0"/>
            <a:r>
              <a:rPr lang="hr-HR"/>
              <a:t>Title</a:t>
            </a:r>
            <a:endParaRPr lang="en-US"/>
          </a:p>
        </p:txBody>
      </p:sp>
      <p:sp>
        <p:nvSpPr>
          <p:cNvPr id="55" name="Content Placeholder 4">
            <a:extLst>
              <a:ext uri="{FF2B5EF4-FFF2-40B4-BE49-F238E27FC236}">
                <a16:creationId xmlns:a16="http://schemas.microsoft.com/office/drawing/2014/main" id="{0BB6A824-A34A-1294-2474-8D71E1D2167C}"/>
              </a:ext>
            </a:extLst>
          </p:cNvPr>
          <p:cNvSpPr>
            <a:spLocks noGrp="1"/>
          </p:cNvSpPr>
          <p:nvPr>
            <p:ph sz="quarter" idx="27"/>
          </p:nvPr>
        </p:nvSpPr>
        <p:spPr>
          <a:xfrm>
            <a:off x="3239568" y="1915572"/>
            <a:ext cx="2713586" cy="204161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457200" indent="-457200" algn="l">
              <a:buFontTx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  <a:defRPr sz="1400"/>
            </a:lvl1pPr>
          </a:lstStyle>
          <a:p>
            <a:pPr lvl="0"/>
            <a:endParaRPr lang="en-US"/>
          </a:p>
        </p:txBody>
      </p:sp>
      <p:sp>
        <p:nvSpPr>
          <p:cNvPr id="56" name="Picture Placeholder 18">
            <a:extLst>
              <a:ext uri="{FF2B5EF4-FFF2-40B4-BE49-F238E27FC236}">
                <a16:creationId xmlns:a16="http://schemas.microsoft.com/office/drawing/2014/main" id="{65D3A283-72CC-46E4-C2A5-DA5272FAF9AC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3234984" y="4010756"/>
            <a:ext cx="2713586" cy="218480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CF52BB55-F008-86EF-9F5E-134D7DE2CA69}"/>
              </a:ext>
            </a:extLst>
          </p:cNvPr>
          <p:cNvSpPr/>
          <p:nvPr userDrawn="1"/>
        </p:nvSpPr>
        <p:spPr>
          <a:xfrm>
            <a:off x="6129428" y="1455601"/>
            <a:ext cx="2827112" cy="4739966"/>
          </a:xfrm>
          <a:prstGeom prst="rect">
            <a:avLst/>
          </a:prstGeom>
          <a:solidFill>
            <a:srgbClr val="E5E6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Content Placeholder 4">
            <a:extLst>
              <a:ext uri="{FF2B5EF4-FFF2-40B4-BE49-F238E27FC236}">
                <a16:creationId xmlns:a16="http://schemas.microsoft.com/office/drawing/2014/main" id="{25ED3FF7-70EC-D767-5E59-761CFE1619E6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200868" y="1449388"/>
            <a:ext cx="2713586" cy="393443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 algn="ctr">
              <a:buNone/>
              <a:defRPr sz="1800"/>
            </a:lvl1pPr>
          </a:lstStyle>
          <a:p>
            <a:pPr lvl="0"/>
            <a:r>
              <a:rPr lang="hr-HR"/>
              <a:t>Title</a:t>
            </a:r>
            <a:endParaRPr lang="en-US"/>
          </a:p>
        </p:txBody>
      </p:sp>
      <p:sp>
        <p:nvSpPr>
          <p:cNvPr id="59" name="Content Placeholder 4">
            <a:extLst>
              <a:ext uri="{FF2B5EF4-FFF2-40B4-BE49-F238E27FC236}">
                <a16:creationId xmlns:a16="http://schemas.microsoft.com/office/drawing/2014/main" id="{B8E88FC3-42A3-650D-8423-9E8BAF76C0D5}"/>
              </a:ext>
            </a:extLst>
          </p:cNvPr>
          <p:cNvSpPr>
            <a:spLocks noGrp="1"/>
          </p:cNvSpPr>
          <p:nvPr>
            <p:ph sz="quarter" idx="30"/>
          </p:nvPr>
        </p:nvSpPr>
        <p:spPr>
          <a:xfrm>
            <a:off x="6205452" y="1915573"/>
            <a:ext cx="2713586" cy="204161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457200" indent="-457200" algn="l">
              <a:buFontTx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  <a:defRPr sz="1400"/>
            </a:lvl1pPr>
          </a:lstStyle>
          <a:p>
            <a:pPr lvl="0"/>
            <a:endParaRPr lang="en-US"/>
          </a:p>
        </p:txBody>
      </p:sp>
      <p:sp>
        <p:nvSpPr>
          <p:cNvPr id="60" name="Picture Placeholder 18">
            <a:extLst>
              <a:ext uri="{FF2B5EF4-FFF2-40B4-BE49-F238E27FC236}">
                <a16:creationId xmlns:a16="http://schemas.microsoft.com/office/drawing/2014/main" id="{683E05AD-35AB-708A-1672-F7107DC39674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6200868" y="4010757"/>
            <a:ext cx="2713586" cy="218480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66491896-35B6-6839-A8CB-3487C49D844C}"/>
              </a:ext>
            </a:extLst>
          </p:cNvPr>
          <p:cNvSpPr/>
          <p:nvPr userDrawn="1"/>
        </p:nvSpPr>
        <p:spPr>
          <a:xfrm>
            <a:off x="9133290" y="1460809"/>
            <a:ext cx="2827112" cy="4739966"/>
          </a:xfrm>
          <a:prstGeom prst="rect">
            <a:avLst/>
          </a:prstGeom>
          <a:solidFill>
            <a:srgbClr val="E5E6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Content Placeholder 4">
            <a:extLst>
              <a:ext uri="{FF2B5EF4-FFF2-40B4-BE49-F238E27FC236}">
                <a16:creationId xmlns:a16="http://schemas.microsoft.com/office/drawing/2014/main" id="{2134427E-8819-086D-D935-2F5339E0498D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9204730" y="1454596"/>
            <a:ext cx="2713586" cy="393443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 algn="ctr">
              <a:buNone/>
              <a:defRPr sz="1800"/>
            </a:lvl1pPr>
          </a:lstStyle>
          <a:p>
            <a:pPr lvl="0"/>
            <a:r>
              <a:rPr lang="hr-HR"/>
              <a:t>Title</a:t>
            </a:r>
            <a:endParaRPr lang="en-US"/>
          </a:p>
        </p:txBody>
      </p:sp>
      <p:sp>
        <p:nvSpPr>
          <p:cNvPr id="63" name="Content Placeholder 4">
            <a:extLst>
              <a:ext uri="{FF2B5EF4-FFF2-40B4-BE49-F238E27FC236}">
                <a16:creationId xmlns:a16="http://schemas.microsoft.com/office/drawing/2014/main" id="{6498F16D-00E3-7FCE-2EB9-D145799C650F}"/>
              </a:ext>
            </a:extLst>
          </p:cNvPr>
          <p:cNvSpPr>
            <a:spLocks noGrp="1"/>
          </p:cNvSpPr>
          <p:nvPr>
            <p:ph sz="quarter" idx="33"/>
          </p:nvPr>
        </p:nvSpPr>
        <p:spPr>
          <a:xfrm>
            <a:off x="9209314" y="1920781"/>
            <a:ext cx="2713586" cy="204161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457200" indent="-457200" algn="l">
              <a:buFontTx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  <a:defRPr sz="1400"/>
            </a:lvl1pPr>
          </a:lstStyle>
          <a:p>
            <a:pPr lvl="0"/>
            <a:endParaRPr lang="en-US"/>
          </a:p>
        </p:txBody>
      </p:sp>
      <p:sp>
        <p:nvSpPr>
          <p:cNvPr id="64" name="Picture Placeholder 18">
            <a:extLst>
              <a:ext uri="{FF2B5EF4-FFF2-40B4-BE49-F238E27FC236}">
                <a16:creationId xmlns:a16="http://schemas.microsoft.com/office/drawing/2014/main" id="{C1F839E1-C16F-F720-1688-70E5A1B371E6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9204730" y="4015965"/>
            <a:ext cx="2713586" cy="218480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086953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2">
            <a:extLst>
              <a:ext uri="{FF2B5EF4-FFF2-40B4-BE49-F238E27FC236}">
                <a16:creationId xmlns:a16="http://schemas.microsoft.com/office/drawing/2014/main" id="{A156064F-DBA5-5314-1081-ABE2D49D539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55575" y="115888"/>
            <a:ext cx="7315200" cy="1661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FontTx/>
              <a:buNone/>
              <a:defRPr sz="1200" b="0" i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/>
              <a:t>CATEGORY</a:t>
            </a:r>
          </a:p>
        </p:txBody>
      </p:sp>
      <p:sp>
        <p:nvSpPr>
          <p:cNvPr id="7" name="Textplatzhalter 2">
            <a:extLst>
              <a:ext uri="{FF2B5EF4-FFF2-40B4-BE49-F238E27FC236}">
                <a16:creationId xmlns:a16="http://schemas.microsoft.com/office/drawing/2014/main" id="{443842B1-A142-843A-4B59-E610983FC36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5575" y="379460"/>
            <a:ext cx="11880850" cy="49859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FontTx/>
              <a:buNone/>
              <a:defRPr sz="3600" b="0" i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/>
              <a:t>Mastertitelformat bearbeite</a:t>
            </a:r>
            <a:r>
              <a:rPr lang="hr-HR"/>
              <a:t>n</a:t>
            </a:r>
            <a:endParaRPr lang="de-DE"/>
          </a:p>
        </p:txBody>
      </p:sp>
      <p:sp>
        <p:nvSpPr>
          <p:cNvPr id="3" name="Table Placeholder 2">
            <a:extLst>
              <a:ext uri="{FF2B5EF4-FFF2-40B4-BE49-F238E27FC236}">
                <a16:creationId xmlns:a16="http://schemas.microsoft.com/office/drawing/2014/main" id="{25F9DB73-6DE5-FD02-7F98-927F34836F97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4998244" y="2874963"/>
            <a:ext cx="2195512" cy="18288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93240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3548179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>
            <a:extLst>
              <a:ext uri="{FF2B5EF4-FFF2-40B4-BE49-F238E27FC236}">
                <a16:creationId xmlns:a16="http://schemas.microsoft.com/office/drawing/2014/main" id="{32954AD5-77FF-CECA-06F8-61F1717E119B}"/>
              </a:ext>
            </a:extLst>
          </p:cNvPr>
          <p:cNvGrpSpPr/>
          <p:nvPr userDrawn="1"/>
        </p:nvGrpSpPr>
        <p:grpSpPr>
          <a:xfrm>
            <a:off x="643116" y="1598174"/>
            <a:ext cx="10460004" cy="468000"/>
            <a:chOff x="643116" y="1598174"/>
            <a:chExt cx="10460004" cy="468000"/>
          </a:xfrm>
        </p:grpSpPr>
        <p:pic>
          <p:nvPicPr>
            <p:cNvPr id="5" name="Grafik 15">
              <a:extLst>
                <a:ext uri="{FF2B5EF4-FFF2-40B4-BE49-F238E27FC236}">
                  <a16:creationId xmlns:a16="http://schemas.microsoft.com/office/drawing/2014/main" id="{7877B026-F6A6-54ED-644C-9487147F691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949916" y="1598174"/>
              <a:ext cx="832000" cy="468000"/>
            </a:xfrm>
            <a:prstGeom prst="rect">
              <a:avLst/>
            </a:prstGeom>
          </p:spPr>
        </p:pic>
        <p:pic>
          <p:nvPicPr>
            <p:cNvPr id="9" name="Grafik 5">
              <a:extLst>
                <a:ext uri="{FF2B5EF4-FFF2-40B4-BE49-F238E27FC236}">
                  <a16:creationId xmlns:a16="http://schemas.microsoft.com/office/drawing/2014/main" id="{7C86E5CB-A739-976A-8C02-7441D0F3DF1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643116" y="1598174"/>
              <a:ext cx="306800" cy="468000"/>
            </a:xfrm>
            <a:prstGeom prst="rect">
              <a:avLst/>
            </a:prstGeom>
          </p:spPr>
        </p:pic>
        <p:pic>
          <p:nvPicPr>
            <p:cNvPr id="10" name="Grafik 15">
              <a:extLst>
                <a:ext uri="{FF2B5EF4-FFF2-40B4-BE49-F238E27FC236}">
                  <a16:creationId xmlns:a16="http://schemas.microsoft.com/office/drawing/2014/main" id="{66C556BA-2AF3-5FA9-4A05-C4A54F44768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 l="20243"/>
            <a:stretch>
              <a:fillRect/>
            </a:stretch>
          </p:blipFill>
          <p:spPr>
            <a:xfrm>
              <a:off x="1677138" y="1598174"/>
              <a:ext cx="8152661" cy="468000"/>
            </a:xfrm>
            <a:prstGeom prst="rect">
              <a:avLst/>
            </a:prstGeom>
          </p:spPr>
        </p:pic>
        <p:pic>
          <p:nvPicPr>
            <p:cNvPr id="11" name="Grafik 15">
              <a:extLst>
                <a:ext uri="{FF2B5EF4-FFF2-40B4-BE49-F238E27FC236}">
                  <a16:creationId xmlns:a16="http://schemas.microsoft.com/office/drawing/2014/main" id="{2274B06C-BB83-142F-43E8-D08C2DFBAE7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 l="20243"/>
            <a:stretch>
              <a:fillRect/>
            </a:stretch>
          </p:blipFill>
          <p:spPr>
            <a:xfrm>
              <a:off x="10010921" y="1598174"/>
              <a:ext cx="1092199" cy="468000"/>
            </a:xfrm>
            <a:prstGeom prst="rect">
              <a:avLst/>
            </a:prstGeom>
          </p:spPr>
        </p:pic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E454E2E2-C6F8-5BEB-9448-CC7509962601}"/>
              </a:ext>
            </a:extLst>
          </p:cNvPr>
          <p:cNvGrpSpPr/>
          <p:nvPr userDrawn="1"/>
        </p:nvGrpSpPr>
        <p:grpSpPr>
          <a:xfrm>
            <a:off x="643116" y="2283974"/>
            <a:ext cx="10460004" cy="468000"/>
            <a:chOff x="643116" y="1598174"/>
            <a:chExt cx="10460004" cy="468000"/>
          </a:xfrm>
        </p:grpSpPr>
        <p:pic>
          <p:nvPicPr>
            <p:cNvPr id="26" name="Grafik 15">
              <a:extLst>
                <a:ext uri="{FF2B5EF4-FFF2-40B4-BE49-F238E27FC236}">
                  <a16:creationId xmlns:a16="http://schemas.microsoft.com/office/drawing/2014/main" id="{7D1EAD6A-7DA3-C435-3E3C-9AE32A4C47D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949916" y="1598174"/>
              <a:ext cx="832000" cy="468000"/>
            </a:xfrm>
            <a:prstGeom prst="rect">
              <a:avLst/>
            </a:prstGeom>
          </p:spPr>
        </p:pic>
        <p:pic>
          <p:nvPicPr>
            <p:cNvPr id="27" name="Grafik 5">
              <a:extLst>
                <a:ext uri="{FF2B5EF4-FFF2-40B4-BE49-F238E27FC236}">
                  <a16:creationId xmlns:a16="http://schemas.microsoft.com/office/drawing/2014/main" id="{DF95C80F-882E-6E9D-5F40-4417A443F66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643116" y="1598174"/>
              <a:ext cx="306800" cy="468000"/>
            </a:xfrm>
            <a:prstGeom prst="rect">
              <a:avLst/>
            </a:prstGeom>
          </p:spPr>
        </p:pic>
        <p:pic>
          <p:nvPicPr>
            <p:cNvPr id="28" name="Grafik 15">
              <a:extLst>
                <a:ext uri="{FF2B5EF4-FFF2-40B4-BE49-F238E27FC236}">
                  <a16:creationId xmlns:a16="http://schemas.microsoft.com/office/drawing/2014/main" id="{756DDEE3-C0E5-8C7E-C20C-8281BF00177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 l="20243"/>
            <a:stretch>
              <a:fillRect/>
            </a:stretch>
          </p:blipFill>
          <p:spPr>
            <a:xfrm>
              <a:off x="1677138" y="1598174"/>
              <a:ext cx="8152661" cy="468000"/>
            </a:xfrm>
            <a:prstGeom prst="rect">
              <a:avLst/>
            </a:prstGeom>
          </p:spPr>
        </p:pic>
        <p:pic>
          <p:nvPicPr>
            <p:cNvPr id="29" name="Grafik 15">
              <a:extLst>
                <a:ext uri="{FF2B5EF4-FFF2-40B4-BE49-F238E27FC236}">
                  <a16:creationId xmlns:a16="http://schemas.microsoft.com/office/drawing/2014/main" id="{94DA9E3A-28E1-EBB5-8585-4BF69CA2653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 l="20243"/>
            <a:stretch>
              <a:fillRect/>
            </a:stretch>
          </p:blipFill>
          <p:spPr>
            <a:xfrm>
              <a:off x="10010921" y="1598174"/>
              <a:ext cx="1092199" cy="468000"/>
            </a:xfrm>
            <a:prstGeom prst="rect">
              <a:avLst/>
            </a:prstGeom>
          </p:spPr>
        </p:pic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BE067AF7-E61E-09DB-A3C8-2586CA12A5B9}"/>
              </a:ext>
            </a:extLst>
          </p:cNvPr>
          <p:cNvGrpSpPr/>
          <p:nvPr userDrawn="1"/>
        </p:nvGrpSpPr>
        <p:grpSpPr>
          <a:xfrm>
            <a:off x="643116" y="2978548"/>
            <a:ext cx="10460004" cy="468000"/>
            <a:chOff x="643116" y="1598174"/>
            <a:chExt cx="10460004" cy="468000"/>
          </a:xfrm>
        </p:grpSpPr>
        <p:pic>
          <p:nvPicPr>
            <p:cNvPr id="31" name="Grafik 15">
              <a:extLst>
                <a:ext uri="{FF2B5EF4-FFF2-40B4-BE49-F238E27FC236}">
                  <a16:creationId xmlns:a16="http://schemas.microsoft.com/office/drawing/2014/main" id="{DB020D6F-EA41-D618-6C7D-F290EE455E8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949916" y="1598174"/>
              <a:ext cx="832000" cy="468000"/>
            </a:xfrm>
            <a:prstGeom prst="rect">
              <a:avLst/>
            </a:prstGeom>
          </p:spPr>
        </p:pic>
        <p:pic>
          <p:nvPicPr>
            <p:cNvPr id="32" name="Grafik 5">
              <a:extLst>
                <a:ext uri="{FF2B5EF4-FFF2-40B4-BE49-F238E27FC236}">
                  <a16:creationId xmlns:a16="http://schemas.microsoft.com/office/drawing/2014/main" id="{436E3D61-340D-B95E-AEA9-AB07DBC4211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643116" y="1598174"/>
              <a:ext cx="306800" cy="468000"/>
            </a:xfrm>
            <a:prstGeom prst="rect">
              <a:avLst/>
            </a:prstGeom>
          </p:spPr>
        </p:pic>
        <p:pic>
          <p:nvPicPr>
            <p:cNvPr id="33" name="Grafik 15">
              <a:extLst>
                <a:ext uri="{FF2B5EF4-FFF2-40B4-BE49-F238E27FC236}">
                  <a16:creationId xmlns:a16="http://schemas.microsoft.com/office/drawing/2014/main" id="{9879E665-BDCD-272D-C88D-D4D4E3B07C2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 l="20243"/>
            <a:stretch>
              <a:fillRect/>
            </a:stretch>
          </p:blipFill>
          <p:spPr>
            <a:xfrm>
              <a:off x="1677138" y="1598174"/>
              <a:ext cx="8152661" cy="468000"/>
            </a:xfrm>
            <a:prstGeom prst="rect">
              <a:avLst/>
            </a:prstGeom>
          </p:spPr>
        </p:pic>
        <p:pic>
          <p:nvPicPr>
            <p:cNvPr id="34" name="Grafik 15">
              <a:extLst>
                <a:ext uri="{FF2B5EF4-FFF2-40B4-BE49-F238E27FC236}">
                  <a16:creationId xmlns:a16="http://schemas.microsoft.com/office/drawing/2014/main" id="{CFBC7687-1909-22D6-E167-4273F94A876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 l="20243"/>
            <a:stretch>
              <a:fillRect/>
            </a:stretch>
          </p:blipFill>
          <p:spPr>
            <a:xfrm>
              <a:off x="10010921" y="1598174"/>
              <a:ext cx="1092199" cy="468000"/>
            </a:xfrm>
            <a:prstGeom prst="rect">
              <a:avLst/>
            </a:prstGeom>
          </p:spPr>
        </p:pic>
      </p:grpSp>
      <p:sp>
        <p:nvSpPr>
          <p:cNvPr id="53" name="Textplatzhalter 2">
            <a:extLst>
              <a:ext uri="{FF2B5EF4-FFF2-40B4-BE49-F238E27FC236}">
                <a16:creationId xmlns:a16="http://schemas.microsoft.com/office/drawing/2014/main" id="{988BF728-0850-BDBC-C84C-72A3133E332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5575" y="379460"/>
            <a:ext cx="11880850" cy="49859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FontTx/>
              <a:buNone/>
              <a:defRPr sz="3600" b="0" i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/>
              <a:t>Agenda</a:t>
            </a:r>
          </a:p>
        </p:txBody>
      </p:sp>
      <p:sp>
        <p:nvSpPr>
          <p:cNvPr id="54" name="Textplatzhalter 2">
            <a:extLst>
              <a:ext uri="{FF2B5EF4-FFF2-40B4-BE49-F238E27FC236}">
                <a16:creationId xmlns:a16="http://schemas.microsoft.com/office/drawing/2014/main" id="{B4E8C55B-25CF-F336-055B-62C557D46D9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55575" y="115888"/>
            <a:ext cx="7315200" cy="1661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FontTx/>
              <a:buNone/>
              <a:defRPr sz="1200" b="0" i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/>
              <a:t>CATEGORY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3D665D-E1CC-BAA3-F96B-EAA23D6822D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31037" y="1609142"/>
            <a:ext cx="8698761" cy="45922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hr-HR"/>
              <a:t>Item 1</a:t>
            </a:r>
            <a:endParaRPr lang="en-US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108DE592-1C25-8BB5-4DCF-6B700799185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131038" y="2288361"/>
            <a:ext cx="8698761" cy="45922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hr-HR"/>
              <a:t>Item 2</a:t>
            </a:r>
            <a:endParaRPr lang="en-US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C39FFF83-4A00-5D2F-CE29-7C311AFF134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31037" y="2982935"/>
            <a:ext cx="8698761" cy="45922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hr-HR"/>
              <a:t>Item 3</a:t>
            </a:r>
            <a:endParaRPr lang="en-US"/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B78D392E-7C79-E03B-B530-32D4448DA4E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0403880" y="1592439"/>
            <a:ext cx="657082" cy="459226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/>
            </a:lvl1pPr>
          </a:lstStyle>
          <a:p>
            <a:pPr lvl="0"/>
            <a:r>
              <a:rPr lang="hr-HR"/>
              <a:t>#</a:t>
            </a:r>
            <a:endParaRPr lang="en-US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4198C9F6-9078-BD2B-1496-4743C5ACF9DF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0424959" y="2278239"/>
            <a:ext cx="657082" cy="459226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/>
            </a:lvl1pPr>
          </a:lstStyle>
          <a:p>
            <a:pPr lvl="0"/>
            <a:r>
              <a:rPr lang="hr-HR"/>
              <a:t>#</a:t>
            </a:r>
            <a:endParaRPr lang="en-US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141E723A-5B60-1124-6796-7ABD9834117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0424959" y="2977893"/>
            <a:ext cx="657082" cy="459226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/>
            </a:lvl1pPr>
          </a:lstStyle>
          <a:p>
            <a:pPr lvl="0"/>
            <a:r>
              <a:rPr lang="hr-HR"/>
              <a:t>#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4393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5">
            <a:extLst>
              <a:ext uri="{FF2B5EF4-FFF2-40B4-BE49-F238E27FC236}">
                <a16:creationId xmlns:a16="http://schemas.microsoft.com/office/drawing/2014/main" id="{E920A495-A9A2-2D3F-7F55-47BEA47E5D0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36074" t="29921"/>
          <a:stretch>
            <a:fillRect/>
          </a:stretch>
        </p:blipFill>
        <p:spPr>
          <a:xfrm>
            <a:off x="0" y="0"/>
            <a:ext cx="2872653" cy="4803768"/>
          </a:xfrm>
          <a:prstGeom prst="rect">
            <a:avLst/>
          </a:pr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6768938-2BC9-548E-8BBB-431436D0F55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345613" y="2713347"/>
            <a:ext cx="7871027" cy="107601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hr-HR"/>
              <a:t>Title</a:t>
            </a:r>
            <a:endParaRPr lang="en-US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52E62D82-0B7F-40E3-ED84-601E81B0C74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345612" y="3977640"/>
            <a:ext cx="7871027" cy="390300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hr-HR"/>
              <a:t>Subtitle</a:t>
            </a:r>
            <a:endParaRPr lang="en-US"/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E659A513-609E-5576-BCD1-2E491CFFB86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345611" y="4480017"/>
            <a:ext cx="7871027" cy="390300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hr-HR"/>
              <a:t>Author / Team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08602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>
            <a:extLst>
              <a:ext uri="{FF2B5EF4-FFF2-40B4-BE49-F238E27FC236}">
                <a16:creationId xmlns:a16="http://schemas.microsoft.com/office/drawing/2014/main" id="{32954AD5-77FF-CECA-06F8-61F1717E119B}"/>
              </a:ext>
            </a:extLst>
          </p:cNvPr>
          <p:cNvGrpSpPr/>
          <p:nvPr userDrawn="1"/>
        </p:nvGrpSpPr>
        <p:grpSpPr>
          <a:xfrm>
            <a:off x="643116" y="1598174"/>
            <a:ext cx="10460004" cy="468000"/>
            <a:chOff x="643116" y="1598174"/>
            <a:chExt cx="10460004" cy="468000"/>
          </a:xfrm>
        </p:grpSpPr>
        <p:pic>
          <p:nvPicPr>
            <p:cNvPr id="5" name="Grafik 15">
              <a:extLst>
                <a:ext uri="{FF2B5EF4-FFF2-40B4-BE49-F238E27FC236}">
                  <a16:creationId xmlns:a16="http://schemas.microsoft.com/office/drawing/2014/main" id="{7877B026-F6A6-54ED-644C-9487147F691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949916" y="1598174"/>
              <a:ext cx="832000" cy="468000"/>
            </a:xfrm>
            <a:prstGeom prst="rect">
              <a:avLst/>
            </a:prstGeom>
          </p:spPr>
        </p:pic>
        <p:pic>
          <p:nvPicPr>
            <p:cNvPr id="9" name="Grafik 5">
              <a:extLst>
                <a:ext uri="{FF2B5EF4-FFF2-40B4-BE49-F238E27FC236}">
                  <a16:creationId xmlns:a16="http://schemas.microsoft.com/office/drawing/2014/main" id="{7C86E5CB-A739-976A-8C02-7441D0F3DF1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643116" y="1598174"/>
              <a:ext cx="306800" cy="468000"/>
            </a:xfrm>
            <a:prstGeom prst="rect">
              <a:avLst/>
            </a:prstGeom>
          </p:spPr>
        </p:pic>
        <p:pic>
          <p:nvPicPr>
            <p:cNvPr id="10" name="Grafik 15">
              <a:extLst>
                <a:ext uri="{FF2B5EF4-FFF2-40B4-BE49-F238E27FC236}">
                  <a16:creationId xmlns:a16="http://schemas.microsoft.com/office/drawing/2014/main" id="{66C556BA-2AF3-5FA9-4A05-C4A54F44768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 l="20243"/>
            <a:stretch>
              <a:fillRect/>
            </a:stretch>
          </p:blipFill>
          <p:spPr>
            <a:xfrm>
              <a:off x="1677138" y="1598174"/>
              <a:ext cx="8152661" cy="468000"/>
            </a:xfrm>
            <a:prstGeom prst="rect">
              <a:avLst/>
            </a:prstGeom>
          </p:spPr>
        </p:pic>
        <p:pic>
          <p:nvPicPr>
            <p:cNvPr id="11" name="Grafik 15">
              <a:extLst>
                <a:ext uri="{FF2B5EF4-FFF2-40B4-BE49-F238E27FC236}">
                  <a16:creationId xmlns:a16="http://schemas.microsoft.com/office/drawing/2014/main" id="{2274B06C-BB83-142F-43E8-D08C2DFBAE7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 l="20243"/>
            <a:stretch>
              <a:fillRect/>
            </a:stretch>
          </p:blipFill>
          <p:spPr>
            <a:xfrm>
              <a:off x="10010921" y="1598174"/>
              <a:ext cx="1092199" cy="468000"/>
            </a:xfrm>
            <a:prstGeom prst="rect">
              <a:avLst/>
            </a:prstGeom>
          </p:spPr>
        </p:pic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E454E2E2-C6F8-5BEB-9448-CC7509962601}"/>
              </a:ext>
            </a:extLst>
          </p:cNvPr>
          <p:cNvGrpSpPr/>
          <p:nvPr userDrawn="1"/>
        </p:nvGrpSpPr>
        <p:grpSpPr>
          <a:xfrm>
            <a:off x="671836" y="3011291"/>
            <a:ext cx="10460004" cy="468000"/>
            <a:chOff x="643116" y="1598174"/>
            <a:chExt cx="10460004" cy="468000"/>
          </a:xfrm>
        </p:grpSpPr>
        <p:pic>
          <p:nvPicPr>
            <p:cNvPr id="26" name="Grafik 15">
              <a:extLst>
                <a:ext uri="{FF2B5EF4-FFF2-40B4-BE49-F238E27FC236}">
                  <a16:creationId xmlns:a16="http://schemas.microsoft.com/office/drawing/2014/main" id="{7D1EAD6A-7DA3-C435-3E3C-9AE32A4C47D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949916" y="1598174"/>
              <a:ext cx="832000" cy="468000"/>
            </a:xfrm>
            <a:prstGeom prst="rect">
              <a:avLst/>
            </a:prstGeom>
          </p:spPr>
        </p:pic>
        <p:pic>
          <p:nvPicPr>
            <p:cNvPr id="27" name="Grafik 5">
              <a:extLst>
                <a:ext uri="{FF2B5EF4-FFF2-40B4-BE49-F238E27FC236}">
                  <a16:creationId xmlns:a16="http://schemas.microsoft.com/office/drawing/2014/main" id="{DF95C80F-882E-6E9D-5F40-4417A443F66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643116" y="1598174"/>
              <a:ext cx="306800" cy="468000"/>
            </a:xfrm>
            <a:prstGeom prst="rect">
              <a:avLst/>
            </a:prstGeom>
          </p:spPr>
        </p:pic>
        <p:pic>
          <p:nvPicPr>
            <p:cNvPr id="28" name="Grafik 15">
              <a:extLst>
                <a:ext uri="{FF2B5EF4-FFF2-40B4-BE49-F238E27FC236}">
                  <a16:creationId xmlns:a16="http://schemas.microsoft.com/office/drawing/2014/main" id="{756DDEE3-C0E5-8C7E-C20C-8281BF00177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 l="20243"/>
            <a:stretch>
              <a:fillRect/>
            </a:stretch>
          </p:blipFill>
          <p:spPr>
            <a:xfrm>
              <a:off x="1677138" y="1598174"/>
              <a:ext cx="8152661" cy="468000"/>
            </a:xfrm>
            <a:prstGeom prst="rect">
              <a:avLst/>
            </a:prstGeom>
          </p:spPr>
        </p:pic>
        <p:pic>
          <p:nvPicPr>
            <p:cNvPr id="29" name="Grafik 15">
              <a:extLst>
                <a:ext uri="{FF2B5EF4-FFF2-40B4-BE49-F238E27FC236}">
                  <a16:creationId xmlns:a16="http://schemas.microsoft.com/office/drawing/2014/main" id="{94DA9E3A-28E1-EBB5-8585-4BF69CA2653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 l="20243"/>
            <a:stretch>
              <a:fillRect/>
            </a:stretch>
          </p:blipFill>
          <p:spPr>
            <a:xfrm>
              <a:off x="10010921" y="1598174"/>
              <a:ext cx="1092199" cy="468000"/>
            </a:xfrm>
            <a:prstGeom prst="rect">
              <a:avLst/>
            </a:prstGeom>
          </p:spPr>
        </p:pic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BE067AF7-E61E-09DB-A3C8-2586CA12A5B9}"/>
              </a:ext>
            </a:extLst>
          </p:cNvPr>
          <p:cNvGrpSpPr/>
          <p:nvPr userDrawn="1"/>
        </p:nvGrpSpPr>
        <p:grpSpPr>
          <a:xfrm>
            <a:off x="671836" y="4422214"/>
            <a:ext cx="10460004" cy="468000"/>
            <a:chOff x="643116" y="1598174"/>
            <a:chExt cx="10460004" cy="468000"/>
          </a:xfrm>
        </p:grpSpPr>
        <p:pic>
          <p:nvPicPr>
            <p:cNvPr id="31" name="Grafik 15">
              <a:extLst>
                <a:ext uri="{FF2B5EF4-FFF2-40B4-BE49-F238E27FC236}">
                  <a16:creationId xmlns:a16="http://schemas.microsoft.com/office/drawing/2014/main" id="{DB020D6F-EA41-D618-6C7D-F290EE455E8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949916" y="1598174"/>
              <a:ext cx="832000" cy="468000"/>
            </a:xfrm>
            <a:prstGeom prst="rect">
              <a:avLst/>
            </a:prstGeom>
          </p:spPr>
        </p:pic>
        <p:pic>
          <p:nvPicPr>
            <p:cNvPr id="32" name="Grafik 5">
              <a:extLst>
                <a:ext uri="{FF2B5EF4-FFF2-40B4-BE49-F238E27FC236}">
                  <a16:creationId xmlns:a16="http://schemas.microsoft.com/office/drawing/2014/main" id="{436E3D61-340D-B95E-AEA9-AB07DBC4211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643116" y="1598174"/>
              <a:ext cx="306800" cy="468000"/>
            </a:xfrm>
            <a:prstGeom prst="rect">
              <a:avLst/>
            </a:prstGeom>
          </p:spPr>
        </p:pic>
        <p:pic>
          <p:nvPicPr>
            <p:cNvPr id="33" name="Grafik 15">
              <a:extLst>
                <a:ext uri="{FF2B5EF4-FFF2-40B4-BE49-F238E27FC236}">
                  <a16:creationId xmlns:a16="http://schemas.microsoft.com/office/drawing/2014/main" id="{9879E665-BDCD-272D-C88D-D4D4E3B07C2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 l="20243"/>
            <a:stretch>
              <a:fillRect/>
            </a:stretch>
          </p:blipFill>
          <p:spPr>
            <a:xfrm>
              <a:off x="1677138" y="1598174"/>
              <a:ext cx="8152661" cy="468000"/>
            </a:xfrm>
            <a:prstGeom prst="rect">
              <a:avLst/>
            </a:prstGeom>
          </p:spPr>
        </p:pic>
        <p:pic>
          <p:nvPicPr>
            <p:cNvPr id="34" name="Grafik 15">
              <a:extLst>
                <a:ext uri="{FF2B5EF4-FFF2-40B4-BE49-F238E27FC236}">
                  <a16:creationId xmlns:a16="http://schemas.microsoft.com/office/drawing/2014/main" id="{CFBC7687-1909-22D6-E167-4273F94A876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 l="20243"/>
            <a:stretch>
              <a:fillRect/>
            </a:stretch>
          </p:blipFill>
          <p:spPr>
            <a:xfrm>
              <a:off x="10010921" y="1598174"/>
              <a:ext cx="1092199" cy="468000"/>
            </a:xfrm>
            <a:prstGeom prst="rect">
              <a:avLst/>
            </a:prstGeom>
          </p:spPr>
        </p:pic>
      </p:grpSp>
      <p:sp>
        <p:nvSpPr>
          <p:cNvPr id="53" name="Textplatzhalter 2">
            <a:extLst>
              <a:ext uri="{FF2B5EF4-FFF2-40B4-BE49-F238E27FC236}">
                <a16:creationId xmlns:a16="http://schemas.microsoft.com/office/drawing/2014/main" id="{988BF728-0850-BDBC-C84C-72A3133E332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5575" y="379460"/>
            <a:ext cx="11880850" cy="49859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FontTx/>
              <a:buNone/>
              <a:defRPr sz="3600" b="0" i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/>
              <a:t>Agenda</a:t>
            </a:r>
          </a:p>
        </p:txBody>
      </p:sp>
      <p:sp>
        <p:nvSpPr>
          <p:cNvPr id="54" name="Textplatzhalter 2">
            <a:extLst>
              <a:ext uri="{FF2B5EF4-FFF2-40B4-BE49-F238E27FC236}">
                <a16:creationId xmlns:a16="http://schemas.microsoft.com/office/drawing/2014/main" id="{B4E8C55B-25CF-F336-055B-62C557D46D9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55575" y="115888"/>
            <a:ext cx="7315200" cy="1661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FontTx/>
              <a:buNone/>
              <a:defRPr sz="1200" b="0" i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/>
              <a:t>CATEGORY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3D665D-E1CC-BAA3-F96B-EAA23D6822D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31037" y="1609142"/>
            <a:ext cx="8698761" cy="45922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hr-HR"/>
              <a:t>Item 1</a:t>
            </a:r>
            <a:endParaRPr lang="en-US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108DE592-1C25-8BB5-4DCF-6B700799185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159758" y="3015678"/>
            <a:ext cx="8698761" cy="45922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hr-HR"/>
              <a:t>Item 2</a:t>
            </a:r>
            <a:endParaRPr lang="en-US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C39FFF83-4A00-5D2F-CE29-7C311AFF134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59757" y="4426601"/>
            <a:ext cx="8698761" cy="45922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hr-HR"/>
              <a:t>Item 3</a:t>
            </a:r>
            <a:endParaRPr lang="en-US"/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B78D392E-7C79-E03B-B530-32D4448DA4E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0403880" y="1592439"/>
            <a:ext cx="657082" cy="459226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/>
            </a:lvl1pPr>
          </a:lstStyle>
          <a:p>
            <a:pPr lvl="0"/>
            <a:r>
              <a:rPr lang="hr-HR"/>
              <a:t>#</a:t>
            </a:r>
            <a:endParaRPr lang="en-US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4198C9F6-9078-BD2B-1496-4743C5ACF9DF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0453679" y="3005556"/>
            <a:ext cx="657082" cy="459226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/>
            </a:lvl1pPr>
          </a:lstStyle>
          <a:p>
            <a:pPr lvl="0"/>
            <a:r>
              <a:rPr lang="hr-HR"/>
              <a:t>#</a:t>
            </a:r>
            <a:endParaRPr lang="en-US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141E723A-5B60-1124-6796-7ABD9834117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0453679" y="4421559"/>
            <a:ext cx="657082" cy="459226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/>
            </a:lvl1pPr>
          </a:lstStyle>
          <a:p>
            <a:pPr lvl="0"/>
            <a:r>
              <a:rPr lang="hr-HR"/>
              <a:t>#</a:t>
            </a:r>
            <a:endParaRPr lang="en-US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B868B41F-6E5A-C4B8-34B1-E423770F460C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1131037" y="2203021"/>
            <a:ext cx="8698761" cy="689518"/>
          </a:xfrm>
          <a:prstGeom prst="rect">
            <a:avLst/>
          </a:prstGeom>
        </p:spPr>
        <p:txBody>
          <a:bodyPr/>
          <a:lstStyle>
            <a:lvl1pPr marL="285750" indent="-285750">
              <a:buFontTx/>
              <a:buBlip>
                <a:blip r:embed="rId8">
                  <a:extLst>
                    <a:ext uri="{96DAC541-7B7A-43D3-8B79-37D633B846F1}">
                      <asvg:svgBlip xmlns:asvg="http://schemas.microsoft.com/office/drawing/2016/SVG/main" r:embed="rId9"/>
                    </a:ext>
                  </a:extLst>
                </a:blip>
              </a:buBlip>
              <a:defRPr sz="1600"/>
            </a:lvl1pPr>
          </a:lstStyle>
          <a:p>
            <a:pPr lvl="0"/>
            <a:endParaRPr lang="en-US"/>
          </a:p>
        </p:txBody>
      </p:sp>
      <p:sp>
        <p:nvSpPr>
          <p:cNvPr id="23" name="Text Placeholder 18">
            <a:extLst>
              <a:ext uri="{FF2B5EF4-FFF2-40B4-BE49-F238E27FC236}">
                <a16:creationId xmlns:a16="http://schemas.microsoft.com/office/drawing/2014/main" id="{6AEB9815-3BA4-8315-C08D-38F177C5D856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1159757" y="3601121"/>
            <a:ext cx="8698761" cy="689518"/>
          </a:xfrm>
          <a:prstGeom prst="rect">
            <a:avLst/>
          </a:prstGeom>
        </p:spPr>
        <p:txBody>
          <a:bodyPr/>
          <a:lstStyle>
            <a:lvl1pPr marL="285750" indent="-285750">
              <a:buFontTx/>
              <a:buBlip>
                <a:blip r:embed="rId8">
                  <a:extLst>
                    <a:ext uri="{96DAC541-7B7A-43D3-8B79-37D633B846F1}">
                      <asvg:svgBlip xmlns:asvg="http://schemas.microsoft.com/office/drawing/2016/SVG/main" r:embed="rId9"/>
                    </a:ext>
                  </a:extLst>
                </a:blip>
              </a:buBlip>
              <a:defRPr sz="1600"/>
            </a:lvl1pPr>
          </a:lstStyle>
          <a:p>
            <a:pPr lvl="0"/>
            <a:endParaRPr lang="en-US"/>
          </a:p>
        </p:txBody>
      </p:sp>
      <p:sp>
        <p:nvSpPr>
          <p:cNvPr id="50" name="Text Placeholder 18">
            <a:extLst>
              <a:ext uri="{FF2B5EF4-FFF2-40B4-BE49-F238E27FC236}">
                <a16:creationId xmlns:a16="http://schemas.microsoft.com/office/drawing/2014/main" id="{8F50A144-86F4-2BAF-9C19-11DC3C3A6FA0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1182617" y="5021789"/>
            <a:ext cx="8698761" cy="689518"/>
          </a:xfrm>
          <a:prstGeom prst="rect">
            <a:avLst/>
          </a:prstGeom>
        </p:spPr>
        <p:txBody>
          <a:bodyPr/>
          <a:lstStyle>
            <a:lvl1pPr marL="285750" indent="-285750">
              <a:buFontTx/>
              <a:buBlip>
                <a:blip r:embed="rId8">
                  <a:extLst>
                    <a:ext uri="{96DAC541-7B7A-43D3-8B79-37D633B846F1}">
                      <asvg:svgBlip xmlns:asvg="http://schemas.microsoft.com/office/drawing/2016/SVG/main" r:embed="rId9"/>
                    </a:ext>
                  </a:extLst>
                </a:blip>
              </a:buBlip>
              <a:defRPr sz="16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93650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2">
            <a:extLst>
              <a:ext uri="{FF2B5EF4-FFF2-40B4-BE49-F238E27FC236}">
                <a16:creationId xmlns:a16="http://schemas.microsoft.com/office/drawing/2014/main" id="{A156064F-DBA5-5314-1081-ABE2D49D539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55575" y="115888"/>
            <a:ext cx="7315200" cy="1661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FontTx/>
              <a:buNone/>
              <a:defRPr sz="1200" b="0" i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/>
              <a:t>CATEGORY</a:t>
            </a:r>
          </a:p>
        </p:txBody>
      </p:sp>
      <p:sp>
        <p:nvSpPr>
          <p:cNvPr id="7" name="Textplatzhalter 2">
            <a:extLst>
              <a:ext uri="{FF2B5EF4-FFF2-40B4-BE49-F238E27FC236}">
                <a16:creationId xmlns:a16="http://schemas.microsoft.com/office/drawing/2014/main" id="{443842B1-A142-843A-4B59-E610983FC36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5575" y="379460"/>
            <a:ext cx="11880850" cy="49859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FontTx/>
              <a:buNone/>
              <a:defRPr sz="3600" b="0" i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/>
              <a:t>Mastertitelformat bearbeiten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419C5D-DEF4-3562-5A51-9DA64AE17EC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27012" y="1449388"/>
            <a:ext cx="11737975" cy="4722812"/>
          </a:xfrm>
          <a:prstGeom prst="rect">
            <a:avLst/>
          </a:prstGeom>
        </p:spPr>
        <p:txBody>
          <a:bodyPr/>
          <a:lstStyle>
            <a:lvl1pPr marL="457200" indent="-45720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63676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hink-cell data - do not delete" hidden="1">
            <a:extLst>
              <a:ext uri="{FF2B5EF4-FFF2-40B4-BE49-F238E27FC236}">
                <a16:creationId xmlns:a16="http://schemas.microsoft.com/office/drawing/2014/main" id="{A74BED90-8ECF-6FE5-49BB-1A0689D8032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52070634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425" imgH="426" progId="TCLayout.ActiveDocument.1">
                  <p:embed/>
                </p:oleObj>
              </mc:Choice>
              <mc:Fallback>
                <p:oleObj name="think-cell Slide" r:id="rId3" imgW="425" imgH="426" progId="TCLayout.ActiveDocument.1">
                  <p:embed/>
                  <p:pic>
                    <p:nvPicPr>
                      <p:cNvPr id="3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A74BED90-8ECF-6FE5-49BB-1A0689D8032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>
            <a:extLst>
              <a:ext uri="{FF2B5EF4-FFF2-40B4-BE49-F238E27FC236}">
                <a16:creationId xmlns:a16="http://schemas.microsoft.com/office/drawing/2014/main" id="{34C4A2EF-1FA0-26FF-3C0B-EDE9CB242A3E}"/>
              </a:ext>
            </a:extLst>
          </p:cNvPr>
          <p:cNvSpPr/>
          <p:nvPr userDrawn="1"/>
        </p:nvSpPr>
        <p:spPr>
          <a:xfrm>
            <a:off x="155574" y="1460808"/>
            <a:ext cx="5940425" cy="4739966"/>
          </a:xfrm>
          <a:prstGeom prst="rect">
            <a:avLst/>
          </a:prstGeom>
          <a:solidFill>
            <a:srgbClr val="E5E6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platzhalter 2">
            <a:extLst>
              <a:ext uri="{FF2B5EF4-FFF2-40B4-BE49-F238E27FC236}">
                <a16:creationId xmlns:a16="http://schemas.microsoft.com/office/drawing/2014/main" id="{A156064F-DBA5-5314-1081-ABE2D49D539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55575" y="115888"/>
            <a:ext cx="7315200" cy="1661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FontTx/>
              <a:buNone/>
              <a:defRPr sz="1200" b="0" i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/>
              <a:t>CATEGORY</a:t>
            </a:r>
          </a:p>
        </p:txBody>
      </p:sp>
      <p:sp>
        <p:nvSpPr>
          <p:cNvPr id="7" name="Textplatzhalter 2">
            <a:extLst>
              <a:ext uri="{FF2B5EF4-FFF2-40B4-BE49-F238E27FC236}">
                <a16:creationId xmlns:a16="http://schemas.microsoft.com/office/drawing/2014/main" id="{443842B1-A142-843A-4B59-E610983FC36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5575" y="379460"/>
            <a:ext cx="11880850" cy="49859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FontTx/>
              <a:buNone/>
              <a:defRPr sz="3600" b="0" i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/>
              <a:t>Mastertitelformat bearbeite</a:t>
            </a:r>
            <a:r>
              <a:rPr lang="hr-HR"/>
              <a:t>n</a:t>
            </a:r>
            <a:endParaRPr lang="de-DE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28A0BD0-759C-5261-4E71-6AFA11DC6C6A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191293" y="1454595"/>
            <a:ext cx="5797549" cy="393443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 algn="ctr">
              <a:buNone/>
              <a:defRPr sz="1800"/>
            </a:lvl1pPr>
          </a:lstStyle>
          <a:p>
            <a:pPr lvl="0"/>
            <a:r>
              <a:rPr lang="hr-HR"/>
              <a:t>Title</a:t>
            </a:r>
            <a:endParaRPr lang="en-US"/>
          </a:p>
        </p:txBody>
      </p:sp>
      <p:sp>
        <p:nvSpPr>
          <p:cNvPr id="4" name="Content Placeholder 4">
            <a:extLst>
              <a:ext uri="{FF2B5EF4-FFF2-40B4-BE49-F238E27FC236}">
                <a16:creationId xmlns:a16="http://schemas.microsoft.com/office/drawing/2014/main" id="{7F9604B8-36BB-9655-5DAC-8A9E0D353699}"/>
              </a:ext>
            </a:extLst>
          </p:cNvPr>
          <p:cNvSpPr>
            <a:spLocks noGrp="1"/>
          </p:cNvSpPr>
          <p:nvPr>
            <p:ph sz="quarter" idx="24"/>
          </p:nvPr>
        </p:nvSpPr>
        <p:spPr>
          <a:xfrm>
            <a:off x="231596" y="1920780"/>
            <a:ext cx="5797549" cy="204161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457200" indent="-457200" algn="l">
              <a:buFontTx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  <a:defRPr sz="1400"/>
            </a:lvl1pPr>
          </a:lstStyle>
          <a:p>
            <a:pPr lvl="0"/>
            <a:endParaRPr lang="en-US"/>
          </a:p>
        </p:txBody>
      </p:sp>
      <p:sp>
        <p:nvSpPr>
          <p:cNvPr id="8" name="Picture Placeholder 18">
            <a:extLst>
              <a:ext uri="{FF2B5EF4-FFF2-40B4-BE49-F238E27FC236}">
                <a16:creationId xmlns:a16="http://schemas.microsoft.com/office/drawing/2014/main" id="{FEA2427A-4BF1-3295-237B-5ABC29028607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191294" y="4015964"/>
            <a:ext cx="5833269" cy="218480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CB82C47-5259-70BC-A64A-19663B8BA4A2}"/>
              </a:ext>
            </a:extLst>
          </p:cNvPr>
          <p:cNvSpPr/>
          <p:nvPr userDrawn="1"/>
        </p:nvSpPr>
        <p:spPr>
          <a:xfrm>
            <a:off x="6131718" y="1455601"/>
            <a:ext cx="5940425" cy="4739966"/>
          </a:xfrm>
          <a:prstGeom prst="rect">
            <a:avLst/>
          </a:prstGeom>
          <a:solidFill>
            <a:srgbClr val="E5E6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4CC222DF-7345-BD46-748A-C8CBEBA32B36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167437" y="1449388"/>
            <a:ext cx="5797549" cy="393443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 algn="ctr">
              <a:buNone/>
              <a:defRPr sz="1800"/>
            </a:lvl1pPr>
          </a:lstStyle>
          <a:p>
            <a:pPr lvl="0"/>
            <a:r>
              <a:rPr lang="hr-HR"/>
              <a:t>Title</a:t>
            </a:r>
            <a:endParaRPr lang="en-US"/>
          </a:p>
        </p:txBody>
      </p:sp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0E431CC8-165E-5B39-DBAC-361A4003AB2E}"/>
              </a:ext>
            </a:extLst>
          </p:cNvPr>
          <p:cNvSpPr>
            <a:spLocks noGrp="1"/>
          </p:cNvSpPr>
          <p:nvPr>
            <p:ph sz="quarter" idx="27"/>
          </p:nvPr>
        </p:nvSpPr>
        <p:spPr>
          <a:xfrm>
            <a:off x="6207740" y="1915573"/>
            <a:ext cx="5797549" cy="204161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457200" indent="-457200" algn="l">
              <a:buFontTx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  <a:defRPr sz="1400"/>
            </a:lvl1pPr>
          </a:lstStyle>
          <a:p>
            <a:pPr lvl="0"/>
            <a:endParaRPr lang="en-US"/>
          </a:p>
        </p:txBody>
      </p:sp>
      <p:sp>
        <p:nvSpPr>
          <p:cNvPr id="15" name="Picture Placeholder 18">
            <a:extLst>
              <a:ext uri="{FF2B5EF4-FFF2-40B4-BE49-F238E27FC236}">
                <a16:creationId xmlns:a16="http://schemas.microsoft.com/office/drawing/2014/main" id="{56C6D5E0-FB7E-BA74-D60C-67EE1CD00489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6167438" y="4010757"/>
            <a:ext cx="5833269" cy="218480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04696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hink-cell data - do not delete" hidden="1">
            <a:extLst>
              <a:ext uri="{FF2B5EF4-FFF2-40B4-BE49-F238E27FC236}">
                <a16:creationId xmlns:a16="http://schemas.microsoft.com/office/drawing/2014/main" id="{A74BED90-8ECF-6FE5-49BB-1A0689D8032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52070634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425" imgH="426" progId="TCLayout.ActiveDocument.1">
                  <p:embed/>
                </p:oleObj>
              </mc:Choice>
              <mc:Fallback>
                <p:oleObj name="think-cell Slide" r:id="rId3" imgW="425" imgH="426" progId="TCLayout.ActiveDocument.1">
                  <p:embed/>
                  <p:pic>
                    <p:nvPicPr>
                      <p:cNvPr id="3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A74BED90-8ECF-6FE5-49BB-1A0689D8032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platzhalter 2">
            <a:extLst>
              <a:ext uri="{FF2B5EF4-FFF2-40B4-BE49-F238E27FC236}">
                <a16:creationId xmlns:a16="http://schemas.microsoft.com/office/drawing/2014/main" id="{A156064F-DBA5-5314-1081-ABE2D49D539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55575" y="115888"/>
            <a:ext cx="7315200" cy="1661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FontTx/>
              <a:buNone/>
              <a:defRPr sz="1200" b="0" i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/>
              <a:t>CATEGORY</a:t>
            </a:r>
          </a:p>
        </p:txBody>
      </p:sp>
      <p:sp>
        <p:nvSpPr>
          <p:cNvPr id="7" name="Textplatzhalter 2">
            <a:extLst>
              <a:ext uri="{FF2B5EF4-FFF2-40B4-BE49-F238E27FC236}">
                <a16:creationId xmlns:a16="http://schemas.microsoft.com/office/drawing/2014/main" id="{443842B1-A142-843A-4B59-E610983FC36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5575" y="379460"/>
            <a:ext cx="11880850" cy="49859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FontTx/>
              <a:buNone/>
              <a:defRPr sz="3600" b="0" i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/>
              <a:t>Mastertitelformat bearbeite</a:t>
            </a:r>
            <a:r>
              <a:rPr lang="hr-HR"/>
              <a:t>n</a:t>
            </a:r>
            <a:endParaRPr lang="de-DE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CA312D7-848A-12AA-3636-F3F647F40178}"/>
              </a:ext>
            </a:extLst>
          </p:cNvPr>
          <p:cNvSpPr/>
          <p:nvPr userDrawn="1"/>
        </p:nvSpPr>
        <p:spPr>
          <a:xfrm>
            <a:off x="155574" y="1460808"/>
            <a:ext cx="3893912" cy="4739966"/>
          </a:xfrm>
          <a:prstGeom prst="rect">
            <a:avLst/>
          </a:prstGeom>
          <a:solidFill>
            <a:srgbClr val="E5E6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Content Placeholder 4">
            <a:extLst>
              <a:ext uri="{FF2B5EF4-FFF2-40B4-BE49-F238E27FC236}">
                <a16:creationId xmlns:a16="http://schemas.microsoft.com/office/drawing/2014/main" id="{75DB553A-EBB7-128C-CAA3-DA46959E9C25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227012" y="1454595"/>
            <a:ext cx="3737547" cy="393443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 algn="ctr">
              <a:buNone/>
              <a:defRPr sz="1800"/>
            </a:lvl1pPr>
          </a:lstStyle>
          <a:p>
            <a:pPr lvl="0"/>
            <a:r>
              <a:rPr lang="hr-HR"/>
              <a:t>Title</a:t>
            </a:r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A604ACC-9049-6A46-4126-E52BC72D2751}"/>
              </a:ext>
            </a:extLst>
          </p:cNvPr>
          <p:cNvSpPr>
            <a:spLocks noGrp="1"/>
          </p:cNvSpPr>
          <p:nvPr>
            <p:ph sz="quarter" idx="24"/>
          </p:nvPr>
        </p:nvSpPr>
        <p:spPr>
          <a:xfrm>
            <a:off x="231596" y="1920780"/>
            <a:ext cx="3737547" cy="204161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457200" indent="-457200" algn="l">
              <a:buFontTx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  <a:defRPr sz="1400"/>
            </a:lvl1pPr>
          </a:lstStyle>
          <a:p>
            <a:pPr lvl="0"/>
            <a:endParaRPr lang="en-US"/>
          </a:p>
        </p:txBody>
      </p:sp>
      <p:sp>
        <p:nvSpPr>
          <p:cNvPr id="10" name="Picture Placeholder 18">
            <a:extLst>
              <a:ext uri="{FF2B5EF4-FFF2-40B4-BE49-F238E27FC236}">
                <a16:creationId xmlns:a16="http://schemas.microsoft.com/office/drawing/2014/main" id="{0480344C-A616-09B0-7957-639EC2813A67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227012" y="4015964"/>
            <a:ext cx="3737547" cy="218480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9DF6E3B-38A2-CA26-75A4-74D182A63BC5}"/>
              </a:ext>
            </a:extLst>
          </p:cNvPr>
          <p:cNvSpPr/>
          <p:nvPr userDrawn="1"/>
        </p:nvSpPr>
        <p:spPr>
          <a:xfrm>
            <a:off x="8310624" y="1455601"/>
            <a:ext cx="3737546" cy="4739966"/>
          </a:xfrm>
          <a:prstGeom prst="rect">
            <a:avLst/>
          </a:prstGeom>
          <a:solidFill>
            <a:srgbClr val="E5E6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Content Placeholder 4">
            <a:extLst>
              <a:ext uri="{FF2B5EF4-FFF2-40B4-BE49-F238E27FC236}">
                <a16:creationId xmlns:a16="http://schemas.microsoft.com/office/drawing/2014/main" id="{4B7517F1-0571-81F4-1496-D61DA7569E6B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8353345" y="1449388"/>
            <a:ext cx="3608626" cy="393443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 algn="ctr">
              <a:buNone/>
              <a:defRPr sz="1800"/>
            </a:lvl1pPr>
          </a:lstStyle>
          <a:p>
            <a:pPr lvl="0"/>
            <a:r>
              <a:rPr lang="hr-HR"/>
              <a:t>Title</a:t>
            </a:r>
            <a:endParaRPr lang="en-US"/>
          </a:p>
        </p:txBody>
      </p:sp>
      <p:sp>
        <p:nvSpPr>
          <p:cNvPr id="22" name="Content Placeholder 4">
            <a:extLst>
              <a:ext uri="{FF2B5EF4-FFF2-40B4-BE49-F238E27FC236}">
                <a16:creationId xmlns:a16="http://schemas.microsoft.com/office/drawing/2014/main" id="{F25DF797-D7CE-B143-5D98-5D191311FD20}"/>
              </a:ext>
            </a:extLst>
          </p:cNvPr>
          <p:cNvSpPr>
            <a:spLocks noGrp="1"/>
          </p:cNvSpPr>
          <p:nvPr>
            <p:ph sz="quarter" idx="30"/>
          </p:nvPr>
        </p:nvSpPr>
        <p:spPr>
          <a:xfrm>
            <a:off x="8393964" y="1915573"/>
            <a:ext cx="3566440" cy="204161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457200" indent="-457200" algn="l">
              <a:buFontTx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  <a:defRPr sz="1400"/>
            </a:lvl1pPr>
          </a:lstStyle>
          <a:p>
            <a:pPr lvl="0"/>
            <a:endParaRPr lang="en-US"/>
          </a:p>
        </p:txBody>
      </p:sp>
      <p:sp>
        <p:nvSpPr>
          <p:cNvPr id="23" name="Picture Placeholder 18">
            <a:extLst>
              <a:ext uri="{FF2B5EF4-FFF2-40B4-BE49-F238E27FC236}">
                <a16:creationId xmlns:a16="http://schemas.microsoft.com/office/drawing/2014/main" id="{D7E718EE-C2D6-4457-6849-9EB7F3202DAD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8393964" y="4010757"/>
            <a:ext cx="3566440" cy="218480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C6A9189-147E-0F5E-572C-21DC2FC8A0E1}"/>
              </a:ext>
            </a:extLst>
          </p:cNvPr>
          <p:cNvSpPr/>
          <p:nvPr userDrawn="1"/>
        </p:nvSpPr>
        <p:spPr>
          <a:xfrm>
            <a:off x="4233099" y="1455600"/>
            <a:ext cx="3893911" cy="4739966"/>
          </a:xfrm>
          <a:prstGeom prst="rect">
            <a:avLst/>
          </a:prstGeom>
          <a:solidFill>
            <a:srgbClr val="E5E6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Content Placeholder 4">
            <a:extLst>
              <a:ext uri="{FF2B5EF4-FFF2-40B4-BE49-F238E27FC236}">
                <a16:creationId xmlns:a16="http://schemas.microsoft.com/office/drawing/2014/main" id="{2C8972B6-A7AB-D21C-0279-11B7404A108D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4307555" y="1449387"/>
            <a:ext cx="3737546" cy="393443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 algn="ctr">
              <a:buNone/>
              <a:defRPr sz="1800"/>
            </a:lvl1pPr>
          </a:lstStyle>
          <a:p>
            <a:pPr lvl="0"/>
            <a:r>
              <a:rPr lang="hr-HR"/>
              <a:t>Title</a:t>
            </a:r>
            <a:endParaRPr lang="en-US"/>
          </a:p>
        </p:txBody>
      </p:sp>
      <p:sp>
        <p:nvSpPr>
          <p:cNvPr id="27" name="Content Placeholder 4">
            <a:extLst>
              <a:ext uri="{FF2B5EF4-FFF2-40B4-BE49-F238E27FC236}">
                <a16:creationId xmlns:a16="http://schemas.microsoft.com/office/drawing/2014/main" id="{2ECAB8F7-BE76-BE5B-7603-7FB4417DDB49}"/>
              </a:ext>
            </a:extLst>
          </p:cNvPr>
          <p:cNvSpPr>
            <a:spLocks noGrp="1"/>
          </p:cNvSpPr>
          <p:nvPr>
            <p:ph sz="quarter" idx="33"/>
          </p:nvPr>
        </p:nvSpPr>
        <p:spPr>
          <a:xfrm>
            <a:off x="4309122" y="1915572"/>
            <a:ext cx="3735901" cy="204161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457200" indent="-457200" algn="l">
              <a:buFontTx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  <a:defRPr sz="1400"/>
            </a:lvl1pPr>
          </a:lstStyle>
          <a:p>
            <a:pPr lvl="0"/>
            <a:endParaRPr lang="en-US"/>
          </a:p>
        </p:txBody>
      </p:sp>
      <p:sp>
        <p:nvSpPr>
          <p:cNvPr id="28" name="Picture Placeholder 18">
            <a:extLst>
              <a:ext uri="{FF2B5EF4-FFF2-40B4-BE49-F238E27FC236}">
                <a16:creationId xmlns:a16="http://schemas.microsoft.com/office/drawing/2014/main" id="{0F2AAE74-9470-5711-E024-5471F78DE958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4309122" y="4010756"/>
            <a:ext cx="3735901" cy="218480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08773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hink-cell data - do not delete" hidden="1">
            <a:extLst>
              <a:ext uri="{FF2B5EF4-FFF2-40B4-BE49-F238E27FC236}">
                <a16:creationId xmlns:a16="http://schemas.microsoft.com/office/drawing/2014/main" id="{A74BED90-8ECF-6FE5-49BB-1A0689D8032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52070634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425" imgH="426" progId="TCLayout.ActiveDocument.1">
                  <p:embed/>
                </p:oleObj>
              </mc:Choice>
              <mc:Fallback>
                <p:oleObj name="think-cell Slide" r:id="rId3" imgW="425" imgH="426" progId="TCLayout.ActiveDocument.1">
                  <p:embed/>
                  <p:pic>
                    <p:nvPicPr>
                      <p:cNvPr id="3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A74BED90-8ECF-6FE5-49BB-1A0689D8032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platzhalter 2">
            <a:extLst>
              <a:ext uri="{FF2B5EF4-FFF2-40B4-BE49-F238E27FC236}">
                <a16:creationId xmlns:a16="http://schemas.microsoft.com/office/drawing/2014/main" id="{A156064F-DBA5-5314-1081-ABE2D49D539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55575" y="115888"/>
            <a:ext cx="7315200" cy="1661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FontTx/>
              <a:buNone/>
              <a:defRPr sz="1200" b="0" i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/>
              <a:t>CATEGORY</a:t>
            </a:r>
          </a:p>
        </p:txBody>
      </p:sp>
      <p:sp>
        <p:nvSpPr>
          <p:cNvPr id="7" name="Textplatzhalter 2">
            <a:extLst>
              <a:ext uri="{FF2B5EF4-FFF2-40B4-BE49-F238E27FC236}">
                <a16:creationId xmlns:a16="http://schemas.microsoft.com/office/drawing/2014/main" id="{443842B1-A142-843A-4B59-E610983FC36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5575" y="379460"/>
            <a:ext cx="11880850" cy="49859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FontTx/>
              <a:buNone/>
              <a:defRPr sz="3600" b="0" i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/>
              <a:t>Mastertitelformat bearbeite</a:t>
            </a:r>
            <a:r>
              <a:rPr lang="hr-HR"/>
              <a:t>n</a:t>
            </a:r>
            <a:endParaRPr lang="de-DE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048B630-0BB6-1ED8-1304-A352E2BF74EB}"/>
              </a:ext>
            </a:extLst>
          </p:cNvPr>
          <p:cNvSpPr/>
          <p:nvPr userDrawn="1"/>
        </p:nvSpPr>
        <p:spPr>
          <a:xfrm>
            <a:off x="155574" y="1460808"/>
            <a:ext cx="2827112" cy="4739966"/>
          </a:xfrm>
          <a:prstGeom prst="rect">
            <a:avLst/>
          </a:prstGeom>
          <a:solidFill>
            <a:srgbClr val="E5E6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74A66E3-F2BD-7C9C-823B-4DA39C9C6EF8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227014" y="1454595"/>
            <a:ext cx="2713586" cy="393443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 algn="ctr">
              <a:buNone/>
              <a:defRPr sz="1800"/>
            </a:lvl1pPr>
          </a:lstStyle>
          <a:p>
            <a:pPr lvl="0"/>
            <a:r>
              <a:rPr lang="hr-HR"/>
              <a:t>Title</a:t>
            </a:r>
            <a:endParaRPr lang="en-US"/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045614E7-5646-047D-ADFF-3B6E7952D943}"/>
              </a:ext>
            </a:extLst>
          </p:cNvPr>
          <p:cNvSpPr>
            <a:spLocks noGrp="1"/>
          </p:cNvSpPr>
          <p:nvPr>
            <p:ph sz="quarter" idx="24"/>
          </p:nvPr>
        </p:nvSpPr>
        <p:spPr>
          <a:xfrm>
            <a:off x="231598" y="1920780"/>
            <a:ext cx="2713586" cy="204161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457200" indent="-457200" algn="l">
              <a:buFontTx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  <a:defRPr sz="1400"/>
            </a:lvl1pPr>
          </a:lstStyle>
          <a:p>
            <a:pPr lvl="0"/>
            <a:endParaRPr lang="en-US"/>
          </a:p>
        </p:txBody>
      </p:sp>
      <p:sp>
        <p:nvSpPr>
          <p:cNvPr id="12" name="Picture Placeholder 18">
            <a:extLst>
              <a:ext uri="{FF2B5EF4-FFF2-40B4-BE49-F238E27FC236}">
                <a16:creationId xmlns:a16="http://schemas.microsoft.com/office/drawing/2014/main" id="{AD8F1158-5E75-984A-9684-D900DF56C1A2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227014" y="4015964"/>
            <a:ext cx="2713586" cy="218480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AAACAA1E-BF74-969A-8EFB-BBBCB29D2304}"/>
              </a:ext>
            </a:extLst>
          </p:cNvPr>
          <p:cNvSpPr/>
          <p:nvPr userDrawn="1"/>
        </p:nvSpPr>
        <p:spPr>
          <a:xfrm>
            <a:off x="3163544" y="1455600"/>
            <a:ext cx="2827112" cy="4739966"/>
          </a:xfrm>
          <a:prstGeom prst="rect">
            <a:avLst/>
          </a:prstGeom>
          <a:solidFill>
            <a:srgbClr val="E5E6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Content Placeholder 4">
            <a:extLst>
              <a:ext uri="{FF2B5EF4-FFF2-40B4-BE49-F238E27FC236}">
                <a16:creationId xmlns:a16="http://schemas.microsoft.com/office/drawing/2014/main" id="{C8D4229E-9120-F57E-B749-4FE1FA818145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3234984" y="1449387"/>
            <a:ext cx="2713586" cy="393443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 algn="ctr">
              <a:buNone/>
              <a:defRPr sz="1800"/>
            </a:lvl1pPr>
          </a:lstStyle>
          <a:p>
            <a:pPr lvl="0"/>
            <a:r>
              <a:rPr lang="hr-HR"/>
              <a:t>Title</a:t>
            </a:r>
            <a:endParaRPr lang="en-US"/>
          </a:p>
        </p:txBody>
      </p:sp>
      <p:sp>
        <p:nvSpPr>
          <p:cNvPr id="55" name="Content Placeholder 4">
            <a:extLst>
              <a:ext uri="{FF2B5EF4-FFF2-40B4-BE49-F238E27FC236}">
                <a16:creationId xmlns:a16="http://schemas.microsoft.com/office/drawing/2014/main" id="{0BB6A824-A34A-1294-2474-8D71E1D2167C}"/>
              </a:ext>
            </a:extLst>
          </p:cNvPr>
          <p:cNvSpPr>
            <a:spLocks noGrp="1"/>
          </p:cNvSpPr>
          <p:nvPr>
            <p:ph sz="quarter" idx="27"/>
          </p:nvPr>
        </p:nvSpPr>
        <p:spPr>
          <a:xfrm>
            <a:off x="3239568" y="1915572"/>
            <a:ext cx="2713586" cy="204161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457200" indent="-457200" algn="l">
              <a:buFontTx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  <a:defRPr sz="1400"/>
            </a:lvl1pPr>
          </a:lstStyle>
          <a:p>
            <a:pPr lvl="0"/>
            <a:endParaRPr lang="en-US"/>
          </a:p>
        </p:txBody>
      </p:sp>
      <p:sp>
        <p:nvSpPr>
          <p:cNvPr id="56" name="Picture Placeholder 18">
            <a:extLst>
              <a:ext uri="{FF2B5EF4-FFF2-40B4-BE49-F238E27FC236}">
                <a16:creationId xmlns:a16="http://schemas.microsoft.com/office/drawing/2014/main" id="{65D3A283-72CC-46E4-C2A5-DA5272FAF9AC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3234984" y="4010756"/>
            <a:ext cx="2713586" cy="218480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CF52BB55-F008-86EF-9F5E-134D7DE2CA69}"/>
              </a:ext>
            </a:extLst>
          </p:cNvPr>
          <p:cNvSpPr/>
          <p:nvPr userDrawn="1"/>
        </p:nvSpPr>
        <p:spPr>
          <a:xfrm>
            <a:off x="6129428" y="1455601"/>
            <a:ext cx="2827112" cy="4739966"/>
          </a:xfrm>
          <a:prstGeom prst="rect">
            <a:avLst/>
          </a:prstGeom>
          <a:solidFill>
            <a:srgbClr val="E5E6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Content Placeholder 4">
            <a:extLst>
              <a:ext uri="{FF2B5EF4-FFF2-40B4-BE49-F238E27FC236}">
                <a16:creationId xmlns:a16="http://schemas.microsoft.com/office/drawing/2014/main" id="{25ED3FF7-70EC-D767-5E59-761CFE1619E6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200868" y="1449388"/>
            <a:ext cx="2713586" cy="393443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 algn="ctr">
              <a:buNone/>
              <a:defRPr sz="1800"/>
            </a:lvl1pPr>
          </a:lstStyle>
          <a:p>
            <a:pPr lvl="0"/>
            <a:r>
              <a:rPr lang="hr-HR"/>
              <a:t>Title</a:t>
            </a:r>
            <a:endParaRPr lang="en-US"/>
          </a:p>
        </p:txBody>
      </p:sp>
      <p:sp>
        <p:nvSpPr>
          <p:cNvPr id="59" name="Content Placeholder 4">
            <a:extLst>
              <a:ext uri="{FF2B5EF4-FFF2-40B4-BE49-F238E27FC236}">
                <a16:creationId xmlns:a16="http://schemas.microsoft.com/office/drawing/2014/main" id="{B8E88FC3-42A3-650D-8423-9E8BAF76C0D5}"/>
              </a:ext>
            </a:extLst>
          </p:cNvPr>
          <p:cNvSpPr>
            <a:spLocks noGrp="1"/>
          </p:cNvSpPr>
          <p:nvPr>
            <p:ph sz="quarter" idx="30"/>
          </p:nvPr>
        </p:nvSpPr>
        <p:spPr>
          <a:xfrm>
            <a:off x="6205452" y="1915573"/>
            <a:ext cx="2713586" cy="204161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457200" indent="-457200" algn="l">
              <a:buFontTx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  <a:defRPr sz="1400"/>
            </a:lvl1pPr>
          </a:lstStyle>
          <a:p>
            <a:pPr lvl="0"/>
            <a:endParaRPr lang="en-US"/>
          </a:p>
        </p:txBody>
      </p:sp>
      <p:sp>
        <p:nvSpPr>
          <p:cNvPr id="60" name="Picture Placeholder 18">
            <a:extLst>
              <a:ext uri="{FF2B5EF4-FFF2-40B4-BE49-F238E27FC236}">
                <a16:creationId xmlns:a16="http://schemas.microsoft.com/office/drawing/2014/main" id="{683E05AD-35AB-708A-1672-F7107DC39674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6200868" y="4010757"/>
            <a:ext cx="2713586" cy="218480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66491896-35B6-6839-A8CB-3487C49D844C}"/>
              </a:ext>
            </a:extLst>
          </p:cNvPr>
          <p:cNvSpPr/>
          <p:nvPr userDrawn="1"/>
        </p:nvSpPr>
        <p:spPr>
          <a:xfrm>
            <a:off x="9133290" y="1460809"/>
            <a:ext cx="2827112" cy="4739966"/>
          </a:xfrm>
          <a:prstGeom prst="rect">
            <a:avLst/>
          </a:prstGeom>
          <a:solidFill>
            <a:srgbClr val="E5E6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Content Placeholder 4">
            <a:extLst>
              <a:ext uri="{FF2B5EF4-FFF2-40B4-BE49-F238E27FC236}">
                <a16:creationId xmlns:a16="http://schemas.microsoft.com/office/drawing/2014/main" id="{2134427E-8819-086D-D935-2F5339E0498D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9204730" y="1454596"/>
            <a:ext cx="2713586" cy="393443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 algn="ctr">
              <a:buNone/>
              <a:defRPr sz="1800"/>
            </a:lvl1pPr>
          </a:lstStyle>
          <a:p>
            <a:pPr lvl="0"/>
            <a:r>
              <a:rPr lang="hr-HR"/>
              <a:t>Title</a:t>
            </a:r>
            <a:endParaRPr lang="en-US"/>
          </a:p>
        </p:txBody>
      </p:sp>
      <p:sp>
        <p:nvSpPr>
          <p:cNvPr id="63" name="Content Placeholder 4">
            <a:extLst>
              <a:ext uri="{FF2B5EF4-FFF2-40B4-BE49-F238E27FC236}">
                <a16:creationId xmlns:a16="http://schemas.microsoft.com/office/drawing/2014/main" id="{6498F16D-00E3-7FCE-2EB9-D145799C650F}"/>
              </a:ext>
            </a:extLst>
          </p:cNvPr>
          <p:cNvSpPr>
            <a:spLocks noGrp="1"/>
          </p:cNvSpPr>
          <p:nvPr>
            <p:ph sz="quarter" idx="33"/>
          </p:nvPr>
        </p:nvSpPr>
        <p:spPr>
          <a:xfrm>
            <a:off x="9209314" y="1920781"/>
            <a:ext cx="2713586" cy="204161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457200" indent="-457200" algn="l">
              <a:buFontTx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  <a:defRPr sz="1400"/>
            </a:lvl1pPr>
          </a:lstStyle>
          <a:p>
            <a:pPr lvl="0"/>
            <a:endParaRPr lang="en-US"/>
          </a:p>
        </p:txBody>
      </p:sp>
      <p:sp>
        <p:nvSpPr>
          <p:cNvPr id="64" name="Picture Placeholder 18">
            <a:extLst>
              <a:ext uri="{FF2B5EF4-FFF2-40B4-BE49-F238E27FC236}">
                <a16:creationId xmlns:a16="http://schemas.microsoft.com/office/drawing/2014/main" id="{C1F839E1-C16F-F720-1688-70E5A1B371E6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9204730" y="4015965"/>
            <a:ext cx="2713586" cy="218480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81394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2">
            <a:extLst>
              <a:ext uri="{FF2B5EF4-FFF2-40B4-BE49-F238E27FC236}">
                <a16:creationId xmlns:a16="http://schemas.microsoft.com/office/drawing/2014/main" id="{A156064F-DBA5-5314-1081-ABE2D49D539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55575" y="115888"/>
            <a:ext cx="7315200" cy="1661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FontTx/>
              <a:buNone/>
              <a:defRPr sz="1200" b="0" i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/>
              <a:t>CATEGORY</a:t>
            </a:r>
          </a:p>
        </p:txBody>
      </p:sp>
      <p:sp>
        <p:nvSpPr>
          <p:cNvPr id="7" name="Textplatzhalter 2">
            <a:extLst>
              <a:ext uri="{FF2B5EF4-FFF2-40B4-BE49-F238E27FC236}">
                <a16:creationId xmlns:a16="http://schemas.microsoft.com/office/drawing/2014/main" id="{443842B1-A142-843A-4B59-E610983FC36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5575" y="379460"/>
            <a:ext cx="11880850" cy="49859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FontTx/>
              <a:buNone/>
              <a:defRPr sz="3600" b="0" i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/>
              <a:t>Mastertitelformat bearbeite</a:t>
            </a:r>
            <a:r>
              <a:rPr lang="hr-HR"/>
              <a:t>n</a:t>
            </a:r>
            <a:endParaRPr lang="de-DE"/>
          </a:p>
        </p:txBody>
      </p:sp>
      <p:sp>
        <p:nvSpPr>
          <p:cNvPr id="3" name="Table Placeholder 2">
            <a:extLst>
              <a:ext uri="{FF2B5EF4-FFF2-40B4-BE49-F238E27FC236}">
                <a16:creationId xmlns:a16="http://schemas.microsoft.com/office/drawing/2014/main" id="{25F9DB73-6DE5-FD02-7F98-927F34836F97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4998244" y="2874963"/>
            <a:ext cx="2195512" cy="18288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45264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>
            <a:extLst>
              <a:ext uri="{FF2B5EF4-FFF2-40B4-BE49-F238E27FC236}">
                <a16:creationId xmlns:a16="http://schemas.microsoft.com/office/drawing/2014/main" id="{32954AD5-77FF-CECA-06F8-61F1717E119B}"/>
              </a:ext>
            </a:extLst>
          </p:cNvPr>
          <p:cNvGrpSpPr/>
          <p:nvPr userDrawn="1"/>
        </p:nvGrpSpPr>
        <p:grpSpPr>
          <a:xfrm>
            <a:off x="643116" y="1598174"/>
            <a:ext cx="10460004" cy="468000"/>
            <a:chOff x="643116" y="1598174"/>
            <a:chExt cx="10460004" cy="468000"/>
          </a:xfrm>
        </p:grpSpPr>
        <p:pic>
          <p:nvPicPr>
            <p:cNvPr id="5" name="Grafik 15">
              <a:extLst>
                <a:ext uri="{FF2B5EF4-FFF2-40B4-BE49-F238E27FC236}">
                  <a16:creationId xmlns:a16="http://schemas.microsoft.com/office/drawing/2014/main" id="{7877B026-F6A6-54ED-644C-9487147F691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949916" y="1598174"/>
              <a:ext cx="832000" cy="468000"/>
            </a:xfrm>
            <a:prstGeom prst="rect">
              <a:avLst/>
            </a:prstGeom>
          </p:spPr>
        </p:pic>
        <p:pic>
          <p:nvPicPr>
            <p:cNvPr id="9" name="Grafik 5">
              <a:extLst>
                <a:ext uri="{FF2B5EF4-FFF2-40B4-BE49-F238E27FC236}">
                  <a16:creationId xmlns:a16="http://schemas.microsoft.com/office/drawing/2014/main" id="{7C86E5CB-A739-976A-8C02-7441D0F3DF1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643116" y="1598174"/>
              <a:ext cx="306800" cy="468000"/>
            </a:xfrm>
            <a:prstGeom prst="rect">
              <a:avLst/>
            </a:prstGeom>
          </p:spPr>
        </p:pic>
        <p:pic>
          <p:nvPicPr>
            <p:cNvPr id="10" name="Grafik 15">
              <a:extLst>
                <a:ext uri="{FF2B5EF4-FFF2-40B4-BE49-F238E27FC236}">
                  <a16:creationId xmlns:a16="http://schemas.microsoft.com/office/drawing/2014/main" id="{66C556BA-2AF3-5FA9-4A05-C4A54F44768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 l="20243"/>
            <a:stretch>
              <a:fillRect/>
            </a:stretch>
          </p:blipFill>
          <p:spPr>
            <a:xfrm>
              <a:off x="1677138" y="1598174"/>
              <a:ext cx="8152661" cy="468000"/>
            </a:xfrm>
            <a:prstGeom prst="rect">
              <a:avLst/>
            </a:prstGeom>
          </p:spPr>
        </p:pic>
        <p:pic>
          <p:nvPicPr>
            <p:cNvPr id="11" name="Grafik 15">
              <a:extLst>
                <a:ext uri="{FF2B5EF4-FFF2-40B4-BE49-F238E27FC236}">
                  <a16:creationId xmlns:a16="http://schemas.microsoft.com/office/drawing/2014/main" id="{2274B06C-BB83-142F-43E8-D08C2DFBAE7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 l="20243"/>
            <a:stretch>
              <a:fillRect/>
            </a:stretch>
          </p:blipFill>
          <p:spPr>
            <a:xfrm>
              <a:off x="10010921" y="1598174"/>
              <a:ext cx="1092199" cy="468000"/>
            </a:xfrm>
            <a:prstGeom prst="rect">
              <a:avLst/>
            </a:prstGeom>
          </p:spPr>
        </p:pic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E454E2E2-C6F8-5BEB-9448-CC7509962601}"/>
              </a:ext>
            </a:extLst>
          </p:cNvPr>
          <p:cNvGrpSpPr/>
          <p:nvPr userDrawn="1"/>
        </p:nvGrpSpPr>
        <p:grpSpPr>
          <a:xfrm>
            <a:off x="643116" y="2283974"/>
            <a:ext cx="10460004" cy="468000"/>
            <a:chOff x="643116" y="1598174"/>
            <a:chExt cx="10460004" cy="468000"/>
          </a:xfrm>
        </p:grpSpPr>
        <p:pic>
          <p:nvPicPr>
            <p:cNvPr id="26" name="Grafik 15">
              <a:extLst>
                <a:ext uri="{FF2B5EF4-FFF2-40B4-BE49-F238E27FC236}">
                  <a16:creationId xmlns:a16="http://schemas.microsoft.com/office/drawing/2014/main" id="{7D1EAD6A-7DA3-C435-3E3C-9AE32A4C47D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949916" y="1598174"/>
              <a:ext cx="832000" cy="468000"/>
            </a:xfrm>
            <a:prstGeom prst="rect">
              <a:avLst/>
            </a:prstGeom>
          </p:spPr>
        </p:pic>
        <p:pic>
          <p:nvPicPr>
            <p:cNvPr id="27" name="Grafik 5">
              <a:extLst>
                <a:ext uri="{FF2B5EF4-FFF2-40B4-BE49-F238E27FC236}">
                  <a16:creationId xmlns:a16="http://schemas.microsoft.com/office/drawing/2014/main" id="{DF95C80F-882E-6E9D-5F40-4417A443F66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643116" y="1598174"/>
              <a:ext cx="306800" cy="468000"/>
            </a:xfrm>
            <a:prstGeom prst="rect">
              <a:avLst/>
            </a:prstGeom>
          </p:spPr>
        </p:pic>
        <p:pic>
          <p:nvPicPr>
            <p:cNvPr id="28" name="Grafik 15">
              <a:extLst>
                <a:ext uri="{FF2B5EF4-FFF2-40B4-BE49-F238E27FC236}">
                  <a16:creationId xmlns:a16="http://schemas.microsoft.com/office/drawing/2014/main" id="{756DDEE3-C0E5-8C7E-C20C-8281BF00177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 l="20243"/>
            <a:stretch>
              <a:fillRect/>
            </a:stretch>
          </p:blipFill>
          <p:spPr>
            <a:xfrm>
              <a:off x="1677138" y="1598174"/>
              <a:ext cx="8152661" cy="468000"/>
            </a:xfrm>
            <a:prstGeom prst="rect">
              <a:avLst/>
            </a:prstGeom>
          </p:spPr>
        </p:pic>
        <p:pic>
          <p:nvPicPr>
            <p:cNvPr id="29" name="Grafik 15">
              <a:extLst>
                <a:ext uri="{FF2B5EF4-FFF2-40B4-BE49-F238E27FC236}">
                  <a16:creationId xmlns:a16="http://schemas.microsoft.com/office/drawing/2014/main" id="{94DA9E3A-28E1-EBB5-8585-4BF69CA2653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 l="20243"/>
            <a:stretch>
              <a:fillRect/>
            </a:stretch>
          </p:blipFill>
          <p:spPr>
            <a:xfrm>
              <a:off x="10010921" y="1598174"/>
              <a:ext cx="1092199" cy="468000"/>
            </a:xfrm>
            <a:prstGeom prst="rect">
              <a:avLst/>
            </a:prstGeom>
          </p:spPr>
        </p:pic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BE067AF7-E61E-09DB-A3C8-2586CA12A5B9}"/>
              </a:ext>
            </a:extLst>
          </p:cNvPr>
          <p:cNvGrpSpPr/>
          <p:nvPr userDrawn="1"/>
        </p:nvGrpSpPr>
        <p:grpSpPr>
          <a:xfrm>
            <a:off x="643116" y="2978548"/>
            <a:ext cx="10460004" cy="468000"/>
            <a:chOff x="643116" y="1598174"/>
            <a:chExt cx="10460004" cy="468000"/>
          </a:xfrm>
        </p:grpSpPr>
        <p:pic>
          <p:nvPicPr>
            <p:cNvPr id="31" name="Grafik 15">
              <a:extLst>
                <a:ext uri="{FF2B5EF4-FFF2-40B4-BE49-F238E27FC236}">
                  <a16:creationId xmlns:a16="http://schemas.microsoft.com/office/drawing/2014/main" id="{DB020D6F-EA41-D618-6C7D-F290EE455E8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949916" y="1598174"/>
              <a:ext cx="832000" cy="468000"/>
            </a:xfrm>
            <a:prstGeom prst="rect">
              <a:avLst/>
            </a:prstGeom>
          </p:spPr>
        </p:pic>
        <p:pic>
          <p:nvPicPr>
            <p:cNvPr id="32" name="Grafik 5">
              <a:extLst>
                <a:ext uri="{FF2B5EF4-FFF2-40B4-BE49-F238E27FC236}">
                  <a16:creationId xmlns:a16="http://schemas.microsoft.com/office/drawing/2014/main" id="{436E3D61-340D-B95E-AEA9-AB07DBC4211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643116" y="1598174"/>
              <a:ext cx="306800" cy="468000"/>
            </a:xfrm>
            <a:prstGeom prst="rect">
              <a:avLst/>
            </a:prstGeom>
          </p:spPr>
        </p:pic>
        <p:pic>
          <p:nvPicPr>
            <p:cNvPr id="33" name="Grafik 15">
              <a:extLst>
                <a:ext uri="{FF2B5EF4-FFF2-40B4-BE49-F238E27FC236}">
                  <a16:creationId xmlns:a16="http://schemas.microsoft.com/office/drawing/2014/main" id="{9879E665-BDCD-272D-C88D-D4D4E3B07C2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 l="20243"/>
            <a:stretch>
              <a:fillRect/>
            </a:stretch>
          </p:blipFill>
          <p:spPr>
            <a:xfrm>
              <a:off x="1677138" y="1598174"/>
              <a:ext cx="8152661" cy="468000"/>
            </a:xfrm>
            <a:prstGeom prst="rect">
              <a:avLst/>
            </a:prstGeom>
          </p:spPr>
        </p:pic>
        <p:pic>
          <p:nvPicPr>
            <p:cNvPr id="34" name="Grafik 15">
              <a:extLst>
                <a:ext uri="{FF2B5EF4-FFF2-40B4-BE49-F238E27FC236}">
                  <a16:creationId xmlns:a16="http://schemas.microsoft.com/office/drawing/2014/main" id="{CFBC7687-1909-22D6-E167-4273F94A876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 l="20243"/>
            <a:stretch>
              <a:fillRect/>
            </a:stretch>
          </p:blipFill>
          <p:spPr>
            <a:xfrm>
              <a:off x="10010921" y="1598174"/>
              <a:ext cx="1092199" cy="468000"/>
            </a:xfrm>
            <a:prstGeom prst="rect">
              <a:avLst/>
            </a:prstGeom>
          </p:spPr>
        </p:pic>
      </p:grpSp>
      <p:sp>
        <p:nvSpPr>
          <p:cNvPr id="53" name="Textplatzhalter 2">
            <a:extLst>
              <a:ext uri="{FF2B5EF4-FFF2-40B4-BE49-F238E27FC236}">
                <a16:creationId xmlns:a16="http://schemas.microsoft.com/office/drawing/2014/main" id="{988BF728-0850-BDBC-C84C-72A3133E332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5575" y="379460"/>
            <a:ext cx="11880850" cy="49859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FontTx/>
              <a:buNone/>
              <a:defRPr sz="3600" b="0" i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/>
              <a:t>Agenda</a:t>
            </a:r>
          </a:p>
        </p:txBody>
      </p:sp>
      <p:sp>
        <p:nvSpPr>
          <p:cNvPr id="54" name="Textplatzhalter 2">
            <a:extLst>
              <a:ext uri="{FF2B5EF4-FFF2-40B4-BE49-F238E27FC236}">
                <a16:creationId xmlns:a16="http://schemas.microsoft.com/office/drawing/2014/main" id="{B4E8C55B-25CF-F336-055B-62C557D46D9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55575" y="115888"/>
            <a:ext cx="7315200" cy="1661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FontTx/>
              <a:buNone/>
              <a:defRPr sz="1200" b="0" i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/>
              <a:t>CATEGORY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3D665D-E1CC-BAA3-F96B-EAA23D6822D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31037" y="1609142"/>
            <a:ext cx="8698761" cy="45922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hr-HR"/>
              <a:t>Item 1</a:t>
            </a:r>
            <a:endParaRPr lang="en-US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108DE592-1C25-8BB5-4DCF-6B700799185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131038" y="2288361"/>
            <a:ext cx="8698761" cy="45922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hr-HR"/>
              <a:t>Item 2</a:t>
            </a:r>
            <a:endParaRPr lang="en-US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C39FFF83-4A00-5D2F-CE29-7C311AFF134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31037" y="2982935"/>
            <a:ext cx="8698761" cy="45922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hr-HR"/>
              <a:t>Item 3</a:t>
            </a:r>
            <a:endParaRPr lang="en-US"/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B78D392E-7C79-E03B-B530-32D4448DA4E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0403880" y="1592439"/>
            <a:ext cx="657082" cy="459226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/>
            </a:lvl1pPr>
          </a:lstStyle>
          <a:p>
            <a:pPr lvl="0"/>
            <a:r>
              <a:rPr lang="hr-HR"/>
              <a:t>#</a:t>
            </a:r>
            <a:endParaRPr lang="en-US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4198C9F6-9078-BD2B-1496-4743C5ACF9DF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0424959" y="2278239"/>
            <a:ext cx="657082" cy="459226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/>
            </a:lvl1pPr>
          </a:lstStyle>
          <a:p>
            <a:pPr lvl="0"/>
            <a:r>
              <a:rPr lang="hr-HR"/>
              <a:t>#</a:t>
            </a:r>
            <a:endParaRPr lang="en-US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141E723A-5B60-1124-6796-7ABD9834117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0424959" y="2977893"/>
            <a:ext cx="657082" cy="459226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/>
            </a:lvl1pPr>
          </a:lstStyle>
          <a:p>
            <a:pPr lvl="0"/>
            <a:r>
              <a:rPr lang="hr-HR"/>
              <a:t>#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3713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>
            <a:extLst>
              <a:ext uri="{FF2B5EF4-FFF2-40B4-BE49-F238E27FC236}">
                <a16:creationId xmlns:a16="http://schemas.microsoft.com/office/drawing/2014/main" id="{32954AD5-77FF-CECA-06F8-61F1717E119B}"/>
              </a:ext>
            </a:extLst>
          </p:cNvPr>
          <p:cNvGrpSpPr/>
          <p:nvPr userDrawn="1"/>
        </p:nvGrpSpPr>
        <p:grpSpPr>
          <a:xfrm>
            <a:off x="643116" y="1598174"/>
            <a:ext cx="10460004" cy="468000"/>
            <a:chOff x="643116" y="1598174"/>
            <a:chExt cx="10460004" cy="468000"/>
          </a:xfrm>
        </p:grpSpPr>
        <p:pic>
          <p:nvPicPr>
            <p:cNvPr id="5" name="Grafik 15">
              <a:extLst>
                <a:ext uri="{FF2B5EF4-FFF2-40B4-BE49-F238E27FC236}">
                  <a16:creationId xmlns:a16="http://schemas.microsoft.com/office/drawing/2014/main" id="{7877B026-F6A6-54ED-644C-9487147F691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949916" y="1598174"/>
              <a:ext cx="832000" cy="468000"/>
            </a:xfrm>
            <a:prstGeom prst="rect">
              <a:avLst/>
            </a:prstGeom>
          </p:spPr>
        </p:pic>
        <p:pic>
          <p:nvPicPr>
            <p:cNvPr id="9" name="Grafik 5">
              <a:extLst>
                <a:ext uri="{FF2B5EF4-FFF2-40B4-BE49-F238E27FC236}">
                  <a16:creationId xmlns:a16="http://schemas.microsoft.com/office/drawing/2014/main" id="{7C86E5CB-A739-976A-8C02-7441D0F3DF1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643116" y="1598174"/>
              <a:ext cx="306800" cy="468000"/>
            </a:xfrm>
            <a:prstGeom prst="rect">
              <a:avLst/>
            </a:prstGeom>
          </p:spPr>
        </p:pic>
        <p:pic>
          <p:nvPicPr>
            <p:cNvPr id="10" name="Grafik 15">
              <a:extLst>
                <a:ext uri="{FF2B5EF4-FFF2-40B4-BE49-F238E27FC236}">
                  <a16:creationId xmlns:a16="http://schemas.microsoft.com/office/drawing/2014/main" id="{66C556BA-2AF3-5FA9-4A05-C4A54F44768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 l="20243"/>
            <a:stretch>
              <a:fillRect/>
            </a:stretch>
          </p:blipFill>
          <p:spPr>
            <a:xfrm>
              <a:off x="1677138" y="1598174"/>
              <a:ext cx="8152661" cy="468000"/>
            </a:xfrm>
            <a:prstGeom prst="rect">
              <a:avLst/>
            </a:prstGeom>
          </p:spPr>
        </p:pic>
        <p:pic>
          <p:nvPicPr>
            <p:cNvPr id="11" name="Grafik 15">
              <a:extLst>
                <a:ext uri="{FF2B5EF4-FFF2-40B4-BE49-F238E27FC236}">
                  <a16:creationId xmlns:a16="http://schemas.microsoft.com/office/drawing/2014/main" id="{2274B06C-BB83-142F-43E8-D08C2DFBAE7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 l="20243"/>
            <a:stretch>
              <a:fillRect/>
            </a:stretch>
          </p:blipFill>
          <p:spPr>
            <a:xfrm>
              <a:off x="10010921" y="1598174"/>
              <a:ext cx="1092199" cy="468000"/>
            </a:xfrm>
            <a:prstGeom prst="rect">
              <a:avLst/>
            </a:prstGeom>
          </p:spPr>
        </p:pic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E454E2E2-C6F8-5BEB-9448-CC7509962601}"/>
              </a:ext>
            </a:extLst>
          </p:cNvPr>
          <p:cNvGrpSpPr/>
          <p:nvPr userDrawn="1"/>
        </p:nvGrpSpPr>
        <p:grpSpPr>
          <a:xfrm>
            <a:off x="671836" y="3011291"/>
            <a:ext cx="10460004" cy="468000"/>
            <a:chOff x="643116" y="1598174"/>
            <a:chExt cx="10460004" cy="468000"/>
          </a:xfrm>
        </p:grpSpPr>
        <p:pic>
          <p:nvPicPr>
            <p:cNvPr id="26" name="Grafik 15">
              <a:extLst>
                <a:ext uri="{FF2B5EF4-FFF2-40B4-BE49-F238E27FC236}">
                  <a16:creationId xmlns:a16="http://schemas.microsoft.com/office/drawing/2014/main" id="{7D1EAD6A-7DA3-C435-3E3C-9AE32A4C47D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949916" y="1598174"/>
              <a:ext cx="832000" cy="468000"/>
            </a:xfrm>
            <a:prstGeom prst="rect">
              <a:avLst/>
            </a:prstGeom>
          </p:spPr>
        </p:pic>
        <p:pic>
          <p:nvPicPr>
            <p:cNvPr id="27" name="Grafik 5">
              <a:extLst>
                <a:ext uri="{FF2B5EF4-FFF2-40B4-BE49-F238E27FC236}">
                  <a16:creationId xmlns:a16="http://schemas.microsoft.com/office/drawing/2014/main" id="{DF95C80F-882E-6E9D-5F40-4417A443F66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643116" y="1598174"/>
              <a:ext cx="306800" cy="468000"/>
            </a:xfrm>
            <a:prstGeom prst="rect">
              <a:avLst/>
            </a:prstGeom>
          </p:spPr>
        </p:pic>
        <p:pic>
          <p:nvPicPr>
            <p:cNvPr id="28" name="Grafik 15">
              <a:extLst>
                <a:ext uri="{FF2B5EF4-FFF2-40B4-BE49-F238E27FC236}">
                  <a16:creationId xmlns:a16="http://schemas.microsoft.com/office/drawing/2014/main" id="{756DDEE3-C0E5-8C7E-C20C-8281BF00177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 l="20243"/>
            <a:stretch>
              <a:fillRect/>
            </a:stretch>
          </p:blipFill>
          <p:spPr>
            <a:xfrm>
              <a:off x="1677138" y="1598174"/>
              <a:ext cx="8152661" cy="468000"/>
            </a:xfrm>
            <a:prstGeom prst="rect">
              <a:avLst/>
            </a:prstGeom>
          </p:spPr>
        </p:pic>
        <p:pic>
          <p:nvPicPr>
            <p:cNvPr id="29" name="Grafik 15">
              <a:extLst>
                <a:ext uri="{FF2B5EF4-FFF2-40B4-BE49-F238E27FC236}">
                  <a16:creationId xmlns:a16="http://schemas.microsoft.com/office/drawing/2014/main" id="{94DA9E3A-28E1-EBB5-8585-4BF69CA2653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 l="20243"/>
            <a:stretch>
              <a:fillRect/>
            </a:stretch>
          </p:blipFill>
          <p:spPr>
            <a:xfrm>
              <a:off x="10010921" y="1598174"/>
              <a:ext cx="1092199" cy="468000"/>
            </a:xfrm>
            <a:prstGeom prst="rect">
              <a:avLst/>
            </a:prstGeom>
          </p:spPr>
        </p:pic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BE067AF7-E61E-09DB-A3C8-2586CA12A5B9}"/>
              </a:ext>
            </a:extLst>
          </p:cNvPr>
          <p:cNvGrpSpPr/>
          <p:nvPr userDrawn="1"/>
        </p:nvGrpSpPr>
        <p:grpSpPr>
          <a:xfrm>
            <a:off x="671836" y="4422214"/>
            <a:ext cx="10460004" cy="468000"/>
            <a:chOff x="643116" y="1598174"/>
            <a:chExt cx="10460004" cy="468000"/>
          </a:xfrm>
        </p:grpSpPr>
        <p:pic>
          <p:nvPicPr>
            <p:cNvPr id="31" name="Grafik 15">
              <a:extLst>
                <a:ext uri="{FF2B5EF4-FFF2-40B4-BE49-F238E27FC236}">
                  <a16:creationId xmlns:a16="http://schemas.microsoft.com/office/drawing/2014/main" id="{DB020D6F-EA41-D618-6C7D-F290EE455E8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949916" y="1598174"/>
              <a:ext cx="832000" cy="468000"/>
            </a:xfrm>
            <a:prstGeom prst="rect">
              <a:avLst/>
            </a:prstGeom>
          </p:spPr>
        </p:pic>
        <p:pic>
          <p:nvPicPr>
            <p:cNvPr id="32" name="Grafik 5">
              <a:extLst>
                <a:ext uri="{FF2B5EF4-FFF2-40B4-BE49-F238E27FC236}">
                  <a16:creationId xmlns:a16="http://schemas.microsoft.com/office/drawing/2014/main" id="{436E3D61-340D-B95E-AEA9-AB07DBC4211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643116" y="1598174"/>
              <a:ext cx="306800" cy="468000"/>
            </a:xfrm>
            <a:prstGeom prst="rect">
              <a:avLst/>
            </a:prstGeom>
          </p:spPr>
        </p:pic>
        <p:pic>
          <p:nvPicPr>
            <p:cNvPr id="33" name="Grafik 15">
              <a:extLst>
                <a:ext uri="{FF2B5EF4-FFF2-40B4-BE49-F238E27FC236}">
                  <a16:creationId xmlns:a16="http://schemas.microsoft.com/office/drawing/2014/main" id="{9879E665-BDCD-272D-C88D-D4D4E3B07C2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 l="20243"/>
            <a:stretch>
              <a:fillRect/>
            </a:stretch>
          </p:blipFill>
          <p:spPr>
            <a:xfrm>
              <a:off x="1677138" y="1598174"/>
              <a:ext cx="8152661" cy="468000"/>
            </a:xfrm>
            <a:prstGeom prst="rect">
              <a:avLst/>
            </a:prstGeom>
          </p:spPr>
        </p:pic>
        <p:pic>
          <p:nvPicPr>
            <p:cNvPr id="34" name="Grafik 15">
              <a:extLst>
                <a:ext uri="{FF2B5EF4-FFF2-40B4-BE49-F238E27FC236}">
                  <a16:creationId xmlns:a16="http://schemas.microsoft.com/office/drawing/2014/main" id="{CFBC7687-1909-22D6-E167-4273F94A876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 l="20243"/>
            <a:stretch>
              <a:fillRect/>
            </a:stretch>
          </p:blipFill>
          <p:spPr>
            <a:xfrm>
              <a:off x="10010921" y="1598174"/>
              <a:ext cx="1092199" cy="468000"/>
            </a:xfrm>
            <a:prstGeom prst="rect">
              <a:avLst/>
            </a:prstGeom>
          </p:spPr>
        </p:pic>
      </p:grpSp>
      <p:sp>
        <p:nvSpPr>
          <p:cNvPr id="53" name="Textplatzhalter 2">
            <a:extLst>
              <a:ext uri="{FF2B5EF4-FFF2-40B4-BE49-F238E27FC236}">
                <a16:creationId xmlns:a16="http://schemas.microsoft.com/office/drawing/2014/main" id="{988BF728-0850-BDBC-C84C-72A3133E332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5575" y="379460"/>
            <a:ext cx="11880850" cy="49859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FontTx/>
              <a:buNone/>
              <a:defRPr sz="3600" b="0" i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/>
              <a:t>Agenda</a:t>
            </a:r>
          </a:p>
        </p:txBody>
      </p:sp>
      <p:sp>
        <p:nvSpPr>
          <p:cNvPr id="54" name="Textplatzhalter 2">
            <a:extLst>
              <a:ext uri="{FF2B5EF4-FFF2-40B4-BE49-F238E27FC236}">
                <a16:creationId xmlns:a16="http://schemas.microsoft.com/office/drawing/2014/main" id="{B4E8C55B-25CF-F336-055B-62C557D46D9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55575" y="115888"/>
            <a:ext cx="7315200" cy="1661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FontTx/>
              <a:buNone/>
              <a:defRPr sz="1200" b="0" i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/>
              <a:t>CATEGORY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3D665D-E1CC-BAA3-F96B-EAA23D6822D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31037" y="1609142"/>
            <a:ext cx="8698761" cy="45922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hr-HR"/>
              <a:t>Item 1</a:t>
            </a:r>
            <a:endParaRPr lang="en-US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108DE592-1C25-8BB5-4DCF-6B700799185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159758" y="3015678"/>
            <a:ext cx="8698761" cy="45922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hr-HR"/>
              <a:t>Item 2</a:t>
            </a:r>
            <a:endParaRPr lang="en-US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C39FFF83-4A00-5D2F-CE29-7C311AFF134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59757" y="4426601"/>
            <a:ext cx="8698761" cy="45922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hr-HR"/>
              <a:t>Item 3</a:t>
            </a:r>
            <a:endParaRPr lang="en-US"/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B78D392E-7C79-E03B-B530-32D4448DA4E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0403880" y="1592439"/>
            <a:ext cx="657082" cy="459226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/>
            </a:lvl1pPr>
          </a:lstStyle>
          <a:p>
            <a:pPr lvl="0"/>
            <a:r>
              <a:rPr lang="hr-HR"/>
              <a:t>#</a:t>
            </a:r>
            <a:endParaRPr lang="en-US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4198C9F6-9078-BD2B-1496-4743C5ACF9DF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0453679" y="3005556"/>
            <a:ext cx="657082" cy="459226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/>
            </a:lvl1pPr>
          </a:lstStyle>
          <a:p>
            <a:pPr lvl="0"/>
            <a:r>
              <a:rPr lang="hr-HR"/>
              <a:t>#</a:t>
            </a:r>
            <a:endParaRPr lang="en-US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141E723A-5B60-1124-6796-7ABD9834117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0453679" y="4421559"/>
            <a:ext cx="657082" cy="459226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/>
            </a:lvl1pPr>
          </a:lstStyle>
          <a:p>
            <a:pPr lvl="0"/>
            <a:r>
              <a:rPr lang="hr-HR"/>
              <a:t>#</a:t>
            </a:r>
            <a:endParaRPr lang="en-US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B868B41F-6E5A-C4B8-34B1-E423770F460C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1131037" y="2203021"/>
            <a:ext cx="8698761" cy="689518"/>
          </a:xfrm>
          <a:prstGeom prst="rect">
            <a:avLst/>
          </a:prstGeom>
        </p:spPr>
        <p:txBody>
          <a:bodyPr/>
          <a:lstStyle>
            <a:lvl1pPr marL="285750" indent="-285750">
              <a:buFontTx/>
              <a:buBlip>
                <a:blip r:embed="rId8">
                  <a:extLst>
                    <a:ext uri="{96DAC541-7B7A-43D3-8B79-37D633B846F1}">
                      <asvg:svgBlip xmlns:asvg="http://schemas.microsoft.com/office/drawing/2016/SVG/main" r:embed="rId9"/>
                    </a:ext>
                  </a:extLst>
                </a:blip>
              </a:buBlip>
              <a:defRPr sz="1600"/>
            </a:lvl1pPr>
          </a:lstStyle>
          <a:p>
            <a:pPr lvl="0"/>
            <a:endParaRPr lang="en-US"/>
          </a:p>
        </p:txBody>
      </p:sp>
      <p:sp>
        <p:nvSpPr>
          <p:cNvPr id="23" name="Text Placeholder 18">
            <a:extLst>
              <a:ext uri="{FF2B5EF4-FFF2-40B4-BE49-F238E27FC236}">
                <a16:creationId xmlns:a16="http://schemas.microsoft.com/office/drawing/2014/main" id="{6AEB9815-3BA4-8315-C08D-38F177C5D856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1159757" y="3601121"/>
            <a:ext cx="8698761" cy="689518"/>
          </a:xfrm>
          <a:prstGeom prst="rect">
            <a:avLst/>
          </a:prstGeom>
        </p:spPr>
        <p:txBody>
          <a:bodyPr/>
          <a:lstStyle>
            <a:lvl1pPr marL="285750" indent="-285750">
              <a:buFontTx/>
              <a:buBlip>
                <a:blip r:embed="rId8">
                  <a:extLst>
                    <a:ext uri="{96DAC541-7B7A-43D3-8B79-37D633B846F1}">
                      <asvg:svgBlip xmlns:asvg="http://schemas.microsoft.com/office/drawing/2016/SVG/main" r:embed="rId9"/>
                    </a:ext>
                  </a:extLst>
                </a:blip>
              </a:buBlip>
              <a:defRPr sz="1600"/>
            </a:lvl1pPr>
          </a:lstStyle>
          <a:p>
            <a:pPr lvl="0"/>
            <a:endParaRPr lang="en-US"/>
          </a:p>
        </p:txBody>
      </p:sp>
      <p:sp>
        <p:nvSpPr>
          <p:cNvPr id="50" name="Text Placeholder 18">
            <a:extLst>
              <a:ext uri="{FF2B5EF4-FFF2-40B4-BE49-F238E27FC236}">
                <a16:creationId xmlns:a16="http://schemas.microsoft.com/office/drawing/2014/main" id="{8F50A144-86F4-2BAF-9C19-11DC3C3A6FA0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1182617" y="5021789"/>
            <a:ext cx="8698761" cy="689518"/>
          </a:xfrm>
          <a:prstGeom prst="rect">
            <a:avLst/>
          </a:prstGeom>
        </p:spPr>
        <p:txBody>
          <a:bodyPr/>
          <a:lstStyle>
            <a:lvl1pPr marL="285750" indent="-285750">
              <a:buFontTx/>
              <a:buBlip>
                <a:blip r:embed="rId8">
                  <a:extLst>
                    <a:ext uri="{96DAC541-7B7A-43D3-8B79-37D633B846F1}">
                      <asvg:svgBlip xmlns:asvg="http://schemas.microsoft.com/office/drawing/2016/SVG/main" r:embed="rId9"/>
                    </a:ext>
                  </a:extLst>
                </a:blip>
              </a:buBlip>
              <a:defRPr sz="16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03547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2">
            <a:extLst>
              <a:ext uri="{FF2B5EF4-FFF2-40B4-BE49-F238E27FC236}">
                <a16:creationId xmlns:a16="http://schemas.microsoft.com/office/drawing/2014/main" id="{A156064F-DBA5-5314-1081-ABE2D49D539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55575" y="115888"/>
            <a:ext cx="7315200" cy="1661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FontTx/>
              <a:buNone/>
              <a:defRPr sz="1200" b="0" i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/>
              <a:t>CATEGORY</a:t>
            </a:r>
          </a:p>
        </p:txBody>
      </p:sp>
      <p:sp>
        <p:nvSpPr>
          <p:cNvPr id="7" name="Textplatzhalter 2">
            <a:extLst>
              <a:ext uri="{FF2B5EF4-FFF2-40B4-BE49-F238E27FC236}">
                <a16:creationId xmlns:a16="http://schemas.microsoft.com/office/drawing/2014/main" id="{443842B1-A142-843A-4B59-E610983FC36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5575" y="379460"/>
            <a:ext cx="11880850" cy="49859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FontTx/>
              <a:buNone/>
              <a:defRPr sz="3600" b="0" i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/>
              <a:t>Mastertitelformat bearbeiten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419C5D-DEF4-3562-5A51-9DA64AE17EC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27012" y="1449388"/>
            <a:ext cx="11737975" cy="4722812"/>
          </a:xfrm>
          <a:prstGeom prst="rect">
            <a:avLst/>
          </a:prstGeom>
        </p:spPr>
        <p:txBody>
          <a:bodyPr/>
          <a:lstStyle>
            <a:lvl1pPr marL="457200" indent="-45720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42471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hink-cell data - do not delete" hidden="1">
            <a:extLst>
              <a:ext uri="{FF2B5EF4-FFF2-40B4-BE49-F238E27FC236}">
                <a16:creationId xmlns:a16="http://schemas.microsoft.com/office/drawing/2014/main" id="{A74BED90-8ECF-6FE5-49BB-1A0689D8032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52070634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425" imgH="426" progId="TCLayout.ActiveDocument.1">
                  <p:embed/>
                </p:oleObj>
              </mc:Choice>
              <mc:Fallback>
                <p:oleObj name="think-cell Slide" r:id="rId3" imgW="425" imgH="426" progId="TCLayout.ActiveDocument.1">
                  <p:embed/>
                  <p:pic>
                    <p:nvPicPr>
                      <p:cNvPr id="3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A74BED90-8ECF-6FE5-49BB-1A0689D8032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>
            <a:extLst>
              <a:ext uri="{FF2B5EF4-FFF2-40B4-BE49-F238E27FC236}">
                <a16:creationId xmlns:a16="http://schemas.microsoft.com/office/drawing/2014/main" id="{34C4A2EF-1FA0-26FF-3C0B-EDE9CB242A3E}"/>
              </a:ext>
            </a:extLst>
          </p:cNvPr>
          <p:cNvSpPr/>
          <p:nvPr userDrawn="1"/>
        </p:nvSpPr>
        <p:spPr>
          <a:xfrm>
            <a:off x="155574" y="1460808"/>
            <a:ext cx="5940425" cy="4739966"/>
          </a:xfrm>
          <a:prstGeom prst="rect">
            <a:avLst/>
          </a:prstGeom>
          <a:solidFill>
            <a:srgbClr val="E5E6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platzhalter 2">
            <a:extLst>
              <a:ext uri="{FF2B5EF4-FFF2-40B4-BE49-F238E27FC236}">
                <a16:creationId xmlns:a16="http://schemas.microsoft.com/office/drawing/2014/main" id="{A156064F-DBA5-5314-1081-ABE2D49D539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55575" y="115888"/>
            <a:ext cx="7315200" cy="1661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FontTx/>
              <a:buNone/>
              <a:defRPr sz="1200" b="0" i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/>
              <a:t>CATEGORY</a:t>
            </a:r>
          </a:p>
        </p:txBody>
      </p:sp>
      <p:sp>
        <p:nvSpPr>
          <p:cNvPr id="7" name="Textplatzhalter 2">
            <a:extLst>
              <a:ext uri="{FF2B5EF4-FFF2-40B4-BE49-F238E27FC236}">
                <a16:creationId xmlns:a16="http://schemas.microsoft.com/office/drawing/2014/main" id="{443842B1-A142-843A-4B59-E610983FC36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5575" y="379460"/>
            <a:ext cx="11880850" cy="49859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FontTx/>
              <a:buNone/>
              <a:defRPr sz="3600" b="0" i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/>
              <a:t>Mastertitelformat bearbeite</a:t>
            </a:r>
            <a:r>
              <a:rPr lang="hr-HR"/>
              <a:t>n</a:t>
            </a:r>
            <a:endParaRPr lang="de-DE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28A0BD0-759C-5261-4E71-6AFA11DC6C6A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191293" y="1454595"/>
            <a:ext cx="5797549" cy="393443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 algn="ctr">
              <a:buNone/>
              <a:defRPr sz="1800"/>
            </a:lvl1pPr>
          </a:lstStyle>
          <a:p>
            <a:pPr lvl="0"/>
            <a:r>
              <a:rPr lang="hr-HR"/>
              <a:t>Title</a:t>
            </a:r>
            <a:endParaRPr lang="en-US"/>
          </a:p>
        </p:txBody>
      </p:sp>
      <p:sp>
        <p:nvSpPr>
          <p:cNvPr id="4" name="Content Placeholder 4">
            <a:extLst>
              <a:ext uri="{FF2B5EF4-FFF2-40B4-BE49-F238E27FC236}">
                <a16:creationId xmlns:a16="http://schemas.microsoft.com/office/drawing/2014/main" id="{7F9604B8-36BB-9655-5DAC-8A9E0D353699}"/>
              </a:ext>
            </a:extLst>
          </p:cNvPr>
          <p:cNvSpPr>
            <a:spLocks noGrp="1"/>
          </p:cNvSpPr>
          <p:nvPr>
            <p:ph sz="quarter" idx="24"/>
          </p:nvPr>
        </p:nvSpPr>
        <p:spPr>
          <a:xfrm>
            <a:off x="231596" y="1920780"/>
            <a:ext cx="5797549" cy="204161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457200" indent="-457200" algn="l">
              <a:buFontTx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  <a:defRPr sz="1400"/>
            </a:lvl1pPr>
          </a:lstStyle>
          <a:p>
            <a:pPr lvl="0"/>
            <a:endParaRPr lang="en-US"/>
          </a:p>
        </p:txBody>
      </p:sp>
      <p:sp>
        <p:nvSpPr>
          <p:cNvPr id="8" name="Picture Placeholder 18">
            <a:extLst>
              <a:ext uri="{FF2B5EF4-FFF2-40B4-BE49-F238E27FC236}">
                <a16:creationId xmlns:a16="http://schemas.microsoft.com/office/drawing/2014/main" id="{FEA2427A-4BF1-3295-237B-5ABC29028607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191294" y="4015964"/>
            <a:ext cx="5833269" cy="218480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CB82C47-5259-70BC-A64A-19663B8BA4A2}"/>
              </a:ext>
            </a:extLst>
          </p:cNvPr>
          <p:cNvSpPr/>
          <p:nvPr userDrawn="1"/>
        </p:nvSpPr>
        <p:spPr>
          <a:xfrm>
            <a:off x="6131718" y="1455601"/>
            <a:ext cx="5940425" cy="4739966"/>
          </a:xfrm>
          <a:prstGeom prst="rect">
            <a:avLst/>
          </a:prstGeom>
          <a:solidFill>
            <a:srgbClr val="E5E6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4CC222DF-7345-BD46-748A-C8CBEBA32B36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167437" y="1449388"/>
            <a:ext cx="5797549" cy="393443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 algn="ctr">
              <a:buNone/>
              <a:defRPr sz="1800"/>
            </a:lvl1pPr>
          </a:lstStyle>
          <a:p>
            <a:pPr lvl="0"/>
            <a:r>
              <a:rPr lang="hr-HR"/>
              <a:t>Title</a:t>
            </a:r>
            <a:endParaRPr lang="en-US"/>
          </a:p>
        </p:txBody>
      </p:sp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0E431CC8-165E-5B39-DBAC-361A4003AB2E}"/>
              </a:ext>
            </a:extLst>
          </p:cNvPr>
          <p:cNvSpPr>
            <a:spLocks noGrp="1"/>
          </p:cNvSpPr>
          <p:nvPr>
            <p:ph sz="quarter" idx="27"/>
          </p:nvPr>
        </p:nvSpPr>
        <p:spPr>
          <a:xfrm>
            <a:off x="6207740" y="1915573"/>
            <a:ext cx="5797549" cy="204161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457200" indent="-457200" algn="l">
              <a:buFontTx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  <a:defRPr sz="1400"/>
            </a:lvl1pPr>
          </a:lstStyle>
          <a:p>
            <a:pPr lvl="0"/>
            <a:endParaRPr lang="en-US"/>
          </a:p>
        </p:txBody>
      </p:sp>
      <p:sp>
        <p:nvSpPr>
          <p:cNvPr id="15" name="Picture Placeholder 18">
            <a:extLst>
              <a:ext uri="{FF2B5EF4-FFF2-40B4-BE49-F238E27FC236}">
                <a16:creationId xmlns:a16="http://schemas.microsoft.com/office/drawing/2014/main" id="{56C6D5E0-FB7E-BA74-D60C-67EE1CD00489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6167438" y="4010757"/>
            <a:ext cx="5833269" cy="218480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4401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hink-cell data - do not delete" hidden="1">
            <a:extLst>
              <a:ext uri="{FF2B5EF4-FFF2-40B4-BE49-F238E27FC236}">
                <a16:creationId xmlns:a16="http://schemas.microsoft.com/office/drawing/2014/main" id="{62AACB58-52E7-0451-D731-447C12B7BA2A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37383470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425" imgH="426" progId="TCLayout.ActiveDocument.1">
                  <p:embed/>
                </p:oleObj>
              </mc:Choice>
              <mc:Fallback>
                <p:oleObj name="think-cell Slide" r:id="rId3" imgW="425" imgH="426" progId="TCLayout.ActiveDocument.1">
                  <p:embed/>
                  <p:pic>
                    <p:nvPicPr>
                      <p:cNvPr id="6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62AACB58-52E7-0451-D731-447C12B7BA2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Grafik 5">
            <a:extLst>
              <a:ext uri="{FF2B5EF4-FFF2-40B4-BE49-F238E27FC236}">
                <a16:creationId xmlns:a16="http://schemas.microsoft.com/office/drawing/2014/main" id="{4BEFCEC1-0659-AF00-BA71-931588326565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l="31201" t="29921"/>
          <a:stretch>
            <a:fillRect/>
          </a:stretch>
        </p:blipFill>
        <p:spPr>
          <a:xfrm>
            <a:off x="0" y="0"/>
            <a:ext cx="3091631" cy="4803768"/>
          </a:xfrm>
          <a:prstGeom prst="rect">
            <a:avLst/>
          </a:prstGeom>
        </p:spPr>
      </p:pic>
      <p:pic>
        <p:nvPicPr>
          <p:cNvPr id="5" name="Grafik 5">
            <a:extLst>
              <a:ext uri="{FF2B5EF4-FFF2-40B4-BE49-F238E27FC236}">
                <a16:creationId xmlns:a16="http://schemas.microsoft.com/office/drawing/2014/main" id="{E920A495-A9A2-2D3F-7F55-47BEA47E5D0C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 l="35271" t="28856"/>
          <a:stretch>
            <a:fillRect/>
          </a:stretch>
        </p:blipFill>
        <p:spPr>
          <a:xfrm>
            <a:off x="0" y="0"/>
            <a:ext cx="2908751" cy="4876793"/>
          </a:xfrm>
          <a:prstGeom prst="rect">
            <a:avLst/>
          </a:prstGeom>
        </p:spPr>
      </p:pic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C7CFE49C-96E5-09DE-2BB2-8FA3D60D251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345613" y="2713347"/>
            <a:ext cx="7871027" cy="107601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hr-HR"/>
              <a:t>Title</a:t>
            </a:r>
            <a:endParaRPr lang="en-US"/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DCEF60AA-0D69-82CB-E367-BB981EA0AB2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345612" y="3977640"/>
            <a:ext cx="7871027" cy="390300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hr-HR"/>
              <a:t>Subtitle</a:t>
            </a:r>
            <a:endParaRPr lang="en-US"/>
          </a:p>
        </p:txBody>
      </p:sp>
      <p:sp>
        <p:nvSpPr>
          <p:cNvPr id="11" name="Text Placeholder 5">
            <a:extLst>
              <a:ext uri="{FF2B5EF4-FFF2-40B4-BE49-F238E27FC236}">
                <a16:creationId xmlns:a16="http://schemas.microsoft.com/office/drawing/2014/main" id="{5E0F1E89-C7E9-E2B4-5DB5-B8559BDE6CD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345611" y="4480017"/>
            <a:ext cx="7871027" cy="390300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hr-HR"/>
              <a:t>Author / Team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866806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hink-cell data - do not delete" hidden="1">
            <a:extLst>
              <a:ext uri="{FF2B5EF4-FFF2-40B4-BE49-F238E27FC236}">
                <a16:creationId xmlns:a16="http://schemas.microsoft.com/office/drawing/2014/main" id="{A74BED90-8ECF-6FE5-49BB-1A0689D8032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52070634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425" imgH="426" progId="TCLayout.ActiveDocument.1">
                  <p:embed/>
                </p:oleObj>
              </mc:Choice>
              <mc:Fallback>
                <p:oleObj name="think-cell Slide" r:id="rId3" imgW="425" imgH="426" progId="TCLayout.ActiveDocument.1">
                  <p:embed/>
                  <p:pic>
                    <p:nvPicPr>
                      <p:cNvPr id="3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A74BED90-8ECF-6FE5-49BB-1A0689D8032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platzhalter 2">
            <a:extLst>
              <a:ext uri="{FF2B5EF4-FFF2-40B4-BE49-F238E27FC236}">
                <a16:creationId xmlns:a16="http://schemas.microsoft.com/office/drawing/2014/main" id="{A156064F-DBA5-5314-1081-ABE2D49D539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55575" y="115888"/>
            <a:ext cx="7315200" cy="1661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FontTx/>
              <a:buNone/>
              <a:defRPr sz="1200" b="0" i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/>
              <a:t>CATEGORY</a:t>
            </a:r>
          </a:p>
        </p:txBody>
      </p:sp>
      <p:sp>
        <p:nvSpPr>
          <p:cNvPr id="7" name="Textplatzhalter 2">
            <a:extLst>
              <a:ext uri="{FF2B5EF4-FFF2-40B4-BE49-F238E27FC236}">
                <a16:creationId xmlns:a16="http://schemas.microsoft.com/office/drawing/2014/main" id="{443842B1-A142-843A-4B59-E610983FC36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5575" y="379460"/>
            <a:ext cx="11880850" cy="49859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FontTx/>
              <a:buNone/>
              <a:defRPr sz="3600" b="0" i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/>
              <a:t>Mastertitelformat bearbeite</a:t>
            </a:r>
            <a:r>
              <a:rPr lang="hr-HR"/>
              <a:t>n</a:t>
            </a:r>
            <a:endParaRPr lang="de-DE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CA312D7-848A-12AA-3636-F3F647F40178}"/>
              </a:ext>
            </a:extLst>
          </p:cNvPr>
          <p:cNvSpPr/>
          <p:nvPr userDrawn="1"/>
        </p:nvSpPr>
        <p:spPr>
          <a:xfrm>
            <a:off x="155574" y="1460808"/>
            <a:ext cx="3893912" cy="4739966"/>
          </a:xfrm>
          <a:prstGeom prst="rect">
            <a:avLst/>
          </a:prstGeom>
          <a:solidFill>
            <a:srgbClr val="E5E6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Content Placeholder 4">
            <a:extLst>
              <a:ext uri="{FF2B5EF4-FFF2-40B4-BE49-F238E27FC236}">
                <a16:creationId xmlns:a16="http://schemas.microsoft.com/office/drawing/2014/main" id="{75DB553A-EBB7-128C-CAA3-DA46959E9C25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227012" y="1454595"/>
            <a:ext cx="3737547" cy="393443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 algn="ctr">
              <a:buNone/>
              <a:defRPr sz="1800"/>
            </a:lvl1pPr>
          </a:lstStyle>
          <a:p>
            <a:pPr lvl="0"/>
            <a:r>
              <a:rPr lang="hr-HR"/>
              <a:t>Title</a:t>
            </a:r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A604ACC-9049-6A46-4126-E52BC72D2751}"/>
              </a:ext>
            </a:extLst>
          </p:cNvPr>
          <p:cNvSpPr>
            <a:spLocks noGrp="1"/>
          </p:cNvSpPr>
          <p:nvPr>
            <p:ph sz="quarter" idx="24"/>
          </p:nvPr>
        </p:nvSpPr>
        <p:spPr>
          <a:xfrm>
            <a:off x="231596" y="1920780"/>
            <a:ext cx="3737547" cy="204161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457200" indent="-457200" algn="l">
              <a:buFontTx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  <a:defRPr sz="1400"/>
            </a:lvl1pPr>
          </a:lstStyle>
          <a:p>
            <a:pPr lvl="0"/>
            <a:endParaRPr lang="en-US"/>
          </a:p>
        </p:txBody>
      </p:sp>
      <p:sp>
        <p:nvSpPr>
          <p:cNvPr id="10" name="Picture Placeholder 18">
            <a:extLst>
              <a:ext uri="{FF2B5EF4-FFF2-40B4-BE49-F238E27FC236}">
                <a16:creationId xmlns:a16="http://schemas.microsoft.com/office/drawing/2014/main" id="{0480344C-A616-09B0-7957-639EC2813A67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227012" y="4015964"/>
            <a:ext cx="3737547" cy="218480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9DF6E3B-38A2-CA26-75A4-74D182A63BC5}"/>
              </a:ext>
            </a:extLst>
          </p:cNvPr>
          <p:cNvSpPr/>
          <p:nvPr userDrawn="1"/>
        </p:nvSpPr>
        <p:spPr>
          <a:xfrm>
            <a:off x="8310624" y="1455601"/>
            <a:ext cx="3737546" cy="4739966"/>
          </a:xfrm>
          <a:prstGeom prst="rect">
            <a:avLst/>
          </a:prstGeom>
          <a:solidFill>
            <a:srgbClr val="E5E6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Content Placeholder 4">
            <a:extLst>
              <a:ext uri="{FF2B5EF4-FFF2-40B4-BE49-F238E27FC236}">
                <a16:creationId xmlns:a16="http://schemas.microsoft.com/office/drawing/2014/main" id="{4B7517F1-0571-81F4-1496-D61DA7569E6B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8353345" y="1449388"/>
            <a:ext cx="3608626" cy="393443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 algn="ctr">
              <a:buNone/>
              <a:defRPr sz="1800"/>
            </a:lvl1pPr>
          </a:lstStyle>
          <a:p>
            <a:pPr lvl="0"/>
            <a:r>
              <a:rPr lang="hr-HR"/>
              <a:t>Title</a:t>
            </a:r>
            <a:endParaRPr lang="en-US"/>
          </a:p>
        </p:txBody>
      </p:sp>
      <p:sp>
        <p:nvSpPr>
          <p:cNvPr id="22" name="Content Placeholder 4">
            <a:extLst>
              <a:ext uri="{FF2B5EF4-FFF2-40B4-BE49-F238E27FC236}">
                <a16:creationId xmlns:a16="http://schemas.microsoft.com/office/drawing/2014/main" id="{F25DF797-D7CE-B143-5D98-5D191311FD20}"/>
              </a:ext>
            </a:extLst>
          </p:cNvPr>
          <p:cNvSpPr>
            <a:spLocks noGrp="1"/>
          </p:cNvSpPr>
          <p:nvPr>
            <p:ph sz="quarter" idx="30"/>
          </p:nvPr>
        </p:nvSpPr>
        <p:spPr>
          <a:xfrm>
            <a:off x="8393964" y="1915573"/>
            <a:ext cx="3566440" cy="204161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457200" indent="-457200" algn="l">
              <a:buFontTx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  <a:defRPr sz="1400"/>
            </a:lvl1pPr>
          </a:lstStyle>
          <a:p>
            <a:pPr lvl="0"/>
            <a:endParaRPr lang="en-US"/>
          </a:p>
        </p:txBody>
      </p:sp>
      <p:sp>
        <p:nvSpPr>
          <p:cNvPr id="23" name="Picture Placeholder 18">
            <a:extLst>
              <a:ext uri="{FF2B5EF4-FFF2-40B4-BE49-F238E27FC236}">
                <a16:creationId xmlns:a16="http://schemas.microsoft.com/office/drawing/2014/main" id="{D7E718EE-C2D6-4457-6849-9EB7F3202DAD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8393964" y="4010757"/>
            <a:ext cx="3566440" cy="218480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C6A9189-147E-0F5E-572C-21DC2FC8A0E1}"/>
              </a:ext>
            </a:extLst>
          </p:cNvPr>
          <p:cNvSpPr/>
          <p:nvPr userDrawn="1"/>
        </p:nvSpPr>
        <p:spPr>
          <a:xfrm>
            <a:off x="4233099" y="1455600"/>
            <a:ext cx="3893911" cy="4739966"/>
          </a:xfrm>
          <a:prstGeom prst="rect">
            <a:avLst/>
          </a:prstGeom>
          <a:solidFill>
            <a:srgbClr val="E5E6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Content Placeholder 4">
            <a:extLst>
              <a:ext uri="{FF2B5EF4-FFF2-40B4-BE49-F238E27FC236}">
                <a16:creationId xmlns:a16="http://schemas.microsoft.com/office/drawing/2014/main" id="{2C8972B6-A7AB-D21C-0279-11B7404A108D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4307555" y="1449387"/>
            <a:ext cx="3737546" cy="393443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 algn="ctr">
              <a:buNone/>
              <a:defRPr sz="1800"/>
            </a:lvl1pPr>
          </a:lstStyle>
          <a:p>
            <a:pPr lvl="0"/>
            <a:r>
              <a:rPr lang="hr-HR"/>
              <a:t>Title</a:t>
            </a:r>
            <a:endParaRPr lang="en-US"/>
          </a:p>
        </p:txBody>
      </p:sp>
      <p:sp>
        <p:nvSpPr>
          <p:cNvPr id="27" name="Content Placeholder 4">
            <a:extLst>
              <a:ext uri="{FF2B5EF4-FFF2-40B4-BE49-F238E27FC236}">
                <a16:creationId xmlns:a16="http://schemas.microsoft.com/office/drawing/2014/main" id="{2ECAB8F7-BE76-BE5B-7603-7FB4417DDB49}"/>
              </a:ext>
            </a:extLst>
          </p:cNvPr>
          <p:cNvSpPr>
            <a:spLocks noGrp="1"/>
          </p:cNvSpPr>
          <p:nvPr>
            <p:ph sz="quarter" idx="33"/>
          </p:nvPr>
        </p:nvSpPr>
        <p:spPr>
          <a:xfrm>
            <a:off x="4309122" y="1915572"/>
            <a:ext cx="3735901" cy="204161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457200" indent="-457200" algn="l">
              <a:buFontTx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  <a:defRPr sz="1400"/>
            </a:lvl1pPr>
          </a:lstStyle>
          <a:p>
            <a:pPr lvl="0"/>
            <a:endParaRPr lang="en-US"/>
          </a:p>
        </p:txBody>
      </p:sp>
      <p:sp>
        <p:nvSpPr>
          <p:cNvPr id="28" name="Picture Placeholder 18">
            <a:extLst>
              <a:ext uri="{FF2B5EF4-FFF2-40B4-BE49-F238E27FC236}">
                <a16:creationId xmlns:a16="http://schemas.microsoft.com/office/drawing/2014/main" id="{0F2AAE74-9470-5711-E024-5471F78DE958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4309122" y="4010756"/>
            <a:ext cx="3735901" cy="218480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41539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hink-cell data - do not delete" hidden="1">
            <a:extLst>
              <a:ext uri="{FF2B5EF4-FFF2-40B4-BE49-F238E27FC236}">
                <a16:creationId xmlns:a16="http://schemas.microsoft.com/office/drawing/2014/main" id="{A74BED90-8ECF-6FE5-49BB-1A0689D8032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52070634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425" imgH="426" progId="TCLayout.ActiveDocument.1">
                  <p:embed/>
                </p:oleObj>
              </mc:Choice>
              <mc:Fallback>
                <p:oleObj name="think-cell Slide" r:id="rId3" imgW="425" imgH="426" progId="TCLayout.ActiveDocument.1">
                  <p:embed/>
                  <p:pic>
                    <p:nvPicPr>
                      <p:cNvPr id="3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A74BED90-8ECF-6FE5-49BB-1A0689D8032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platzhalter 2">
            <a:extLst>
              <a:ext uri="{FF2B5EF4-FFF2-40B4-BE49-F238E27FC236}">
                <a16:creationId xmlns:a16="http://schemas.microsoft.com/office/drawing/2014/main" id="{A156064F-DBA5-5314-1081-ABE2D49D539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55575" y="115888"/>
            <a:ext cx="7315200" cy="1661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FontTx/>
              <a:buNone/>
              <a:defRPr sz="1200" b="0" i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/>
              <a:t>CATEGORY</a:t>
            </a:r>
          </a:p>
        </p:txBody>
      </p:sp>
      <p:sp>
        <p:nvSpPr>
          <p:cNvPr id="7" name="Textplatzhalter 2">
            <a:extLst>
              <a:ext uri="{FF2B5EF4-FFF2-40B4-BE49-F238E27FC236}">
                <a16:creationId xmlns:a16="http://schemas.microsoft.com/office/drawing/2014/main" id="{443842B1-A142-843A-4B59-E610983FC36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5575" y="379460"/>
            <a:ext cx="11880850" cy="49859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FontTx/>
              <a:buNone/>
              <a:defRPr sz="3600" b="0" i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/>
              <a:t>Mastertitelformat bearbeite</a:t>
            </a:r>
            <a:r>
              <a:rPr lang="hr-HR"/>
              <a:t>n</a:t>
            </a:r>
            <a:endParaRPr lang="de-DE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048B630-0BB6-1ED8-1304-A352E2BF74EB}"/>
              </a:ext>
            </a:extLst>
          </p:cNvPr>
          <p:cNvSpPr/>
          <p:nvPr userDrawn="1"/>
        </p:nvSpPr>
        <p:spPr>
          <a:xfrm>
            <a:off x="155574" y="1460808"/>
            <a:ext cx="2827112" cy="4739966"/>
          </a:xfrm>
          <a:prstGeom prst="rect">
            <a:avLst/>
          </a:prstGeom>
          <a:solidFill>
            <a:srgbClr val="E5E6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74A66E3-F2BD-7C9C-823B-4DA39C9C6EF8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227014" y="1454595"/>
            <a:ext cx="2713586" cy="393443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 algn="ctr">
              <a:buNone/>
              <a:defRPr sz="1800"/>
            </a:lvl1pPr>
          </a:lstStyle>
          <a:p>
            <a:pPr lvl="0"/>
            <a:r>
              <a:rPr lang="hr-HR"/>
              <a:t>Title</a:t>
            </a:r>
            <a:endParaRPr lang="en-US"/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045614E7-5646-047D-ADFF-3B6E7952D943}"/>
              </a:ext>
            </a:extLst>
          </p:cNvPr>
          <p:cNvSpPr>
            <a:spLocks noGrp="1"/>
          </p:cNvSpPr>
          <p:nvPr>
            <p:ph sz="quarter" idx="24"/>
          </p:nvPr>
        </p:nvSpPr>
        <p:spPr>
          <a:xfrm>
            <a:off x="231598" y="1920780"/>
            <a:ext cx="2713586" cy="204161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457200" indent="-457200" algn="l">
              <a:buFontTx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  <a:defRPr sz="1400"/>
            </a:lvl1pPr>
          </a:lstStyle>
          <a:p>
            <a:pPr lvl="0"/>
            <a:endParaRPr lang="en-US"/>
          </a:p>
        </p:txBody>
      </p:sp>
      <p:sp>
        <p:nvSpPr>
          <p:cNvPr id="12" name="Picture Placeholder 18">
            <a:extLst>
              <a:ext uri="{FF2B5EF4-FFF2-40B4-BE49-F238E27FC236}">
                <a16:creationId xmlns:a16="http://schemas.microsoft.com/office/drawing/2014/main" id="{AD8F1158-5E75-984A-9684-D900DF56C1A2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227014" y="4015964"/>
            <a:ext cx="2713586" cy="218480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AAACAA1E-BF74-969A-8EFB-BBBCB29D2304}"/>
              </a:ext>
            </a:extLst>
          </p:cNvPr>
          <p:cNvSpPr/>
          <p:nvPr userDrawn="1"/>
        </p:nvSpPr>
        <p:spPr>
          <a:xfrm>
            <a:off x="3163544" y="1455600"/>
            <a:ext cx="2827112" cy="4739966"/>
          </a:xfrm>
          <a:prstGeom prst="rect">
            <a:avLst/>
          </a:prstGeom>
          <a:solidFill>
            <a:srgbClr val="E5E6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Content Placeholder 4">
            <a:extLst>
              <a:ext uri="{FF2B5EF4-FFF2-40B4-BE49-F238E27FC236}">
                <a16:creationId xmlns:a16="http://schemas.microsoft.com/office/drawing/2014/main" id="{C8D4229E-9120-F57E-B749-4FE1FA818145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3234984" y="1449387"/>
            <a:ext cx="2713586" cy="393443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 algn="ctr">
              <a:buNone/>
              <a:defRPr sz="1800"/>
            </a:lvl1pPr>
          </a:lstStyle>
          <a:p>
            <a:pPr lvl="0"/>
            <a:r>
              <a:rPr lang="hr-HR"/>
              <a:t>Title</a:t>
            </a:r>
            <a:endParaRPr lang="en-US"/>
          </a:p>
        </p:txBody>
      </p:sp>
      <p:sp>
        <p:nvSpPr>
          <p:cNvPr id="55" name="Content Placeholder 4">
            <a:extLst>
              <a:ext uri="{FF2B5EF4-FFF2-40B4-BE49-F238E27FC236}">
                <a16:creationId xmlns:a16="http://schemas.microsoft.com/office/drawing/2014/main" id="{0BB6A824-A34A-1294-2474-8D71E1D2167C}"/>
              </a:ext>
            </a:extLst>
          </p:cNvPr>
          <p:cNvSpPr>
            <a:spLocks noGrp="1"/>
          </p:cNvSpPr>
          <p:nvPr>
            <p:ph sz="quarter" idx="27"/>
          </p:nvPr>
        </p:nvSpPr>
        <p:spPr>
          <a:xfrm>
            <a:off x="3239568" y="1915572"/>
            <a:ext cx="2713586" cy="204161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457200" indent="-457200" algn="l">
              <a:buFontTx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  <a:defRPr sz="1400"/>
            </a:lvl1pPr>
          </a:lstStyle>
          <a:p>
            <a:pPr lvl="0"/>
            <a:endParaRPr lang="en-US"/>
          </a:p>
        </p:txBody>
      </p:sp>
      <p:sp>
        <p:nvSpPr>
          <p:cNvPr id="56" name="Picture Placeholder 18">
            <a:extLst>
              <a:ext uri="{FF2B5EF4-FFF2-40B4-BE49-F238E27FC236}">
                <a16:creationId xmlns:a16="http://schemas.microsoft.com/office/drawing/2014/main" id="{65D3A283-72CC-46E4-C2A5-DA5272FAF9AC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3234984" y="4010756"/>
            <a:ext cx="2713586" cy="218480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CF52BB55-F008-86EF-9F5E-134D7DE2CA69}"/>
              </a:ext>
            </a:extLst>
          </p:cNvPr>
          <p:cNvSpPr/>
          <p:nvPr userDrawn="1"/>
        </p:nvSpPr>
        <p:spPr>
          <a:xfrm>
            <a:off x="6129428" y="1455601"/>
            <a:ext cx="2827112" cy="4739966"/>
          </a:xfrm>
          <a:prstGeom prst="rect">
            <a:avLst/>
          </a:prstGeom>
          <a:solidFill>
            <a:srgbClr val="E5E6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Content Placeholder 4">
            <a:extLst>
              <a:ext uri="{FF2B5EF4-FFF2-40B4-BE49-F238E27FC236}">
                <a16:creationId xmlns:a16="http://schemas.microsoft.com/office/drawing/2014/main" id="{25ED3FF7-70EC-D767-5E59-761CFE1619E6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200868" y="1449388"/>
            <a:ext cx="2713586" cy="393443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 algn="ctr">
              <a:buNone/>
              <a:defRPr sz="1800"/>
            </a:lvl1pPr>
          </a:lstStyle>
          <a:p>
            <a:pPr lvl="0"/>
            <a:r>
              <a:rPr lang="hr-HR"/>
              <a:t>Title</a:t>
            </a:r>
            <a:endParaRPr lang="en-US"/>
          </a:p>
        </p:txBody>
      </p:sp>
      <p:sp>
        <p:nvSpPr>
          <p:cNvPr id="59" name="Content Placeholder 4">
            <a:extLst>
              <a:ext uri="{FF2B5EF4-FFF2-40B4-BE49-F238E27FC236}">
                <a16:creationId xmlns:a16="http://schemas.microsoft.com/office/drawing/2014/main" id="{B8E88FC3-42A3-650D-8423-9E8BAF76C0D5}"/>
              </a:ext>
            </a:extLst>
          </p:cNvPr>
          <p:cNvSpPr>
            <a:spLocks noGrp="1"/>
          </p:cNvSpPr>
          <p:nvPr>
            <p:ph sz="quarter" idx="30"/>
          </p:nvPr>
        </p:nvSpPr>
        <p:spPr>
          <a:xfrm>
            <a:off x="6205452" y="1915573"/>
            <a:ext cx="2713586" cy="204161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457200" indent="-457200" algn="l">
              <a:buFontTx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  <a:defRPr sz="1400"/>
            </a:lvl1pPr>
          </a:lstStyle>
          <a:p>
            <a:pPr lvl="0"/>
            <a:endParaRPr lang="en-US"/>
          </a:p>
        </p:txBody>
      </p:sp>
      <p:sp>
        <p:nvSpPr>
          <p:cNvPr id="60" name="Picture Placeholder 18">
            <a:extLst>
              <a:ext uri="{FF2B5EF4-FFF2-40B4-BE49-F238E27FC236}">
                <a16:creationId xmlns:a16="http://schemas.microsoft.com/office/drawing/2014/main" id="{683E05AD-35AB-708A-1672-F7107DC39674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6200868" y="4010757"/>
            <a:ext cx="2713586" cy="218480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66491896-35B6-6839-A8CB-3487C49D844C}"/>
              </a:ext>
            </a:extLst>
          </p:cNvPr>
          <p:cNvSpPr/>
          <p:nvPr userDrawn="1"/>
        </p:nvSpPr>
        <p:spPr>
          <a:xfrm>
            <a:off x="9133290" y="1460809"/>
            <a:ext cx="2827112" cy="4739966"/>
          </a:xfrm>
          <a:prstGeom prst="rect">
            <a:avLst/>
          </a:prstGeom>
          <a:solidFill>
            <a:srgbClr val="E5E6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Content Placeholder 4">
            <a:extLst>
              <a:ext uri="{FF2B5EF4-FFF2-40B4-BE49-F238E27FC236}">
                <a16:creationId xmlns:a16="http://schemas.microsoft.com/office/drawing/2014/main" id="{2134427E-8819-086D-D935-2F5339E0498D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9204730" y="1454596"/>
            <a:ext cx="2713586" cy="393443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 algn="ctr">
              <a:buNone/>
              <a:defRPr sz="1800"/>
            </a:lvl1pPr>
          </a:lstStyle>
          <a:p>
            <a:pPr lvl="0"/>
            <a:r>
              <a:rPr lang="hr-HR"/>
              <a:t>Title</a:t>
            </a:r>
            <a:endParaRPr lang="en-US"/>
          </a:p>
        </p:txBody>
      </p:sp>
      <p:sp>
        <p:nvSpPr>
          <p:cNvPr id="63" name="Content Placeholder 4">
            <a:extLst>
              <a:ext uri="{FF2B5EF4-FFF2-40B4-BE49-F238E27FC236}">
                <a16:creationId xmlns:a16="http://schemas.microsoft.com/office/drawing/2014/main" id="{6498F16D-00E3-7FCE-2EB9-D145799C650F}"/>
              </a:ext>
            </a:extLst>
          </p:cNvPr>
          <p:cNvSpPr>
            <a:spLocks noGrp="1"/>
          </p:cNvSpPr>
          <p:nvPr>
            <p:ph sz="quarter" idx="33"/>
          </p:nvPr>
        </p:nvSpPr>
        <p:spPr>
          <a:xfrm>
            <a:off x="9209314" y="1920781"/>
            <a:ext cx="2713586" cy="204161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457200" indent="-457200" algn="l">
              <a:buFontTx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  <a:defRPr sz="1400"/>
            </a:lvl1pPr>
          </a:lstStyle>
          <a:p>
            <a:pPr lvl="0"/>
            <a:endParaRPr lang="en-US"/>
          </a:p>
        </p:txBody>
      </p:sp>
      <p:sp>
        <p:nvSpPr>
          <p:cNvPr id="64" name="Picture Placeholder 18">
            <a:extLst>
              <a:ext uri="{FF2B5EF4-FFF2-40B4-BE49-F238E27FC236}">
                <a16:creationId xmlns:a16="http://schemas.microsoft.com/office/drawing/2014/main" id="{C1F839E1-C16F-F720-1688-70E5A1B371E6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9204730" y="4015965"/>
            <a:ext cx="2713586" cy="218480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25151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2">
            <a:extLst>
              <a:ext uri="{FF2B5EF4-FFF2-40B4-BE49-F238E27FC236}">
                <a16:creationId xmlns:a16="http://schemas.microsoft.com/office/drawing/2014/main" id="{A156064F-DBA5-5314-1081-ABE2D49D539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55575" y="119679"/>
            <a:ext cx="7315200" cy="1661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FontTx/>
              <a:buNone/>
              <a:defRPr sz="1200" b="0" i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/>
              <a:t>CATEGORY</a:t>
            </a:r>
          </a:p>
        </p:txBody>
      </p:sp>
      <p:sp>
        <p:nvSpPr>
          <p:cNvPr id="7" name="Textplatzhalter 2">
            <a:extLst>
              <a:ext uri="{FF2B5EF4-FFF2-40B4-BE49-F238E27FC236}">
                <a16:creationId xmlns:a16="http://schemas.microsoft.com/office/drawing/2014/main" id="{443842B1-A142-843A-4B59-E610983FC36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5575" y="379460"/>
            <a:ext cx="11880850" cy="49859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FontTx/>
              <a:buNone/>
              <a:defRPr sz="3600" b="0" i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/>
              <a:t>Mastertitelformat bearbeite</a:t>
            </a:r>
            <a:r>
              <a:rPr lang="hr-HR"/>
              <a:t>n</a:t>
            </a:r>
            <a:endParaRPr lang="de-DE"/>
          </a:p>
        </p:txBody>
      </p:sp>
      <p:sp>
        <p:nvSpPr>
          <p:cNvPr id="3" name="Table Placeholder 2">
            <a:extLst>
              <a:ext uri="{FF2B5EF4-FFF2-40B4-BE49-F238E27FC236}">
                <a16:creationId xmlns:a16="http://schemas.microsoft.com/office/drawing/2014/main" id="{25F9DB73-6DE5-FD02-7F98-927F34836F97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4998244" y="2874963"/>
            <a:ext cx="2195512" cy="18288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08090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hink-cell data - do not delete" hidden="1">
            <a:extLst>
              <a:ext uri="{FF2B5EF4-FFF2-40B4-BE49-F238E27FC236}">
                <a16:creationId xmlns:a16="http://schemas.microsoft.com/office/drawing/2014/main" id="{B2891E28-3D5E-9805-7215-05FDFAFAB4E9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94887423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425" imgH="426" progId="TCLayout.ActiveDocument.1">
                  <p:embed/>
                </p:oleObj>
              </mc:Choice>
              <mc:Fallback>
                <p:oleObj name="think-cell Slide" r:id="rId3" imgW="425" imgH="426" progId="TCLayout.ActiveDocument.1">
                  <p:embed/>
                  <p:pic>
                    <p:nvPicPr>
                      <p:cNvPr id="5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B2891E28-3D5E-9805-7215-05FDFAFAB4E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FEB1B90-B759-EBD7-9D27-F13751D11F6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55575" y="119679"/>
            <a:ext cx="7315200" cy="1661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FontTx/>
              <a:buNone/>
              <a:defRPr sz="1200" b="0" i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/>
              <a:t>CATEGORY</a:t>
            </a:r>
          </a:p>
        </p:txBody>
      </p:sp>
      <p:sp>
        <p:nvSpPr>
          <p:cNvPr id="4" name="Textplatzhalter 2">
            <a:extLst>
              <a:ext uri="{FF2B5EF4-FFF2-40B4-BE49-F238E27FC236}">
                <a16:creationId xmlns:a16="http://schemas.microsoft.com/office/drawing/2014/main" id="{E01EE1A1-934B-BE4D-FB17-36F490A334E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5575" y="379460"/>
            <a:ext cx="11880850" cy="49859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FontTx/>
              <a:buNone/>
              <a:defRPr sz="3600" b="0" i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/>
              <a:t>Mastertitelformat bearbeite</a:t>
            </a:r>
            <a:r>
              <a:rPr lang="hr-HR"/>
              <a:t>n</a:t>
            </a:r>
            <a:endParaRPr lang="de-DE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870F12EB-C5E7-824C-2F7B-EA48F0412DF5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27012" y="1449388"/>
            <a:ext cx="11737975" cy="4722812"/>
          </a:xfrm>
          <a:prstGeom prst="rect">
            <a:avLst/>
          </a:prstGeom>
        </p:spPr>
        <p:txBody>
          <a:bodyPr/>
          <a:lstStyle>
            <a:lvl1pPr marL="457200" indent="-457200">
              <a:buFontTx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9225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>
            <a:extLst>
              <a:ext uri="{FF2B5EF4-FFF2-40B4-BE49-F238E27FC236}">
                <a16:creationId xmlns:a16="http://schemas.microsoft.com/office/drawing/2014/main" id="{035786BA-7BFE-BD09-0F16-3A91A7D16700}"/>
              </a:ext>
            </a:extLst>
          </p:cNvPr>
          <p:cNvSpPr/>
          <p:nvPr userDrawn="1"/>
        </p:nvSpPr>
        <p:spPr>
          <a:xfrm>
            <a:off x="-641023" y="-14140"/>
            <a:ext cx="3280528" cy="6872140"/>
          </a:xfrm>
          <a:custGeom>
            <a:avLst/>
            <a:gdLst>
              <a:gd name="connsiteX0" fmla="*/ 641023 w 3280528"/>
              <a:gd name="connsiteY0" fmla="*/ 6862714 h 6872140"/>
              <a:gd name="connsiteX1" fmla="*/ 3280528 w 3280528"/>
              <a:gd name="connsiteY1" fmla="*/ 0 h 6872140"/>
              <a:gd name="connsiteX2" fmla="*/ 0 w 3280528"/>
              <a:gd name="connsiteY2" fmla="*/ 0 h 6872140"/>
              <a:gd name="connsiteX3" fmla="*/ 0 w 3280528"/>
              <a:gd name="connsiteY3" fmla="*/ 6872140 h 6872140"/>
              <a:gd name="connsiteX4" fmla="*/ 641023 w 3280528"/>
              <a:gd name="connsiteY4" fmla="*/ 6862714 h 6872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80528" h="6872140">
                <a:moveTo>
                  <a:pt x="641023" y="6862714"/>
                </a:moveTo>
                <a:lnTo>
                  <a:pt x="3280528" y="0"/>
                </a:lnTo>
                <a:lnTo>
                  <a:pt x="0" y="0"/>
                </a:lnTo>
                <a:lnTo>
                  <a:pt x="0" y="6872140"/>
                </a:lnTo>
                <a:lnTo>
                  <a:pt x="641023" y="6862714"/>
                </a:lnTo>
                <a:close/>
              </a:path>
            </a:pathLst>
          </a:custGeom>
          <a:solidFill>
            <a:srgbClr val="5A5C6D"/>
          </a:solidFill>
          <a:ln w="1081" cap="flat">
            <a:noFill/>
            <a:prstDash val="solid"/>
            <a:miter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T"/>
          </a:p>
        </p:txBody>
      </p:sp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6467E0B4-8D4A-DCF9-67EF-2CCFB64BA64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345613" y="2713347"/>
            <a:ext cx="7871027" cy="107601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hr-HR"/>
              <a:t>Title</a:t>
            </a:r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AE868F3-C657-C709-E700-672B04224EB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345612" y="3977640"/>
            <a:ext cx="7871027" cy="390300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hr-HR"/>
              <a:t>Subtitle</a:t>
            </a:r>
            <a:endParaRPr lang="en-US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91987154-74F4-8F60-5552-097DBA70809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345611" y="4480017"/>
            <a:ext cx="7871027" cy="390300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hr-HR"/>
              <a:t>Author / Team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533572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hink-cell data - do not delete" hidden="1">
            <a:extLst>
              <a:ext uri="{FF2B5EF4-FFF2-40B4-BE49-F238E27FC236}">
                <a16:creationId xmlns:a16="http://schemas.microsoft.com/office/drawing/2014/main" id="{E4537DAF-6BFA-16C3-81C4-EFAD381E3149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10128418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425" imgH="426" progId="TCLayout.ActiveDocument.1">
                  <p:embed/>
                </p:oleObj>
              </mc:Choice>
              <mc:Fallback>
                <p:oleObj name="think-cell Slide" r:id="rId3" imgW="425" imgH="426" progId="TCLayout.ActiveDocument.1">
                  <p:embed/>
                  <p:pic>
                    <p:nvPicPr>
                      <p:cNvPr id="6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E4537DAF-6BFA-16C3-81C4-EFAD381E314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Freeform 1">
            <a:extLst>
              <a:ext uri="{FF2B5EF4-FFF2-40B4-BE49-F238E27FC236}">
                <a16:creationId xmlns:a16="http://schemas.microsoft.com/office/drawing/2014/main" id="{663872CF-018A-DE98-C05A-4E7333FF0652}"/>
              </a:ext>
            </a:extLst>
          </p:cNvPr>
          <p:cNvSpPr/>
          <p:nvPr userDrawn="1"/>
        </p:nvSpPr>
        <p:spPr>
          <a:xfrm>
            <a:off x="-487680" y="-7070"/>
            <a:ext cx="3280528" cy="6872140"/>
          </a:xfrm>
          <a:custGeom>
            <a:avLst/>
            <a:gdLst>
              <a:gd name="connsiteX0" fmla="*/ 641023 w 3280528"/>
              <a:gd name="connsiteY0" fmla="*/ 6862714 h 6872140"/>
              <a:gd name="connsiteX1" fmla="*/ 3280528 w 3280528"/>
              <a:gd name="connsiteY1" fmla="*/ 0 h 6872140"/>
              <a:gd name="connsiteX2" fmla="*/ 0 w 3280528"/>
              <a:gd name="connsiteY2" fmla="*/ 0 h 6872140"/>
              <a:gd name="connsiteX3" fmla="*/ 0 w 3280528"/>
              <a:gd name="connsiteY3" fmla="*/ 6872140 h 6872140"/>
              <a:gd name="connsiteX4" fmla="*/ 641023 w 3280528"/>
              <a:gd name="connsiteY4" fmla="*/ 6862714 h 6872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80528" h="6872140">
                <a:moveTo>
                  <a:pt x="641023" y="6862714"/>
                </a:moveTo>
                <a:lnTo>
                  <a:pt x="3280528" y="0"/>
                </a:lnTo>
                <a:lnTo>
                  <a:pt x="0" y="0"/>
                </a:lnTo>
                <a:lnTo>
                  <a:pt x="0" y="6872140"/>
                </a:lnTo>
                <a:lnTo>
                  <a:pt x="641023" y="6862714"/>
                </a:lnTo>
                <a:close/>
              </a:path>
            </a:pathLst>
          </a:custGeom>
          <a:solidFill>
            <a:srgbClr val="00FF96"/>
          </a:solidFill>
          <a:ln w="1081" cap="flat">
            <a:noFill/>
            <a:prstDash val="solid"/>
            <a:miter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T"/>
          </a:p>
        </p:txBody>
      </p:sp>
      <p:sp>
        <p:nvSpPr>
          <p:cNvPr id="2" name="Freeform 1">
            <a:extLst>
              <a:ext uri="{FF2B5EF4-FFF2-40B4-BE49-F238E27FC236}">
                <a16:creationId xmlns:a16="http://schemas.microsoft.com/office/drawing/2014/main" id="{035786BA-7BFE-BD09-0F16-3A91A7D16700}"/>
              </a:ext>
            </a:extLst>
          </p:cNvPr>
          <p:cNvSpPr/>
          <p:nvPr userDrawn="1"/>
        </p:nvSpPr>
        <p:spPr>
          <a:xfrm>
            <a:off x="-641023" y="-14140"/>
            <a:ext cx="3280528" cy="6872140"/>
          </a:xfrm>
          <a:custGeom>
            <a:avLst/>
            <a:gdLst>
              <a:gd name="connsiteX0" fmla="*/ 641023 w 3280528"/>
              <a:gd name="connsiteY0" fmla="*/ 6862714 h 6872140"/>
              <a:gd name="connsiteX1" fmla="*/ 3280528 w 3280528"/>
              <a:gd name="connsiteY1" fmla="*/ 0 h 6872140"/>
              <a:gd name="connsiteX2" fmla="*/ 0 w 3280528"/>
              <a:gd name="connsiteY2" fmla="*/ 0 h 6872140"/>
              <a:gd name="connsiteX3" fmla="*/ 0 w 3280528"/>
              <a:gd name="connsiteY3" fmla="*/ 6872140 h 6872140"/>
              <a:gd name="connsiteX4" fmla="*/ 641023 w 3280528"/>
              <a:gd name="connsiteY4" fmla="*/ 6862714 h 6872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80528" h="6872140">
                <a:moveTo>
                  <a:pt x="641023" y="6862714"/>
                </a:moveTo>
                <a:lnTo>
                  <a:pt x="3280528" y="0"/>
                </a:lnTo>
                <a:lnTo>
                  <a:pt x="0" y="0"/>
                </a:lnTo>
                <a:lnTo>
                  <a:pt x="0" y="6872140"/>
                </a:lnTo>
                <a:lnTo>
                  <a:pt x="641023" y="6862714"/>
                </a:lnTo>
                <a:close/>
              </a:path>
            </a:pathLst>
          </a:custGeom>
          <a:solidFill>
            <a:srgbClr val="5A5C6D"/>
          </a:solidFill>
          <a:ln w="1081" cap="flat">
            <a:noFill/>
            <a:prstDash val="solid"/>
            <a:miter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T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280B4D65-B2F3-6233-C5F7-13B0E13C0F6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345613" y="2713347"/>
            <a:ext cx="7871027" cy="107601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hr-HR"/>
              <a:t>Title</a:t>
            </a:r>
            <a:endParaRPr lang="en-US"/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52FCE4BE-B5E4-FD08-2498-8D03147DF49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345612" y="3977640"/>
            <a:ext cx="7871027" cy="390300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hr-HR"/>
              <a:t>Subtitle</a:t>
            </a:r>
            <a:endParaRPr lang="en-US"/>
          </a:p>
        </p:txBody>
      </p:sp>
      <p:sp>
        <p:nvSpPr>
          <p:cNvPr id="11" name="Text Placeholder 5">
            <a:extLst>
              <a:ext uri="{FF2B5EF4-FFF2-40B4-BE49-F238E27FC236}">
                <a16:creationId xmlns:a16="http://schemas.microsoft.com/office/drawing/2014/main" id="{582CB694-EB6E-C0AE-7C38-A53747FA310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345611" y="4480017"/>
            <a:ext cx="7871027" cy="390300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hr-HR"/>
              <a:t>Author / Team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85908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rrow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hink-cell data - do not delete" hidden="1">
            <a:extLst>
              <a:ext uri="{FF2B5EF4-FFF2-40B4-BE49-F238E27FC236}">
                <a16:creationId xmlns:a16="http://schemas.microsoft.com/office/drawing/2014/main" id="{AC86E653-A2C5-8B06-0E09-1B30282AC18C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874592991"/>
              </p:ext>
            </p:extLst>
          </p:nvPr>
        </p:nvGraphicFramePr>
        <p:xfrm>
          <a:off x="1588" y="1588"/>
          <a:ext cx="122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7772400" imgH="10058400" progId="TCLayout.ActiveDocument.1">
                  <p:embed/>
                </p:oleObj>
              </mc:Choice>
              <mc:Fallback>
                <p:oleObj name="think-cell Slide" r:id="rId3" imgW="7772400" imgH="10058400" progId="TCLayout.ActiveDocument.1">
                  <p:embed/>
                  <p:pic>
                    <p:nvPicPr>
                      <p:cNvPr id="3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AC86E653-A2C5-8B06-0E09-1B30282AC18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22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Grafik 1">
            <a:extLst>
              <a:ext uri="{FF2B5EF4-FFF2-40B4-BE49-F238E27FC236}">
                <a16:creationId xmlns:a16="http://schemas.microsoft.com/office/drawing/2014/main" id="{0DB6BD9B-9EBB-1827-D2C6-0DACC11BD9FD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854315" y="1117662"/>
            <a:ext cx="8483370" cy="4622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1975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a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hink-cell data - do not delete" hidden="1">
            <a:extLst>
              <a:ext uri="{FF2B5EF4-FFF2-40B4-BE49-F238E27FC236}">
                <a16:creationId xmlns:a16="http://schemas.microsoft.com/office/drawing/2014/main" id="{AC86E653-A2C5-8B06-0E09-1B30282AC18C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72109728"/>
              </p:ext>
            </p:extLst>
          </p:nvPr>
        </p:nvGraphicFramePr>
        <p:xfrm>
          <a:off x="1588" y="1588"/>
          <a:ext cx="122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7772400" imgH="10058400" progId="TCLayout.ActiveDocument.1">
                  <p:embed/>
                </p:oleObj>
              </mc:Choice>
              <mc:Fallback>
                <p:oleObj name="think-cell Slide" r:id="rId3" imgW="7772400" imgH="10058400" progId="TCLayout.ActiveDocument.1">
                  <p:embed/>
                  <p:pic>
                    <p:nvPicPr>
                      <p:cNvPr id="3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AC86E653-A2C5-8B06-0E09-1B30282AC18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22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Grafik 10">
            <a:extLst>
              <a:ext uri="{FF2B5EF4-FFF2-40B4-BE49-F238E27FC236}">
                <a16:creationId xmlns:a16="http://schemas.microsoft.com/office/drawing/2014/main" id="{1DFBD471-15E3-26A8-D1C3-AE35ADFFA787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136832" y="2934271"/>
            <a:ext cx="1918335" cy="989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9499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image" Target="../media/image24.png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image" Target="../media/image1.emf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oleObject" Target="../embeddings/oleObject12.bin"/><Relationship Id="rId5" Type="http://schemas.openxmlformats.org/officeDocument/2006/relationships/slideLayout" Target="../slideLayouts/slideLayout18.xml"/><Relationship Id="rId10" Type="http://schemas.openxmlformats.org/officeDocument/2006/relationships/tags" Target="../tags/tag12.xml"/><Relationship Id="rId4" Type="http://schemas.openxmlformats.org/officeDocument/2006/relationships/slideLayout" Target="../slideLayouts/slideLayout17.xml"/><Relationship Id="rId9" Type="http://schemas.openxmlformats.org/officeDocument/2006/relationships/theme" Target="../theme/theme2.xml"/><Relationship Id="rId14" Type="http://schemas.openxmlformats.org/officeDocument/2006/relationships/image" Target="../media/image25.sv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13" Type="http://schemas.openxmlformats.org/officeDocument/2006/relationships/image" Target="../media/image31.png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image" Target="../media/image1.emf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oleObject" Target="../embeddings/oleObject14.bin"/><Relationship Id="rId5" Type="http://schemas.openxmlformats.org/officeDocument/2006/relationships/slideLayout" Target="../slideLayouts/slideLayout26.xml"/><Relationship Id="rId10" Type="http://schemas.openxmlformats.org/officeDocument/2006/relationships/tags" Target="../tags/tag16.xml"/><Relationship Id="rId4" Type="http://schemas.openxmlformats.org/officeDocument/2006/relationships/slideLayout" Target="../slideLayouts/slideLayout25.xml"/><Relationship Id="rId9" Type="http://schemas.openxmlformats.org/officeDocument/2006/relationships/theme" Target="../theme/theme3.xml"/><Relationship Id="rId14" Type="http://schemas.openxmlformats.org/officeDocument/2006/relationships/image" Target="../media/image32.sv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13" Type="http://schemas.openxmlformats.org/officeDocument/2006/relationships/image" Target="../media/image37.png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image" Target="../media/image1.emf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oleObject" Target="../embeddings/oleObject14.bin"/><Relationship Id="rId5" Type="http://schemas.openxmlformats.org/officeDocument/2006/relationships/slideLayout" Target="../slideLayouts/slideLayout34.xml"/><Relationship Id="rId10" Type="http://schemas.openxmlformats.org/officeDocument/2006/relationships/tags" Target="../tags/tag20.xml"/><Relationship Id="rId4" Type="http://schemas.openxmlformats.org/officeDocument/2006/relationships/slideLayout" Target="../slideLayouts/slideLayout33.xml"/><Relationship Id="rId9" Type="http://schemas.openxmlformats.org/officeDocument/2006/relationships/theme" Target="../theme/theme4.xml"/><Relationship Id="rId14" Type="http://schemas.openxmlformats.org/officeDocument/2006/relationships/image" Target="../media/image38.sv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13" Type="http://schemas.openxmlformats.org/officeDocument/2006/relationships/image" Target="../media/image39.png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image" Target="../media/image1.emf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oleObject" Target="../embeddings/oleObject14.bin"/><Relationship Id="rId5" Type="http://schemas.openxmlformats.org/officeDocument/2006/relationships/slideLayout" Target="../slideLayouts/slideLayout42.xml"/><Relationship Id="rId10" Type="http://schemas.openxmlformats.org/officeDocument/2006/relationships/tags" Target="../tags/tag24.xml"/><Relationship Id="rId4" Type="http://schemas.openxmlformats.org/officeDocument/2006/relationships/slideLayout" Target="../slideLayouts/slideLayout41.xml"/><Relationship Id="rId9" Type="http://schemas.openxmlformats.org/officeDocument/2006/relationships/theme" Target="../theme/theme5.xml"/><Relationship Id="rId14" Type="http://schemas.openxmlformats.org/officeDocument/2006/relationships/image" Target="../media/image40.sv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theme" Target="../theme/theme6.xml"/><Relationship Id="rId13" Type="http://schemas.openxmlformats.org/officeDocument/2006/relationships/image" Target="../media/image19.svg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image" Target="../media/image18.png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0.xml"/><Relationship Id="rId10" Type="http://schemas.openxmlformats.org/officeDocument/2006/relationships/oleObject" Target="../embeddings/oleObject14.bin"/><Relationship Id="rId4" Type="http://schemas.openxmlformats.org/officeDocument/2006/relationships/slideLayout" Target="../slideLayouts/slideLayout49.xml"/><Relationship Id="rId9" Type="http://schemas.openxmlformats.org/officeDocument/2006/relationships/tags" Target="../tags/tag28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ags" Target="../tags/tag32.xml"/><Relationship Id="rId7" Type="http://schemas.openxmlformats.org/officeDocument/2006/relationships/image" Target="../media/image19.sv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53.xml"/><Relationship Id="rId6" Type="http://schemas.openxmlformats.org/officeDocument/2006/relationships/image" Target="../media/image18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4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hink-cell data - do not delete" hidden="1">
            <a:extLst>
              <a:ext uri="{FF2B5EF4-FFF2-40B4-BE49-F238E27FC236}">
                <a16:creationId xmlns:a16="http://schemas.microsoft.com/office/drawing/2014/main" id="{2D3ED3D1-3D08-14ED-E486-80DA83925C26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5"/>
            </p:custDataLst>
            <p:extLst>
              <p:ext uri="{D42A27DB-BD31-4B8C-83A1-F6EECF244321}">
                <p14:modId xmlns:p14="http://schemas.microsoft.com/office/powerpoint/2010/main" val="2796468274"/>
              </p:ext>
            </p:extLst>
          </p:nvPr>
        </p:nvGraphicFramePr>
        <p:xfrm>
          <a:off x="1588" y="1588"/>
          <a:ext cx="122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16" imgW="7772400" imgH="10058400" progId="TCLayout.ActiveDocument.1">
                  <p:embed/>
                </p:oleObj>
              </mc:Choice>
              <mc:Fallback>
                <p:oleObj name="think-cell Slide" r:id="rId16" imgW="7772400" imgH="10058400" progId="TCLayout.ActiveDocument.1">
                  <p:embed/>
                  <p:pic>
                    <p:nvPicPr>
                      <p:cNvPr id="2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2D3ED3D1-3D08-14ED-E486-80DA83925C2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22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Foliennummernplatzhalter 5">
            <a:extLst>
              <a:ext uri="{FF2B5EF4-FFF2-40B4-BE49-F238E27FC236}">
                <a16:creationId xmlns:a16="http://schemas.microsoft.com/office/drawing/2014/main" id="{872F4F9E-AA56-A8B5-AFCA-3F96FA863078}"/>
              </a:ext>
            </a:extLst>
          </p:cNvPr>
          <p:cNvSpPr txBox="1">
            <a:spLocks/>
          </p:cNvSpPr>
          <p:nvPr userDrawn="1"/>
        </p:nvSpPr>
        <p:spPr>
          <a:xfrm>
            <a:off x="11490325" y="6561138"/>
            <a:ext cx="546100" cy="180975"/>
          </a:xfrm>
          <a:prstGeom prst="rect">
            <a:avLst/>
          </a:prstGeom>
        </p:spPr>
        <p:txBody>
          <a:bodyPr lIns="0" tIns="0" rIns="0" bIns="0" anchor="ctr" anchorCtr="0"/>
          <a:lstStyle>
            <a:defPPr>
              <a:defRPr lang="de-DE"/>
            </a:defPPr>
            <a:lvl1pPr marL="0" algn="r" defTabSz="914400" rtl="0" eaLnBrk="1" latinLnBrk="0" hangingPunct="1">
              <a:defRPr sz="1600" b="1" kern="1200">
                <a:solidFill>
                  <a:schemeClr val="tx1"/>
                </a:solidFill>
                <a:latin typeface="Slussen" pitchFamily="2" charset="77"/>
                <a:ea typeface="Slussen" pitchFamily="2" charset="77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de-DE" sz="1000"/>
              <a:t>| </a:t>
            </a:r>
            <a:fld id="{B8EA5FE3-8007-C144-94A3-B39E6A5ED419}" type="slidenum">
              <a:rPr lang="de-DE" sz="1000" smtClean="0"/>
              <a:pPr algn="r"/>
              <a:t>‹#›</a:t>
            </a:fld>
            <a:endParaRPr lang="de-DE" sz="1000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FC013333-4D1A-504D-4842-6B84F64B42C4}"/>
              </a:ext>
            </a:extLst>
          </p:cNvPr>
          <p:cNvSpPr/>
          <p:nvPr userDrawn="1"/>
        </p:nvSpPr>
        <p:spPr>
          <a:xfrm>
            <a:off x="14756384" y="4044006"/>
            <a:ext cx="1174651" cy="1638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l"/>
            <a:r>
              <a:rPr lang="hr-HR" sz="1100">
                <a:solidFill>
                  <a:srgbClr val="44465A"/>
                </a:solidFill>
              </a:rPr>
              <a:t>BULMOR</a:t>
            </a:r>
            <a:endParaRPr lang="en-GB" sz="1100">
              <a:solidFill>
                <a:srgbClr val="44465A"/>
              </a:solidFill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16BBC9D3-0583-C646-9BB1-6C87CDE04DF4}"/>
              </a:ext>
            </a:extLst>
          </p:cNvPr>
          <p:cNvGrpSpPr/>
          <p:nvPr userDrawn="1"/>
        </p:nvGrpSpPr>
        <p:grpSpPr>
          <a:xfrm>
            <a:off x="12334969" y="127980"/>
            <a:ext cx="3925695" cy="4945192"/>
            <a:chOff x="12334969" y="127980"/>
            <a:chExt cx="3925695" cy="4945192"/>
          </a:xfrm>
        </p:grpSpPr>
        <p:sp>
          <p:nvSpPr>
            <p:cNvPr id="4" name="Rechteck 31">
              <a:extLst>
                <a:ext uri="{FF2B5EF4-FFF2-40B4-BE49-F238E27FC236}">
                  <a16:creationId xmlns:a16="http://schemas.microsoft.com/office/drawing/2014/main" id="{1A5A349F-4C28-B85A-CDF2-79A54F19FFB9}"/>
                </a:ext>
              </a:extLst>
            </p:cNvPr>
            <p:cNvSpPr/>
            <p:nvPr userDrawn="1"/>
          </p:nvSpPr>
          <p:spPr>
            <a:xfrm>
              <a:off x="12334969" y="127980"/>
              <a:ext cx="533707" cy="548640"/>
            </a:xfrm>
            <a:prstGeom prst="rect">
              <a:avLst/>
            </a:prstGeom>
            <a:solidFill>
              <a:srgbClr val="23263F"/>
            </a:solidFill>
            <a:ln>
              <a:noFill/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sp>
          <p:nvSpPr>
            <p:cNvPr id="6" name="Rechteck 80">
              <a:extLst>
                <a:ext uri="{FF2B5EF4-FFF2-40B4-BE49-F238E27FC236}">
                  <a16:creationId xmlns:a16="http://schemas.microsoft.com/office/drawing/2014/main" id="{E4C74917-C6A7-3FD7-19CF-19ACF3FA0BB5}"/>
                </a:ext>
              </a:extLst>
            </p:cNvPr>
            <p:cNvSpPr/>
            <p:nvPr userDrawn="1"/>
          </p:nvSpPr>
          <p:spPr>
            <a:xfrm>
              <a:off x="12340869" y="2614683"/>
              <a:ext cx="533706" cy="548640"/>
            </a:xfrm>
            <a:prstGeom prst="rect">
              <a:avLst/>
            </a:prstGeom>
            <a:solidFill>
              <a:srgbClr val="FF3300"/>
            </a:solidFill>
            <a:ln>
              <a:noFill/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noFill/>
              </a:endParaRPr>
            </a:p>
          </p:txBody>
        </p:sp>
        <p:sp>
          <p:nvSpPr>
            <p:cNvPr id="7" name="Rechteck 81">
              <a:extLst>
                <a:ext uri="{FF2B5EF4-FFF2-40B4-BE49-F238E27FC236}">
                  <a16:creationId xmlns:a16="http://schemas.microsoft.com/office/drawing/2014/main" id="{E8F1AB78-6026-786E-47DE-BB91F7469770}"/>
                </a:ext>
              </a:extLst>
            </p:cNvPr>
            <p:cNvSpPr/>
            <p:nvPr userDrawn="1"/>
          </p:nvSpPr>
          <p:spPr>
            <a:xfrm>
              <a:off x="12965950" y="2614683"/>
              <a:ext cx="530352" cy="54864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>
                <a:noFill/>
              </a:endParaRPr>
            </a:p>
          </p:txBody>
        </p:sp>
        <p:sp>
          <p:nvSpPr>
            <p:cNvPr id="8" name="Rechteck 82">
              <a:extLst>
                <a:ext uri="{FF2B5EF4-FFF2-40B4-BE49-F238E27FC236}">
                  <a16:creationId xmlns:a16="http://schemas.microsoft.com/office/drawing/2014/main" id="{F47CC461-DC57-A3A8-E4B3-D12787081B13}"/>
                </a:ext>
              </a:extLst>
            </p:cNvPr>
            <p:cNvSpPr/>
            <p:nvPr userDrawn="1"/>
          </p:nvSpPr>
          <p:spPr>
            <a:xfrm>
              <a:off x="13587677" y="2614683"/>
              <a:ext cx="530352" cy="54864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noFill/>
              </a:endParaRPr>
            </a:p>
          </p:txBody>
        </p:sp>
        <p:sp>
          <p:nvSpPr>
            <p:cNvPr id="10" name="Rechteck 85">
              <a:extLst>
                <a:ext uri="{FF2B5EF4-FFF2-40B4-BE49-F238E27FC236}">
                  <a16:creationId xmlns:a16="http://schemas.microsoft.com/office/drawing/2014/main" id="{750368B4-9D26-9FC1-1C51-548D749EBB91}"/>
                </a:ext>
              </a:extLst>
            </p:cNvPr>
            <p:cNvSpPr/>
            <p:nvPr userDrawn="1"/>
          </p:nvSpPr>
          <p:spPr>
            <a:xfrm>
              <a:off x="12334970" y="1981473"/>
              <a:ext cx="533706" cy="548640"/>
            </a:xfrm>
            <a:prstGeom prst="rect">
              <a:avLst/>
            </a:prstGeom>
            <a:solidFill>
              <a:srgbClr val="7F92FF"/>
            </a:solidFill>
            <a:ln>
              <a:noFill/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noFill/>
              </a:endParaRPr>
            </a:p>
          </p:txBody>
        </p:sp>
        <p:sp>
          <p:nvSpPr>
            <p:cNvPr id="12" name="Rechteck 88">
              <a:extLst>
                <a:ext uri="{FF2B5EF4-FFF2-40B4-BE49-F238E27FC236}">
                  <a16:creationId xmlns:a16="http://schemas.microsoft.com/office/drawing/2014/main" id="{4E74602D-9CAD-588D-8531-66AAD803EE0E}"/>
                </a:ext>
              </a:extLst>
            </p:cNvPr>
            <p:cNvSpPr/>
            <p:nvPr userDrawn="1"/>
          </p:nvSpPr>
          <p:spPr>
            <a:xfrm>
              <a:off x="13587677" y="1981473"/>
              <a:ext cx="533706" cy="548640"/>
            </a:xfrm>
            <a:prstGeom prst="rect">
              <a:avLst/>
            </a:prstGeom>
            <a:solidFill>
              <a:srgbClr val="C3E3F8"/>
            </a:solidFill>
            <a:ln>
              <a:noFill/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noFill/>
              </a:endParaRPr>
            </a:p>
          </p:txBody>
        </p:sp>
        <p:sp>
          <p:nvSpPr>
            <p:cNvPr id="13" name="Rechteck 89">
              <a:extLst>
                <a:ext uri="{FF2B5EF4-FFF2-40B4-BE49-F238E27FC236}">
                  <a16:creationId xmlns:a16="http://schemas.microsoft.com/office/drawing/2014/main" id="{9BCC6ACE-169B-C346-06B3-2669AD01EAFC}"/>
                </a:ext>
              </a:extLst>
            </p:cNvPr>
            <p:cNvSpPr/>
            <p:nvPr userDrawn="1"/>
          </p:nvSpPr>
          <p:spPr>
            <a:xfrm>
              <a:off x="12970316" y="1981473"/>
              <a:ext cx="530352" cy="548640"/>
            </a:xfrm>
            <a:prstGeom prst="rect">
              <a:avLst/>
            </a:prstGeom>
            <a:solidFill>
              <a:srgbClr val="BDBFF2"/>
            </a:solidFill>
            <a:ln>
              <a:noFill/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noFill/>
              </a:endParaRPr>
            </a:p>
          </p:txBody>
        </p:sp>
        <p:sp>
          <p:nvSpPr>
            <p:cNvPr id="14" name="Rechteck 90">
              <a:extLst>
                <a:ext uri="{FF2B5EF4-FFF2-40B4-BE49-F238E27FC236}">
                  <a16:creationId xmlns:a16="http://schemas.microsoft.com/office/drawing/2014/main" id="{1E5BE039-3934-B8F7-6904-F11D1FCEDC1D}"/>
                </a:ext>
              </a:extLst>
            </p:cNvPr>
            <p:cNvSpPr/>
            <p:nvPr userDrawn="1"/>
          </p:nvSpPr>
          <p:spPr>
            <a:xfrm>
              <a:off x="12340870" y="757129"/>
              <a:ext cx="533708" cy="544523"/>
            </a:xfrm>
            <a:prstGeom prst="rect">
              <a:avLst/>
            </a:prstGeom>
            <a:solidFill>
              <a:srgbClr val="44465A"/>
            </a:solidFill>
            <a:ln>
              <a:noFill/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noFill/>
              </a:endParaRPr>
            </a:p>
          </p:txBody>
        </p:sp>
        <p:sp>
          <p:nvSpPr>
            <p:cNvPr id="15" name="Rechteck 91">
              <a:extLst>
                <a:ext uri="{FF2B5EF4-FFF2-40B4-BE49-F238E27FC236}">
                  <a16:creationId xmlns:a16="http://schemas.microsoft.com/office/drawing/2014/main" id="{B7B54D8F-0167-6679-8BDB-8BF819049630}"/>
                </a:ext>
              </a:extLst>
            </p:cNvPr>
            <p:cNvSpPr/>
            <p:nvPr userDrawn="1"/>
          </p:nvSpPr>
          <p:spPr>
            <a:xfrm>
              <a:off x="12977298" y="757129"/>
              <a:ext cx="533707" cy="544523"/>
            </a:xfrm>
            <a:prstGeom prst="rect">
              <a:avLst/>
            </a:prstGeom>
            <a:solidFill>
              <a:srgbClr val="5A5C6D"/>
            </a:solidFill>
            <a:ln>
              <a:noFill/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noFill/>
              </a:endParaRPr>
            </a:p>
          </p:txBody>
        </p:sp>
        <p:sp>
          <p:nvSpPr>
            <p:cNvPr id="16" name="Rechteck 92">
              <a:extLst>
                <a:ext uri="{FF2B5EF4-FFF2-40B4-BE49-F238E27FC236}">
                  <a16:creationId xmlns:a16="http://schemas.microsoft.com/office/drawing/2014/main" id="{FAED18DC-5DC9-7A48-0A97-85618688BC9A}"/>
                </a:ext>
              </a:extLst>
            </p:cNvPr>
            <p:cNvSpPr/>
            <p:nvPr userDrawn="1"/>
          </p:nvSpPr>
          <p:spPr>
            <a:xfrm>
              <a:off x="13587677" y="755070"/>
              <a:ext cx="533707" cy="548640"/>
            </a:xfrm>
            <a:prstGeom prst="rect">
              <a:avLst/>
            </a:prstGeom>
            <a:solidFill>
              <a:srgbClr val="91929E"/>
            </a:solidFill>
            <a:ln>
              <a:noFill/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noFill/>
              </a:endParaRPr>
            </a:p>
          </p:txBody>
        </p:sp>
        <p:sp>
          <p:nvSpPr>
            <p:cNvPr id="17" name="Rechteck 93">
              <a:extLst>
                <a:ext uri="{FF2B5EF4-FFF2-40B4-BE49-F238E27FC236}">
                  <a16:creationId xmlns:a16="http://schemas.microsoft.com/office/drawing/2014/main" id="{5F9E336F-7997-E1E5-0A14-F4170AFCD506}"/>
                </a:ext>
              </a:extLst>
            </p:cNvPr>
            <p:cNvSpPr/>
            <p:nvPr userDrawn="1"/>
          </p:nvSpPr>
          <p:spPr>
            <a:xfrm>
              <a:off x="14210146" y="755070"/>
              <a:ext cx="533707" cy="548640"/>
            </a:xfrm>
            <a:prstGeom prst="rect">
              <a:avLst/>
            </a:prstGeom>
            <a:solidFill>
              <a:srgbClr val="C8C9CE"/>
            </a:solidFill>
            <a:ln>
              <a:noFill/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noFill/>
              </a:endParaRPr>
            </a:p>
          </p:txBody>
        </p:sp>
        <p:sp>
          <p:nvSpPr>
            <p:cNvPr id="18" name="Rechteck 96">
              <a:extLst>
                <a:ext uri="{FF2B5EF4-FFF2-40B4-BE49-F238E27FC236}">
                  <a16:creationId xmlns:a16="http://schemas.microsoft.com/office/drawing/2014/main" id="{C5154C8C-0523-8893-E900-E17C033F67F6}"/>
                </a:ext>
              </a:extLst>
            </p:cNvPr>
            <p:cNvSpPr/>
            <p:nvPr userDrawn="1"/>
          </p:nvSpPr>
          <p:spPr>
            <a:xfrm>
              <a:off x="12340871" y="1357741"/>
              <a:ext cx="533706" cy="54864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noFill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38C23D5E-3EC9-E30B-3721-86689163FAAF}"/>
                </a:ext>
              </a:extLst>
            </p:cNvPr>
            <p:cNvSpPr/>
            <p:nvPr userDrawn="1"/>
          </p:nvSpPr>
          <p:spPr>
            <a:xfrm>
              <a:off x="12914884" y="304800"/>
              <a:ext cx="1269559" cy="24830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l"/>
              <a:r>
                <a:rPr lang="hr-HR" sz="1100">
                  <a:solidFill>
                    <a:srgbClr val="44465A"/>
                  </a:solidFill>
                </a:rPr>
                <a:t>Primary</a:t>
              </a:r>
            </a:p>
            <a:p>
              <a:pPr algn="l"/>
              <a:r>
                <a:rPr lang="hr-HR" sz="1100">
                  <a:solidFill>
                    <a:srgbClr val="44465A"/>
                  </a:solidFill>
                </a:rPr>
                <a:t>color</a:t>
              </a:r>
              <a:endParaRPr lang="en-GB" sz="1100">
                <a:solidFill>
                  <a:srgbClr val="44465A"/>
                </a:solidFill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F243FBE8-D50B-E233-CFF5-79BDB6207413}"/>
                </a:ext>
              </a:extLst>
            </p:cNvPr>
            <p:cNvSpPr/>
            <p:nvPr userDrawn="1"/>
          </p:nvSpPr>
          <p:spPr>
            <a:xfrm>
              <a:off x="14779511" y="910610"/>
              <a:ext cx="1481153" cy="24831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l"/>
              <a:r>
                <a:rPr lang="hr-HR" sz="1100">
                  <a:solidFill>
                    <a:srgbClr val="44465A"/>
                  </a:solidFill>
                </a:rPr>
                <a:t>Corporate</a:t>
              </a:r>
            </a:p>
            <a:p>
              <a:pPr lvl="0" algn="l"/>
              <a:r>
                <a:rPr lang="hr-HR" sz="1100">
                  <a:solidFill>
                    <a:srgbClr val="44465A"/>
                  </a:solidFill>
                </a:rPr>
                <a:t>colors </a:t>
              </a:r>
              <a:endParaRPr lang="en-GB" sz="1100">
                <a:solidFill>
                  <a:srgbClr val="44465A"/>
                </a:solidFill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A0DCB138-3EA1-045B-5510-77D7C74EF0C9}"/>
                </a:ext>
              </a:extLst>
            </p:cNvPr>
            <p:cNvSpPr/>
            <p:nvPr userDrawn="1"/>
          </p:nvSpPr>
          <p:spPr>
            <a:xfrm>
              <a:off x="12914884" y="1537504"/>
              <a:ext cx="1269559" cy="22610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l"/>
              <a:r>
                <a:rPr lang="hr-HR" sz="1100">
                  <a:solidFill>
                    <a:srgbClr val="44465A"/>
                  </a:solidFill>
                </a:rPr>
                <a:t>Accent</a:t>
              </a:r>
            </a:p>
            <a:p>
              <a:pPr lvl="0" algn="l"/>
              <a:r>
                <a:rPr lang="hr-HR" sz="1100">
                  <a:solidFill>
                    <a:srgbClr val="44465A"/>
                  </a:solidFill>
                </a:rPr>
                <a:t>color</a:t>
              </a:r>
              <a:endParaRPr lang="en-GB" sz="1100">
                <a:solidFill>
                  <a:srgbClr val="44465A"/>
                </a:solidFill>
              </a:endParaRP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B18594AE-F0B3-39CE-5D1F-1948E157E5B4}"/>
                </a:ext>
              </a:extLst>
            </p:cNvPr>
            <p:cNvSpPr/>
            <p:nvPr userDrawn="1"/>
          </p:nvSpPr>
          <p:spPr>
            <a:xfrm>
              <a:off x="14756384" y="2130616"/>
              <a:ext cx="1481882" cy="22125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l"/>
              <a:r>
                <a:rPr lang="hr-HR" sz="1100">
                  <a:solidFill>
                    <a:srgbClr val="44465A"/>
                  </a:solidFill>
                </a:rPr>
                <a:t>Color palette</a:t>
              </a:r>
            </a:p>
            <a:p>
              <a:pPr lvl="0" algn="l"/>
              <a:r>
                <a:rPr lang="hr-HR" sz="1100">
                  <a:solidFill>
                    <a:srgbClr val="44465A"/>
                  </a:solidFill>
                </a:rPr>
                <a:t>for ppt</a:t>
              </a:r>
              <a:endParaRPr lang="en-GB" sz="1100">
                <a:solidFill>
                  <a:srgbClr val="44465A"/>
                </a:solidFill>
              </a:endParaRP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88A72C44-6DB2-6CA3-97BC-F2DF41913A34}"/>
                </a:ext>
              </a:extLst>
            </p:cNvPr>
            <p:cNvSpPr/>
            <p:nvPr userDrawn="1"/>
          </p:nvSpPr>
          <p:spPr>
            <a:xfrm>
              <a:off x="14141569" y="2761408"/>
              <a:ext cx="1174651" cy="26556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l"/>
              <a:r>
                <a:rPr lang="hr-HR" sz="1100">
                  <a:solidFill>
                    <a:srgbClr val="44465A"/>
                  </a:solidFill>
                </a:rPr>
                <a:t>Ampel</a:t>
              </a:r>
            </a:p>
            <a:p>
              <a:pPr lvl="0" algn="l"/>
              <a:r>
                <a:rPr lang="hr-HR" sz="1100">
                  <a:solidFill>
                    <a:srgbClr val="44465A"/>
                  </a:solidFill>
                </a:rPr>
                <a:t>colors</a:t>
              </a:r>
              <a:endParaRPr lang="en-GB" sz="1100">
                <a:solidFill>
                  <a:srgbClr val="44465A"/>
                </a:solidFill>
              </a:endParaRPr>
            </a:p>
          </p:txBody>
        </p:sp>
        <p:sp>
          <p:nvSpPr>
            <p:cNvPr id="47" name="Rechteck 6">
              <a:extLst>
                <a:ext uri="{FF2B5EF4-FFF2-40B4-BE49-F238E27FC236}">
                  <a16:creationId xmlns:a16="http://schemas.microsoft.com/office/drawing/2014/main" id="{A110AC63-609D-9D3F-615C-B4453B2B7EC8}"/>
                </a:ext>
              </a:extLst>
            </p:cNvPr>
            <p:cNvSpPr/>
            <p:nvPr userDrawn="1"/>
          </p:nvSpPr>
          <p:spPr>
            <a:xfrm>
              <a:off x="12338324" y="3240833"/>
              <a:ext cx="530352" cy="548640"/>
            </a:xfrm>
            <a:prstGeom prst="rect">
              <a:avLst/>
            </a:prstGeom>
            <a:solidFill>
              <a:srgbClr val="B229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Roboto" panose="02000000000000000000" pitchFamily="2" charset="0"/>
              </a:endParaRPr>
            </a:p>
          </p:txBody>
        </p:sp>
        <p:sp>
          <p:nvSpPr>
            <p:cNvPr id="48" name="Rechteck 6">
              <a:extLst>
                <a:ext uri="{FF2B5EF4-FFF2-40B4-BE49-F238E27FC236}">
                  <a16:creationId xmlns:a16="http://schemas.microsoft.com/office/drawing/2014/main" id="{6F537F68-12F2-77B8-DC36-E3EB0834E034}"/>
                </a:ext>
              </a:extLst>
            </p:cNvPr>
            <p:cNvSpPr/>
            <p:nvPr userDrawn="1"/>
          </p:nvSpPr>
          <p:spPr>
            <a:xfrm>
              <a:off x="12964696" y="3240833"/>
              <a:ext cx="530352" cy="548640"/>
            </a:xfrm>
            <a:prstGeom prst="rect">
              <a:avLst/>
            </a:prstGeom>
            <a:solidFill>
              <a:srgbClr val="8282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Roboto" panose="02000000000000000000" pitchFamily="2" charset="0"/>
              </a:endParaRPr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FB1E92FD-A979-28EA-5C18-B277A628E16E}"/>
                </a:ext>
              </a:extLst>
            </p:cNvPr>
            <p:cNvSpPr/>
            <p:nvPr userDrawn="1"/>
          </p:nvSpPr>
          <p:spPr>
            <a:xfrm>
              <a:off x="13524484" y="3445305"/>
              <a:ext cx="1174651" cy="16385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l"/>
              <a:r>
                <a:rPr lang="hr-HR" sz="1100">
                  <a:solidFill>
                    <a:srgbClr val="44465A"/>
                  </a:solidFill>
                </a:rPr>
                <a:t>TERRA</a:t>
              </a:r>
              <a:endParaRPr lang="en-GB" sz="1100">
                <a:solidFill>
                  <a:srgbClr val="44465A"/>
                </a:solidFill>
              </a:endParaRPr>
            </a:p>
          </p:txBody>
        </p:sp>
        <p:sp>
          <p:nvSpPr>
            <p:cNvPr id="50" name="Rechteck 6">
              <a:extLst>
                <a:ext uri="{FF2B5EF4-FFF2-40B4-BE49-F238E27FC236}">
                  <a16:creationId xmlns:a16="http://schemas.microsoft.com/office/drawing/2014/main" id="{BE1E2C3C-E4B7-A5B2-C742-03F08F6A339B}"/>
                </a:ext>
              </a:extLst>
            </p:cNvPr>
            <p:cNvSpPr/>
            <p:nvPr userDrawn="1"/>
          </p:nvSpPr>
          <p:spPr>
            <a:xfrm>
              <a:off x="12334970" y="4524532"/>
              <a:ext cx="533706" cy="548640"/>
            </a:xfrm>
            <a:prstGeom prst="rect">
              <a:avLst/>
            </a:prstGeom>
            <a:solidFill>
              <a:srgbClr val="FFD4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 panose="02000000000000000000" pitchFamily="2" charset="0"/>
                <a:ea typeface="+mn-ea"/>
                <a:cs typeface="+mn-cs"/>
              </a:endParaRPr>
            </a:p>
          </p:txBody>
        </p:sp>
        <p:sp>
          <p:nvSpPr>
            <p:cNvPr id="51" name="Rechteck 6">
              <a:extLst>
                <a:ext uri="{FF2B5EF4-FFF2-40B4-BE49-F238E27FC236}">
                  <a16:creationId xmlns:a16="http://schemas.microsoft.com/office/drawing/2014/main" id="{4E4870AA-A1CB-7BBA-2DDD-3725CF662F00}"/>
                </a:ext>
              </a:extLst>
            </p:cNvPr>
            <p:cNvSpPr/>
            <p:nvPr userDrawn="1"/>
          </p:nvSpPr>
          <p:spPr>
            <a:xfrm>
              <a:off x="12334970" y="3881575"/>
              <a:ext cx="533706" cy="548640"/>
            </a:xfrm>
            <a:prstGeom prst="rect">
              <a:avLst/>
            </a:prstGeom>
            <a:solidFill>
              <a:srgbClr val="D9222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 panose="02000000000000000000" pitchFamily="2" charset="0"/>
                <a:ea typeface="+mn-ea"/>
                <a:cs typeface="+mn-cs"/>
              </a:endParaRPr>
            </a:p>
          </p:txBody>
        </p:sp>
        <p:sp>
          <p:nvSpPr>
            <p:cNvPr id="52" name="Rechteck 6">
              <a:extLst>
                <a:ext uri="{FF2B5EF4-FFF2-40B4-BE49-F238E27FC236}">
                  <a16:creationId xmlns:a16="http://schemas.microsoft.com/office/drawing/2014/main" id="{BA21454A-C2C9-7B77-AA56-071D33B78A82}"/>
                </a:ext>
              </a:extLst>
            </p:cNvPr>
            <p:cNvSpPr/>
            <p:nvPr userDrawn="1"/>
          </p:nvSpPr>
          <p:spPr>
            <a:xfrm>
              <a:off x="12964696" y="4524532"/>
              <a:ext cx="530352" cy="548640"/>
            </a:xfrm>
            <a:prstGeom prst="rect">
              <a:avLst/>
            </a:prstGeom>
            <a:solidFill>
              <a:srgbClr val="0052C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 panose="02000000000000000000" pitchFamily="2" charset="0"/>
                <a:ea typeface="+mn-ea"/>
                <a:cs typeface="+mn-cs"/>
              </a:endParaRPr>
            </a:p>
          </p:txBody>
        </p:sp>
        <p:sp>
          <p:nvSpPr>
            <p:cNvPr id="53" name="Rechteck 6">
              <a:extLst>
                <a:ext uri="{FF2B5EF4-FFF2-40B4-BE49-F238E27FC236}">
                  <a16:creationId xmlns:a16="http://schemas.microsoft.com/office/drawing/2014/main" id="{5E0BCF98-F692-6E36-3280-EBFF2D68A7FE}"/>
                </a:ext>
              </a:extLst>
            </p:cNvPr>
            <p:cNvSpPr/>
            <p:nvPr userDrawn="1"/>
          </p:nvSpPr>
          <p:spPr>
            <a:xfrm>
              <a:off x="12965950" y="3881575"/>
              <a:ext cx="530352" cy="548640"/>
            </a:xfrm>
            <a:prstGeom prst="rect">
              <a:avLst/>
            </a:prstGeom>
            <a:solidFill>
              <a:srgbClr val="31404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 panose="02000000000000000000" pitchFamily="2" charset="0"/>
                <a:ea typeface="+mn-ea"/>
                <a:cs typeface="+mn-cs"/>
              </a:endParaRPr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8CBB74AE-7865-5397-AE3F-1E9D747EC80A}"/>
                </a:ext>
              </a:extLst>
            </p:cNvPr>
            <p:cNvSpPr/>
            <p:nvPr userDrawn="1"/>
          </p:nvSpPr>
          <p:spPr>
            <a:xfrm>
              <a:off x="13547611" y="4642707"/>
              <a:ext cx="1174651" cy="16385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l"/>
              <a:r>
                <a:rPr lang="hr-HR" sz="1100" dirty="0">
                  <a:solidFill>
                    <a:srgbClr val="44465A"/>
                  </a:solidFill>
                </a:rPr>
                <a:t>PROFIRENT</a:t>
              </a:r>
              <a:endParaRPr lang="en-GB" sz="1100" dirty="0">
                <a:solidFill>
                  <a:srgbClr val="44465A"/>
                </a:solidFill>
              </a:endParaRPr>
            </a:p>
          </p:txBody>
        </p:sp>
        <p:sp>
          <p:nvSpPr>
            <p:cNvPr id="22" name="Rechteck 6">
              <a:extLst>
                <a:ext uri="{FF2B5EF4-FFF2-40B4-BE49-F238E27FC236}">
                  <a16:creationId xmlns:a16="http://schemas.microsoft.com/office/drawing/2014/main" id="{4B5700F6-0623-EA28-9650-5E861A999F12}"/>
                </a:ext>
              </a:extLst>
            </p:cNvPr>
            <p:cNvSpPr/>
            <p:nvPr userDrawn="1"/>
          </p:nvSpPr>
          <p:spPr>
            <a:xfrm>
              <a:off x="13587677" y="3881575"/>
              <a:ext cx="530352" cy="548640"/>
            </a:xfrm>
            <a:prstGeom prst="rect">
              <a:avLst/>
            </a:prstGeom>
            <a:solidFill>
              <a:srgbClr val="606D7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 panose="02000000000000000000" pitchFamily="2" charset="0"/>
                <a:ea typeface="+mn-ea"/>
                <a:cs typeface="+mn-cs"/>
              </a:endParaRPr>
            </a:p>
          </p:txBody>
        </p:sp>
        <p:sp>
          <p:nvSpPr>
            <p:cNvPr id="23" name="Rechteck 6">
              <a:extLst>
                <a:ext uri="{FF2B5EF4-FFF2-40B4-BE49-F238E27FC236}">
                  <a16:creationId xmlns:a16="http://schemas.microsoft.com/office/drawing/2014/main" id="{23E669DA-F61C-14F5-1EF0-9E89DAACAA30}"/>
                </a:ext>
              </a:extLst>
            </p:cNvPr>
            <p:cNvSpPr/>
            <p:nvPr userDrawn="1"/>
          </p:nvSpPr>
          <p:spPr>
            <a:xfrm>
              <a:off x="14210146" y="3881575"/>
              <a:ext cx="530352" cy="548640"/>
            </a:xfrm>
            <a:prstGeom prst="rect">
              <a:avLst/>
            </a:prstGeom>
            <a:solidFill>
              <a:srgbClr val="145668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 panose="02000000000000000000" pitchFamily="2" charset="0"/>
                <a:ea typeface="+mn-ea"/>
                <a:cs typeface="+mn-cs"/>
              </a:endParaRPr>
            </a:p>
          </p:txBody>
        </p:sp>
        <p:sp>
          <p:nvSpPr>
            <p:cNvPr id="25" name="Rechteck 93">
              <a:extLst>
                <a:ext uri="{FF2B5EF4-FFF2-40B4-BE49-F238E27FC236}">
                  <a16:creationId xmlns:a16="http://schemas.microsoft.com/office/drawing/2014/main" id="{A7C83F20-3BBB-60C3-E1BF-97677888BEC2}"/>
                </a:ext>
              </a:extLst>
            </p:cNvPr>
            <p:cNvSpPr/>
            <p:nvPr userDrawn="1"/>
          </p:nvSpPr>
          <p:spPr>
            <a:xfrm>
              <a:off x="14206791" y="1981473"/>
              <a:ext cx="533707" cy="548640"/>
            </a:xfrm>
            <a:prstGeom prst="rect">
              <a:avLst/>
            </a:prstGeom>
            <a:solidFill>
              <a:schemeClr val="tx1">
                <a:lumMod val="10000"/>
                <a:lumOff val="90000"/>
              </a:schemeClr>
            </a:solidFill>
            <a:ln w="3175">
              <a:noFill/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noFill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601657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648" r:id="rId8"/>
    <p:sldLayoutId id="2147483732" r:id="rId9"/>
    <p:sldLayoutId id="2147483733" r:id="rId10"/>
    <p:sldLayoutId id="2147483734" r:id="rId11"/>
    <p:sldLayoutId id="2147483735" r:id="rId12"/>
    <p:sldLayoutId id="2147483736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87">
          <p15:clr>
            <a:srgbClr val="F26B43"/>
          </p15:clr>
        </p15:guide>
        <p15:guide id="2" pos="3840">
          <p15:clr>
            <a:srgbClr val="F26B43"/>
          </p15:clr>
        </p15:guide>
        <p15:guide id="3" pos="98">
          <p15:clr>
            <a:srgbClr val="F26B43"/>
          </p15:clr>
        </p15:guide>
        <p15:guide id="4" pos="7582">
          <p15:clr>
            <a:srgbClr val="F26B43"/>
          </p15:clr>
        </p15:guide>
        <p15:guide id="5" orient="horz" pos="4247" userDrawn="1">
          <p15:clr>
            <a:srgbClr val="F26B43"/>
          </p15:clr>
        </p15:guide>
        <p15:guide id="6" orient="horz" pos="96" userDrawn="1">
          <p15:clr>
            <a:srgbClr val="F26B43"/>
          </p15:clr>
        </p15:guide>
        <p15:guide id="7" orient="horz" pos="4133" userDrawn="1">
          <p15:clr>
            <a:srgbClr val="F26B43"/>
          </p15:clr>
        </p15:guide>
        <p15:guide id="8" orient="horz" pos="867">
          <p15:clr>
            <a:srgbClr val="F26B43"/>
          </p15:clr>
        </p15:guide>
        <p15:guide id="10" pos="143">
          <p15:clr>
            <a:srgbClr val="F26B43"/>
          </p15:clr>
        </p15:guide>
        <p15:guide id="11" pos="7537">
          <p15:clr>
            <a:srgbClr val="F26B43"/>
          </p15:clr>
        </p15:guide>
        <p15:guide id="12" orient="horz" pos="893" userDrawn="1">
          <p15:clr>
            <a:srgbClr val="F26B43"/>
          </p15:clr>
        </p15:guide>
        <p15:guide id="13" pos="3885">
          <p15:clr>
            <a:srgbClr val="F26B43"/>
          </p15:clr>
        </p15:guide>
        <p15:guide id="14" pos="3795">
          <p15:clr>
            <a:srgbClr val="F26B43"/>
          </p15:clr>
        </p15:guide>
        <p15:guide id="15" orient="horz" pos="391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hink-cell data - do not delete" hidden="1">
            <a:extLst>
              <a:ext uri="{FF2B5EF4-FFF2-40B4-BE49-F238E27FC236}">
                <a16:creationId xmlns:a16="http://schemas.microsoft.com/office/drawing/2014/main" id="{2D3ED3D1-3D08-14ED-E486-80DA83925C26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0"/>
            </p:custDataLst>
            <p:extLst>
              <p:ext uri="{D42A27DB-BD31-4B8C-83A1-F6EECF244321}">
                <p14:modId xmlns:p14="http://schemas.microsoft.com/office/powerpoint/2010/main" val="4265450911"/>
              </p:ext>
            </p:extLst>
          </p:nvPr>
        </p:nvGraphicFramePr>
        <p:xfrm>
          <a:off x="1588" y="1588"/>
          <a:ext cx="122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11" imgW="7772400" imgH="10058400" progId="TCLayout.ActiveDocument.1">
                  <p:embed/>
                </p:oleObj>
              </mc:Choice>
              <mc:Fallback>
                <p:oleObj name="think-cell Slide" r:id="rId11" imgW="7772400" imgH="10058400" progId="TCLayout.ActiveDocument.1">
                  <p:embed/>
                  <p:pic>
                    <p:nvPicPr>
                      <p:cNvPr id="2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2D3ED3D1-3D08-14ED-E486-80DA83925C2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22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Grafik 48">
            <a:extLst>
              <a:ext uri="{FF2B5EF4-FFF2-40B4-BE49-F238E27FC236}">
                <a16:creationId xmlns:a16="http://schemas.microsoft.com/office/drawing/2014/main" id="{61F5E3D7-F3E6-3D0D-F9A0-C072C90B270E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155575" y="6598113"/>
            <a:ext cx="2011034" cy="144000"/>
          </a:xfrm>
          <a:prstGeom prst="rect">
            <a:avLst/>
          </a:prstGeom>
        </p:spPr>
      </p:pic>
      <p:sp>
        <p:nvSpPr>
          <p:cNvPr id="5" name="Foliennummernplatzhalter 5">
            <a:extLst>
              <a:ext uri="{FF2B5EF4-FFF2-40B4-BE49-F238E27FC236}">
                <a16:creationId xmlns:a16="http://schemas.microsoft.com/office/drawing/2014/main" id="{0037CDCC-FBD6-4638-4E6B-552FE691DF8B}"/>
              </a:ext>
            </a:extLst>
          </p:cNvPr>
          <p:cNvSpPr txBox="1">
            <a:spLocks/>
          </p:cNvSpPr>
          <p:nvPr userDrawn="1"/>
        </p:nvSpPr>
        <p:spPr>
          <a:xfrm>
            <a:off x="11490325" y="6561138"/>
            <a:ext cx="546100" cy="180975"/>
          </a:xfrm>
          <a:prstGeom prst="rect">
            <a:avLst/>
          </a:prstGeom>
        </p:spPr>
        <p:txBody>
          <a:bodyPr lIns="0" tIns="0" rIns="0" bIns="0" anchor="ctr" anchorCtr="0"/>
          <a:lstStyle>
            <a:defPPr>
              <a:defRPr lang="de-DE"/>
            </a:defPPr>
            <a:lvl1pPr marL="0" algn="r" defTabSz="914400" rtl="0" eaLnBrk="1" latinLnBrk="0" hangingPunct="1">
              <a:defRPr sz="1600" b="1" kern="1200">
                <a:solidFill>
                  <a:schemeClr val="tx1"/>
                </a:solidFill>
                <a:latin typeface="Slussen" pitchFamily="2" charset="77"/>
                <a:ea typeface="Slussen" pitchFamily="2" charset="77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de-DE" sz="1000"/>
              <a:t>| </a:t>
            </a:r>
            <a:fld id="{B8EA5FE3-8007-C144-94A3-B39E6A5ED419}" type="slidenum">
              <a:rPr lang="de-DE" sz="1000" smtClean="0"/>
              <a:pPr algn="r"/>
              <a:t>‹#›</a:t>
            </a:fld>
            <a:endParaRPr lang="de-DE" sz="1000"/>
          </a:p>
        </p:txBody>
      </p:sp>
      <p:grpSp>
        <p:nvGrpSpPr>
          <p:cNvPr id="96" name="Group 95">
            <a:extLst>
              <a:ext uri="{FF2B5EF4-FFF2-40B4-BE49-F238E27FC236}">
                <a16:creationId xmlns:a16="http://schemas.microsoft.com/office/drawing/2014/main" id="{6D723D09-2C37-8BD1-497D-9215FAB88C68}"/>
              </a:ext>
            </a:extLst>
          </p:cNvPr>
          <p:cNvGrpSpPr/>
          <p:nvPr userDrawn="1"/>
        </p:nvGrpSpPr>
        <p:grpSpPr>
          <a:xfrm>
            <a:off x="12334969" y="127980"/>
            <a:ext cx="3925695" cy="4945192"/>
            <a:chOff x="12334969" y="127980"/>
            <a:chExt cx="3925695" cy="4945192"/>
          </a:xfrm>
        </p:grpSpPr>
        <p:sp>
          <p:nvSpPr>
            <p:cNvPr id="97" name="Rechteck 31">
              <a:extLst>
                <a:ext uri="{FF2B5EF4-FFF2-40B4-BE49-F238E27FC236}">
                  <a16:creationId xmlns:a16="http://schemas.microsoft.com/office/drawing/2014/main" id="{BA3B4F47-CC74-7EB1-2DB3-EDE69740A918}"/>
                </a:ext>
              </a:extLst>
            </p:cNvPr>
            <p:cNvSpPr/>
            <p:nvPr userDrawn="1"/>
          </p:nvSpPr>
          <p:spPr>
            <a:xfrm>
              <a:off x="12334969" y="127980"/>
              <a:ext cx="533707" cy="548640"/>
            </a:xfrm>
            <a:prstGeom prst="rect">
              <a:avLst/>
            </a:prstGeom>
            <a:solidFill>
              <a:srgbClr val="23263F"/>
            </a:solidFill>
            <a:ln>
              <a:noFill/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sp>
          <p:nvSpPr>
            <p:cNvPr id="98" name="Rechteck 80">
              <a:extLst>
                <a:ext uri="{FF2B5EF4-FFF2-40B4-BE49-F238E27FC236}">
                  <a16:creationId xmlns:a16="http://schemas.microsoft.com/office/drawing/2014/main" id="{9571ACAD-B77D-ADD0-2C45-F003FC2E1659}"/>
                </a:ext>
              </a:extLst>
            </p:cNvPr>
            <p:cNvSpPr/>
            <p:nvPr userDrawn="1"/>
          </p:nvSpPr>
          <p:spPr>
            <a:xfrm>
              <a:off x="12340869" y="2614683"/>
              <a:ext cx="533706" cy="548640"/>
            </a:xfrm>
            <a:prstGeom prst="rect">
              <a:avLst/>
            </a:prstGeom>
            <a:solidFill>
              <a:srgbClr val="FF3300"/>
            </a:solidFill>
            <a:ln>
              <a:noFill/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noFill/>
              </a:endParaRPr>
            </a:p>
          </p:txBody>
        </p:sp>
        <p:sp>
          <p:nvSpPr>
            <p:cNvPr id="99" name="Rechteck 81">
              <a:extLst>
                <a:ext uri="{FF2B5EF4-FFF2-40B4-BE49-F238E27FC236}">
                  <a16:creationId xmlns:a16="http://schemas.microsoft.com/office/drawing/2014/main" id="{F986F04D-E449-E448-A39D-3BAB6D23EF48}"/>
                </a:ext>
              </a:extLst>
            </p:cNvPr>
            <p:cNvSpPr/>
            <p:nvPr userDrawn="1"/>
          </p:nvSpPr>
          <p:spPr>
            <a:xfrm>
              <a:off x="12965950" y="2614683"/>
              <a:ext cx="530352" cy="54864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>
                <a:noFill/>
              </a:endParaRPr>
            </a:p>
          </p:txBody>
        </p:sp>
        <p:sp>
          <p:nvSpPr>
            <p:cNvPr id="100" name="Rechteck 82">
              <a:extLst>
                <a:ext uri="{FF2B5EF4-FFF2-40B4-BE49-F238E27FC236}">
                  <a16:creationId xmlns:a16="http://schemas.microsoft.com/office/drawing/2014/main" id="{71284837-85A6-3206-F82E-9490C20638C1}"/>
                </a:ext>
              </a:extLst>
            </p:cNvPr>
            <p:cNvSpPr/>
            <p:nvPr userDrawn="1"/>
          </p:nvSpPr>
          <p:spPr>
            <a:xfrm>
              <a:off x="13587677" y="2614683"/>
              <a:ext cx="530352" cy="54864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noFill/>
              </a:endParaRPr>
            </a:p>
          </p:txBody>
        </p:sp>
        <p:sp>
          <p:nvSpPr>
            <p:cNvPr id="101" name="Rechteck 85">
              <a:extLst>
                <a:ext uri="{FF2B5EF4-FFF2-40B4-BE49-F238E27FC236}">
                  <a16:creationId xmlns:a16="http://schemas.microsoft.com/office/drawing/2014/main" id="{CF686699-AAC2-3387-318A-6C76A1759581}"/>
                </a:ext>
              </a:extLst>
            </p:cNvPr>
            <p:cNvSpPr/>
            <p:nvPr userDrawn="1"/>
          </p:nvSpPr>
          <p:spPr>
            <a:xfrm>
              <a:off x="12334970" y="1981473"/>
              <a:ext cx="533706" cy="548640"/>
            </a:xfrm>
            <a:prstGeom prst="rect">
              <a:avLst/>
            </a:prstGeom>
            <a:solidFill>
              <a:srgbClr val="7F92FF"/>
            </a:solidFill>
            <a:ln>
              <a:noFill/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noFill/>
              </a:endParaRPr>
            </a:p>
          </p:txBody>
        </p:sp>
        <p:sp>
          <p:nvSpPr>
            <p:cNvPr id="102" name="Rechteck 88">
              <a:extLst>
                <a:ext uri="{FF2B5EF4-FFF2-40B4-BE49-F238E27FC236}">
                  <a16:creationId xmlns:a16="http://schemas.microsoft.com/office/drawing/2014/main" id="{84FEDD09-D3EF-BB01-E0F1-176499D3A9EF}"/>
                </a:ext>
              </a:extLst>
            </p:cNvPr>
            <p:cNvSpPr/>
            <p:nvPr userDrawn="1"/>
          </p:nvSpPr>
          <p:spPr>
            <a:xfrm>
              <a:off x="13587677" y="1981473"/>
              <a:ext cx="533706" cy="548640"/>
            </a:xfrm>
            <a:prstGeom prst="rect">
              <a:avLst/>
            </a:prstGeom>
            <a:solidFill>
              <a:srgbClr val="C3E3F8"/>
            </a:solidFill>
            <a:ln>
              <a:noFill/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noFill/>
              </a:endParaRPr>
            </a:p>
          </p:txBody>
        </p:sp>
        <p:sp>
          <p:nvSpPr>
            <p:cNvPr id="103" name="Rechteck 89">
              <a:extLst>
                <a:ext uri="{FF2B5EF4-FFF2-40B4-BE49-F238E27FC236}">
                  <a16:creationId xmlns:a16="http://schemas.microsoft.com/office/drawing/2014/main" id="{8BFD1250-10E6-33AB-0BEE-92F6FB5ABE01}"/>
                </a:ext>
              </a:extLst>
            </p:cNvPr>
            <p:cNvSpPr/>
            <p:nvPr userDrawn="1"/>
          </p:nvSpPr>
          <p:spPr>
            <a:xfrm>
              <a:off x="12970316" y="1981473"/>
              <a:ext cx="530352" cy="548640"/>
            </a:xfrm>
            <a:prstGeom prst="rect">
              <a:avLst/>
            </a:prstGeom>
            <a:solidFill>
              <a:srgbClr val="BDBFF2"/>
            </a:solidFill>
            <a:ln>
              <a:noFill/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noFill/>
              </a:endParaRPr>
            </a:p>
          </p:txBody>
        </p:sp>
        <p:sp>
          <p:nvSpPr>
            <p:cNvPr id="104" name="Rechteck 90">
              <a:extLst>
                <a:ext uri="{FF2B5EF4-FFF2-40B4-BE49-F238E27FC236}">
                  <a16:creationId xmlns:a16="http://schemas.microsoft.com/office/drawing/2014/main" id="{5D9298BE-87CB-9512-D235-E3C1635279E7}"/>
                </a:ext>
              </a:extLst>
            </p:cNvPr>
            <p:cNvSpPr/>
            <p:nvPr userDrawn="1"/>
          </p:nvSpPr>
          <p:spPr>
            <a:xfrm>
              <a:off x="12340870" y="757129"/>
              <a:ext cx="533708" cy="544523"/>
            </a:xfrm>
            <a:prstGeom prst="rect">
              <a:avLst/>
            </a:prstGeom>
            <a:solidFill>
              <a:srgbClr val="44465A"/>
            </a:solidFill>
            <a:ln>
              <a:noFill/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noFill/>
              </a:endParaRPr>
            </a:p>
          </p:txBody>
        </p:sp>
        <p:sp>
          <p:nvSpPr>
            <p:cNvPr id="105" name="Rechteck 91">
              <a:extLst>
                <a:ext uri="{FF2B5EF4-FFF2-40B4-BE49-F238E27FC236}">
                  <a16:creationId xmlns:a16="http://schemas.microsoft.com/office/drawing/2014/main" id="{4DC32A43-DF76-5AC4-D268-17C716E1238C}"/>
                </a:ext>
              </a:extLst>
            </p:cNvPr>
            <p:cNvSpPr/>
            <p:nvPr userDrawn="1"/>
          </p:nvSpPr>
          <p:spPr>
            <a:xfrm>
              <a:off x="12977298" y="757129"/>
              <a:ext cx="533707" cy="544523"/>
            </a:xfrm>
            <a:prstGeom prst="rect">
              <a:avLst/>
            </a:prstGeom>
            <a:solidFill>
              <a:srgbClr val="5A5C6D"/>
            </a:solidFill>
            <a:ln>
              <a:noFill/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noFill/>
              </a:endParaRPr>
            </a:p>
          </p:txBody>
        </p:sp>
        <p:sp>
          <p:nvSpPr>
            <p:cNvPr id="106" name="Rechteck 92">
              <a:extLst>
                <a:ext uri="{FF2B5EF4-FFF2-40B4-BE49-F238E27FC236}">
                  <a16:creationId xmlns:a16="http://schemas.microsoft.com/office/drawing/2014/main" id="{17068312-C36A-DC2D-87C9-FF372F7A0CA2}"/>
                </a:ext>
              </a:extLst>
            </p:cNvPr>
            <p:cNvSpPr/>
            <p:nvPr userDrawn="1"/>
          </p:nvSpPr>
          <p:spPr>
            <a:xfrm>
              <a:off x="13587677" y="755070"/>
              <a:ext cx="533707" cy="548640"/>
            </a:xfrm>
            <a:prstGeom prst="rect">
              <a:avLst/>
            </a:prstGeom>
            <a:solidFill>
              <a:srgbClr val="91929E"/>
            </a:solidFill>
            <a:ln>
              <a:noFill/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noFill/>
              </a:endParaRPr>
            </a:p>
          </p:txBody>
        </p:sp>
        <p:sp>
          <p:nvSpPr>
            <p:cNvPr id="107" name="Rechteck 93">
              <a:extLst>
                <a:ext uri="{FF2B5EF4-FFF2-40B4-BE49-F238E27FC236}">
                  <a16:creationId xmlns:a16="http://schemas.microsoft.com/office/drawing/2014/main" id="{421604C4-77EC-1D76-7D17-2A5DB698719D}"/>
                </a:ext>
              </a:extLst>
            </p:cNvPr>
            <p:cNvSpPr/>
            <p:nvPr userDrawn="1"/>
          </p:nvSpPr>
          <p:spPr>
            <a:xfrm>
              <a:off x="14210146" y="755070"/>
              <a:ext cx="533707" cy="548640"/>
            </a:xfrm>
            <a:prstGeom prst="rect">
              <a:avLst/>
            </a:prstGeom>
            <a:solidFill>
              <a:srgbClr val="C8C9CE"/>
            </a:solidFill>
            <a:ln>
              <a:noFill/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noFill/>
              </a:endParaRPr>
            </a:p>
          </p:txBody>
        </p:sp>
        <p:sp>
          <p:nvSpPr>
            <p:cNvPr id="108" name="Rechteck 96">
              <a:extLst>
                <a:ext uri="{FF2B5EF4-FFF2-40B4-BE49-F238E27FC236}">
                  <a16:creationId xmlns:a16="http://schemas.microsoft.com/office/drawing/2014/main" id="{A93DB767-E86A-2C8B-551D-FD0937C51223}"/>
                </a:ext>
              </a:extLst>
            </p:cNvPr>
            <p:cNvSpPr/>
            <p:nvPr userDrawn="1"/>
          </p:nvSpPr>
          <p:spPr>
            <a:xfrm>
              <a:off x="12340871" y="1357741"/>
              <a:ext cx="533706" cy="54864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noFill/>
              </a:endParaRPr>
            </a:p>
          </p:txBody>
        </p:sp>
        <p:sp>
          <p:nvSpPr>
            <p:cNvPr id="109" name="Rectangle 108">
              <a:extLst>
                <a:ext uri="{FF2B5EF4-FFF2-40B4-BE49-F238E27FC236}">
                  <a16:creationId xmlns:a16="http://schemas.microsoft.com/office/drawing/2014/main" id="{E8364098-8E3C-055C-FAF7-954C3D728642}"/>
                </a:ext>
              </a:extLst>
            </p:cNvPr>
            <p:cNvSpPr/>
            <p:nvPr userDrawn="1"/>
          </p:nvSpPr>
          <p:spPr>
            <a:xfrm>
              <a:off x="12914884" y="304800"/>
              <a:ext cx="1269559" cy="24830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l"/>
              <a:r>
                <a:rPr lang="hr-HR" sz="1100">
                  <a:solidFill>
                    <a:srgbClr val="44465A"/>
                  </a:solidFill>
                </a:rPr>
                <a:t>Primary</a:t>
              </a:r>
            </a:p>
            <a:p>
              <a:pPr algn="l"/>
              <a:r>
                <a:rPr lang="hr-HR" sz="1100">
                  <a:solidFill>
                    <a:srgbClr val="44465A"/>
                  </a:solidFill>
                </a:rPr>
                <a:t>color</a:t>
              </a:r>
              <a:endParaRPr lang="en-GB" sz="1100">
                <a:solidFill>
                  <a:srgbClr val="44465A"/>
                </a:solidFill>
              </a:endParaRPr>
            </a:p>
          </p:txBody>
        </p:sp>
        <p:sp>
          <p:nvSpPr>
            <p:cNvPr id="110" name="Rectangle 109">
              <a:extLst>
                <a:ext uri="{FF2B5EF4-FFF2-40B4-BE49-F238E27FC236}">
                  <a16:creationId xmlns:a16="http://schemas.microsoft.com/office/drawing/2014/main" id="{E6AC87B7-377F-0AFC-F7FF-9DBB8F48F615}"/>
                </a:ext>
              </a:extLst>
            </p:cNvPr>
            <p:cNvSpPr/>
            <p:nvPr userDrawn="1"/>
          </p:nvSpPr>
          <p:spPr>
            <a:xfrm>
              <a:off x="14779511" y="910610"/>
              <a:ext cx="1481153" cy="24831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l"/>
              <a:r>
                <a:rPr lang="hr-HR" sz="1100">
                  <a:solidFill>
                    <a:srgbClr val="44465A"/>
                  </a:solidFill>
                </a:rPr>
                <a:t>Corporate</a:t>
              </a:r>
            </a:p>
            <a:p>
              <a:pPr lvl="0" algn="l"/>
              <a:r>
                <a:rPr lang="hr-HR" sz="1100">
                  <a:solidFill>
                    <a:srgbClr val="44465A"/>
                  </a:solidFill>
                </a:rPr>
                <a:t>colors </a:t>
              </a:r>
              <a:endParaRPr lang="en-GB" sz="1100">
                <a:solidFill>
                  <a:srgbClr val="44465A"/>
                </a:solidFill>
              </a:endParaRPr>
            </a:p>
          </p:txBody>
        </p:sp>
        <p:sp>
          <p:nvSpPr>
            <p:cNvPr id="111" name="Rectangle 110">
              <a:extLst>
                <a:ext uri="{FF2B5EF4-FFF2-40B4-BE49-F238E27FC236}">
                  <a16:creationId xmlns:a16="http://schemas.microsoft.com/office/drawing/2014/main" id="{A4580094-400F-8F61-F92B-168EC7F3DC7A}"/>
                </a:ext>
              </a:extLst>
            </p:cNvPr>
            <p:cNvSpPr/>
            <p:nvPr userDrawn="1"/>
          </p:nvSpPr>
          <p:spPr>
            <a:xfrm>
              <a:off x="12914884" y="1537504"/>
              <a:ext cx="1269559" cy="22610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l"/>
              <a:r>
                <a:rPr lang="hr-HR" sz="1100">
                  <a:solidFill>
                    <a:srgbClr val="44465A"/>
                  </a:solidFill>
                </a:rPr>
                <a:t>Accent</a:t>
              </a:r>
            </a:p>
            <a:p>
              <a:pPr lvl="0" algn="l"/>
              <a:r>
                <a:rPr lang="hr-HR" sz="1100">
                  <a:solidFill>
                    <a:srgbClr val="44465A"/>
                  </a:solidFill>
                </a:rPr>
                <a:t>color</a:t>
              </a:r>
              <a:endParaRPr lang="en-GB" sz="1100">
                <a:solidFill>
                  <a:srgbClr val="44465A"/>
                </a:solidFill>
              </a:endParaRPr>
            </a:p>
          </p:txBody>
        </p:sp>
        <p:sp>
          <p:nvSpPr>
            <p:cNvPr id="112" name="Rectangle 111">
              <a:extLst>
                <a:ext uri="{FF2B5EF4-FFF2-40B4-BE49-F238E27FC236}">
                  <a16:creationId xmlns:a16="http://schemas.microsoft.com/office/drawing/2014/main" id="{98DAFB45-3939-7ED4-6127-50F22FD36541}"/>
                </a:ext>
              </a:extLst>
            </p:cNvPr>
            <p:cNvSpPr/>
            <p:nvPr userDrawn="1"/>
          </p:nvSpPr>
          <p:spPr>
            <a:xfrm>
              <a:off x="14756384" y="2130616"/>
              <a:ext cx="1481882" cy="22125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l"/>
              <a:r>
                <a:rPr lang="hr-HR" sz="1100">
                  <a:solidFill>
                    <a:srgbClr val="44465A"/>
                  </a:solidFill>
                </a:rPr>
                <a:t>Color palette</a:t>
              </a:r>
            </a:p>
            <a:p>
              <a:pPr lvl="0" algn="l"/>
              <a:r>
                <a:rPr lang="hr-HR" sz="1100">
                  <a:solidFill>
                    <a:srgbClr val="44465A"/>
                  </a:solidFill>
                </a:rPr>
                <a:t>for ppt</a:t>
              </a:r>
              <a:endParaRPr lang="en-GB" sz="1100">
                <a:solidFill>
                  <a:srgbClr val="44465A"/>
                </a:solidFill>
              </a:endParaRPr>
            </a:p>
          </p:txBody>
        </p:sp>
        <p:sp>
          <p:nvSpPr>
            <p:cNvPr id="113" name="Rectangle 112">
              <a:extLst>
                <a:ext uri="{FF2B5EF4-FFF2-40B4-BE49-F238E27FC236}">
                  <a16:creationId xmlns:a16="http://schemas.microsoft.com/office/drawing/2014/main" id="{172A2CB8-11C4-F0B0-9C79-DF9F0AB1557E}"/>
                </a:ext>
              </a:extLst>
            </p:cNvPr>
            <p:cNvSpPr/>
            <p:nvPr userDrawn="1"/>
          </p:nvSpPr>
          <p:spPr>
            <a:xfrm>
              <a:off x="14141569" y="2761408"/>
              <a:ext cx="1174651" cy="26556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l"/>
              <a:r>
                <a:rPr lang="hr-HR" sz="1100">
                  <a:solidFill>
                    <a:srgbClr val="44465A"/>
                  </a:solidFill>
                </a:rPr>
                <a:t>Ampel</a:t>
              </a:r>
            </a:p>
            <a:p>
              <a:pPr lvl="0" algn="l"/>
              <a:r>
                <a:rPr lang="hr-HR" sz="1100">
                  <a:solidFill>
                    <a:srgbClr val="44465A"/>
                  </a:solidFill>
                </a:rPr>
                <a:t>colors</a:t>
              </a:r>
              <a:endParaRPr lang="en-GB" sz="1100">
                <a:solidFill>
                  <a:srgbClr val="44465A"/>
                </a:solidFill>
              </a:endParaRPr>
            </a:p>
          </p:txBody>
        </p:sp>
        <p:sp>
          <p:nvSpPr>
            <p:cNvPr id="114" name="Rechteck 6">
              <a:extLst>
                <a:ext uri="{FF2B5EF4-FFF2-40B4-BE49-F238E27FC236}">
                  <a16:creationId xmlns:a16="http://schemas.microsoft.com/office/drawing/2014/main" id="{6DE4EE3A-1F8F-A4BC-4ED2-D910FDA0FC39}"/>
                </a:ext>
              </a:extLst>
            </p:cNvPr>
            <p:cNvSpPr/>
            <p:nvPr userDrawn="1"/>
          </p:nvSpPr>
          <p:spPr>
            <a:xfrm>
              <a:off x="12338324" y="3240833"/>
              <a:ext cx="530352" cy="548640"/>
            </a:xfrm>
            <a:prstGeom prst="rect">
              <a:avLst/>
            </a:prstGeom>
            <a:solidFill>
              <a:srgbClr val="B229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Roboto" panose="02000000000000000000" pitchFamily="2" charset="0"/>
              </a:endParaRPr>
            </a:p>
          </p:txBody>
        </p:sp>
        <p:sp>
          <p:nvSpPr>
            <p:cNvPr id="115" name="Rechteck 6">
              <a:extLst>
                <a:ext uri="{FF2B5EF4-FFF2-40B4-BE49-F238E27FC236}">
                  <a16:creationId xmlns:a16="http://schemas.microsoft.com/office/drawing/2014/main" id="{E7E85604-F353-890D-92C4-3BBF4D8AD9C9}"/>
                </a:ext>
              </a:extLst>
            </p:cNvPr>
            <p:cNvSpPr/>
            <p:nvPr userDrawn="1"/>
          </p:nvSpPr>
          <p:spPr>
            <a:xfrm>
              <a:off x="12964696" y="3240833"/>
              <a:ext cx="530352" cy="548640"/>
            </a:xfrm>
            <a:prstGeom prst="rect">
              <a:avLst/>
            </a:prstGeom>
            <a:solidFill>
              <a:srgbClr val="8282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Roboto" panose="02000000000000000000" pitchFamily="2" charset="0"/>
              </a:endParaRPr>
            </a:p>
          </p:txBody>
        </p:sp>
        <p:sp>
          <p:nvSpPr>
            <p:cNvPr id="116" name="Rectangle 115">
              <a:extLst>
                <a:ext uri="{FF2B5EF4-FFF2-40B4-BE49-F238E27FC236}">
                  <a16:creationId xmlns:a16="http://schemas.microsoft.com/office/drawing/2014/main" id="{E1C99C2A-12B6-3043-4DA6-9A27714782A2}"/>
                </a:ext>
              </a:extLst>
            </p:cNvPr>
            <p:cNvSpPr/>
            <p:nvPr userDrawn="1"/>
          </p:nvSpPr>
          <p:spPr>
            <a:xfrm>
              <a:off x="13524484" y="3445305"/>
              <a:ext cx="1174651" cy="16385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l"/>
              <a:r>
                <a:rPr lang="hr-HR" sz="1100">
                  <a:solidFill>
                    <a:srgbClr val="44465A"/>
                  </a:solidFill>
                </a:rPr>
                <a:t>TERRA</a:t>
              </a:r>
              <a:endParaRPr lang="en-GB" sz="1100">
                <a:solidFill>
                  <a:srgbClr val="44465A"/>
                </a:solidFill>
              </a:endParaRPr>
            </a:p>
          </p:txBody>
        </p:sp>
        <p:sp>
          <p:nvSpPr>
            <p:cNvPr id="117" name="Rechteck 6">
              <a:extLst>
                <a:ext uri="{FF2B5EF4-FFF2-40B4-BE49-F238E27FC236}">
                  <a16:creationId xmlns:a16="http://schemas.microsoft.com/office/drawing/2014/main" id="{70D85761-FA1F-9D4B-0C9E-F6DA228615EE}"/>
                </a:ext>
              </a:extLst>
            </p:cNvPr>
            <p:cNvSpPr/>
            <p:nvPr userDrawn="1"/>
          </p:nvSpPr>
          <p:spPr>
            <a:xfrm>
              <a:off x="12334970" y="4524532"/>
              <a:ext cx="533706" cy="548640"/>
            </a:xfrm>
            <a:prstGeom prst="rect">
              <a:avLst/>
            </a:prstGeom>
            <a:solidFill>
              <a:srgbClr val="FFD4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 panose="02000000000000000000" pitchFamily="2" charset="0"/>
                <a:ea typeface="+mn-ea"/>
                <a:cs typeface="+mn-cs"/>
              </a:endParaRPr>
            </a:p>
          </p:txBody>
        </p:sp>
        <p:sp>
          <p:nvSpPr>
            <p:cNvPr id="118" name="Rechteck 6">
              <a:extLst>
                <a:ext uri="{FF2B5EF4-FFF2-40B4-BE49-F238E27FC236}">
                  <a16:creationId xmlns:a16="http://schemas.microsoft.com/office/drawing/2014/main" id="{7F66129E-D0C5-CA27-2652-14B19ECA41A7}"/>
                </a:ext>
              </a:extLst>
            </p:cNvPr>
            <p:cNvSpPr/>
            <p:nvPr userDrawn="1"/>
          </p:nvSpPr>
          <p:spPr>
            <a:xfrm>
              <a:off x="12334970" y="3881575"/>
              <a:ext cx="533706" cy="548640"/>
            </a:xfrm>
            <a:prstGeom prst="rect">
              <a:avLst/>
            </a:prstGeom>
            <a:solidFill>
              <a:srgbClr val="D9222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 panose="02000000000000000000" pitchFamily="2" charset="0"/>
                <a:ea typeface="+mn-ea"/>
                <a:cs typeface="+mn-cs"/>
              </a:endParaRPr>
            </a:p>
          </p:txBody>
        </p:sp>
        <p:sp>
          <p:nvSpPr>
            <p:cNvPr id="119" name="Rechteck 6">
              <a:extLst>
                <a:ext uri="{FF2B5EF4-FFF2-40B4-BE49-F238E27FC236}">
                  <a16:creationId xmlns:a16="http://schemas.microsoft.com/office/drawing/2014/main" id="{1831B919-43EF-DAF1-92C0-92521203EA68}"/>
                </a:ext>
              </a:extLst>
            </p:cNvPr>
            <p:cNvSpPr/>
            <p:nvPr userDrawn="1"/>
          </p:nvSpPr>
          <p:spPr>
            <a:xfrm>
              <a:off x="12964696" y="4524532"/>
              <a:ext cx="530352" cy="548640"/>
            </a:xfrm>
            <a:prstGeom prst="rect">
              <a:avLst/>
            </a:prstGeom>
            <a:solidFill>
              <a:srgbClr val="0052C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 panose="02000000000000000000" pitchFamily="2" charset="0"/>
                <a:ea typeface="+mn-ea"/>
                <a:cs typeface="+mn-cs"/>
              </a:endParaRPr>
            </a:p>
          </p:txBody>
        </p:sp>
        <p:sp>
          <p:nvSpPr>
            <p:cNvPr id="120" name="Rechteck 6">
              <a:extLst>
                <a:ext uri="{FF2B5EF4-FFF2-40B4-BE49-F238E27FC236}">
                  <a16:creationId xmlns:a16="http://schemas.microsoft.com/office/drawing/2014/main" id="{C8952E58-2D20-F533-7FCA-14D69757EF62}"/>
                </a:ext>
              </a:extLst>
            </p:cNvPr>
            <p:cNvSpPr/>
            <p:nvPr userDrawn="1"/>
          </p:nvSpPr>
          <p:spPr>
            <a:xfrm>
              <a:off x="12965950" y="3881575"/>
              <a:ext cx="530352" cy="548640"/>
            </a:xfrm>
            <a:prstGeom prst="rect">
              <a:avLst/>
            </a:prstGeom>
            <a:solidFill>
              <a:srgbClr val="31404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 panose="02000000000000000000" pitchFamily="2" charset="0"/>
                <a:ea typeface="+mn-ea"/>
                <a:cs typeface="+mn-cs"/>
              </a:endParaRPr>
            </a:p>
          </p:txBody>
        </p:sp>
        <p:sp>
          <p:nvSpPr>
            <p:cNvPr id="121" name="Rectangle 120">
              <a:extLst>
                <a:ext uri="{FF2B5EF4-FFF2-40B4-BE49-F238E27FC236}">
                  <a16:creationId xmlns:a16="http://schemas.microsoft.com/office/drawing/2014/main" id="{CA3872B7-96E4-8BB0-A6DA-F1CD39CAC98E}"/>
                </a:ext>
              </a:extLst>
            </p:cNvPr>
            <p:cNvSpPr/>
            <p:nvPr userDrawn="1"/>
          </p:nvSpPr>
          <p:spPr>
            <a:xfrm>
              <a:off x="13547611" y="4642707"/>
              <a:ext cx="1174651" cy="16385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l"/>
              <a:r>
                <a:rPr lang="hr-HR" sz="1100" dirty="0">
                  <a:solidFill>
                    <a:srgbClr val="44465A"/>
                  </a:solidFill>
                </a:rPr>
                <a:t>PROFIRENT</a:t>
              </a:r>
              <a:endParaRPr lang="en-GB" sz="1100" dirty="0">
                <a:solidFill>
                  <a:srgbClr val="44465A"/>
                </a:solidFill>
              </a:endParaRPr>
            </a:p>
          </p:txBody>
        </p:sp>
        <p:sp>
          <p:nvSpPr>
            <p:cNvPr id="122" name="Rechteck 6">
              <a:extLst>
                <a:ext uri="{FF2B5EF4-FFF2-40B4-BE49-F238E27FC236}">
                  <a16:creationId xmlns:a16="http://schemas.microsoft.com/office/drawing/2014/main" id="{34A8647C-80FB-F58B-7CBE-DAEBD51DE275}"/>
                </a:ext>
              </a:extLst>
            </p:cNvPr>
            <p:cNvSpPr/>
            <p:nvPr userDrawn="1"/>
          </p:nvSpPr>
          <p:spPr>
            <a:xfrm>
              <a:off x="13587677" y="3881575"/>
              <a:ext cx="530352" cy="548640"/>
            </a:xfrm>
            <a:prstGeom prst="rect">
              <a:avLst/>
            </a:prstGeom>
            <a:solidFill>
              <a:srgbClr val="606D7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 panose="02000000000000000000" pitchFamily="2" charset="0"/>
                <a:ea typeface="+mn-ea"/>
                <a:cs typeface="+mn-cs"/>
              </a:endParaRPr>
            </a:p>
          </p:txBody>
        </p:sp>
        <p:sp>
          <p:nvSpPr>
            <p:cNvPr id="123" name="Rechteck 6">
              <a:extLst>
                <a:ext uri="{FF2B5EF4-FFF2-40B4-BE49-F238E27FC236}">
                  <a16:creationId xmlns:a16="http://schemas.microsoft.com/office/drawing/2014/main" id="{F20F491F-9A7D-9352-A258-88CEED77CDDA}"/>
                </a:ext>
              </a:extLst>
            </p:cNvPr>
            <p:cNvSpPr/>
            <p:nvPr userDrawn="1"/>
          </p:nvSpPr>
          <p:spPr>
            <a:xfrm>
              <a:off x="14210146" y="3881575"/>
              <a:ext cx="530352" cy="548640"/>
            </a:xfrm>
            <a:prstGeom prst="rect">
              <a:avLst/>
            </a:prstGeom>
            <a:solidFill>
              <a:srgbClr val="145668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 panose="02000000000000000000" pitchFamily="2" charset="0"/>
                <a:ea typeface="+mn-ea"/>
                <a:cs typeface="+mn-cs"/>
              </a:endParaRPr>
            </a:p>
          </p:txBody>
        </p:sp>
        <p:sp>
          <p:nvSpPr>
            <p:cNvPr id="124" name="Rechteck 93">
              <a:extLst>
                <a:ext uri="{FF2B5EF4-FFF2-40B4-BE49-F238E27FC236}">
                  <a16:creationId xmlns:a16="http://schemas.microsoft.com/office/drawing/2014/main" id="{3AFE2468-0D37-F60B-C320-5307DBE408A5}"/>
                </a:ext>
              </a:extLst>
            </p:cNvPr>
            <p:cNvSpPr/>
            <p:nvPr userDrawn="1"/>
          </p:nvSpPr>
          <p:spPr>
            <a:xfrm>
              <a:off x="14206791" y="1981473"/>
              <a:ext cx="533707" cy="548640"/>
            </a:xfrm>
            <a:prstGeom prst="rect">
              <a:avLst/>
            </a:prstGeom>
            <a:solidFill>
              <a:schemeClr val="tx1">
                <a:lumMod val="10000"/>
                <a:lumOff val="90000"/>
              </a:schemeClr>
            </a:solidFill>
            <a:ln w="3175">
              <a:noFill/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noFill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92378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90" userDrawn="1">
          <p15:clr>
            <a:srgbClr val="F26B43"/>
          </p15:clr>
        </p15:guide>
        <p15:guide id="2" pos="3840">
          <p15:clr>
            <a:srgbClr val="F26B43"/>
          </p15:clr>
        </p15:guide>
        <p15:guide id="3" pos="98">
          <p15:clr>
            <a:srgbClr val="F26B43"/>
          </p15:clr>
        </p15:guide>
        <p15:guide id="4" pos="7582">
          <p15:clr>
            <a:srgbClr val="F26B43"/>
          </p15:clr>
        </p15:guide>
        <p15:guide id="5" orient="horz" pos="4247">
          <p15:clr>
            <a:srgbClr val="F26B43"/>
          </p15:clr>
        </p15:guide>
        <p15:guide id="6" orient="horz" pos="73">
          <p15:clr>
            <a:srgbClr val="F26B43"/>
          </p15:clr>
        </p15:guide>
        <p15:guide id="7" orient="horz" pos="4133">
          <p15:clr>
            <a:srgbClr val="F26B43"/>
          </p15:clr>
        </p15:guide>
        <p15:guide id="8" orient="horz" pos="867">
          <p15:clr>
            <a:srgbClr val="F26B43"/>
          </p15:clr>
        </p15:guide>
        <p15:guide id="9" orient="horz" pos="3906">
          <p15:clr>
            <a:srgbClr val="F26B43"/>
          </p15:clr>
        </p15:guide>
        <p15:guide id="10" pos="143">
          <p15:clr>
            <a:srgbClr val="F26B43"/>
          </p15:clr>
        </p15:guide>
        <p15:guide id="11" pos="7537">
          <p15:clr>
            <a:srgbClr val="F26B43"/>
          </p15:clr>
        </p15:guide>
        <p15:guide id="12" orient="horz" pos="913">
          <p15:clr>
            <a:srgbClr val="F26B43"/>
          </p15:clr>
        </p15:guide>
        <p15:guide id="13" pos="3885">
          <p15:clr>
            <a:srgbClr val="F26B43"/>
          </p15:clr>
        </p15:guide>
        <p15:guide id="14" pos="3795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hink-cell data - do not delete" hidden="1">
            <a:extLst>
              <a:ext uri="{FF2B5EF4-FFF2-40B4-BE49-F238E27FC236}">
                <a16:creationId xmlns:a16="http://schemas.microsoft.com/office/drawing/2014/main" id="{2D3ED3D1-3D08-14ED-E486-80DA83925C26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0"/>
            </p:custDataLst>
            <p:extLst>
              <p:ext uri="{D42A27DB-BD31-4B8C-83A1-F6EECF244321}">
                <p14:modId xmlns:p14="http://schemas.microsoft.com/office/powerpoint/2010/main" val="2021239062"/>
              </p:ext>
            </p:extLst>
          </p:nvPr>
        </p:nvGraphicFramePr>
        <p:xfrm>
          <a:off x="1588" y="1588"/>
          <a:ext cx="122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11" imgW="7772400" imgH="10058400" progId="TCLayout.ActiveDocument.1">
                  <p:embed/>
                </p:oleObj>
              </mc:Choice>
              <mc:Fallback>
                <p:oleObj name="think-cell Slide" r:id="rId11" imgW="7772400" imgH="10058400" progId="TCLayout.ActiveDocument.1">
                  <p:embed/>
                  <p:pic>
                    <p:nvPicPr>
                      <p:cNvPr id="2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2D3ED3D1-3D08-14ED-E486-80DA83925C2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22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Foliennummernplatzhalter 5">
            <a:extLst>
              <a:ext uri="{FF2B5EF4-FFF2-40B4-BE49-F238E27FC236}">
                <a16:creationId xmlns:a16="http://schemas.microsoft.com/office/drawing/2014/main" id="{3B994E3C-5221-B89D-A849-BC951D92FF84}"/>
              </a:ext>
            </a:extLst>
          </p:cNvPr>
          <p:cNvSpPr txBox="1">
            <a:spLocks/>
          </p:cNvSpPr>
          <p:nvPr userDrawn="1"/>
        </p:nvSpPr>
        <p:spPr>
          <a:xfrm>
            <a:off x="11490325" y="6561138"/>
            <a:ext cx="546100" cy="180975"/>
          </a:xfrm>
          <a:prstGeom prst="rect">
            <a:avLst/>
          </a:prstGeom>
        </p:spPr>
        <p:txBody>
          <a:bodyPr lIns="0" tIns="0" rIns="0" bIns="0" anchor="ctr" anchorCtr="0"/>
          <a:lstStyle>
            <a:defPPr>
              <a:defRPr lang="de-DE"/>
            </a:defPPr>
            <a:lvl1pPr marL="0" algn="r" defTabSz="914400" rtl="0" eaLnBrk="1" latinLnBrk="0" hangingPunct="1">
              <a:defRPr sz="1600" b="1" kern="1200">
                <a:solidFill>
                  <a:schemeClr val="tx1"/>
                </a:solidFill>
                <a:latin typeface="Slussen" pitchFamily="2" charset="77"/>
                <a:ea typeface="Slussen" pitchFamily="2" charset="77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de-DE" sz="1000"/>
              <a:t>| </a:t>
            </a:r>
            <a:fld id="{B8EA5FE3-8007-C144-94A3-B39E6A5ED419}" type="slidenum">
              <a:rPr lang="de-DE" sz="1000" smtClean="0"/>
              <a:pPr algn="r"/>
              <a:t>‹#›</a:t>
            </a:fld>
            <a:endParaRPr lang="de-DE" sz="1000"/>
          </a:p>
        </p:txBody>
      </p:sp>
      <p:pic>
        <p:nvPicPr>
          <p:cNvPr id="24" name="Grafik 37">
            <a:extLst>
              <a:ext uri="{FF2B5EF4-FFF2-40B4-BE49-F238E27FC236}">
                <a16:creationId xmlns:a16="http://schemas.microsoft.com/office/drawing/2014/main" id="{E0CDF423-E6E5-568B-8A73-988BD2D52F71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156605" y="6598113"/>
            <a:ext cx="1017931" cy="144000"/>
          </a:xfrm>
          <a:prstGeom prst="rect">
            <a:avLst/>
          </a:prstGeom>
        </p:spPr>
      </p:pic>
      <p:grpSp>
        <p:nvGrpSpPr>
          <p:cNvPr id="66" name="Group 65">
            <a:extLst>
              <a:ext uri="{FF2B5EF4-FFF2-40B4-BE49-F238E27FC236}">
                <a16:creationId xmlns:a16="http://schemas.microsoft.com/office/drawing/2014/main" id="{9C6E4CA3-6BDF-C113-EB98-DDAB7C2B0F7A}"/>
              </a:ext>
            </a:extLst>
          </p:cNvPr>
          <p:cNvGrpSpPr/>
          <p:nvPr userDrawn="1"/>
        </p:nvGrpSpPr>
        <p:grpSpPr>
          <a:xfrm>
            <a:off x="12334969" y="127980"/>
            <a:ext cx="3925695" cy="4945192"/>
            <a:chOff x="12334969" y="127980"/>
            <a:chExt cx="3925695" cy="4945192"/>
          </a:xfrm>
        </p:grpSpPr>
        <p:sp>
          <p:nvSpPr>
            <p:cNvPr id="67" name="Rechteck 31">
              <a:extLst>
                <a:ext uri="{FF2B5EF4-FFF2-40B4-BE49-F238E27FC236}">
                  <a16:creationId xmlns:a16="http://schemas.microsoft.com/office/drawing/2014/main" id="{80368028-3271-1121-988B-556DEE506EFE}"/>
                </a:ext>
              </a:extLst>
            </p:cNvPr>
            <p:cNvSpPr/>
            <p:nvPr userDrawn="1"/>
          </p:nvSpPr>
          <p:spPr>
            <a:xfrm>
              <a:off x="12334969" y="127980"/>
              <a:ext cx="533707" cy="548640"/>
            </a:xfrm>
            <a:prstGeom prst="rect">
              <a:avLst/>
            </a:prstGeom>
            <a:solidFill>
              <a:srgbClr val="23263F"/>
            </a:solidFill>
            <a:ln>
              <a:noFill/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sp>
          <p:nvSpPr>
            <p:cNvPr id="68" name="Rechteck 80">
              <a:extLst>
                <a:ext uri="{FF2B5EF4-FFF2-40B4-BE49-F238E27FC236}">
                  <a16:creationId xmlns:a16="http://schemas.microsoft.com/office/drawing/2014/main" id="{0119DCF9-A48A-B37B-CCB6-F620CEFB2A81}"/>
                </a:ext>
              </a:extLst>
            </p:cNvPr>
            <p:cNvSpPr/>
            <p:nvPr userDrawn="1"/>
          </p:nvSpPr>
          <p:spPr>
            <a:xfrm>
              <a:off x="12340869" y="2614683"/>
              <a:ext cx="533706" cy="548640"/>
            </a:xfrm>
            <a:prstGeom prst="rect">
              <a:avLst/>
            </a:prstGeom>
            <a:solidFill>
              <a:srgbClr val="FF3300"/>
            </a:solidFill>
            <a:ln>
              <a:noFill/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noFill/>
              </a:endParaRPr>
            </a:p>
          </p:txBody>
        </p:sp>
        <p:sp>
          <p:nvSpPr>
            <p:cNvPr id="69" name="Rechteck 81">
              <a:extLst>
                <a:ext uri="{FF2B5EF4-FFF2-40B4-BE49-F238E27FC236}">
                  <a16:creationId xmlns:a16="http://schemas.microsoft.com/office/drawing/2014/main" id="{F7764905-94B2-C133-255C-B81AEDF9CFA9}"/>
                </a:ext>
              </a:extLst>
            </p:cNvPr>
            <p:cNvSpPr/>
            <p:nvPr userDrawn="1"/>
          </p:nvSpPr>
          <p:spPr>
            <a:xfrm>
              <a:off x="12965950" y="2614683"/>
              <a:ext cx="530352" cy="54864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>
                <a:noFill/>
              </a:endParaRPr>
            </a:p>
          </p:txBody>
        </p:sp>
        <p:sp>
          <p:nvSpPr>
            <p:cNvPr id="70" name="Rechteck 82">
              <a:extLst>
                <a:ext uri="{FF2B5EF4-FFF2-40B4-BE49-F238E27FC236}">
                  <a16:creationId xmlns:a16="http://schemas.microsoft.com/office/drawing/2014/main" id="{9CECCA4A-93E8-E4ED-6419-58870A021258}"/>
                </a:ext>
              </a:extLst>
            </p:cNvPr>
            <p:cNvSpPr/>
            <p:nvPr userDrawn="1"/>
          </p:nvSpPr>
          <p:spPr>
            <a:xfrm>
              <a:off x="13587677" y="2614683"/>
              <a:ext cx="530352" cy="54864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noFill/>
              </a:endParaRPr>
            </a:p>
          </p:txBody>
        </p:sp>
        <p:sp>
          <p:nvSpPr>
            <p:cNvPr id="71" name="Rechteck 85">
              <a:extLst>
                <a:ext uri="{FF2B5EF4-FFF2-40B4-BE49-F238E27FC236}">
                  <a16:creationId xmlns:a16="http://schemas.microsoft.com/office/drawing/2014/main" id="{ACE45004-587B-4077-A406-70A89CE251F1}"/>
                </a:ext>
              </a:extLst>
            </p:cNvPr>
            <p:cNvSpPr/>
            <p:nvPr userDrawn="1"/>
          </p:nvSpPr>
          <p:spPr>
            <a:xfrm>
              <a:off x="12334970" y="1981473"/>
              <a:ext cx="533706" cy="548640"/>
            </a:xfrm>
            <a:prstGeom prst="rect">
              <a:avLst/>
            </a:prstGeom>
            <a:solidFill>
              <a:srgbClr val="7F92FF"/>
            </a:solidFill>
            <a:ln>
              <a:noFill/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noFill/>
              </a:endParaRPr>
            </a:p>
          </p:txBody>
        </p:sp>
        <p:sp>
          <p:nvSpPr>
            <p:cNvPr id="72" name="Rechteck 88">
              <a:extLst>
                <a:ext uri="{FF2B5EF4-FFF2-40B4-BE49-F238E27FC236}">
                  <a16:creationId xmlns:a16="http://schemas.microsoft.com/office/drawing/2014/main" id="{4E456D38-BBD5-9838-9733-16E9D8BB5678}"/>
                </a:ext>
              </a:extLst>
            </p:cNvPr>
            <p:cNvSpPr/>
            <p:nvPr userDrawn="1"/>
          </p:nvSpPr>
          <p:spPr>
            <a:xfrm>
              <a:off x="13587677" y="1981473"/>
              <a:ext cx="533706" cy="548640"/>
            </a:xfrm>
            <a:prstGeom prst="rect">
              <a:avLst/>
            </a:prstGeom>
            <a:solidFill>
              <a:srgbClr val="C3E3F8"/>
            </a:solidFill>
            <a:ln>
              <a:noFill/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noFill/>
              </a:endParaRPr>
            </a:p>
          </p:txBody>
        </p:sp>
        <p:sp>
          <p:nvSpPr>
            <p:cNvPr id="73" name="Rechteck 89">
              <a:extLst>
                <a:ext uri="{FF2B5EF4-FFF2-40B4-BE49-F238E27FC236}">
                  <a16:creationId xmlns:a16="http://schemas.microsoft.com/office/drawing/2014/main" id="{B2B3401A-9A71-A06C-B577-9B8F0A75C816}"/>
                </a:ext>
              </a:extLst>
            </p:cNvPr>
            <p:cNvSpPr/>
            <p:nvPr userDrawn="1"/>
          </p:nvSpPr>
          <p:spPr>
            <a:xfrm>
              <a:off x="12970316" y="1981473"/>
              <a:ext cx="530352" cy="548640"/>
            </a:xfrm>
            <a:prstGeom prst="rect">
              <a:avLst/>
            </a:prstGeom>
            <a:solidFill>
              <a:srgbClr val="BDBFF2"/>
            </a:solidFill>
            <a:ln>
              <a:noFill/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noFill/>
              </a:endParaRPr>
            </a:p>
          </p:txBody>
        </p:sp>
        <p:sp>
          <p:nvSpPr>
            <p:cNvPr id="74" name="Rechteck 90">
              <a:extLst>
                <a:ext uri="{FF2B5EF4-FFF2-40B4-BE49-F238E27FC236}">
                  <a16:creationId xmlns:a16="http://schemas.microsoft.com/office/drawing/2014/main" id="{D522726B-3D18-140A-3269-2660BFD580B8}"/>
                </a:ext>
              </a:extLst>
            </p:cNvPr>
            <p:cNvSpPr/>
            <p:nvPr userDrawn="1"/>
          </p:nvSpPr>
          <p:spPr>
            <a:xfrm>
              <a:off x="12340870" y="757129"/>
              <a:ext cx="533708" cy="544523"/>
            </a:xfrm>
            <a:prstGeom prst="rect">
              <a:avLst/>
            </a:prstGeom>
            <a:solidFill>
              <a:srgbClr val="44465A"/>
            </a:solidFill>
            <a:ln>
              <a:noFill/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noFill/>
              </a:endParaRPr>
            </a:p>
          </p:txBody>
        </p:sp>
        <p:sp>
          <p:nvSpPr>
            <p:cNvPr id="75" name="Rechteck 91">
              <a:extLst>
                <a:ext uri="{FF2B5EF4-FFF2-40B4-BE49-F238E27FC236}">
                  <a16:creationId xmlns:a16="http://schemas.microsoft.com/office/drawing/2014/main" id="{5E2A73E1-DF58-6126-9C41-02E069974869}"/>
                </a:ext>
              </a:extLst>
            </p:cNvPr>
            <p:cNvSpPr/>
            <p:nvPr userDrawn="1"/>
          </p:nvSpPr>
          <p:spPr>
            <a:xfrm>
              <a:off x="12977298" y="757129"/>
              <a:ext cx="533707" cy="544523"/>
            </a:xfrm>
            <a:prstGeom prst="rect">
              <a:avLst/>
            </a:prstGeom>
            <a:solidFill>
              <a:srgbClr val="5A5C6D"/>
            </a:solidFill>
            <a:ln>
              <a:noFill/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noFill/>
              </a:endParaRPr>
            </a:p>
          </p:txBody>
        </p:sp>
        <p:sp>
          <p:nvSpPr>
            <p:cNvPr id="76" name="Rechteck 92">
              <a:extLst>
                <a:ext uri="{FF2B5EF4-FFF2-40B4-BE49-F238E27FC236}">
                  <a16:creationId xmlns:a16="http://schemas.microsoft.com/office/drawing/2014/main" id="{ADE73054-95AC-FAF0-77B6-961180D10877}"/>
                </a:ext>
              </a:extLst>
            </p:cNvPr>
            <p:cNvSpPr/>
            <p:nvPr userDrawn="1"/>
          </p:nvSpPr>
          <p:spPr>
            <a:xfrm>
              <a:off x="13587677" y="755070"/>
              <a:ext cx="533707" cy="548640"/>
            </a:xfrm>
            <a:prstGeom prst="rect">
              <a:avLst/>
            </a:prstGeom>
            <a:solidFill>
              <a:srgbClr val="91929E"/>
            </a:solidFill>
            <a:ln>
              <a:noFill/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noFill/>
              </a:endParaRPr>
            </a:p>
          </p:txBody>
        </p:sp>
        <p:sp>
          <p:nvSpPr>
            <p:cNvPr id="77" name="Rechteck 93">
              <a:extLst>
                <a:ext uri="{FF2B5EF4-FFF2-40B4-BE49-F238E27FC236}">
                  <a16:creationId xmlns:a16="http://schemas.microsoft.com/office/drawing/2014/main" id="{70CB2AAC-07AB-3A05-8600-D642A95249F2}"/>
                </a:ext>
              </a:extLst>
            </p:cNvPr>
            <p:cNvSpPr/>
            <p:nvPr userDrawn="1"/>
          </p:nvSpPr>
          <p:spPr>
            <a:xfrm>
              <a:off x="14210146" y="755070"/>
              <a:ext cx="533707" cy="548640"/>
            </a:xfrm>
            <a:prstGeom prst="rect">
              <a:avLst/>
            </a:prstGeom>
            <a:solidFill>
              <a:srgbClr val="C8C9CE"/>
            </a:solidFill>
            <a:ln>
              <a:noFill/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noFill/>
              </a:endParaRPr>
            </a:p>
          </p:txBody>
        </p:sp>
        <p:sp>
          <p:nvSpPr>
            <p:cNvPr id="78" name="Rechteck 96">
              <a:extLst>
                <a:ext uri="{FF2B5EF4-FFF2-40B4-BE49-F238E27FC236}">
                  <a16:creationId xmlns:a16="http://schemas.microsoft.com/office/drawing/2014/main" id="{270FF694-30A8-33EC-902C-080FB2B159FC}"/>
                </a:ext>
              </a:extLst>
            </p:cNvPr>
            <p:cNvSpPr/>
            <p:nvPr userDrawn="1"/>
          </p:nvSpPr>
          <p:spPr>
            <a:xfrm>
              <a:off x="12340871" y="1357741"/>
              <a:ext cx="533706" cy="54864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noFill/>
              </a:endParaRPr>
            </a:p>
          </p:txBody>
        </p: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F13385BE-E322-CA21-39BA-E1B744B212A7}"/>
                </a:ext>
              </a:extLst>
            </p:cNvPr>
            <p:cNvSpPr/>
            <p:nvPr userDrawn="1"/>
          </p:nvSpPr>
          <p:spPr>
            <a:xfrm>
              <a:off x="12914884" y="304800"/>
              <a:ext cx="1269559" cy="24830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l"/>
              <a:r>
                <a:rPr lang="hr-HR" sz="1100">
                  <a:solidFill>
                    <a:srgbClr val="44465A"/>
                  </a:solidFill>
                </a:rPr>
                <a:t>Primary</a:t>
              </a:r>
            </a:p>
            <a:p>
              <a:pPr algn="l"/>
              <a:r>
                <a:rPr lang="hr-HR" sz="1100">
                  <a:solidFill>
                    <a:srgbClr val="44465A"/>
                  </a:solidFill>
                </a:rPr>
                <a:t>color</a:t>
              </a:r>
              <a:endParaRPr lang="en-GB" sz="1100">
                <a:solidFill>
                  <a:srgbClr val="44465A"/>
                </a:solidFill>
              </a:endParaRPr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D80B0F1E-4067-FEE7-307A-1E5E45C29659}"/>
                </a:ext>
              </a:extLst>
            </p:cNvPr>
            <p:cNvSpPr/>
            <p:nvPr userDrawn="1"/>
          </p:nvSpPr>
          <p:spPr>
            <a:xfrm>
              <a:off x="14779511" y="910610"/>
              <a:ext cx="1481153" cy="24831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l"/>
              <a:r>
                <a:rPr lang="hr-HR" sz="1100">
                  <a:solidFill>
                    <a:srgbClr val="44465A"/>
                  </a:solidFill>
                </a:rPr>
                <a:t>Corporate</a:t>
              </a:r>
            </a:p>
            <a:p>
              <a:pPr lvl="0" algn="l"/>
              <a:r>
                <a:rPr lang="hr-HR" sz="1100">
                  <a:solidFill>
                    <a:srgbClr val="44465A"/>
                  </a:solidFill>
                </a:rPr>
                <a:t>colors </a:t>
              </a:r>
              <a:endParaRPr lang="en-GB" sz="1100">
                <a:solidFill>
                  <a:srgbClr val="44465A"/>
                </a:solidFill>
              </a:endParaRPr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28B18EAB-3747-3D5E-1755-0BF41E34CCDD}"/>
                </a:ext>
              </a:extLst>
            </p:cNvPr>
            <p:cNvSpPr/>
            <p:nvPr userDrawn="1"/>
          </p:nvSpPr>
          <p:spPr>
            <a:xfrm>
              <a:off x="12914884" y="1537504"/>
              <a:ext cx="1269559" cy="22610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l"/>
              <a:r>
                <a:rPr lang="hr-HR" sz="1100">
                  <a:solidFill>
                    <a:srgbClr val="44465A"/>
                  </a:solidFill>
                </a:rPr>
                <a:t>Accent</a:t>
              </a:r>
            </a:p>
            <a:p>
              <a:pPr lvl="0" algn="l"/>
              <a:r>
                <a:rPr lang="hr-HR" sz="1100">
                  <a:solidFill>
                    <a:srgbClr val="44465A"/>
                  </a:solidFill>
                </a:rPr>
                <a:t>color</a:t>
              </a:r>
              <a:endParaRPr lang="en-GB" sz="1100">
                <a:solidFill>
                  <a:srgbClr val="44465A"/>
                </a:solidFill>
              </a:endParaRPr>
            </a:p>
          </p:txBody>
        </p: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AF0DF9F7-4D13-B19A-7800-36E2E1C7FBEC}"/>
                </a:ext>
              </a:extLst>
            </p:cNvPr>
            <p:cNvSpPr/>
            <p:nvPr userDrawn="1"/>
          </p:nvSpPr>
          <p:spPr>
            <a:xfrm>
              <a:off x="14756384" y="2130616"/>
              <a:ext cx="1481882" cy="22125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l"/>
              <a:r>
                <a:rPr lang="hr-HR" sz="1100">
                  <a:solidFill>
                    <a:srgbClr val="44465A"/>
                  </a:solidFill>
                </a:rPr>
                <a:t>Color palette</a:t>
              </a:r>
            </a:p>
            <a:p>
              <a:pPr lvl="0" algn="l"/>
              <a:r>
                <a:rPr lang="hr-HR" sz="1100">
                  <a:solidFill>
                    <a:srgbClr val="44465A"/>
                  </a:solidFill>
                </a:rPr>
                <a:t>for ppt</a:t>
              </a:r>
              <a:endParaRPr lang="en-GB" sz="1100">
                <a:solidFill>
                  <a:srgbClr val="44465A"/>
                </a:solidFill>
              </a:endParaRPr>
            </a:p>
          </p:txBody>
        </p:sp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3A464563-5DCF-6FE4-0E3D-3ECCD1FE7372}"/>
                </a:ext>
              </a:extLst>
            </p:cNvPr>
            <p:cNvSpPr/>
            <p:nvPr userDrawn="1"/>
          </p:nvSpPr>
          <p:spPr>
            <a:xfrm>
              <a:off x="14141569" y="2761408"/>
              <a:ext cx="1174651" cy="26556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l"/>
              <a:r>
                <a:rPr lang="hr-HR" sz="1100">
                  <a:solidFill>
                    <a:srgbClr val="44465A"/>
                  </a:solidFill>
                </a:rPr>
                <a:t>Ampel</a:t>
              </a:r>
            </a:p>
            <a:p>
              <a:pPr lvl="0" algn="l"/>
              <a:r>
                <a:rPr lang="hr-HR" sz="1100">
                  <a:solidFill>
                    <a:srgbClr val="44465A"/>
                  </a:solidFill>
                </a:rPr>
                <a:t>colors</a:t>
              </a:r>
              <a:endParaRPr lang="en-GB" sz="1100">
                <a:solidFill>
                  <a:srgbClr val="44465A"/>
                </a:solidFill>
              </a:endParaRPr>
            </a:p>
          </p:txBody>
        </p:sp>
        <p:sp>
          <p:nvSpPr>
            <p:cNvPr id="84" name="Rechteck 6">
              <a:extLst>
                <a:ext uri="{FF2B5EF4-FFF2-40B4-BE49-F238E27FC236}">
                  <a16:creationId xmlns:a16="http://schemas.microsoft.com/office/drawing/2014/main" id="{BE84B553-CD59-DCDE-A19C-2A60F2942AB5}"/>
                </a:ext>
              </a:extLst>
            </p:cNvPr>
            <p:cNvSpPr/>
            <p:nvPr userDrawn="1"/>
          </p:nvSpPr>
          <p:spPr>
            <a:xfrm>
              <a:off x="12338324" y="3240833"/>
              <a:ext cx="530352" cy="548640"/>
            </a:xfrm>
            <a:prstGeom prst="rect">
              <a:avLst/>
            </a:prstGeom>
            <a:solidFill>
              <a:srgbClr val="B229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Roboto" panose="02000000000000000000" pitchFamily="2" charset="0"/>
              </a:endParaRPr>
            </a:p>
          </p:txBody>
        </p:sp>
        <p:sp>
          <p:nvSpPr>
            <p:cNvPr id="85" name="Rechteck 6">
              <a:extLst>
                <a:ext uri="{FF2B5EF4-FFF2-40B4-BE49-F238E27FC236}">
                  <a16:creationId xmlns:a16="http://schemas.microsoft.com/office/drawing/2014/main" id="{3B5F9E8C-DD42-7B9D-8C25-CDFFE394F230}"/>
                </a:ext>
              </a:extLst>
            </p:cNvPr>
            <p:cNvSpPr/>
            <p:nvPr userDrawn="1"/>
          </p:nvSpPr>
          <p:spPr>
            <a:xfrm>
              <a:off x="12964696" y="3240833"/>
              <a:ext cx="530352" cy="548640"/>
            </a:xfrm>
            <a:prstGeom prst="rect">
              <a:avLst/>
            </a:prstGeom>
            <a:solidFill>
              <a:srgbClr val="8282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Roboto" panose="02000000000000000000" pitchFamily="2" charset="0"/>
              </a:endParaRPr>
            </a:p>
          </p:txBody>
        </p:sp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D4B3D97A-0209-864C-DA03-412000743357}"/>
                </a:ext>
              </a:extLst>
            </p:cNvPr>
            <p:cNvSpPr/>
            <p:nvPr userDrawn="1"/>
          </p:nvSpPr>
          <p:spPr>
            <a:xfrm>
              <a:off x="13524484" y="3445305"/>
              <a:ext cx="1174651" cy="16385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l"/>
              <a:r>
                <a:rPr lang="hr-HR" sz="1100">
                  <a:solidFill>
                    <a:srgbClr val="44465A"/>
                  </a:solidFill>
                </a:rPr>
                <a:t>TERRA</a:t>
              </a:r>
              <a:endParaRPr lang="en-GB" sz="1100">
                <a:solidFill>
                  <a:srgbClr val="44465A"/>
                </a:solidFill>
              </a:endParaRPr>
            </a:p>
          </p:txBody>
        </p:sp>
        <p:sp>
          <p:nvSpPr>
            <p:cNvPr id="87" name="Rechteck 6">
              <a:extLst>
                <a:ext uri="{FF2B5EF4-FFF2-40B4-BE49-F238E27FC236}">
                  <a16:creationId xmlns:a16="http://schemas.microsoft.com/office/drawing/2014/main" id="{C8B220A5-2C3C-BC1D-7F65-3100081AE4B0}"/>
                </a:ext>
              </a:extLst>
            </p:cNvPr>
            <p:cNvSpPr/>
            <p:nvPr userDrawn="1"/>
          </p:nvSpPr>
          <p:spPr>
            <a:xfrm>
              <a:off x="12334970" y="4524532"/>
              <a:ext cx="533706" cy="548640"/>
            </a:xfrm>
            <a:prstGeom prst="rect">
              <a:avLst/>
            </a:prstGeom>
            <a:solidFill>
              <a:srgbClr val="FFD4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 panose="02000000000000000000" pitchFamily="2" charset="0"/>
                <a:ea typeface="+mn-ea"/>
                <a:cs typeface="+mn-cs"/>
              </a:endParaRPr>
            </a:p>
          </p:txBody>
        </p:sp>
        <p:sp>
          <p:nvSpPr>
            <p:cNvPr id="88" name="Rechteck 6">
              <a:extLst>
                <a:ext uri="{FF2B5EF4-FFF2-40B4-BE49-F238E27FC236}">
                  <a16:creationId xmlns:a16="http://schemas.microsoft.com/office/drawing/2014/main" id="{59B97BF8-9EDB-2F2F-C36B-733DF66B9B80}"/>
                </a:ext>
              </a:extLst>
            </p:cNvPr>
            <p:cNvSpPr/>
            <p:nvPr userDrawn="1"/>
          </p:nvSpPr>
          <p:spPr>
            <a:xfrm>
              <a:off x="12334970" y="3881575"/>
              <a:ext cx="533706" cy="548640"/>
            </a:xfrm>
            <a:prstGeom prst="rect">
              <a:avLst/>
            </a:prstGeom>
            <a:solidFill>
              <a:srgbClr val="D9222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 panose="02000000000000000000" pitchFamily="2" charset="0"/>
                <a:ea typeface="+mn-ea"/>
                <a:cs typeface="+mn-cs"/>
              </a:endParaRPr>
            </a:p>
          </p:txBody>
        </p:sp>
        <p:sp>
          <p:nvSpPr>
            <p:cNvPr id="89" name="Rechteck 6">
              <a:extLst>
                <a:ext uri="{FF2B5EF4-FFF2-40B4-BE49-F238E27FC236}">
                  <a16:creationId xmlns:a16="http://schemas.microsoft.com/office/drawing/2014/main" id="{B4EAA388-B3D0-76C1-5F99-AA66DED2BBD7}"/>
                </a:ext>
              </a:extLst>
            </p:cNvPr>
            <p:cNvSpPr/>
            <p:nvPr userDrawn="1"/>
          </p:nvSpPr>
          <p:spPr>
            <a:xfrm>
              <a:off x="12964696" y="4524532"/>
              <a:ext cx="530352" cy="548640"/>
            </a:xfrm>
            <a:prstGeom prst="rect">
              <a:avLst/>
            </a:prstGeom>
            <a:solidFill>
              <a:srgbClr val="0052C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 panose="02000000000000000000" pitchFamily="2" charset="0"/>
                <a:ea typeface="+mn-ea"/>
                <a:cs typeface="+mn-cs"/>
              </a:endParaRPr>
            </a:p>
          </p:txBody>
        </p:sp>
        <p:sp>
          <p:nvSpPr>
            <p:cNvPr id="90" name="Rechteck 6">
              <a:extLst>
                <a:ext uri="{FF2B5EF4-FFF2-40B4-BE49-F238E27FC236}">
                  <a16:creationId xmlns:a16="http://schemas.microsoft.com/office/drawing/2014/main" id="{BA23370C-B01D-B8D4-9786-D6F9E8289F7D}"/>
                </a:ext>
              </a:extLst>
            </p:cNvPr>
            <p:cNvSpPr/>
            <p:nvPr userDrawn="1"/>
          </p:nvSpPr>
          <p:spPr>
            <a:xfrm>
              <a:off x="12965950" y="3881575"/>
              <a:ext cx="530352" cy="548640"/>
            </a:xfrm>
            <a:prstGeom prst="rect">
              <a:avLst/>
            </a:prstGeom>
            <a:solidFill>
              <a:srgbClr val="31404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 panose="02000000000000000000" pitchFamily="2" charset="0"/>
                <a:ea typeface="+mn-ea"/>
                <a:cs typeface="+mn-cs"/>
              </a:endParaRPr>
            </a:p>
          </p:txBody>
        </p:sp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314E8ECC-EEF6-A302-0D6C-ACFE4E1F9E19}"/>
                </a:ext>
              </a:extLst>
            </p:cNvPr>
            <p:cNvSpPr/>
            <p:nvPr userDrawn="1"/>
          </p:nvSpPr>
          <p:spPr>
            <a:xfrm>
              <a:off x="13547611" y="4642707"/>
              <a:ext cx="1174651" cy="16385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l"/>
              <a:r>
                <a:rPr lang="hr-HR" sz="1100" dirty="0">
                  <a:solidFill>
                    <a:srgbClr val="44465A"/>
                  </a:solidFill>
                </a:rPr>
                <a:t>PROFIRENT</a:t>
              </a:r>
              <a:endParaRPr lang="en-GB" sz="1100" dirty="0">
                <a:solidFill>
                  <a:srgbClr val="44465A"/>
                </a:solidFill>
              </a:endParaRPr>
            </a:p>
          </p:txBody>
        </p:sp>
        <p:sp>
          <p:nvSpPr>
            <p:cNvPr id="92" name="Rechteck 6">
              <a:extLst>
                <a:ext uri="{FF2B5EF4-FFF2-40B4-BE49-F238E27FC236}">
                  <a16:creationId xmlns:a16="http://schemas.microsoft.com/office/drawing/2014/main" id="{BBC13A30-B46E-9351-433B-29CBAB2D5762}"/>
                </a:ext>
              </a:extLst>
            </p:cNvPr>
            <p:cNvSpPr/>
            <p:nvPr userDrawn="1"/>
          </p:nvSpPr>
          <p:spPr>
            <a:xfrm>
              <a:off x="13587677" y="3881575"/>
              <a:ext cx="530352" cy="548640"/>
            </a:xfrm>
            <a:prstGeom prst="rect">
              <a:avLst/>
            </a:prstGeom>
            <a:solidFill>
              <a:srgbClr val="606D7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 panose="02000000000000000000" pitchFamily="2" charset="0"/>
                <a:ea typeface="+mn-ea"/>
                <a:cs typeface="+mn-cs"/>
              </a:endParaRPr>
            </a:p>
          </p:txBody>
        </p:sp>
        <p:sp>
          <p:nvSpPr>
            <p:cNvPr id="93" name="Rechteck 6">
              <a:extLst>
                <a:ext uri="{FF2B5EF4-FFF2-40B4-BE49-F238E27FC236}">
                  <a16:creationId xmlns:a16="http://schemas.microsoft.com/office/drawing/2014/main" id="{A76BB6C8-0DE6-B05E-9785-AD45C2B8B859}"/>
                </a:ext>
              </a:extLst>
            </p:cNvPr>
            <p:cNvSpPr/>
            <p:nvPr userDrawn="1"/>
          </p:nvSpPr>
          <p:spPr>
            <a:xfrm>
              <a:off x="14210146" y="3881575"/>
              <a:ext cx="530352" cy="548640"/>
            </a:xfrm>
            <a:prstGeom prst="rect">
              <a:avLst/>
            </a:prstGeom>
            <a:solidFill>
              <a:srgbClr val="145668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 panose="02000000000000000000" pitchFamily="2" charset="0"/>
                <a:ea typeface="+mn-ea"/>
                <a:cs typeface="+mn-cs"/>
              </a:endParaRPr>
            </a:p>
          </p:txBody>
        </p:sp>
        <p:sp>
          <p:nvSpPr>
            <p:cNvPr id="94" name="Rechteck 93">
              <a:extLst>
                <a:ext uri="{FF2B5EF4-FFF2-40B4-BE49-F238E27FC236}">
                  <a16:creationId xmlns:a16="http://schemas.microsoft.com/office/drawing/2014/main" id="{2814A5C6-B376-1661-AED3-0358BCA2B7E6}"/>
                </a:ext>
              </a:extLst>
            </p:cNvPr>
            <p:cNvSpPr/>
            <p:nvPr userDrawn="1"/>
          </p:nvSpPr>
          <p:spPr>
            <a:xfrm>
              <a:off x="14206791" y="1981473"/>
              <a:ext cx="533707" cy="548640"/>
            </a:xfrm>
            <a:prstGeom prst="rect">
              <a:avLst/>
            </a:prstGeom>
            <a:solidFill>
              <a:schemeClr val="tx1">
                <a:lumMod val="10000"/>
                <a:lumOff val="90000"/>
              </a:schemeClr>
            </a:solidFill>
            <a:ln w="3175">
              <a:noFill/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noFill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16033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57" r:id="rId2"/>
    <p:sldLayoutId id="2147483758" r:id="rId3"/>
    <p:sldLayoutId id="2147483759" r:id="rId4"/>
    <p:sldLayoutId id="2147483802" r:id="rId5"/>
    <p:sldLayoutId id="2147483803" r:id="rId6"/>
    <p:sldLayoutId id="2147483804" r:id="rId7"/>
    <p:sldLayoutId id="2147483763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87">
          <p15:clr>
            <a:srgbClr val="F26B43"/>
          </p15:clr>
        </p15:guide>
        <p15:guide id="2" pos="3840">
          <p15:clr>
            <a:srgbClr val="F26B43"/>
          </p15:clr>
        </p15:guide>
        <p15:guide id="3" pos="98">
          <p15:clr>
            <a:srgbClr val="F26B43"/>
          </p15:clr>
        </p15:guide>
        <p15:guide id="4" pos="7582">
          <p15:clr>
            <a:srgbClr val="F26B43"/>
          </p15:clr>
        </p15:guide>
        <p15:guide id="5" orient="horz" pos="4247">
          <p15:clr>
            <a:srgbClr val="F26B43"/>
          </p15:clr>
        </p15:guide>
        <p15:guide id="6" orient="horz" pos="73">
          <p15:clr>
            <a:srgbClr val="F26B43"/>
          </p15:clr>
        </p15:guide>
        <p15:guide id="7" orient="horz" pos="4133">
          <p15:clr>
            <a:srgbClr val="F26B43"/>
          </p15:clr>
        </p15:guide>
        <p15:guide id="8" orient="horz" pos="867">
          <p15:clr>
            <a:srgbClr val="F26B43"/>
          </p15:clr>
        </p15:guide>
        <p15:guide id="9" orient="horz" pos="3906">
          <p15:clr>
            <a:srgbClr val="F26B43"/>
          </p15:clr>
        </p15:guide>
        <p15:guide id="10" pos="143">
          <p15:clr>
            <a:srgbClr val="F26B43"/>
          </p15:clr>
        </p15:guide>
        <p15:guide id="11" pos="7537">
          <p15:clr>
            <a:srgbClr val="F26B43"/>
          </p15:clr>
        </p15:guide>
        <p15:guide id="12" orient="horz" pos="913">
          <p15:clr>
            <a:srgbClr val="F26B43"/>
          </p15:clr>
        </p15:guide>
        <p15:guide id="13" pos="3885">
          <p15:clr>
            <a:srgbClr val="F26B43"/>
          </p15:clr>
        </p15:guide>
        <p15:guide id="14" pos="3795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hink-cell data - do not delete" hidden="1">
            <a:extLst>
              <a:ext uri="{FF2B5EF4-FFF2-40B4-BE49-F238E27FC236}">
                <a16:creationId xmlns:a16="http://schemas.microsoft.com/office/drawing/2014/main" id="{2D3ED3D1-3D08-14ED-E486-80DA83925C26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0"/>
            </p:custDataLst>
            <p:extLst>
              <p:ext uri="{D42A27DB-BD31-4B8C-83A1-F6EECF244321}">
                <p14:modId xmlns:p14="http://schemas.microsoft.com/office/powerpoint/2010/main" val="2021239062"/>
              </p:ext>
            </p:extLst>
          </p:nvPr>
        </p:nvGraphicFramePr>
        <p:xfrm>
          <a:off x="1588" y="1588"/>
          <a:ext cx="122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11" imgW="7772400" imgH="10058400" progId="TCLayout.ActiveDocument.1">
                  <p:embed/>
                </p:oleObj>
              </mc:Choice>
              <mc:Fallback>
                <p:oleObj name="think-cell Slide" r:id="rId11" imgW="7772400" imgH="10058400" progId="TCLayout.ActiveDocument.1">
                  <p:embed/>
                  <p:pic>
                    <p:nvPicPr>
                      <p:cNvPr id="2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2D3ED3D1-3D08-14ED-E486-80DA83925C2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22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Foliennummernplatzhalter 5">
            <a:extLst>
              <a:ext uri="{FF2B5EF4-FFF2-40B4-BE49-F238E27FC236}">
                <a16:creationId xmlns:a16="http://schemas.microsoft.com/office/drawing/2014/main" id="{D589CCA8-3329-C5B4-3A8C-09EF119456FE}"/>
              </a:ext>
            </a:extLst>
          </p:cNvPr>
          <p:cNvSpPr txBox="1">
            <a:spLocks/>
          </p:cNvSpPr>
          <p:nvPr userDrawn="1"/>
        </p:nvSpPr>
        <p:spPr>
          <a:xfrm>
            <a:off x="11490325" y="6561138"/>
            <a:ext cx="546100" cy="180975"/>
          </a:xfrm>
          <a:prstGeom prst="rect">
            <a:avLst/>
          </a:prstGeom>
        </p:spPr>
        <p:txBody>
          <a:bodyPr lIns="0" tIns="0" rIns="0" bIns="0" anchor="ctr" anchorCtr="0"/>
          <a:lstStyle>
            <a:defPPr>
              <a:defRPr lang="de-DE"/>
            </a:defPPr>
            <a:lvl1pPr marL="0" algn="r" defTabSz="914400" rtl="0" eaLnBrk="1" latinLnBrk="0" hangingPunct="1">
              <a:defRPr sz="1600" b="1" kern="1200">
                <a:solidFill>
                  <a:schemeClr val="tx1"/>
                </a:solidFill>
                <a:latin typeface="Slussen" pitchFamily="2" charset="77"/>
                <a:ea typeface="Slussen" pitchFamily="2" charset="77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de-DE" sz="1000"/>
              <a:t>| </a:t>
            </a:r>
            <a:fld id="{B8EA5FE3-8007-C144-94A3-B39E6A5ED419}" type="slidenum">
              <a:rPr lang="de-DE" sz="1000" smtClean="0"/>
              <a:pPr algn="r"/>
              <a:t>‹#›</a:t>
            </a:fld>
            <a:endParaRPr lang="de-DE" sz="1000"/>
          </a:p>
        </p:txBody>
      </p:sp>
      <p:pic>
        <p:nvPicPr>
          <p:cNvPr id="26" name="Grafik 46">
            <a:extLst>
              <a:ext uri="{FF2B5EF4-FFF2-40B4-BE49-F238E27FC236}">
                <a16:creationId xmlns:a16="http://schemas.microsoft.com/office/drawing/2014/main" id="{1B987D7A-D858-4375-013F-83FCC65CCFD0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155575" y="6595809"/>
            <a:ext cx="963588" cy="146304"/>
          </a:xfrm>
          <a:prstGeom prst="rect">
            <a:avLst/>
          </a:prstGeom>
        </p:spPr>
      </p:pic>
      <p:grpSp>
        <p:nvGrpSpPr>
          <p:cNvPr id="66" name="Group 65">
            <a:extLst>
              <a:ext uri="{FF2B5EF4-FFF2-40B4-BE49-F238E27FC236}">
                <a16:creationId xmlns:a16="http://schemas.microsoft.com/office/drawing/2014/main" id="{34E1A653-A074-083F-654F-B41F870C71AD}"/>
              </a:ext>
            </a:extLst>
          </p:cNvPr>
          <p:cNvGrpSpPr/>
          <p:nvPr userDrawn="1"/>
        </p:nvGrpSpPr>
        <p:grpSpPr>
          <a:xfrm>
            <a:off x="12334969" y="127980"/>
            <a:ext cx="3925695" cy="4945192"/>
            <a:chOff x="12334969" y="127980"/>
            <a:chExt cx="3925695" cy="4945192"/>
          </a:xfrm>
        </p:grpSpPr>
        <p:sp>
          <p:nvSpPr>
            <p:cNvPr id="67" name="Rechteck 31">
              <a:extLst>
                <a:ext uri="{FF2B5EF4-FFF2-40B4-BE49-F238E27FC236}">
                  <a16:creationId xmlns:a16="http://schemas.microsoft.com/office/drawing/2014/main" id="{1BC1FD77-DB16-126A-4434-6C740680CE7A}"/>
                </a:ext>
              </a:extLst>
            </p:cNvPr>
            <p:cNvSpPr/>
            <p:nvPr userDrawn="1"/>
          </p:nvSpPr>
          <p:spPr>
            <a:xfrm>
              <a:off x="12334969" y="127980"/>
              <a:ext cx="533707" cy="548640"/>
            </a:xfrm>
            <a:prstGeom prst="rect">
              <a:avLst/>
            </a:prstGeom>
            <a:solidFill>
              <a:srgbClr val="23263F"/>
            </a:solidFill>
            <a:ln>
              <a:noFill/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sp>
          <p:nvSpPr>
            <p:cNvPr id="68" name="Rechteck 80">
              <a:extLst>
                <a:ext uri="{FF2B5EF4-FFF2-40B4-BE49-F238E27FC236}">
                  <a16:creationId xmlns:a16="http://schemas.microsoft.com/office/drawing/2014/main" id="{80B3F01C-B58D-8338-0AED-C050E1CC2D16}"/>
                </a:ext>
              </a:extLst>
            </p:cNvPr>
            <p:cNvSpPr/>
            <p:nvPr userDrawn="1"/>
          </p:nvSpPr>
          <p:spPr>
            <a:xfrm>
              <a:off x="12340869" y="2614683"/>
              <a:ext cx="533706" cy="548640"/>
            </a:xfrm>
            <a:prstGeom prst="rect">
              <a:avLst/>
            </a:prstGeom>
            <a:solidFill>
              <a:srgbClr val="FF3300"/>
            </a:solidFill>
            <a:ln>
              <a:noFill/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noFill/>
              </a:endParaRPr>
            </a:p>
          </p:txBody>
        </p:sp>
        <p:sp>
          <p:nvSpPr>
            <p:cNvPr id="69" name="Rechteck 81">
              <a:extLst>
                <a:ext uri="{FF2B5EF4-FFF2-40B4-BE49-F238E27FC236}">
                  <a16:creationId xmlns:a16="http://schemas.microsoft.com/office/drawing/2014/main" id="{7CFE85CA-A786-90DC-28E3-59CC3C96D8DB}"/>
                </a:ext>
              </a:extLst>
            </p:cNvPr>
            <p:cNvSpPr/>
            <p:nvPr userDrawn="1"/>
          </p:nvSpPr>
          <p:spPr>
            <a:xfrm>
              <a:off x="12965950" y="2614683"/>
              <a:ext cx="530352" cy="54864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>
                <a:noFill/>
              </a:endParaRPr>
            </a:p>
          </p:txBody>
        </p:sp>
        <p:sp>
          <p:nvSpPr>
            <p:cNvPr id="70" name="Rechteck 82">
              <a:extLst>
                <a:ext uri="{FF2B5EF4-FFF2-40B4-BE49-F238E27FC236}">
                  <a16:creationId xmlns:a16="http://schemas.microsoft.com/office/drawing/2014/main" id="{042BF388-5D9F-260D-ED79-5FBD5B21B4B8}"/>
                </a:ext>
              </a:extLst>
            </p:cNvPr>
            <p:cNvSpPr/>
            <p:nvPr userDrawn="1"/>
          </p:nvSpPr>
          <p:spPr>
            <a:xfrm>
              <a:off x="13587677" y="2614683"/>
              <a:ext cx="530352" cy="54864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noFill/>
              </a:endParaRPr>
            </a:p>
          </p:txBody>
        </p:sp>
        <p:sp>
          <p:nvSpPr>
            <p:cNvPr id="71" name="Rechteck 85">
              <a:extLst>
                <a:ext uri="{FF2B5EF4-FFF2-40B4-BE49-F238E27FC236}">
                  <a16:creationId xmlns:a16="http://schemas.microsoft.com/office/drawing/2014/main" id="{73CF3941-1B4A-0C43-70DC-AC09D877B0D9}"/>
                </a:ext>
              </a:extLst>
            </p:cNvPr>
            <p:cNvSpPr/>
            <p:nvPr userDrawn="1"/>
          </p:nvSpPr>
          <p:spPr>
            <a:xfrm>
              <a:off x="12334970" y="1981473"/>
              <a:ext cx="533706" cy="548640"/>
            </a:xfrm>
            <a:prstGeom prst="rect">
              <a:avLst/>
            </a:prstGeom>
            <a:solidFill>
              <a:srgbClr val="7F92FF"/>
            </a:solidFill>
            <a:ln>
              <a:noFill/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noFill/>
              </a:endParaRPr>
            </a:p>
          </p:txBody>
        </p:sp>
        <p:sp>
          <p:nvSpPr>
            <p:cNvPr id="72" name="Rechteck 88">
              <a:extLst>
                <a:ext uri="{FF2B5EF4-FFF2-40B4-BE49-F238E27FC236}">
                  <a16:creationId xmlns:a16="http://schemas.microsoft.com/office/drawing/2014/main" id="{8EFFB7E5-86B3-1E50-C5C2-642A73E79A35}"/>
                </a:ext>
              </a:extLst>
            </p:cNvPr>
            <p:cNvSpPr/>
            <p:nvPr userDrawn="1"/>
          </p:nvSpPr>
          <p:spPr>
            <a:xfrm>
              <a:off x="13587677" y="1981473"/>
              <a:ext cx="533706" cy="548640"/>
            </a:xfrm>
            <a:prstGeom prst="rect">
              <a:avLst/>
            </a:prstGeom>
            <a:solidFill>
              <a:srgbClr val="C3E3F8"/>
            </a:solidFill>
            <a:ln>
              <a:noFill/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noFill/>
              </a:endParaRPr>
            </a:p>
          </p:txBody>
        </p:sp>
        <p:sp>
          <p:nvSpPr>
            <p:cNvPr id="73" name="Rechteck 89">
              <a:extLst>
                <a:ext uri="{FF2B5EF4-FFF2-40B4-BE49-F238E27FC236}">
                  <a16:creationId xmlns:a16="http://schemas.microsoft.com/office/drawing/2014/main" id="{5FC0C7DD-C307-2BB0-1325-6B8E0A5A6202}"/>
                </a:ext>
              </a:extLst>
            </p:cNvPr>
            <p:cNvSpPr/>
            <p:nvPr userDrawn="1"/>
          </p:nvSpPr>
          <p:spPr>
            <a:xfrm>
              <a:off x="12970316" y="1981473"/>
              <a:ext cx="530352" cy="548640"/>
            </a:xfrm>
            <a:prstGeom prst="rect">
              <a:avLst/>
            </a:prstGeom>
            <a:solidFill>
              <a:srgbClr val="BDBFF2"/>
            </a:solidFill>
            <a:ln>
              <a:noFill/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noFill/>
              </a:endParaRPr>
            </a:p>
          </p:txBody>
        </p:sp>
        <p:sp>
          <p:nvSpPr>
            <p:cNvPr id="74" name="Rechteck 90">
              <a:extLst>
                <a:ext uri="{FF2B5EF4-FFF2-40B4-BE49-F238E27FC236}">
                  <a16:creationId xmlns:a16="http://schemas.microsoft.com/office/drawing/2014/main" id="{AA463154-5A64-00DE-78EE-BBFF5CED9AC3}"/>
                </a:ext>
              </a:extLst>
            </p:cNvPr>
            <p:cNvSpPr/>
            <p:nvPr userDrawn="1"/>
          </p:nvSpPr>
          <p:spPr>
            <a:xfrm>
              <a:off x="12340870" y="757129"/>
              <a:ext cx="533708" cy="544523"/>
            </a:xfrm>
            <a:prstGeom prst="rect">
              <a:avLst/>
            </a:prstGeom>
            <a:solidFill>
              <a:srgbClr val="44465A"/>
            </a:solidFill>
            <a:ln>
              <a:noFill/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noFill/>
              </a:endParaRPr>
            </a:p>
          </p:txBody>
        </p:sp>
        <p:sp>
          <p:nvSpPr>
            <p:cNvPr id="75" name="Rechteck 91">
              <a:extLst>
                <a:ext uri="{FF2B5EF4-FFF2-40B4-BE49-F238E27FC236}">
                  <a16:creationId xmlns:a16="http://schemas.microsoft.com/office/drawing/2014/main" id="{22E74447-7ABD-9979-DD48-206FCC3E459D}"/>
                </a:ext>
              </a:extLst>
            </p:cNvPr>
            <p:cNvSpPr/>
            <p:nvPr userDrawn="1"/>
          </p:nvSpPr>
          <p:spPr>
            <a:xfrm>
              <a:off x="12977298" y="757129"/>
              <a:ext cx="533707" cy="544523"/>
            </a:xfrm>
            <a:prstGeom prst="rect">
              <a:avLst/>
            </a:prstGeom>
            <a:solidFill>
              <a:srgbClr val="5A5C6D"/>
            </a:solidFill>
            <a:ln>
              <a:noFill/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noFill/>
              </a:endParaRPr>
            </a:p>
          </p:txBody>
        </p:sp>
        <p:sp>
          <p:nvSpPr>
            <p:cNvPr id="76" name="Rechteck 92">
              <a:extLst>
                <a:ext uri="{FF2B5EF4-FFF2-40B4-BE49-F238E27FC236}">
                  <a16:creationId xmlns:a16="http://schemas.microsoft.com/office/drawing/2014/main" id="{7897817F-E217-85FD-EF81-7965FCF4B334}"/>
                </a:ext>
              </a:extLst>
            </p:cNvPr>
            <p:cNvSpPr/>
            <p:nvPr userDrawn="1"/>
          </p:nvSpPr>
          <p:spPr>
            <a:xfrm>
              <a:off x="13587677" y="755070"/>
              <a:ext cx="533707" cy="548640"/>
            </a:xfrm>
            <a:prstGeom prst="rect">
              <a:avLst/>
            </a:prstGeom>
            <a:solidFill>
              <a:srgbClr val="91929E"/>
            </a:solidFill>
            <a:ln>
              <a:noFill/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noFill/>
              </a:endParaRPr>
            </a:p>
          </p:txBody>
        </p:sp>
        <p:sp>
          <p:nvSpPr>
            <p:cNvPr id="77" name="Rechteck 93">
              <a:extLst>
                <a:ext uri="{FF2B5EF4-FFF2-40B4-BE49-F238E27FC236}">
                  <a16:creationId xmlns:a16="http://schemas.microsoft.com/office/drawing/2014/main" id="{BF6CCB90-60E9-57A9-B880-ED1F0519C6E4}"/>
                </a:ext>
              </a:extLst>
            </p:cNvPr>
            <p:cNvSpPr/>
            <p:nvPr userDrawn="1"/>
          </p:nvSpPr>
          <p:spPr>
            <a:xfrm>
              <a:off x="14210146" y="755070"/>
              <a:ext cx="533707" cy="548640"/>
            </a:xfrm>
            <a:prstGeom prst="rect">
              <a:avLst/>
            </a:prstGeom>
            <a:solidFill>
              <a:srgbClr val="C8C9CE"/>
            </a:solidFill>
            <a:ln>
              <a:noFill/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noFill/>
              </a:endParaRPr>
            </a:p>
          </p:txBody>
        </p:sp>
        <p:sp>
          <p:nvSpPr>
            <p:cNvPr id="78" name="Rechteck 96">
              <a:extLst>
                <a:ext uri="{FF2B5EF4-FFF2-40B4-BE49-F238E27FC236}">
                  <a16:creationId xmlns:a16="http://schemas.microsoft.com/office/drawing/2014/main" id="{0629442E-13F3-B746-032D-524FE22EFC48}"/>
                </a:ext>
              </a:extLst>
            </p:cNvPr>
            <p:cNvSpPr/>
            <p:nvPr userDrawn="1"/>
          </p:nvSpPr>
          <p:spPr>
            <a:xfrm>
              <a:off x="12340871" y="1357741"/>
              <a:ext cx="533706" cy="54864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noFill/>
              </a:endParaRPr>
            </a:p>
          </p:txBody>
        </p: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4C997988-BA7B-B769-878C-9538920E84C5}"/>
                </a:ext>
              </a:extLst>
            </p:cNvPr>
            <p:cNvSpPr/>
            <p:nvPr userDrawn="1"/>
          </p:nvSpPr>
          <p:spPr>
            <a:xfrm>
              <a:off x="12914884" y="304800"/>
              <a:ext cx="1269559" cy="24830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l"/>
              <a:r>
                <a:rPr lang="hr-HR" sz="1100">
                  <a:solidFill>
                    <a:srgbClr val="44465A"/>
                  </a:solidFill>
                </a:rPr>
                <a:t>Primary</a:t>
              </a:r>
            </a:p>
            <a:p>
              <a:pPr algn="l"/>
              <a:r>
                <a:rPr lang="hr-HR" sz="1100">
                  <a:solidFill>
                    <a:srgbClr val="44465A"/>
                  </a:solidFill>
                </a:rPr>
                <a:t>color</a:t>
              </a:r>
              <a:endParaRPr lang="en-GB" sz="1100">
                <a:solidFill>
                  <a:srgbClr val="44465A"/>
                </a:solidFill>
              </a:endParaRPr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BD73100C-2356-AB66-5A7E-DD998073E2C3}"/>
                </a:ext>
              </a:extLst>
            </p:cNvPr>
            <p:cNvSpPr/>
            <p:nvPr userDrawn="1"/>
          </p:nvSpPr>
          <p:spPr>
            <a:xfrm>
              <a:off x="14779511" y="910610"/>
              <a:ext cx="1481153" cy="24831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l"/>
              <a:r>
                <a:rPr lang="hr-HR" sz="1100">
                  <a:solidFill>
                    <a:srgbClr val="44465A"/>
                  </a:solidFill>
                </a:rPr>
                <a:t>Corporate</a:t>
              </a:r>
            </a:p>
            <a:p>
              <a:pPr lvl="0" algn="l"/>
              <a:r>
                <a:rPr lang="hr-HR" sz="1100">
                  <a:solidFill>
                    <a:srgbClr val="44465A"/>
                  </a:solidFill>
                </a:rPr>
                <a:t>colors </a:t>
              </a:r>
              <a:endParaRPr lang="en-GB" sz="1100">
                <a:solidFill>
                  <a:srgbClr val="44465A"/>
                </a:solidFill>
              </a:endParaRPr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E8B369EF-9CB1-43B9-65A2-59C839B459C9}"/>
                </a:ext>
              </a:extLst>
            </p:cNvPr>
            <p:cNvSpPr/>
            <p:nvPr userDrawn="1"/>
          </p:nvSpPr>
          <p:spPr>
            <a:xfrm>
              <a:off x="12914884" y="1537504"/>
              <a:ext cx="1269559" cy="22610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l"/>
              <a:r>
                <a:rPr lang="hr-HR" sz="1100">
                  <a:solidFill>
                    <a:srgbClr val="44465A"/>
                  </a:solidFill>
                </a:rPr>
                <a:t>Accent</a:t>
              </a:r>
            </a:p>
            <a:p>
              <a:pPr lvl="0" algn="l"/>
              <a:r>
                <a:rPr lang="hr-HR" sz="1100">
                  <a:solidFill>
                    <a:srgbClr val="44465A"/>
                  </a:solidFill>
                </a:rPr>
                <a:t>color</a:t>
              </a:r>
              <a:endParaRPr lang="en-GB" sz="1100">
                <a:solidFill>
                  <a:srgbClr val="44465A"/>
                </a:solidFill>
              </a:endParaRPr>
            </a:p>
          </p:txBody>
        </p: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2296883D-1D17-DF38-2521-2B4F0AE82266}"/>
                </a:ext>
              </a:extLst>
            </p:cNvPr>
            <p:cNvSpPr/>
            <p:nvPr userDrawn="1"/>
          </p:nvSpPr>
          <p:spPr>
            <a:xfrm>
              <a:off x="14756384" y="2130616"/>
              <a:ext cx="1481882" cy="22125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l"/>
              <a:r>
                <a:rPr lang="hr-HR" sz="1100">
                  <a:solidFill>
                    <a:srgbClr val="44465A"/>
                  </a:solidFill>
                </a:rPr>
                <a:t>Color palette</a:t>
              </a:r>
            </a:p>
            <a:p>
              <a:pPr lvl="0" algn="l"/>
              <a:r>
                <a:rPr lang="hr-HR" sz="1100">
                  <a:solidFill>
                    <a:srgbClr val="44465A"/>
                  </a:solidFill>
                </a:rPr>
                <a:t>for ppt</a:t>
              </a:r>
              <a:endParaRPr lang="en-GB" sz="1100">
                <a:solidFill>
                  <a:srgbClr val="44465A"/>
                </a:solidFill>
              </a:endParaRPr>
            </a:p>
          </p:txBody>
        </p:sp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13589FFF-3B44-6585-8AF9-15056B6690FF}"/>
                </a:ext>
              </a:extLst>
            </p:cNvPr>
            <p:cNvSpPr/>
            <p:nvPr userDrawn="1"/>
          </p:nvSpPr>
          <p:spPr>
            <a:xfrm>
              <a:off x="14141569" y="2761408"/>
              <a:ext cx="1174651" cy="26556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l"/>
              <a:r>
                <a:rPr lang="hr-HR" sz="1100">
                  <a:solidFill>
                    <a:srgbClr val="44465A"/>
                  </a:solidFill>
                </a:rPr>
                <a:t>Ampel</a:t>
              </a:r>
            </a:p>
            <a:p>
              <a:pPr lvl="0" algn="l"/>
              <a:r>
                <a:rPr lang="hr-HR" sz="1100">
                  <a:solidFill>
                    <a:srgbClr val="44465A"/>
                  </a:solidFill>
                </a:rPr>
                <a:t>colors</a:t>
              </a:r>
              <a:endParaRPr lang="en-GB" sz="1100">
                <a:solidFill>
                  <a:srgbClr val="44465A"/>
                </a:solidFill>
              </a:endParaRPr>
            </a:p>
          </p:txBody>
        </p:sp>
        <p:sp>
          <p:nvSpPr>
            <p:cNvPr id="84" name="Rechteck 6">
              <a:extLst>
                <a:ext uri="{FF2B5EF4-FFF2-40B4-BE49-F238E27FC236}">
                  <a16:creationId xmlns:a16="http://schemas.microsoft.com/office/drawing/2014/main" id="{8C1EF844-6EC9-1A9D-E527-8F2B918C15E0}"/>
                </a:ext>
              </a:extLst>
            </p:cNvPr>
            <p:cNvSpPr/>
            <p:nvPr userDrawn="1"/>
          </p:nvSpPr>
          <p:spPr>
            <a:xfrm>
              <a:off x="12338324" y="3240833"/>
              <a:ext cx="530352" cy="548640"/>
            </a:xfrm>
            <a:prstGeom prst="rect">
              <a:avLst/>
            </a:prstGeom>
            <a:solidFill>
              <a:srgbClr val="B229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Roboto" panose="02000000000000000000" pitchFamily="2" charset="0"/>
              </a:endParaRPr>
            </a:p>
          </p:txBody>
        </p:sp>
        <p:sp>
          <p:nvSpPr>
            <p:cNvPr id="85" name="Rechteck 6">
              <a:extLst>
                <a:ext uri="{FF2B5EF4-FFF2-40B4-BE49-F238E27FC236}">
                  <a16:creationId xmlns:a16="http://schemas.microsoft.com/office/drawing/2014/main" id="{FB4D31F0-651A-CA6A-961C-EDD86D42A7CE}"/>
                </a:ext>
              </a:extLst>
            </p:cNvPr>
            <p:cNvSpPr/>
            <p:nvPr userDrawn="1"/>
          </p:nvSpPr>
          <p:spPr>
            <a:xfrm>
              <a:off x="12964696" y="3240833"/>
              <a:ext cx="530352" cy="548640"/>
            </a:xfrm>
            <a:prstGeom prst="rect">
              <a:avLst/>
            </a:prstGeom>
            <a:solidFill>
              <a:srgbClr val="8282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Roboto" panose="02000000000000000000" pitchFamily="2" charset="0"/>
              </a:endParaRPr>
            </a:p>
          </p:txBody>
        </p:sp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1EBB2A7E-4875-0D25-89BF-324948EDAAE8}"/>
                </a:ext>
              </a:extLst>
            </p:cNvPr>
            <p:cNvSpPr/>
            <p:nvPr userDrawn="1"/>
          </p:nvSpPr>
          <p:spPr>
            <a:xfrm>
              <a:off x="13524484" y="3445305"/>
              <a:ext cx="1174651" cy="16385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l"/>
              <a:r>
                <a:rPr lang="hr-HR" sz="1100">
                  <a:solidFill>
                    <a:srgbClr val="44465A"/>
                  </a:solidFill>
                </a:rPr>
                <a:t>TERRA</a:t>
              </a:r>
              <a:endParaRPr lang="en-GB" sz="1100">
                <a:solidFill>
                  <a:srgbClr val="44465A"/>
                </a:solidFill>
              </a:endParaRPr>
            </a:p>
          </p:txBody>
        </p:sp>
        <p:sp>
          <p:nvSpPr>
            <p:cNvPr id="87" name="Rechteck 6">
              <a:extLst>
                <a:ext uri="{FF2B5EF4-FFF2-40B4-BE49-F238E27FC236}">
                  <a16:creationId xmlns:a16="http://schemas.microsoft.com/office/drawing/2014/main" id="{2F7605A9-C8B6-6415-E867-FCE9473F5EA8}"/>
                </a:ext>
              </a:extLst>
            </p:cNvPr>
            <p:cNvSpPr/>
            <p:nvPr userDrawn="1"/>
          </p:nvSpPr>
          <p:spPr>
            <a:xfrm>
              <a:off x="12334970" y="4524532"/>
              <a:ext cx="533706" cy="548640"/>
            </a:xfrm>
            <a:prstGeom prst="rect">
              <a:avLst/>
            </a:prstGeom>
            <a:solidFill>
              <a:srgbClr val="FFD4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 panose="02000000000000000000" pitchFamily="2" charset="0"/>
                <a:ea typeface="+mn-ea"/>
                <a:cs typeface="+mn-cs"/>
              </a:endParaRPr>
            </a:p>
          </p:txBody>
        </p:sp>
        <p:sp>
          <p:nvSpPr>
            <p:cNvPr id="88" name="Rechteck 6">
              <a:extLst>
                <a:ext uri="{FF2B5EF4-FFF2-40B4-BE49-F238E27FC236}">
                  <a16:creationId xmlns:a16="http://schemas.microsoft.com/office/drawing/2014/main" id="{3C8FD66A-988C-4D40-E881-FB076E73634B}"/>
                </a:ext>
              </a:extLst>
            </p:cNvPr>
            <p:cNvSpPr/>
            <p:nvPr userDrawn="1"/>
          </p:nvSpPr>
          <p:spPr>
            <a:xfrm>
              <a:off x="12334970" y="3881575"/>
              <a:ext cx="533706" cy="548640"/>
            </a:xfrm>
            <a:prstGeom prst="rect">
              <a:avLst/>
            </a:prstGeom>
            <a:solidFill>
              <a:srgbClr val="D9222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 panose="02000000000000000000" pitchFamily="2" charset="0"/>
                <a:ea typeface="+mn-ea"/>
                <a:cs typeface="+mn-cs"/>
              </a:endParaRPr>
            </a:p>
          </p:txBody>
        </p:sp>
        <p:sp>
          <p:nvSpPr>
            <p:cNvPr id="89" name="Rechteck 6">
              <a:extLst>
                <a:ext uri="{FF2B5EF4-FFF2-40B4-BE49-F238E27FC236}">
                  <a16:creationId xmlns:a16="http://schemas.microsoft.com/office/drawing/2014/main" id="{78F22C03-5C64-E8FC-3E37-432CCDB7BF0B}"/>
                </a:ext>
              </a:extLst>
            </p:cNvPr>
            <p:cNvSpPr/>
            <p:nvPr userDrawn="1"/>
          </p:nvSpPr>
          <p:spPr>
            <a:xfrm>
              <a:off x="12964696" y="4524532"/>
              <a:ext cx="530352" cy="548640"/>
            </a:xfrm>
            <a:prstGeom prst="rect">
              <a:avLst/>
            </a:prstGeom>
            <a:solidFill>
              <a:srgbClr val="0052C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 panose="02000000000000000000" pitchFamily="2" charset="0"/>
                <a:ea typeface="+mn-ea"/>
                <a:cs typeface="+mn-cs"/>
              </a:endParaRPr>
            </a:p>
          </p:txBody>
        </p:sp>
        <p:sp>
          <p:nvSpPr>
            <p:cNvPr id="90" name="Rechteck 6">
              <a:extLst>
                <a:ext uri="{FF2B5EF4-FFF2-40B4-BE49-F238E27FC236}">
                  <a16:creationId xmlns:a16="http://schemas.microsoft.com/office/drawing/2014/main" id="{8165594B-F86B-6323-F345-8E4E66CF994A}"/>
                </a:ext>
              </a:extLst>
            </p:cNvPr>
            <p:cNvSpPr/>
            <p:nvPr userDrawn="1"/>
          </p:nvSpPr>
          <p:spPr>
            <a:xfrm>
              <a:off x="12965950" y="3881575"/>
              <a:ext cx="530352" cy="548640"/>
            </a:xfrm>
            <a:prstGeom prst="rect">
              <a:avLst/>
            </a:prstGeom>
            <a:solidFill>
              <a:srgbClr val="31404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 panose="02000000000000000000" pitchFamily="2" charset="0"/>
                <a:ea typeface="+mn-ea"/>
                <a:cs typeface="+mn-cs"/>
              </a:endParaRPr>
            </a:p>
          </p:txBody>
        </p:sp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3568A053-9C8F-D720-514D-D54B0BB83C42}"/>
                </a:ext>
              </a:extLst>
            </p:cNvPr>
            <p:cNvSpPr/>
            <p:nvPr userDrawn="1"/>
          </p:nvSpPr>
          <p:spPr>
            <a:xfrm>
              <a:off x="13547611" y="4642707"/>
              <a:ext cx="1174651" cy="16385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l"/>
              <a:r>
                <a:rPr lang="hr-HR" sz="1100" dirty="0">
                  <a:solidFill>
                    <a:srgbClr val="44465A"/>
                  </a:solidFill>
                </a:rPr>
                <a:t>PROFIRENT</a:t>
              </a:r>
              <a:endParaRPr lang="en-GB" sz="1100" dirty="0">
                <a:solidFill>
                  <a:srgbClr val="44465A"/>
                </a:solidFill>
              </a:endParaRPr>
            </a:p>
          </p:txBody>
        </p:sp>
        <p:sp>
          <p:nvSpPr>
            <p:cNvPr id="92" name="Rechteck 6">
              <a:extLst>
                <a:ext uri="{FF2B5EF4-FFF2-40B4-BE49-F238E27FC236}">
                  <a16:creationId xmlns:a16="http://schemas.microsoft.com/office/drawing/2014/main" id="{F74EF328-EA9F-6727-742F-BE2F1CDBC30F}"/>
                </a:ext>
              </a:extLst>
            </p:cNvPr>
            <p:cNvSpPr/>
            <p:nvPr userDrawn="1"/>
          </p:nvSpPr>
          <p:spPr>
            <a:xfrm>
              <a:off x="13587677" y="3881575"/>
              <a:ext cx="530352" cy="548640"/>
            </a:xfrm>
            <a:prstGeom prst="rect">
              <a:avLst/>
            </a:prstGeom>
            <a:solidFill>
              <a:srgbClr val="606D7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 panose="02000000000000000000" pitchFamily="2" charset="0"/>
                <a:ea typeface="+mn-ea"/>
                <a:cs typeface="+mn-cs"/>
              </a:endParaRPr>
            </a:p>
          </p:txBody>
        </p:sp>
        <p:sp>
          <p:nvSpPr>
            <p:cNvPr id="93" name="Rechteck 6">
              <a:extLst>
                <a:ext uri="{FF2B5EF4-FFF2-40B4-BE49-F238E27FC236}">
                  <a16:creationId xmlns:a16="http://schemas.microsoft.com/office/drawing/2014/main" id="{2FAEDF24-69A9-8313-64D0-4B8A566E91A0}"/>
                </a:ext>
              </a:extLst>
            </p:cNvPr>
            <p:cNvSpPr/>
            <p:nvPr userDrawn="1"/>
          </p:nvSpPr>
          <p:spPr>
            <a:xfrm>
              <a:off x="14210146" y="3881575"/>
              <a:ext cx="530352" cy="548640"/>
            </a:xfrm>
            <a:prstGeom prst="rect">
              <a:avLst/>
            </a:prstGeom>
            <a:solidFill>
              <a:srgbClr val="145668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 panose="02000000000000000000" pitchFamily="2" charset="0"/>
                <a:ea typeface="+mn-ea"/>
                <a:cs typeface="+mn-cs"/>
              </a:endParaRPr>
            </a:p>
          </p:txBody>
        </p:sp>
        <p:sp>
          <p:nvSpPr>
            <p:cNvPr id="94" name="Rechteck 93">
              <a:extLst>
                <a:ext uri="{FF2B5EF4-FFF2-40B4-BE49-F238E27FC236}">
                  <a16:creationId xmlns:a16="http://schemas.microsoft.com/office/drawing/2014/main" id="{CB6F8DDB-C409-F512-E5B9-4425F69AC910}"/>
                </a:ext>
              </a:extLst>
            </p:cNvPr>
            <p:cNvSpPr/>
            <p:nvPr userDrawn="1"/>
          </p:nvSpPr>
          <p:spPr>
            <a:xfrm>
              <a:off x="14206791" y="1981473"/>
              <a:ext cx="533707" cy="548640"/>
            </a:xfrm>
            <a:prstGeom prst="rect">
              <a:avLst/>
            </a:prstGeom>
            <a:solidFill>
              <a:schemeClr val="tx1">
                <a:lumMod val="10000"/>
                <a:lumOff val="90000"/>
              </a:schemeClr>
            </a:solidFill>
            <a:ln w="3175">
              <a:noFill/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noFill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44304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70" r:id="rId2"/>
    <p:sldLayoutId id="2147483771" r:id="rId3"/>
    <p:sldLayoutId id="2147483772" r:id="rId4"/>
    <p:sldLayoutId id="2147483805" r:id="rId5"/>
    <p:sldLayoutId id="2147483806" r:id="rId6"/>
    <p:sldLayoutId id="2147483807" r:id="rId7"/>
    <p:sldLayoutId id="2147483776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87">
          <p15:clr>
            <a:srgbClr val="F26B43"/>
          </p15:clr>
        </p15:guide>
        <p15:guide id="2" pos="3840">
          <p15:clr>
            <a:srgbClr val="F26B43"/>
          </p15:clr>
        </p15:guide>
        <p15:guide id="3" pos="98">
          <p15:clr>
            <a:srgbClr val="F26B43"/>
          </p15:clr>
        </p15:guide>
        <p15:guide id="4" pos="7582">
          <p15:clr>
            <a:srgbClr val="F26B43"/>
          </p15:clr>
        </p15:guide>
        <p15:guide id="5" orient="horz" pos="4247">
          <p15:clr>
            <a:srgbClr val="F26B43"/>
          </p15:clr>
        </p15:guide>
        <p15:guide id="6" orient="horz" pos="73">
          <p15:clr>
            <a:srgbClr val="F26B43"/>
          </p15:clr>
        </p15:guide>
        <p15:guide id="7" orient="horz" pos="4133">
          <p15:clr>
            <a:srgbClr val="F26B43"/>
          </p15:clr>
        </p15:guide>
        <p15:guide id="8" orient="horz" pos="867">
          <p15:clr>
            <a:srgbClr val="F26B43"/>
          </p15:clr>
        </p15:guide>
        <p15:guide id="9" orient="horz" pos="3906">
          <p15:clr>
            <a:srgbClr val="F26B43"/>
          </p15:clr>
        </p15:guide>
        <p15:guide id="10" pos="143">
          <p15:clr>
            <a:srgbClr val="F26B43"/>
          </p15:clr>
        </p15:guide>
        <p15:guide id="11" pos="7537">
          <p15:clr>
            <a:srgbClr val="F26B43"/>
          </p15:clr>
        </p15:guide>
        <p15:guide id="12" orient="horz" pos="913">
          <p15:clr>
            <a:srgbClr val="F26B43"/>
          </p15:clr>
        </p15:guide>
        <p15:guide id="13" pos="3885">
          <p15:clr>
            <a:srgbClr val="F26B43"/>
          </p15:clr>
        </p15:guide>
        <p15:guide id="14" pos="3795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hink-cell data - do not delete" hidden="1">
            <a:extLst>
              <a:ext uri="{FF2B5EF4-FFF2-40B4-BE49-F238E27FC236}">
                <a16:creationId xmlns:a16="http://schemas.microsoft.com/office/drawing/2014/main" id="{2D3ED3D1-3D08-14ED-E486-80DA83925C26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0"/>
            </p:custDataLst>
            <p:extLst>
              <p:ext uri="{D42A27DB-BD31-4B8C-83A1-F6EECF244321}">
                <p14:modId xmlns:p14="http://schemas.microsoft.com/office/powerpoint/2010/main" val="2021239062"/>
              </p:ext>
            </p:extLst>
          </p:nvPr>
        </p:nvGraphicFramePr>
        <p:xfrm>
          <a:off x="1588" y="1588"/>
          <a:ext cx="122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11" imgW="7772400" imgH="10058400" progId="TCLayout.ActiveDocument.1">
                  <p:embed/>
                </p:oleObj>
              </mc:Choice>
              <mc:Fallback>
                <p:oleObj name="think-cell Slide" r:id="rId11" imgW="7772400" imgH="10058400" progId="TCLayout.ActiveDocument.1">
                  <p:embed/>
                  <p:pic>
                    <p:nvPicPr>
                      <p:cNvPr id="2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2D3ED3D1-3D08-14ED-E486-80DA83925C2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22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Foliennummernplatzhalter 5">
            <a:extLst>
              <a:ext uri="{FF2B5EF4-FFF2-40B4-BE49-F238E27FC236}">
                <a16:creationId xmlns:a16="http://schemas.microsoft.com/office/drawing/2014/main" id="{872F4F9E-AA56-A8B5-AFCA-3F96FA863078}"/>
              </a:ext>
            </a:extLst>
          </p:cNvPr>
          <p:cNvSpPr txBox="1">
            <a:spLocks/>
          </p:cNvSpPr>
          <p:nvPr userDrawn="1"/>
        </p:nvSpPr>
        <p:spPr>
          <a:xfrm>
            <a:off x="11490325" y="6561138"/>
            <a:ext cx="546100" cy="180975"/>
          </a:xfrm>
          <a:prstGeom prst="rect">
            <a:avLst/>
          </a:prstGeom>
        </p:spPr>
        <p:txBody>
          <a:bodyPr lIns="0" tIns="0" rIns="0" bIns="0" anchor="ctr" anchorCtr="0"/>
          <a:lstStyle>
            <a:defPPr>
              <a:defRPr lang="de-DE"/>
            </a:defPPr>
            <a:lvl1pPr marL="0" algn="r" defTabSz="914400" rtl="0" eaLnBrk="1" latinLnBrk="0" hangingPunct="1">
              <a:defRPr sz="1600" b="1" kern="1200">
                <a:solidFill>
                  <a:schemeClr val="tx1"/>
                </a:solidFill>
                <a:latin typeface="Slussen" pitchFamily="2" charset="77"/>
                <a:ea typeface="Slussen" pitchFamily="2" charset="77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de-DE" sz="1000"/>
              <a:t>| </a:t>
            </a:r>
            <a:fld id="{B8EA5FE3-8007-C144-94A3-B39E6A5ED419}" type="slidenum">
              <a:rPr lang="de-DE" sz="1000" smtClean="0"/>
              <a:pPr algn="r"/>
              <a:t>‹#›</a:t>
            </a:fld>
            <a:endParaRPr lang="de-DE" sz="1000"/>
          </a:p>
        </p:txBody>
      </p:sp>
      <p:pic>
        <p:nvPicPr>
          <p:cNvPr id="25" name="Grafik 43">
            <a:extLst>
              <a:ext uri="{FF2B5EF4-FFF2-40B4-BE49-F238E27FC236}">
                <a16:creationId xmlns:a16="http://schemas.microsoft.com/office/drawing/2014/main" id="{951EBFB8-4FC6-EDB0-A4B4-34D4BCAB51EF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155575" y="6595809"/>
            <a:ext cx="1034218" cy="146304"/>
          </a:xfrm>
          <a:prstGeom prst="rect">
            <a:avLst/>
          </a:prstGeom>
        </p:spPr>
      </p:pic>
      <p:grpSp>
        <p:nvGrpSpPr>
          <p:cNvPr id="66" name="Group 65">
            <a:extLst>
              <a:ext uri="{FF2B5EF4-FFF2-40B4-BE49-F238E27FC236}">
                <a16:creationId xmlns:a16="http://schemas.microsoft.com/office/drawing/2014/main" id="{EE5F29BF-3838-F3F3-43FA-F945275C349A}"/>
              </a:ext>
            </a:extLst>
          </p:cNvPr>
          <p:cNvGrpSpPr/>
          <p:nvPr userDrawn="1"/>
        </p:nvGrpSpPr>
        <p:grpSpPr>
          <a:xfrm>
            <a:off x="12334969" y="127980"/>
            <a:ext cx="3925695" cy="4945192"/>
            <a:chOff x="12334969" y="127980"/>
            <a:chExt cx="3925695" cy="4945192"/>
          </a:xfrm>
        </p:grpSpPr>
        <p:sp>
          <p:nvSpPr>
            <p:cNvPr id="67" name="Rechteck 31">
              <a:extLst>
                <a:ext uri="{FF2B5EF4-FFF2-40B4-BE49-F238E27FC236}">
                  <a16:creationId xmlns:a16="http://schemas.microsoft.com/office/drawing/2014/main" id="{8CDFF704-99A2-6583-4AC7-7953BCEF5CAF}"/>
                </a:ext>
              </a:extLst>
            </p:cNvPr>
            <p:cNvSpPr/>
            <p:nvPr userDrawn="1"/>
          </p:nvSpPr>
          <p:spPr>
            <a:xfrm>
              <a:off x="12334969" y="127980"/>
              <a:ext cx="533707" cy="548640"/>
            </a:xfrm>
            <a:prstGeom prst="rect">
              <a:avLst/>
            </a:prstGeom>
            <a:solidFill>
              <a:srgbClr val="23263F"/>
            </a:solidFill>
            <a:ln>
              <a:noFill/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sp>
          <p:nvSpPr>
            <p:cNvPr id="68" name="Rechteck 80">
              <a:extLst>
                <a:ext uri="{FF2B5EF4-FFF2-40B4-BE49-F238E27FC236}">
                  <a16:creationId xmlns:a16="http://schemas.microsoft.com/office/drawing/2014/main" id="{D4379683-8E09-8414-1500-71D5F310D59A}"/>
                </a:ext>
              </a:extLst>
            </p:cNvPr>
            <p:cNvSpPr/>
            <p:nvPr userDrawn="1"/>
          </p:nvSpPr>
          <p:spPr>
            <a:xfrm>
              <a:off x="12340869" y="2614683"/>
              <a:ext cx="533706" cy="548640"/>
            </a:xfrm>
            <a:prstGeom prst="rect">
              <a:avLst/>
            </a:prstGeom>
            <a:solidFill>
              <a:srgbClr val="FF3300"/>
            </a:solidFill>
            <a:ln>
              <a:noFill/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noFill/>
              </a:endParaRPr>
            </a:p>
          </p:txBody>
        </p:sp>
        <p:sp>
          <p:nvSpPr>
            <p:cNvPr id="69" name="Rechteck 81">
              <a:extLst>
                <a:ext uri="{FF2B5EF4-FFF2-40B4-BE49-F238E27FC236}">
                  <a16:creationId xmlns:a16="http://schemas.microsoft.com/office/drawing/2014/main" id="{3573706C-D9F6-A68F-F636-220C8DA7D59C}"/>
                </a:ext>
              </a:extLst>
            </p:cNvPr>
            <p:cNvSpPr/>
            <p:nvPr userDrawn="1"/>
          </p:nvSpPr>
          <p:spPr>
            <a:xfrm>
              <a:off x="12965950" y="2614683"/>
              <a:ext cx="530352" cy="54864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>
                <a:noFill/>
              </a:endParaRPr>
            </a:p>
          </p:txBody>
        </p:sp>
        <p:sp>
          <p:nvSpPr>
            <p:cNvPr id="70" name="Rechteck 82">
              <a:extLst>
                <a:ext uri="{FF2B5EF4-FFF2-40B4-BE49-F238E27FC236}">
                  <a16:creationId xmlns:a16="http://schemas.microsoft.com/office/drawing/2014/main" id="{E7AF0FA8-E80F-0A29-8438-AA262C56EEE9}"/>
                </a:ext>
              </a:extLst>
            </p:cNvPr>
            <p:cNvSpPr/>
            <p:nvPr userDrawn="1"/>
          </p:nvSpPr>
          <p:spPr>
            <a:xfrm>
              <a:off x="13587677" y="2614683"/>
              <a:ext cx="530352" cy="54864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noFill/>
              </a:endParaRPr>
            </a:p>
          </p:txBody>
        </p:sp>
        <p:sp>
          <p:nvSpPr>
            <p:cNvPr id="71" name="Rechteck 85">
              <a:extLst>
                <a:ext uri="{FF2B5EF4-FFF2-40B4-BE49-F238E27FC236}">
                  <a16:creationId xmlns:a16="http://schemas.microsoft.com/office/drawing/2014/main" id="{68DAAED5-5B87-67DB-A81E-34730BFF7D85}"/>
                </a:ext>
              </a:extLst>
            </p:cNvPr>
            <p:cNvSpPr/>
            <p:nvPr userDrawn="1"/>
          </p:nvSpPr>
          <p:spPr>
            <a:xfrm>
              <a:off x="12334970" y="1981473"/>
              <a:ext cx="533706" cy="548640"/>
            </a:xfrm>
            <a:prstGeom prst="rect">
              <a:avLst/>
            </a:prstGeom>
            <a:solidFill>
              <a:srgbClr val="7F92FF"/>
            </a:solidFill>
            <a:ln>
              <a:noFill/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noFill/>
              </a:endParaRPr>
            </a:p>
          </p:txBody>
        </p:sp>
        <p:sp>
          <p:nvSpPr>
            <p:cNvPr id="72" name="Rechteck 88">
              <a:extLst>
                <a:ext uri="{FF2B5EF4-FFF2-40B4-BE49-F238E27FC236}">
                  <a16:creationId xmlns:a16="http://schemas.microsoft.com/office/drawing/2014/main" id="{D98D3C08-9E73-B7EE-7D44-29AD8AE8159C}"/>
                </a:ext>
              </a:extLst>
            </p:cNvPr>
            <p:cNvSpPr/>
            <p:nvPr userDrawn="1"/>
          </p:nvSpPr>
          <p:spPr>
            <a:xfrm>
              <a:off x="13587677" y="1981473"/>
              <a:ext cx="533706" cy="548640"/>
            </a:xfrm>
            <a:prstGeom prst="rect">
              <a:avLst/>
            </a:prstGeom>
            <a:solidFill>
              <a:srgbClr val="C3E3F8"/>
            </a:solidFill>
            <a:ln>
              <a:noFill/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noFill/>
              </a:endParaRPr>
            </a:p>
          </p:txBody>
        </p:sp>
        <p:sp>
          <p:nvSpPr>
            <p:cNvPr id="73" name="Rechteck 89">
              <a:extLst>
                <a:ext uri="{FF2B5EF4-FFF2-40B4-BE49-F238E27FC236}">
                  <a16:creationId xmlns:a16="http://schemas.microsoft.com/office/drawing/2014/main" id="{6759183D-529E-1A06-90CD-3956B1D9F07A}"/>
                </a:ext>
              </a:extLst>
            </p:cNvPr>
            <p:cNvSpPr/>
            <p:nvPr userDrawn="1"/>
          </p:nvSpPr>
          <p:spPr>
            <a:xfrm>
              <a:off x="12970316" y="1981473"/>
              <a:ext cx="530352" cy="548640"/>
            </a:xfrm>
            <a:prstGeom prst="rect">
              <a:avLst/>
            </a:prstGeom>
            <a:solidFill>
              <a:srgbClr val="BDBFF2"/>
            </a:solidFill>
            <a:ln>
              <a:noFill/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noFill/>
              </a:endParaRPr>
            </a:p>
          </p:txBody>
        </p:sp>
        <p:sp>
          <p:nvSpPr>
            <p:cNvPr id="74" name="Rechteck 90">
              <a:extLst>
                <a:ext uri="{FF2B5EF4-FFF2-40B4-BE49-F238E27FC236}">
                  <a16:creationId xmlns:a16="http://schemas.microsoft.com/office/drawing/2014/main" id="{B5355FE5-262C-08B0-250A-EEE5B2E5730D}"/>
                </a:ext>
              </a:extLst>
            </p:cNvPr>
            <p:cNvSpPr/>
            <p:nvPr userDrawn="1"/>
          </p:nvSpPr>
          <p:spPr>
            <a:xfrm>
              <a:off x="12340870" y="757129"/>
              <a:ext cx="533708" cy="544523"/>
            </a:xfrm>
            <a:prstGeom prst="rect">
              <a:avLst/>
            </a:prstGeom>
            <a:solidFill>
              <a:srgbClr val="44465A"/>
            </a:solidFill>
            <a:ln>
              <a:noFill/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noFill/>
              </a:endParaRPr>
            </a:p>
          </p:txBody>
        </p:sp>
        <p:sp>
          <p:nvSpPr>
            <p:cNvPr id="75" name="Rechteck 91">
              <a:extLst>
                <a:ext uri="{FF2B5EF4-FFF2-40B4-BE49-F238E27FC236}">
                  <a16:creationId xmlns:a16="http://schemas.microsoft.com/office/drawing/2014/main" id="{DB16CD43-EF7E-C01E-9E21-D2B71EEE29FA}"/>
                </a:ext>
              </a:extLst>
            </p:cNvPr>
            <p:cNvSpPr/>
            <p:nvPr userDrawn="1"/>
          </p:nvSpPr>
          <p:spPr>
            <a:xfrm>
              <a:off x="12977298" y="757129"/>
              <a:ext cx="533707" cy="544523"/>
            </a:xfrm>
            <a:prstGeom prst="rect">
              <a:avLst/>
            </a:prstGeom>
            <a:solidFill>
              <a:srgbClr val="5A5C6D"/>
            </a:solidFill>
            <a:ln>
              <a:noFill/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noFill/>
              </a:endParaRPr>
            </a:p>
          </p:txBody>
        </p:sp>
        <p:sp>
          <p:nvSpPr>
            <p:cNvPr id="76" name="Rechteck 92">
              <a:extLst>
                <a:ext uri="{FF2B5EF4-FFF2-40B4-BE49-F238E27FC236}">
                  <a16:creationId xmlns:a16="http://schemas.microsoft.com/office/drawing/2014/main" id="{49D3CB24-FC9B-C9B3-4D7D-3364E1FD0660}"/>
                </a:ext>
              </a:extLst>
            </p:cNvPr>
            <p:cNvSpPr/>
            <p:nvPr userDrawn="1"/>
          </p:nvSpPr>
          <p:spPr>
            <a:xfrm>
              <a:off x="13587677" y="755070"/>
              <a:ext cx="533707" cy="548640"/>
            </a:xfrm>
            <a:prstGeom prst="rect">
              <a:avLst/>
            </a:prstGeom>
            <a:solidFill>
              <a:srgbClr val="91929E"/>
            </a:solidFill>
            <a:ln>
              <a:noFill/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noFill/>
              </a:endParaRPr>
            </a:p>
          </p:txBody>
        </p:sp>
        <p:sp>
          <p:nvSpPr>
            <p:cNvPr id="77" name="Rechteck 93">
              <a:extLst>
                <a:ext uri="{FF2B5EF4-FFF2-40B4-BE49-F238E27FC236}">
                  <a16:creationId xmlns:a16="http://schemas.microsoft.com/office/drawing/2014/main" id="{6710E1A4-33AE-ECE6-2FD3-F553F943601E}"/>
                </a:ext>
              </a:extLst>
            </p:cNvPr>
            <p:cNvSpPr/>
            <p:nvPr userDrawn="1"/>
          </p:nvSpPr>
          <p:spPr>
            <a:xfrm>
              <a:off x="14210146" y="755070"/>
              <a:ext cx="533707" cy="548640"/>
            </a:xfrm>
            <a:prstGeom prst="rect">
              <a:avLst/>
            </a:prstGeom>
            <a:solidFill>
              <a:srgbClr val="C8C9CE"/>
            </a:solidFill>
            <a:ln>
              <a:noFill/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noFill/>
              </a:endParaRPr>
            </a:p>
          </p:txBody>
        </p:sp>
        <p:sp>
          <p:nvSpPr>
            <p:cNvPr id="78" name="Rechteck 96">
              <a:extLst>
                <a:ext uri="{FF2B5EF4-FFF2-40B4-BE49-F238E27FC236}">
                  <a16:creationId xmlns:a16="http://schemas.microsoft.com/office/drawing/2014/main" id="{CBE19B88-FD99-122F-F3C0-71A66BDE238C}"/>
                </a:ext>
              </a:extLst>
            </p:cNvPr>
            <p:cNvSpPr/>
            <p:nvPr userDrawn="1"/>
          </p:nvSpPr>
          <p:spPr>
            <a:xfrm>
              <a:off x="12340871" y="1357741"/>
              <a:ext cx="533706" cy="54864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noFill/>
              </a:endParaRPr>
            </a:p>
          </p:txBody>
        </p: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B825CE4F-403A-08CD-2B58-28D3EDE0E77A}"/>
                </a:ext>
              </a:extLst>
            </p:cNvPr>
            <p:cNvSpPr/>
            <p:nvPr userDrawn="1"/>
          </p:nvSpPr>
          <p:spPr>
            <a:xfrm>
              <a:off x="12914884" y="304800"/>
              <a:ext cx="1269559" cy="24830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l"/>
              <a:r>
                <a:rPr lang="hr-HR" sz="1100">
                  <a:solidFill>
                    <a:srgbClr val="44465A"/>
                  </a:solidFill>
                </a:rPr>
                <a:t>Primary</a:t>
              </a:r>
            </a:p>
            <a:p>
              <a:pPr algn="l"/>
              <a:r>
                <a:rPr lang="hr-HR" sz="1100">
                  <a:solidFill>
                    <a:srgbClr val="44465A"/>
                  </a:solidFill>
                </a:rPr>
                <a:t>color</a:t>
              </a:r>
              <a:endParaRPr lang="en-GB" sz="1100">
                <a:solidFill>
                  <a:srgbClr val="44465A"/>
                </a:solidFill>
              </a:endParaRPr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07B6E6B5-F427-994E-711F-42115CF43FFF}"/>
                </a:ext>
              </a:extLst>
            </p:cNvPr>
            <p:cNvSpPr/>
            <p:nvPr userDrawn="1"/>
          </p:nvSpPr>
          <p:spPr>
            <a:xfrm>
              <a:off x="14779511" y="910610"/>
              <a:ext cx="1481153" cy="24831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l"/>
              <a:r>
                <a:rPr lang="hr-HR" sz="1100">
                  <a:solidFill>
                    <a:srgbClr val="44465A"/>
                  </a:solidFill>
                </a:rPr>
                <a:t>Corporate</a:t>
              </a:r>
            </a:p>
            <a:p>
              <a:pPr lvl="0" algn="l"/>
              <a:r>
                <a:rPr lang="hr-HR" sz="1100">
                  <a:solidFill>
                    <a:srgbClr val="44465A"/>
                  </a:solidFill>
                </a:rPr>
                <a:t>colors </a:t>
              </a:r>
              <a:endParaRPr lang="en-GB" sz="1100">
                <a:solidFill>
                  <a:srgbClr val="44465A"/>
                </a:solidFill>
              </a:endParaRPr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89DDEA4F-A608-57B3-DBDD-C02F978337C3}"/>
                </a:ext>
              </a:extLst>
            </p:cNvPr>
            <p:cNvSpPr/>
            <p:nvPr userDrawn="1"/>
          </p:nvSpPr>
          <p:spPr>
            <a:xfrm>
              <a:off x="12914884" y="1537504"/>
              <a:ext cx="1269559" cy="22610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l"/>
              <a:r>
                <a:rPr lang="hr-HR" sz="1100">
                  <a:solidFill>
                    <a:srgbClr val="44465A"/>
                  </a:solidFill>
                </a:rPr>
                <a:t>Accent</a:t>
              </a:r>
            </a:p>
            <a:p>
              <a:pPr lvl="0" algn="l"/>
              <a:r>
                <a:rPr lang="hr-HR" sz="1100">
                  <a:solidFill>
                    <a:srgbClr val="44465A"/>
                  </a:solidFill>
                </a:rPr>
                <a:t>color</a:t>
              </a:r>
              <a:endParaRPr lang="en-GB" sz="1100">
                <a:solidFill>
                  <a:srgbClr val="44465A"/>
                </a:solidFill>
              </a:endParaRPr>
            </a:p>
          </p:txBody>
        </p: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DA9FF23A-4532-0094-39DA-C59A79B4FD9C}"/>
                </a:ext>
              </a:extLst>
            </p:cNvPr>
            <p:cNvSpPr/>
            <p:nvPr userDrawn="1"/>
          </p:nvSpPr>
          <p:spPr>
            <a:xfrm>
              <a:off x="14756384" y="2130616"/>
              <a:ext cx="1481882" cy="22125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l"/>
              <a:r>
                <a:rPr lang="hr-HR" sz="1100">
                  <a:solidFill>
                    <a:srgbClr val="44465A"/>
                  </a:solidFill>
                </a:rPr>
                <a:t>Color palette</a:t>
              </a:r>
            </a:p>
            <a:p>
              <a:pPr lvl="0" algn="l"/>
              <a:r>
                <a:rPr lang="hr-HR" sz="1100">
                  <a:solidFill>
                    <a:srgbClr val="44465A"/>
                  </a:solidFill>
                </a:rPr>
                <a:t>for ppt</a:t>
              </a:r>
              <a:endParaRPr lang="en-GB" sz="1100">
                <a:solidFill>
                  <a:srgbClr val="44465A"/>
                </a:solidFill>
              </a:endParaRPr>
            </a:p>
          </p:txBody>
        </p:sp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E7F3FCC5-572E-0E84-F36B-2A525FA54D75}"/>
                </a:ext>
              </a:extLst>
            </p:cNvPr>
            <p:cNvSpPr/>
            <p:nvPr userDrawn="1"/>
          </p:nvSpPr>
          <p:spPr>
            <a:xfrm>
              <a:off x="14141569" y="2761408"/>
              <a:ext cx="1174651" cy="26556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l"/>
              <a:r>
                <a:rPr lang="hr-HR" sz="1100">
                  <a:solidFill>
                    <a:srgbClr val="44465A"/>
                  </a:solidFill>
                </a:rPr>
                <a:t>Ampel</a:t>
              </a:r>
            </a:p>
            <a:p>
              <a:pPr lvl="0" algn="l"/>
              <a:r>
                <a:rPr lang="hr-HR" sz="1100">
                  <a:solidFill>
                    <a:srgbClr val="44465A"/>
                  </a:solidFill>
                </a:rPr>
                <a:t>colors</a:t>
              </a:r>
              <a:endParaRPr lang="en-GB" sz="1100">
                <a:solidFill>
                  <a:srgbClr val="44465A"/>
                </a:solidFill>
              </a:endParaRPr>
            </a:p>
          </p:txBody>
        </p:sp>
        <p:sp>
          <p:nvSpPr>
            <p:cNvPr id="84" name="Rechteck 6">
              <a:extLst>
                <a:ext uri="{FF2B5EF4-FFF2-40B4-BE49-F238E27FC236}">
                  <a16:creationId xmlns:a16="http://schemas.microsoft.com/office/drawing/2014/main" id="{14DEA0D7-9D70-0854-1221-9480AC032040}"/>
                </a:ext>
              </a:extLst>
            </p:cNvPr>
            <p:cNvSpPr/>
            <p:nvPr userDrawn="1"/>
          </p:nvSpPr>
          <p:spPr>
            <a:xfrm>
              <a:off x="12338324" y="3240833"/>
              <a:ext cx="530352" cy="548640"/>
            </a:xfrm>
            <a:prstGeom prst="rect">
              <a:avLst/>
            </a:prstGeom>
            <a:solidFill>
              <a:srgbClr val="B229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Roboto" panose="02000000000000000000" pitchFamily="2" charset="0"/>
              </a:endParaRPr>
            </a:p>
          </p:txBody>
        </p:sp>
        <p:sp>
          <p:nvSpPr>
            <p:cNvPr id="85" name="Rechteck 6">
              <a:extLst>
                <a:ext uri="{FF2B5EF4-FFF2-40B4-BE49-F238E27FC236}">
                  <a16:creationId xmlns:a16="http://schemas.microsoft.com/office/drawing/2014/main" id="{911627E4-B16D-C09F-B03B-9374F029D898}"/>
                </a:ext>
              </a:extLst>
            </p:cNvPr>
            <p:cNvSpPr/>
            <p:nvPr userDrawn="1"/>
          </p:nvSpPr>
          <p:spPr>
            <a:xfrm>
              <a:off x="12964696" y="3240833"/>
              <a:ext cx="530352" cy="548640"/>
            </a:xfrm>
            <a:prstGeom prst="rect">
              <a:avLst/>
            </a:prstGeom>
            <a:solidFill>
              <a:srgbClr val="8282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Roboto" panose="02000000000000000000" pitchFamily="2" charset="0"/>
              </a:endParaRPr>
            </a:p>
          </p:txBody>
        </p:sp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F5A3E70A-B551-5B79-D345-3B073745BC41}"/>
                </a:ext>
              </a:extLst>
            </p:cNvPr>
            <p:cNvSpPr/>
            <p:nvPr userDrawn="1"/>
          </p:nvSpPr>
          <p:spPr>
            <a:xfrm>
              <a:off x="13524484" y="3445305"/>
              <a:ext cx="1174651" cy="16385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l"/>
              <a:r>
                <a:rPr lang="hr-HR" sz="1100">
                  <a:solidFill>
                    <a:srgbClr val="44465A"/>
                  </a:solidFill>
                </a:rPr>
                <a:t>TERRA</a:t>
              </a:r>
              <a:endParaRPr lang="en-GB" sz="1100">
                <a:solidFill>
                  <a:srgbClr val="44465A"/>
                </a:solidFill>
              </a:endParaRPr>
            </a:p>
          </p:txBody>
        </p:sp>
        <p:sp>
          <p:nvSpPr>
            <p:cNvPr id="87" name="Rechteck 6">
              <a:extLst>
                <a:ext uri="{FF2B5EF4-FFF2-40B4-BE49-F238E27FC236}">
                  <a16:creationId xmlns:a16="http://schemas.microsoft.com/office/drawing/2014/main" id="{1210F969-17EC-03D5-FF9C-DECDBF3B4D28}"/>
                </a:ext>
              </a:extLst>
            </p:cNvPr>
            <p:cNvSpPr/>
            <p:nvPr userDrawn="1"/>
          </p:nvSpPr>
          <p:spPr>
            <a:xfrm>
              <a:off x="12334970" y="4524532"/>
              <a:ext cx="533706" cy="548640"/>
            </a:xfrm>
            <a:prstGeom prst="rect">
              <a:avLst/>
            </a:prstGeom>
            <a:solidFill>
              <a:srgbClr val="FFD4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 panose="02000000000000000000" pitchFamily="2" charset="0"/>
                <a:ea typeface="+mn-ea"/>
                <a:cs typeface="+mn-cs"/>
              </a:endParaRPr>
            </a:p>
          </p:txBody>
        </p:sp>
        <p:sp>
          <p:nvSpPr>
            <p:cNvPr id="88" name="Rechteck 6">
              <a:extLst>
                <a:ext uri="{FF2B5EF4-FFF2-40B4-BE49-F238E27FC236}">
                  <a16:creationId xmlns:a16="http://schemas.microsoft.com/office/drawing/2014/main" id="{3CD2513F-7A86-F099-08DC-2D58810E3609}"/>
                </a:ext>
              </a:extLst>
            </p:cNvPr>
            <p:cNvSpPr/>
            <p:nvPr userDrawn="1"/>
          </p:nvSpPr>
          <p:spPr>
            <a:xfrm>
              <a:off x="12334970" y="3881575"/>
              <a:ext cx="533706" cy="548640"/>
            </a:xfrm>
            <a:prstGeom prst="rect">
              <a:avLst/>
            </a:prstGeom>
            <a:solidFill>
              <a:srgbClr val="D9222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 panose="02000000000000000000" pitchFamily="2" charset="0"/>
                <a:ea typeface="+mn-ea"/>
                <a:cs typeface="+mn-cs"/>
              </a:endParaRPr>
            </a:p>
          </p:txBody>
        </p:sp>
        <p:sp>
          <p:nvSpPr>
            <p:cNvPr id="89" name="Rechteck 6">
              <a:extLst>
                <a:ext uri="{FF2B5EF4-FFF2-40B4-BE49-F238E27FC236}">
                  <a16:creationId xmlns:a16="http://schemas.microsoft.com/office/drawing/2014/main" id="{A0FDD35A-F800-0A16-AFA1-31E35F2CE614}"/>
                </a:ext>
              </a:extLst>
            </p:cNvPr>
            <p:cNvSpPr/>
            <p:nvPr userDrawn="1"/>
          </p:nvSpPr>
          <p:spPr>
            <a:xfrm>
              <a:off x="12964696" y="4524532"/>
              <a:ext cx="530352" cy="548640"/>
            </a:xfrm>
            <a:prstGeom prst="rect">
              <a:avLst/>
            </a:prstGeom>
            <a:solidFill>
              <a:srgbClr val="0052C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 panose="02000000000000000000" pitchFamily="2" charset="0"/>
                <a:ea typeface="+mn-ea"/>
                <a:cs typeface="+mn-cs"/>
              </a:endParaRPr>
            </a:p>
          </p:txBody>
        </p:sp>
        <p:sp>
          <p:nvSpPr>
            <p:cNvPr id="90" name="Rechteck 6">
              <a:extLst>
                <a:ext uri="{FF2B5EF4-FFF2-40B4-BE49-F238E27FC236}">
                  <a16:creationId xmlns:a16="http://schemas.microsoft.com/office/drawing/2014/main" id="{A2013522-6C66-D882-6773-10B5E8901712}"/>
                </a:ext>
              </a:extLst>
            </p:cNvPr>
            <p:cNvSpPr/>
            <p:nvPr userDrawn="1"/>
          </p:nvSpPr>
          <p:spPr>
            <a:xfrm>
              <a:off x="12965950" y="3881575"/>
              <a:ext cx="530352" cy="548640"/>
            </a:xfrm>
            <a:prstGeom prst="rect">
              <a:avLst/>
            </a:prstGeom>
            <a:solidFill>
              <a:srgbClr val="31404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 panose="02000000000000000000" pitchFamily="2" charset="0"/>
                <a:ea typeface="+mn-ea"/>
                <a:cs typeface="+mn-cs"/>
              </a:endParaRPr>
            </a:p>
          </p:txBody>
        </p:sp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DAA4E890-5C06-1BA6-7DB9-A3B4824DA283}"/>
                </a:ext>
              </a:extLst>
            </p:cNvPr>
            <p:cNvSpPr/>
            <p:nvPr userDrawn="1"/>
          </p:nvSpPr>
          <p:spPr>
            <a:xfrm>
              <a:off x="13547611" y="4642707"/>
              <a:ext cx="1174651" cy="16385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l"/>
              <a:r>
                <a:rPr lang="hr-HR" sz="1100" dirty="0">
                  <a:solidFill>
                    <a:srgbClr val="44465A"/>
                  </a:solidFill>
                </a:rPr>
                <a:t>PROFIRENT</a:t>
              </a:r>
              <a:endParaRPr lang="en-GB" sz="1100" dirty="0">
                <a:solidFill>
                  <a:srgbClr val="44465A"/>
                </a:solidFill>
              </a:endParaRPr>
            </a:p>
          </p:txBody>
        </p:sp>
        <p:sp>
          <p:nvSpPr>
            <p:cNvPr id="92" name="Rechteck 6">
              <a:extLst>
                <a:ext uri="{FF2B5EF4-FFF2-40B4-BE49-F238E27FC236}">
                  <a16:creationId xmlns:a16="http://schemas.microsoft.com/office/drawing/2014/main" id="{15CF9C40-F21F-1791-AD31-CEC0699AF540}"/>
                </a:ext>
              </a:extLst>
            </p:cNvPr>
            <p:cNvSpPr/>
            <p:nvPr userDrawn="1"/>
          </p:nvSpPr>
          <p:spPr>
            <a:xfrm>
              <a:off x="13587677" y="3881575"/>
              <a:ext cx="530352" cy="548640"/>
            </a:xfrm>
            <a:prstGeom prst="rect">
              <a:avLst/>
            </a:prstGeom>
            <a:solidFill>
              <a:srgbClr val="606D7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 panose="02000000000000000000" pitchFamily="2" charset="0"/>
                <a:ea typeface="+mn-ea"/>
                <a:cs typeface="+mn-cs"/>
              </a:endParaRPr>
            </a:p>
          </p:txBody>
        </p:sp>
        <p:sp>
          <p:nvSpPr>
            <p:cNvPr id="93" name="Rechteck 6">
              <a:extLst>
                <a:ext uri="{FF2B5EF4-FFF2-40B4-BE49-F238E27FC236}">
                  <a16:creationId xmlns:a16="http://schemas.microsoft.com/office/drawing/2014/main" id="{AFF52040-A587-34FC-A89C-D23A12F3195C}"/>
                </a:ext>
              </a:extLst>
            </p:cNvPr>
            <p:cNvSpPr/>
            <p:nvPr userDrawn="1"/>
          </p:nvSpPr>
          <p:spPr>
            <a:xfrm>
              <a:off x="14210146" y="3881575"/>
              <a:ext cx="530352" cy="548640"/>
            </a:xfrm>
            <a:prstGeom prst="rect">
              <a:avLst/>
            </a:prstGeom>
            <a:solidFill>
              <a:srgbClr val="145668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 panose="02000000000000000000" pitchFamily="2" charset="0"/>
                <a:ea typeface="+mn-ea"/>
                <a:cs typeface="+mn-cs"/>
              </a:endParaRPr>
            </a:p>
          </p:txBody>
        </p:sp>
        <p:sp>
          <p:nvSpPr>
            <p:cNvPr id="94" name="Rechteck 93">
              <a:extLst>
                <a:ext uri="{FF2B5EF4-FFF2-40B4-BE49-F238E27FC236}">
                  <a16:creationId xmlns:a16="http://schemas.microsoft.com/office/drawing/2014/main" id="{23FDD396-2C5E-184E-69C3-029FDFF32F0A}"/>
                </a:ext>
              </a:extLst>
            </p:cNvPr>
            <p:cNvSpPr/>
            <p:nvPr userDrawn="1"/>
          </p:nvSpPr>
          <p:spPr>
            <a:xfrm>
              <a:off x="14206791" y="1981473"/>
              <a:ext cx="533707" cy="548640"/>
            </a:xfrm>
            <a:prstGeom prst="rect">
              <a:avLst/>
            </a:prstGeom>
            <a:solidFill>
              <a:schemeClr val="tx1">
                <a:lumMod val="10000"/>
                <a:lumOff val="90000"/>
              </a:schemeClr>
            </a:solidFill>
            <a:ln w="3175">
              <a:noFill/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noFill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611793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83" r:id="rId2"/>
    <p:sldLayoutId id="2147483784" r:id="rId3"/>
    <p:sldLayoutId id="2147483785" r:id="rId4"/>
    <p:sldLayoutId id="2147483808" r:id="rId5"/>
    <p:sldLayoutId id="2147483809" r:id="rId6"/>
    <p:sldLayoutId id="2147483810" r:id="rId7"/>
    <p:sldLayoutId id="2147483789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87">
          <p15:clr>
            <a:srgbClr val="F26B43"/>
          </p15:clr>
        </p15:guide>
        <p15:guide id="2" pos="3840">
          <p15:clr>
            <a:srgbClr val="F26B43"/>
          </p15:clr>
        </p15:guide>
        <p15:guide id="3" pos="98">
          <p15:clr>
            <a:srgbClr val="F26B43"/>
          </p15:clr>
        </p15:guide>
        <p15:guide id="4" pos="7582">
          <p15:clr>
            <a:srgbClr val="F26B43"/>
          </p15:clr>
        </p15:guide>
        <p15:guide id="5" orient="horz" pos="4247">
          <p15:clr>
            <a:srgbClr val="F26B43"/>
          </p15:clr>
        </p15:guide>
        <p15:guide id="6" orient="horz" pos="73">
          <p15:clr>
            <a:srgbClr val="F26B43"/>
          </p15:clr>
        </p15:guide>
        <p15:guide id="7" orient="horz" pos="4133">
          <p15:clr>
            <a:srgbClr val="F26B43"/>
          </p15:clr>
        </p15:guide>
        <p15:guide id="8" orient="horz" pos="867">
          <p15:clr>
            <a:srgbClr val="F26B43"/>
          </p15:clr>
        </p15:guide>
        <p15:guide id="9" orient="horz" pos="3906">
          <p15:clr>
            <a:srgbClr val="F26B43"/>
          </p15:clr>
        </p15:guide>
        <p15:guide id="10" pos="143">
          <p15:clr>
            <a:srgbClr val="F26B43"/>
          </p15:clr>
        </p15:guide>
        <p15:guide id="11" pos="7537">
          <p15:clr>
            <a:srgbClr val="F26B43"/>
          </p15:clr>
        </p15:guide>
        <p15:guide id="12" orient="horz" pos="913">
          <p15:clr>
            <a:srgbClr val="F26B43"/>
          </p15:clr>
        </p15:guide>
        <p15:guide id="13" pos="3885">
          <p15:clr>
            <a:srgbClr val="F26B43"/>
          </p15:clr>
        </p15:guide>
        <p15:guide id="14" pos="3795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hink-cell data - do not delete" hidden="1">
            <a:extLst>
              <a:ext uri="{FF2B5EF4-FFF2-40B4-BE49-F238E27FC236}">
                <a16:creationId xmlns:a16="http://schemas.microsoft.com/office/drawing/2014/main" id="{2D3ED3D1-3D08-14ED-E486-80DA83925C26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9"/>
            </p:custDataLst>
            <p:extLst>
              <p:ext uri="{D42A27DB-BD31-4B8C-83A1-F6EECF244321}">
                <p14:modId xmlns:p14="http://schemas.microsoft.com/office/powerpoint/2010/main" val="2021239062"/>
              </p:ext>
            </p:extLst>
          </p:nvPr>
        </p:nvGraphicFramePr>
        <p:xfrm>
          <a:off x="1588" y="1588"/>
          <a:ext cx="122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10" imgW="7772400" imgH="10058400" progId="TCLayout.ActiveDocument.1">
                  <p:embed/>
                </p:oleObj>
              </mc:Choice>
              <mc:Fallback>
                <p:oleObj name="think-cell Slide" r:id="rId10" imgW="7772400" imgH="10058400" progId="TCLayout.ActiveDocument.1">
                  <p:embed/>
                  <p:pic>
                    <p:nvPicPr>
                      <p:cNvPr id="2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2D3ED3D1-3D08-14ED-E486-80DA83925C2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22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Grafik 10">
            <a:extLst>
              <a:ext uri="{FF2B5EF4-FFF2-40B4-BE49-F238E27FC236}">
                <a16:creationId xmlns:a16="http://schemas.microsoft.com/office/drawing/2014/main" id="{99BCFFC5-EA7B-E1F9-E2DD-0BFB35172715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1345000" y="90488"/>
            <a:ext cx="720000" cy="278967"/>
          </a:xfrm>
          <a:prstGeom prst="rect">
            <a:avLst/>
          </a:prstGeom>
        </p:spPr>
      </p:pic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EE892092-205B-EB1B-3B52-9EA37C9C53D1}"/>
              </a:ext>
            </a:extLst>
          </p:cNvPr>
          <p:cNvSpPr txBox="1">
            <a:spLocks/>
          </p:cNvSpPr>
          <p:nvPr userDrawn="1"/>
        </p:nvSpPr>
        <p:spPr>
          <a:xfrm>
            <a:off x="11490325" y="6561138"/>
            <a:ext cx="546100" cy="180975"/>
          </a:xfrm>
          <a:prstGeom prst="rect">
            <a:avLst/>
          </a:prstGeom>
        </p:spPr>
        <p:txBody>
          <a:bodyPr lIns="0" tIns="0" rIns="0" bIns="0" anchor="ctr" anchorCtr="0"/>
          <a:lstStyle>
            <a:defPPr>
              <a:defRPr lang="de-DE"/>
            </a:defPPr>
            <a:lvl1pPr marL="0" algn="r" defTabSz="914400" rtl="0" eaLnBrk="1" latinLnBrk="0" hangingPunct="1">
              <a:defRPr sz="1600" b="1" kern="1200">
                <a:solidFill>
                  <a:schemeClr val="tx1"/>
                </a:solidFill>
                <a:latin typeface="Slussen" pitchFamily="2" charset="77"/>
                <a:ea typeface="Slussen" pitchFamily="2" charset="77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de-DE" sz="1000"/>
              <a:t>| </a:t>
            </a:r>
            <a:fld id="{B8EA5FE3-8007-C144-94A3-B39E6A5ED419}" type="slidenum">
              <a:rPr lang="de-DE" sz="1000" smtClean="0"/>
              <a:pPr algn="r"/>
              <a:t>‹#›</a:t>
            </a:fld>
            <a:endParaRPr lang="de-DE" sz="1000"/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92D65D66-BDBD-DB3B-CE81-82C7183412A9}"/>
              </a:ext>
            </a:extLst>
          </p:cNvPr>
          <p:cNvGrpSpPr/>
          <p:nvPr userDrawn="1"/>
        </p:nvGrpSpPr>
        <p:grpSpPr>
          <a:xfrm>
            <a:off x="12334969" y="127980"/>
            <a:ext cx="3925695" cy="4945192"/>
            <a:chOff x="12334969" y="127980"/>
            <a:chExt cx="3925695" cy="4945192"/>
          </a:xfrm>
        </p:grpSpPr>
        <p:sp>
          <p:nvSpPr>
            <p:cNvPr id="67" name="Rechteck 31">
              <a:extLst>
                <a:ext uri="{FF2B5EF4-FFF2-40B4-BE49-F238E27FC236}">
                  <a16:creationId xmlns:a16="http://schemas.microsoft.com/office/drawing/2014/main" id="{23F5CC47-E724-7360-E139-1AF8A9C8726F}"/>
                </a:ext>
              </a:extLst>
            </p:cNvPr>
            <p:cNvSpPr/>
            <p:nvPr userDrawn="1"/>
          </p:nvSpPr>
          <p:spPr>
            <a:xfrm>
              <a:off x="12334969" y="127980"/>
              <a:ext cx="533707" cy="548640"/>
            </a:xfrm>
            <a:prstGeom prst="rect">
              <a:avLst/>
            </a:prstGeom>
            <a:solidFill>
              <a:srgbClr val="23263F"/>
            </a:solidFill>
            <a:ln>
              <a:noFill/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sp>
          <p:nvSpPr>
            <p:cNvPr id="68" name="Rechteck 80">
              <a:extLst>
                <a:ext uri="{FF2B5EF4-FFF2-40B4-BE49-F238E27FC236}">
                  <a16:creationId xmlns:a16="http://schemas.microsoft.com/office/drawing/2014/main" id="{CE7AA4F9-C4FA-9E24-A926-EEDF75E4584D}"/>
                </a:ext>
              </a:extLst>
            </p:cNvPr>
            <p:cNvSpPr/>
            <p:nvPr userDrawn="1"/>
          </p:nvSpPr>
          <p:spPr>
            <a:xfrm>
              <a:off x="12340869" y="2614683"/>
              <a:ext cx="533706" cy="548640"/>
            </a:xfrm>
            <a:prstGeom prst="rect">
              <a:avLst/>
            </a:prstGeom>
            <a:solidFill>
              <a:srgbClr val="FF3300"/>
            </a:solidFill>
            <a:ln>
              <a:noFill/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noFill/>
              </a:endParaRPr>
            </a:p>
          </p:txBody>
        </p:sp>
        <p:sp>
          <p:nvSpPr>
            <p:cNvPr id="69" name="Rechteck 81">
              <a:extLst>
                <a:ext uri="{FF2B5EF4-FFF2-40B4-BE49-F238E27FC236}">
                  <a16:creationId xmlns:a16="http://schemas.microsoft.com/office/drawing/2014/main" id="{19961FBF-3A89-49D1-564F-992B6B4B6B7F}"/>
                </a:ext>
              </a:extLst>
            </p:cNvPr>
            <p:cNvSpPr/>
            <p:nvPr userDrawn="1"/>
          </p:nvSpPr>
          <p:spPr>
            <a:xfrm>
              <a:off x="12965950" y="2614683"/>
              <a:ext cx="530352" cy="54864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>
                <a:noFill/>
              </a:endParaRPr>
            </a:p>
          </p:txBody>
        </p:sp>
        <p:sp>
          <p:nvSpPr>
            <p:cNvPr id="70" name="Rechteck 82">
              <a:extLst>
                <a:ext uri="{FF2B5EF4-FFF2-40B4-BE49-F238E27FC236}">
                  <a16:creationId xmlns:a16="http://schemas.microsoft.com/office/drawing/2014/main" id="{AF711E5E-B932-04B4-8692-161EE499DBFC}"/>
                </a:ext>
              </a:extLst>
            </p:cNvPr>
            <p:cNvSpPr/>
            <p:nvPr userDrawn="1"/>
          </p:nvSpPr>
          <p:spPr>
            <a:xfrm>
              <a:off x="13587677" y="2614683"/>
              <a:ext cx="530352" cy="54864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noFill/>
              </a:endParaRPr>
            </a:p>
          </p:txBody>
        </p:sp>
        <p:sp>
          <p:nvSpPr>
            <p:cNvPr id="71" name="Rechteck 85">
              <a:extLst>
                <a:ext uri="{FF2B5EF4-FFF2-40B4-BE49-F238E27FC236}">
                  <a16:creationId xmlns:a16="http://schemas.microsoft.com/office/drawing/2014/main" id="{48070FDC-6689-2076-4938-842B21EF4256}"/>
                </a:ext>
              </a:extLst>
            </p:cNvPr>
            <p:cNvSpPr/>
            <p:nvPr userDrawn="1"/>
          </p:nvSpPr>
          <p:spPr>
            <a:xfrm>
              <a:off x="12334970" y="1981473"/>
              <a:ext cx="533706" cy="548640"/>
            </a:xfrm>
            <a:prstGeom prst="rect">
              <a:avLst/>
            </a:prstGeom>
            <a:solidFill>
              <a:srgbClr val="7F92FF"/>
            </a:solidFill>
            <a:ln>
              <a:noFill/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noFill/>
              </a:endParaRPr>
            </a:p>
          </p:txBody>
        </p:sp>
        <p:sp>
          <p:nvSpPr>
            <p:cNvPr id="72" name="Rechteck 88">
              <a:extLst>
                <a:ext uri="{FF2B5EF4-FFF2-40B4-BE49-F238E27FC236}">
                  <a16:creationId xmlns:a16="http://schemas.microsoft.com/office/drawing/2014/main" id="{5AD7495B-3471-EDDA-3B88-E6495DE6FA24}"/>
                </a:ext>
              </a:extLst>
            </p:cNvPr>
            <p:cNvSpPr/>
            <p:nvPr userDrawn="1"/>
          </p:nvSpPr>
          <p:spPr>
            <a:xfrm>
              <a:off x="13587677" y="1981473"/>
              <a:ext cx="533706" cy="548640"/>
            </a:xfrm>
            <a:prstGeom prst="rect">
              <a:avLst/>
            </a:prstGeom>
            <a:solidFill>
              <a:srgbClr val="C3E3F8"/>
            </a:solidFill>
            <a:ln>
              <a:noFill/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noFill/>
              </a:endParaRPr>
            </a:p>
          </p:txBody>
        </p:sp>
        <p:sp>
          <p:nvSpPr>
            <p:cNvPr id="73" name="Rechteck 89">
              <a:extLst>
                <a:ext uri="{FF2B5EF4-FFF2-40B4-BE49-F238E27FC236}">
                  <a16:creationId xmlns:a16="http://schemas.microsoft.com/office/drawing/2014/main" id="{7C192060-B07C-35EE-26D1-D702A46D2CE8}"/>
                </a:ext>
              </a:extLst>
            </p:cNvPr>
            <p:cNvSpPr/>
            <p:nvPr userDrawn="1"/>
          </p:nvSpPr>
          <p:spPr>
            <a:xfrm>
              <a:off x="12970316" y="1981473"/>
              <a:ext cx="530352" cy="548640"/>
            </a:xfrm>
            <a:prstGeom prst="rect">
              <a:avLst/>
            </a:prstGeom>
            <a:solidFill>
              <a:srgbClr val="BDBFF2"/>
            </a:solidFill>
            <a:ln>
              <a:noFill/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noFill/>
              </a:endParaRPr>
            </a:p>
          </p:txBody>
        </p:sp>
        <p:sp>
          <p:nvSpPr>
            <p:cNvPr id="74" name="Rechteck 90">
              <a:extLst>
                <a:ext uri="{FF2B5EF4-FFF2-40B4-BE49-F238E27FC236}">
                  <a16:creationId xmlns:a16="http://schemas.microsoft.com/office/drawing/2014/main" id="{3E0A0F88-09A0-4623-4506-D5003BC6D0EC}"/>
                </a:ext>
              </a:extLst>
            </p:cNvPr>
            <p:cNvSpPr/>
            <p:nvPr userDrawn="1"/>
          </p:nvSpPr>
          <p:spPr>
            <a:xfrm>
              <a:off x="12340870" y="757129"/>
              <a:ext cx="533708" cy="544523"/>
            </a:xfrm>
            <a:prstGeom prst="rect">
              <a:avLst/>
            </a:prstGeom>
            <a:solidFill>
              <a:srgbClr val="44465A"/>
            </a:solidFill>
            <a:ln>
              <a:noFill/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noFill/>
              </a:endParaRPr>
            </a:p>
          </p:txBody>
        </p:sp>
        <p:sp>
          <p:nvSpPr>
            <p:cNvPr id="75" name="Rechteck 91">
              <a:extLst>
                <a:ext uri="{FF2B5EF4-FFF2-40B4-BE49-F238E27FC236}">
                  <a16:creationId xmlns:a16="http://schemas.microsoft.com/office/drawing/2014/main" id="{AD9E0DAD-A9F6-055B-A292-9E21D934EE9F}"/>
                </a:ext>
              </a:extLst>
            </p:cNvPr>
            <p:cNvSpPr/>
            <p:nvPr userDrawn="1"/>
          </p:nvSpPr>
          <p:spPr>
            <a:xfrm>
              <a:off x="12977298" y="757129"/>
              <a:ext cx="533707" cy="544523"/>
            </a:xfrm>
            <a:prstGeom prst="rect">
              <a:avLst/>
            </a:prstGeom>
            <a:solidFill>
              <a:srgbClr val="5A5C6D"/>
            </a:solidFill>
            <a:ln>
              <a:noFill/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noFill/>
              </a:endParaRPr>
            </a:p>
          </p:txBody>
        </p:sp>
        <p:sp>
          <p:nvSpPr>
            <p:cNvPr id="76" name="Rechteck 92">
              <a:extLst>
                <a:ext uri="{FF2B5EF4-FFF2-40B4-BE49-F238E27FC236}">
                  <a16:creationId xmlns:a16="http://schemas.microsoft.com/office/drawing/2014/main" id="{1B59382A-14CD-2061-EA29-120D5EF1D1A2}"/>
                </a:ext>
              </a:extLst>
            </p:cNvPr>
            <p:cNvSpPr/>
            <p:nvPr userDrawn="1"/>
          </p:nvSpPr>
          <p:spPr>
            <a:xfrm>
              <a:off x="13587677" y="755070"/>
              <a:ext cx="533707" cy="548640"/>
            </a:xfrm>
            <a:prstGeom prst="rect">
              <a:avLst/>
            </a:prstGeom>
            <a:solidFill>
              <a:srgbClr val="91929E"/>
            </a:solidFill>
            <a:ln>
              <a:noFill/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noFill/>
              </a:endParaRPr>
            </a:p>
          </p:txBody>
        </p:sp>
        <p:sp>
          <p:nvSpPr>
            <p:cNvPr id="77" name="Rechteck 93">
              <a:extLst>
                <a:ext uri="{FF2B5EF4-FFF2-40B4-BE49-F238E27FC236}">
                  <a16:creationId xmlns:a16="http://schemas.microsoft.com/office/drawing/2014/main" id="{E23366BA-A20D-334F-98A0-8C3034F9AEE1}"/>
                </a:ext>
              </a:extLst>
            </p:cNvPr>
            <p:cNvSpPr/>
            <p:nvPr userDrawn="1"/>
          </p:nvSpPr>
          <p:spPr>
            <a:xfrm>
              <a:off x="14210146" y="755070"/>
              <a:ext cx="533707" cy="548640"/>
            </a:xfrm>
            <a:prstGeom prst="rect">
              <a:avLst/>
            </a:prstGeom>
            <a:solidFill>
              <a:srgbClr val="C8C9CE"/>
            </a:solidFill>
            <a:ln>
              <a:noFill/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noFill/>
              </a:endParaRPr>
            </a:p>
          </p:txBody>
        </p:sp>
        <p:sp>
          <p:nvSpPr>
            <p:cNvPr id="78" name="Rechteck 96">
              <a:extLst>
                <a:ext uri="{FF2B5EF4-FFF2-40B4-BE49-F238E27FC236}">
                  <a16:creationId xmlns:a16="http://schemas.microsoft.com/office/drawing/2014/main" id="{BC832DCE-779A-E127-6E0E-73AB96AB4DD3}"/>
                </a:ext>
              </a:extLst>
            </p:cNvPr>
            <p:cNvSpPr/>
            <p:nvPr userDrawn="1"/>
          </p:nvSpPr>
          <p:spPr>
            <a:xfrm>
              <a:off x="12340871" y="1357741"/>
              <a:ext cx="533706" cy="54864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noFill/>
              </a:endParaRPr>
            </a:p>
          </p:txBody>
        </p: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2C126DA9-3C84-FE32-6473-F4C1C9CBD135}"/>
                </a:ext>
              </a:extLst>
            </p:cNvPr>
            <p:cNvSpPr/>
            <p:nvPr userDrawn="1"/>
          </p:nvSpPr>
          <p:spPr>
            <a:xfrm>
              <a:off x="12914884" y="304800"/>
              <a:ext cx="1269559" cy="24830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l"/>
              <a:r>
                <a:rPr lang="hr-HR" sz="1100">
                  <a:solidFill>
                    <a:srgbClr val="44465A"/>
                  </a:solidFill>
                </a:rPr>
                <a:t>Primary</a:t>
              </a:r>
            </a:p>
            <a:p>
              <a:pPr algn="l"/>
              <a:r>
                <a:rPr lang="hr-HR" sz="1100">
                  <a:solidFill>
                    <a:srgbClr val="44465A"/>
                  </a:solidFill>
                </a:rPr>
                <a:t>color</a:t>
              </a:r>
              <a:endParaRPr lang="en-GB" sz="1100">
                <a:solidFill>
                  <a:srgbClr val="44465A"/>
                </a:solidFill>
              </a:endParaRPr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2A3247A4-19FF-FC7D-4642-895A4B0CD48A}"/>
                </a:ext>
              </a:extLst>
            </p:cNvPr>
            <p:cNvSpPr/>
            <p:nvPr userDrawn="1"/>
          </p:nvSpPr>
          <p:spPr>
            <a:xfrm>
              <a:off x="14779511" y="910610"/>
              <a:ext cx="1481153" cy="24831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l"/>
              <a:r>
                <a:rPr lang="hr-HR" sz="1100">
                  <a:solidFill>
                    <a:srgbClr val="44465A"/>
                  </a:solidFill>
                </a:rPr>
                <a:t>Corporate</a:t>
              </a:r>
            </a:p>
            <a:p>
              <a:pPr lvl="0" algn="l"/>
              <a:r>
                <a:rPr lang="hr-HR" sz="1100">
                  <a:solidFill>
                    <a:srgbClr val="44465A"/>
                  </a:solidFill>
                </a:rPr>
                <a:t>colors </a:t>
              </a:r>
              <a:endParaRPr lang="en-GB" sz="1100">
                <a:solidFill>
                  <a:srgbClr val="44465A"/>
                </a:solidFill>
              </a:endParaRPr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5290419A-1AF5-FDA5-75E0-F3B663E14B44}"/>
                </a:ext>
              </a:extLst>
            </p:cNvPr>
            <p:cNvSpPr/>
            <p:nvPr userDrawn="1"/>
          </p:nvSpPr>
          <p:spPr>
            <a:xfrm>
              <a:off x="12914884" y="1537504"/>
              <a:ext cx="1269559" cy="22610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l"/>
              <a:r>
                <a:rPr lang="hr-HR" sz="1100">
                  <a:solidFill>
                    <a:srgbClr val="44465A"/>
                  </a:solidFill>
                </a:rPr>
                <a:t>Accent</a:t>
              </a:r>
            </a:p>
            <a:p>
              <a:pPr lvl="0" algn="l"/>
              <a:r>
                <a:rPr lang="hr-HR" sz="1100">
                  <a:solidFill>
                    <a:srgbClr val="44465A"/>
                  </a:solidFill>
                </a:rPr>
                <a:t>color</a:t>
              </a:r>
              <a:endParaRPr lang="en-GB" sz="1100">
                <a:solidFill>
                  <a:srgbClr val="44465A"/>
                </a:solidFill>
              </a:endParaRPr>
            </a:p>
          </p:txBody>
        </p: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B9784BEB-B4F0-514A-6D88-8BA3C43C3DC5}"/>
                </a:ext>
              </a:extLst>
            </p:cNvPr>
            <p:cNvSpPr/>
            <p:nvPr userDrawn="1"/>
          </p:nvSpPr>
          <p:spPr>
            <a:xfrm>
              <a:off x="14756384" y="2130616"/>
              <a:ext cx="1481882" cy="22125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l"/>
              <a:r>
                <a:rPr lang="hr-HR" sz="1100">
                  <a:solidFill>
                    <a:srgbClr val="44465A"/>
                  </a:solidFill>
                </a:rPr>
                <a:t>Color palette</a:t>
              </a:r>
            </a:p>
            <a:p>
              <a:pPr lvl="0" algn="l"/>
              <a:r>
                <a:rPr lang="hr-HR" sz="1100">
                  <a:solidFill>
                    <a:srgbClr val="44465A"/>
                  </a:solidFill>
                </a:rPr>
                <a:t>for ppt</a:t>
              </a:r>
              <a:endParaRPr lang="en-GB" sz="1100">
                <a:solidFill>
                  <a:srgbClr val="44465A"/>
                </a:solidFill>
              </a:endParaRPr>
            </a:p>
          </p:txBody>
        </p:sp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4E443827-E91D-1907-2B26-1B09EF1B5557}"/>
                </a:ext>
              </a:extLst>
            </p:cNvPr>
            <p:cNvSpPr/>
            <p:nvPr userDrawn="1"/>
          </p:nvSpPr>
          <p:spPr>
            <a:xfrm>
              <a:off x="14141569" y="2761408"/>
              <a:ext cx="1174651" cy="26556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l"/>
              <a:r>
                <a:rPr lang="hr-HR" sz="1100">
                  <a:solidFill>
                    <a:srgbClr val="44465A"/>
                  </a:solidFill>
                </a:rPr>
                <a:t>Ampel</a:t>
              </a:r>
            </a:p>
            <a:p>
              <a:pPr lvl="0" algn="l"/>
              <a:r>
                <a:rPr lang="hr-HR" sz="1100">
                  <a:solidFill>
                    <a:srgbClr val="44465A"/>
                  </a:solidFill>
                </a:rPr>
                <a:t>colors</a:t>
              </a:r>
              <a:endParaRPr lang="en-GB" sz="1100">
                <a:solidFill>
                  <a:srgbClr val="44465A"/>
                </a:solidFill>
              </a:endParaRPr>
            </a:p>
          </p:txBody>
        </p:sp>
        <p:sp>
          <p:nvSpPr>
            <p:cNvPr id="84" name="Rechteck 6">
              <a:extLst>
                <a:ext uri="{FF2B5EF4-FFF2-40B4-BE49-F238E27FC236}">
                  <a16:creationId xmlns:a16="http://schemas.microsoft.com/office/drawing/2014/main" id="{6F34A34A-D94E-307A-25E8-61A8F877009F}"/>
                </a:ext>
              </a:extLst>
            </p:cNvPr>
            <p:cNvSpPr/>
            <p:nvPr userDrawn="1"/>
          </p:nvSpPr>
          <p:spPr>
            <a:xfrm>
              <a:off x="12338324" y="3240833"/>
              <a:ext cx="530352" cy="548640"/>
            </a:xfrm>
            <a:prstGeom prst="rect">
              <a:avLst/>
            </a:prstGeom>
            <a:solidFill>
              <a:srgbClr val="B229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Roboto" panose="02000000000000000000" pitchFamily="2" charset="0"/>
              </a:endParaRPr>
            </a:p>
          </p:txBody>
        </p:sp>
        <p:sp>
          <p:nvSpPr>
            <p:cNvPr id="85" name="Rechteck 6">
              <a:extLst>
                <a:ext uri="{FF2B5EF4-FFF2-40B4-BE49-F238E27FC236}">
                  <a16:creationId xmlns:a16="http://schemas.microsoft.com/office/drawing/2014/main" id="{62EE6F60-7820-0B32-D309-32493F242415}"/>
                </a:ext>
              </a:extLst>
            </p:cNvPr>
            <p:cNvSpPr/>
            <p:nvPr userDrawn="1"/>
          </p:nvSpPr>
          <p:spPr>
            <a:xfrm>
              <a:off x="12964696" y="3240833"/>
              <a:ext cx="530352" cy="548640"/>
            </a:xfrm>
            <a:prstGeom prst="rect">
              <a:avLst/>
            </a:prstGeom>
            <a:solidFill>
              <a:srgbClr val="8282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Roboto" panose="02000000000000000000" pitchFamily="2" charset="0"/>
              </a:endParaRPr>
            </a:p>
          </p:txBody>
        </p:sp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945F7949-9211-29B2-2740-69A251F2F3DF}"/>
                </a:ext>
              </a:extLst>
            </p:cNvPr>
            <p:cNvSpPr/>
            <p:nvPr userDrawn="1"/>
          </p:nvSpPr>
          <p:spPr>
            <a:xfrm>
              <a:off x="13524484" y="3445305"/>
              <a:ext cx="1174651" cy="16385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l"/>
              <a:r>
                <a:rPr lang="hr-HR" sz="1100">
                  <a:solidFill>
                    <a:srgbClr val="44465A"/>
                  </a:solidFill>
                </a:rPr>
                <a:t>TERRA</a:t>
              </a:r>
              <a:endParaRPr lang="en-GB" sz="1100">
                <a:solidFill>
                  <a:srgbClr val="44465A"/>
                </a:solidFill>
              </a:endParaRPr>
            </a:p>
          </p:txBody>
        </p:sp>
        <p:sp>
          <p:nvSpPr>
            <p:cNvPr id="87" name="Rechteck 6">
              <a:extLst>
                <a:ext uri="{FF2B5EF4-FFF2-40B4-BE49-F238E27FC236}">
                  <a16:creationId xmlns:a16="http://schemas.microsoft.com/office/drawing/2014/main" id="{4C690D4A-1CB4-83B3-5C95-4F41B7C97484}"/>
                </a:ext>
              </a:extLst>
            </p:cNvPr>
            <p:cNvSpPr/>
            <p:nvPr userDrawn="1"/>
          </p:nvSpPr>
          <p:spPr>
            <a:xfrm>
              <a:off x="12334970" y="4524532"/>
              <a:ext cx="533706" cy="548640"/>
            </a:xfrm>
            <a:prstGeom prst="rect">
              <a:avLst/>
            </a:prstGeom>
            <a:solidFill>
              <a:srgbClr val="FFD4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 panose="02000000000000000000" pitchFamily="2" charset="0"/>
                <a:ea typeface="+mn-ea"/>
                <a:cs typeface="+mn-cs"/>
              </a:endParaRPr>
            </a:p>
          </p:txBody>
        </p:sp>
        <p:sp>
          <p:nvSpPr>
            <p:cNvPr id="88" name="Rechteck 6">
              <a:extLst>
                <a:ext uri="{FF2B5EF4-FFF2-40B4-BE49-F238E27FC236}">
                  <a16:creationId xmlns:a16="http://schemas.microsoft.com/office/drawing/2014/main" id="{CF534A23-7FB2-85B1-8D45-7CBA9CD8B67D}"/>
                </a:ext>
              </a:extLst>
            </p:cNvPr>
            <p:cNvSpPr/>
            <p:nvPr userDrawn="1"/>
          </p:nvSpPr>
          <p:spPr>
            <a:xfrm>
              <a:off x="12334970" y="3881575"/>
              <a:ext cx="533706" cy="548640"/>
            </a:xfrm>
            <a:prstGeom prst="rect">
              <a:avLst/>
            </a:prstGeom>
            <a:solidFill>
              <a:srgbClr val="D9222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 panose="02000000000000000000" pitchFamily="2" charset="0"/>
                <a:ea typeface="+mn-ea"/>
                <a:cs typeface="+mn-cs"/>
              </a:endParaRPr>
            </a:p>
          </p:txBody>
        </p:sp>
        <p:sp>
          <p:nvSpPr>
            <p:cNvPr id="89" name="Rechteck 6">
              <a:extLst>
                <a:ext uri="{FF2B5EF4-FFF2-40B4-BE49-F238E27FC236}">
                  <a16:creationId xmlns:a16="http://schemas.microsoft.com/office/drawing/2014/main" id="{8A152966-AB00-E29F-ABB1-80D193F8D369}"/>
                </a:ext>
              </a:extLst>
            </p:cNvPr>
            <p:cNvSpPr/>
            <p:nvPr userDrawn="1"/>
          </p:nvSpPr>
          <p:spPr>
            <a:xfrm>
              <a:off x="12964696" y="4524532"/>
              <a:ext cx="530352" cy="548640"/>
            </a:xfrm>
            <a:prstGeom prst="rect">
              <a:avLst/>
            </a:prstGeom>
            <a:solidFill>
              <a:srgbClr val="0052C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 panose="02000000000000000000" pitchFamily="2" charset="0"/>
                <a:ea typeface="+mn-ea"/>
                <a:cs typeface="+mn-cs"/>
              </a:endParaRPr>
            </a:p>
          </p:txBody>
        </p:sp>
        <p:sp>
          <p:nvSpPr>
            <p:cNvPr id="90" name="Rechteck 6">
              <a:extLst>
                <a:ext uri="{FF2B5EF4-FFF2-40B4-BE49-F238E27FC236}">
                  <a16:creationId xmlns:a16="http://schemas.microsoft.com/office/drawing/2014/main" id="{DC656AF9-2780-3122-1C14-F34F1FCDA577}"/>
                </a:ext>
              </a:extLst>
            </p:cNvPr>
            <p:cNvSpPr/>
            <p:nvPr userDrawn="1"/>
          </p:nvSpPr>
          <p:spPr>
            <a:xfrm>
              <a:off x="12965950" y="3881575"/>
              <a:ext cx="530352" cy="548640"/>
            </a:xfrm>
            <a:prstGeom prst="rect">
              <a:avLst/>
            </a:prstGeom>
            <a:solidFill>
              <a:srgbClr val="31404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 panose="02000000000000000000" pitchFamily="2" charset="0"/>
                <a:ea typeface="+mn-ea"/>
                <a:cs typeface="+mn-cs"/>
              </a:endParaRPr>
            </a:p>
          </p:txBody>
        </p:sp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D6CBDD12-A4FB-B4D3-41A1-2B7787803173}"/>
                </a:ext>
              </a:extLst>
            </p:cNvPr>
            <p:cNvSpPr/>
            <p:nvPr userDrawn="1"/>
          </p:nvSpPr>
          <p:spPr>
            <a:xfrm>
              <a:off x="13547611" y="4642707"/>
              <a:ext cx="1174651" cy="16385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l"/>
              <a:r>
                <a:rPr lang="hr-HR" sz="1100" dirty="0">
                  <a:solidFill>
                    <a:srgbClr val="44465A"/>
                  </a:solidFill>
                </a:rPr>
                <a:t>PROFIRENT</a:t>
              </a:r>
              <a:endParaRPr lang="en-GB" sz="1100" dirty="0">
                <a:solidFill>
                  <a:srgbClr val="44465A"/>
                </a:solidFill>
              </a:endParaRPr>
            </a:p>
          </p:txBody>
        </p:sp>
        <p:sp>
          <p:nvSpPr>
            <p:cNvPr id="92" name="Rechteck 6">
              <a:extLst>
                <a:ext uri="{FF2B5EF4-FFF2-40B4-BE49-F238E27FC236}">
                  <a16:creationId xmlns:a16="http://schemas.microsoft.com/office/drawing/2014/main" id="{A2C9BC54-6A67-AD15-D827-E0022BD5A812}"/>
                </a:ext>
              </a:extLst>
            </p:cNvPr>
            <p:cNvSpPr/>
            <p:nvPr userDrawn="1"/>
          </p:nvSpPr>
          <p:spPr>
            <a:xfrm>
              <a:off x="13587677" y="3881575"/>
              <a:ext cx="530352" cy="548640"/>
            </a:xfrm>
            <a:prstGeom prst="rect">
              <a:avLst/>
            </a:prstGeom>
            <a:solidFill>
              <a:srgbClr val="606D7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 panose="02000000000000000000" pitchFamily="2" charset="0"/>
                <a:ea typeface="+mn-ea"/>
                <a:cs typeface="+mn-cs"/>
              </a:endParaRPr>
            </a:p>
          </p:txBody>
        </p:sp>
        <p:sp>
          <p:nvSpPr>
            <p:cNvPr id="93" name="Rechteck 6">
              <a:extLst>
                <a:ext uri="{FF2B5EF4-FFF2-40B4-BE49-F238E27FC236}">
                  <a16:creationId xmlns:a16="http://schemas.microsoft.com/office/drawing/2014/main" id="{DEFF0AB5-F2D4-6A4E-8622-8E9CFBDA8896}"/>
                </a:ext>
              </a:extLst>
            </p:cNvPr>
            <p:cNvSpPr/>
            <p:nvPr userDrawn="1"/>
          </p:nvSpPr>
          <p:spPr>
            <a:xfrm>
              <a:off x="14210146" y="3881575"/>
              <a:ext cx="530352" cy="548640"/>
            </a:xfrm>
            <a:prstGeom prst="rect">
              <a:avLst/>
            </a:prstGeom>
            <a:solidFill>
              <a:srgbClr val="145668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 panose="02000000000000000000" pitchFamily="2" charset="0"/>
                <a:ea typeface="+mn-ea"/>
                <a:cs typeface="+mn-cs"/>
              </a:endParaRPr>
            </a:p>
          </p:txBody>
        </p:sp>
        <p:sp>
          <p:nvSpPr>
            <p:cNvPr id="94" name="Rechteck 93">
              <a:extLst>
                <a:ext uri="{FF2B5EF4-FFF2-40B4-BE49-F238E27FC236}">
                  <a16:creationId xmlns:a16="http://schemas.microsoft.com/office/drawing/2014/main" id="{222D4166-05E8-AF5A-732D-E965FFCC2475}"/>
                </a:ext>
              </a:extLst>
            </p:cNvPr>
            <p:cNvSpPr/>
            <p:nvPr userDrawn="1"/>
          </p:nvSpPr>
          <p:spPr>
            <a:xfrm>
              <a:off x="14206791" y="1981473"/>
              <a:ext cx="533707" cy="548640"/>
            </a:xfrm>
            <a:prstGeom prst="rect">
              <a:avLst/>
            </a:prstGeom>
            <a:solidFill>
              <a:schemeClr val="tx1">
                <a:lumMod val="10000"/>
                <a:lumOff val="90000"/>
              </a:schemeClr>
            </a:solidFill>
            <a:ln w="3175">
              <a:noFill/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noFill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485970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725" r:id="rId2"/>
    <p:sldLayoutId id="2147483689" r:id="rId3"/>
    <p:sldLayoutId id="2147483811" r:id="rId4"/>
    <p:sldLayoutId id="2147483812" r:id="rId5"/>
    <p:sldLayoutId id="2147483813" r:id="rId6"/>
    <p:sldLayoutId id="2147483718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87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98" userDrawn="1">
          <p15:clr>
            <a:srgbClr val="F26B43"/>
          </p15:clr>
        </p15:guide>
        <p15:guide id="4" pos="7582" userDrawn="1">
          <p15:clr>
            <a:srgbClr val="F26B43"/>
          </p15:clr>
        </p15:guide>
        <p15:guide id="5" orient="horz" pos="4247" userDrawn="1">
          <p15:clr>
            <a:srgbClr val="F26B43"/>
          </p15:clr>
        </p15:guide>
        <p15:guide id="6" orient="horz" pos="73" userDrawn="1">
          <p15:clr>
            <a:srgbClr val="F26B43"/>
          </p15:clr>
        </p15:guide>
        <p15:guide id="7" orient="horz" pos="4133" userDrawn="1">
          <p15:clr>
            <a:srgbClr val="F26B43"/>
          </p15:clr>
        </p15:guide>
        <p15:guide id="8" orient="horz" pos="867" userDrawn="1">
          <p15:clr>
            <a:srgbClr val="F26B43"/>
          </p15:clr>
        </p15:guide>
        <p15:guide id="9" orient="horz" pos="3906" userDrawn="1">
          <p15:clr>
            <a:srgbClr val="F26B43"/>
          </p15:clr>
        </p15:guide>
        <p15:guide id="10" pos="143" userDrawn="1">
          <p15:clr>
            <a:srgbClr val="F26B43"/>
          </p15:clr>
        </p15:guide>
        <p15:guide id="11" pos="7537" userDrawn="1">
          <p15:clr>
            <a:srgbClr val="F26B43"/>
          </p15:clr>
        </p15:guide>
        <p15:guide id="12" orient="horz" pos="913" userDrawn="1">
          <p15:clr>
            <a:srgbClr val="F26B43"/>
          </p15:clr>
        </p15:guide>
        <p15:guide id="13" pos="3885" userDrawn="1">
          <p15:clr>
            <a:srgbClr val="F26B43"/>
          </p15:clr>
        </p15:guide>
        <p15:guide id="14" pos="3795" userDrawn="1">
          <p15:clr>
            <a:srgbClr val="F26B43"/>
          </p15:clr>
        </p15:guide>
      </p15:sldGuideLst>
    </p:ext>
  </p:extLst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hink-cell data - do not delete" hidden="1">
            <a:extLst>
              <a:ext uri="{FF2B5EF4-FFF2-40B4-BE49-F238E27FC236}">
                <a16:creationId xmlns:a16="http://schemas.microsoft.com/office/drawing/2014/main" id="{2D3ED3D1-3D08-14ED-E486-80DA83925C26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021239062"/>
              </p:ext>
            </p:extLst>
          </p:nvPr>
        </p:nvGraphicFramePr>
        <p:xfrm>
          <a:off x="1588" y="1588"/>
          <a:ext cx="122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7772400" imgH="10058400" progId="TCLayout.ActiveDocument.1">
                  <p:embed/>
                </p:oleObj>
              </mc:Choice>
              <mc:Fallback>
                <p:oleObj name="think-cell Slide" r:id="rId4" imgW="7772400" imgH="10058400" progId="TCLayout.ActiveDocument.1">
                  <p:embed/>
                  <p:pic>
                    <p:nvPicPr>
                      <p:cNvPr id="2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2D3ED3D1-3D08-14ED-E486-80DA83925C2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22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Grafik 10">
            <a:extLst>
              <a:ext uri="{FF2B5EF4-FFF2-40B4-BE49-F238E27FC236}">
                <a16:creationId xmlns:a16="http://schemas.microsoft.com/office/drawing/2014/main" id="{99BCFFC5-EA7B-E1F9-E2DD-0BFB35172715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684551" y="87536"/>
            <a:ext cx="1320884" cy="511784"/>
          </a:xfrm>
          <a:prstGeom prst="rect">
            <a:avLst/>
          </a:prstGeom>
        </p:spPr>
      </p:pic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EE892092-205B-EB1B-3B52-9EA37C9C53D1}"/>
              </a:ext>
            </a:extLst>
          </p:cNvPr>
          <p:cNvSpPr txBox="1">
            <a:spLocks/>
          </p:cNvSpPr>
          <p:nvPr userDrawn="1"/>
        </p:nvSpPr>
        <p:spPr>
          <a:xfrm>
            <a:off x="11490325" y="6561138"/>
            <a:ext cx="546100" cy="180975"/>
          </a:xfrm>
          <a:prstGeom prst="rect">
            <a:avLst/>
          </a:prstGeom>
        </p:spPr>
        <p:txBody>
          <a:bodyPr lIns="0" tIns="0" rIns="0" bIns="0" anchor="ctr" anchorCtr="0"/>
          <a:lstStyle>
            <a:defPPr>
              <a:defRPr lang="de-DE"/>
            </a:defPPr>
            <a:lvl1pPr marL="0" algn="r" defTabSz="914400" rtl="0" eaLnBrk="1" latinLnBrk="0" hangingPunct="1">
              <a:defRPr sz="1600" b="1" kern="1200">
                <a:solidFill>
                  <a:schemeClr val="tx1"/>
                </a:solidFill>
                <a:latin typeface="Slussen" pitchFamily="2" charset="77"/>
                <a:ea typeface="Slussen" pitchFamily="2" charset="77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de-DE" sz="1000"/>
              <a:t>| </a:t>
            </a:r>
            <a:fld id="{B8EA5FE3-8007-C144-94A3-B39E6A5ED419}" type="slidenum">
              <a:rPr lang="de-DE" sz="1000" smtClean="0"/>
              <a:pPr algn="r"/>
              <a:t>‹#›</a:t>
            </a:fld>
            <a:endParaRPr lang="de-DE" sz="1000"/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92D65D66-BDBD-DB3B-CE81-82C7183412A9}"/>
              </a:ext>
            </a:extLst>
          </p:cNvPr>
          <p:cNvGrpSpPr/>
          <p:nvPr userDrawn="1"/>
        </p:nvGrpSpPr>
        <p:grpSpPr>
          <a:xfrm>
            <a:off x="12334969" y="127980"/>
            <a:ext cx="3925695" cy="4945192"/>
            <a:chOff x="12334969" y="127980"/>
            <a:chExt cx="3925695" cy="4945192"/>
          </a:xfrm>
        </p:grpSpPr>
        <p:sp>
          <p:nvSpPr>
            <p:cNvPr id="67" name="Rechteck 31">
              <a:extLst>
                <a:ext uri="{FF2B5EF4-FFF2-40B4-BE49-F238E27FC236}">
                  <a16:creationId xmlns:a16="http://schemas.microsoft.com/office/drawing/2014/main" id="{23F5CC47-E724-7360-E139-1AF8A9C8726F}"/>
                </a:ext>
              </a:extLst>
            </p:cNvPr>
            <p:cNvSpPr/>
            <p:nvPr userDrawn="1"/>
          </p:nvSpPr>
          <p:spPr>
            <a:xfrm>
              <a:off x="12334969" y="127980"/>
              <a:ext cx="533707" cy="548640"/>
            </a:xfrm>
            <a:prstGeom prst="rect">
              <a:avLst/>
            </a:prstGeom>
            <a:solidFill>
              <a:srgbClr val="23263F"/>
            </a:solidFill>
            <a:ln>
              <a:noFill/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sp>
          <p:nvSpPr>
            <p:cNvPr id="68" name="Rechteck 80">
              <a:extLst>
                <a:ext uri="{FF2B5EF4-FFF2-40B4-BE49-F238E27FC236}">
                  <a16:creationId xmlns:a16="http://schemas.microsoft.com/office/drawing/2014/main" id="{CE7AA4F9-C4FA-9E24-A926-EEDF75E4584D}"/>
                </a:ext>
              </a:extLst>
            </p:cNvPr>
            <p:cNvSpPr/>
            <p:nvPr userDrawn="1"/>
          </p:nvSpPr>
          <p:spPr>
            <a:xfrm>
              <a:off x="12340869" y="2614683"/>
              <a:ext cx="533706" cy="548640"/>
            </a:xfrm>
            <a:prstGeom prst="rect">
              <a:avLst/>
            </a:prstGeom>
            <a:solidFill>
              <a:srgbClr val="FF3300"/>
            </a:solidFill>
            <a:ln>
              <a:noFill/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noFill/>
              </a:endParaRPr>
            </a:p>
          </p:txBody>
        </p:sp>
        <p:sp>
          <p:nvSpPr>
            <p:cNvPr id="69" name="Rechteck 81">
              <a:extLst>
                <a:ext uri="{FF2B5EF4-FFF2-40B4-BE49-F238E27FC236}">
                  <a16:creationId xmlns:a16="http://schemas.microsoft.com/office/drawing/2014/main" id="{19961FBF-3A89-49D1-564F-992B6B4B6B7F}"/>
                </a:ext>
              </a:extLst>
            </p:cNvPr>
            <p:cNvSpPr/>
            <p:nvPr userDrawn="1"/>
          </p:nvSpPr>
          <p:spPr>
            <a:xfrm>
              <a:off x="12965950" y="2614683"/>
              <a:ext cx="530352" cy="54864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>
                <a:noFill/>
              </a:endParaRPr>
            </a:p>
          </p:txBody>
        </p:sp>
        <p:sp>
          <p:nvSpPr>
            <p:cNvPr id="70" name="Rechteck 82">
              <a:extLst>
                <a:ext uri="{FF2B5EF4-FFF2-40B4-BE49-F238E27FC236}">
                  <a16:creationId xmlns:a16="http://schemas.microsoft.com/office/drawing/2014/main" id="{AF711E5E-B932-04B4-8692-161EE499DBFC}"/>
                </a:ext>
              </a:extLst>
            </p:cNvPr>
            <p:cNvSpPr/>
            <p:nvPr userDrawn="1"/>
          </p:nvSpPr>
          <p:spPr>
            <a:xfrm>
              <a:off x="13587677" y="2614683"/>
              <a:ext cx="530352" cy="54864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noFill/>
              </a:endParaRPr>
            </a:p>
          </p:txBody>
        </p:sp>
        <p:sp>
          <p:nvSpPr>
            <p:cNvPr id="71" name="Rechteck 85">
              <a:extLst>
                <a:ext uri="{FF2B5EF4-FFF2-40B4-BE49-F238E27FC236}">
                  <a16:creationId xmlns:a16="http://schemas.microsoft.com/office/drawing/2014/main" id="{48070FDC-6689-2076-4938-842B21EF4256}"/>
                </a:ext>
              </a:extLst>
            </p:cNvPr>
            <p:cNvSpPr/>
            <p:nvPr userDrawn="1"/>
          </p:nvSpPr>
          <p:spPr>
            <a:xfrm>
              <a:off x="12334970" y="1981473"/>
              <a:ext cx="533706" cy="548640"/>
            </a:xfrm>
            <a:prstGeom prst="rect">
              <a:avLst/>
            </a:prstGeom>
            <a:solidFill>
              <a:srgbClr val="7F92FF"/>
            </a:solidFill>
            <a:ln>
              <a:noFill/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noFill/>
              </a:endParaRPr>
            </a:p>
          </p:txBody>
        </p:sp>
        <p:sp>
          <p:nvSpPr>
            <p:cNvPr id="72" name="Rechteck 88">
              <a:extLst>
                <a:ext uri="{FF2B5EF4-FFF2-40B4-BE49-F238E27FC236}">
                  <a16:creationId xmlns:a16="http://schemas.microsoft.com/office/drawing/2014/main" id="{5AD7495B-3471-EDDA-3B88-E6495DE6FA24}"/>
                </a:ext>
              </a:extLst>
            </p:cNvPr>
            <p:cNvSpPr/>
            <p:nvPr userDrawn="1"/>
          </p:nvSpPr>
          <p:spPr>
            <a:xfrm>
              <a:off x="13587677" y="1981473"/>
              <a:ext cx="533706" cy="548640"/>
            </a:xfrm>
            <a:prstGeom prst="rect">
              <a:avLst/>
            </a:prstGeom>
            <a:solidFill>
              <a:srgbClr val="C3E3F8"/>
            </a:solidFill>
            <a:ln>
              <a:noFill/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noFill/>
              </a:endParaRPr>
            </a:p>
          </p:txBody>
        </p:sp>
        <p:sp>
          <p:nvSpPr>
            <p:cNvPr id="73" name="Rechteck 89">
              <a:extLst>
                <a:ext uri="{FF2B5EF4-FFF2-40B4-BE49-F238E27FC236}">
                  <a16:creationId xmlns:a16="http://schemas.microsoft.com/office/drawing/2014/main" id="{7C192060-B07C-35EE-26D1-D702A46D2CE8}"/>
                </a:ext>
              </a:extLst>
            </p:cNvPr>
            <p:cNvSpPr/>
            <p:nvPr userDrawn="1"/>
          </p:nvSpPr>
          <p:spPr>
            <a:xfrm>
              <a:off x="12970316" y="1981473"/>
              <a:ext cx="530352" cy="548640"/>
            </a:xfrm>
            <a:prstGeom prst="rect">
              <a:avLst/>
            </a:prstGeom>
            <a:solidFill>
              <a:srgbClr val="BDBFF2"/>
            </a:solidFill>
            <a:ln>
              <a:noFill/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noFill/>
              </a:endParaRPr>
            </a:p>
          </p:txBody>
        </p:sp>
        <p:sp>
          <p:nvSpPr>
            <p:cNvPr id="74" name="Rechteck 90">
              <a:extLst>
                <a:ext uri="{FF2B5EF4-FFF2-40B4-BE49-F238E27FC236}">
                  <a16:creationId xmlns:a16="http://schemas.microsoft.com/office/drawing/2014/main" id="{3E0A0F88-09A0-4623-4506-D5003BC6D0EC}"/>
                </a:ext>
              </a:extLst>
            </p:cNvPr>
            <p:cNvSpPr/>
            <p:nvPr userDrawn="1"/>
          </p:nvSpPr>
          <p:spPr>
            <a:xfrm>
              <a:off x="12340870" y="757129"/>
              <a:ext cx="533708" cy="544523"/>
            </a:xfrm>
            <a:prstGeom prst="rect">
              <a:avLst/>
            </a:prstGeom>
            <a:solidFill>
              <a:srgbClr val="44465A"/>
            </a:solidFill>
            <a:ln>
              <a:noFill/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noFill/>
              </a:endParaRPr>
            </a:p>
          </p:txBody>
        </p:sp>
        <p:sp>
          <p:nvSpPr>
            <p:cNvPr id="75" name="Rechteck 91">
              <a:extLst>
                <a:ext uri="{FF2B5EF4-FFF2-40B4-BE49-F238E27FC236}">
                  <a16:creationId xmlns:a16="http://schemas.microsoft.com/office/drawing/2014/main" id="{AD9E0DAD-A9F6-055B-A292-9E21D934EE9F}"/>
                </a:ext>
              </a:extLst>
            </p:cNvPr>
            <p:cNvSpPr/>
            <p:nvPr userDrawn="1"/>
          </p:nvSpPr>
          <p:spPr>
            <a:xfrm>
              <a:off x="12977298" y="757129"/>
              <a:ext cx="533707" cy="544523"/>
            </a:xfrm>
            <a:prstGeom prst="rect">
              <a:avLst/>
            </a:prstGeom>
            <a:solidFill>
              <a:srgbClr val="5A5C6D"/>
            </a:solidFill>
            <a:ln>
              <a:noFill/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noFill/>
              </a:endParaRPr>
            </a:p>
          </p:txBody>
        </p:sp>
        <p:sp>
          <p:nvSpPr>
            <p:cNvPr id="76" name="Rechteck 92">
              <a:extLst>
                <a:ext uri="{FF2B5EF4-FFF2-40B4-BE49-F238E27FC236}">
                  <a16:creationId xmlns:a16="http://schemas.microsoft.com/office/drawing/2014/main" id="{1B59382A-14CD-2061-EA29-120D5EF1D1A2}"/>
                </a:ext>
              </a:extLst>
            </p:cNvPr>
            <p:cNvSpPr/>
            <p:nvPr userDrawn="1"/>
          </p:nvSpPr>
          <p:spPr>
            <a:xfrm>
              <a:off x="13587677" y="755070"/>
              <a:ext cx="533707" cy="548640"/>
            </a:xfrm>
            <a:prstGeom prst="rect">
              <a:avLst/>
            </a:prstGeom>
            <a:solidFill>
              <a:srgbClr val="91929E"/>
            </a:solidFill>
            <a:ln>
              <a:noFill/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noFill/>
              </a:endParaRPr>
            </a:p>
          </p:txBody>
        </p:sp>
        <p:sp>
          <p:nvSpPr>
            <p:cNvPr id="77" name="Rechteck 93">
              <a:extLst>
                <a:ext uri="{FF2B5EF4-FFF2-40B4-BE49-F238E27FC236}">
                  <a16:creationId xmlns:a16="http://schemas.microsoft.com/office/drawing/2014/main" id="{E23366BA-A20D-334F-98A0-8C3034F9AEE1}"/>
                </a:ext>
              </a:extLst>
            </p:cNvPr>
            <p:cNvSpPr/>
            <p:nvPr userDrawn="1"/>
          </p:nvSpPr>
          <p:spPr>
            <a:xfrm>
              <a:off x="14210146" y="755070"/>
              <a:ext cx="533707" cy="548640"/>
            </a:xfrm>
            <a:prstGeom prst="rect">
              <a:avLst/>
            </a:prstGeom>
            <a:solidFill>
              <a:srgbClr val="C8C9CE"/>
            </a:solidFill>
            <a:ln>
              <a:noFill/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noFill/>
              </a:endParaRPr>
            </a:p>
          </p:txBody>
        </p:sp>
        <p:sp>
          <p:nvSpPr>
            <p:cNvPr id="78" name="Rechteck 96">
              <a:extLst>
                <a:ext uri="{FF2B5EF4-FFF2-40B4-BE49-F238E27FC236}">
                  <a16:creationId xmlns:a16="http://schemas.microsoft.com/office/drawing/2014/main" id="{BC832DCE-779A-E127-6E0E-73AB96AB4DD3}"/>
                </a:ext>
              </a:extLst>
            </p:cNvPr>
            <p:cNvSpPr/>
            <p:nvPr userDrawn="1"/>
          </p:nvSpPr>
          <p:spPr>
            <a:xfrm>
              <a:off x="12340871" y="1357741"/>
              <a:ext cx="533706" cy="54864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noFill/>
              </a:endParaRPr>
            </a:p>
          </p:txBody>
        </p: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2C126DA9-3C84-FE32-6473-F4C1C9CBD135}"/>
                </a:ext>
              </a:extLst>
            </p:cNvPr>
            <p:cNvSpPr/>
            <p:nvPr userDrawn="1"/>
          </p:nvSpPr>
          <p:spPr>
            <a:xfrm>
              <a:off x="12914884" y="304800"/>
              <a:ext cx="1269559" cy="24830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l"/>
              <a:r>
                <a:rPr lang="hr-HR" sz="1100">
                  <a:solidFill>
                    <a:srgbClr val="44465A"/>
                  </a:solidFill>
                </a:rPr>
                <a:t>Primary</a:t>
              </a:r>
            </a:p>
            <a:p>
              <a:pPr algn="l"/>
              <a:r>
                <a:rPr lang="hr-HR" sz="1100">
                  <a:solidFill>
                    <a:srgbClr val="44465A"/>
                  </a:solidFill>
                </a:rPr>
                <a:t>color</a:t>
              </a:r>
              <a:endParaRPr lang="en-GB" sz="1100">
                <a:solidFill>
                  <a:srgbClr val="44465A"/>
                </a:solidFill>
              </a:endParaRPr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2A3247A4-19FF-FC7D-4642-895A4B0CD48A}"/>
                </a:ext>
              </a:extLst>
            </p:cNvPr>
            <p:cNvSpPr/>
            <p:nvPr userDrawn="1"/>
          </p:nvSpPr>
          <p:spPr>
            <a:xfrm>
              <a:off x="14779511" y="910610"/>
              <a:ext cx="1481153" cy="24831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l"/>
              <a:r>
                <a:rPr lang="hr-HR" sz="1100">
                  <a:solidFill>
                    <a:srgbClr val="44465A"/>
                  </a:solidFill>
                </a:rPr>
                <a:t>Corporate</a:t>
              </a:r>
            </a:p>
            <a:p>
              <a:pPr lvl="0" algn="l"/>
              <a:r>
                <a:rPr lang="hr-HR" sz="1100">
                  <a:solidFill>
                    <a:srgbClr val="44465A"/>
                  </a:solidFill>
                </a:rPr>
                <a:t>colors </a:t>
              </a:r>
              <a:endParaRPr lang="en-GB" sz="1100">
                <a:solidFill>
                  <a:srgbClr val="44465A"/>
                </a:solidFill>
              </a:endParaRPr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5290419A-1AF5-FDA5-75E0-F3B663E14B44}"/>
                </a:ext>
              </a:extLst>
            </p:cNvPr>
            <p:cNvSpPr/>
            <p:nvPr userDrawn="1"/>
          </p:nvSpPr>
          <p:spPr>
            <a:xfrm>
              <a:off x="12914884" y="1537504"/>
              <a:ext cx="1269559" cy="22610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l"/>
              <a:r>
                <a:rPr lang="hr-HR" sz="1100">
                  <a:solidFill>
                    <a:srgbClr val="44465A"/>
                  </a:solidFill>
                </a:rPr>
                <a:t>Accent</a:t>
              </a:r>
            </a:p>
            <a:p>
              <a:pPr lvl="0" algn="l"/>
              <a:r>
                <a:rPr lang="hr-HR" sz="1100">
                  <a:solidFill>
                    <a:srgbClr val="44465A"/>
                  </a:solidFill>
                </a:rPr>
                <a:t>color</a:t>
              </a:r>
              <a:endParaRPr lang="en-GB" sz="1100">
                <a:solidFill>
                  <a:srgbClr val="44465A"/>
                </a:solidFill>
              </a:endParaRPr>
            </a:p>
          </p:txBody>
        </p: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B9784BEB-B4F0-514A-6D88-8BA3C43C3DC5}"/>
                </a:ext>
              </a:extLst>
            </p:cNvPr>
            <p:cNvSpPr/>
            <p:nvPr userDrawn="1"/>
          </p:nvSpPr>
          <p:spPr>
            <a:xfrm>
              <a:off x="14756384" y="2130616"/>
              <a:ext cx="1481882" cy="22125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l"/>
              <a:r>
                <a:rPr lang="hr-HR" sz="1100">
                  <a:solidFill>
                    <a:srgbClr val="44465A"/>
                  </a:solidFill>
                </a:rPr>
                <a:t>Color palette</a:t>
              </a:r>
            </a:p>
            <a:p>
              <a:pPr lvl="0" algn="l"/>
              <a:r>
                <a:rPr lang="hr-HR" sz="1100">
                  <a:solidFill>
                    <a:srgbClr val="44465A"/>
                  </a:solidFill>
                </a:rPr>
                <a:t>for ppt</a:t>
              </a:r>
              <a:endParaRPr lang="en-GB" sz="1100">
                <a:solidFill>
                  <a:srgbClr val="44465A"/>
                </a:solidFill>
              </a:endParaRPr>
            </a:p>
          </p:txBody>
        </p:sp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4E443827-E91D-1907-2B26-1B09EF1B5557}"/>
                </a:ext>
              </a:extLst>
            </p:cNvPr>
            <p:cNvSpPr/>
            <p:nvPr userDrawn="1"/>
          </p:nvSpPr>
          <p:spPr>
            <a:xfrm>
              <a:off x="14141569" y="2761408"/>
              <a:ext cx="1174651" cy="26556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l"/>
              <a:r>
                <a:rPr lang="hr-HR" sz="1100">
                  <a:solidFill>
                    <a:srgbClr val="44465A"/>
                  </a:solidFill>
                </a:rPr>
                <a:t>Ampel</a:t>
              </a:r>
            </a:p>
            <a:p>
              <a:pPr lvl="0" algn="l"/>
              <a:r>
                <a:rPr lang="hr-HR" sz="1100">
                  <a:solidFill>
                    <a:srgbClr val="44465A"/>
                  </a:solidFill>
                </a:rPr>
                <a:t>colors</a:t>
              </a:r>
              <a:endParaRPr lang="en-GB" sz="1100">
                <a:solidFill>
                  <a:srgbClr val="44465A"/>
                </a:solidFill>
              </a:endParaRPr>
            </a:p>
          </p:txBody>
        </p:sp>
        <p:sp>
          <p:nvSpPr>
            <p:cNvPr id="84" name="Rechteck 6">
              <a:extLst>
                <a:ext uri="{FF2B5EF4-FFF2-40B4-BE49-F238E27FC236}">
                  <a16:creationId xmlns:a16="http://schemas.microsoft.com/office/drawing/2014/main" id="{6F34A34A-D94E-307A-25E8-61A8F877009F}"/>
                </a:ext>
              </a:extLst>
            </p:cNvPr>
            <p:cNvSpPr/>
            <p:nvPr userDrawn="1"/>
          </p:nvSpPr>
          <p:spPr>
            <a:xfrm>
              <a:off x="12338324" y="3240833"/>
              <a:ext cx="530352" cy="548640"/>
            </a:xfrm>
            <a:prstGeom prst="rect">
              <a:avLst/>
            </a:prstGeom>
            <a:solidFill>
              <a:srgbClr val="B229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Roboto" panose="02000000000000000000" pitchFamily="2" charset="0"/>
              </a:endParaRPr>
            </a:p>
          </p:txBody>
        </p:sp>
        <p:sp>
          <p:nvSpPr>
            <p:cNvPr id="85" name="Rechteck 6">
              <a:extLst>
                <a:ext uri="{FF2B5EF4-FFF2-40B4-BE49-F238E27FC236}">
                  <a16:creationId xmlns:a16="http://schemas.microsoft.com/office/drawing/2014/main" id="{62EE6F60-7820-0B32-D309-32493F242415}"/>
                </a:ext>
              </a:extLst>
            </p:cNvPr>
            <p:cNvSpPr/>
            <p:nvPr userDrawn="1"/>
          </p:nvSpPr>
          <p:spPr>
            <a:xfrm>
              <a:off x="12964696" y="3240833"/>
              <a:ext cx="530352" cy="548640"/>
            </a:xfrm>
            <a:prstGeom prst="rect">
              <a:avLst/>
            </a:prstGeom>
            <a:solidFill>
              <a:srgbClr val="8282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Roboto" panose="02000000000000000000" pitchFamily="2" charset="0"/>
              </a:endParaRPr>
            </a:p>
          </p:txBody>
        </p:sp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945F7949-9211-29B2-2740-69A251F2F3DF}"/>
                </a:ext>
              </a:extLst>
            </p:cNvPr>
            <p:cNvSpPr/>
            <p:nvPr userDrawn="1"/>
          </p:nvSpPr>
          <p:spPr>
            <a:xfrm>
              <a:off x="13524484" y="3445305"/>
              <a:ext cx="1174651" cy="16385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l"/>
              <a:r>
                <a:rPr lang="hr-HR" sz="1100">
                  <a:solidFill>
                    <a:srgbClr val="44465A"/>
                  </a:solidFill>
                </a:rPr>
                <a:t>TERRA</a:t>
              </a:r>
              <a:endParaRPr lang="en-GB" sz="1100">
                <a:solidFill>
                  <a:srgbClr val="44465A"/>
                </a:solidFill>
              </a:endParaRPr>
            </a:p>
          </p:txBody>
        </p:sp>
        <p:sp>
          <p:nvSpPr>
            <p:cNvPr id="87" name="Rechteck 6">
              <a:extLst>
                <a:ext uri="{FF2B5EF4-FFF2-40B4-BE49-F238E27FC236}">
                  <a16:creationId xmlns:a16="http://schemas.microsoft.com/office/drawing/2014/main" id="{4C690D4A-1CB4-83B3-5C95-4F41B7C97484}"/>
                </a:ext>
              </a:extLst>
            </p:cNvPr>
            <p:cNvSpPr/>
            <p:nvPr userDrawn="1"/>
          </p:nvSpPr>
          <p:spPr>
            <a:xfrm>
              <a:off x="12334970" y="4524532"/>
              <a:ext cx="533706" cy="548640"/>
            </a:xfrm>
            <a:prstGeom prst="rect">
              <a:avLst/>
            </a:prstGeom>
            <a:solidFill>
              <a:srgbClr val="FFD4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 panose="02000000000000000000" pitchFamily="2" charset="0"/>
                <a:ea typeface="+mn-ea"/>
                <a:cs typeface="+mn-cs"/>
              </a:endParaRPr>
            </a:p>
          </p:txBody>
        </p:sp>
        <p:sp>
          <p:nvSpPr>
            <p:cNvPr id="88" name="Rechteck 6">
              <a:extLst>
                <a:ext uri="{FF2B5EF4-FFF2-40B4-BE49-F238E27FC236}">
                  <a16:creationId xmlns:a16="http://schemas.microsoft.com/office/drawing/2014/main" id="{CF534A23-7FB2-85B1-8D45-7CBA9CD8B67D}"/>
                </a:ext>
              </a:extLst>
            </p:cNvPr>
            <p:cNvSpPr/>
            <p:nvPr userDrawn="1"/>
          </p:nvSpPr>
          <p:spPr>
            <a:xfrm>
              <a:off x="12334970" y="3881575"/>
              <a:ext cx="533706" cy="548640"/>
            </a:xfrm>
            <a:prstGeom prst="rect">
              <a:avLst/>
            </a:prstGeom>
            <a:solidFill>
              <a:srgbClr val="D9222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 panose="02000000000000000000" pitchFamily="2" charset="0"/>
                <a:ea typeface="+mn-ea"/>
                <a:cs typeface="+mn-cs"/>
              </a:endParaRPr>
            </a:p>
          </p:txBody>
        </p:sp>
        <p:sp>
          <p:nvSpPr>
            <p:cNvPr id="89" name="Rechteck 6">
              <a:extLst>
                <a:ext uri="{FF2B5EF4-FFF2-40B4-BE49-F238E27FC236}">
                  <a16:creationId xmlns:a16="http://schemas.microsoft.com/office/drawing/2014/main" id="{8A152966-AB00-E29F-ABB1-80D193F8D369}"/>
                </a:ext>
              </a:extLst>
            </p:cNvPr>
            <p:cNvSpPr/>
            <p:nvPr userDrawn="1"/>
          </p:nvSpPr>
          <p:spPr>
            <a:xfrm>
              <a:off x="12964696" y="4524532"/>
              <a:ext cx="530352" cy="548640"/>
            </a:xfrm>
            <a:prstGeom prst="rect">
              <a:avLst/>
            </a:prstGeom>
            <a:solidFill>
              <a:srgbClr val="0052C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 panose="02000000000000000000" pitchFamily="2" charset="0"/>
                <a:ea typeface="+mn-ea"/>
                <a:cs typeface="+mn-cs"/>
              </a:endParaRPr>
            </a:p>
          </p:txBody>
        </p:sp>
        <p:sp>
          <p:nvSpPr>
            <p:cNvPr id="90" name="Rechteck 6">
              <a:extLst>
                <a:ext uri="{FF2B5EF4-FFF2-40B4-BE49-F238E27FC236}">
                  <a16:creationId xmlns:a16="http://schemas.microsoft.com/office/drawing/2014/main" id="{DC656AF9-2780-3122-1C14-F34F1FCDA577}"/>
                </a:ext>
              </a:extLst>
            </p:cNvPr>
            <p:cNvSpPr/>
            <p:nvPr userDrawn="1"/>
          </p:nvSpPr>
          <p:spPr>
            <a:xfrm>
              <a:off x="12965950" y="3881575"/>
              <a:ext cx="530352" cy="548640"/>
            </a:xfrm>
            <a:prstGeom prst="rect">
              <a:avLst/>
            </a:prstGeom>
            <a:solidFill>
              <a:srgbClr val="31404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 panose="02000000000000000000" pitchFamily="2" charset="0"/>
                <a:ea typeface="+mn-ea"/>
                <a:cs typeface="+mn-cs"/>
              </a:endParaRPr>
            </a:p>
          </p:txBody>
        </p:sp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D6CBDD12-A4FB-B4D3-41A1-2B7787803173}"/>
                </a:ext>
              </a:extLst>
            </p:cNvPr>
            <p:cNvSpPr/>
            <p:nvPr userDrawn="1"/>
          </p:nvSpPr>
          <p:spPr>
            <a:xfrm>
              <a:off x="13547611" y="4642707"/>
              <a:ext cx="1174651" cy="16385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l"/>
              <a:r>
                <a:rPr lang="hr-HR" sz="1100" dirty="0">
                  <a:solidFill>
                    <a:srgbClr val="44465A"/>
                  </a:solidFill>
                </a:rPr>
                <a:t>PROFIRENT</a:t>
              </a:r>
              <a:endParaRPr lang="en-GB" sz="1100" dirty="0">
                <a:solidFill>
                  <a:srgbClr val="44465A"/>
                </a:solidFill>
              </a:endParaRPr>
            </a:p>
          </p:txBody>
        </p:sp>
        <p:sp>
          <p:nvSpPr>
            <p:cNvPr id="92" name="Rechteck 6">
              <a:extLst>
                <a:ext uri="{FF2B5EF4-FFF2-40B4-BE49-F238E27FC236}">
                  <a16:creationId xmlns:a16="http://schemas.microsoft.com/office/drawing/2014/main" id="{A2C9BC54-6A67-AD15-D827-E0022BD5A812}"/>
                </a:ext>
              </a:extLst>
            </p:cNvPr>
            <p:cNvSpPr/>
            <p:nvPr userDrawn="1"/>
          </p:nvSpPr>
          <p:spPr>
            <a:xfrm>
              <a:off x="13587677" y="3881575"/>
              <a:ext cx="530352" cy="548640"/>
            </a:xfrm>
            <a:prstGeom prst="rect">
              <a:avLst/>
            </a:prstGeom>
            <a:solidFill>
              <a:srgbClr val="606D7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 panose="02000000000000000000" pitchFamily="2" charset="0"/>
                <a:ea typeface="+mn-ea"/>
                <a:cs typeface="+mn-cs"/>
              </a:endParaRPr>
            </a:p>
          </p:txBody>
        </p:sp>
        <p:sp>
          <p:nvSpPr>
            <p:cNvPr id="93" name="Rechteck 6">
              <a:extLst>
                <a:ext uri="{FF2B5EF4-FFF2-40B4-BE49-F238E27FC236}">
                  <a16:creationId xmlns:a16="http://schemas.microsoft.com/office/drawing/2014/main" id="{DEFF0AB5-F2D4-6A4E-8622-8E9CFBDA8896}"/>
                </a:ext>
              </a:extLst>
            </p:cNvPr>
            <p:cNvSpPr/>
            <p:nvPr userDrawn="1"/>
          </p:nvSpPr>
          <p:spPr>
            <a:xfrm>
              <a:off x="14210146" y="3881575"/>
              <a:ext cx="530352" cy="548640"/>
            </a:xfrm>
            <a:prstGeom prst="rect">
              <a:avLst/>
            </a:prstGeom>
            <a:solidFill>
              <a:srgbClr val="145668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 panose="02000000000000000000" pitchFamily="2" charset="0"/>
                <a:ea typeface="+mn-ea"/>
                <a:cs typeface="+mn-cs"/>
              </a:endParaRPr>
            </a:p>
          </p:txBody>
        </p:sp>
        <p:sp>
          <p:nvSpPr>
            <p:cNvPr id="94" name="Rechteck 93">
              <a:extLst>
                <a:ext uri="{FF2B5EF4-FFF2-40B4-BE49-F238E27FC236}">
                  <a16:creationId xmlns:a16="http://schemas.microsoft.com/office/drawing/2014/main" id="{222D4166-05E8-AF5A-732D-E965FFCC2475}"/>
                </a:ext>
              </a:extLst>
            </p:cNvPr>
            <p:cNvSpPr/>
            <p:nvPr userDrawn="1"/>
          </p:nvSpPr>
          <p:spPr>
            <a:xfrm>
              <a:off x="14206791" y="1981473"/>
              <a:ext cx="533707" cy="548640"/>
            </a:xfrm>
            <a:prstGeom prst="rect">
              <a:avLst/>
            </a:prstGeom>
            <a:solidFill>
              <a:schemeClr val="tx1">
                <a:lumMod val="10000"/>
                <a:lumOff val="90000"/>
              </a:schemeClr>
            </a:solidFill>
            <a:ln w="3175">
              <a:noFill/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noFill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5233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87">
          <p15:clr>
            <a:srgbClr val="F26B43"/>
          </p15:clr>
        </p15:guide>
        <p15:guide id="2" pos="3840">
          <p15:clr>
            <a:srgbClr val="F26B43"/>
          </p15:clr>
        </p15:guide>
        <p15:guide id="3" pos="98">
          <p15:clr>
            <a:srgbClr val="F26B43"/>
          </p15:clr>
        </p15:guide>
        <p15:guide id="4" pos="7582">
          <p15:clr>
            <a:srgbClr val="F26B43"/>
          </p15:clr>
        </p15:guide>
        <p15:guide id="5" orient="horz" pos="4247">
          <p15:clr>
            <a:srgbClr val="F26B43"/>
          </p15:clr>
        </p15:guide>
        <p15:guide id="6" orient="horz" pos="73">
          <p15:clr>
            <a:srgbClr val="F26B43"/>
          </p15:clr>
        </p15:guide>
        <p15:guide id="7" orient="horz" pos="4133">
          <p15:clr>
            <a:srgbClr val="F26B43"/>
          </p15:clr>
        </p15:guide>
        <p15:guide id="8" orient="horz" pos="867">
          <p15:clr>
            <a:srgbClr val="F26B43"/>
          </p15:clr>
        </p15:guide>
        <p15:guide id="9" orient="horz" pos="3906">
          <p15:clr>
            <a:srgbClr val="F26B43"/>
          </p15:clr>
        </p15:guide>
        <p15:guide id="10" pos="143">
          <p15:clr>
            <a:srgbClr val="F26B43"/>
          </p15:clr>
        </p15:guide>
        <p15:guide id="11" pos="7537">
          <p15:clr>
            <a:srgbClr val="F26B43"/>
          </p15:clr>
        </p15:guide>
        <p15:guide id="12" orient="horz" pos="913">
          <p15:clr>
            <a:srgbClr val="F26B43"/>
          </p15:clr>
        </p15:guide>
        <p15:guide id="13" pos="3885">
          <p15:clr>
            <a:srgbClr val="F26B43"/>
          </p15:clr>
        </p15:guide>
        <p15:guide id="14" pos="3795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2.svg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4.svg"/><Relationship Id="rId7" Type="http://schemas.openxmlformats.org/officeDocument/2006/relationships/diagramColors" Target="../diagrams/colors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10" Type="http://schemas.openxmlformats.org/officeDocument/2006/relationships/image" Target="../media/image42.svg"/><Relationship Id="rId4" Type="http://schemas.openxmlformats.org/officeDocument/2006/relationships/diagramData" Target="../diagrams/data1.xml"/><Relationship Id="rId9" Type="http://schemas.openxmlformats.org/officeDocument/2006/relationships/image" Target="../media/image41.png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68.svg"/><Relationship Id="rId7" Type="http://schemas.openxmlformats.org/officeDocument/2006/relationships/diagramColors" Target="../diagrams/colors2.xml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10" Type="http://schemas.openxmlformats.org/officeDocument/2006/relationships/image" Target="../media/image42.svg"/><Relationship Id="rId4" Type="http://schemas.openxmlformats.org/officeDocument/2006/relationships/diagramData" Target="../diagrams/data2.xml"/><Relationship Id="rId9" Type="http://schemas.openxmlformats.org/officeDocument/2006/relationships/image" Target="../media/image41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svg"/><Relationship Id="rId3" Type="http://schemas.openxmlformats.org/officeDocument/2006/relationships/image" Target="../media/image69.png"/><Relationship Id="rId7" Type="http://schemas.openxmlformats.org/officeDocument/2006/relationships/image" Target="../media/image4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8.svg"/><Relationship Id="rId5" Type="http://schemas.openxmlformats.org/officeDocument/2006/relationships/image" Target="../media/image67.png"/><Relationship Id="rId4" Type="http://schemas.openxmlformats.org/officeDocument/2006/relationships/image" Target="../media/image70.sv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svg"/><Relationship Id="rId7" Type="http://schemas.openxmlformats.org/officeDocument/2006/relationships/image" Target="../media/image42.sv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1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27.svg"/><Relationship Id="rId7" Type="http://schemas.openxmlformats.org/officeDocument/2006/relationships/image" Target="../media/image30.sv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svg"/><Relationship Id="rId5" Type="http://schemas.openxmlformats.org/officeDocument/2006/relationships/image" Target="../media/image28.svg"/><Relationship Id="rId4" Type="http://schemas.openxmlformats.org/officeDocument/2006/relationships/image" Target="../media/image12.png"/><Relationship Id="rId9" Type="http://schemas.openxmlformats.org/officeDocument/2006/relationships/image" Target="../media/image42.sv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18.xml.rels><?xml version="1.0" encoding="UTF-8" standalone="yes"?>
<Relationships xmlns="http://schemas.openxmlformats.org/package/2006/relationships"><Relationship Id="rId26" Type="http://schemas.openxmlformats.org/officeDocument/2006/relationships/image" Target="../media/image62.png"/><Relationship Id="rId21" Type="http://schemas.openxmlformats.org/officeDocument/2006/relationships/image" Target="../media/image86.svg"/><Relationship Id="rId34" Type="http://schemas.openxmlformats.org/officeDocument/2006/relationships/image" Target="../media/image96.svg"/><Relationship Id="rId42" Type="http://schemas.openxmlformats.org/officeDocument/2006/relationships/image" Target="../media/image103.svg"/><Relationship Id="rId47" Type="http://schemas.openxmlformats.org/officeDocument/2006/relationships/image" Target="../media/image107.png"/><Relationship Id="rId50" Type="http://schemas.openxmlformats.org/officeDocument/2006/relationships/image" Target="../media/image70.svg"/><Relationship Id="rId55" Type="http://schemas.openxmlformats.org/officeDocument/2006/relationships/image" Target="../media/image112.png"/><Relationship Id="rId63" Type="http://schemas.openxmlformats.org/officeDocument/2006/relationships/image" Target="../media/image120.svg"/><Relationship Id="rId7" Type="http://schemas.openxmlformats.org/officeDocument/2006/relationships/image" Target="../media/image74.svg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82.png"/><Relationship Id="rId29" Type="http://schemas.openxmlformats.org/officeDocument/2006/relationships/image" Target="../media/image91.png"/><Relationship Id="rId11" Type="http://schemas.openxmlformats.org/officeDocument/2006/relationships/image" Target="../media/image78.png"/><Relationship Id="rId24" Type="http://schemas.openxmlformats.org/officeDocument/2006/relationships/image" Target="../media/image64.png"/><Relationship Id="rId32" Type="http://schemas.openxmlformats.org/officeDocument/2006/relationships/image" Target="../media/image94.svg"/><Relationship Id="rId37" Type="http://schemas.openxmlformats.org/officeDocument/2006/relationships/image" Target="../media/image99.png"/><Relationship Id="rId40" Type="http://schemas.openxmlformats.org/officeDocument/2006/relationships/image" Target="../media/image101.svg"/><Relationship Id="rId45" Type="http://schemas.openxmlformats.org/officeDocument/2006/relationships/image" Target="../media/image105.png"/><Relationship Id="rId53" Type="http://schemas.openxmlformats.org/officeDocument/2006/relationships/image" Target="../media/image110.png"/><Relationship Id="rId58" Type="http://schemas.openxmlformats.org/officeDocument/2006/relationships/image" Target="../media/image115.png"/><Relationship Id="rId66" Type="http://schemas.openxmlformats.org/officeDocument/2006/relationships/image" Target="../media/image123.png"/><Relationship Id="rId5" Type="http://schemas.openxmlformats.org/officeDocument/2006/relationships/image" Target="../media/image7.emf"/><Relationship Id="rId61" Type="http://schemas.openxmlformats.org/officeDocument/2006/relationships/image" Target="../media/image118.svg"/><Relationship Id="rId19" Type="http://schemas.openxmlformats.org/officeDocument/2006/relationships/image" Target="../media/image85.svg"/><Relationship Id="rId14" Type="http://schemas.openxmlformats.org/officeDocument/2006/relationships/image" Target="../media/image80.png"/><Relationship Id="rId22" Type="http://schemas.openxmlformats.org/officeDocument/2006/relationships/image" Target="../media/image87.png"/><Relationship Id="rId27" Type="http://schemas.openxmlformats.org/officeDocument/2006/relationships/image" Target="../media/image89.png"/><Relationship Id="rId30" Type="http://schemas.openxmlformats.org/officeDocument/2006/relationships/image" Target="../media/image92.svg"/><Relationship Id="rId35" Type="http://schemas.openxmlformats.org/officeDocument/2006/relationships/image" Target="../media/image97.png"/><Relationship Id="rId43" Type="http://schemas.openxmlformats.org/officeDocument/2006/relationships/image" Target="../media/image41.png"/><Relationship Id="rId48" Type="http://schemas.openxmlformats.org/officeDocument/2006/relationships/image" Target="../media/image108.svg"/><Relationship Id="rId56" Type="http://schemas.openxmlformats.org/officeDocument/2006/relationships/image" Target="../media/image113.svg"/><Relationship Id="rId64" Type="http://schemas.openxmlformats.org/officeDocument/2006/relationships/image" Target="../media/image121.png"/><Relationship Id="rId8" Type="http://schemas.openxmlformats.org/officeDocument/2006/relationships/image" Target="../media/image75.png"/><Relationship Id="rId51" Type="http://schemas.openxmlformats.org/officeDocument/2006/relationships/image" Target="../media/image20.png"/><Relationship Id="rId3" Type="http://schemas.openxmlformats.org/officeDocument/2006/relationships/notesSlide" Target="../notesSlides/notesSlide6.xml"/><Relationship Id="rId12" Type="http://schemas.openxmlformats.org/officeDocument/2006/relationships/image" Target="../media/image18.png"/><Relationship Id="rId17" Type="http://schemas.openxmlformats.org/officeDocument/2006/relationships/image" Target="../media/image83.svg"/><Relationship Id="rId25" Type="http://schemas.openxmlformats.org/officeDocument/2006/relationships/image" Target="../media/image63.png"/><Relationship Id="rId33" Type="http://schemas.openxmlformats.org/officeDocument/2006/relationships/image" Target="../media/image95.png"/><Relationship Id="rId38" Type="http://schemas.openxmlformats.org/officeDocument/2006/relationships/image" Target="../media/image100.svg"/><Relationship Id="rId46" Type="http://schemas.openxmlformats.org/officeDocument/2006/relationships/image" Target="../media/image106.svg"/><Relationship Id="rId59" Type="http://schemas.openxmlformats.org/officeDocument/2006/relationships/image" Target="../media/image116.svg"/><Relationship Id="rId67" Type="http://schemas.openxmlformats.org/officeDocument/2006/relationships/image" Target="../media/image124.svg"/><Relationship Id="rId20" Type="http://schemas.openxmlformats.org/officeDocument/2006/relationships/image" Target="../media/image65.png"/><Relationship Id="rId41" Type="http://schemas.openxmlformats.org/officeDocument/2006/relationships/image" Target="../media/image102.png"/><Relationship Id="rId54" Type="http://schemas.openxmlformats.org/officeDocument/2006/relationships/image" Target="../media/image111.svg"/><Relationship Id="rId62" Type="http://schemas.openxmlformats.org/officeDocument/2006/relationships/image" Target="../media/image119.png"/><Relationship Id="rId1" Type="http://schemas.openxmlformats.org/officeDocument/2006/relationships/tags" Target="../tags/tag40.xml"/><Relationship Id="rId6" Type="http://schemas.openxmlformats.org/officeDocument/2006/relationships/image" Target="../media/image73.png"/><Relationship Id="rId15" Type="http://schemas.openxmlformats.org/officeDocument/2006/relationships/image" Target="../media/image81.svg"/><Relationship Id="rId23" Type="http://schemas.openxmlformats.org/officeDocument/2006/relationships/image" Target="../media/image88.svg"/><Relationship Id="rId28" Type="http://schemas.openxmlformats.org/officeDocument/2006/relationships/image" Target="../media/image90.svg"/><Relationship Id="rId36" Type="http://schemas.openxmlformats.org/officeDocument/2006/relationships/image" Target="../media/image98.svg"/><Relationship Id="rId49" Type="http://schemas.openxmlformats.org/officeDocument/2006/relationships/image" Target="../media/image69.png"/><Relationship Id="rId57" Type="http://schemas.openxmlformats.org/officeDocument/2006/relationships/image" Target="../media/image114.png"/><Relationship Id="rId10" Type="http://schemas.openxmlformats.org/officeDocument/2006/relationships/image" Target="../media/image77.png"/><Relationship Id="rId31" Type="http://schemas.openxmlformats.org/officeDocument/2006/relationships/image" Target="../media/image93.png"/><Relationship Id="rId44" Type="http://schemas.openxmlformats.org/officeDocument/2006/relationships/image" Target="../media/image104.svg"/><Relationship Id="rId52" Type="http://schemas.openxmlformats.org/officeDocument/2006/relationships/image" Target="../media/image109.svg"/><Relationship Id="rId60" Type="http://schemas.openxmlformats.org/officeDocument/2006/relationships/image" Target="../media/image117.png"/><Relationship Id="rId65" Type="http://schemas.openxmlformats.org/officeDocument/2006/relationships/image" Target="../media/image122.svg"/><Relationship Id="rId4" Type="http://schemas.openxmlformats.org/officeDocument/2006/relationships/oleObject" Target="../embeddings/oleObject21.bin"/><Relationship Id="rId9" Type="http://schemas.openxmlformats.org/officeDocument/2006/relationships/image" Target="../media/image76.png"/><Relationship Id="rId13" Type="http://schemas.openxmlformats.org/officeDocument/2006/relationships/image" Target="../media/image79.svg"/><Relationship Id="rId18" Type="http://schemas.openxmlformats.org/officeDocument/2006/relationships/image" Target="../media/image84.png"/><Relationship Id="rId39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30.jpeg"/><Relationship Id="rId18" Type="http://schemas.openxmlformats.org/officeDocument/2006/relationships/hyperlink" Target="https://en.wikipedia.org/wiki/Flag_of_Croatia" TargetMode="External"/><Relationship Id="rId26" Type="http://schemas.openxmlformats.org/officeDocument/2006/relationships/image" Target="../media/image139.png"/><Relationship Id="rId3" Type="http://schemas.openxmlformats.org/officeDocument/2006/relationships/notesSlide" Target="../notesSlides/notesSlide7.xml"/><Relationship Id="rId21" Type="http://schemas.openxmlformats.org/officeDocument/2006/relationships/image" Target="../media/image134.png"/><Relationship Id="rId34" Type="http://schemas.openxmlformats.org/officeDocument/2006/relationships/image" Target="../media/image146.svg"/><Relationship Id="rId7" Type="http://schemas.openxmlformats.org/officeDocument/2006/relationships/hyperlink" Target="https://en.wikipedia.org/wiki/National_flag" TargetMode="External"/><Relationship Id="rId12" Type="http://schemas.openxmlformats.org/officeDocument/2006/relationships/hyperlink" Target="https://en.wikipedia.org/wiki/Bosnia_and_Herzegovina" TargetMode="External"/><Relationship Id="rId17" Type="http://schemas.openxmlformats.org/officeDocument/2006/relationships/image" Target="../media/image132.png"/><Relationship Id="rId25" Type="http://schemas.openxmlformats.org/officeDocument/2006/relationships/image" Target="../media/image138.png"/><Relationship Id="rId33" Type="http://schemas.openxmlformats.org/officeDocument/2006/relationships/image" Target="../media/image89.png"/><Relationship Id="rId2" Type="http://schemas.openxmlformats.org/officeDocument/2006/relationships/slideLayout" Target="../slideLayouts/slideLayout1.xml"/><Relationship Id="rId16" Type="http://schemas.openxmlformats.org/officeDocument/2006/relationships/hyperlink" Target="https://en.wikipedia.org/wiki/Hungary" TargetMode="External"/><Relationship Id="rId20" Type="http://schemas.openxmlformats.org/officeDocument/2006/relationships/hyperlink" Target="https://en.wikipedia.org/wiki/Flag_of_Romania" TargetMode="External"/><Relationship Id="rId29" Type="http://schemas.openxmlformats.org/officeDocument/2006/relationships/image" Target="../media/image142.png"/><Relationship Id="rId1" Type="http://schemas.openxmlformats.org/officeDocument/2006/relationships/tags" Target="../tags/tag41.xml"/><Relationship Id="rId6" Type="http://schemas.openxmlformats.org/officeDocument/2006/relationships/image" Target="../media/image126.png"/><Relationship Id="rId11" Type="http://schemas.openxmlformats.org/officeDocument/2006/relationships/image" Target="../media/image129.png"/><Relationship Id="rId24" Type="http://schemas.openxmlformats.org/officeDocument/2006/relationships/image" Target="../media/image137.png"/><Relationship Id="rId32" Type="http://schemas.openxmlformats.org/officeDocument/2006/relationships/image" Target="../media/image145.svg"/><Relationship Id="rId5" Type="http://schemas.openxmlformats.org/officeDocument/2006/relationships/image" Target="../media/image125.emf"/><Relationship Id="rId15" Type="http://schemas.openxmlformats.org/officeDocument/2006/relationships/image" Target="../media/image131.png"/><Relationship Id="rId23" Type="http://schemas.openxmlformats.org/officeDocument/2006/relationships/image" Target="../media/image136.png"/><Relationship Id="rId28" Type="http://schemas.openxmlformats.org/officeDocument/2006/relationships/image" Target="../media/image141.png"/><Relationship Id="rId10" Type="http://schemas.openxmlformats.org/officeDocument/2006/relationships/image" Target="../media/image128.png"/><Relationship Id="rId19" Type="http://schemas.openxmlformats.org/officeDocument/2006/relationships/image" Target="../media/image133.png"/><Relationship Id="rId31" Type="http://schemas.openxmlformats.org/officeDocument/2006/relationships/image" Target="../media/image144.png"/><Relationship Id="rId4" Type="http://schemas.openxmlformats.org/officeDocument/2006/relationships/oleObject" Target="../embeddings/oleObject22.bin"/><Relationship Id="rId9" Type="http://schemas.openxmlformats.org/officeDocument/2006/relationships/hyperlink" Target="https://en.wikipedia.org/wiki/May_1949" TargetMode="External"/><Relationship Id="rId14" Type="http://schemas.openxmlformats.org/officeDocument/2006/relationships/hyperlink" Target="https://commons.wikimedia.org/wiki/Category:National_flag_of_Slovenia" TargetMode="External"/><Relationship Id="rId22" Type="http://schemas.openxmlformats.org/officeDocument/2006/relationships/image" Target="../media/image135.png"/><Relationship Id="rId27" Type="http://schemas.openxmlformats.org/officeDocument/2006/relationships/image" Target="../media/image140.png"/><Relationship Id="rId30" Type="http://schemas.openxmlformats.org/officeDocument/2006/relationships/image" Target="../media/image143.png"/><Relationship Id="rId8" Type="http://schemas.openxmlformats.org/officeDocument/2006/relationships/image" Target="../media/image12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2.svg"/></Relationships>
</file>

<file path=ppt/slides/_rels/slide20.xml.rels><?xml version="1.0" encoding="UTF-8" standalone="yes"?>
<Relationships xmlns="http://schemas.openxmlformats.org/package/2006/relationships"><Relationship Id="rId117" Type="http://schemas.openxmlformats.org/officeDocument/2006/relationships/image" Target="../media/image245.svg"/><Relationship Id="rId21" Type="http://schemas.openxmlformats.org/officeDocument/2006/relationships/image" Target="../media/image163.png"/><Relationship Id="rId42" Type="http://schemas.openxmlformats.org/officeDocument/2006/relationships/image" Target="../media/image182.svg"/><Relationship Id="rId63" Type="http://schemas.openxmlformats.org/officeDocument/2006/relationships/image" Target="../media/image199.png"/><Relationship Id="rId84" Type="http://schemas.openxmlformats.org/officeDocument/2006/relationships/image" Target="../media/image218.svg"/><Relationship Id="rId16" Type="http://schemas.openxmlformats.org/officeDocument/2006/relationships/image" Target="../media/image158.svg"/><Relationship Id="rId107" Type="http://schemas.openxmlformats.org/officeDocument/2006/relationships/image" Target="../media/image78.png"/><Relationship Id="rId11" Type="http://schemas.openxmlformats.org/officeDocument/2006/relationships/image" Target="../media/image153.png"/><Relationship Id="rId32" Type="http://schemas.openxmlformats.org/officeDocument/2006/relationships/image" Target="../media/image172.svg"/><Relationship Id="rId37" Type="http://schemas.openxmlformats.org/officeDocument/2006/relationships/image" Target="../media/image177.png"/><Relationship Id="rId53" Type="http://schemas.openxmlformats.org/officeDocument/2006/relationships/image" Target="../media/image189.png"/><Relationship Id="rId58" Type="http://schemas.openxmlformats.org/officeDocument/2006/relationships/image" Target="../media/image194.svg"/><Relationship Id="rId74" Type="http://schemas.openxmlformats.org/officeDocument/2006/relationships/image" Target="../media/image210.svg"/><Relationship Id="rId79" Type="http://schemas.openxmlformats.org/officeDocument/2006/relationships/image" Target="../media/image213.png"/><Relationship Id="rId102" Type="http://schemas.openxmlformats.org/officeDocument/2006/relationships/image" Target="../media/image236.svg"/><Relationship Id="rId123" Type="http://schemas.openxmlformats.org/officeDocument/2006/relationships/image" Target="../media/image251.svg"/><Relationship Id="rId128" Type="http://schemas.openxmlformats.org/officeDocument/2006/relationships/image" Target="../media/image256.png"/><Relationship Id="rId5" Type="http://schemas.openxmlformats.org/officeDocument/2006/relationships/image" Target="../media/image147.png"/><Relationship Id="rId90" Type="http://schemas.openxmlformats.org/officeDocument/2006/relationships/image" Target="../media/image224.svg"/><Relationship Id="rId95" Type="http://schemas.openxmlformats.org/officeDocument/2006/relationships/image" Target="../media/image229.png"/><Relationship Id="rId22" Type="http://schemas.openxmlformats.org/officeDocument/2006/relationships/image" Target="../media/image164.svg"/><Relationship Id="rId27" Type="http://schemas.openxmlformats.org/officeDocument/2006/relationships/image" Target="../media/image51.png"/><Relationship Id="rId43" Type="http://schemas.openxmlformats.org/officeDocument/2006/relationships/image" Target="../media/image183.png"/><Relationship Id="rId48" Type="http://schemas.openxmlformats.org/officeDocument/2006/relationships/image" Target="../media/image188.svg"/><Relationship Id="rId64" Type="http://schemas.openxmlformats.org/officeDocument/2006/relationships/image" Target="../media/image200.svg"/><Relationship Id="rId69" Type="http://schemas.openxmlformats.org/officeDocument/2006/relationships/image" Target="../media/image205.png"/><Relationship Id="rId113" Type="http://schemas.openxmlformats.org/officeDocument/2006/relationships/image" Target="../media/image243.svg"/><Relationship Id="rId118" Type="http://schemas.openxmlformats.org/officeDocument/2006/relationships/image" Target="../media/image246.png"/><Relationship Id="rId134" Type="http://schemas.openxmlformats.org/officeDocument/2006/relationships/image" Target="../media/image262.png"/><Relationship Id="rId80" Type="http://schemas.openxmlformats.org/officeDocument/2006/relationships/image" Target="../media/image214.svg"/><Relationship Id="rId85" Type="http://schemas.openxmlformats.org/officeDocument/2006/relationships/image" Target="../media/image219.png"/><Relationship Id="rId12" Type="http://schemas.openxmlformats.org/officeDocument/2006/relationships/image" Target="../media/image154.svg"/><Relationship Id="rId17" Type="http://schemas.openxmlformats.org/officeDocument/2006/relationships/image" Target="../media/image159.png"/><Relationship Id="rId33" Type="http://schemas.openxmlformats.org/officeDocument/2006/relationships/image" Target="../media/image173.png"/><Relationship Id="rId38" Type="http://schemas.openxmlformats.org/officeDocument/2006/relationships/image" Target="../media/image178.svg"/><Relationship Id="rId59" Type="http://schemas.openxmlformats.org/officeDocument/2006/relationships/image" Target="../media/image195.png"/><Relationship Id="rId103" Type="http://schemas.openxmlformats.org/officeDocument/2006/relationships/image" Target="../media/image237.png"/><Relationship Id="rId108" Type="http://schemas.openxmlformats.org/officeDocument/2006/relationships/image" Target="../media/image59.png"/><Relationship Id="rId124" Type="http://schemas.openxmlformats.org/officeDocument/2006/relationships/image" Target="../media/image252.png"/><Relationship Id="rId129" Type="http://schemas.openxmlformats.org/officeDocument/2006/relationships/image" Target="../media/image257.svg"/><Relationship Id="rId54" Type="http://schemas.openxmlformats.org/officeDocument/2006/relationships/image" Target="../media/image190.svg"/><Relationship Id="rId70" Type="http://schemas.openxmlformats.org/officeDocument/2006/relationships/image" Target="../media/image206.svg"/><Relationship Id="rId75" Type="http://schemas.openxmlformats.org/officeDocument/2006/relationships/image" Target="../media/image57.png"/><Relationship Id="rId91" Type="http://schemas.openxmlformats.org/officeDocument/2006/relationships/image" Target="../media/image225.png"/><Relationship Id="rId96" Type="http://schemas.openxmlformats.org/officeDocument/2006/relationships/image" Target="../media/image230.svg"/><Relationship Id="rId1" Type="http://schemas.openxmlformats.org/officeDocument/2006/relationships/tags" Target="../tags/tag42.xml"/><Relationship Id="rId6" Type="http://schemas.openxmlformats.org/officeDocument/2006/relationships/image" Target="../media/image148.svg"/><Relationship Id="rId23" Type="http://schemas.openxmlformats.org/officeDocument/2006/relationships/image" Target="../media/image165.png"/><Relationship Id="rId28" Type="http://schemas.openxmlformats.org/officeDocument/2006/relationships/image" Target="../media/image52.svg"/><Relationship Id="rId49" Type="http://schemas.openxmlformats.org/officeDocument/2006/relationships/image" Target="../media/image53.png"/><Relationship Id="rId114" Type="http://schemas.openxmlformats.org/officeDocument/2006/relationships/image" Target="../media/image49.png"/><Relationship Id="rId119" Type="http://schemas.openxmlformats.org/officeDocument/2006/relationships/image" Target="../media/image247.svg"/><Relationship Id="rId44" Type="http://schemas.openxmlformats.org/officeDocument/2006/relationships/image" Target="../media/image184.svg"/><Relationship Id="rId60" Type="http://schemas.openxmlformats.org/officeDocument/2006/relationships/image" Target="../media/image196.svg"/><Relationship Id="rId65" Type="http://schemas.openxmlformats.org/officeDocument/2006/relationships/image" Target="../media/image201.png"/><Relationship Id="rId81" Type="http://schemas.openxmlformats.org/officeDocument/2006/relationships/image" Target="../media/image215.png"/><Relationship Id="rId86" Type="http://schemas.openxmlformats.org/officeDocument/2006/relationships/image" Target="../media/image220.svg"/><Relationship Id="rId130" Type="http://schemas.openxmlformats.org/officeDocument/2006/relationships/image" Target="../media/image258.png"/><Relationship Id="rId135" Type="http://schemas.openxmlformats.org/officeDocument/2006/relationships/image" Target="../media/image263.svg"/><Relationship Id="rId13" Type="http://schemas.openxmlformats.org/officeDocument/2006/relationships/image" Target="../media/image155.png"/><Relationship Id="rId18" Type="http://schemas.openxmlformats.org/officeDocument/2006/relationships/image" Target="../media/image160.svg"/><Relationship Id="rId39" Type="http://schemas.openxmlformats.org/officeDocument/2006/relationships/image" Target="../media/image179.png"/><Relationship Id="rId109" Type="http://schemas.openxmlformats.org/officeDocument/2006/relationships/image" Target="../media/image60.svg"/><Relationship Id="rId34" Type="http://schemas.openxmlformats.org/officeDocument/2006/relationships/image" Target="../media/image174.svg"/><Relationship Id="rId50" Type="http://schemas.openxmlformats.org/officeDocument/2006/relationships/image" Target="../media/image54.svg"/><Relationship Id="rId55" Type="http://schemas.openxmlformats.org/officeDocument/2006/relationships/image" Target="../media/image191.png"/><Relationship Id="rId76" Type="http://schemas.openxmlformats.org/officeDocument/2006/relationships/image" Target="../media/image58.svg"/><Relationship Id="rId97" Type="http://schemas.openxmlformats.org/officeDocument/2006/relationships/image" Target="../media/image231.png"/><Relationship Id="rId104" Type="http://schemas.openxmlformats.org/officeDocument/2006/relationships/image" Target="../media/image238.svg"/><Relationship Id="rId120" Type="http://schemas.openxmlformats.org/officeDocument/2006/relationships/image" Target="../media/image248.png"/><Relationship Id="rId125" Type="http://schemas.openxmlformats.org/officeDocument/2006/relationships/image" Target="../media/image253.svg"/><Relationship Id="rId7" Type="http://schemas.openxmlformats.org/officeDocument/2006/relationships/image" Target="../media/image149.png"/><Relationship Id="rId71" Type="http://schemas.openxmlformats.org/officeDocument/2006/relationships/image" Target="../media/image207.png"/><Relationship Id="rId92" Type="http://schemas.openxmlformats.org/officeDocument/2006/relationships/image" Target="../media/image226.svg"/><Relationship Id="rId2" Type="http://schemas.openxmlformats.org/officeDocument/2006/relationships/slideLayout" Target="../slideLayouts/slideLayout1.xml"/><Relationship Id="rId29" Type="http://schemas.openxmlformats.org/officeDocument/2006/relationships/image" Target="../media/image169.png"/><Relationship Id="rId24" Type="http://schemas.openxmlformats.org/officeDocument/2006/relationships/image" Target="../media/image166.svg"/><Relationship Id="rId40" Type="http://schemas.openxmlformats.org/officeDocument/2006/relationships/image" Target="../media/image180.svg"/><Relationship Id="rId45" Type="http://schemas.openxmlformats.org/officeDocument/2006/relationships/image" Target="../media/image185.png"/><Relationship Id="rId66" Type="http://schemas.openxmlformats.org/officeDocument/2006/relationships/image" Target="../media/image202.svg"/><Relationship Id="rId87" Type="http://schemas.openxmlformats.org/officeDocument/2006/relationships/image" Target="../media/image221.png"/><Relationship Id="rId110" Type="http://schemas.openxmlformats.org/officeDocument/2006/relationships/image" Target="../media/image240.png"/><Relationship Id="rId115" Type="http://schemas.openxmlformats.org/officeDocument/2006/relationships/image" Target="../media/image50.svg"/><Relationship Id="rId131" Type="http://schemas.openxmlformats.org/officeDocument/2006/relationships/image" Target="../media/image259.svg"/><Relationship Id="rId61" Type="http://schemas.openxmlformats.org/officeDocument/2006/relationships/image" Target="../media/image197.png"/><Relationship Id="rId82" Type="http://schemas.openxmlformats.org/officeDocument/2006/relationships/image" Target="../media/image216.svg"/><Relationship Id="rId19" Type="http://schemas.openxmlformats.org/officeDocument/2006/relationships/image" Target="../media/image161.png"/><Relationship Id="rId14" Type="http://schemas.openxmlformats.org/officeDocument/2006/relationships/image" Target="../media/image156.svg"/><Relationship Id="rId30" Type="http://schemas.openxmlformats.org/officeDocument/2006/relationships/image" Target="../media/image170.svg"/><Relationship Id="rId35" Type="http://schemas.openxmlformats.org/officeDocument/2006/relationships/image" Target="../media/image175.png"/><Relationship Id="rId56" Type="http://schemas.openxmlformats.org/officeDocument/2006/relationships/image" Target="../media/image192.svg"/><Relationship Id="rId77" Type="http://schemas.openxmlformats.org/officeDocument/2006/relationships/image" Target="../media/image211.png"/><Relationship Id="rId100" Type="http://schemas.openxmlformats.org/officeDocument/2006/relationships/image" Target="../media/image234.svg"/><Relationship Id="rId105" Type="http://schemas.openxmlformats.org/officeDocument/2006/relationships/image" Target="../media/image77.png"/><Relationship Id="rId126" Type="http://schemas.openxmlformats.org/officeDocument/2006/relationships/image" Target="../media/image254.png"/><Relationship Id="rId8" Type="http://schemas.openxmlformats.org/officeDocument/2006/relationships/image" Target="../media/image150.svg"/><Relationship Id="rId51" Type="http://schemas.openxmlformats.org/officeDocument/2006/relationships/image" Target="../media/image55.png"/><Relationship Id="rId72" Type="http://schemas.openxmlformats.org/officeDocument/2006/relationships/image" Target="../media/image208.svg"/><Relationship Id="rId93" Type="http://schemas.openxmlformats.org/officeDocument/2006/relationships/image" Target="../media/image227.png"/><Relationship Id="rId98" Type="http://schemas.openxmlformats.org/officeDocument/2006/relationships/image" Target="../media/image232.svg"/><Relationship Id="rId121" Type="http://schemas.openxmlformats.org/officeDocument/2006/relationships/image" Target="../media/image249.svg"/><Relationship Id="rId3" Type="http://schemas.openxmlformats.org/officeDocument/2006/relationships/oleObject" Target="../embeddings/oleObject23.bin"/><Relationship Id="rId25" Type="http://schemas.openxmlformats.org/officeDocument/2006/relationships/image" Target="../media/image167.png"/><Relationship Id="rId46" Type="http://schemas.openxmlformats.org/officeDocument/2006/relationships/image" Target="../media/image186.svg"/><Relationship Id="rId67" Type="http://schemas.openxmlformats.org/officeDocument/2006/relationships/image" Target="../media/image203.png"/><Relationship Id="rId116" Type="http://schemas.openxmlformats.org/officeDocument/2006/relationships/image" Target="../media/image244.png"/><Relationship Id="rId20" Type="http://schemas.openxmlformats.org/officeDocument/2006/relationships/image" Target="../media/image162.svg"/><Relationship Id="rId41" Type="http://schemas.openxmlformats.org/officeDocument/2006/relationships/image" Target="../media/image181.png"/><Relationship Id="rId62" Type="http://schemas.openxmlformats.org/officeDocument/2006/relationships/image" Target="../media/image198.svg"/><Relationship Id="rId83" Type="http://schemas.openxmlformats.org/officeDocument/2006/relationships/image" Target="../media/image217.png"/><Relationship Id="rId88" Type="http://schemas.openxmlformats.org/officeDocument/2006/relationships/image" Target="../media/image222.svg"/><Relationship Id="rId111" Type="http://schemas.openxmlformats.org/officeDocument/2006/relationships/image" Target="../media/image241.svg"/><Relationship Id="rId132" Type="http://schemas.openxmlformats.org/officeDocument/2006/relationships/image" Target="../media/image260.png"/><Relationship Id="rId15" Type="http://schemas.openxmlformats.org/officeDocument/2006/relationships/image" Target="../media/image157.png"/><Relationship Id="rId36" Type="http://schemas.openxmlformats.org/officeDocument/2006/relationships/image" Target="../media/image176.svg"/><Relationship Id="rId57" Type="http://schemas.openxmlformats.org/officeDocument/2006/relationships/image" Target="../media/image193.png"/><Relationship Id="rId106" Type="http://schemas.openxmlformats.org/officeDocument/2006/relationships/image" Target="../media/image239.png"/><Relationship Id="rId127" Type="http://schemas.openxmlformats.org/officeDocument/2006/relationships/image" Target="../media/image255.svg"/><Relationship Id="rId10" Type="http://schemas.openxmlformats.org/officeDocument/2006/relationships/image" Target="../media/image152.svg"/><Relationship Id="rId31" Type="http://schemas.openxmlformats.org/officeDocument/2006/relationships/image" Target="../media/image171.png"/><Relationship Id="rId52" Type="http://schemas.openxmlformats.org/officeDocument/2006/relationships/image" Target="../media/image56.svg"/><Relationship Id="rId73" Type="http://schemas.openxmlformats.org/officeDocument/2006/relationships/image" Target="../media/image209.png"/><Relationship Id="rId78" Type="http://schemas.openxmlformats.org/officeDocument/2006/relationships/image" Target="../media/image212.svg"/><Relationship Id="rId94" Type="http://schemas.openxmlformats.org/officeDocument/2006/relationships/image" Target="../media/image228.svg"/><Relationship Id="rId99" Type="http://schemas.openxmlformats.org/officeDocument/2006/relationships/image" Target="../media/image233.png"/><Relationship Id="rId101" Type="http://schemas.openxmlformats.org/officeDocument/2006/relationships/image" Target="../media/image235.png"/><Relationship Id="rId122" Type="http://schemas.openxmlformats.org/officeDocument/2006/relationships/image" Target="../media/image250.png"/><Relationship Id="rId4" Type="http://schemas.openxmlformats.org/officeDocument/2006/relationships/image" Target="../media/image7.emf"/><Relationship Id="rId9" Type="http://schemas.openxmlformats.org/officeDocument/2006/relationships/image" Target="../media/image151.png"/><Relationship Id="rId26" Type="http://schemas.openxmlformats.org/officeDocument/2006/relationships/image" Target="../media/image168.svg"/><Relationship Id="rId47" Type="http://schemas.openxmlformats.org/officeDocument/2006/relationships/image" Target="../media/image187.png"/><Relationship Id="rId68" Type="http://schemas.openxmlformats.org/officeDocument/2006/relationships/image" Target="../media/image204.svg"/><Relationship Id="rId89" Type="http://schemas.openxmlformats.org/officeDocument/2006/relationships/image" Target="../media/image223.png"/><Relationship Id="rId112" Type="http://schemas.openxmlformats.org/officeDocument/2006/relationships/image" Target="../media/image242.png"/><Relationship Id="rId133" Type="http://schemas.openxmlformats.org/officeDocument/2006/relationships/image" Target="../media/image261.svg"/></Relationships>
</file>

<file path=ppt/slides/_rels/slide21.xml.rels><?xml version="1.0" encoding="UTF-8" standalone="yes"?>
<Relationships xmlns="http://schemas.openxmlformats.org/package/2006/relationships"><Relationship Id="rId117" Type="http://schemas.openxmlformats.org/officeDocument/2006/relationships/image" Target="../media/image245.svg"/><Relationship Id="rId21" Type="http://schemas.openxmlformats.org/officeDocument/2006/relationships/image" Target="../media/image163.png"/><Relationship Id="rId42" Type="http://schemas.openxmlformats.org/officeDocument/2006/relationships/image" Target="../media/image182.svg"/><Relationship Id="rId63" Type="http://schemas.openxmlformats.org/officeDocument/2006/relationships/image" Target="../media/image199.png"/><Relationship Id="rId84" Type="http://schemas.openxmlformats.org/officeDocument/2006/relationships/image" Target="../media/image218.svg"/><Relationship Id="rId16" Type="http://schemas.openxmlformats.org/officeDocument/2006/relationships/image" Target="../media/image158.svg"/><Relationship Id="rId107" Type="http://schemas.openxmlformats.org/officeDocument/2006/relationships/image" Target="../media/image78.png"/><Relationship Id="rId11" Type="http://schemas.openxmlformats.org/officeDocument/2006/relationships/image" Target="../media/image153.png"/><Relationship Id="rId32" Type="http://schemas.openxmlformats.org/officeDocument/2006/relationships/image" Target="../media/image172.svg"/><Relationship Id="rId37" Type="http://schemas.openxmlformats.org/officeDocument/2006/relationships/image" Target="../media/image177.png"/><Relationship Id="rId53" Type="http://schemas.openxmlformats.org/officeDocument/2006/relationships/image" Target="../media/image189.png"/><Relationship Id="rId58" Type="http://schemas.openxmlformats.org/officeDocument/2006/relationships/image" Target="../media/image194.svg"/><Relationship Id="rId74" Type="http://schemas.openxmlformats.org/officeDocument/2006/relationships/image" Target="../media/image210.svg"/><Relationship Id="rId79" Type="http://schemas.openxmlformats.org/officeDocument/2006/relationships/image" Target="../media/image213.png"/><Relationship Id="rId102" Type="http://schemas.openxmlformats.org/officeDocument/2006/relationships/image" Target="../media/image236.svg"/><Relationship Id="rId123" Type="http://schemas.openxmlformats.org/officeDocument/2006/relationships/image" Target="../media/image273.svg"/><Relationship Id="rId128" Type="http://schemas.openxmlformats.org/officeDocument/2006/relationships/image" Target="../media/image254.png"/><Relationship Id="rId5" Type="http://schemas.openxmlformats.org/officeDocument/2006/relationships/image" Target="../media/image147.png"/><Relationship Id="rId90" Type="http://schemas.openxmlformats.org/officeDocument/2006/relationships/image" Target="../media/image224.svg"/><Relationship Id="rId95" Type="http://schemas.openxmlformats.org/officeDocument/2006/relationships/image" Target="../media/image229.png"/><Relationship Id="rId22" Type="http://schemas.openxmlformats.org/officeDocument/2006/relationships/image" Target="../media/image164.svg"/><Relationship Id="rId27" Type="http://schemas.openxmlformats.org/officeDocument/2006/relationships/image" Target="../media/image51.png"/><Relationship Id="rId43" Type="http://schemas.openxmlformats.org/officeDocument/2006/relationships/image" Target="../media/image183.png"/><Relationship Id="rId48" Type="http://schemas.openxmlformats.org/officeDocument/2006/relationships/image" Target="../media/image188.svg"/><Relationship Id="rId64" Type="http://schemas.openxmlformats.org/officeDocument/2006/relationships/image" Target="../media/image200.svg"/><Relationship Id="rId69" Type="http://schemas.openxmlformats.org/officeDocument/2006/relationships/image" Target="../media/image264.png"/><Relationship Id="rId113" Type="http://schemas.openxmlformats.org/officeDocument/2006/relationships/image" Target="../media/image243.svg"/><Relationship Id="rId118" Type="http://schemas.openxmlformats.org/officeDocument/2006/relationships/image" Target="../media/image246.png"/><Relationship Id="rId134" Type="http://schemas.openxmlformats.org/officeDocument/2006/relationships/image" Target="../media/image262.png"/><Relationship Id="rId80" Type="http://schemas.openxmlformats.org/officeDocument/2006/relationships/image" Target="../media/image214.svg"/><Relationship Id="rId85" Type="http://schemas.openxmlformats.org/officeDocument/2006/relationships/image" Target="../media/image219.png"/><Relationship Id="rId12" Type="http://schemas.openxmlformats.org/officeDocument/2006/relationships/image" Target="../media/image154.svg"/><Relationship Id="rId17" Type="http://schemas.openxmlformats.org/officeDocument/2006/relationships/image" Target="../media/image159.png"/><Relationship Id="rId33" Type="http://schemas.openxmlformats.org/officeDocument/2006/relationships/image" Target="../media/image173.png"/><Relationship Id="rId38" Type="http://schemas.openxmlformats.org/officeDocument/2006/relationships/image" Target="../media/image178.svg"/><Relationship Id="rId59" Type="http://schemas.openxmlformats.org/officeDocument/2006/relationships/image" Target="../media/image195.png"/><Relationship Id="rId103" Type="http://schemas.openxmlformats.org/officeDocument/2006/relationships/image" Target="../media/image237.png"/><Relationship Id="rId108" Type="http://schemas.openxmlformats.org/officeDocument/2006/relationships/image" Target="../media/image59.png"/><Relationship Id="rId124" Type="http://schemas.openxmlformats.org/officeDocument/2006/relationships/image" Target="../media/image250.png"/><Relationship Id="rId129" Type="http://schemas.openxmlformats.org/officeDocument/2006/relationships/image" Target="../media/image255.svg"/><Relationship Id="rId54" Type="http://schemas.openxmlformats.org/officeDocument/2006/relationships/image" Target="../media/image190.svg"/><Relationship Id="rId70" Type="http://schemas.openxmlformats.org/officeDocument/2006/relationships/image" Target="../media/image265.svg"/><Relationship Id="rId75" Type="http://schemas.openxmlformats.org/officeDocument/2006/relationships/image" Target="../media/image57.png"/><Relationship Id="rId91" Type="http://schemas.openxmlformats.org/officeDocument/2006/relationships/image" Target="../media/image266.png"/><Relationship Id="rId96" Type="http://schemas.openxmlformats.org/officeDocument/2006/relationships/image" Target="../media/image230.svg"/><Relationship Id="rId1" Type="http://schemas.openxmlformats.org/officeDocument/2006/relationships/tags" Target="../tags/tag43.xml"/><Relationship Id="rId6" Type="http://schemas.openxmlformats.org/officeDocument/2006/relationships/image" Target="../media/image148.svg"/><Relationship Id="rId23" Type="http://schemas.openxmlformats.org/officeDocument/2006/relationships/image" Target="../media/image165.png"/><Relationship Id="rId28" Type="http://schemas.openxmlformats.org/officeDocument/2006/relationships/image" Target="../media/image52.svg"/><Relationship Id="rId49" Type="http://schemas.openxmlformats.org/officeDocument/2006/relationships/image" Target="../media/image53.png"/><Relationship Id="rId114" Type="http://schemas.openxmlformats.org/officeDocument/2006/relationships/image" Target="../media/image49.png"/><Relationship Id="rId119" Type="http://schemas.openxmlformats.org/officeDocument/2006/relationships/image" Target="../media/image247.svg"/><Relationship Id="rId44" Type="http://schemas.openxmlformats.org/officeDocument/2006/relationships/image" Target="../media/image184.svg"/><Relationship Id="rId60" Type="http://schemas.openxmlformats.org/officeDocument/2006/relationships/image" Target="../media/image196.svg"/><Relationship Id="rId65" Type="http://schemas.openxmlformats.org/officeDocument/2006/relationships/image" Target="../media/image201.png"/><Relationship Id="rId81" Type="http://schemas.openxmlformats.org/officeDocument/2006/relationships/image" Target="../media/image215.png"/><Relationship Id="rId86" Type="http://schemas.openxmlformats.org/officeDocument/2006/relationships/image" Target="../media/image220.svg"/><Relationship Id="rId130" Type="http://schemas.openxmlformats.org/officeDocument/2006/relationships/image" Target="../media/image256.png"/><Relationship Id="rId135" Type="http://schemas.openxmlformats.org/officeDocument/2006/relationships/image" Target="../media/image263.svg"/><Relationship Id="rId13" Type="http://schemas.openxmlformats.org/officeDocument/2006/relationships/image" Target="../media/image155.png"/><Relationship Id="rId18" Type="http://schemas.openxmlformats.org/officeDocument/2006/relationships/image" Target="../media/image160.svg"/><Relationship Id="rId39" Type="http://schemas.openxmlformats.org/officeDocument/2006/relationships/image" Target="../media/image179.png"/><Relationship Id="rId109" Type="http://schemas.openxmlformats.org/officeDocument/2006/relationships/image" Target="../media/image60.svg"/><Relationship Id="rId34" Type="http://schemas.openxmlformats.org/officeDocument/2006/relationships/image" Target="../media/image174.svg"/><Relationship Id="rId50" Type="http://schemas.openxmlformats.org/officeDocument/2006/relationships/image" Target="../media/image54.svg"/><Relationship Id="rId55" Type="http://schemas.openxmlformats.org/officeDocument/2006/relationships/image" Target="../media/image191.png"/><Relationship Id="rId76" Type="http://schemas.openxmlformats.org/officeDocument/2006/relationships/image" Target="../media/image58.svg"/><Relationship Id="rId97" Type="http://schemas.openxmlformats.org/officeDocument/2006/relationships/image" Target="../media/image231.png"/><Relationship Id="rId104" Type="http://schemas.openxmlformats.org/officeDocument/2006/relationships/image" Target="../media/image238.svg"/><Relationship Id="rId120" Type="http://schemas.openxmlformats.org/officeDocument/2006/relationships/image" Target="../media/image270.png"/><Relationship Id="rId125" Type="http://schemas.openxmlformats.org/officeDocument/2006/relationships/image" Target="../media/image251.svg"/><Relationship Id="rId7" Type="http://schemas.openxmlformats.org/officeDocument/2006/relationships/image" Target="../media/image149.png"/><Relationship Id="rId71" Type="http://schemas.openxmlformats.org/officeDocument/2006/relationships/image" Target="../media/image207.png"/><Relationship Id="rId92" Type="http://schemas.openxmlformats.org/officeDocument/2006/relationships/image" Target="../media/image267.svg"/><Relationship Id="rId2" Type="http://schemas.openxmlformats.org/officeDocument/2006/relationships/slideLayout" Target="../slideLayouts/slideLayout1.xml"/><Relationship Id="rId29" Type="http://schemas.openxmlformats.org/officeDocument/2006/relationships/image" Target="../media/image169.png"/><Relationship Id="rId24" Type="http://schemas.openxmlformats.org/officeDocument/2006/relationships/image" Target="../media/image166.svg"/><Relationship Id="rId40" Type="http://schemas.openxmlformats.org/officeDocument/2006/relationships/image" Target="../media/image180.svg"/><Relationship Id="rId45" Type="http://schemas.openxmlformats.org/officeDocument/2006/relationships/image" Target="../media/image185.png"/><Relationship Id="rId66" Type="http://schemas.openxmlformats.org/officeDocument/2006/relationships/image" Target="../media/image202.svg"/><Relationship Id="rId87" Type="http://schemas.openxmlformats.org/officeDocument/2006/relationships/image" Target="../media/image221.png"/><Relationship Id="rId110" Type="http://schemas.openxmlformats.org/officeDocument/2006/relationships/image" Target="../media/image240.png"/><Relationship Id="rId115" Type="http://schemas.openxmlformats.org/officeDocument/2006/relationships/image" Target="../media/image50.svg"/><Relationship Id="rId131" Type="http://schemas.openxmlformats.org/officeDocument/2006/relationships/image" Target="../media/image257.svg"/><Relationship Id="rId61" Type="http://schemas.openxmlformats.org/officeDocument/2006/relationships/image" Target="../media/image197.png"/><Relationship Id="rId82" Type="http://schemas.openxmlformats.org/officeDocument/2006/relationships/image" Target="../media/image216.svg"/><Relationship Id="rId19" Type="http://schemas.openxmlformats.org/officeDocument/2006/relationships/image" Target="../media/image161.png"/><Relationship Id="rId14" Type="http://schemas.openxmlformats.org/officeDocument/2006/relationships/image" Target="../media/image156.svg"/><Relationship Id="rId30" Type="http://schemas.openxmlformats.org/officeDocument/2006/relationships/image" Target="../media/image170.svg"/><Relationship Id="rId35" Type="http://schemas.openxmlformats.org/officeDocument/2006/relationships/image" Target="../media/image175.png"/><Relationship Id="rId56" Type="http://schemas.openxmlformats.org/officeDocument/2006/relationships/image" Target="../media/image192.svg"/><Relationship Id="rId77" Type="http://schemas.openxmlformats.org/officeDocument/2006/relationships/image" Target="../media/image211.png"/><Relationship Id="rId100" Type="http://schemas.openxmlformats.org/officeDocument/2006/relationships/image" Target="../media/image234.svg"/><Relationship Id="rId105" Type="http://schemas.openxmlformats.org/officeDocument/2006/relationships/image" Target="../media/image77.png"/><Relationship Id="rId126" Type="http://schemas.openxmlformats.org/officeDocument/2006/relationships/image" Target="../media/image252.png"/><Relationship Id="rId8" Type="http://schemas.openxmlformats.org/officeDocument/2006/relationships/image" Target="../media/image150.svg"/><Relationship Id="rId51" Type="http://schemas.openxmlformats.org/officeDocument/2006/relationships/image" Target="../media/image55.png"/><Relationship Id="rId72" Type="http://schemas.openxmlformats.org/officeDocument/2006/relationships/image" Target="../media/image208.svg"/><Relationship Id="rId93" Type="http://schemas.openxmlformats.org/officeDocument/2006/relationships/image" Target="../media/image268.png"/><Relationship Id="rId98" Type="http://schemas.openxmlformats.org/officeDocument/2006/relationships/image" Target="../media/image232.svg"/><Relationship Id="rId121" Type="http://schemas.openxmlformats.org/officeDocument/2006/relationships/image" Target="../media/image271.svg"/><Relationship Id="rId3" Type="http://schemas.openxmlformats.org/officeDocument/2006/relationships/oleObject" Target="../embeddings/oleObject23.bin"/><Relationship Id="rId25" Type="http://schemas.openxmlformats.org/officeDocument/2006/relationships/image" Target="../media/image167.png"/><Relationship Id="rId46" Type="http://schemas.openxmlformats.org/officeDocument/2006/relationships/image" Target="../media/image186.svg"/><Relationship Id="rId67" Type="http://schemas.openxmlformats.org/officeDocument/2006/relationships/image" Target="../media/image203.png"/><Relationship Id="rId116" Type="http://schemas.openxmlformats.org/officeDocument/2006/relationships/image" Target="../media/image244.png"/><Relationship Id="rId20" Type="http://schemas.openxmlformats.org/officeDocument/2006/relationships/image" Target="../media/image162.svg"/><Relationship Id="rId41" Type="http://schemas.openxmlformats.org/officeDocument/2006/relationships/image" Target="../media/image181.png"/><Relationship Id="rId62" Type="http://schemas.openxmlformats.org/officeDocument/2006/relationships/image" Target="../media/image198.svg"/><Relationship Id="rId83" Type="http://schemas.openxmlformats.org/officeDocument/2006/relationships/image" Target="../media/image217.png"/><Relationship Id="rId88" Type="http://schemas.openxmlformats.org/officeDocument/2006/relationships/image" Target="../media/image222.svg"/><Relationship Id="rId111" Type="http://schemas.openxmlformats.org/officeDocument/2006/relationships/image" Target="../media/image241.svg"/><Relationship Id="rId132" Type="http://schemas.openxmlformats.org/officeDocument/2006/relationships/image" Target="../media/image258.png"/><Relationship Id="rId15" Type="http://schemas.openxmlformats.org/officeDocument/2006/relationships/image" Target="../media/image157.png"/><Relationship Id="rId36" Type="http://schemas.openxmlformats.org/officeDocument/2006/relationships/image" Target="../media/image176.svg"/><Relationship Id="rId57" Type="http://schemas.openxmlformats.org/officeDocument/2006/relationships/image" Target="../media/image193.png"/><Relationship Id="rId106" Type="http://schemas.openxmlformats.org/officeDocument/2006/relationships/image" Target="../media/image239.png"/><Relationship Id="rId127" Type="http://schemas.openxmlformats.org/officeDocument/2006/relationships/image" Target="../media/image253.svg"/><Relationship Id="rId10" Type="http://schemas.openxmlformats.org/officeDocument/2006/relationships/image" Target="../media/image152.svg"/><Relationship Id="rId31" Type="http://schemas.openxmlformats.org/officeDocument/2006/relationships/image" Target="../media/image171.png"/><Relationship Id="rId52" Type="http://schemas.openxmlformats.org/officeDocument/2006/relationships/image" Target="../media/image56.svg"/><Relationship Id="rId73" Type="http://schemas.openxmlformats.org/officeDocument/2006/relationships/image" Target="../media/image209.png"/><Relationship Id="rId78" Type="http://schemas.openxmlformats.org/officeDocument/2006/relationships/image" Target="../media/image212.svg"/><Relationship Id="rId94" Type="http://schemas.openxmlformats.org/officeDocument/2006/relationships/image" Target="../media/image269.svg"/><Relationship Id="rId99" Type="http://schemas.openxmlformats.org/officeDocument/2006/relationships/image" Target="../media/image233.png"/><Relationship Id="rId101" Type="http://schemas.openxmlformats.org/officeDocument/2006/relationships/image" Target="../media/image235.png"/><Relationship Id="rId122" Type="http://schemas.openxmlformats.org/officeDocument/2006/relationships/image" Target="../media/image272.png"/><Relationship Id="rId4" Type="http://schemas.openxmlformats.org/officeDocument/2006/relationships/image" Target="../media/image7.emf"/><Relationship Id="rId9" Type="http://schemas.openxmlformats.org/officeDocument/2006/relationships/image" Target="../media/image151.png"/><Relationship Id="rId26" Type="http://schemas.openxmlformats.org/officeDocument/2006/relationships/image" Target="../media/image168.svg"/><Relationship Id="rId47" Type="http://schemas.openxmlformats.org/officeDocument/2006/relationships/image" Target="../media/image187.png"/><Relationship Id="rId68" Type="http://schemas.openxmlformats.org/officeDocument/2006/relationships/image" Target="../media/image204.svg"/><Relationship Id="rId89" Type="http://schemas.openxmlformats.org/officeDocument/2006/relationships/image" Target="../media/image223.png"/><Relationship Id="rId112" Type="http://schemas.openxmlformats.org/officeDocument/2006/relationships/image" Target="../media/image242.png"/><Relationship Id="rId133" Type="http://schemas.openxmlformats.org/officeDocument/2006/relationships/image" Target="../media/image259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svg"/><Relationship Id="rId13" Type="http://schemas.openxmlformats.org/officeDocument/2006/relationships/image" Target="../media/image3.png"/><Relationship Id="rId3" Type="http://schemas.openxmlformats.org/officeDocument/2006/relationships/oleObject" Target="../embeddings/oleObject16.bin"/><Relationship Id="rId7" Type="http://schemas.openxmlformats.org/officeDocument/2006/relationships/image" Target="../media/image45.png"/><Relationship Id="rId12" Type="http://schemas.openxmlformats.org/officeDocument/2006/relationships/image" Target="../media/image50.svg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42.svg"/><Relationship Id="rId1" Type="http://schemas.openxmlformats.org/officeDocument/2006/relationships/tags" Target="../tags/tag34.xml"/><Relationship Id="rId6" Type="http://schemas.openxmlformats.org/officeDocument/2006/relationships/image" Target="../media/image44.svg"/><Relationship Id="rId11" Type="http://schemas.openxmlformats.org/officeDocument/2006/relationships/image" Target="../media/image49.png"/><Relationship Id="rId5" Type="http://schemas.openxmlformats.org/officeDocument/2006/relationships/image" Target="../media/image43.png"/><Relationship Id="rId15" Type="http://schemas.openxmlformats.org/officeDocument/2006/relationships/image" Target="../media/image41.png"/><Relationship Id="rId10" Type="http://schemas.openxmlformats.org/officeDocument/2006/relationships/image" Target="../media/image48.svg"/><Relationship Id="rId4" Type="http://schemas.openxmlformats.org/officeDocument/2006/relationships/image" Target="../media/image7.emf"/><Relationship Id="rId9" Type="http://schemas.openxmlformats.org/officeDocument/2006/relationships/image" Target="../media/image47.png"/><Relationship Id="rId14" Type="http://schemas.openxmlformats.org/officeDocument/2006/relationships/image" Target="../media/image4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svg"/><Relationship Id="rId13" Type="http://schemas.openxmlformats.org/officeDocument/2006/relationships/image" Target="../media/image57.png"/><Relationship Id="rId18" Type="http://schemas.openxmlformats.org/officeDocument/2006/relationships/image" Target="../media/image42.svg"/><Relationship Id="rId3" Type="http://schemas.openxmlformats.org/officeDocument/2006/relationships/oleObject" Target="../embeddings/oleObject17.bin"/><Relationship Id="rId7" Type="http://schemas.openxmlformats.org/officeDocument/2006/relationships/image" Target="../media/image51.png"/><Relationship Id="rId12" Type="http://schemas.openxmlformats.org/officeDocument/2006/relationships/image" Target="../media/image56.svg"/><Relationship Id="rId17" Type="http://schemas.openxmlformats.org/officeDocument/2006/relationships/image" Target="../media/image41.png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60.svg"/><Relationship Id="rId1" Type="http://schemas.openxmlformats.org/officeDocument/2006/relationships/tags" Target="../tags/tag35.xml"/><Relationship Id="rId6" Type="http://schemas.openxmlformats.org/officeDocument/2006/relationships/image" Target="../media/image4.svg"/><Relationship Id="rId11" Type="http://schemas.openxmlformats.org/officeDocument/2006/relationships/image" Target="../media/image55.png"/><Relationship Id="rId5" Type="http://schemas.openxmlformats.org/officeDocument/2006/relationships/image" Target="../media/image3.png"/><Relationship Id="rId15" Type="http://schemas.openxmlformats.org/officeDocument/2006/relationships/image" Target="../media/image59.png"/><Relationship Id="rId10" Type="http://schemas.openxmlformats.org/officeDocument/2006/relationships/image" Target="../media/image54.svg"/><Relationship Id="rId4" Type="http://schemas.openxmlformats.org/officeDocument/2006/relationships/image" Target="../media/image7.emf"/><Relationship Id="rId9" Type="http://schemas.openxmlformats.org/officeDocument/2006/relationships/image" Target="../media/image53.png"/><Relationship Id="rId14" Type="http://schemas.openxmlformats.org/officeDocument/2006/relationships/image" Target="../media/image58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6.xml"/><Relationship Id="rId6" Type="http://schemas.openxmlformats.org/officeDocument/2006/relationships/image" Target="../media/image42.svg"/><Relationship Id="rId5" Type="http://schemas.openxmlformats.org/officeDocument/2006/relationships/image" Target="../media/image41.png"/><Relationship Id="rId4" Type="http://schemas.openxmlformats.org/officeDocument/2006/relationships/image" Target="../media/image61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13" Type="http://schemas.openxmlformats.org/officeDocument/2006/relationships/image" Target="../media/image41.png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63.png"/><Relationship Id="rId12" Type="http://schemas.openxmlformats.org/officeDocument/2006/relationships/image" Target="../media/image68.sv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7.xml"/><Relationship Id="rId6" Type="http://schemas.openxmlformats.org/officeDocument/2006/relationships/image" Target="../media/image62.png"/><Relationship Id="rId11" Type="http://schemas.openxmlformats.org/officeDocument/2006/relationships/image" Target="../media/image67.png"/><Relationship Id="rId5" Type="http://schemas.openxmlformats.org/officeDocument/2006/relationships/image" Target="../media/image7.emf"/><Relationship Id="rId10" Type="http://schemas.openxmlformats.org/officeDocument/2006/relationships/image" Target="../media/image66.svg"/><Relationship Id="rId4" Type="http://schemas.openxmlformats.org/officeDocument/2006/relationships/oleObject" Target="../embeddings/oleObject19.bin"/><Relationship Id="rId9" Type="http://schemas.openxmlformats.org/officeDocument/2006/relationships/image" Target="../media/image65.png"/><Relationship Id="rId14" Type="http://schemas.openxmlformats.org/officeDocument/2006/relationships/image" Target="../media/image42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image" Target="../media/image42.sv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8.xml"/><Relationship Id="rId6" Type="http://schemas.openxmlformats.org/officeDocument/2006/relationships/image" Target="../media/image41.png"/><Relationship Id="rId5" Type="http://schemas.openxmlformats.org/officeDocument/2006/relationships/image" Target="../media/image7.emf"/><Relationship Id="rId4" Type="http://schemas.openxmlformats.org/officeDocument/2006/relationships/oleObject" Target="../embeddings/oleObject20.bin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3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491666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17A818-E140-67C6-2AEB-D1BDA78AFA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F816F3B-E62A-B481-8526-210858E407B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434E76-7F15-3613-4752-E400CC5B2C6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AT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2418530-94DC-6F42-CC27-6B791E46F087}"/>
              </a:ext>
            </a:extLst>
          </p:cNvPr>
          <p:cNvGrpSpPr/>
          <p:nvPr/>
        </p:nvGrpSpPr>
        <p:grpSpPr>
          <a:xfrm>
            <a:off x="2864689" y="1417638"/>
            <a:ext cx="5511283" cy="4738319"/>
            <a:chOff x="2543219" y="1417320"/>
            <a:chExt cx="5949628" cy="5120534"/>
          </a:xfrm>
        </p:grpSpPr>
        <p:sp>
          <p:nvSpPr>
            <p:cNvPr id="6" name="Freeform 61">
              <a:extLst>
                <a:ext uri="{FF2B5EF4-FFF2-40B4-BE49-F238E27FC236}">
                  <a16:creationId xmlns:a16="http://schemas.microsoft.com/office/drawing/2014/main" id="{66A269FF-A08C-4B62-4D10-EE7FFDA179D1}"/>
                </a:ext>
              </a:extLst>
            </p:cNvPr>
            <p:cNvSpPr>
              <a:spLocks/>
            </p:cNvSpPr>
            <p:nvPr/>
          </p:nvSpPr>
          <p:spPr bwMode="auto">
            <a:xfrm>
              <a:off x="6685594" y="5257769"/>
              <a:ext cx="690171" cy="958213"/>
            </a:xfrm>
            <a:custGeom>
              <a:avLst/>
              <a:gdLst>
                <a:gd name="T0" fmla="*/ 69 w 81"/>
                <a:gd name="T1" fmla="*/ 97 h 108"/>
                <a:gd name="T2" fmla="*/ 70 w 81"/>
                <a:gd name="T3" fmla="*/ 92 h 108"/>
                <a:gd name="T4" fmla="*/ 78 w 81"/>
                <a:gd name="T5" fmla="*/ 87 h 108"/>
                <a:gd name="T6" fmla="*/ 78 w 81"/>
                <a:gd name="T7" fmla="*/ 81 h 108"/>
                <a:gd name="T8" fmla="*/ 72 w 81"/>
                <a:gd name="T9" fmla="*/ 76 h 108"/>
                <a:gd name="T10" fmla="*/ 69 w 81"/>
                <a:gd name="T11" fmla="*/ 62 h 108"/>
                <a:gd name="T12" fmla="*/ 73 w 81"/>
                <a:gd name="T13" fmla="*/ 56 h 108"/>
                <a:gd name="T14" fmla="*/ 72 w 81"/>
                <a:gd name="T15" fmla="*/ 51 h 108"/>
                <a:gd name="T16" fmla="*/ 70 w 81"/>
                <a:gd name="T17" fmla="*/ 47 h 108"/>
                <a:gd name="T18" fmla="*/ 76 w 81"/>
                <a:gd name="T19" fmla="*/ 44 h 108"/>
                <a:gd name="T20" fmla="*/ 70 w 81"/>
                <a:gd name="T21" fmla="*/ 41 h 108"/>
                <a:gd name="T22" fmla="*/ 63 w 81"/>
                <a:gd name="T23" fmla="*/ 47 h 108"/>
                <a:gd name="T24" fmla="*/ 56 w 81"/>
                <a:gd name="T25" fmla="*/ 43 h 108"/>
                <a:gd name="T26" fmla="*/ 49 w 81"/>
                <a:gd name="T27" fmla="*/ 37 h 108"/>
                <a:gd name="T28" fmla="*/ 49 w 81"/>
                <a:gd name="T29" fmla="*/ 33 h 108"/>
                <a:gd name="T30" fmla="*/ 51 w 81"/>
                <a:gd name="T31" fmla="*/ 29 h 108"/>
                <a:gd name="T32" fmla="*/ 42 w 81"/>
                <a:gd name="T33" fmla="*/ 24 h 108"/>
                <a:gd name="T34" fmla="*/ 37 w 81"/>
                <a:gd name="T35" fmla="*/ 18 h 108"/>
                <a:gd name="T36" fmla="*/ 37 w 81"/>
                <a:gd name="T37" fmla="*/ 12 h 108"/>
                <a:gd name="T38" fmla="*/ 28 w 81"/>
                <a:gd name="T39" fmla="*/ 6 h 108"/>
                <a:gd name="T40" fmla="*/ 19 w 81"/>
                <a:gd name="T41" fmla="*/ 1 h 108"/>
                <a:gd name="T42" fmla="*/ 12 w 81"/>
                <a:gd name="T43" fmla="*/ 2 h 108"/>
                <a:gd name="T44" fmla="*/ 6 w 81"/>
                <a:gd name="T45" fmla="*/ 6 h 108"/>
                <a:gd name="T46" fmla="*/ 0 w 81"/>
                <a:gd name="T47" fmla="*/ 12 h 108"/>
                <a:gd name="T48" fmla="*/ 0 w 81"/>
                <a:gd name="T49" fmla="*/ 19 h 108"/>
                <a:gd name="T50" fmla="*/ 3 w 81"/>
                <a:gd name="T51" fmla="*/ 22 h 108"/>
                <a:gd name="T52" fmla="*/ 9 w 81"/>
                <a:gd name="T53" fmla="*/ 29 h 108"/>
                <a:gd name="T54" fmla="*/ 4 w 81"/>
                <a:gd name="T55" fmla="*/ 35 h 108"/>
                <a:gd name="T56" fmla="*/ 6 w 81"/>
                <a:gd name="T57" fmla="*/ 45 h 108"/>
                <a:gd name="T58" fmla="*/ 9 w 81"/>
                <a:gd name="T59" fmla="*/ 54 h 108"/>
                <a:gd name="T60" fmla="*/ 14 w 81"/>
                <a:gd name="T61" fmla="*/ 61 h 108"/>
                <a:gd name="T62" fmla="*/ 12 w 81"/>
                <a:gd name="T63" fmla="*/ 70 h 108"/>
                <a:gd name="T64" fmla="*/ 10 w 81"/>
                <a:gd name="T65" fmla="*/ 73 h 108"/>
                <a:gd name="T66" fmla="*/ 6 w 81"/>
                <a:gd name="T67" fmla="*/ 74 h 108"/>
                <a:gd name="T68" fmla="*/ 12 w 81"/>
                <a:gd name="T69" fmla="*/ 80 h 108"/>
                <a:gd name="T70" fmla="*/ 23 w 81"/>
                <a:gd name="T71" fmla="*/ 87 h 108"/>
                <a:gd name="T72" fmla="*/ 29 w 81"/>
                <a:gd name="T73" fmla="*/ 90 h 108"/>
                <a:gd name="T74" fmla="*/ 31 w 81"/>
                <a:gd name="T75" fmla="*/ 92 h 108"/>
                <a:gd name="T76" fmla="*/ 35 w 81"/>
                <a:gd name="T77" fmla="*/ 86 h 108"/>
                <a:gd name="T78" fmla="*/ 38 w 81"/>
                <a:gd name="T79" fmla="*/ 82 h 108"/>
                <a:gd name="T80" fmla="*/ 42 w 81"/>
                <a:gd name="T81" fmla="*/ 85 h 108"/>
                <a:gd name="T82" fmla="*/ 48 w 81"/>
                <a:gd name="T83" fmla="*/ 91 h 108"/>
                <a:gd name="T84" fmla="*/ 49 w 81"/>
                <a:gd name="T85" fmla="*/ 94 h 108"/>
                <a:gd name="T86" fmla="*/ 57 w 81"/>
                <a:gd name="T87" fmla="*/ 97 h 108"/>
                <a:gd name="T88" fmla="*/ 54 w 81"/>
                <a:gd name="T89" fmla="*/ 104 h 108"/>
                <a:gd name="T90" fmla="*/ 52 w 81"/>
                <a:gd name="T91" fmla="*/ 105 h 108"/>
                <a:gd name="T92" fmla="*/ 59 w 81"/>
                <a:gd name="T93" fmla="*/ 106 h 108"/>
                <a:gd name="T94" fmla="*/ 67 w 81"/>
                <a:gd name="T95" fmla="*/ 105 h 108"/>
                <a:gd name="T96" fmla="*/ 71 w 81"/>
                <a:gd name="T97" fmla="*/ 101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1" h="108">
                  <a:moveTo>
                    <a:pt x="71" y="101"/>
                  </a:moveTo>
                  <a:cubicBezTo>
                    <a:pt x="69" y="99"/>
                    <a:pt x="69" y="99"/>
                    <a:pt x="69" y="97"/>
                  </a:cubicBezTo>
                  <a:cubicBezTo>
                    <a:pt x="70" y="96"/>
                    <a:pt x="70" y="96"/>
                    <a:pt x="70" y="94"/>
                  </a:cubicBezTo>
                  <a:cubicBezTo>
                    <a:pt x="70" y="93"/>
                    <a:pt x="69" y="93"/>
                    <a:pt x="70" y="92"/>
                  </a:cubicBezTo>
                  <a:cubicBezTo>
                    <a:pt x="71" y="90"/>
                    <a:pt x="73" y="92"/>
                    <a:pt x="75" y="91"/>
                  </a:cubicBezTo>
                  <a:cubicBezTo>
                    <a:pt x="76" y="90"/>
                    <a:pt x="77" y="88"/>
                    <a:pt x="78" y="87"/>
                  </a:cubicBezTo>
                  <a:cubicBezTo>
                    <a:pt x="80" y="86"/>
                    <a:pt x="81" y="85"/>
                    <a:pt x="80" y="83"/>
                  </a:cubicBezTo>
                  <a:cubicBezTo>
                    <a:pt x="80" y="82"/>
                    <a:pt x="79" y="82"/>
                    <a:pt x="78" y="81"/>
                  </a:cubicBezTo>
                  <a:cubicBezTo>
                    <a:pt x="78" y="80"/>
                    <a:pt x="77" y="79"/>
                    <a:pt x="77" y="79"/>
                  </a:cubicBezTo>
                  <a:cubicBezTo>
                    <a:pt x="75" y="77"/>
                    <a:pt x="73" y="77"/>
                    <a:pt x="72" y="76"/>
                  </a:cubicBezTo>
                  <a:cubicBezTo>
                    <a:pt x="70" y="75"/>
                    <a:pt x="70" y="71"/>
                    <a:pt x="69" y="70"/>
                  </a:cubicBezTo>
                  <a:cubicBezTo>
                    <a:pt x="68" y="67"/>
                    <a:pt x="68" y="65"/>
                    <a:pt x="69" y="62"/>
                  </a:cubicBezTo>
                  <a:cubicBezTo>
                    <a:pt x="70" y="61"/>
                    <a:pt x="72" y="60"/>
                    <a:pt x="73" y="59"/>
                  </a:cubicBezTo>
                  <a:cubicBezTo>
                    <a:pt x="73" y="58"/>
                    <a:pt x="73" y="57"/>
                    <a:pt x="73" y="56"/>
                  </a:cubicBezTo>
                  <a:cubicBezTo>
                    <a:pt x="74" y="55"/>
                    <a:pt x="74" y="55"/>
                    <a:pt x="75" y="54"/>
                  </a:cubicBezTo>
                  <a:cubicBezTo>
                    <a:pt x="75" y="52"/>
                    <a:pt x="73" y="52"/>
                    <a:pt x="72" y="51"/>
                  </a:cubicBezTo>
                  <a:cubicBezTo>
                    <a:pt x="71" y="51"/>
                    <a:pt x="71" y="50"/>
                    <a:pt x="71" y="49"/>
                  </a:cubicBezTo>
                  <a:cubicBezTo>
                    <a:pt x="70" y="48"/>
                    <a:pt x="70" y="48"/>
                    <a:pt x="70" y="47"/>
                  </a:cubicBezTo>
                  <a:cubicBezTo>
                    <a:pt x="71" y="46"/>
                    <a:pt x="73" y="45"/>
                    <a:pt x="74" y="45"/>
                  </a:cubicBezTo>
                  <a:cubicBezTo>
                    <a:pt x="75" y="45"/>
                    <a:pt x="77" y="46"/>
                    <a:pt x="76" y="44"/>
                  </a:cubicBezTo>
                  <a:cubicBezTo>
                    <a:pt x="75" y="43"/>
                    <a:pt x="74" y="43"/>
                    <a:pt x="73" y="43"/>
                  </a:cubicBezTo>
                  <a:cubicBezTo>
                    <a:pt x="72" y="43"/>
                    <a:pt x="71" y="42"/>
                    <a:pt x="70" y="41"/>
                  </a:cubicBezTo>
                  <a:cubicBezTo>
                    <a:pt x="68" y="42"/>
                    <a:pt x="68" y="43"/>
                    <a:pt x="67" y="45"/>
                  </a:cubicBezTo>
                  <a:cubicBezTo>
                    <a:pt x="66" y="46"/>
                    <a:pt x="65" y="48"/>
                    <a:pt x="63" y="47"/>
                  </a:cubicBezTo>
                  <a:cubicBezTo>
                    <a:pt x="61" y="47"/>
                    <a:pt x="62" y="45"/>
                    <a:pt x="61" y="43"/>
                  </a:cubicBezTo>
                  <a:cubicBezTo>
                    <a:pt x="59" y="41"/>
                    <a:pt x="58" y="43"/>
                    <a:pt x="56" y="43"/>
                  </a:cubicBezTo>
                  <a:cubicBezTo>
                    <a:pt x="54" y="43"/>
                    <a:pt x="54" y="40"/>
                    <a:pt x="52" y="40"/>
                  </a:cubicBezTo>
                  <a:cubicBezTo>
                    <a:pt x="51" y="39"/>
                    <a:pt x="48" y="39"/>
                    <a:pt x="49" y="37"/>
                  </a:cubicBezTo>
                  <a:cubicBezTo>
                    <a:pt x="49" y="36"/>
                    <a:pt x="51" y="37"/>
                    <a:pt x="51" y="36"/>
                  </a:cubicBezTo>
                  <a:cubicBezTo>
                    <a:pt x="51" y="35"/>
                    <a:pt x="49" y="34"/>
                    <a:pt x="49" y="33"/>
                  </a:cubicBezTo>
                  <a:cubicBezTo>
                    <a:pt x="49" y="32"/>
                    <a:pt x="49" y="31"/>
                    <a:pt x="50" y="31"/>
                  </a:cubicBezTo>
                  <a:cubicBezTo>
                    <a:pt x="50" y="30"/>
                    <a:pt x="51" y="30"/>
                    <a:pt x="51" y="29"/>
                  </a:cubicBezTo>
                  <a:cubicBezTo>
                    <a:pt x="51" y="28"/>
                    <a:pt x="48" y="27"/>
                    <a:pt x="47" y="27"/>
                  </a:cubicBezTo>
                  <a:cubicBezTo>
                    <a:pt x="45" y="26"/>
                    <a:pt x="43" y="25"/>
                    <a:pt x="42" y="24"/>
                  </a:cubicBezTo>
                  <a:cubicBezTo>
                    <a:pt x="40" y="23"/>
                    <a:pt x="38" y="21"/>
                    <a:pt x="37" y="20"/>
                  </a:cubicBezTo>
                  <a:cubicBezTo>
                    <a:pt x="37" y="19"/>
                    <a:pt x="37" y="19"/>
                    <a:pt x="37" y="18"/>
                  </a:cubicBezTo>
                  <a:cubicBezTo>
                    <a:pt x="37" y="17"/>
                    <a:pt x="36" y="17"/>
                    <a:pt x="36" y="16"/>
                  </a:cubicBezTo>
                  <a:cubicBezTo>
                    <a:pt x="36" y="15"/>
                    <a:pt x="38" y="13"/>
                    <a:pt x="37" y="12"/>
                  </a:cubicBezTo>
                  <a:cubicBezTo>
                    <a:pt x="35" y="14"/>
                    <a:pt x="33" y="9"/>
                    <a:pt x="32" y="8"/>
                  </a:cubicBezTo>
                  <a:cubicBezTo>
                    <a:pt x="31" y="7"/>
                    <a:pt x="29" y="7"/>
                    <a:pt x="28" y="6"/>
                  </a:cubicBezTo>
                  <a:cubicBezTo>
                    <a:pt x="27" y="5"/>
                    <a:pt x="27" y="3"/>
                    <a:pt x="26" y="2"/>
                  </a:cubicBezTo>
                  <a:cubicBezTo>
                    <a:pt x="24" y="1"/>
                    <a:pt x="21" y="1"/>
                    <a:pt x="19" y="1"/>
                  </a:cubicBezTo>
                  <a:cubicBezTo>
                    <a:pt x="19" y="2"/>
                    <a:pt x="17" y="1"/>
                    <a:pt x="16" y="1"/>
                  </a:cubicBezTo>
                  <a:cubicBezTo>
                    <a:pt x="14" y="0"/>
                    <a:pt x="13" y="0"/>
                    <a:pt x="12" y="2"/>
                  </a:cubicBezTo>
                  <a:cubicBezTo>
                    <a:pt x="11" y="3"/>
                    <a:pt x="10" y="3"/>
                    <a:pt x="9" y="4"/>
                  </a:cubicBezTo>
                  <a:cubicBezTo>
                    <a:pt x="8" y="5"/>
                    <a:pt x="8" y="6"/>
                    <a:pt x="6" y="6"/>
                  </a:cubicBezTo>
                  <a:cubicBezTo>
                    <a:pt x="5" y="6"/>
                    <a:pt x="4" y="5"/>
                    <a:pt x="3" y="5"/>
                  </a:cubicBezTo>
                  <a:cubicBezTo>
                    <a:pt x="2" y="8"/>
                    <a:pt x="0" y="9"/>
                    <a:pt x="0" y="12"/>
                  </a:cubicBezTo>
                  <a:cubicBezTo>
                    <a:pt x="0" y="13"/>
                    <a:pt x="1" y="14"/>
                    <a:pt x="1" y="15"/>
                  </a:cubicBezTo>
                  <a:cubicBezTo>
                    <a:pt x="1" y="17"/>
                    <a:pt x="0" y="18"/>
                    <a:pt x="0" y="19"/>
                  </a:cubicBezTo>
                  <a:cubicBezTo>
                    <a:pt x="1" y="19"/>
                    <a:pt x="3" y="18"/>
                    <a:pt x="4" y="20"/>
                  </a:cubicBezTo>
                  <a:cubicBezTo>
                    <a:pt x="4" y="20"/>
                    <a:pt x="3" y="21"/>
                    <a:pt x="3" y="22"/>
                  </a:cubicBezTo>
                  <a:cubicBezTo>
                    <a:pt x="2" y="23"/>
                    <a:pt x="2" y="23"/>
                    <a:pt x="2" y="24"/>
                  </a:cubicBezTo>
                  <a:cubicBezTo>
                    <a:pt x="4" y="25"/>
                    <a:pt x="11" y="27"/>
                    <a:pt x="9" y="29"/>
                  </a:cubicBezTo>
                  <a:cubicBezTo>
                    <a:pt x="8" y="30"/>
                    <a:pt x="6" y="29"/>
                    <a:pt x="5" y="30"/>
                  </a:cubicBezTo>
                  <a:cubicBezTo>
                    <a:pt x="4" y="31"/>
                    <a:pt x="5" y="34"/>
                    <a:pt x="4" y="35"/>
                  </a:cubicBezTo>
                  <a:cubicBezTo>
                    <a:pt x="7" y="35"/>
                    <a:pt x="10" y="35"/>
                    <a:pt x="10" y="38"/>
                  </a:cubicBezTo>
                  <a:cubicBezTo>
                    <a:pt x="10" y="41"/>
                    <a:pt x="8" y="43"/>
                    <a:pt x="6" y="45"/>
                  </a:cubicBezTo>
                  <a:cubicBezTo>
                    <a:pt x="5" y="47"/>
                    <a:pt x="3" y="51"/>
                    <a:pt x="6" y="53"/>
                  </a:cubicBezTo>
                  <a:cubicBezTo>
                    <a:pt x="7" y="53"/>
                    <a:pt x="8" y="53"/>
                    <a:pt x="9" y="54"/>
                  </a:cubicBezTo>
                  <a:cubicBezTo>
                    <a:pt x="10" y="54"/>
                    <a:pt x="10" y="55"/>
                    <a:pt x="10" y="56"/>
                  </a:cubicBezTo>
                  <a:cubicBezTo>
                    <a:pt x="11" y="56"/>
                    <a:pt x="15" y="59"/>
                    <a:pt x="14" y="61"/>
                  </a:cubicBezTo>
                  <a:cubicBezTo>
                    <a:pt x="13" y="63"/>
                    <a:pt x="9" y="61"/>
                    <a:pt x="8" y="61"/>
                  </a:cubicBezTo>
                  <a:cubicBezTo>
                    <a:pt x="6" y="63"/>
                    <a:pt x="12" y="67"/>
                    <a:pt x="12" y="70"/>
                  </a:cubicBezTo>
                  <a:cubicBezTo>
                    <a:pt x="12" y="71"/>
                    <a:pt x="13" y="72"/>
                    <a:pt x="12" y="73"/>
                  </a:cubicBezTo>
                  <a:cubicBezTo>
                    <a:pt x="11" y="74"/>
                    <a:pt x="11" y="73"/>
                    <a:pt x="10" y="73"/>
                  </a:cubicBezTo>
                  <a:cubicBezTo>
                    <a:pt x="9" y="73"/>
                    <a:pt x="9" y="72"/>
                    <a:pt x="8" y="72"/>
                  </a:cubicBezTo>
                  <a:cubicBezTo>
                    <a:pt x="7" y="73"/>
                    <a:pt x="7" y="74"/>
                    <a:pt x="6" y="74"/>
                  </a:cubicBezTo>
                  <a:cubicBezTo>
                    <a:pt x="6" y="76"/>
                    <a:pt x="7" y="76"/>
                    <a:pt x="8" y="76"/>
                  </a:cubicBezTo>
                  <a:cubicBezTo>
                    <a:pt x="10" y="77"/>
                    <a:pt x="11" y="78"/>
                    <a:pt x="12" y="80"/>
                  </a:cubicBezTo>
                  <a:cubicBezTo>
                    <a:pt x="13" y="82"/>
                    <a:pt x="15" y="84"/>
                    <a:pt x="19" y="85"/>
                  </a:cubicBezTo>
                  <a:cubicBezTo>
                    <a:pt x="21" y="86"/>
                    <a:pt x="21" y="85"/>
                    <a:pt x="23" y="87"/>
                  </a:cubicBezTo>
                  <a:cubicBezTo>
                    <a:pt x="24" y="88"/>
                    <a:pt x="24" y="88"/>
                    <a:pt x="26" y="88"/>
                  </a:cubicBezTo>
                  <a:cubicBezTo>
                    <a:pt x="27" y="89"/>
                    <a:pt x="28" y="89"/>
                    <a:pt x="29" y="90"/>
                  </a:cubicBezTo>
                  <a:cubicBezTo>
                    <a:pt x="29" y="92"/>
                    <a:pt x="28" y="92"/>
                    <a:pt x="27" y="92"/>
                  </a:cubicBezTo>
                  <a:cubicBezTo>
                    <a:pt x="28" y="93"/>
                    <a:pt x="30" y="93"/>
                    <a:pt x="31" y="92"/>
                  </a:cubicBezTo>
                  <a:cubicBezTo>
                    <a:pt x="31" y="91"/>
                    <a:pt x="30" y="90"/>
                    <a:pt x="31" y="89"/>
                  </a:cubicBezTo>
                  <a:cubicBezTo>
                    <a:pt x="31" y="87"/>
                    <a:pt x="34" y="88"/>
                    <a:pt x="35" y="86"/>
                  </a:cubicBezTo>
                  <a:cubicBezTo>
                    <a:pt x="35" y="84"/>
                    <a:pt x="32" y="84"/>
                    <a:pt x="34" y="82"/>
                  </a:cubicBezTo>
                  <a:cubicBezTo>
                    <a:pt x="36" y="81"/>
                    <a:pt x="37" y="80"/>
                    <a:pt x="38" y="82"/>
                  </a:cubicBezTo>
                  <a:cubicBezTo>
                    <a:pt x="39" y="83"/>
                    <a:pt x="38" y="83"/>
                    <a:pt x="40" y="84"/>
                  </a:cubicBezTo>
                  <a:cubicBezTo>
                    <a:pt x="40" y="85"/>
                    <a:pt x="41" y="85"/>
                    <a:pt x="42" y="85"/>
                  </a:cubicBezTo>
                  <a:cubicBezTo>
                    <a:pt x="43" y="86"/>
                    <a:pt x="45" y="87"/>
                    <a:pt x="46" y="89"/>
                  </a:cubicBezTo>
                  <a:cubicBezTo>
                    <a:pt x="47" y="90"/>
                    <a:pt x="47" y="91"/>
                    <a:pt x="48" y="91"/>
                  </a:cubicBezTo>
                  <a:cubicBezTo>
                    <a:pt x="48" y="92"/>
                    <a:pt x="49" y="92"/>
                    <a:pt x="49" y="92"/>
                  </a:cubicBezTo>
                  <a:cubicBezTo>
                    <a:pt x="49" y="93"/>
                    <a:pt x="49" y="93"/>
                    <a:pt x="49" y="94"/>
                  </a:cubicBezTo>
                  <a:cubicBezTo>
                    <a:pt x="50" y="96"/>
                    <a:pt x="53" y="94"/>
                    <a:pt x="53" y="96"/>
                  </a:cubicBezTo>
                  <a:cubicBezTo>
                    <a:pt x="54" y="96"/>
                    <a:pt x="56" y="96"/>
                    <a:pt x="57" y="97"/>
                  </a:cubicBezTo>
                  <a:cubicBezTo>
                    <a:pt x="57" y="98"/>
                    <a:pt x="55" y="100"/>
                    <a:pt x="55" y="101"/>
                  </a:cubicBezTo>
                  <a:cubicBezTo>
                    <a:pt x="54" y="102"/>
                    <a:pt x="54" y="103"/>
                    <a:pt x="54" y="104"/>
                  </a:cubicBezTo>
                  <a:cubicBezTo>
                    <a:pt x="54" y="104"/>
                    <a:pt x="53" y="104"/>
                    <a:pt x="53" y="105"/>
                  </a:cubicBezTo>
                  <a:cubicBezTo>
                    <a:pt x="53" y="105"/>
                    <a:pt x="52" y="105"/>
                    <a:pt x="52" y="105"/>
                  </a:cubicBezTo>
                  <a:cubicBezTo>
                    <a:pt x="52" y="106"/>
                    <a:pt x="52" y="107"/>
                    <a:pt x="53" y="108"/>
                  </a:cubicBezTo>
                  <a:cubicBezTo>
                    <a:pt x="55" y="108"/>
                    <a:pt x="57" y="106"/>
                    <a:pt x="59" y="106"/>
                  </a:cubicBezTo>
                  <a:cubicBezTo>
                    <a:pt x="60" y="106"/>
                    <a:pt x="61" y="106"/>
                    <a:pt x="62" y="106"/>
                  </a:cubicBezTo>
                  <a:cubicBezTo>
                    <a:pt x="64" y="106"/>
                    <a:pt x="65" y="105"/>
                    <a:pt x="67" y="105"/>
                  </a:cubicBezTo>
                  <a:cubicBezTo>
                    <a:pt x="67" y="105"/>
                    <a:pt x="67" y="106"/>
                    <a:pt x="67" y="106"/>
                  </a:cubicBezTo>
                  <a:cubicBezTo>
                    <a:pt x="69" y="106"/>
                    <a:pt x="73" y="104"/>
                    <a:pt x="71" y="101"/>
                  </a:cubicBezTo>
                  <a:cubicBezTo>
                    <a:pt x="70" y="100"/>
                    <a:pt x="72" y="103"/>
                    <a:pt x="71" y="1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175" cap="rnd">
              <a:solidFill>
                <a:schemeClr val="tx1">
                  <a:lumMod val="25000"/>
                  <a:lumOff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" name="Freeform 68">
              <a:extLst>
                <a:ext uri="{FF2B5EF4-FFF2-40B4-BE49-F238E27FC236}">
                  <a16:creationId xmlns:a16="http://schemas.microsoft.com/office/drawing/2014/main" id="{71B2ACCC-7E18-9E27-5445-57470865BBAB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0588" y="5968105"/>
              <a:ext cx="298837" cy="336669"/>
            </a:xfrm>
            <a:custGeom>
              <a:avLst/>
              <a:gdLst>
                <a:gd name="T0" fmla="*/ 32 w 35"/>
                <a:gd name="T1" fmla="*/ 24 h 38"/>
                <a:gd name="T2" fmla="*/ 32 w 35"/>
                <a:gd name="T3" fmla="*/ 22 h 38"/>
                <a:gd name="T4" fmla="*/ 33 w 35"/>
                <a:gd name="T5" fmla="*/ 21 h 38"/>
                <a:gd name="T6" fmla="*/ 34 w 35"/>
                <a:gd name="T7" fmla="*/ 18 h 38"/>
                <a:gd name="T8" fmla="*/ 31 w 35"/>
                <a:gd name="T9" fmla="*/ 16 h 38"/>
                <a:gd name="T10" fmla="*/ 27 w 35"/>
                <a:gd name="T11" fmla="*/ 14 h 38"/>
                <a:gd name="T12" fmla="*/ 27 w 35"/>
                <a:gd name="T13" fmla="*/ 13 h 38"/>
                <a:gd name="T14" fmla="*/ 26 w 35"/>
                <a:gd name="T15" fmla="*/ 11 h 38"/>
                <a:gd name="T16" fmla="*/ 24 w 35"/>
                <a:gd name="T17" fmla="*/ 9 h 38"/>
                <a:gd name="T18" fmla="*/ 20 w 35"/>
                <a:gd name="T19" fmla="*/ 5 h 38"/>
                <a:gd name="T20" fmla="*/ 18 w 35"/>
                <a:gd name="T21" fmla="*/ 4 h 38"/>
                <a:gd name="T22" fmla="*/ 16 w 35"/>
                <a:gd name="T23" fmla="*/ 2 h 38"/>
                <a:gd name="T24" fmla="*/ 12 w 35"/>
                <a:gd name="T25" fmla="*/ 2 h 38"/>
                <a:gd name="T26" fmla="*/ 13 w 35"/>
                <a:gd name="T27" fmla="*/ 5 h 38"/>
                <a:gd name="T28" fmla="*/ 9 w 35"/>
                <a:gd name="T29" fmla="*/ 9 h 38"/>
                <a:gd name="T30" fmla="*/ 9 w 35"/>
                <a:gd name="T31" fmla="*/ 11 h 38"/>
                <a:gd name="T32" fmla="*/ 5 w 35"/>
                <a:gd name="T33" fmla="*/ 12 h 38"/>
                <a:gd name="T34" fmla="*/ 4 w 35"/>
                <a:gd name="T35" fmla="*/ 14 h 38"/>
                <a:gd name="T36" fmla="*/ 1 w 35"/>
                <a:gd name="T37" fmla="*/ 14 h 38"/>
                <a:gd name="T38" fmla="*/ 2 w 35"/>
                <a:gd name="T39" fmla="*/ 16 h 38"/>
                <a:gd name="T40" fmla="*/ 1 w 35"/>
                <a:gd name="T41" fmla="*/ 19 h 38"/>
                <a:gd name="T42" fmla="*/ 4 w 35"/>
                <a:gd name="T43" fmla="*/ 25 h 38"/>
                <a:gd name="T44" fmla="*/ 7 w 35"/>
                <a:gd name="T45" fmla="*/ 27 h 38"/>
                <a:gd name="T46" fmla="*/ 11 w 35"/>
                <a:gd name="T47" fmla="*/ 38 h 38"/>
                <a:gd name="T48" fmla="*/ 15 w 35"/>
                <a:gd name="T49" fmla="*/ 34 h 38"/>
                <a:gd name="T50" fmla="*/ 20 w 35"/>
                <a:gd name="T51" fmla="*/ 30 h 38"/>
                <a:gd name="T52" fmla="*/ 23 w 35"/>
                <a:gd name="T53" fmla="*/ 30 h 38"/>
                <a:gd name="T54" fmla="*/ 25 w 35"/>
                <a:gd name="T55" fmla="*/ 31 h 38"/>
                <a:gd name="T56" fmla="*/ 27 w 35"/>
                <a:gd name="T57" fmla="*/ 29 h 38"/>
                <a:gd name="T58" fmla="*/ 31 w 35"/>
                <a:gd name="T59" fmla="*/ 28 h 38"/>
                <a:gd name="T60" fmla="*/ 30 w 35"/>
                <a:gd name="T61" fmla="*/ 25 h 38"/>
                <a:gd name="T62" fmla="*/ 32 w 35"/>
                <a:gd name="T63" fmla="*/ 2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5" h="38">
                  <a:moveTo>
                    <a:pt x="32" y="24"/>
                  </a:moveTo>
                  <a:cubicBezTo>
                    <a:pt x="32" y="23"/>
                    <a:pt x="32" y="23"/>
                    <a:pt x="32" y="22"/>
                  </a:cubicBezTo>
                  <a:cubicBezTo>
                    <a:pt x="32" y="21"/>
                    <a:pt x="33" y="21"/>
                    <a:pt x="33" y="21"/>
                  </a:cubicBezTo>
                  <a:cubicBezTo>
                    <a:pt x="34" y="20"/>
                    <a:pt x="34" y="18"/>
                    <a:pt x="34" y="18"/>
                  </a:cubicBezTo>
                  <a:cubicBezTo>
                    <a:pt x="35" y="16"/>
                    <a:pt x="33" y="16"/>
                    <a:pt x="31" y="16"/>
                  </a:cubicBezTo>
                  <a:cubicBezTo>
                    <a:pt x="31" y="14"/>
                    <a:pt x="28" y="16"/>
                    <a:pt x="27" y="14"/>
                  </a:cubicBezTo>
                  <a:cubicBezTo>
                    <a:pt x="27" y="14"/>
                    <a:pt x="27" y="13"/>
                    <a:pt x="27" y="13"/>
                  </a:cubicBezTo>
                  <a:cubicBezTo>
                    <a:pt x="27" y="12"/>
                    <a:pt x="27" y="12"/>
                    <a:pt x="26" y="11"/>
                  </a:cubicBezTo>
                  <a:cubicBezTo>
                    <a:pt x="25" y="11"/>
                    <a:pt x="25" y="10"/>
                    <a:pt x="24" y="9"/>
                  </a:cubicBezTo>
                  <a:cubicBezTo>
                    <a:pt x="23" y="8"/>
                    <a:pt x="22" y="6"/>
                    <a:pt x="20" y="5"/>
                  </a:cubicBezTo>
                  <a:cubicBezTo>
                    <a:pt x="19" y="5"/>
                    <a:pt x="19" y="5"/>
                    <a:pt x="18" y="4"/>
                  </a:cubicBezTo>
                  <a:cubicBezTo>
                    <a:pt x="16" y="4"/>
                    <a:pt x="17" y="4"/>
                    <a:pt x="16" y="2"/>
                  </a:cubicBezTo>
                  <a:cubicBezTo>
                    <a:pt x="15" y="0"/>
                    <a:pt x="14" y="1"/>
                    <a:pt x="12" y="2"/>
                  </a:cubicBezTo>
                  <a:cubicBezTo>
                    <a:pt x="10" y="4"/>
                    <a:pt x="13" y="4"/>
                    <a:pt x="13" y="5"/>
                  </a:cubicBezTo>
                  <a:cubicBezTo>
                    <a:pt x="13" y="8"/>
                    <a:pt x="10" y="7"/>
                    <a:pt x="9" y="9"/>
                  </a:cubicBezTo>
                  <a:cubicBezTo>
                    <a:pt x="8" y="10"/>
                    <a:pt x="9" y="11"/>
                    <a:pt x="9" y="11"/>
                  </a:cubicBezTo>
                  <a:cubicBezTo>
                    <a:pt x="8" y="13"/>
                    <a:pt x="6" y="13"/>
                    <a:pt x="5" y="12"/>
                  </a:cubicBezTo>
                  <a:cubicBezTo>
                    <a:pt x="4" y="13"/>
                    <a:pt x="4" y="14"/>
                    <a:pt x="4" y="14"/>
                  </a:cubicBezTo>
                  <a:cubicBezTo>
                    <a:pt x="3" y="14"/>
                    <a:pt x="2" y="14"/>
                    <a:pt x="1" y="14"/>
                  </a:cubicBezTo>
                  <a:cubicBezTo>
                    <a:pt x="0" y="15"/>
                    <a:pt x="1" y="15"/>
                    <a:pt x="2" y="16"/>
                  </a:cubicBezTo>
                  <a:cubicBezTo>
                    <a:pt x="2" y="17"/>
                    <a:pt x="2" y="18"/>
                    <a:pt x="1" y="19"/>
                  </a:cubicBezTo>
                  <a:cubicBezTo>
                    <a:pt x="3" y="20"/>
                    <a:pt x="3" y="23"/>
                    <a:pt x="4" y="25"/>
                  </a:cubicBezTo>
                  <a:cubicBezTo>
                    <a:pt x="5" y="26"/>
                    <a:pt x="6" y="26"/>
                    <a:pt x="7" y="27"/>
                  </a:cubicBezTo>
                  <a:cubicBezTo>
                    <a:pt x="10" y="28"/>
                    <a:pt x="12" y="35"/>
                    <a:pt x="11" y="38"/>
                  </a:cubicBezTo>
                  <a:cubicBezTo>
                    <a:pt x="14" y="38"/>
                    <a:pt x="14" y="37"/>
                    <a:pt x="15" y="34"/>
                  </a:cubicBezTo>
                  <a:cubicBezTo>
                    <a:pt x="15" y="32"/>
                    <a:pt x="18" y="31"/>
                    <a:pt x="20" y="30"/>
                  </a:cubicBezTo>
                  <a:cubicBezTo>
                    <a:pt x="22" y="30"/>
                    <a:pt x="22" y="30"/>
                    <a:pt x="23" y="30"/>
                  </a:cubicBezTo>
                  <a:cubicBezTo>
                    <a:pt x="24" y="31"/>
                    <a:pt x="24" y="31"/>
                    <a:pt x="25" y="31"/>
                  </a:cubicBezTo>
                  <a:cubicBezTo>
                    <a:pt x="26" y="31"/>
                    <a:pt x="26" y="29"/>
                    <a:pt x="27" y="29"/>
                  </a:cubicBezTo>
                  <a:cubicBezTo>
                    <a:pt x="28" y="28"/>
                    <a:pt x="30" y="28"/>
                    <a:pt x="31" y="28"/>
                  </a:cubicBezTo>
                  <a:cubicBezTo>
                    <a:pt x="30" y="27"/>
                    <a:pt x="30" y="26"/>
                    <a:pt x="30" y="25"/>
                  </a:cubicBezTo>
                  <a:cubicBezTo>
                    <a:pt x="30" y="24"/>
                    <a:pt x="32" y="25"/>
                    <a:pt x="32" y="24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175" cap="rnd">
              <a:solidFill>
                <a:schemeClr val="tx1">
                  <a:lumMod val="25000"/>
                  <a:lumOff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" name="Freeform 36">
              <a:extLst>
                <a:ext uri="{FF2B5EF4-FFF2-40B4-BE49-F238E27FC236}">
                  <a16:creationId xmlns:a16="http://schemas.microsoft.com/office/drawing/2014/main" id="{2A15EF62-E634-3ABA-535F-D93DC047D78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0565" y="4225560"/>
              <a:ext cx="128073" cy="196081"/>
            </a:xfrm>
            <a:custGeom>
              <a:avLst/>
              <a:gdLst>
                <a:gd name="T0" fmla="*/ 0 w 15"/>
                <a:gd name="T1" fmla="*/ 9 h 22"/>
                <a:gd name="T2" fmla="*/ 1 w 15"/>
                <a:gd name="T3" fmla="*/ 6 h 22"/>
                <a:gd name="T4" fmla="*/ 5 w 15"/>
                <a:gd name="T5" fmla="*/ 0 h 22"/>
                <a:gd name="T6" fmla="*/ 7 w 15"/>
                <a:gd name="T7" fmla="*/ 0 h 22"/>
                <a:gd name="T8" fmla="*/ 7 w 15"/>
                <a:gd name="T9" fmla="*/ 0 h 22"/>
                <a:gd name="T10" fmla="*/ 9 w 15"/>
                <a:gd name="T11" fmla="*/ 6 h 22"/>
                <a:gd name="T12" fmla="*/ 13 w 15"/>
                <a:gd name="T13" fmla="*/ 11 h 22"/>
                <a:gd name="T14" fmla="*/ 14 w 15"/>
                <a:gd name="T15" fmla="*/ 14 h 22"/>
                <a:gd name="T16" fmla="*/ 12 w 15"/>
                <a:gd name="T17" fmla="*/ 21 h 22"/>
                <a:gd name="T18" fmla="*/ 6 w 15"/>
                <a:gd name="T19" fmla="*/ 21 h 22"/>
                <a:gd name="T20" fmla="*/ 1 w 15"/>
                <a:gd name="T21" fmla="*/ 19 h 22"/>
                <a:gd name="T22" fmla="*/ 3 w 15"/>
                <a:gd name="T23" fmla="*/ 16 h 22"/>
                <a:gd name="T24" fmla="*/ 1 w 15"/>
                <a:gd name="T25" fmla="*/ 12 h 22"/>
                <a:gd name="T26" fmla="*/ 0 w 15"/>
                <a:gd name="T27" fmla="*/ 9 h 22"/>
                <a:gd name="T28" fmla="*/ 0 w 15"/>
                <a:gd name="T29" fmla="*/ 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" h="22">
                  <a:moveTo>
                    <a:pt x="0" y="9"/>
                  </a:moveTo>
                  <a:cubicBezTo>
                    <a:pt x="0" y="8"/>
                    <a:pt x="0" y="7"/>
                    <a:pt x="1" y="6"/>
                  </a:cubicBezTo>
                  <a:cubicBezTo>
                    <a:pt x="2" y="4"/>
                    <a:pt x="3" y="2"/>
                    <a:pt x="5" y="0"/>
                  </a:cubicBezTo>
                  <a:cubicBezTo>
                    <a:pt x="6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8" y="2"/>
                    <a:pt x="8" y="4"/>
                    <a:pt x="9" y="6"/>
                  </a:cubicBezTo>
                  <a:cubicBezTo>
                    <a:pt x="10" y="7"/>
                    <a:pt x="12" y="9"/>
                    <a:pt x="13" y="11"/>
                  </a:cubicBezTo>
                  <a:cubicBezTo>
                    <a:pt x="15" y="12"/>
                    <a:pt x="15" y="12"/>
                    <a:pt x="14" y="14"/>
                  </a:cubicBezTo>
                  <a:cubicBezTo>
                    <a:pt x="13" y="17"/>
                    <a:pt x="12" y="18"/>
                    <a:pt x="12" y="21"/>
                  </a:cubicBezTo>
                  <a:cubicBezTo>
                    <a:pt x="10" y="21"/>
                    <a:pt x="8" y="22"/>
                    <a:pt x="6" y="21"/>
                  </a:cubicBezTo>
                  <a:cubicBezTo>
                    <a:pt x="4" y="21"/>
                    <a:pt x="3" y="20"/>
                    <a:pt x="1" y="19"/>
                  </a:cubicBezTo>
                  <a:cubicBezTo>
                    <a:pt x="2" y="18"/>
                    <a:pt x="3" y="17"/>
                    <a:pt x="3" y="16"/>
                  </a:cubicBezTo>
                  <a:cubicBezTo>
                    <a:pt x="3" y="14"/>
                    <a:pt x="2" y="13"/>
                    <a:pt x="1" y="12"/>
                  </a:cubicBezTo>
                  <a:cubicBezTo>
                    <a:pt x="1" y="11"/>
                    <a:pt x="0" y="10"/>
                    <a:pt x="0" y="9"/>
                  </a:cubicBezTo>
                  <a:cubicBezTo>
                    <a:pt x="0" y="8"/>
                    <a:pt x="0" y="10"/>
                    <a:pt x="0" y="9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175" cap="rnd">
              <a:solidFill>
                <a:schemeClr val="tx1">
                  <a:lumMod val="25000"/>
                  <a:lumOff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" name="Freeform 58">
              <a:extLst>
                <a:ext uri="{FF2B5EF4-FFF2-40B4-BE49-F238E27FC236}">
                  <a16:creationId xmlns:a16="http://schemas.microsoft.com/office/drawing/2014/main" id="{709D499C-8528-8674-E2AE-4A40224BF8C1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6026" y="4983993"/>
              <a:ext cx="32019" cy="59195"/>
            </a:xfrm>
            <a:custGeom>
              <a:avLst/>
              <a:gdLst>
                <a:gd name="T0" fmla="*/ 4 w 4"/>
                <a:gd name="T1" fmla="*/ 5 h 7"/>
                <a:gd name="T2" fmla="*/ 2 w 4"/>
                <a:gd name="T3" fmla="*/ 0 h 7"/>
                <a:gd name="T4" fmla="*/ 1 w 4"/>
                <a:gd name="T5" fmla="*/ 6 h 7"/>
                <a:gd name="T6" fmla="*/ 4 w 4"/>
                <a:gd name="T7" fmla="*/ 7 h 7"/>
                <a:gd name="T8" fmla="*/ 4 w 4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7">
                  <a:moveTo>
                    <a:pt x="4" y="5"/>
                  </a:moveTo>
                  <a:cubicBezTo>
                    <a:pt x="4" y="3"/>
                    <a:pt x="3" y="1"/>
                    <a:pt x="2" y="0"/>
                  </a:cubicBezTo>
                  <a:cubicBezTo>
                    <a:pt x="0" y="2"/>
                    <a:pt x="2" y="4"/>
                    <a:pt x="1" y="6"/>
                  </a:cubicBezTo>
                  <a:cubicBezTo>
                    <a:pt x="2" y="7"/>
                    <a:pt x="3" y="7"/>
                    <a:pt x="4" y="7"/>
                  </a:cubicBezTo>
                  <a:cubicBezTo>
                    <a:pt x="4" y="6"/>
                    <a:pt x="4" y="5"/>
                    <a:pt x="4" y="5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175" cap="rnd">
              <a:solidFill>
                <a:schemeClr val="tx1">
                  <a:lumMod val="25000"/>
                  <a:lumOff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62F2E52D-CB07-DE59-D937-DA41D95E21FC}"/>
                </a:ext>
              </a:extLst>
            </p:cNvPr>
            <p:cNvGrpSpPr/>
            <p:nvPr/>
          </p:nvGrpSpPr>
          <p:grpSpPr>
            <a:xfrm>
              <a:off x="2543219" y="1417320"/>
              <a:ext cx="1464605" cy="2826366"/>
              <a:chOff x="4037814" y="1499465"/>
              <a:chExt cx="1464605" cy="2826366"/>
            </a:xfrm>
          </p:grpSpPr>
          <p:sp>
            <p:nvSpPr>
              <p:cNvPr id="92" name="Freeform 42">
                <a:extLst>
                  <a:ext uri="{FF2B5EF4-FFF2-40B4-BE49-F238E27FC236}">
                    <a16:creationId xmlns:a16="http://schemas.microsoft.com/office/drawing/2014/main" id="{E95AFBD0-F73F-22ED-3128-D602B0DC10E6}"/>
                  </a:ext>
                </a:extLst>
              </p:cNvPr>
              <p:cNvSpPr>
                <a:spLocks noEditPoints="1"/>
              </p:cNvSpPr>
              <p:nvPr userDrawn="1"/>
            </p:nvSpPr>
            <p:spPr bwMode="auto">
              <a:xfrm>
                <a:off x="4037814" y="1499465"/>
                <a:ext cx="1464605" cy="2826366"/>
              </a:xfrm>
              <a:custGeom>
                <a:avLst/>
                <a:gdLst>
                  <a:gd name="T0" fmla="*/ 170 w 202"/>
                  <a:gd name="T1" fmla="*/ 269 h 375"/>
                  <a:gd name="T2" fmla="*/ 155 w 202"/>
                  <a:gd name="T3" fmla="*/ 231 h 375"/>
                  <a:gd name="T4" fmla="*/ 107 w 202"/>
                  <a:gd name="T5" fmla="*/ 171 h 375"/>
                  <a:gd name="T6" fmla="*/ 103 w 202"/>
                  <a:gd name="T7" fmla="*/ 158 h 375"/>
                  <a:gd name="T8" fmla="*/ 100 w 202"/>
                  <a:gd name="T9" fmla="*/ 115 h 375"/>
                  <a:gd name="T10" fmla="*/ 79 w 202"/>
                  <a:gd name="T11" fmla="*/ 114 h 375"/>
                  <a:gd name="T12" fmla="*/ 96 w 202"/>
                  <a:gd name="T13" fmla="*/ 88 h 375"/>
                  <a:gd name="T14" fmla="*/ 69 w 202"/>
                  <a:gd name="T15" fmla="*/ 85 h 375"/>
                  <a:gd name="T16" fmla="*/ 54 w 202"/>
                  <a:gd name="T17" fmla="*/ 95 h 375"/>
                  <a:gd name="T18" fmla="*/ 49 w 202"/>
                  <a:gd name="T19" fmla="*/ 106 h 375"/>
                  <a:gd name="T20" fmla="*/ 45 w 202"/>
                  <a:gd name="T21" fmla="*/ 125 h 375"/>
                  <a:gd name="T22" fmla="*/ 48 w 202"/>
                  <a:gd name="T23" fmla="*/ 133 h 375"/>
                  <a:gd name="T24" fmla="*/ 45 w 202"/>
                  <a:gd name="T25" fmla="*/ 147 h 375"/>
                  <a:gd name="T26" fmla="*/ 56 w 202"/>
                  <a:gd name="T27" fmla="*/ 156 h 375"/>
                  <a:gd name="T28" fmla="*/ 44 w 202"/>
                  <a:gd name="T29" fmla="*/ 186 h 375"/>
                  <a:gd name="T30" fmla="*/ 60 w 202"/>
                  <a:gd name="T31" fmla="*/ 163 h 375"/>
                  <a:gd name="T32" fmla="*/ 62 w 202"/>
                  <a:gd name="T33" fmla="*/ 172 h 375"/>
                  <a:gd name="T34" fmla="*/ 58 w 202"/>
                  <a:gd name="T35" fmla="*/ 207 h 375"/>
                  <a:gd name="T36" fmla="*/ 70 w 202"/>
                  <a:gd name="T37" fmla="*/ 209 h 375"/>
                  <a:gd name="T38" fmla="*/ 92 w 202"/>
                  <a:gd name="T39" fmla="*/ 208 h 375"/>
                  <a:gd name="T40" fmla="*/ 98 w 202"/>
                  <a:gd name="T41" fmla="*/ 242 h 375"/>
                  <a:gd name="T42" fmla="*/ 76 w 202"/>
                  <a:gd name="T43" fmla="*/ 265 h 375"/>
                  <a:gd name="T44" fmla="*/ 64 w 202"/>
                  <a:gd name="T45" fmla="*/ 275 h 375"/>
                  <a:gd name="T46" fmla="*/ 59 w 202"/>
                  <a:gd name="T47" fmla="*/ 306 h 375"/>
                  <a:gd name="T48" fmla="*/ 56 w 202"/>
                  <a:gd name="T49" fmla="*/ 320 h 375"/>
                  <a:gd name="T50" fmla="*/ 80 w 202"/>
                  <a:gd name="T51" fmla="*/ 320 h 375"/>
                  <a:gd name="T52" fmla="*/ 71 w 202"/>
                  <a:gd name="T53" fmla="*/ 335 h 375"/>
                  <a:gd name="T54" fmla="*/ 40 w 202"/>
                  <a:gd name="T55" fmla="*/ 371 h 375"/>
                  <a:gd name="T56" fmla="*/ 71 w 202"/>
                  <a:gd name="T57" fmla="*/ 361 h 375"/>
                  <a:gd name="T58" fmla="*/ 97 w 202"/>
                  <a:gd name="T59" fmla="*/ 350 h 375"/>
                  <a:gd name="T60" fmla="*/ 140 w 202"/>
                  <a:gd name="T61" fmla="*/ 347 h 375"/>
                  <a:gd name="T62" fmla="*/ 196 w 202"/>
                  <a:gd name="T63" fmla="*/ 333 h 375"/>
                  <a:gd name="T64" fmla="*/ 180 w 202"/>
                  <a:gd name="T65" fmla="*/ 314 h 375"/>
                  <a:gd name="T66" fmla="*/ 131 w 202"/>
                  <a:gd name="T67" fmla="*/ 352 h 375"/>
                  <a:gd name="T68" fmla="*/ 108 w 202"/>
                  <a:gd name="T69" fmla="*/ 68 h 375"/>
                  <a:gd name="T70" fmla="*/ 97 w 202"/>
                  <a:gd name="T71" fmla="*/ 60 h 375"/>
                  <a:gd name="T72" fmla="*/ 40 w 202"/>
                  <a:gd name="T73" fmla="*/ 125 h 375"/>
                  <a:gd name="T74" fmla="*/ 35 w 202"/>
                  <a:gd name="T75" fmla="*/ 155 h 375"/>
                  <a:gd name="T76" fmla="*/ 136 w 202"/>
                  <a:gd name="T77" fmla="*/ 23 h 375"/>
                  <a:gd name="T78" fmla="*/ 141 w 202"/>
                  <a:gd name="T79" fmla="*/ 0 h 375"/>
                  <a:gd name="T80" fmla="*/ 26 w 202"/>
                  <a:gd name="T81" fmla="*/ 94 h 375"/>
                  <a:gd name="T82" fmla="*/ 100 w 202"/>
                  <a:gd name="T83" fmla="*/ 74 h 375"/>
                  <a:gd name="T84" fmla="*/ 109 w 202"/>
                  <a:gd name="T85" fmla="*/ 61 h 375"/>
                  <a:gd name="T86" fmla="*/ 38 w 202"/>
                  <a:gd name="T87" fmla="*/ 123 h 375"/>
                  <a:gd name="T88" fmla="*/ 30 w 202"/>
                  <a:gd name="T89" fmla="*/ 125 h 375"/>
                  <a:gd name="T90" fmla="*/ 52 w 202"/>
                  <a:gd name="T91" fmla="*/ 187 h 375"/>
                  <a:gd name="T92" fmla="*/ 34 w 202"/>
                  <a:gd name="T93" fmla="*/ 178 h 375"/>
                  <a:gd name="T94" fmla="*/ 43 w 202"/>
                  <a:gd name="T95" fmla="*/ 153 h 375"/>
                  <a:gd name="T96" fmla="*/ 35 w 202"/>
                  <a:gd name="T97" fmla="*/ 161 h 375"/>
                  <a:gd name="T98" fmla="*/ 132 w 202"/>
                  <a:gd name="T99" fmla="*/ 32 h 375"/>
                  <a:gd name="T100" fmla="*/ 134 w 202"/>
                  <a:gd name="T101" fmla="*/ 13 h 375"/>
                  <a:gd name="T102" fmla="*/ 130 w 202"/>
                  <a:gd name="T103" fmla="*/ 18 h 375"/>
                  <a:gd name="T104" fmla="*/ 17 w 202"/>
                  <a:gd name="T105" fmla="*/ 125 h 375"/>
                  <a:gd name="T106" fmla="*/ 21 w 202"/>
                  <a:gd name="T107" fmla="*/ 115 h 375"/>
                  <a:gd name="T108" fmla="*/ 29 w 202"/>
                  <a:gd name="T109" fmla="*/ 101 h 375"/>
                  <a:gd name="T110" fmla="*/ 40 w 202"/>
                  <a:gd name="T111" fmla="*/ 92 h 375"/>
                  <a:gd name="T112" fmla="*/ 25 w 202"/>
                  <a:gd name="T113" fmla="*/ 101 h 375"/>
                  <a:gd name="T114" fmla="*/ 75 w 202"/>
                  <a:gd name="T115" fmla="*/ 230 h 375"/>
                  <a:gd name="T116" fmla="*/ 2 w 202"/>
                  <a:gd name="T117" fmla="*/ 229 h 375"/>
                  <a:gd name="T118" fmla="*/ 27 w 202"/>
                  <a:gd name="T119" fmla="*/ 232 h 375"/>
                  <a:gd name="T120" fmla="*/ 54 w 202"/>
                  <a:gd name="T121" fmla="*/ 227 h 375"/>
                  <a:gd name="T122" fmla="*/ 46 w 202"/>
                  <a:gd name="T123" fmla="*/ 209 h 3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02" h="375">
                    <a:moveTo>
                      <a:pt x="145" y="346"/>
                    </a:moveTo>
                    <a:cubicBezTo>
                      <a:pt x="145" y="347"/>
                      <a:pt x="145" y="347"/>
                      <a:pt x="145" y="347"/>
                    </a:cubicBezTo>
                    <a:cubicBezTo>
                      <a:pt x="143" y="347"/>
                      <a:pt x="143" y="347"/>
                      <a:pt x="143" y="347"/>
                    </a:cubicBezTo>
                    <a:cubicBezTo>
                      <a:pt x="144" y="346"/>
                      <a:pt x="144" y="346"/>
                      <a:pt x="144" y="346"/>
                    </a:cubicBezTo>
                    <a:lnTo>
                      <a:pt x="145" y="346"/>
                    </a:lnTo>
                    <a:close/>
                    <a:moveTo>
                      <a:pt x="182" y="323"/>
                    </a:moveTo>
                    <a:cubicBezTo>
                      <a:pt x="181" y="325"/>
                      <a:pt x="181" y="325"/>
                      <a:pt x="181" y="325"/>
                    </a:cubicBezTo>
                    <a:cubicBezTo>
                      <a:pt x="183" y="326"/>
                      <a:pt x="183" y="326"/>
                      <a:pt x="183" y="326"/>
                    </a:cubicBezTo>
                    <a:cubicBezTo>
                      <a:pt x="186" y="326"/>
                      <a:pt x="186" y="326"/>
                      <a:pt x="186" y="326"/>
                    </a:cubicBezTo>
                    <a:cubicBezTo>
                      <a:pt x="185" y="324"/>
                      <a:pt x="185" y="324"/>
                      <a:pt x="185" y="324"/>
                    </a:cubicBezTo>
                    <a:lnTo>
                      <a:pt x="182" y="323"/>
                    </a:lnTo>
                    <a:close/>
                    <a:moveTo>
                      <a:pt x="199" y="295"/>
                    </a:moveTo>
                    <a:cubicBezTo>
                      <a:pt x="201" y="292"/>
                      <a:pt x="201" y="290"/>
                      <a:pt x="202" y="287"/>
                    </a:cubicBezTo>
                    <a:cubicBezTo>
                      <a:pt x="202" y="278"/>
                      <a:pt x="193" y="273"/>
                      <a:pt x="184" y="272"/>
                    </a:cubicBezTo>
                    <a:cubicBezTo>
                      <a:pt x="184" y="273"/>
                      <a:pt x="184" y="273"/>
                      <a:pt x="184" y="273"/>
                    </a:cubicBezTo>
                    <a:cubicBezTo>
                      <a:pt x="181" y="272"/>
                      <a:pt x="178" y="272"/>
                      <a:pt x="175" y="272"/>
                    </a:cubicBezTo>
                    <a:cubicBezTo>
                      <a:pt x="173" y="274"/>
                      <a:pt x="173" y="274"/>
                      <a:pt x="173" y="274"/>
                    </a:cubicBezTo>
                    <a:cubicBezTo>
                      <a:pt x="173" y="276"/>
                      <a:pt x="172" y="277"/>
                      <a:pt x="171" y="279"/>
                    </a:cubicBezTo>
                    <a:cubicBezTo>
                      <a:pt x="168" y="279"/>
                      <a:pt x="168" y="279"/>
                      <a:pt x="168" y="279"/>
                    </a:cubicBezTo>
                    <a:cubicBezTo>
                      <a:pt x="167" y="276"/>
                      <a:pt x="167" y="276"/>
                      <a:pt x="167" y="276"/>
                    </a:cubicBezTo>
                    <a:cubicBezTo>
                      <a:pt x="165" y="276"/>
                      <a:pt x="165" y="276"/>
                      <a:pt x="165" y="276"/>
                    </a:cubicBezTo>
                    <a:cubicBezTo>
                      <a:pt x="163" y="276"/>
                      <a:pt x="163" y="276"/>
                      <a:pt x="163" y="276"/>
                    </a:cubicBezTo>
                    <a:cubicBezTo>
                      <a:pt x="165" y="273"/>
                      <a:pt x="167" y="270"/>
                      <a:pt x="170" y="269"/>
                    </a:cubicBezTo>
                    <a:cubicBezTo>
                      <a:pt x="170" y="264"/>
                      <a:pt x="169" y="259"/>
                      <a:pt x="165" y="256"/>
                    </a:cubicBezTo>
                    <a:cubicBezTo>
                      <a:pt x="164" y="255"/>
                      <a:pt x="164" y="255"/>
                      <a:pt x="164" y="255"/>
                    </a:cubicBezTo>
                    <a:cubicBezTo>
                      <a:pt x="162" y="254"/>
                      <a:pt x="160" y="252"/>
                      <a:pt x="158" y="251"/>
                    </a:cubicBezTo>
                    <a:cubicBezTo>
                      <a:pt x="156" y="248"/>
                      <a:pt x="156" y="248"/>
                      <a:pt x="156" y="248"/>
                    </a:cubicBezTo>
                    <a:cubicBezTo>
                      <a:pt x="155" y="248"/>
                      <a:pt x="155" y="248"/>
                      <a:pt x="155" y="248"/>
                    </a:cubicBezTo>
                    <a:cubicBezTo>
                      <a:pt x="152" y="249"/>
                      <a:pt x="152" y="249"/>
                      <a:pt x="152" y="249"/>
                    </a:cubicBezTo>
                    <a:cubicBezTo>
                      <a:pt x="151" y="250"/>
                      <a:pt x="151" y="250"/>
                      <a:pt x="151" y="250"/>
                    </a:cubicBezTo>
                    <a:cubicBezTo>
                      <a:pt x="149" y="249"/>
                      <a:pt x="149" y="249"/>
                      <a:pt x="149" y="249"/>
                    </a:cubicBezTo>
                    <a:cubicBezTo>
                      <a:pt x="147" y="249"/>
                      <a:pt x="147" y="249"/>
                      <a:pt x="147" y="249"/>
                    </a:cubicBezTo>
                    <a:cubicBezTo>
                      <a:pt x="146" y="249"/>
                      <a:pt x="146" y="249"/>
                      <a:pt x="146" y="249"/>
                    </a:cubicBezTo>
                    <a:cubicBezTo>
                      <a:pt x="148" y="248"/>
                      <a:pt x="148" y="248"/>
                      <a:pt x="148" y="248"/>
                    </a:cubicBezTo>
                    <a:cubicBezTo>
                      <a:pt x="150" y="248"/>
                      <a:pt x="150" y="248"/>
                      <a:pt x="150" y="248"/>
                    </a:cubicBezTo>
                    <a:cubicBezTo>
                      <a:pt x="152" y="248"/>
                      <a:pt x="154" y="248"/>
                      <a:pt x="155" y="247"/>
                    </a:cubicBezTo>
                    <a:cubicBezTo>
                      <a:pt x="157" y="248"/>
                      <a:pt x="157" y="248"/>
                      <a:pt x="157" y="248"/>
                    </a:cubicBezTo>
                    <a:cubicBezTo>
                      <a:pt x="159" y="250"/>
                      <a:pt x="159" y="250"/>
                      <a:pt x="159" y="250"/>
                    </a:cubicBezTo>
                    <a:cubicBezTo>
                      <a:pt x="161" y="251"/>
                      <a:pt x="161" y="251"/>
                      <a:pt x="161" y="251"/>
                    </a:cubicBezTo>
                    <a:cubicBezTo>
                      <a:pt x="163" y="250"/>
                      <a:pt x="163" y="250"/>
                      <a:pt x="163" y="250"/>
                    </a:cubicBezTo>
                    <a:cubicBezTo>
                      <a:pt x="165" y="251"/>
                      <a:pt x="165" y="251"/>
                      <a:pt x="165" y="251"/>
                    </a:cubicBezTo>
                    <a:cubicBezTo>
                      <a:pt x="162" y="247"/>
                      <a:pt x="159" y="243"/>
                      <a:pt x="157" y="238"/>
                    </a:cubicBezTo>
                    <a:cubicBezTo>
                      <a:pt x="158" y="236"/>
                      <a:pt x="158" y="236"/>
                      <a:pt x="158" y="236"/>
                    </a:cubicBezTo>
                    <a:cubicBezTo>
                      <a:pt x="160" y="235"/>
                      <a:pt x="160" y="235"/>
                      <a:pt x="160" y="235"/>
                    </a:cubicBezTo>
                    <a:cubicBezTo>
                      <a:pt x="156" y="233"/>
                      <a:pt x="156" y="233"/>
                      <a:pt x="156" y="233"/>
                    </a:cubicBezTo>
                    <a:cubicBezTo>
                      <a:pt x="155" y="231"/>
                      <a:pt x="155" y="231"/>
                      <a:pt x="155" y="231"/>
                    </a:cubicBezTo>
                    <a:cubicBezTo>
                      <a:pt x="153" y="230"/>
                      <a:pt x="153" y="230"/>
                      <a:pt x="153" y="230"/>
                    </a:cubicBezTo>
                    <a:cubicBezTo>
                      <a:pt x="151" y="226"/>
                      <a:pt x="151" y="226"/>
                      <a:pt x="151" y="226"/>
                    </a:cubicBezTo>
                    <a:cubicBezTo>
                      <a:pt x="150" y="225"/>
                      <a:pt x="150" y="225"/>
                      <a:pt x="150" y="225"/>
                    </a:cubicBezTo>
                    <a:cubicBezTo>
                      <a:pt x="149" y="223"/>
                      <a:pt x="149" y="223"/>
                      <a:pt x="149" y="223"/>
                    </a:cubicBezTo>
                    <a:cubicBezTo>
                      <a:pt x="145" y="220"/>
                      <a:pt x="140" y="218"/>
                      <a:pt x="136" y="218"/>
                    </a:cubicBezTo>
                    <a:cubicBezTo>
                      <a:pt x="136" y="217"/>
                      <a:pt x="136" y="217"/>
                      <a:pt x="136" y="217"/>
                    </a:cubicBezTo>
                    <a:cubicBezTo>
                      <a:pt x="134" y="214"/>
                      <a:pt x="132" y="210"/>
                      <a:pt x="132" y="206"/>
                    </a:cubicBezTo>
                    <a:cubicBezTo>
                      <a:pt x="131" y="205"/>
                      <a:pt x="131" y="205"/>
                      <a:pt x="131" y="205"/>
                    </a:cubicBezTo>
                    <a:cubicBezTo>
                      <a:pt x="129" y="203"/>
                      <a:pt x="129" y="200"/>
                      <a:pt x="129" y="198"/>
                    </a:cubicBezTo>
                    <a:cubicBezTo>
                      <a:pt x="128" y="196"/>
                      <a:pt x="128" y="196"/>
                      <a:pt x="128" y="196"/>
                    </a:cubicBezTo>
                    <a:cubicBezTo>
                      <a:pt x="128" y="194"/>
                      <a:pt x="128" y="194"/>
                      <a:pt x="128" y="194"/>
                    </a:cubicBezTo>
                    <a:cubicBezTo>
                      <a:pt x="127" y="193"/>
                      <a:pt x="127" y="193"/>
                      <a:pt x="127" y="193"/>
                    </a:cubicBezTo>
                    <a:cubicBezTo>
                      <a:pt x="127" y="190"/>
                      <a:pt x="127" y="188"/>
                      <a:pt x="126" y="186"/>
                    </a:cubicBezTo>
                    <a:cubicBezTo>
                      <a:pt x="125" y="185"/>
                      <a:pt x="125" y="185"/>
                      <a:pt x="125" y="185"/>
                    </a:cubicBezTo>
                    <a:cubicBezTo>
                      <a:pt x="124" y="185"/>
                      <a:pt x="124" y="185"/>
                      <a:pt x="124" y="185"/>
                    </a:cubicBezTo>
                    <a:cubicBezTo>
                      <a:pt x="123" y="184"/>
                      <a:pt x="123" y="184"/>
                      <a:pt x="123" y="184"/>
                    </a:cubicBezTo>
                    <a:cubicBezTo>
                      <a:pt x="122" y="184"/>
                      <a:pt x="122" y="184"/>
                      <a:pt x="122" y="184"/>
                    </a:cubicBezTo>
                    <a:cubicBezTo>
                      <a:pt x="121" y="182"/>
                      <a:pt x="120" y="180"/>
                      <a:pt x="118" y="179"/>
                    </a:cubicBezTo>
                    <a:cubicBezTo>
                      <a:pt x="118" y="177"/>
                      <a:pt x="117" y="176"/>
                      <a:pt x="116" y="175"/>
                    </a:cubicBezTo>
                    <a:cubicBezTo>
                      <a:pt x="112" y="174"/>
                      <a:pt x="112" y="174"/>
                      <a:pt x="112" y="174"/>
                    </a:cubicBezTo>
                    <a:cubicBezTo>
                      <a:pt x="108" y="172"/>
                      <a:pt x="108" y="172"/>
                      <a:pt x="108" y="172"/>
                    </a:cubicBezTo>
                    <a:cubicBezTo>
                      <a:pt x="107" y="172"/>
                      <a:pt x="107" y="172"/>
                      <a:pt x="107" y="172"/>
                    </a:cubicBezTo>
                    <a:cubicBezTo>
                      <a:pt x="107" y="171"/>
                      <a:pt x="107" y="171"/>
                      <a:pt x="107" y="171"/>
                    </a:cubicBezTo>
                    <a:cubicBezTo>
                      <a:pt x="106" y="170"/>
                      <a:pt x="106" y="170"/>
                      <a:pt x="106" y="170"/>
                    </a:cubicBezTo>
                    <a:cubicBezTo>
                      <a:pt x="103" y="170"/>
                      <a:pt x="103" y="170"/>
                      <a:pt x="103" y="170"/>
                    </a:cubicBezTo>
                    <a:cubicBezTo>
                      <a:pt x="101" y="171"/>
                      <a:pt x="101" y="172"/>
                      <a:pt x="100" y="173"/>
                    </a:cubicBezTo>
                    <a:cubicBezTo>
                      <a:pt x="97" y="174"/>
                      <a:pt x="97" y="174"/>
                      <a:pt x="97" y="174"/>
                    </a:cubicBezTo>
                    <a:cubicBezTo>
                      <a:pt x="96" y="173"/>
                      <a:pt x="96" y="173"/>
                      <a:pt x="96" y="173"/>
                    </a:cubicBezTo>
                    <a:cubicBezTo>
                      <a:pt x="93" y="173"/>
                      <a:pt x="90" y="172"/>
                      <a:pt x="87" y="171"/>
                    </a:cubicBezTo>
                    <a:cubicBezTo>
                      <a:pt x="86" y="172"/>
                      <a:pt x="86" y="172"/>
                      <a:pt x="86" y="172"/>
                    </a:cubicBezTo>
                    <a:cubicBezTo>
                      <a:pt x="85" y="171"/>
                      <a:pt x="85" y="171"/>
                      <a:pt x="85" y="171"/>
                    </a:cubicBezTo>
                    <a:cubicBezTo>
                      <a:pt x="84" y="170"/>
                      <a:pt x="84" y="170"/>
                      <a:pt x="84" y="170"/>
                    </a:cubicBezTo>
                    <a:cubicBezTo>
                      <a:pt x="85" y="170"/>
                      <a:pt x="85" y="170"/>
                      <a:pt x="85" y="170"/>
                    </a:cubicBezTo>
                    <a:cubicBezTo>
                      <a:pt x="88" y="171"/>
                      <a:pt x="90" y="171"/>
                      <a:pt x="92" y="171"/>
                    </a:cubicBezTo>
                    <a:cubicBezTo>
                      <a:pt x="94" y="170"/>
                      <a:pt x="94" y="170"/>
                      <a:pt x="94" y="170"/>
                    </a:cubicBezTo>
                    <a:cubicBezTo>
                      <a:pt x="95" y="170"/>
                      <a:pt x="95" y="170"/>
                      <a:pt x="95" y="170"/>
                    </a:cubicBezTo>
                    <a:cubicBezTo>
                      <a:pt x="96" y="168"/>
                      <a:pt x="96" y="168"/>
                      <a:pt x="96" y="168"/>
                    </a:cubicBezTo>
                    <a:cubicBezTo>
                      <a:pt x="97" y="168"/>
                      <a:pt x="97" y="168"/>
                      <a:pt x="97" y="168"/>
                    </a:cubicBezTo>
                    <a:cubicBezTo>
                      <a:pt x="99" y="165"/>
                      <a:pt x="99" y="165"/>
                      <a:pt x="99" y="165"/>
                    </a:cubicBezTo>
                    <a:cubicBezTo>
                      <a:pt x="101" y="165"/>
                      <a:pt x="102" y="165"/>
                      <a:pt x="103" y="166"/>
                    </a:cubicBezTo>
                    <a:cubicBezTo>
                      <a:pt x="106" y="164"/>
                      <a:pt x="106" y="164"/>
                      <a:pt x="106" y="164"/>
                    </a:cubicBezTo>
                    <a:cubicBezTo>
                      <a:pt x="107" y="163"/>
                      <a:pt x="107" y="163"/>
                      <a:pt x="107" y="163"/>
                    </a:cubicBezTo>
                    <a:cubicBezTo>
                      <a:pt x="105" y="161"/>
                      <a:pt x="105" y="161"/>
                      <a:pt x="105" y="161"/>
                    </a:cubicBezTo>
                    <a:cubicBezTo>
                      <a:pt x="103" y="161"/>
                      <a:pt x="103" y="161"/>
                      <a:pt x="103" y="161"/>
                    </a:cubicBezTo>
                    <a:cubicBezTo>
                      <a:pt x="102" y="160"/>
                      <a:pt x="102" y="160"/>
                      <a:pt x="102" y="160"/>
                    </a:cubicBezTo>
                    <a:cubicBezTo>
                      <a:pt x="103" y="158"/>
                      <a:pt x="103" y="158"/>
                      <a:pt x="103" y="158"/>
                    </a:cubicBezTo>
                    <a:cubicBezTo>
                      <a:pt x="101" y="157"/>
                      <a:pt x="101" y="157"/>
                      <a:pt x="101" y="157"/>
                    </a:cubicBezTo>
                    <a:cubicBezTo>
                      <a:pt x="99" y="158"/>
                      <a:pt x="97" y="159"/>
                      <a:pt x="94" y="160"/>
                    </a:cubicBezTo>
                    <a:cubicBezTo>
                      <a:pt x="94" y="160"/>
                      <a:pt x="94" y="160"/>
                      <a:pt x="94" y="160"/>
                    </a:cubicBezTo>
                    <a:cubicBezTo>
                      <a:pt x="95" y="159"/>
                      <a:pt x="96" y="158"/>
                      <a:pt x="97" y="157"/>
                    </a:cubicBezTo>
                    <a:cubicBezTo>
                      <a:pt x="103" y="156"/>
                      <a:pt x="103" y="156"/>
                      <a:pt x="103" y="156"/>
                    </a:cubicBezTo>
                    <a:cubicBezTo>
                      <a:pt x="105" y="155"/>
                      <a:pt x="107" y="153"/>
                      <a:pt x="109" y="151"/>
                    </a:cubicBezTo>
                    <a:cubicBezTo>
                      <a:pt x="109" y="150"/>
                      <a:pt x="109" y="150"/>
                      <a:pt x="109" y="150"/>
                    </a:cubicBezTo>
                    <a:cubicBezTo>
                      <a:pt x="110" y="147"/>
                      <a:pt x="110" y="147"/>
                      <a:pt x="110" y="147"/>
                    </a:cubicBezTo>
                    <a:cubicBezTo>
                      <a:pt x="112" y="146"/>
                      <a:pt x="113" y="144"/>
                      <a:pt x="114" y="141"/>
                    </a:cubicBezTo>
                    <a:cubicBezTo>
                      <a:pt x="114" y="140"/>
                      <a:pt x="114" y="140"/>
                      <a:pt x="114" y="140"/>
                    </a:cubicBezTo>
                    <a:cubicBezTo>
                      <a:pt x="115" y="138"/>
                      <a:pt x="116" y="136"/>
                      <a:pt x="117" y="134"/>
                    </a:cubicBezTo>
                    <a:cubicBezTo>
                      <a:pt x="117" y="134"/>
                      <a:pt x="117" y="134"/>
                      <a:pt x="117" y="134"/>
                    </a:cubicBezTo>
                    <a:cubicBezTo>
                      <a:pt x="117" y="132"/>
                      <a:pt x="117" y="129"/>
                      <a:pt x="118" y="127"/>
                    </a:cubicBezTo>
                    <a:cubicBezTo>
                      <a:pt x="120" y="126"/>
                      <a:pt x="121" y="124"/>
                      <a:pt x="122" y="122"/>
                    </a:cubicBezTo>
                    <a:cubicBezTo>
                      <a:pt x="122" y="121"/>
                      <a:pt x="121" y="119"/>
                      <a:pt x="121" y="117"/>
                    </a:cubicBezTo>
                    <a:cubicBezTo>
                      <a:pt x="120" y="116"/>
                      <a:pt x="119" y="115"/>
                      <a:pt x="118" y="115"/>
                    </a:cubicBezTo>
                    <a:cubicBezTo>
                      <a:pt x="116" y="115"/>
                      <a:pt x="116" y="115"/>
                      <a:pt x="116" y="115"/>
                    </a:cubicBezTo>
                    <a:cubicBezTo>
                      <a:pt x="114" y="115"/>
                      <a:pt x="114" y="115"/>
                      <a:pt x="114" y="115"/>
                    </a:cubicBezTo>
                    <a:cubicBezTo>
                      <a:pt x="112" y="115"/>
                      <a:pt x="112" y="115"/>
                      <a:pt x="112" y="115"/>
                    </a:cubicBezTo>
                    <a:cubicBezTo>
                      <a:pt x="110" y="116"/>
                      <a:pt x="110" y="116"/>
                      <a:pt x="110" y="116"/>
                    </a:cubicBezTo>
                    <a:cubicBezTo>
                      <a:pt x="108" y="115"/>
                      <a:pt x="108" y="115"/>
                      <a:pt x="108" y="115"/>
                    </a:cubicBezTo>
                    <a:cubicBezTo>
                      <a:pt x="108" y="116"/>
                      <a:pt x="108" y="116"/>
                      <a:pt x="108" y="116"/>
                    </a:cubicBezTo>
                    <a:cubicBezTo>
                      <a:pt x="105" y="115"/>
                      <a:pt x="103" y="114"/>
                      <a:pt x="100" y="115"/>
                    </a:cubicBezTo>
                    <a:cubicBezTo>
                      <a:pt x="99" y="116"/>
                      <a:pt x="99" y="116"/>
                      <a:pt x="99" y="116"/>
                    </a:cubicBezTo>
                    <a:cubicBezTo>
                      <a:pt x="97" y="116"/>
                      <a:pt x="97" y="116"/>
                      <a:pt x="97" y="116"/>
                    </a:cubicBezTo>
                    <a:cubicBezTo>
                      <a:pt x="96" y="115"/>
                      <a:pt x="94" y="115"/>
                      <a:pt x="93" y="114"/>
                    </a:cubicBezTo>
                    <a:cubicBezTo>
                      <a:pt x="92" y="114"/>
                      <a:pt x="91" y="114"/>
                      <a:pt x="89" y="114"/>
                    </a:cubicBezTo>
                    <a:cubicBezTo>
                      <a:pt x="89" y="116"/>
                      <a:pt x="89" y="116"/>
                      <a:pt x="89" y="116"/>
                    </a:cubicBezTo>
                    <a:cubicBezTo>
                      <a:pt x="87" y="116"/>
                      <a:pt x="87" y="116"/>
                      <a:pt x="87" y="116"/>
                    </a:cubicBezTo>
                    <a:cubicBezTo>
                      <a:pt x="87" y="117"/>
                      <a:pt x="87" y="117"/>
                      <a:pt x="87" y="117"/>
                    </a:cubicBezTo>
                    <a:cubicBezTo>
                      <a:pt x="86" y="116"/>
                      <a:pt x="86" y="116"/>
                      <a:pt x="86" y="116"/>
                    </a:cubicBezTo>
                    <a:cubicBezTo>
                      <a:pt x="83" y="118"/>
                      <a:pt x="83" y="118"/>
                      <a:pt x="83" y="118"/>
                    </a:cubicBezTo>
                    <a:cubicBezTo>
                      <a:pt x="78" y="118"/>
                      <a:pt x="78" y="118"/>
                      <a:pt x="78" y="118"/>
                    </a:cubicBezTo>
                    <a:cubicBezTo>
                      <a:pt x="79" y="119"/>
                      <a:pt x="79" y="119"/>
                      <a:pt x="79" y="119"/>
                    </a:cubicBezTo>
                    <a:cubicBezTo>
                      <a:pt x="76" y="122"/>
                      <a:pt x="76" y="122"/>
                      <a:pt x="76" y="122"/>
                    </a:cubicBezTo>
                    <a:cubicBezTo>
                      <a:pt x="75" y="121"/>
                      <a:pt x="75" y="121"/>
                      <a:pt x="75" y="121"/>
                    </a:cubicBezTo>
                    <a:cubicBezTo>
                      <a:pt x="80" y="115"/>
                      <a:pt x="80" y="115"/>
                      <a:pt x="80" y="115"/>
                    </a:cubicBezTo>
                    <a:cubicBezTo>
                      <a:pt x="78" y="116"/>
                      <a:pt x="78" y="116"/>
                      <a:pt x="78" y="116"/>
                    </a:cubicBezTo>
                    <a:cubicBezTo>
                      <a:pt x="76" y="115"/>
                      <a:pt x="76" y="115"/>
                      <a:pt x="76" y="115"/>
                    </a:cubicBezTo>
                    <a:cubicBezTo>
                      <a:pt x="71" y="119"/>
                      <a:pt x="71" y="119"/>
                      <a:pt x="71" y="119"/>
                    </a:cubicBezTo>
                    <a:cubicBezTo>
                      <a:pt x="72" y="118"/>
                      <a:pt x="72" y="118"/>
                      <a:pt x="72" y="118"/>
                    </a:cubicBezTo>
                    <a:cubicBezTo>
                      <a:pt x="74" y="116"/>
                      <a:pt x="74" y="116"/>
                      <a:pt x="74" y="116"/>
                    </a:cubicBezTo>
                    <a:cubicBezTo>
                      <a:pt x="74" y="115"/>
                      <a:pt x="74" y="115"/>
                      <a:pt x="74" y="115"/>
                    </a:cubicBezTo>
                    <a:cubicBezTo>
                      <a:pt x="77" y="115"/>
                      <a:pt x="77" y="115"/>
                      <a:pt x="77" y="115"/>
                    </a:cubicBezTo>
                    <a:cubicBezTo>
                      <a:pt x="78" y="114"/>
                      <a:pt x="78" y="114"/>
                      <a:pt x="78" y="114"/>
                    </a:cubicBezTo>
                    <a:cubicBezTo>
                      <a:pt x="79" y="114"/>
                      <a:pt x="79" y="114"/>
                      <a:pt x="79" y="114"/>
                    </a:cubicBezTo>
                    <a:cubicBezTo>
                      <a:pt x="80" y="115"/>
                      <a:pt x="80" y="115"/>
                      <a:pt x="80" y="115"/>
                    </a:cubicBezTo>
                    <a:cubicBezTo>
                      <a:pt x="84" y="110"/>
                      <a:pt x="84" y="110"/>
                      <a:pt x="84" y="110"/>
                    </a:cubicBezTo>
                    <a:cubicBezTo>
                      <a:pt x="84" y="109"/>
                      <a:pt x="84" y="109"/>
                      <a:pt x="84" y="109"/>
                    </a:cubicBezTo>
                    <a:cubicBezTo>
                      <a:pt x="82" y="111"/>
                      <a:pt x="82" y="111"/>
                      <a:pt x="82" y="111"/>
                    </a:cubicBezTo>
                    <a:cubicBezTo>
                      <a:pt x="80" y="110"/>
                      <a:pt x="80" y="110"/>
                      <a:pt x="80" y="110"/>
                    </a:cubicBezTo>
                    <a:cubicBezTo>
                      <a:pt x="79" y="111"/>
                      <a:pt x="79" y="111"/>
                      <a:pt x="79" y="111"/>
                    </a:cubicBezTo>
                    <a:cubicBezTo>
                      <a:pt x="76" y="109"/>
                      <a:pt x="76" y="109"/>
                      <a:pt x="76" y="109"/>
                    </a:cubicBezTo>
                    <a:cubicBezTo>
                      <a:pt x="75" y="110"/>
                      <a:pt x="75" y="110"/>
                      <a:pt x="75" y="110"/>
                    </a:cubicBezTo>
                    <a:cubicBezTo>
                      <a:pt x="73" y="109"/>
                      <a:pt x="73" y="109"/>
                      <a:pt x="73" y="109"/>
                    </a:cubicBezTo>
                    <a:cubicBezTo>
                      <a:pt x="72" y="107"/>
                      <a:pt x="72" y="107"/>
                      <a:pt x="72" y="107"/>
                    </a:cubicBezTo>
                    <a:cubicBezTo>
                      <a:pt x="74" y="109"/>
                      <a:pt x="74" y="109"/>
                      <a:pt x="74" y="109"/>
                    </a:cubicBezTo>
                    <a:cubicBezTo>
                      <a:pt x="76" y="109"/>
                      <a:pt x="76" y="109"/>
                      <a:pt x="76" y="109"/>
                    </a:cubicBezTo>
                    <a:cubicBezTo>
                      <a:pt x="78" y="109"/>
                      <a:pt x="78" y="109"/>
                      <a:pt x="78" y="109"/>
                    </a:cubicBezTo>
                    <a:cubicBezTo>
                      <a:pt x="78" y="109"/>
                      <a:pt x="78" y="109"/>
                      <a:pt x="78" y="109"/>
                    </a:cubicBezTo>
                    <a:cubicBezTo>
                      <a:pt x="80" y="109"/>
                      <a:pt x="80" y="109"/>
                      <a:pt x="80" y="109"/>
                    </a:cubicBezTo>
                    <a:cubicBezTo>
                      <a:pt x="80" y="108"/>
                      <a:pt x="80" y="108"/>
                      <a:pt x="80" y="108"/>
                    </a:cubicBezTo>
                    <a:cubicBezTo>
                      <a:pt x="78" y="106"/>
                      <a:pt x="78" y="106"/>
                      <a:pt x="78" y="106"/>
                    </a:cubicBezTo>
                    <a:cubicBezTo>
                      <a:pt x="80" y="106"/>
                      <a:pt x="81" y="105"/>
                      <a:pt x="83" y="105"/>
                    </a:cubicBezTo>
                    <a:cubicBezTo>
                      <a:pt x="83" y="103"/>
                      <a:pt x="83" y="103"/>
                      <a:pt x="83" y="103"/>
                    </a:cubicBezTo>
                    <a:cubicBezTo>
                      <a:pt x="87" y="100"/>
                      <a:pt x="91" y="97"/>
                      <a:pt x="95" y="94"/>
                    </a:cubicBezTo>
                    <a:cubicBezTo>
                      <a:pt x="97" y="91"/>
                      <a:pt x="97" y="91"/>
                      <a:pt x="97" y="91"/>
                    </a:cubicBezTo>
                    <a:cubicBezTo>
                      <a:pt x="97" y="88"/>
                      <a:pt x="97" y="88"/>
                      <a:pt x="97" y="88"/>
                    </a:cubicBezTo>
                    <a:cubicBezTo>
                      <a:pt x="96" y="88"/>
                      <a:pt x="96" y="88"/>
                      <a:pt x="96" y="88"/>
                    </a:cubicBezTo>
                    <a:cubicBezTo>
                      <a:pt x="96" y="87"/>
                      <a:pt x="96" y="87"/>
                      <a:pt x="96" y="87"/>
                    </a:cubicBezTo>
                    <a:cubicBezTo>
                      <a:pt x="97" y="86"/>
                      <a:pt x="98" y="85"/>
                      <a:pt x="98" y="83"/>
                    </a:cubicBezTo>
                    <a:cubicBezTo>
                      <a:pt x="96" y="83"/>
                      <a:pt x="96" y="83"/>
                      <a:pt x="96" y="83"/>
                    </a:cubicBezTo>
                    <a:cubicBezTo>
                      <a:pt x="95" y="82"/>
                      <a:pt x="95" y="82"/>
                      <a:pt x="95" y="82"/>
                    </a:cubicBezTo>
                    <a:cubicBezTo>
                      <a:pt x="93" y="83"/>
                      <a:pt x="93" y="83"/>
                      <a:pt x="93" y="83"/>
                    </a:cubicBezTo>
                    <a:cubicBezTo>
                      <a:pt x="92" y="82"/>
                      <a:pt x="92" y="82"/>
                      <a:pt x="92" y="82"/>
                    </a:cubicBezTo>
                    <a:cubicBezTo>
                      <a:pt x="91" y="83"/>
                      <a:pt x="91" y="83"/>
                      <a:pt x="91" y="83"/>
                    </a:cubicBezTo>
                    <a:cubicBezTo>
                      <a:pt x="92" y="84"/>
                      <a:pt x="92" y="84"/>
                      <a:pt x="92" y="84"/>
                    </a:cubicBezTo>
                    <a:cubicBezTo>
                      <a:pt x="92" y="84"/>
                      <a:pt x="92" y="84"/>
                      <a:pt x="92" y="84"/>
                    </a:cubicBezTo>
                    <a:cubicBezTo>
                      <a:pt x="90" y="84"/>
                      <a:pt x="90" y="84"/>
                      <a:pt x="90" y="84"/>
                    </a:cubicBezTo>
                    <a:cubicBezTo>
                      <a:pt x="89" y="84"/>
                      <a:pt x="89" y="84"/>
                      <a:pt x="89" y="84"/>
                    </a:cubicBezTo>
                    <a:cubicBezTo>
                      <a:pt x="88" y="83"/>
                      <a:pt x="88" y="83"/>
                      <a:pt x="88" y="83"/>
                    </a:cubicBezTo>
                    <a:cubicBezTo>
                      <a:pt x="86" y="84"/>
                      <a:pt x="85" y="84"/>
                      <a:pt x="84" y="85"/>
                    </a:cubicBezTo>
                    <a:cubicBezTo>
                      <a:pt x="80" y="85"/>
                      <a:pt x="80" y="85"/>
                      <a:pt x="80" y="85"/>
                    </a:cubicBezTo>
                    <a:cubicBezTo>
                      <a:pt x="80" y="85"/>
                      <a:pt x="80" y="85"/>
                      <a:pt x="80" y="85"/>
                    </a:cubicBezTo>
                    <a:cubicBezTo>
                      <a:pt x="79" y="86"/>
                      <a:pt x="79" y="86"/>
                      <a:pt x="79" y="86"/>
                    </a:cubicBezTo>
                    <a:cubicBezTo>
                      <a:pt x="77" y="86"/>
                      <a:pt x="77" y="86"/>
                      <a:pt x="77" y="86"/>
                    </a:cubicBezTo>
                    <a:cubicBezTo>
                      <a:pt x="75" y="87"/>
                      <a:pt x="75" y="87"/>
                      <a:pt x="75" y="87"/>
                    </a:cubicBezTo>
                    <a:cubicBezTo>
                      <a:pt x="74" y="86"/>
                      <a:pt x="74" y="86"/>
                      <a:pt x="74" y="86"/>
                    </a:cubicBezTo>
                    <a:cubicBezTo>
                      <a:pt x="73" y="87"/>
                      <a:pt x="72" y="88"/>
                      <a:pt x="71" y="89"/>
                    </a:cubicBezTo>
                    <a:cubicBezTo>
                      <a:pt x="72" y="86"/>
                      <a:pt x="72" y="86"/>
                      <a:pt x="72" y="86"/>
                    </a:cubicBezTo>
                    <a:cubicBezTo>
                      <a:pt x="71" y="85"/>
                      <a:pt x="71" y="85"/>
                      <a:pt x="71" y="85"/>
                    </a:cubicBezTo>
                    <a:cubicBezTo>
                      <a:pt x="69" y="85"/>
                      <a:pt x="69" y="85"/>
                      <a:pt x="69" y="85"/>
                    </a:cubicBezTo>
                    <a:cubicBezTo>
                      <a:pt x="69" y="87"/>
                      <a:pt x="69" y="87"/>
                      <a:pt x="69" y="87"/>
                    </a:cubicBezTo>
                    <a:cubicBezTo>
                      <a:pt x="66" y="89"/>
                      <a:pt x="66" y="89"/>
                      <a:pt x="66" y="89"/>
                    </a:cubicBezTo>
                    <a:cubicBezTo>
                      <a:pt x="68" y="86"/>
                      <a:pt x="68" y="86"/>
                      <a:pt x="68" y="86"/>
                    </a:cubicBezTo>
                    <a:cubicBezTo>
                      <a:pt x="66" y="84"/>
                      <a:pt x="66" y="84"/>
                      <a:pt x="66" y="84"/>
                    </a:cubicBezTo>
                    <a:cubicBezTo>
                      <a:pt x="65" y="86"/>
                      <a:pt x="65" y="86"/>
                      <a:pt x="65" y="86"/>
                    </a:cubicBezTo>
                    <a:cubicBezTo>
                      <a:pt x="65" y="84"/>
                      <a:pt x="65" y="84"/>
                      <a:pt x="65" y="84"/>
                    </a:cubicBezTo>
                    <a:cubicBezTo>
                      <a:pt x="64" y="84"/>
                      <a:pt x="64" y="84"/>
                      <a:pt x="64" y="84"/>
                    </a:cubicBezTo>
                    <a:cubicBezTo>
                      <a:pt x="62" y="83"/>
                      <a:pt x="62" y="83"/>
                      <a:pt x="62" y="83"/>
                    </a:cubicBezTo>
                    <a:cubicBezTo>
                      <a:pt x="61" y="86"/>
                      <a:pt x="61" y="86"/>
                      <a:pt x="61" y="86"/>
                    </a:cubicBezTo>
                    <a:cubicBezTo>
                      <a:pt x="60" y="87"/>
                      <a:pt x="60" y="87"/>
                      <a:pt x="60" y="87"/>
                    </a:cubicBezTo>
                    <a:cubicBezTo>
                      <a:pt x="60" y="88"/>
                      <a:pt x="60" y="88"/>
                      <a:pt x="60" y="88"/>
                    </a:cubicBezTo>
                    <a:cubicBezTo>
                      <a:pt x="61" y="89"/>
                      <a:pt x="61" y="89"/>
                      <a:pt x="61" y="89"/>
                    </a:cubicBezTo>
                    <a:cubicBezTo>
                      <a:pt x="60" y="89"/>
                      <a:pt x="60" y="89"/>
                      <a:pt x="60" y="89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59" y="90"/>
                      <a:pt x="59" y="90"/>
                      <a:pt x="59" y="90"/>
                    </a:cubicBezTo>
                    <a:cubicBezTo>
                      <a:pt x="58" y="92"/>
                      <a:pt x="58" y="92"/>
                      <a:pt x="58" y="92"/>
                    </a:cubicBezTo>
                    <a:cubicBezTo>
                      <a:pt x="60" y="95"/>
                      <a:pt x="60" y="95"/>
                      <a:pt x="60" y="95"/>
                    </a:cubicBezTo>
                    <a:cubicBezTo>
                      <a:pt x="63" y="95"/>
                      <a:pt x="63" y="95"/>
                      <a:pt x="63" y="95"/>
                    </a:cubicBezTo>
                    <a:cubicBezTo>
                      <a:pt x="60" y="96"/>
                      <a:pt x="60" y="96"/>
                      <a:pt x="60" y="96"/>
                    </a:cubicBezTo>
                    <a:cubicBezTo>
                      <a:pt x="59" y="95"/>
                      <a:pt x="59" y="95"/>
                      <a:pt x="59" y="95"/>
                    </a:cubicBezTo>
                    <a:cubicBezTo>
                      <a:pt x="58" y="96"/>
                      <a:pt x="58" y="96"/>
                      <a:pt x="58" y="96"/>
                    </a:cubicBezTo>
                    <a:cubicBezTo>
                      <a:pt x="55" y="96"/>
                      <a:pt x="55" y="96"/>
                      <a:pt x="55" y="96"/>
                    </a:cubicBezTo>
                    <a:cubicBezTo>
                      <a:pt x="54" y="95"/>
                      <a:pt x="54" y="95"/>
                      <a:pt x="54" y="95"/>
                    </a:cubicBezTo>
                    <a:cubicBezTo>
                      <a:pt x="54" y="96"/>
                      <a:pt x="54" y="96"/>
                      <a:pt x="54" y="96"/>
                    </a:cubicBezTo>
                    <a:cubicBezTo>
                      <a:pt x="55" y="98"/>
                      <a:pt x="55" y="98"/>
                      <a:pt x="55" y="98"/>
                    </a:cubicBezTo>
                    <a:cubicBezTo>
                      <a:pt x="57" y="99"/>
                      <a:pt x="57" y="99"/>
                      <a:pt x="57" y="99"/>
                    </a:cubicBezTo>
                    <a:cubicBezTo>
                      <a:pt x="56" y="99"/>
                      <a:pt x="56" y="99"/>
                      <a:pt x="56" y="99"/>
                    </a:cubicBezTo>
                    <a:cubicBezTo>
                      <a:pt x="55" y="102"/>
                      <a:pt x="55" y="102"/>
                      <a:pt x="55" y="102"/>
                    </a:cubicBezTo>
                    <a:cubicBezTo>
                      <a:pt x="54" y="102"/>
                      <a:pt x="54" y="102"/>
                      <a:pt x="54" y="102"/>
                    </a:cubicBezTo>
                    <a:cubicBezTo>
                      <a:pt x="54" y="101"/>
                      <a:pt x="54" y="101"/>
                      <a:pt x="54" y="101"/>
                    </a:cubicBezTo>
                    <a:cubicBezTo>
                      <a:pt x="53" y="101"/>
                      <a:pt x="53" y="101"/>
                      <a:pt x="53" y="101"/>
                    </a:cubicBezTo>
                    <a:cubicBezTo>
                      <a:pt x="53" y="102"/>
                      <a:pt x="54" y="104"/>
                      <a:pt x="55" y="105"/>
                    </a:cubicBezTo>
                    <a:cubicBezTo>
                      <a:pt x="57" y="105"/>
                      <a:pt x="57" y="105"/>
                      <a:pt x="57" y="105"/>
                    </a:cubicBezTo>
                    <a:cubicBezTo>
                      <a:pt x="57" y="106"/>
                      <a:pt x="57" y="106"/>
                      <a:pt x="57" y="106"/>
                    </a:cubicBezTo>
                    <a:cubicBezTo>
                      <a:pt x="59" y="108"/>
                      <a:pt x="59" y="108"/>
                      <a:pt x="59" y="108"/>
                    </a:cubicBezTo>
                    <a:cubicBezTo>
                      <a:pt x="59" y="109"/>
                      <a:pt x="59" y="109"/>
                      <a:pt x="59" y="109"/>
                    </a:cubicBezTo>
                    <a:cubicBezTo>
                      <a:pt x="56" y="107"/>
                      <a:pt x="56" y="107"/>
                      <a:pt x="56" y="107"/>
                    </a:cubicBezTo>
                    <a:cubicBezTo>
                      <a:pt x="55" y="107"/>
                      <a:pt x="55" y="107"/>
                      <a:pt x="55" y="107"/>
                    </a:cubicBezTo>
                    <a:cubicBezTo>
                      <a:pt x="54" y="106"/>
                      <a:pt x="54" y="106"/>
                      <a:pt x="54" y="106"/>
                    </a:cubicBezTo>
                    <a:cubicBezTo>
                      <a:pt x="54" y="107"/>
                      <a:pt x="54" y="107"/>
                      <a:pt x="54" y="107"/>
                    </a:cubicBezTo>
                    <a:cubicBezTo>
                      <a:pt x="55" y="107"/>
                      <a:pt x="56" y="108"/>
                      <a:pt x="57" y="109"/>
                    </a:cubicBezTo>
                    <a:cubicBezTo>
                      <a:pt x="53" y="107"/>
                      <a:pt x="53" y="107"/>
                      <a:pt x="53" y="107"/>
                    </a:cubicBezTo>
                    <a:cubicBezTo>
                      <a:pt x="52" y="109"/>
                      <a:pt x="52" y="109"/>
                      <a:pt x="52" y="109"/>
                    </a:cubicBezTo>
                    <a:cubicBezTo>
                      <a:pt x="51" y="108"/>
                      <a:pt x="51" y="108"/>
                      <a:pt x="51" y="108"/>
                    </a:cubicBezTo>
                    <a:cubicBezTo>
                      <a:pt x="51" y="107"/>
                      <a:pt x="51" y="107"/>
                      <a:pt x="51" y="107"/>
                    </a:cubicBezTo>
                    <a:cubicBezTo>
                      <a:pt x="49" y="106"/>
                      <a:pt x="49" y="106"/>
                      <a:pt x="49" y="106"/>
                    </a:cubicBezTo>
                    <a:cubicBezTo>
                      <a:pt x="49" y="108"/>
                      <a:pt x="49" y="108"/>
                      <a:pt x="49" y="108"/>
                    </a:cubicBezTo>
                    <a:cubicBezTo>
                      <a:pt x="50" y="109"/>
                      <a:pt x="50" y="109"/>
                      <a:pt x="50" y="109"/>
                    </a:cubicBezTo>
                    <a:cubicBezTo>
                      <a:pt x="50" y="111"/>
                      <a:pt x="50" y="111"/>
                      <a:pt x="50" y="111"/>
                    </a:cubicBezTo>
                    <a:cubicBezTo>
                      <a:pt x="48" y="111"/>
                      <a:pt x="48" y="111"/>
                      <a:pt x="48" y="111"/>
                    </a:cubicBezTo>
                    <a:cubicBezTo>
                      <a:pt x="48" y="108"/>
                      <a:pt x="48" y="108"/>
                      <a:pt x="48" y="108"/>
                    </a:cubicBezTo>
                    <a:cubicBezTo>
                      <a:pt x="47" y="108"/>
                      <a:pt x="47" y="108"/>
                      <a:pt x="47" y="108"/>
                    </a:cubicBezTo>
                    <a:cubicBezTo>
                      <a:pt x="46" y="109"/>
                      <a:pt x="46" y="109"/>
                      <a:pt x="46" y="109"/>
                    </a:cubicBezTo>
                    <a:cubicBezTo>
                      <a:pt x="46" y="112"/>
                      <a:pt x="46" y="112"/>
                      <a:pt x="46" y="112"/>
                    </a:cubicBezTo>
                    <a:cubicBezTo>
                      <a:pt x="47" y="113"/>
                      <a:pt x="47" y="113"/>
                      <a:pt x="47" y="113"/>
                    </a:cubicBezTo>
                    <a:cubicBezTo>
                      <a:pt x="48" y="114"/>
                      <a:pt x="48" y="114"/>
                      <a:pt x="48" y="114"/>
                    </a:cubicBezTo>
                    <a:cubicBezTo>
                      <a:pt x="46" y="114"/>
                      <a:pt x="46" y="114"/>
                      <a:pt x="46" y="114"/>
                    </a:cubicBezTo>
                    <a:cubicBezTo>
                      <a:pt x="45" y="116"/>
                      <a:pt x="45" y="116"/>
                      <a:pt x="45" y="116"/>
                    </a:cubicBezTo>
                    <a:cubicBezTo>
                      <a:pt x="46" y="116"/>
                      <a:pt x="46" y="116"/>
                      <a:pt x="46" y="116"/>
                    </a:cubicBezTo>
                    <a:cubicBezTo>
                      <a:pt x="48" y="119"/>
                      <a:pt x="48" y="119"/>
                      <a:pt x="48" y="119"/>
                    </a:cubicBezTo>
                    <a:cubicBezTo>
                      <a:pt x="50" y="119"/>
                      <a:pt x="50" y="119"/>
                      <a:pt x="50" y="119"/>
                    </a:cubicBezTo>
                    <a:cubicBezTo>
                      <a:pt x="51" y="119"/>
                      <a:pt x="51" y="119"/>
                      <a:pt x="51" y="119"/>
                    </a:cubicBezTo>
                    <a:cubicBezTo>
                      <a:pt x="48" y="120"/>
                      <a:pt x="48" y="120"/>
                      <a:pt x="48" y="120"/>
                    </a:cubicBezTo>
                    <a:cubicBezTo>
                      <a:pt x="48" y="120"/>
                      <a:pt x="48" y="120"/>
                      <a:pt x="48" y="120"/>
                    </a:cubicBezTo>
                    <a:cubicBezTo>
                      <a:pt x="46" y="118"/>
                      <a:pt x="46" y="118"/>
                      <a:pt x="46" y="118"/>
                    </a:cubicBezTo>
                    <a:cubicBezTo>
                      <a:pt x="45" y="118"/>
                      <a:pt x="45" y="118"/>
                      <a:pt x="45" y="118"/>
                    </a:cubicBezTo>
                    <a:cubicBezTo>
                      <a:pt x="44" y="119"/>
                      <a:pt x="44" y="121"/>
                      <a:pt x="44" y="122"/>
                    </a:cubicBezTo>
                    <a:cubicBezTo>
                      <a:pt x="45" y="122"/>
                      <a:pt x="45" y="122"/>
                      <a:pt x="45" y="122"/>
                    </a:cubicBezTo>
                    <a:cubicBezTo>
                      <a:pt x="45" y="125"/>
                      <a:pt x="45" y="125"/>
                      <a:pt x="45" y="125"/>
                    </a:cubicBezTo>
                    <a:cubicBezTo>
                      <a:pt x="47" y="125"/>
                      <a:pt x="47" y="125"/>
                      <a:pt x="47" y="125"/>
                    </a:cubicBezTo>
                    <a:cubicBezTo>
                      <a:pt x="48" y="123"/>
                      <a:pt x="48" y="123"/>
                      <a:pt x="48" y="123"/>
                    </a:cubicBezTo>
                    <a:cubicBezTo>
                      <a:pt x="48" y="125"/>
                      <a:pt x="48" y="125"/>
                      <a:pt x="48" y="125"/>
                    </a:cubicBezTo>
                    <a:cubicBezTo>
                      <a:pt x="50" y="125"/>
                      <a:pt x="50" y="125"/>
                      <a:pt x="50" y="125"/>
                    </a:cubicBezTo>
                    <a:cubicBezTo>
                      <a:pt x="52" y="123"/>
                      <a:pt x="52" y="123"/>
                      <a:pt x="52" y="123"/>
                    </a:cubicBezTo>
                    <a:cubicBezTo>
                      <a:pt x="52" y="124"/>
                      <a:pt x="52" y="124"/>
                      <a:pt x="52" y="124"/>
                    </a:cubicBezTo>
                    <a:cubicBezTo>
                      <a:pt x="50" y="125"/>
                      <a:pt x="49" y="126"/>
                      <a:pt x="47" y="126"/>
                    </a:cubicBezTo>
                    <a:cubicBezTo>
                      <a:pt x="46" y="128"/>
                      <a:pt x="46" y="128"/>
                      <a:pt x="46" y="128"/>
                    </a:cubicBezTo>
                    <a:cubicBezTo>
                      <a:pt x="49" y="128"/>
                      <a:pt x="49" y="128"/>
                      <a:pt x="49" y="128"/>
                    </a:cubicBezTo>
                    <a:cubicBezTo>
                      <a:pt x="52" y="127"/>
                      <a:pt x="52" y="127"/>
                      <a:pt x="52" y="127"/>
                    </a:cubicBezTo>
                    <a:cubicBezTo>
                      <a:pt x="51" y="128"/>
                      <a:pt x="51" y="128"/>
                      <a:pt x="51" y="128"/>
                    </a:cubicBezTo>
                    <a:cubicBezTo>
                      <a:pt x="52" y="130"/>
                      <a:pt x="52" y="130"/>
                      <a:pt x="52" y="130"/>
                    </a:cubicBezTo>
                    <a:cubicBezTo>
                      <a:pt x="50" y="128"/>
                      <a:pt x="50" y="128"/>
                      <a:pt x="50" y="128"/>
                    </a:cubicBezTo>
                    <a:cubicBezTo>
                      <a:pt x="48" y="129"/>
                      <a:pt x="48" y="129"/>
                      <a:pt x="48" y="129"/>
                    </a:cubicBezTo>
                    <a:cubicBezTo>
                      <a:pt x="48" y="130"/>
                      <a:pt x="48" y="130"/>
                      <a:pt x="48" y="130"/>
                    </a:cubicBezTo>
                    <a:cubicBezTo>
                      <a:pt x="47" y="132"/>
                      <a:pt x="47" y="132"/>
                      <a:pt x="47" y="132"/>
                    </a:cubicBezTo>
                    <a:cubicBezTo>
                      <a:pt x="47" y="132"/>
                      <a:pt x="47" y="132"/>
                      <a:pt x="47" y="132"/>
                    </a:cubicBezTo>
                    <a:cubicBezTo>
                      <a:pt x="49" y="133"/>
                      <a:pt x="49" y="133"/>
                      <a:pt x="49" y="133"/>
                    </a:cubicBezTo>
                    <a:cubicBezTo>
                      <a:pt x="50" y="134"/>
                      <a:pt x="50" y="134"/>
                      <a:pt x="50" y="134"/>
                    </a:cubicBezTo>
                    <a:cubicBezTo>
                      <a:pt x="52" y="134"/>
                      <a:pt x="52" y="134"/>
                      <a:pt x="52" y="134"/>
                    </a:cubicBezTo>
                    <a:cubicBezTo>
                      <a:pt x="52" y="134"/>
                      <a:pt x="52" y="134"/>
                      <a:pt x="52" y="134"/>
                    </a:cubicBezTo>
                    <a:cubicBezTo>
                      <a:pt x="49" y="134"/>
                      <a:pt x="49" y="134"/>
                      <a:pt x="49" y="134"/>
                    </a:cubicBezTo>
                    <a:cubicBezTo>
                      <a:pt x="48" y="133"/>
                      <a:pt x="48" y="133"/>
                      <a:pt x="48" y="133"/>
                    </a:cubicBezTo>
                    <a:cubicBezTo>
                      <a:pt x="46" y="133"/>
                      <a:pt x="46" y="133"/>
                      <a:pt x="46" y="133"/>
                    </a:cubicBezTo>
                    <a:cubicBezTo>
                      <a:pt x="45" y="135"/>
                      <a:pt x="45" y="135"/>
                      <a:pt x="45" y="135"/>
                    </a:cubicBezTo>
                    <a:cubicBezTo>
                      <a:pt x="47" y="136"/>
                      <a:pt x="47" y="136"/>
                      <a:pt x="47" y="136"/>
                    </a:cubicBezTo>
                    <a:cubicBezTo>
                      <a:pt x="47" y="137"/>
                      <a:pt x="47" y="137"/>
                      <a:pt x="47" y="137"/>
                    </a:cubicBezTo>
                    <a:cubicBezTo>
                      <a:pt x="48" y="138"/>
                      <a:pt x="48" y="138"/>
                      <a:pt x="48" y="138"/>
                    </a:cubicBezTo>
                    <a:cubicBezTo>
                      <a:pt x="47" y="138"/>
                      <a:pt x="47" y="138"/>
                      <a:pt x="47" y="138"/>
                    </a:cubicBezTo>
                    <a:cubicBezTo>
                      <a:pt x="46" y="137"/>
                      <a:pt x="46" y="137"/>
                      <a:pt x="46" y="137"/>
                    </a:cubicBezTo>
                    <a:cubicBezTo>
                      <a:pt x="44" y="137"/>
                      <a:pt x="44" y="137"/>
                      <a:pt x="44" y="137"/>
                    </a:cubicBezTo>
                    <a:cubicBezTo>
                      <a:pt x="43" y="141"/>
                      <a:pt x="43" y="141"/>
                      <a:pt x="43" y="141"/>
                    </a:cubicBezTo>
                    <a:cubicBezTo>
                      <a:pt x="46" y="141"/>
                      <a:pt x="46" y="141"/>
                      <a:pt x="46" y="141"/>
                    </a:cubicBezTo>
                    <a:cubicBezTo>
                      <a:pt x="45" y="142"/>
                      <a:pt x="45" y="142"/>
                      <a:pt x="45" y="142"/>
                    </a:cubicBezTo>
                    <a:cubicBezTo>
                      <a:pt x="46" y="143"/>
                      <a:pt x="46" y="143"/>
                      <a:pt x="46" y="143"/>
                    </a:cubicBezTo>
                    <a:cubicBezTo>
                      <a:pt x="44" y="143"/>
                      <a:pt x="44" y="143"/>
                      <a:pt x="44" y="143"/>
                    </a:cubicBezTo>
                    <a:cubicBezTo>
                      <a:pt x="44" y="144"/>
                      <a:pt x="44" y="144"/>
                      <a:pt x="44" y="144"/>
                    </a:cubicBezTo>
                    <a:cubicBezTo>
                      <a:pt x="43" y="146"/>
                      <a:pt x="43" y="146"/>
                      <a:pt x="43" y="146"/>
                    </a:cubicBezTo>
                    <a:cubicBezTo>
                      <a:pt x="41" y="145"/>
                      <a:pt x="41" y="145"/>
                      <a:pt x="41" y="145"/>
                    </a:cubicBezTo>
                    <a:cubicBezTo>
                      <a:pt x="40" y="145"/>
                      <a:pt x="38" y="145"/>
                      <a:pt x="37" y="145"/>
                    </a:cubicBezTo>
                    <a:cubicBezTo>
                      <a:pt x="36" y="146"/>
                      <a:pt x="36" y="146"/>
                      <a:pt x="36" y="146"/>
                    </a:cubicBezTo>
                    <a:cubicBezTo>
                      <a:pt x="36" y="147"/>
                      <a:pt x="36" y="147"/>
                      <a:pt x="36" y="147"/>
                    </a:cubicBezTo>
                    <a:cubicBezTo>
                      <a:pt x="37" y="148"/>
                      <a:pt x="37" y="148"/>
                      <a:pt x="37" y="148"/>
                    </a:cubicBezTo>
                    <a:cubicBezTo>
                      <a:pt x="38" y="147"/>
                      <a:pt x="38" y="147"/>
                      <a:pt x="38" y="147"/>
                    </a:cubicBezTo>
                    <a:cubicBezTo>
                      <a:pt x="39" y="147"/>
                      <a:pt x="41" y="148"/>
                      <a:pt x="42" y="148"/>
                    </a:cubicBezTo>
                    <a:cubicBezTo>
                      <a:pt x="45" y="147"/>
                      <a:pt x="45" y="147"/>
                      <a:pt x="45" y="147"/>
                    </a:cubicBezTo>
                    <a:cubicBezTo>
                      <a:pt x="47" y="148"/>
                      <a:pt x="47" y="148"/>
                      <a:pt x="47" y="148"/>
                    </a:cubicBezTo>
                    <a:cubicBezTo>
                      <a:pt x="45" y="147"/>
                      <a:pt x="45" y="147"/>
                      <a:pt x="45" y="147"/>
                    </a:cubicBezTo>
                    <a:cubicBezTo>
                      <a:pt x="43" y="149"/>
                      <a:pt x="43" y="149"/>
                      <a:pt x="43" y="149"/>
                    </a:cubicBezTo>
                    <a:cubicBezTo>
                      <a:pt x="43" y="150"/>
                      <a:pt x="43" y="150"/>
                      <a:pt x="43" y="150"/>
                    </a:cubicBezTo>
                    <a:cubicBezTo>
                      <a:pt x="41" y="149"/>
                      <a:pt x="41" y="149"/>
                      <a:pt x="41" y="149"/>
                    </a:cubicBezTo>
                    <a:cubicBezTo>
                      <a:pt x="40" y="149"/>
                      <a:pt x="40" y="149"/>
                      <a:pt x="40" y="149"/>
                    </a:cubicBezTo>
                    <a:cubicBezTo>
                      <a:pt x="40" y="150"/>
                      <a:pt x="40" y="150"/>
                      <a:pt x="40" y="150"/>
                    </a:cubicBezTo>
                    <a:cubicBezTo>
                      <a:pt x="43" y="152"/>
                      <a:pt x="43" y="152"/>
                      <a:pt x="43" y="152"/>
                    </a:cubicBezTo>
                    <a:cubicBezTo>
                      <a:pt x="44" y="153"/>
                      <a:pt x="45" y="153"/>
                      <a:pt x="46" y="154"/>
                    </a:cubicBezTo>
                    <a:cubicBezTo>
                      <a:pt x="49" y="152"/>
                      <a:pt x="51" y="149"/>
                      <a:pt x="54" y="147"/>
                    </a:cubicBezTo>
                    <a:cubicBezTo>
                      <a:pt x="55" y="146"/>
                      <a:pt x="55" y="146"/>
                      <a:pt x="55" y="146"/>
                    </a:cubicBezTo>
                    <a:cubicBezTo>
                      <a:pt x="57" y="144"/>
                      <a:pt x="57" y="144"/>
                      <a:pt x="57" y="144"/>
                    </a:cubicBezTo>
                    <a:cubicBezTo>
                      <a:pt x="55" y="147"/>
                      <a:pt x="55" y="147"/>
                      <a:pt x="55" y="147"/>
                    </a:cubicBezTo>
                    <a:cubicBezTo>
                      <a:pt x="57" y="148"/>
                      <a:pt x="57" y="148"/>
                      <a:pt x="57" y="148"/>
                    </a:cubicBezTo>
                    <a:cubicBezTo>
                      <a:pt x="60" y="147"/>
                      <a:pt x="60" y="147"/>
                      <a:pt x="60" y="147"/>
                    </a:cubicBezTo>
                    <a:cubicBezTo>
                      <a:pt x="57" y="149"/>
                      <a:pt x="57" y="149"/>
                      <a:pt x="57" y="149"/>
                    </a:cubicBezTo>
                    <a:cubicBezTo>
                      <a:pt x="55" y="148"/>
                      <a:pt x="55" y="148"/>
                      <a:pt x="55" y="148"/>
                    </a:cubicBezTo>
                    <a:cubicBezTo>
                      <a:pt x="53" y="149"/>
                      <a:pt x="53" y="149"/>
                      <a:pt x="53" y="149"/>
                    </a:cubicBezTo>
                    <a:cubicBezTo>
                      <a:pt x="52" y="151"/>
                      <a:pt x="51" y="153"/>
                      <a:pt x="50" y="155"/>
                    </a:cubicBezTo>
                    <a:cubicBezTo>
                      <a:pt x="51" y="154"/>
                      <a:pt x="51" y="154"/>
                      <a:pt x="51" y="154"/>
                    </a:cubicBezTo>
                    <a:cubicBezTo>
                      <a:pt x="52" y="156"/>
                      <a:pt x="52" y="156"/>
                      <a:pt x="52" y="156"/>
                    </a:cubicBezTo>
                    <a:cubicBezTo>
                      <a:pt x="53" y="155"/>
                      <a:pt x="53" y="155"/>
                      <a:pt x="53" y="155"/>
                    </a:cubicBezTo>
                    <a:cubicBezTo>
                      <a:pt x="56" y="156"/>
                      <a:pt x="56" y="156"/>
                      <a:pt x="56" y="156"/>
                    </a:cubicBezTo>
                    <a:cubicBezTo>
                      <a:pt x="55" y="156"/>
                      <a:pt x="55" y="156"/>
                      <a:pt x="55" y="156"/>
                    </a:cubicBezTo>
                    <a:cubicBezTo>
                      <a:pt x="53" y="156"/>
                      <a:pt x="53" y="156"/>
                      <a:pt x="53" y="156"/>
                    </a:cubicBezTo>
                    <a:cubicBezTo>
                      <a:pt x="50" y="156"/>
                      <a:pt x="50" y="156"/>
                      <a:pt x="50" y="156"/>
                    </a:cubicBezTo>
                    <a:cubicBezTo>
                      <a:pt x="49" y="158"/>
                      <a:pt x="48" y="160"/>
                      <a:pt x="47" y="162"/>
                    </a:cubicBezTo>
                    <a:cubicBezTo>
                      <a:pt x="49" y="162"/>
                      <a:pt x="49" y="162"/>
                      <a:pt x="49" y="162"/>
                    </a:cubicBezTo>
                    <a:cubicBezTo>
                      <a:pt x="48" y="163"/>
                      <a:pt x="48" y="165"/>
                      <a:pt x="47" y="166"/>
                    </a:cubicBezTo>
                    <a:cubicBezTo>
                      <a:pt x="49" y="165"/>
                      <a:pt x="49" y="165"/>
                      <a:pt x="49" y="165"/>
                    </a:cubicBezTo>
                    <a:cubicBezTo>
                      <a:pt x="48" y="167"/>
                      <a:pt x="47" y="170"/>
                      <a:pt x="45" y="172"/>
                    </a:cubicBezTo>
                    <a:cubicBezTo>
                      <a:pt x="45" y="173"/>
                      <a:pt x="45" y="173"/>
                      <a:pt x="45" y="173"/>
                    </a:cubicBezTo>
                    <a:cubicBezTo>
                      <a:pt x="47" y="170"/>
                      <a:pt x="47" y="170"/>
                      <a:pt x="47" y="170"/>
                    </a:cubicBezTo>
                    <a:cubicBezTo>
                      <a:pt x="47" y="171"/>
                      <a:pt x="47" y="171"/>
                      <a:pt x="47" y="171"/>
                    </a:cubicBezTo>
                    <a:cubicBezTo>
                      <a:pt x="45" y="174"/>
                      <a:pt x="45" y="174"/>
                      <a:pt x="45" y="174"/>
                    </a:cubicBezTo>
                    <a:cubicBezTo>
                      <a:pt x="45" y="175"/>
                      <a:pt x="45" y="175"/>
                      <a:pt x="45" y="175"/>
                    </a:cubicBezTo>
                    <a:cubicBezTo>
                      <a:pt x="46" y="174"/>
                      <a:pt x="46" y="174"/>
                      <a:pt x="46" y="174"/>
                    </a:cubicBezTo>
                    <a:cubicBezTo>
                      <a:pt x="45" y="176"/>
                      <a:pt x="45" y="176"/>
                      <a:pt x="45" y="176"/>
                    </a:cubicBezTo>
                    <a:cubicBezTo>
                      <a:pt x="46" y="179"/>
                      <a:pt x="46" y="179"/>
                      <a:pt x="46" y="179"/>
                    </a:cubicBezTo>
                    <a:cubicBezTo>
                      <a:pt x="48" y="179"/>
                      <a:pt x="49" y="178"/>
                      <a:pt x="50" y="176"/>
                    </a:cubicBezTo>
                    <a:cubicBezTo>
                      <a:pt x="49" y="178"/>
                      <a:pt x="49" y="178"/>
                      <a:pt x="49" y="178"/>
                    </a:cubicBezTo>
                    <a:cubicBezTo>
                      <a:pt x="47" y="179"/>
                      <a:pt x="47" y="179"/>
                      <a:pt x="47" y="179"/>
                    </a:cubicBezTo>
                    <a:cubicBezTo>
                      <a:pt x="46" y="181"/>
                      <a:pt x="46" y="181"/>
                      <a:pt x="46" y="181"/>
                    </a:cubicBezTo>
                    <a:cubicBezTo>
                      <a:pt x="45" y="182"/>
                      <a:pt x="45" y="182"/>
                      <a:pt x="45" y="182"/>
                    </a:cubicBezTo>
                    <a:cubicBezTo>
                      <a:pt x="45" y="183"/>
                      <a:pt x="45" y="183"/>
                      <a:pt x="45" y="183"/>
                    </a:cubicBezTo>
                    <a:cubicBezTo>
                      <a:pt x="44" y="186"/>
                      <a:pt x="44" y="186"/>
                      <a:pt x="44" y="186"/>
                    </a:cubicBezTo>
                    <a:cubicBezTo>
                      <a:pt x="44" y="190"/>
                      <a:pt x="44" y="190"/>
                      <a:pt x="44" y="190"/>
                    </a:cubicBezTo>
                    <a:cubicBezTo>
                      <a:pt x="42" y="191"/>
                      <a:pt x="42" y="191"/>
                      <a:pt x="42" y="191"/>
                    </a:cubicBezTo>
                    <a:cubicBezTo>
                      <a:pt x="42" y="194"/>
                      <a:pt x="42" y="194"/>
                      <a:pt x="42" y="194"/>
                    </a:cubicBezTo>
                    <a:cubicBezTo>
                      <a:pt x="43" y="195"/>
                      <a:pt x="43" y="195"/>
                      <a:pt x="43" y="195"/>
                    </a:cubicBezTo>
                    <a:cubicBezTo>
                      <a:pt x="45" y="195"/>
                      <a:pt x="45" y="195"/>
                      <a:pt x="45" y="195"/>
                    </a:cubicBezTo>
                    <a:cubicBezTo>
                      <a:pt x="47" y="194"/>
                      <a:pt x="47" y="194"/>
                      <a:pt x="47" y="194"/>
                    </a:cubicBezTo>
                    <a:cubicBezTo>
                      <a:pt x="48" y="192"/>
                      <a:pt x="48" y="192"/>
                      <a:pt x="48" y="192"/>
                    </a:cubicBezTo>
                    <a:cubicBezTo>
                      <a:pt x="47" y="191"/>
                      <a:pt x="47" y="191"/>
                      <a:pt x="47" y="191"/>
                    </a:cubicBezTo>
                    <a:cubicBezTo>
                      <a:pt x="47" y="190"/>
                      <a:pt x="47" y="190"/>
                      <a:pt x="47" y="190"/>
                    </a:cubicBezTo>
                    <a:cubicBezTo>
                      <a:pt x="49" y="185"/>
                      <a:pt x="49" y="185"/>
                      <a:pt x="49" y="185"/>
                    </a:cubicBezTo>
                    <a:cubicBezTo>
                      <a:pt x="49" y="183"/>
                      <a:pt x="49" y="183"/>
                      <a:pt x="49" y="183"/>
                    </a:cubicBezTo>
                    <a:cubicBezTo>
                      <a:pt x="50" y="181"/>
                      <a:pt x="50" y="181"/>
                      <a:pt x="50" y="181"/>
                    </a:cubicBezTo>
                    <a:cubicBezTo>
                      <a:pt x="52" y="179"/>
                      <a:pt x="52" y="179"/>
                      <a:pt x="52" y="179"/>
                    </a:cubicBezTo>
                    <a:cubicBezTo>
                      <a:pt x="52" y="177"/>
                      <a:pt x="52" y="177"/>
                      <a:pt x="52" y="177"/>
                    </a:cubicBezTo>
                    <a:cubicBezTo>
                      <a:pt x="51" y="176"/>
                      <a:pt x="51" y="176"/>
                      <a:pt x="51" y="176"/>
                    </a:cubicBezTo>
                    <a:cubicBezTo>
                      <a:pt x="50" y="173"/>
                      <a:pt x="50" y="173"/>
                      <a:pt x="50" y="173"/>
                    </a:cubicBezTo>
                    <a:cubicBezTo>
                      <a:pt x="50" y="173"/>
                      <a:pt x="50" y="173"/>
                      <a:pt x="50" y="173"/>
                    </a:cubicBezTo>
                    <a:cubicBezTo>
                      <a:pt x="50" y="171"/>
                      <a:pt x="50" y="171"/>
                      <a:pt x="50" y="171"/>
                    </a:cubicBezTo>
                    <a:cubicBezTo>
                      <a:pt x="52" y="171"/>
                      <a:pt x="52" y="171"/>
                      <a:pt x="52" y="171"/>
                    </a:cubicBezTo>
                    <a:cubicBezTo>
                      <a:pt x="55" y="167"/>
                      <a:pt x="55" y="167"/>
                      <a:pt x="55" y="167"/>
                    </a:cubicBezTo>
                    <a:cubicBezTo>
                      <a:pt x="57" y="166"/>
                      <a:pt x="57" y="166"/>
                      <a:pt x="57" y="166"/>
                    </a:cubicBezTo>
                    <a:cubicBezTo>
                      <a:pt x="58" y="164"/>
                      <a:pt x="58" y="164"/>
                      <a:pt x="58" y="164"/>
                    </a:cubicBezTo>
                    <a:cubicBezTo>
                      <a:pt x="60" y="163"/>
                      <a:pt x="60" y="163"/>
                      <a:pt x="60" y="163"/>
                    </a:cubicBezTo>
                    <a:cubicBezTo>
                      <a:pt x="58" y="164"/>
                      <a:pt x="58" y="164"/>
                      <a:pt x="58" y="164"/>
                    </a:cubicBezTo>
                    <a:cubicBezTo>
                      <a:pt x="57" y="166"/>
                      <a:pt x="57" y="166"/>
                      <a:pt x="57" y="166"/>
                    </a:cubicBezTo>
                    <a:cubicBezTo>
                      <a:pt x="55" y="167"/>
                      <a:pt x="55" y="167"/>
                      <a:pt x="55" y="167"/>
                    </a:cubicBezTo>
                    <a:cubicBezTo>
                      <a:pt x="52" y="171"/>
                      <a:pt x="52" y="171"/>
                      <a:pt x="52" y="171"/>
                    </a:cubicBezTo>
                    <a:cubicBezTo>
                      <a:pt x="52" y="175"/>
                      <a:pt x="52" y="175"/>
                      <a:pt x="52" y="175"/>
                    </a:cubicBezTo>
                    <a:cubicBezTo>
                      <a:pt x="53" y="176"/>
                      <a:pt x="53" y="176"/>
                      <a:pt x="53" y="176"/>
                    </a:cubicBezTo>
                    <a:cubicBezTo>
                      <a:pt x="55" y="177"/>
                      <a:pt x="55" y="177"/>
                      <a:pt x="55" y="177"/>
                    </a:cubicBezTo>
                    <a:cubicBezTo>
                      <a:pt x="54" y="175"/>
                      <a:pt x="54" y="175"/>
                      <a:pt x="54" y="175"/>
                    </a:cubicBezTo>
                    <a:cubicBezTo>
                      <a:pt x="55" y="172"/>
                      <a:pt x="55" y="172"/>
                      <a:pt x="55" y="172"/>
                    </a:cubicBezTo>
                    <a:cubicBezTo>
                      <a:pt x="55" y="174"/>
                      <a:pt x="55" y="174"/>
                      <a:pt x="55" y="174"/>
                    </a:cubicBezTo>
                    <a:cubicBezTo>
                      <a:pt x="57" y="175"/>
                      <a:pt x="57" y="175"/>
                      <a:pt x="57" y="175"/>
                    </a:cubicBezTo>
                    <a:cubicBezTo>
                      <a:pt x="56" y="171"/>
                      <a:pt x="56" y="171"/>
                      <a:pt x="56" y="171"/>
                    </a:cubicBezTo>
                    <a:cubicBezTo>
                      <a:pt x="57" y="173"/>
                      <a:pt x="57" y="173"/>
                      <a:pt x="57" y="173"/>
                    </a:cubicBezTo>
                    <a:cubicBezTo>
                      <a:pt x="58" y="176"/>
                      <a:pt x="58" y="176"/>
                      <a:pt x="58" y="176"/>
                    </a:cubicBezTo>
                    <a:cubicBezTo>
                      <a:pt x="59" y="176"/>
                      <a:pt x="59" y="176"/>
                      <a:pt x="59" y="176"/>
                    </a:cubicBezTo>
                    <a:cubicBezTo>
                      <a:pt x="61" y="173"/>
                      <a:pt x="62" y="169"/>
                      <a:pt x="61" y="166"/>
                    </a:cubicBezTo>
                    <a:cubicBezTo>
                      <a:pt x="61" y="166"/>
                      <a:pt x="61" y="166"/>
                      <a:pt x="61" y="166"/>
                    </a:cubicBezTo>
                    <a:cubicBezTo>
                      <a:pt x="61" y="168"/>
                      <a:pt x="61" y="168"/>
                      <a:pt x="61" y="168"/>
                    </a:cubicBezTo>
                    <a:cubicBezTo>
                      <a:pt x="62" y="168"/>
                      <a:pt x="62" y="168"/>
                      <a:pt x="62" y="168"/>
                    </a:cubicBezTo>
                    <a:cubicBezTo>
                      <a:pt x="63" y="165"/>
                      <a:pt x="63" y="165"/>
                      <a:pt x="63" y="165"/>
                    </a:cubicBezTo>
                    <a:cubicBezTo>
                      <a:pt x="64" y="165"/>
                      <a:pt x="64" y="165"/>
                      <a:pt x="64" y="165"/>
                    </a:cubicBezTo>
                    <a:cubicBezTo>
                      <a:pt x="63" y="167"/>
                      <a:pt x="62" y="168"/>
                      <a:pt x="62" y="169"/>
                    </a:cubicBezTo>
                    <a:cubicBezTo>
                      <a:pt x="62" y="172"/>
                      <a:pt x="62" y="172"/>
                      <a:pt x="62" y="172"/>
                    </a:cubicBezTo>
                    <a:cubicBezTo>
                      <a:pt x="63" y="172"/>
                      <a:pt x="63" y="172"/>
                      <a:pt x="63" y="172"/>
                    </a:cubicBezTo>
                    <a:cubicBezTo>
                      <a:pt x="63" y="171"/>
                      <a:pt x="63" y="171"/>
                      <a:pt x="63" y="171"/>
                    </a:cubicBezTo>
                    <a:cubicBezTo>
                      <a:pt x="64" y="172"/>
                      <a:pt x="64" y="172"/>
                      <a:pt x="64" y="172"/>
                    </a:cubicBezTo>
                    <a:cubicBezTo>
                      <a:pt x="66" y="174"/>
                      <a:pt x="66" y="174"/>
                      <a:pt x="66" y="174"/>
                    </a:cubicBezTo>
                    <a:cubicBezTo>
                      <a:pt x="69" y="174"/>
                      <a:pt x="69" y="174"/>
                      <a:pt x="69" y="174"/>
                    </a:cubicBezTo>
                    <a:cubicBezTo>
                      <a:pt x="69" y="175"/>
                      <a:pt x="69" y="175"/>
                      <a:pt x="69" y="175"/>
                    </a:cubicBezTo>
                    <a:cubicBezTo>
                      <a:pt x="67" y="174"/>
                      <a:pt x="65" y="174"/>
                      <a:pt x="63" y="173"/>
                    </a:cubicBezTo>
                    <a:cubicBezTo>
                      <a:pt x="61" y="174"/>
                      <a:pt x="61" y="174"/>
                      <a:pt x="61" y="174"/>
                    </a:cubicBezTo>
                    <a:cubicBezTo>
                      <a:pt x="61" y="175"/>
                      <a:pt x="61" y="175"/>
                      <a:pt x="61" y="175"/>
                    </a:cubicBezTo>
                    <a:cubicBezTo>
                      <a:pt x="61" y="180"/>
                      <a:pt x="61" y="180"/>
                      <a:pt x="61" y="180"/>
                    </a:cubicBezTo>
                    <a:cubicBezTo>
                      <a:pt x="60" y="181"/>
                      <a:pt x="60" y="181"/>
                      <a:pt x="60" y="181"/>
                    </a:cubicBezTo>
                    <a:cubicBezTo>
                      <a:pt x="62" y="183"/>
                      <a:pt x="62" y="183"/>
                      <a:pt x="62" y="183"/>
                    </a:cubicBezTo>
                    <a:cubicBezTo>
                      <a:pt x="62" y="184"/>
                      <a:pt x="62" y="184"/>
                      <a:pt x="62" y="184"/>
                    </a:cubicBezTo>
                    <a:cubicBezTo>
                      <a:pt x="64" y="185"/>
                      <a:pt x="64" y="185"/>
                      <a:pt x="64" y="185"/>
                    </a:cubicBezTo>
                    <a:cubicBezTo>
                      <a:pt x="65" y="186"/>
                      <a:pt x="65" y="186"/>
                      <a:pt x="65" y="186"/>
                    </a:cubicBezTo>
                    <a:cubicBezTo>
                      <a:pt x="65" y="187"/>
                      <a:pt x="65" y="187"/>
                      <a:pt x="65" y="187"/>
                    </a:cubicBezTo>
                    <a:cubicBezTo>
                      <a:pt x="66" y="189"/>
                      <a:pt x="66" y="189"/>
                      <a:pt x="66" y="189"/>
                    </a:cubicBezTo>
                    <a:cubicBezTo>
                      <a:pt x="65" y="190"/>
                      <a:pt x="65" y="190"/>
                      <a:pt x="65" y="190"/>
                    </a:cubicBezTo>
                    <a:cubicBezTo>
                      <a:pt x="63" y="191"/>
                      <a:pt x="63" y="191"/>
                      <a:pt x="63" y="191"/>
                    </a:cubicBezTo>
                    <a:cubicBezTo>
                      <a:pt x="63" y="193"/>
                      <a:pt x="63" y="193"/>
                      <a:pt x="63" y="193"/>
                    </a:cubicBezTo>
                    <a:cubicBezTo>
                      <a:pt x="62" y="194"/>
                      <a:pt x="62" y="194"/>
                      <a:pt x="62" y="194"/>
                    </a:cubicBezTo>
                    <a:cubicBezTo>
                      <a:pt x="61" y="197"/>
                      <a:pt x="60" y="199"/>
                      <a:pt x="58" y="201"/>
                    </a:cubicBezTo>
                    <a:cubicBezTo>
                      <a:pt x="57" y="203"/>
                      <a:pt x="57" y="205"/>
                      <a:pt x="58" y="207"/>
                    </a:cubicBezTo>
                    <a:cubicBezTo>
                      <a:pt x="58" y="208"/>
                      <a:pt x="58" y="208"/>
                      <a:pt x="58" y="208"/>
                    </a:cubicBezTo>
                    <a:cubicBezTo>
                      <a:pt x="57" y="208"/>
                      <a:pt x="57" y="208"/>
                      <a:pt x="57" y="208"/>
                    </a:cubicBezTo>
                    <a:cubicBezTo>
                      <a:pt x="57" y="206"/>
                      <a:pt x="57" y="206"/>
                      <a:pt x="57" y="206"/>
                    </a:cubicBezTo>
                    <a:cubicBezTo>
                      <a:pt x="56" y="204"/>
                      <a:pt x="56" y="204"/>
                      <a:pt x="56" y="204"/>
                    </a:cubicBezTo>
                    <a:cubicBezTo>
                      <a:pt x="54" y="205"/>
                      <a:pt x="54" y="205"/>
                      <a:pt x="54" y="205"/>
                    </a:cubicBezTo>
                    <a:cubicBezTo>
                      <a:pt x="54" y="208"/>
                      <a:pt x="54" y="208"/>
                      <a:pt x="54" y="208"/>
                    </a:cubicBezTo>
                    <a:cubicBezTo>
                      <a:pt x="55" y="210"/>
                      <a:pt x="57" y="213"/>
                      <a:pt x="59" y="214"/>
                    </a:cubicBezTo>
                    <a:cubicBezTo>
                      <a:pt x="59" y="217"/>
                      <a:pt x="59" y="217"/>
                      <a:pt x="59" y="217"/>
                    </a:cubicBezTo>
                    <a:cubicBezTo>
                      <a:pt x="60" y="218"/>
                      <a:pt x="60" y="218"/>
                      <a:pt x="60" y="218"/>
                    </a:cubicBezTo>
                    <a:cubicBezTo>
                      <a:pt x="60" y="216"/>
                      <a:pt x="60" y="216"/>
                      <a:pt x="60" y="216"/>
                    </a:cubicBezTo>
                    <a:cubicBezTo>
                      <a:pt x="60" y="215"/>
                      <a:pt x="60" y="215"/>
                      <a:pt x="60" y="215"/>
                    </a:cubicBezTo>
                    <a:cubicBezTo>
                      <a:pt x="59" y="212"/>
                      <a:pt x="59" y="212"/>
                      <a:pt x="59" y="212"/>
                    </a:cubicBezTo>
                    <a:cubicBezTo>
                      <a:pt x="61" y="210"/>
                      <a:pt x="61" y="210"/>
                      <a:pt x="61" y="210"/>
                    </a:cubicBezTo>
                    <a:cubicBezTo>
                      <a:pt x="62" y="210"/>
                      <a:pt x="62" y="210"/>
                      <a:pt x="62" y="210"/>
                    </a:cubicBezTo>
                    <a:cubicBezTo>
                      <a:pt x="62" y="211"/>
                      <a:pt x="62" y="211"/>
                      <a:pt x="62" y="211"/>
                    </a:cubicBezTo>
                    <a:cubicBezTo>
                      <a:pt x="66" y="213"/>
                      <a:pt x="66" y="213"/>
                      <a:pt x="66" y="213"/>
                    </a:cubicBezTo>
                    <a:cubicBezTo>
                      <a:pt x="68" y="215"/>
                      <a:pt x="68" y="215"/>
                      <a:pt x="68" y="215"/>
                    </a:cubicBezTo>
                    <a:cubicBezTo>
                      <a:pt x="70" y="216"/>
                      <a:pt x="70" y="216"/>
                      <a:pt x="70" y="216"/>
                    </a:cubicBezTo>
                    <a:cubicBezTo>
                      <a:pt x="71" y="216"/>
                      <a:pt x="71" y="216"/>
                      <a:pt x="71" y="216"/>
                    </a:cubicBezTo>
                    <a:cubicBezTo>
                      <a:pt x="71" y="212"/>
                      <a:pt x="71" y="212"/>
                      <a:pt x="71" y="212"/>
                    </a:cubicBezTo>
                    <a:cubicBezTo>
                      <a:pt x="70" y="211"/>
                      <a:pt x="70" y="211"/>
                      <a:pt x="70" y="211"/>
                    </a:cubicBezTo>
                    <a:cubicBezTo>
                      <a:pt x="69" y="210"/>
                      <a:pt x="69" y="210"/>
                      <a:pt x="69" y="210"/>
                    </a:cubicBezTo>
                    <a:cubicBezTo>
                      <a:pt x="70" y="209"/>
                      <a:pt x="70" y="209"/>
                      <a:pt x="70" y="209"/>
                    </a:cubicBezTo>
                    <a:cubicBezTo>
                      <a:pt x="71" y="210"/>
                      <a:pt x="71" y="210"/>
                      <a:pt x="71" y="210"/>
                    </a:cubicBezTo>
                    <a:cubicBezTo>
                      <a:pt x="73" y="211"/>
                      <a:pt x="73" y="211"/>
                      <a:pt x="73" y="211"/>
                    </a:cubicBezTo>
                    <a:cubicBezTo>
                      <a:pt x="74" y="210"/>
                      <a:pt x="74" y="210"/>
                      <a:pt x="74" y="210"/>
                    </a:cubicBezTo>
                    <a:cubicBezTo>
                      <a:pt x="74" y="211"/>
                      <a:pt x="74" y="211"/>
                      <a:pt x="74" y="211"/>
                    </a:cubicBezTo>
                    <a:cubicBezTo>
                      <a:pt x="75" y="213"/>
                      <a:pt x="75" y="213"/>
                      <a:pt x="75" y="213"/>
                    </a:cubicBezTo>
                    <a:cubicBezTo>
                      <a:pt x="76" y="213"/>
                      <a:pt x="76" y="213"/>
                      <a:pt x="76" y="213"/>
                    </a:cubicBezTo>
                    <a:cubicBezTo>
                      <a:pt x="77" y="212"/>
                      <a:pt x="77" y="212"/>
                      <a:pt x="77" y="212"/>
                    </a:cubicBezTo>
                    <a:cubicBezTo>
                      <a:pt x="77" y="213"/>
                      <a:pt x="77" y="213"/>
                      <a:pt x="77" y="213"/>
                    </a:cubicBezTo>
                    <a:cubicBezTo>
                      <a:pt x="79" y="213"/>
                      <a:pt x="79" y="213"/>
                      <a:pt x="79" y="213"/>
                    </a:cubicBezTo>
                    <a:cubicBezTo>
                      <a:pt x="82" y="212"/>
                      <a:pt x="82" y="212"/>
                      <a:pt x="82" y="212"/>
                    </a:cubicBezTo>
                    <a:cubicBezTo>
                      <a:pt x="81" y="210"/>
                      <a:pt x="81" y="210"/>
                      <a:pt x="81" y="210"/>
                    </a:cubicBezTo>
                    <a:cubicBezTo>
                      <a:pt x="84" y="210"/>
                      <a:pt x="84" y="210"/>
                      <a:pt x="84" y="210"/>
                    </a:cubicBezTo>
                    <a:cubicBezTo>
                      <a:pt x="84" y="210"/>
                      <a:pt x="84" y="210"/>
                      <a:pt x="84" y="210"/>
                    </a:cubicBezTo>
                    <a:cubicBezTo>
                      <a:pt x="86" y="210"/>
                      <a:pt x="86" y="210"/>
                      <a:pt x="86" y="210"/>
                    </a:cubicBezTo>
                    <a:cubicBezTo>
                      <a:pt x="87" y="209"/>
                      <a:pt x="87" y="209"/>
                      <a:pt x="87" y="209"/>
                    </a:cubicBezTo>
                    <a:cubicBezTo>
                      <a:pt x="87" y="206"/>
                      <a:pt x="87" y="206"/>
                      <a:pt x="87" y="206"/>
                    </a:cubicBezTo>
                    <a:cubicBezTo>
                      <a:pt x="88" y="207"/>
                      <a:pt x="88" y="207"/>
                      <a:pt x="88" y="207"/>
                    </a:cubicBezTo>
                    <a:cubicBezTo>
                      <a:pt x="91" y="207"/>
                      <a:pt x="95" y="207"/>
                      <a:pt x="98" y="206"/>
                    </a:cubicBezTo>
                    <a:cubicBezTo>
                      <a:pt x="97" y="207"/>
                      <a:pt x="97" y="207"/>
                      <a:pt x="97" y="207"/>
                    </a:cubicBezTo>
                    <a:cubicBezTo>
                      <a:pt x="98" y="207"/>
                      <a:pt x="98" y="207"/>
                      <a:pt x="98" y="207"/>
                    </a:cubicBezTo>
                    <a:cubicBezTo>
                      <a:pt x="96" y="208"/>
                      <a:pt x="96" y="208"/>
                      <a:pt x="96" y="208"/>
                    </a:cubicBezTo>
                    <a:cubicBezTo>
                      <a:pt x="94" y="207"/>
                      <a:pt x="94" y="207"/>
                      <a:pt x="94" y="207"/>
                    </a:cubicBezTo>
                    <a:cubicBezTo>
                      <a:pt x="92" y="208"/>
                      <a:pt x="92" y="208"/>
                      <a:pt x="92" y="208"/>
                    </a:cubicBezTo>
                    <a:cubicBezTo>
                      <a:pt x="93" y="209"/>
                      <a:pt x="93" y="209"/>
                      <a:pt x="93" y="209"/>
                    </a:cubicBezTo>
                    <a:cubicBezTo>
                      <a:pt x="92" y="209"/>
                      <a:pt x="92" y="209"/>
                      <a:pt x="92" y="209"/>
                    </a:cubicBezTo>
                    <a:cubicBezTo>
                      <a:pt x="91" y="210"/>
                      <a:pt x="91" y="210"/>
                      <a:pt x="91" y="210"/>
                    </a:cubicBezTo>
                    <a:cubicBezTo>
                      <a:pt x="89" y="215"/>
                      <a:pt x="89" y="215"/>
                      <a:pt x="89" y="215"/>
                    </a:cubicBezTo>
                    <a:cubicBezTo>
                      <a:pt x="88" y="215"/>
                      <a:pt x="88" y="215"/>
                      <a:pt x="88" y="215"/>
                    </a:cubicBezTo>
                    <a:cubicBezTo>
                      <a:pt x="87" y="217"/>
                      <a:pt x="86" y="220"/>
                      <a:pt x="86" y="222"/>
                    </a:cubicBezTo>
                    <a:cubicBezTo>
                      <a:pt x="87" y="224"/>
                      <a:pt x="89" y="226"/>
                      <a:pt x="90" y="229"/>
                    </a:cubicBezTo>
                    <a:cubicBezTo>
                      <a:pt x="90" y="230"/>
                      <a:pt x="90" y="230"/>
                      <a:pt x="90" y="230"/>
                    </a:cubicBezTo>
                    <a:cubicBezTo>
                      <a:pt x="92" y="233"/>
                      <a:pt x="92" y="233"/>
                      <a:pt x="92" y="233"/>
                    </a:cubicBezTo>
                    <a:cubicBezTo>
                      <a:pt x="94" y="233"/>
                      <a:pt x="94" y="233"/>
                      <a:pt x="94" y="233"/>
                    </a:cubicBezTo>
                    <a:cubicBezTo>
                      <a:pt x="94" y="233"/>
                      <a:pt x="94" y="233"/>
                      <a:pt x="94" y="233"/>
                    </a:cubicBezTo>
                    <a:cubicBezTo>
                      <a:pt x="94" y="236"/>
                      <a:pt x="94" y="236"/>
                      <a:pt x="94" y="236"/>
                    </a:cubicBezTo>
                    <a:cubicBezTo>
                      <a:pt x="96" y="237"/>
                      <a:pt x="96" y="237"/>
                      <a:pt x="96" y="237"/>
                    </a:cubicBezTo>
                    <a:cubicBezTo>
                      <a:pt x="96" y="236"/>
                      <a:pt x="96" y="236"/>
                      <a:pt x="96" y="236"/>
                    </a:cubicBezTo>
                    <a:cubicBezTo>
                      <a:pt x="97" y="235"/>
                      <a:pt x="98" y="234"/>
                      <a:pt x="98" y="232"/>
                    </a:cubicBezTo>
                    <a:cubicBezTo>
                      <a:pt x="99" y="234"/>
                      <a:pt x="99" y="234"/>
                      <a:pt x="99" y="234"/>
                    </a:cubicBezTo>
                    <a:cubicBezTo>
                      <a:pt x="102" y="233"/>
                      <a:pt x="102" y="233"/>
                      <a:pt x="102" y="233"/>
                    </a:cubicBezTo>
                    <a:cubicBezTo>
                      <a:pt x="103" y="235"/>
                      <a:pt x="103" y="235"/>
                      <a:pt x="103" y="235"/>
                    </a:cubicBezTo>
                    <a:cubicBezTo>
                      <a:pt x="100" y="238"/>
                      <a:pt x="100" y="238"/>
                      <a:pt x="100" y="238"/>
                    </a:cubicBezTo>
                    <a:cubicBezTo>
                      <a:pt x="101" y="239"/>
                      <a:pt x="101" y="239"/>
                      <a:pt x="101" y="239"/>
                    </a:cubicBezTo>
                    <a:cubicBezTo>
                      <a:pt x="102" y="239"/>
                      <a:pt x="102" y="239"/>
                      <a:pt x="102" y="239"/>
                    </a:cubicBezTo>
                    <a:cubicBezTo>
                      <a:pt x="101" y="241"/>
                      <a:pt x="101" y="241"/>
                      <a:pt x="101" y="241"/>
                    </a:cubicBezTo>
                    <a:cubicBezTo>
                      <a:pt x="98" y="242"/>
                      <a:pt x="98" y="242"/>
                      <a:pt x="98" y="242"/>
                    </a:cubicBezTo>
                    <a:cubicBezTo>
                      <a:pt x="98" y="244"/>
                      <a:pt x="98" y="245"/>
                      <a:pt x="98" y="247"/>
                    </a:cubicBezTo>
                    <a:cubicBezTo>
                      <a:pt x="99" y="248"/>
                      <a:pt x="99" y="248"/>
                      <a:pt x="99" y="248"/>
                    </a:cubicBezTo>
                    <a:cubicBezTo>
                      <a:pt x="101" y="248"/>
                      <a:pt x="101" y="248"/>
                      <a:pt x="101" y="248"/>
                    </a:cubicBezTo>
                    <a:cubicBezTo>
                      <a:pt x="99" y="250"/>
                      <a:pt x="98" y="252"/>
                      <a:pt x="97" y="254"/>
                    </a:cubicBezTo>
                    <a:cubicBezTo>
                      <a:pt x="97" y="257"/>
                      <a:pt x="99" y="260"/>
                      <a:pt x="101" y="262"/>
                    </a:cubicBezTo>
                    <a:cubicBezTo>
                      <a:pt x="104" y="263"/>
                      <a:pt x="104" y="263"/>
                      <a:pt x="104" y="263"/>
                    </a:cubicBezTo>
                    <a:cubicBezTo>
                      <a:pt x="102" y="264"/>
                      <a:pt x="102" y="264"/>
                      <a:pt x="102" y="264"/>
                    </a:cubicBezTo>
                    <a:cubicBezTo>
                      <a:pt x="100" y="262"/>
                      <a:pt x="100" y="262"/>
                      <a:pt x="100" y="262"/>
                    </a:cubicBezTo>
                    <a:cubicBezTo>
                      <a:pt x="98" y="259"/>
                      <a:pt x="98" y="259"/>
                      <a:pt x="98" y="259"/>
                    </a:cubicBezTo>
                    <a:cubicBezTo>
                      <a:pt x="97" y="259"/>
                      <a:pt x="97" y="259"/>
                      <a:pt x="97" y="259"/>
                    </a:cubicBezTo>
                    <a:cubicBezTo>
                      <a:pt x="95" y="259"/>
                      <a:pt x="95" y="259"/>
                      <a:pt x="95" y="259"/>
                    </a:cubicBezTo>
                    <a:cubicBezTo>
                      <a:pt x="95" y="261"/>
                      <a:pt x="95" y="261"/>
                      <a:pt x="95" y="261"/>
                    </a:cubicBezTo>
                    <a:cubicBezTo>
                      <a:pt x="97" y="264"/>
                      <a:pt x="97" y="264"/>
                      <a:pt x="97" y="264"/>
                    </a:cubicBezTo>
                    <a:cubicBezTo>
                      <a:pt x="97" y="264"/>
                      <a:pt x="97" y="265"/>
                      <a:pt x="97" y="265"/>
                    </a:cubicBezTo>
                    <a:cubicBezTo>
                      <a:pt x="97" y="264"/>
                      <a:pt x="96" y="264"/>
                      <a:pt x="96" y="264"/>
                    </a:cubicBezTo>
                    <a:cubicBezTo>
                      <a:pt x="92" y="261"/>
                      <a:pt x="92" y="261"/>
                      <a:pt x="92" y="261"/>
                    </a:cubicBezTo>
                    <a:cubicBezTo>
                      <a:pt x="91" y="261"/>
                      <a:pt x="91" y="261"/>
                      <a:pt x="91" y="261"/>
                    </a:cubicBezTo>
                    <a:cubicBezTo>
                      <a:pt x="87" y="263"/>
                      <a:pt x="87" y="263"/>
                      <a:pt x="87" y="263"/>
                    </a:cubicBezTo>
                    <a:cubicBezTo>
                      <a:pt x="83" y="264"/>
                      <a:pt x="83" y="264"/>
                      <a:pt x="83" y="264"/>
                    </a:cubicBezTo>
                    <a:cubicBezTo>
                      <a:pt x="82" y="262"/>
                      <a:pt x="82" y="262"/>
                      <a:pt x="82" y="262"/>
                    </a:cubicBezTo>
                    <a:cubicBezTo>
                      <a:pt x="80" y="262"/>
                      <a:pt x="80" y="262"/>
                      <a:pt x="80" y="262"/>
                    </a:cubicBezTo>
                    <a:cubicBezTo>
                      <a:pt x="81" y="263"/>
                      <a:pt x="81" y="263"/>
                      <a:pt x="81" y="263"/>
                    </a:cubicBezTo>
                    <a:cubicBezTo>
                      <a:pt x="79" y="264"/>
                      <a:pt x="78" y="264"/>
                      <a:pt x="76" y="265"/>
                    </a:cubicBezTo>
                    <a:cubicBezTo>
                      <a:pt x="74" y="265"/>
                      <a:pt x="74" y="265"/>
                      <a:pt x="74" y="265"/>
                    </a:cubicBezTo>
                    <a:cubicBezTo>
                      <a:pt x="74" y="266"/>
                      <a:pt x="73" y="266"/>
                      <a:pt x="73" y="267"/>
                    </a:cubicBezTo>
                    <a:cubicBezTo>
                      <a:pt x="73" y="266"/>
                      <a:pt x="73" y="266"/>
                      <a:pt x="73" y="266"/>
                    </a:cubicBezTo>
                    <a:cubicBezTo>
                      <a:pt x="75" y="265"/>
                      <a:pt x="75" y="265"/>
                      <a:pt x="75" y="265"/>
                    </a:cubicBezTo>
                    <a:cubicBezTo>
                      <a:pt x="77" y="263"/>
                      <a:pt x="77" y="263"/>
                      <a:pt x="77" y="263"/>
                    </a:cubicBezTo>
                    <a:cubicBezTo>
                      <a:pt x="75" y="262"/>
                      <a:pt x="75" y="262"/>
                      <a:pt x="75" y="262"/>
                    </a:cubicBezTo>
                    <a:cubicBezTo>
                      <a:pt x="73" y="263"/>
                      <a:pt x="73" y="263"/>
                      <a:pt x="73" y="263"/>
                    </a:cubicBezTo>
                    <a:cubicBezTo>
                      <a:pt x="72" y="262"/>
                      <a:pt x="72" y="261"/>
                      <a:pt x="72" y="259"/>
                    </a:cubicBezTo>
                    <a:cubicBezTo>
                      <a:pt x="71" y="259"/>
                      <a:pt x="71" y="259"/>
                      <a:pt x="71" y="259"/>
                    </a:cubicBezTo>
                    <a:cubicBezTo>
                      <a:pt x="69" y="259"/>
                      <a:pt x="69" y="259"/>
                      <a:pt x="69" y="259"/>
                    </a:cubicBezTo>
                    <a:cubicBezTo>
                      <a:pt x="65" y="260"/>
                      <a:pt x="65" y="260"/>
                      <a:pt x="65" y="260"/>
                    </a:cubicBezTo>
                    <a:cubicBezTo>
                      <a:pt x="66" y="261"/>
                      <a:pt x="66" y="262"/>
                      <a:pt x="65" y="264"/>
                    </a:cubicBezTo>
                    <a:cubicBezTo>
                      <a:pt x="67" y="266"/>
                      <a:pt x="67" y="266"/>
                      <a:pt x="67" y="266"/>
                    </a:cubicBezTo>
                    <a:cubicBezTo>
                      <a:pt x="67" y="267"/>
                      <a:pt x="67" y="267"/>
                      <a:pt x="67" y="267"/>
                    </a:cubicBezTo>
                    <a:cubicBezTo>
                      <a:pt x="68" y="267"/>
                      <a:pt x="68" y="267"/>
                      <a:pt x="68" y="267"/>
                    </a:cubicBezTo>
                    <a:cubicBezTo>
                      <a:pt x="69" y="267"/>
                      <a:pt x="69" y="267"/>
                      <a:pt x="69" y="267"/>
                    </a:cubicBezTo>
                    <a:cubicBezTo>
                      <a:pt x="69" y="269"/>
                      <a:pt x="69" y="269"/>
                      <a:pt x="69" y="269"/>
                    </a:cubicBezTo>
                    <a:cubicBezTo>
                      <a:pt x="70" y="269"/>
                      <a:pt x="70" y="269"/>
                      <a:pt x="70" y="269"/>
                    </a:cubicBezTo>
                    <a:cubicBezTo>
                      <a:pt x="73" y="267"/>
                      <a:pt x="73" y="267"/>
                      <a:pt x="73" y="267"/>
                    </a:cubicBezTo>
                    <a:cubicBezTo>
                      <a:pt x="72" y="268"/>
                      <a:pt x="71" y="269"/>
                      <a:pt x="70" y="270"/>
                    </a:cubicBezTo>
                    <a:cubicBezTo>
                      <a:pt x="70" y="269"/>
                      <a:pt x="70" y="269"/>
                      <a:pt x="70" y="269"/>
                    </a:cubicBezTo>
                    <a:cubicBezTo>
                      <a:pt x="70" y="272"/>
                      <a:pt x="70" y="272"/>
                      <a:pt x="70" y="272"/>
                    </a:cubicBezTo>
                    <a:cubicBezTo>
                      <a:pt x="68" y="273"/>
                      <a:pt x="66" y="275"/>
                      <a:pt x="64" y="275"/>
                    </a:cubicBezTo>
                    <a:cubicBezTo>
                      <a:pt x="63" y="277"/>
                      <a:pt x="62" y="278"/>
                      <a:pt x="61" y="280"/>
                    </a:cubicBezTo>
                    <a:cubicBezTo>
                      <a:pt x="65" y="279"/>
                      <a:pt x="65" y="279"/>
                      <a:pt x="65" y="279"/>
                    </a:cubicBezTo>
                    <a:cubicBezTo>
                      <a:pt x="66" y="280"/>
                      <a:pt x="66" y="280"/>
                      <a:pt x="66" y="280"/>
                    </a:cubicBezTo>
                    <a:cubicBezTo>
                      <a:pt x="67" y="278"/>
                      <a:pt x="67" y="278"/>
                      <a:pt x="67" y="278"/>
                    </a:cubicBezTo>
                    <a:cubicBezTo>
                      <a:pt x="69" y="277"/>
                      <a:pt x="69" y="277"/>
                      <a:pt x="69" y="277"/>
                    </a:cubicBezTo>
                    <a:cubicBezTo>
                      <a:pt x="70" y="277"/>
                      <a:pt x="70" y="277"/>
                      <a:pt x="70" y="277"/>
                    </a:cubicBezTo>
                    <a:cubicBezTo>
                      <a:pt x="72" y="276"/>
                      <a:pt x="72" y="276"/>
                      <a:pt x="72" y="276"/>
                    </a:cubicBezTo>
                    <a:cubicBezTo>
                      <a:pt x="75" y="276"/>
                      <a:pt x="75" y="276"/>
                      <a:pt x="75" y="276"/>
                    </a:cubicBezTo>
                    <a:cubicBezTo>
                      <a:pt x="74" y="277"/>
                      <a:pt x="74" y="277"/>
                      <a:pt x="74" y="277"/>
                    </a:cubicBezTo>
                    <a:cubicBezTo>
                      <a:pt x="75" y="279"/>
                      <a:pt x="75" y="279"/>
                      <a:pt x="75" y="279"/>
                    </a:cubicBezTo>
                    <a:cubicBezTo>
                      <a:pt x="74" y="279"/>
                      <a:pt x="74" y="279"/>
                      <a:pt x="74" y="279"/>
                    </a:cubicBezTo>
                    <a:cubicBezTo>
                      <a:pt x="76" y="282"/>
                      <a:pt x="76" y="282"/>
                      <a:pt x="76" y="282"/>
                    </a:cubicBezTo>
                    <a:cubicBezTo>
                      <a:pt x="75" y="284"/>
                      <a:pt x="75" y="285"/>
                      <a:pt x="74" y="286"/>
                    </a:cubicBezTo>
                    <a:cubicBezTo>
                      <a:pt x="76" y="289"/>
                      <a:pt x="76" y="289"/>
                      <a:pt x="76" y="289"/>
                    </a:cubicBezTo>
                    <a:cubicBezTo>
                      <a:pt x="78" y="288"/>
                      <a:pt x="78" y="288"/>
                      <a:pt x="78" y="288"/>
                    </a:cubicBezTo>
                    <a:cubicBezTo>
                      <a:pt x="76" y="289"/>
                      <a:pt x="76" y="289"/>
                      <a:pt x="76" y="289"/>
                    </a:cubicBezTo>
                    <a:cubicBezTo>
                      <a:pt x="76" y="293"/>
                      <a:pt x="74" y="297"/>
                      <a:pt x="70" y="299"/>
                    </a:cubicBezTo>
                    <a:cubicBezTo>
                      <a:pt x="69" y="300"/>
                      <a:pt x="69" y="300"/>
                      <a:pt x="69" y="300"/>
                    </a:cubicBezTo>
                    <a:cubicBezTo>
                      <a:pt x="66" y="302"/>
                      <a:pt x="66" y="302"/>
                      <a:pt x="66" y="302"/>
                    </a:cubicBezTo>
                    <a:cubicBezTo>
                      <a:pt x="63" y="302"/>
                      <a:pt x="63" y="302"/>
                      <a:pt x="63" y="302"/>
                    </a:cubicBezTo>
                    <a:cubicBezTo>
                      <a:pt x="62" y="302"/>
                      <a:pt x="61" y="303"/>
                      <a:pt x="60" y="304"/>
                    </a:cubicBezTo>
                    <a:cubicBezTo>
                      <a:pt x="59" y="305"/>
                      <a:pt x="59" y="305"/>
                      <a:pt x="59" y="305"/>
                    </a:cubicBezTo>
                    <a:cubicBezTo>
                      <a:pt x="59" y="306"/>
                      <a:pt x="59" y="306"/>
                      <a:pt x="59" y="306"/>
                    </a:cubicBezTo>
                    <a:cubicBezTo>
                      <a:pt x="57" y="305"/>
                      <a:pt x="57" y="305"/>
                      <a:pt x="57" y="305"/>
                    </a:cubicBezTo>
                    <a:cubicBezTo>
                      <a:pt x="56" y="306"/>
                      <a:pt x="56" y="306"/>
                      <a:pt x="56" y="306"/>
                    </a:cubicBezTo>
                    <a:cubicBezTo>
                      <a:pt x="55" y="306"/>
                      <a:pt x="55" y="306"/>
                      <a:pt x="55" y="306"/>
                    </a:cubicBezTo>
                    <a:cubicBezTo>
                      <a:pt x="53" y="306"/>
                      <a:pt x="53" y="306"/>
                      <a:pt x="53" y="306"/>
                    </a:cubicBezTo>
                    <a:cubicBezTo>
                      <a:pt x="53" y="307"/>
                      <a:pt x="53" y="307"/>
                      <a:pt x="53" y="307"/>
                    </a:cubicBezTo>
                    <a:cubicBezTo>
                      <a:pt x="52" y="308"/>
                      <a:pt x="50" y="309"/>
                      <a:pt x="49" y="309"/>
                    </a:cubicBezTo>
                    <a:cubicBezTo>
                      <a:pt x="48" y="311"/>
                      <a:pt x="48" y="311"/>
                      <a:pt x="48" y="311"/>
                    </a:cubicBezTo>
                    <a:cubicBezTo>
                      <a:pt x="52" y="311"/>
                      <a:pt x="52" y="311"/>
                      <a:pt x="52" y="311"/>
                    </a:cubicBezTo>
                    <a:cubicBezTo>
                      <a:pt x="52" y="313"/>
                      <a:pt x="52" y="313"/>
                      <a:pt x="52" y="313"/>
                    </a:cubicBezTo>
                    <a:cubicBezTo>
                      <a:pt x="50" y="315"/>
                      <a:pt x="50" y="315"/>
                      <a:pt x="50" y="315"/>
                    </a:cubicBezTo>
                    <a:cubicBezTo>
                      <a:pt x="51" y="316"/>
                      <a:pt x="51" y="316"/>
                      <a:pt x="51" y="316"/>
                    </a:cubicBezTo>
                    <a:cubicBezTo>
                      <a:pt x="51" y="316"/>
                      <a:pt x="51" y="316"/>
                      <a:pt x="51" y="316"/>
                    </a:cubicBezTo>
                    <a:cubicBezTo>
                      <a:pt x="53" y="316"/>
                      <a:pt x="55" y="316"/>
                      <a:pt x="57" y="316"/>
                    </a:cubicBezTo>
                    <a:cubicBezTo>
                      <a:pt x="57" y="315"/>
                      <a:pt x="57" y="315"/>
                      <a:pt x="57" y="315"/>
                    </a:cubicBezTo>
                    <a:cubicBezTo>
                      <a:pt x="56" y="314"/>
                      <a:pt x="56" y="314"/>
                      <a:pt x="56" y="314"/>
                    </a:cubicBezTo>
                    <a:cubicBezTo>
                      <a:pt x="58" y="314"/>
                      <a:pt x="58" y="314"/>
                      <a:pt x="58" y="314"/>
                    </a:cubicBezTo>
                    <a:cubicBezTo>
                      <a:pt x="57" y="315"/>
                      <a:pt x="57" y="315"/>
                      <a:pt x="57" y="315"/>
                    </a:cubicBezTo>
                    <a:cubicBezTo>
                      <a:pt x="58" y="316"/>
                      <a:pt x="58" y="316"/>
                      <a:pt x="58" y="316"/>
                    </a:cubicBezTo>
                    <a:cubicBezTo>
                      <a:pt x="54" y="317"/>
                      <a:pt x="54" y="317"/>
                      <a:pt x="54" y="317"/>
                    </a:cubicBezTo>
                    <a:cubicBezTo>
                      <a:pt x="52" y="317"/>
                      <a:pt x="52" y="317"/>
                      <a:pt x="52" y="317"/>
                    </a:cubicBezTo>
                    <a:cubicBezTo>
                      <a:pt x="53" y="318"/>
                      <a:pt x="53" y="318"/>
                      <a:pt x="53" y="318"/>
                    </a:cubicBezTo>
                    <a:cubicBezTo>
                      <a:pt x="54" y="319"/>
                      <a:pt x="54" y="319"/>
                      <a:pt x="54" y="319"/>
                    </a:cubicBezTo>
                    <a:cubicBezTo>
                      <a:pt x="56" y="320"/>
                      <a:pt x="56" y="320"/>
                      <a:pt x="56" y="320"/>
                    </a:cubicBezTo>
                    <a:cubicBezTo>
                      <a:pt x="58" y="318"/>
                      <a:pt x="58" y="318"/>
                      <a:pt x="58" y="318"/>
                    </a:cubicBezTo>
                    <a:cubicBezTo>
                      <a:pt x="61" y="318"/>
                      <a:pt x="61" y="318"/>
                      <a:pt x="61" y="318"/>
                    </a:cubicBezTo>
                    <a:cubicBezTo>
                      <a:pt x="62" y="316"/>
                      <a:pt x="62" y="316"/>
                      <a:pt x="62" y="316"/>
                    </a:cubicBezTo>
                    <a:cubicBezTo>
                      <a:pt x="64" y="315"/>
                      <a:pt x="64" y="315"/>
                      <a:pt x="64" y="315"/>
                    </a:cubicBezTo>
                    <a:cubicBezTo>
                      <a:pt x="67" y="316"/>
                      <a:pt x="67" y="316"/>
                      <a:pt x="67" y="316"/>
                    </a:cubicBezTo>
                    <a:cubicBezTo>
                      <a:pt x="67" y="315"/>
                      <a:pt x="67" y="315"/>
                      <a:pt x="67" y="315"/>
                    </a:cubicBezTo>
                    <a:cubicBezTo>
                      <a:pt x="68" y="315"/>
                      <a:pt x="68" y="315"/>
                      <a:pt x="68" y="315"/>
                    </a:cubicBezTo>
                    <a:cubicBezTo>
                      <a:pt x="70" y="316"/>
                      <a:pt x="70" y="316"/>
                      <a:pt x="70" y="316"/>
                    </a:cubicBezTo>
                    <a:cubicBezTo>
                      <a:pt x="68" y="316"/>
                      <a:pt x="68" y="316"/>
                      <a:pt x="68" y="316"/>
                    </a:cubicBezTo>
                    <a:cubicBezTo>
                      <a:pt x="70" y="318"/>
                      <a:pt x="70" y="318"/>
                      <a:pt x="70" y="318"/>
                    </a:cubicBezTo>
                    <a:cubicBezTo>
                      <a:pt x="72" y="317"/>
                      <a:pt x="72" y="317"/>
                      <a:pt x="72" y="317"/>
                    </a:cubicBezTo>
                    <a:cubicBezTo>
                      <a:pt x="75" y="318"/>
                      <a:pt x="75" y="318"/>
                      <a:pt x="75" y="318"/>
                    </a:cubicBezTo>
                    <a:cubicBezTo>
                      <a:pt x="75" y="319"/>
                      <a:pt x="75" y="319"/>
                      <a:pt x="75" y="319"/>
                    </a:cubicBezTo>
                    <a:cubicBezTo>
                      <a:pt x="72" y="319"/>
                      <a:pt x="72" y="319"/>
                      <a:pt x="72" y="319"/>
                    </a:cubicBezTo>
                    <a:cubicBezTo>
                      <a:pt x="71" y="319"/>
                      <a:pt x="71" y="319"/>
                      <a:pt x="71" y="319"/>
                    </a:cubicBezTo>
                    <a:cubicBezTo>
                      <a:pt x="70" y="320"/>
                      <a:pt x="70" y="320"/>
                      <a:pt x="70" y="320"/>
                    </a:cubicBezTo>
                    <a:cubicBezTo>
                      <a:pt x="70" y="322"/>
                      <a:pt x="70" y="322"/>
                      <a:pt x="70" y="322"/>
                    </a:cubicBezTo>
                    <a:cubicBezTo>
                      <a:pt x="72" y="322"/>
                      <a:pt x="72" y="322"/>
                      <a:pt x="72" y="322"/>
                    </a:cubicBezTo>
                    <a:cubicBezTo>
                      <a:pt x="74" y="321"/>
                      <a:pt x="74" y="321"/>
                      <a:pt x="74" y="321"/>
                    </a:cubicBezTo>
                    <a:cubicBezTo>
                      <a:pt x="77" y="322"/>
                      <a:pt x="77" y="322"/>
                      <a:pt x="77" y="322"/>
                    </a:cubicBezTo>
                    <a:cubicBezTo>
                      <a:pt x="77" y="321"/>
                      <a:pt x="77" y="321"/>
                      <a:pt x="77" y="321"/>
                    </a:cubicBezTo>
                    <a:cubicBezTo>
                      <a:pt x="77" y="320"/>
                      <a:pt x="77" y="320"/>
                      <a:pt x="77" y="320"/>
                    </a:cubicBezTo>
                    <a:cubicBezTo>
                      <a:pt x="80" y="320"/>
                      <a:pt x="80" y="320"/>
                      <a:pt x="80" y="320"/>
                    </a:cubicBezTo>
                    <a:cubicBezTo>
                      <a:pt x="81" y="321"/>
                      <a:pt x="81" y="321"/>
                      <a:pt x="81" y="321"/>
                    </a:cubicBezTo>
                    <a:cubicBezTo>
                      <a:pt x="82" y="324"/>
                      <a:pt x="82" y="324"/>
                      <a:pt x="82" y="324"/>
                    </a:cubicBezTo>
                    <a:cubicBezTo>
                      <a:pt x="84" y="325"/>
                      <a:pt x="84" y="325"/>
                      <a:pt x="84" y="325"/>
                    </a:cubicBezTo>
                    <a:cubicBezTo>
                      <a:pt x="87" y="327"/>
                      <a:pt x="87" y="327"/>
                      <a:pt x="87" y="327"/>
                    </a:cubicBezTo>
                    <a:cubicBezTo>
                      <a:pt x="89" y="328"/>
                      <a:pt x="92" y="328"/>
                      <a:pt x="95" y="327"/>
                    </a:cubicBezTo>
                    <a:cubicBezTo>
                      <a:pt x="95" y="325"/>
                      <a:pt x="95" y="325"/>
                      <a:pt x="95" y="325"/>
                    </a:cubicBezTo>
                    <a:cubicBezTo>
                      <a:pt x="96" y="324"/>
                      <a:pt x="98" y="323"/>
                      <a:pt x="99" y="322"/>
                    </a:cubicBezTo>
                    <a:cubicBezTo>
                      <a:pt x="100" y="322"/>
                      <a:pt x="100" y="322"/>
                      <a:pt x="100" y="322"/>
                    </a:cubicBezTo>
                    <a:cubicBezTo>
                      <a:pt x="102" y="322"/>
                      <a:pt x="103" y="322"/>
                      <a:pt x="105" y="321"/>
                    </a:cubicBezTo>
                    <a:cubicBezTo>
                      <a:pt x="106" y="320"/>
                      <a:pt x="106" y="320"/>
                      <a:pt x="106" y="320"/>
                    </a:cubicBezTo>
                    <a:cubicBezTo>
                      <a:pt x="110" y="316"/>
                      <a:pt x="110" y="316"/>
                      <a:pt x="110" y="316"/>
                    </a:cubicBezTo>
                    <a:cubicBezTo>
                      <a:pt x="110" y="316"/>
                      <a:pt x="110" y="316"/>
                      <a:pt x="110" y="316"/>
                    </a:cubicBezTo>
                    <a:cubicBezTo>
                      <a:pt x="108" y="319"/>
                      <a:pt x="106" y="321"/>
                      <a:pt x="105" y="324"/>
                    </a:cubicBezTo>
                    <a:cubicBezTo>
                      <a:pt x="103" y="325"/>
                      <a:pt x="103" y="325"/>
                      <a:pt x="103" y="325"/>
                    </a:cubicBezTo>
                    <a:cubicBezTo>
                      <a:pt x="101" y="326"/>
                      <a:pt x="99" y="328"/>
                      <a:pt x="98" y="330"/>
                    </a:cubicBezTo>
                    <a:cubicBezTo>
                      <a:pt x="99" y="333"/>
                      <a:pt x="99" y="333"/>
                      <a:pt x="99" y="333"/>
                    </a:cubicBezTo>
                    <a:cubicBezTo>
                      <a:pt x="98" y="334"/>
                      <a:pt x="98" y="334"/>
                      <a:pt x="98" y="334"/>
                    </a:cubicBezTo>
                    <a:cubicBezTo>
                      <a:pt x="97" y="334"/>
                      <a:pt x="97" y="334"/>
                      <a:pt x="97" y="334"/>
                    </a:cubicBezTo>
                    <a:cubicBezTo>
                      <a:pt x="95" y="334"/>
                      <a:pt x="93" y="334"/>
                      <a:pt x="90" y="334"/>
                    </a:cubicBezTo>
                    <a:cubicBezTo>
                      <a:pt x="89" y="334"/>
                      <a:pt x="89" y="334"/>
                      <a:pt x="89" y="334"/>
                    </a:cubicBezTo>
                    <a:cubicBezTo>
                      <a:pt x="86" y="333"/>
                      <a:pt x="84" y="333"/>
                      <a:pt x="82" y="332"/>
                    </a:cubicBezTo>
                    <a:cubicBezTo>
                      <a:pt x="78" y="333"/>
                      <a:pt x="75" y="333"/>
                      <a:pt x="71" y="334"/>
                    </a:cubicBezTo>
                    <a:cubicBezTo>
                      <a:pt x="71" y="335"/>
                      <a:pt x="71" y="335"/>
                      <a:pt x="71" y="335"/>
                    </a:cubicBezTo>
                    <a:cubicBezTo>
                      <a:pt x="72" y="338"/>
                      <a:pt x="72" y="338"/>
                      <a:pt x="72" y="338"/>
                    </a:cubicBezTo>
                    <a:cubicBezTo>
                      <a:pt x="69" y="341"/>
                      <a:pt x="69" y="341"/>
                      <a:pt x="69" y="341"/>
                    </a:cubicBezTo>
                    <a:cubicBezTo>
                      <a:pt x="67" y="340"/>
                      <a:pt x="66" y="340"/>
                      <a:pt x="65" y="340"/>
                    </a:cubicBezTo>
                    <a:cubicBezTo>
                      <a:pt x="64" y="342"/>
                      <a:pt x="64" y="344"/>
                      <a:pt x="64" y="347"/>
                    </a:cubicBezTo>
                    <a:cubicBezTo>
                      <a:pt x="63" y="349"/>
                      <a:pt x="61" y="350"/>
                      <a:pt x="59" y="352"/>
                    </a:cubicBezTo>
                    <a:cubicBezTo>
                      <a:pt x="58" y="354"/>
                      <a:pt x="58" y="354"/>
                      <a:pt x="58" y="354"/>
                    </a:cubicBezTo>
                    <a:cubicBezTo>
                      <a:pt x="55" y="354"/>
                      <a:pt x="55" y="354"/>
                      <a:pt x="55" y="354"/>
                    </a:cubicBezTo>
                    <a:cubicBezTo>
                      <a:pt x="55" y="355"/>
                      <a:pt x="55" y="355"/>
                      <a:pt x="55" y="355"/>
                    </a:cubicBezTo>
                    <a:cubicBezTo>
                      <a:pt x="57" y="356"/>
                      <a:pt x="57" y="356"/>
                      <a:pt x="57" y="356"/>
                    </a:cubicBezTo>
                    <a:cubicBezTo>
                      <a:pt x="55" y="356"/>
                      <a:pt x="55" y="356"/>
                      <a:pt x="55" y="356"/>
                    </a:cubicBezTo>
                    <a:cubicBezTo>
                      <a:pt x="55" y="355"/>
                      <a:pt x="55" y="355"/>
                      <a:pt x="55" y="355"/>
                    </a:cubicBezTo>
                    <a:cubicBezTo>
                      <a:pt x="53" y="356"/>
                      <a:pt x="53" y="356"/>
                      <a:pt x="53" y="356"/>
                    </a:cubicBezTo>
                    <a:cubicBezTo>
                      <a:pt x="52" y="359"/>
                      <a:pt x="52" y="359"/>
                      <a:pt x="52" y="359"/>
                    </a:cubicBezTo>
                    <a:cubicBezTo>
                      <a:pt x="50" y="360"/>
                      <a:pt x="50" y="360"/>
                      <a:pt x="50" y="360"/>
                    </a:cubicBezTo>
                    <a:cubicBezTo>
                      <a:pt x="50" y="362"/>
                      <a:pt x="50" y="362"/>
                      <a:pt x="50" y="362"/>
                    </a:cubicBezTo>
                    <a:cubicBezTo>
                      <a:pt x="46" y="365"/>
                      <a:pt x="46" y="365"/>
                      <a:pt x="46" y="365"/>
                    </a:cubicBezTo>
                    <a:cubicBezTo>
                      <a:pt x="44" y="365"/>
                      <a:pt x="44" y="365"/>
                      <a:pt x="44" y="365"/>
                    </a:cubicBezTo>
                    <a:cubicBezTo>
                      <a:pt x="43" y="367"/>
                      <a:pt x="43" y="367"/>
                      <a:pt x="43" y="367"/>
                    </a:cubicBezTo>
                    <a:cubicBezTo>
                      <a:pt x="42" y="366"/>
                      <a:pt x="42" y="366"/>
                      <a:pt x="42" y="366"/>
                    </a:cubicBezTo>
                    <a:cubicBezTo>
                      <a:pt x="38" y="368"/>
                      <a:pt x="38" y="368"/>
                      <a:pt x="38" y="368"/>
                    </a:cubicBezTo>
                    <a:cubicBezTo>
                      <a:pt x="37" y="369"/>
                      <a:pt x="37" y="369"/>
                      <a:pt x="37" y="369"/>
                    </a:cubicBezTo>
                    <a:cubicBezTo>
                      <a:pt x="37" y="371"/>
                      <a:pt x="37" y="371"/>
                      <a:pt x="37" y="371"/>
                    </a:cubicBezTo>
                    <a:cubicBezTo>
                      <a:pt x="40" y="371"/>
                      <a:pt x="40" y="371"/>
                      <a:pt x="40" y="371"/>
                    </a:cubicBezTo>
                    <a:cubicBezTo>
                      <a:pt x="41" y="370"/>
                      <a:pt x="41" y="370"/>
                      <a:pt x="41" y="370"/>
                    </a:cubicBezTo>
                    <a:cubicBezTo>
                      <a:pt x="42" y="369"/>
                      <a:pt x="42" y="369"/>
                      <a:pt x="42" y="369"/>
                    </a:cubicBezTo>
                    <a:cubicBezTo>
                      <a:pt x="46" y="371"/>
                      <a:pt x="46" y="371"/>
                      <a:pt x="46" y="371"/>
                    </a:cubicBezTo>
                    <a:cubicBezTo>
                      <a:pt x="49" y="375"/>
                      <a:pt x="49" y="375"/>
                      <a:pt x="49" y="375"/>
                    </a:cubicBezTo>
                    <a:cubicBezTo>
                      <a:pt x="50" y="373"/>
                      <a:pt x="50" y="373"/>
                      <a:pt x="50" y="373"/>
                    </a:cubicBezTo>
                    <a:cubicBezTo>
                      <a:pt x="51" y="373"/>
                      <a:pt x="51" y="373"/>
                      <a:pt x="51" y="373"/>
                    </a:cubicBezTo>
                    <a:cubicBezTo>
                      <a:pt x="52" y="372"/>
                      <a:pt x="52" y="372"/>
                      <a:pt x="52" y="372"/>
                    </a:cubicBezTo>
                    <a:cubicBezTo>
                      <a:pt x="51" y="370"/>
                      <a:pt x="51" y="370"/>
                      <a:pt x="51" y="370"/>
                    </a:cubicBezTo>
                    <a:cubicBezTo>
                      <a:pt x="52" y="367"/>
                      <a:pt x="52" y="367"/>
                      <a:pt x="52" y="367"/>
                    </a:cubicBezTo>
                    <a:cubicBezTo>
                      <a:pt x="53" y="369"/>
                      <a:pt x="53" y="369"/>
                      <a:pt x="53" y="369"/>
                    </a:cubicBezTo>
                    <a:cubicBezTo>
                      <a:pt x="54" y="367"/>
                      <a:pt x="54" y="367"/>
                      <a:pt x="54" y="367"/>
                    </a:cubicBezTo>
                    <a:cubicBezTo>
                      <a:pt x="57" y="366"/>
                      <a:pt x="57" y="366"/>
                      <a:pt x="57" y="366"/>
                    </a:cubicBezTo>
                    <a:cubicBezTo>
                      <a:pt x="58" y="366"/>
                      <a:pt x="58" y="366"/>
                      <a:pt x="58" y="366"/>
                    </a:cubicBezTo>
                    <a:cubicBezTo>
                      <a:pt x="59" y="363"/>
                      <a:pt x="59" y="363"/>
                      <a:pt x="59" y="363"/>
                    </a:cubicBezTo>
                    <a:cubicBezTo>
                      <a:pt x="60" y="362"/>
                      <a:pt x="60" y="362"/>
                      <a:pt x="60" y="362"/>
                    </a:cubicBezTo>
                    <a:cubicBezTo>
                      <a:pt x="61" y="363"/>
                      <a:pt x="61" y="363"/>
                      <a:pt x="61" y="363"/>
                    </a:cubicBezTo>
                    <a:cubicBezTo>
                      <a:pt x="65" y="363"/>
                      <a:pt x="65" y="363"/>
                      <a:pt x="65" y="363"/>
                    </a:cubicBezTo>
                    <a:cubicBezTo>
                      <a:pt x="67" y="362"/>
                      <a:pt x="67" y="362"/>
                      <a:pt x="67" y="362"/>
                    </a:cubicBezTo>
                    <a:cubicBezTo>
                      <a:pt x="70" y="362"/>
                      <a:pt x="70" y="362"/>
                      <a:pt x="70" y="362"/>
                    </a:cubicBezTo>
                    <a:cubicBezTo>
                      <a:pt x="71" y="363"/>
                      <a:pt x="71" y="363"/>
                      <a:pt x="71" y="363"/>
                    </a:cubicBezTo>
                    <a:cubicBezTo>
                      <a:pt x="72" y="362"/>
                      <a:pt x="72" y="362"/>
                      <a:pt x="72" y="362"/>
                    </a:cubicBezTo>
                    <a:cubicBezTo>
                      <a:pt x="70" y="361"/>
                      <a:pt x="70" y="361"/>
                      <a:pt x="70" y="361"/>
                    </a:cubicBezTo>
                    <a:cubicBezTo>
                      <a:pt x="71" y="361"/>
                      <a:pt x="71" y="361"/>
                      <a:pt x="71" y="361"/>
                    </a:cubicBezTo>
                    <a:cubicBezTo>
                      <a:pt x="71" y="359"/>
                      <a:pt x="71" y="359"/>
                      <a:pt x="71" y="359"/>
                    </a:cubicBezTo>
                    <a:cubicBezTo>
                      <a:pt x="72" y="359"/>
                      <a:pt x="72" y="359"/>
                      <a:pt x="72" y="359"/>
                    </a:cubicBezTo>
                    <a:cubicBezTo>
                      <a:pt x="72" y="360"/>
                      <a:pt x="72" y="360"/>
                      <a:pt x="72" y="360"/>
                    </a:cubicBezTo>
                    <a:cubicBezTo>
                      <a:pt x="72" y="361"/>
                      <a:pt x="72" y="361"/>
                      <a:pt x="72" y="361"/>
                    </a:cubicBezTo>
                    <a:cubicBezTo>
                      <a:pt x="74" y="362"/>
                      <a:pt x="74" y="362"/>
                      <a:pt x="74" y="362"/>
                    </a:cubicBezTo>
                    <a:cubicBezTo>
                      <a:pt x="74" y="363"/>
                      <a:pt x="74" y="363"/>
                      <a:pt x="74" y="363"/>
                    </a:cubicBezTo>
                    <a:cubicBezTo>
                      <a:pt x="75" y="364"/>
                      <a:pt x="75" y="364"/>
                      <a:pt x="75" y="364"/>
                    </a:cubicBezTo>
                    <a:cubicBezTo>
                      <a:pt x="77" y="363"/>
                      <a:pt x="77" y="363"/>
                      <a:pt x="77" y="363"/>
                    </a:cubicBezTo>
                    <a:cubicBezTo>
                      <a:pt x="81" y="367"/>
                      <a:pt x="81" y="367"/>
                      <a:pt x="81" y="367"/>
                    </a:cubicBezTo>
                    <a:cubicBezTo>
                      <a:pt x="84" y="367"/>
                      <a:pt x="84" y="367"/>
                      <a:pt x="84" y="367"/>
                    </a:cubicBezTo>
                    <a:cubicBezTo>
                      <a:pt x="84" y="364"/>
                      <a:pt x="84" y="364"/>
                      <a:pt x="84" y="364"/>
                    </a:cubicBezTo>
                    <a:cubicBezTo>
                      <a:pt x="86" y="363"/>
                      <a:pt x="86" y="363"/>
                      <a:pt x="86" y="363"/>
                    </a:cubicBezTo>
                    <a:cubicBezTo>
                      <a:pt x="88" y="360"/>
                      <a:pt x="88" y="360"/>
                      <a:pt x="88" y="360"/>
                    </a:cubicBezTo>
                    <a:cubicBezTo>
                      <a:pt x="86" y="360"/>
                      <a:pt x="86" y="360"/>
                      <a:pt x="86" y="360"/>
                    </a:cubicBezTo>
                    <a:cubicBezTo>
                      <a:pt x="88" y="359"/>
                      <a:pt x="88" y="359"/>
                      <a:pt x="88" y="359"/>
                    </a:cubicBezTo>
                    <a:cubicBezTo>
                      <a:pt x="88" y="356"/>
                      <a:pt x="88" y="356"/>
                      <a:pt x="88" y="356"/>
                    </a:cubicBezTo>
                    <a:cubicBezTo>
                      <a:pt x="89" y="354"/>
                      <a:pt x="89" y="354"/>
                      <a:pt x="89" y="354"/>
                    </a:cubicBezTo>
                    <a:cubicBezTo>
                      <a:pt x="88" y="351"/>
                      <a:pt x="88" y="351"/>
                      <a:pt x="88" y="351"/>
                    </a:cubicBezTo>
                    <a:cubicBezTo>
                      <a:pt x="90" y="353"/>
                      <a:pt x="90" y="353"/>
                      <a:pt x="90" y="353"/>
                    </a:cubicBezTo>
                    <a:cubicBezTo>
                      <a:pt x="92" y="353"/>
                      <a:pt x="92" y="353"/>
                      <a:pt x="92" y="353"/>
                    </a:cubicBezTo>
                    <a:cubicBezTo>
                      <a:pt x="93" y="352"/>
                      <a:pt x="93" y="352"/>
                      <a:pt x="93" y="352"/>
                    </a:cubicBezTo>
                    <a:cubicBezTo>
                      <a:pt x="96" y="351"/>
                      <a:pt x="96" y="351"/>
                      <a:pt x="96" y="351"/>
                    </a:cubicBezTo>
                    <a:cubicBezTo>
                      <a:pt x="97" y="350"/>
                      <a:pt x="97" y="350"/>
                      <a:pt x="97" y="350"/>
                    </a:cubicBezTo>
                    <a:cubicBezTo>
                      <a:pt x="99" y="350"/>
                      <a:pt x="99" y="350"/>
                      <a:pt x="99" y="350"/>
                    </a:cubicBezTo>
                    <a:cubicBezTo>
                      <a:pt x="102" y="350"/>
                      <a:pt x="102" y="350"/>
                      <a:pt x="102" y="350"/>
                    </a:cubicBezTo>
                    <a:cubicBezTo>
                      <a:pt x="105" y="351"/>
                      <a:pt x="108" y="352"/>
                      <a:pt x="110" y="354"/>
                    </a:cubicBezTo>
                    <a:cubicBezTo>
                      <a:pt x="111" y="357"/>
                      <a:pt x="111" y="357"/>
                      <a:pt x="111" y="357"/>
                    </a:cubicBezTo>
                    <a:cubicBezTo>
                      <a:pt x="112" y="356"/>
                      <a:pt x="112" y="356"/>
                      <a:pt x="112" y="356"/>
                    </a:cubicBezTo>
                    <a:cubicBezTo>
                      <a:pt x="111" y="355"/>
                      <a:pt x="111" y="355"/>
                      <a:pt x="111" y="355"/>
                    </a:cubicBezTo>
                    <a:cubicBezTo>
                      <a:pt x="111" y="353"/>
                      <a:pt x="111" y="353"/>
                      <a:pt x="111" y="353"/>
                    </a:cubicBezTo>
                    <a:cubicBezTo>
                      <a:pt x="114" y="353"/>
                      <a:pt x="117" y="353"/>
                      <a:pt x="119" y="354"/>
                    </a:cubicBezTo>
                    <a:cubicBezTo>
                      <a:pt x="122" y="354"/>
                      <a:pt x="122" y="354"/>
                      <a:pt x="122" y="354"/>
                    </a:cubicBezTo>
                    <a:cubicBezTo>
                      <a:pt x="123" y="352"/>
                      <a:pt x="123" y="352"/>
                      <a:pt x="123" y="352"/>
                    </a:cubicBezTo>
                    <a:cubicBezTo>
                      <a:pt x="121" y="351"/>
                      <a:pt x="121" y="351"/>
                      <a:pt x="121" y="351"/>
                    </a:cubicBezTo>
                    <a:cubicBezTo>
                      <a:pt x="120" y="349"/>
                      <a:pt x="120" y="349"/>
                      <a:pt x="120" y="349"/>
                    </a:cubicBezTo>
                    <a:cubicBezTo>
                      <a:pt x="122" y="350"/>
                      <a:pt x="122" y="350"/>
                      <a:pt x="122" y="350"/>
                    </a:cubicBezTo>
                    <a:cubicBezTo>
                      <a:pt x="123" y="351"/>
                      <a:pt x="123" y="351"/>
                      <a:pt x="123" y="351"/>
                    </a:cubicBezTo>
                    <a:cubicBezTo>
                      <a:pt x="125" y="350"/>
                      <a:pt x="125" y="350"/>
                      <a:pt x="125" y="350"/>
                    </a:cubicBezTo>
                    <a:cubicBezTo>
                      <a:pt x="126" y="350"/>
                      <a:pt x="126" y="350"/>
                      <a:pt x="126" y="350"/>
                    </a:cubicBezTo>
                    <a:cubicBezTo>
                      <a:pt x="129" y="349"/>
                      <a:pt x="129" y="349"/>
                      <a:pt x="129" y="349"/>
                    </a:cubicBezTo>
                    <a:cubicBezTo>
                      <a:pt x="131" y="350"/>
                      <a:pt x="131" y="350"/>
                      <a:pt x="131" y="350"/>
                    </a:cubicBezTo>
                    <a:cubicBezTo>
                      <a:pt x="132" y="348"/>
                      <a:pt x="132" y="348"/>
                      <a:pt x="132" y="348"/>
                    </a:cubicBezTo>
                    <a:cubicBezTo>
                      <a:pt x="133" y="348"/>
                      <a:pt x="135" y="348"/>
                      <a:pt x="136" y="347"/>
                    </a:cubicBezTo>
                    <a:cubicBezTo>
                      <a:pt x="136" y="346"/>
                      <a:pt x="136" y="346"/>
                      <a:pt x="136" y="346"/>
                    </a:cubicBezTo>
                    <a:cubicBezTo>
                      <a:pt x="134" y="344"/>
                      <a:pt x="134" y="344"/>
                      <a:pt x="134" y="344"/>
                    </a:cubicBezTo>
                    <a:cubicBezTo>
                      <a:pt x="136" y="345"/>
                      <a:pt x="138" y="346"/>
                      <a:pt x="140" y="347"/>
                    </a:cubicBezTo>
                    <a:cubicBezTo>
                      <a:pt x="141" y="346"/>
                      <a:pt x="141" y="346"/>
                      <a:pt x="141" y="346"/>
                    </a:cubicBezTo>
                    <a:cubicBezTo>
                      <a:pt x="140" y="345"/>
                      <a:pt x="140" y="345"/>
                      <a:pt x="140" y="345"/>
                    </a:cubicBezTo>
                    <a:cubicBezTo>
                      <a:pt x="142" y="345"/>
                      <a:pt x="142" y="345"/>
                      <a:pt x="142" y="345"/>
                    </a:cubicBezTo>
                    <a:cubicBezTo>
                      <a:pt x="141" y="347"/>
                      <a:pt x="141" y="347"/>
                      <a:pt x="141" y="347"/>
                    </a:cubicBezTo>
                    <a:cubicBezTo>
                      <a:pt x="142" y="347"/>
                      <a:pt x="142" y="347"/>
                      <a:pt x="142" y="347"/>
                    </a:cubicBezTo>
                    <a:cubicBezTo>
                      <a:pt x="143" y="345"/>
                      <a:pt x="143" y="345"/>
                      <a:pt x="143" y="345"/>
                    </a:cubicBezTo>
                    <a:cubicBezTo>
                      <a:pt x="145" y="346"/>
                      <a:pt x="145" y="346"/>
                      <a:pt x="145" y="346"/>
                    </a:cubicBezTo>
                    <a:cubicBezTo>
                      <a:pt x="147" y="347"/>
                      <a:pt x="147" y="347"/>
                      <a:pt x="147" y="347"/>
                    </a:cubicBezTo>
                    <a:cubicBezTo>
                      <a:pt x="146" y="348"/>
                      <a:pt x="146" y="348"/>
                      <a:pt x="146" y="348"/>
                    </a:cubicBezTo>
                    <a:cubicBezTo>
                      <a:pt x="148" y="349"/>
                      <a:pt x="148" y="349"/>
                      <a:pt x="148" y="349"/>
                    </a:cubicBezTo>
                    <a:cubicBezTo>
                      <a:pt x="152" y="347"/>
                      <a:pt x="156" y="346"/>
                      <a:pt x="160" y="345"/>
                    </a:cubicBezTo>
                    <a:cubicBezTo>
                      <a:pt x="164" y="346"/>
                      <a:pt x="168" y="347"/>
                      <a:pt x="172" y="348"/>
                    </a:cubicBezTo>
                    <a:cubicBezTo>
                      <a:pt x="174" y="345"/>
                      <a:pt x="174" y="345"/>
                      <a:pt x="174" y="345"/>
                    </a:cubicBezTo>
                    <a:cubicBezTo>
                      <a:pt x="180" y="344"/>
                      <a:pt x="180" y="344"/>
                      <a:pt x="180" y="344"/>
                    </a:cubicBezTo>
                    <a:cubicBezTo>
                      <a:pt x="183" y="341"/>
                      <a:pt x="183" y="341"/>
                      <a:pt x="183" y="341"/>
                    </a:cubicBezTo>
                    <a:cubicBezTo>
                      <a:pt x="184" y="341"/>
                      <a:pt x="184" y="341"/>
                      <a:pt x="184" y="341"/>
                    </a:cubicBezTo>
                    <a:cubicBezTo>
                      <a:pt x="187" y="341"/>
                      <a:pt x="187" y="341"/>
                      <a:pt x="187" y="341"/>
                    </a:cubicBezTo>
                    <a:cubicBezTo>
                      <a:pt x="188" y="341"/>
                      <a:pt x="188" y="341"/>
                      <a:pt x="188" y="341"/>
                    </a:cubicBezTo>
                    <a:cubicBezTo>
                      <a:pt x="187" y="339"/>
                      <a:pt x="187" y="339"/>
                      <a:pt x="187" y="339"/>
                    </a:cubicBezTo>
                    <a:cubicBezTo>
                      <a:pt x="189" y="337"/>
                      <a:pt x="189" y="337"/>
                      <a:pt x="189" y="337"/>
                    </a:cubicBezTo>
                    <a:cubicBezTo>
                      <a:pt x="190" y="336"/>
                      <a:pt x="190" y="336"/>
                      <a:pt x="190" y="336"/>
                    </a:cubicBezTo>
                    <a:cubicBezTo>
                      <a:pt x="192" y="336"/>
                      <a:pt x="192" y="336"/>
                      <a:pt x="192" y="336"/>
                    </a:cubicBezTo>
                    <a:cubicBezTo>
                      <a:pt x="196" y="333"/>
                      <a:pt x="196" y="333"/>
                      <a:pt x="196" y="333"/>
                    </a:cubicBezTo>
                    <a:cubicBezTo>
                      <a:pt x="197" y="330"/>
                      <a:pt x="197" y="330"/>
                      <a:pt x="197" y="330"/>
                    </a:cubicBezTo>
                    <a:cubicBezTo>
                      <a:pt x="196" y="328"/>
                      <a:pt x="196" y="328"/>
                      <a:pt x="196" y="328"/>
                    </a:cubicBezTo>
                    <a:cubicBezTo>
                      <a:pt x="197" y="325"/>
                      <a:pt x="197" y="325"/>
                      <a:pt x="197" y="325"/>
                    </a:cubicBezTo>
                    <a:cubicBezTo>
                      <a:pt x="197" y="325"/>
                      <a:pt x="197" y="325"/>
                      <a:pt x="197" y="325"/>
                    </a:cubicBezTo>
                    <a:cubicBezTo>
                      <a:pt x="193" y="325"/>
                      <a:pt x="190" y="325"/>
                      <a:pt x="187" y="327"/>
                    </a:cubicBezTo>
                    <a:cubicBezTo>
                      <a:pt x="182" y="326"/>
                      <a:pt x="182" y="326"/>
                      <a:pt x="182" y="326"/>
                    </a:cubicBezTo>
                    <a:cubicBezTo>
                      <a:pt x="181" y="325"/>
                      <a:pt x="181" y="325"/>
                      <a:pt x="181" y="325"/>
                    </a:cubicBezTo>
                    <a:cubicBezTo>
                      <a:pt x="181" y="326"/>
                      <a:pt x="181" y="326"/>
                      <a:pt x="181" y="326"/>
                    </a:cubicBezTo>
                    <a:cubicBezTo>
                      <a:pt x="178" y="326"/>
                      <a:pt x="178" y="326"/>
                      <a:pt x="178" y="326"/>
                    </a:cubicBezTo>
                    <a:cubicBezTo>
                      <a:pt x="177" y="325"/>
                      <a:pt x="177" y="325"/>
                      <a:pt x="177" y="325"/>
                    </a:cubicBezTo>
                    <a:cubicBezTo>
                      <a:pt x="179" y="324"/>
                      <a:pt x="179" y="324"/>
                      <a:pt x="179" y="324"/>
                    </a:cubicBezTo>
                    <a:cubicBezTo>
                      <a:pt x="181" y="324"/>
                      <a:pt x="181" y="324"/>
                      <a:pt x="181" y="324"/>
                    </a:cubicBezTo>
                    <a:cubicBezTo>
                      <a:pt x="180" y="323"/>
                      <a:pt x="180" y="323"/>
                      <a:pt x="180" y="323"/>
                    </a:cubicBezTo>
                    <a:cubicBezTo>
                      <a:pt x="177" y="322"/>
                      <a:pt x="177" y="322"/>
                      <a:pt x="177" y="322"/>
                    </a:cubicBezTo>
                    <a:cubicBezTo>
                      <a:pt x="175" y="323"/>
                      <a:pt x="175" y="323"/>
                      <a:pt x="175" y="323"/>
                    </a:cubicBezTo>
                    <a:cubicBezTo>
                      <a:pt x="175" y="322"/>
                      <a:pt x="175" y="322"/>
                      <a:pt x="175" y="322"/>
                    </a:cubicBezTo>
                    <a:cubicBezTo>
                      <a:pt x="180" y="321"/>
                      <a:pt x="180" y="321"/>
                      <a:pt x="180" y="321"/>
                    </a:cubicBezTo>
                    <a:cubicBezTo>
                      <a:pt x="182" y="321"/>
                      <a:pt x="182" y="321"/>
                      <a:pt x="182" y="321"/>
                    </a:cubicBezTo>
                    <a:cubicBezTo>
                      <a:pt x="184" y="320"/>
                      <a:pt x="184" y="320"/>
                      <a:pt x="184" y="320"/>
                    </a:cubicBezTo>
                    <a:cubicBezTo>
                      <a:pt x="186" y="318"/>
                      <a:pt x="186" y="318"/>
                      <a:pt x="186" y="318"/>
                    </a:cubicBezTo>
                    <a:cubicBezTo>
                      <a:pt x="185" y="313"/>
                      <a:pt x="185" y="313"/>
                      <a:pt x="185" y="313"/>
                    </a:cubicBezTo>
                    <a:cubicBezTo>
                      <a:pt x="184" y="314"/>
                      <a:pt x="183" y="315"/>
                      <a:pt x="181" y="315"/>
                    </a:cubicBezTo>
                    <a:cubicBezTo>
                      <a:pt x="180" y="314"/>
                      <a:pt x="180" y="314"/>
                      <a:pt x="180" y="314"/>
                    </a:cubicBezTo>
                    <a:cubicBezTo>
                      <a:pt x="184" y="313"/>
                      <a:pt x="184" y="313"/>
                      <a:pt x="184" y="313"/>
                    </a:cubicBezTo>
                    <a:cubicBezTo>
                      <a:pt x="184" y="312"/>
                      <a:pt x="184" y="312"/>
                      <a:pt x="184" y="312"/>
                    </a:cubicBezTo>
                    <a:cubicBezTo>
                      <a:pt x="186" y="311"/>
                      <a:pt x="186" y="311"/>
                      <a:pt x="186" y="311"/>
                    </a:cubicBezTo>
                    <a:cubicBezTo>
                      <a:pt x="187" y="312"/>
                      <a:pt x="187" y="312"/>
                      <a:pt x="187" y="312"/>
                    </a:cubicBezTo>
                    <a:cubicBezTo>
                      <a:pt x="190" y="312"/>
                      <a:pt x="190" y="312"/>
                      <a:pt x="190" y="312"/>
                    </a:cubicBezTo>
                    <a:cubicBezTo>
                      <a:pt x="193" y="310"/>
                      <a:pt x="193" y="310"/>
                      <a:pt x="193" y="310"/>
                    </a:cubicBezTo>
                    <a:cubicBezTo>
                      <a:pt x="191" y="309"/>
                      <a:pt x="191" y="309"/>
                      <a:pt x="191" y="309"/>
                    </a:cubicBezTo>
                    <a:cubicBezTo>
                      <a:pt x="192" y="307"/>
                      <a:pt x="192" y="307"/>
                      <a:pt x="192" y="307"/>
                    </a:cubicBezTo>
                    <a:cubicBezTo>
                      <a:pt x="192" y="306"/>
                      <a:pt x="192" y="306"/>
                      <a:pt x="192" y="306"/>
                    </a:cubicBezTo>
                    <a:cubicBezTo>
                      <a:pt x="188" y="306"/>
                      <a:pt x="188" y="306"/>
                      <a:pt x="188" y="306"/>
                    </a:cubicBezTo>
                    <a:cubicBezTo>
                      <a:pt x="190" y="306"/>
                      <a:pt x="190" y="306"/>
                      <a:pt x="190" y="306"/>
                    </a:cubicBezTo>
                    <a:cubicBezTo>
                      <a:pt x="192" y="306"/>
                      <a:pt x="192" y="306"/>
                      <a:pt x="192" y="306"/>
                    </a:cubicBezTo>
                    <a:cubicBezTo>
                      <a:pt x="190" y="304"/>
                      <a:pt x="190" y="304"/>
                      <a:pt x="190" y="304"/>
                    </a:cubicBezTo>
                    <a:cubicBezTo>
                      <a:pt x="192" y="304"/>
                      <a:pt x="193" y="305"/>
                      <a:pt x="194" y="306"/>
                    </a:cubicBezTo>
                    <a:cubicBezTo>
                      <a:pt x="195" y="305"/>
                      <a:pt x="196" y="304"/>
                      <a:pt x="196" y="302"/>
                    </a:cubicBezTo>
                    <a:cubicBezTo>
                      <a:pt x="199" y="301"/>
                      <a:pt x="199" y="301"/>
                      <a:pt x="199" y="301"/>
                    </a:cubicBezTo>
                    <a:cubicBezTo>
                      <a:pt x="199" y="299"/>
                      <a:pt x="200" y="297"/>
                      <a:pt x="199" y="295"/>
                    </a:cubicBezTo>
                    <a:cubicBezTo>
                      <a:pt x="201" y="292"/>
                      <a:pt x="200" y="297"/>
                      <a:pt x="199" y="295"/>
                    </a:cubicBezTo>
                    <a:close/>
                    <a:moveTo>
                      <a:pt x="137" y="348"/>
                    </a:moveTo>
                    <a:cubicBezTo>
                      <a:pt x="135" y="350"/>
                      <a:pt x="135" y="350"/>
                      <a:pt x="135" y="350"/>
                    </a:cubicBezTo>
                    <a:cubicBezTo>
                      <a:pt x="134" y="349"/>
                      <a:pt x="134" y="349"/>
                      <a:pt x="134" y="349"/>
                    </a:cubicBezTo>
                    <a:cubicBezTo>
                      <a:pt x="132" y="350"/>
                      <a:pt x="132" y="350"/>
                      <a:pt x="132" y="350"/>
                    </a:cubicBezTo>
                    <a:cubicBezTo>
                      <a:pt x="131" y="352"/>
                      <a:pt x="131" y="352"/>
                      <a:pt x="131" y="352"/>
                    </a:cubicBezTo>
                    <a:cubicBezTo>
                      <a:pt x="132" y="351"/>
                      <a:pt x="132" y="351"/>
                      <a:pt x="132" y="351"/>
                    </a:cubicBezTo>
                    <a:cubicBezTo>
                      <a:pt x="137" y="354"/>
                      <a:pt x="137" y="354"/>
                      <a:pt x="137" y="354"/>
                    </a:cubicBezTo>
                    <a:cubicBezTo>
                      <a:pt x="138" y="354"/>
                      <a:pt x="138" y="354"/>
                      <a:pt x="138" y="354"/>
                    </a:cubicBezTo>
                    <a:cubicBezTo>
                      <a:pt x="140" y="354"/>
                      <a:pt x="140" y="354"/>
                      <a:pt x="140" y="354"/>
                    </a:cubicBezTo>
                    <a:cubicBezTo>
                      <a:pt x="140" y="352"/>
                      <a:pt x="140" y="352"/>
                      <a:pt x="140" y="352"/>
                    </a:cubicBezTo>
                    <a:cubicBezTo>
                      <a:pt x="142" y="350"/>
                      <a:pt x="142" y="350"/>
                      <a:pt x="142" y="350"/>
                    </a:cubicBezTo>
                    <a:cubicBezTo>
                      <a:pt x="141" y="349"/>
                      <a:pt x="141" y="349"/>
                      <a:pt x="141" y="349"/>
                    </a:cubicBezTo>
                    <a:lnTo>
                      <a:pt x="137" y="348"/>
                    </a:lnTo>
                    <a:close/>
                    <a:moveTo>
                      <a:pt x="65" y="265"/>
                    </a:moveTo>
                    <a:cubicBezTo>
                      <a:pt x="66" y="264"/>
                      <a:pt x="66" y="264"/>
                      <a:pt x="66" y="264"/>
                    </a:cubicBezTo>
                    <a:cubicBezTo>
                      <a:pt x="64" y="262"/>
                      <a:pt x="64" y="262"/>
                      <a:pt x="64" y="262"/>
                    </a:cubicBezTo>
                    <a:cubicBezTo>
                      <a:pt x="64" y="262"/>
                      <a:pt x="64" y="262"/>
                      <a:pt x="64" y="262"/>
                    </a:cubicBezTo>
                    <a:cubicBezTo>
                      <a:pt x="63" y="263"/>
                      <a:pt x="63" y="263"/>
                      <a:pt x="63" y="263"/>
                    </a:cubicBezTo>
                    <a:cubicBezTo>
                      <a:pt x="64" y="264"/>
                      <a:pt x="64" y="264"/>
                      <a:pt x="64" y="264"/>
                    </a:cubicBezTo>
                    <a:lnTo>
                      <a:pt x="65" y="265"/>
                    </a:lnTo>
                    <a:close/>
                    <a:moveTo>
                      <a:pt x="98" y="77"/>
                    </a:moveTo>
                    <a:cubicBezTo>
                      <a:pt x="100" y="80"/>
                      <a:pt x="100" y="80"/>
                      <a:pt x="100" y="80"/>
                    </a:cubicBezTo>
                    <a:cubicBezTo>
                      <a:pt x="100" y="79"/>
                      <a:pt x="100" y="78"/>
                      <a:pt x="101" y="77"/>
                    </a:cubicBezTo>
                    <a:cubicBezTo>
                      <a:pt x="100" y="76"/>
                      <a:pt x="100" y="76"/>
                      <a:pt x="100" y="76"/>
                    </a:cubicBezTo>
                    <a:lnTo>
                      <a:pt x="98" y="77"/>
                    </a:lnTo>
                    <a:close/>
                    <a:moveTo>
                      <a:pt x="105" y="66"/>
                    </a:moveTo>
                    <a:cubicBezTo>
                      <a:pt x="106" y="68"/>
                      <a:pt x="106" y="68"/>
                      <a:pt x="106" y="68"/>
                    </a:cubicBezTo>
                    <a:cubicBezTo>
                      <a:pt x="108" y="68"/>
                      <a:pt x="108" y="68"/>
                      <a:pt x="108" y="68"/>
                    </a:cubicBezTo>
                    <a:cubicBezTo>
                      <a:pt x="106" y="66"/>
                      <a:pt x="106" y="66"/>
                      <a:pt x="106" y="66"/>
                    </a:cubicBezTo>
                    <a:lnTo>
                      <a:pt x="105" y="66"/>
                    </a:lnTo>
                    <a:close/>
                    <a:moveTo>
                      <a:pt x="99" y="66"/>
                    </a:moveTo>
                    <a:cubicBezTo>
                      <a:pt x="100" y="65"/>
                      <a:pt x="100" y="65"/>
                      <a:pt x="100" y="65"/>
                    </a:cubicBezTo>
                    <a:cubicBezTo>
                      <a:pt x="98" y="65"/>
                      <a:pt x="98" y="65"/>
                      <a:pt x="98" y="65"/>
                    </a:cubicBezTo>
                    <a:cubicBezTo>
                      <a:pt x="97" y="65"/>
                      <a:pt x="97" y="65"/>
                      <a:pt x="97" y="65"/>
                    </a:cubicBezTo>
                    <a:cubicBezTo>
                      <a:pt x="97" y="66"/>
                      <a:pt x="97" y="66"/>
                      <a:pt x="97" y="66"/>
                    </a:cubicBezTo>
                    <a:cubicBezTo>
                      <a:pt x="97" y="66"/>
                      <a:pt x="97" y="66"/>
                      <a:pt x="97" y="66"/>
                    </a:cubicBezTo>
                    <a:lnTo>
                      <a:pt x="99" y="66"/>
                    </a:lnTo>
                    <a:close/>
                    <a:moveTo>
                      <a:pt x="104" y="66"/>
                    </a:moveTo>
                    <a:cubicBezTo>
                      <a:pt x="103" y="64"/>
                      <a:pt x="103" y="64"/>
                      <a:pt x="103" y="64"/>
                    </a:cubicBezTo>
                    <a:cubicBezTo>
                      <a:pt x="104" y="63"/>
                      <a:pt x="104" y="63"/>
                      <a:pt x="104" y="63"/>
                    </a:cubicBezTo>
                    <a:cubicBezTo>
                      <a:pt x="103" y="63"/>
                      <a:pt x="103" y="63"/>
                      <a:pt x="103" y="63"/>
                    </a:cubicBezTo>
                    <a:cubicBezTo>
                      <a:pt x="103" y="64"/>
                      <a:pt x="103" y="64"/>
                      <a:pt x="103" y="64"/>
                    </a:cubicBezTo>
                    <a:cubicBezTo>
                      <a:pt x="102" y="64"/>
                      <a:pt x="102" y="64"/>
                      <a:pt x="102" y="64"/>
                    </a:cubicBezTo>
                    <a:cubicBezTo>
                      <a:pt x="103" y="66"/>
                      <a:pt x="103" y="66"/>
                      <a:pt x="103" y="66"/>
                    </a:cubicBezTo>
                    <a:lnTo>
                      <a:pt x="104" y="66"/>
                    </a:lnTo>
                    <a:close/>
                    <a:moveTo>
                      <a:pt x="99" y="61"/>
                    </a:moveTo>
                    <a:cubicBezTo>
                      <a:pt x="101" y="62"/>
                      <a:pt x="101" y="62"/>
                      <a:pt x="101" y="62"/>
                    </a:cubicBezTo>
                    <a:cubicBezTo>
                      <a:pt x="101" y="61"/>
                      <a:pt x="101" y="61"/>
                      <a:pt x="101" y="61"/>
                    </a:cubicBezTo>
                    <a:cubicBezTo>
                      <a:pt x="99" y="60"/>
                      <a:pt x="99" y="60"/>
                      <a:pt x="99" y="60"/>
                    </a:cubicBezTo>
                    <a:cubicBezTo>
                      <a:pt x="100" y="59"/>
                      <a:pt x="100" y="59"/>
                      <a:pt x="100" y="59"/>
                    </a:cubicBezTo>
                    <a:cubicBezTo>
                      <a:pt x="97" y="60"/>
                      <a:pt x="97" y="60"/>
                      <a:pt x="97" y="60"/>
                    </a:cubicBezTo>
                    <a:cubicBezTo>
                      <a:pt x="99" y="62"/>
                      <a:pt x="99" y="62"/>
                      <a:pt x="99" y="62"/>
                    </a:cubicBezTo>
                    <a:lnTo>
                      <a:pt x="99" y="61"/>
                    </a:lnTo>
                    <a:close/>
                    <a:moveTo>
                      <a:pt x="36" y="138"/>
                    </a:moveTo>
                    <a:cubicBezTo>
                      <a:pt x="35" y="136"/>
                      <a:pt x="35" y="136"/>
                      <a:pt x="35" y="136"/>
                    </a:cubicBezTo>
                    <a:cubicBezTo>
                      <a:pt x="34" y="135"/>
                      <a:pt x="34" y="135"/>
                      <a:pt x="34" y="135"/>
                    </a:cubicBezTo>
                    <a:cubicBezTo>
                      <a:pt x="34" y="135"/>
                      <a:pt x="34" y="135"/>
                      <a:pt x="34" y="135"/>
                    </a:cubicBezTo>
                    <a:cubicBezTo>
                      <a:pt x="32" y="137"/>
                      <a:pt x="32" y="137"/>
                      <a:pt x="32" y="137"/>
                    </a:cubicBezTo>
                    <a:cubicBezTo>
                      <a:pt x="35" y="139"/>
                      <a:pt x="35" y="139"/>
                      <a:pt x="35" y="139"/>
                    </a:cubicBezTo>
                    <a:lnTo>
                      <a:pt x="36" y="138"/>
                    </a:lnTo>
                    <a:close/>
                    <a:moveTo>
                      <a:pt x="42" y="128"/>
                    </a:moveTo>
                    <a:cubicBezTo>
                      <a:pt x="43" y="127"/>
                      <a:pt x="43" y="127"/>
                      <a:pt x="43" y="127"/>
                    </a:cubicBezTo>
                    <a:cubicBezTo>
                      <a:pt x="42" y="126"/>
                      <a:pt x="42" y="126"/>
                      <a:pt x="42" y="126"/>
                    </a:cubicBezTo>
                    <a:cubicBezTo>
                      <a:pt x="41" y="126"/>
                      <a:pt x="41" y="126"/>
                      <a:pt x="41" y="126"/>
                    </a:cubicBezTo>
                    <a:lnTo>
                      <a:pt x="42" y="128"/>
                    </a:lnTo>
                    <a:close/>
                    <a:moveTo>
                      <a:pt x="40" y="125"/>
                    </a:moveTo>
                    <a:cubicBezTo>
                      <a:pt x="40" y="126"/>
                      <a:pt x="40" y="126"/>
                      <a:pt x="40" y="126"/>
                    </a:cubicBezTo>
                    <a:cubicBezTo>
                      <a:pt x="41" y="125"/>
                      <a:pt x="41" y="125"/>
                      <a:pt x="41" y="125"/>
                    </a:cubicBezTo>
                    <a:cubicBezTo>
                      <a:pt x="41" y="123"/>
                      <a:pt x="41" y="123"/>
                      <a:pt x="41" y="123"/>
                    </a:cubicBezTo>
                    <a:cubicBezTo>
                      <a:pt x="42" y="120"/>
                      <a:pt x="42" y="120"/>
                      <a:pt x="42" y="120"/>
                    </a:cubicBezTo>
                    <a:cubicBezTo>
                      <a:pt x="41" y="121"/>
                      <a:pt x="41" y="121"/>
                      <a:pt x="41" y="121"/>
                    </a:cubicBezTo>
                    <a:cubicBezTo>
                      <a:pt x="41" y="122"/>
                      <a:pt x="41" y="122"/>
                      <a:pt x="41" y="122"/>
                    </a:cubicBezTo>
                    <a:cubicBezTo>
                      <a:pt x="40" y="122"/>
                      <a:pt x="40" y="122"/>
                      <a:pt x="40" y="122"/>
                    </a:cubicBezTo>
                    <a:lnTo>
                      <a:pt x="40" y="125"/>
                    </a:lnTo>
                    <a:close/>
                    <a:moveTo>
                      <a:pt x="56" y="179"/>
                    </a:moveTo>
                    <a:cubicBezTo>
                      <a:pt x="58" y="181"/>
                      <a:pt x="58" y="181"/>
                      <a:pt x="58" y="181"/>
                    </a:cubicBezTo>
                    <a:cubicBezTo>
                      <a:pt x="58" y="179"/>
                      <a:pt x="58" y="177"/>
                      <a:pt x="57" y="176"/>
                    </a:cubicBezTo>
                    <a:cubicBezTo>
                      <a:pt x="56" y="174"/>
                      <a:pt x="56" y="174"/>
                      <a:pt x="56" y="174"/>
                    </a:cubicBezTo>
                    <a:cubicBezTo>
                      <a:pt x="55" y="174"/>
                      <a:pt x="55" y="174"/>
                      <a:pt x="55" y="174"/>
                    </a:cubicBezTo>
                    <a:cubicBezTo>
                      <a:pt x="55" y="176"/>
                      <a:pt x="55" y="176"/>
                      <a:pt x="55" y="176"/>
                    </a:cubicBezTo>
                    <a:cubicBezTo>
                      <a:pt x="56" y="177"/>
                      <a:pt x="56" y="177"/>
                      <a:pt x="56" y="177"/>
                    </a:cubicBezTo>
                    <a:lnTo>
                      <a:pt x="56" y="179"/>
                    </a:lnTo>
                    <a:close/>
                    <a:moveTo>
                      <a:pt x="34" y="170"/>
                    </a:moveTo>
                    <a:cubicBezTo>
                      <a:pt x="36" y="169"/>
                      <a:pt x="36" y="169"/>
                      <a:pt x="36" y="169"/>
                    </a:cubicBezTo>
                    <a:cubicBezTo>
                      <a:pt x="37" y="167"/>
                      <a:pt x="37" y="167"/>
                      <a:pt x="37" y="167"/>
                    </a:cubicBezTo>
                    <a:cubicBezTo>
                      <a:pt x="36" y="167"/>
                      <a:pt x="36" y="167"/>
                      <a:pt x="36" y="167"/>
                    </a:cubicBezTo>
                    <a:cubicBezTo>
                      <a:pt x="35" y="168"/>
                      <a:pt x="35" y="168"/>
                      <a:pt x="35" y="168"/>
                    </a:cubicBezTo>
                    <a:lnTo>
                      <a:pt x="34" y="170"/>
                    </a:lnTo>
                    <a:close/>
                    <a:moveTo>
                      <a:pt x="46" y="164"/>
                    </a:moveTo>
                    <a:cubicBezTo>
                      <a:pt x="47" y="165"/>
                      <a:pt x="47" y="165"/>
                      <a:pt x="47" y="165"/>
                    </a:cubicBezTo>
                    <a:cubicBezTo>
                      <a:pt x="47" y="162"/>
                      <a:pt x="47" y="162"/>
                      <a:pt x="47" y="162"/>
                    </a:cubicBezTo>
                    <a:cubicBezTo>
                      <a:pt x="46" y="163"/>
                      <a:pt x="46" y="163"/>
                      <a:pt x="46" y="163"/>
                    </a:cubicBezTo>
                    <a:lnTo>
                      <a:pt x="46" y="164"/>
                    </a:lnTo>
                    <a:close/>
                    <a:moveTo>
                      <a:pt x="37" y="155"/>
                    </a:moveTo>
                    <a:cubicBezTo>
                      <a:pt x="36" y="154"/>
                      <a:pt x="36" y="154"/>
                      <a:pt x="36" y="154"/>
                    </a:cubicBezTo>
                    <a:cubicBezTo>
                      <a:pt x="35" y="154"/>
                      <a:pt x="35" y="154"/>
                      <a:pt x="35" y="154"/>
                    </a:cubicBezTo>
                    <a:cubicBezTo>
                      <a:pt x="35" y="155"/>
                      <a:pt x="35" y="155"/>
                      <a:pt x="35" y="155"/>
                    </a:cubicBezTo>
                    <a:lnTo>
                      <a:pt x="37" y="155"/>
                    </a:lnTo>
                    <a:close/>
                    <a:moveTo>
                      <a:pt x="21" y="154"/>
                    </a:moveTo>
                    <a:cubicBezTo>
                      <a:pt x="22" y="155"/>
                      <a:pt x="22" y="155"/>
                      <a:pt x="22" y="155"/>
                    </a:cubicBezTo>
                    <a:cubicBezTo>
                      <a:pt x="23" y="154"/>
                      <a:pt x="23" y="154"/>
                      <a:pt x="23" y="154"/>
                    </a:cubicBezTo>
                    <a:cubicBezTo>
                      <a:pt x="25" y="153"/>
                      <a:pt x="25" y="153"/>
                      <a:pt x="25" y="153"/>
                    </a:cubicBezTo>
                    <a:cubicBezTo>
                      <a:pt x="25" y="152"/>
                      <a:pt x="25" y="152"/>
                      <a:pt x="25" y="152"/>
                    </a:cubicBezTo>
                    <a:cubicBezTo>
                      <a:pt x="20" y="153"/>
                      <a:pt x="20" y="153"/>
                      <a:pt x="20" y="153"/>
                    </a:cubicBezTo>
                    <a:lnTo>
                      <a:pt x="21" y="154"/>
                    </a:lnTo>
                    <a:close/>
                    <a:moveTo>
                      <a:pt x="31" y="149"/>
                    </a:moveTo>
                    <a:cubicBezTo>
                      <a:pt x="31" y="147"/>
                      <a:pt x="31" y="147"/>
                      <a:pt x="31" y="147"/>
                    </a:cubicBezTo>
                    <a:cubicBezTo>
                      <a:pt x="30" y="147"/>
                      <a:pt x="30" y="147"/>
                      <a:pt x="30" y="147"/>
                    </a:cubicBezTo>
                    <a:cubicBezTo>
                      <a:pt x="29" y="148"/>
                      <a:pt x="29" y="148"/>
                      <a:pt x="29" y="148"/>
                    </a:cubicBezTo>
                    <a:cubicBezTo>
                      <a:pt x="27" y="150"/>
                      <a:pt x="27" y="150"/>
                      <a:pt x="27" y="150"/>
                    </a:cubicBezTo>
                    <a:cubicBezTo>
                      <a:pt x="26" y="151"/>
                      <a:pt x="26" y="151"/>
                      <a:pt x="26" y="151"/>
                    </a:cubicBezTo>
                    <a:cubicBezTo>
                      <a:pt x="28" y="151"/>
                      <a:pt x="28" y="151"/>
                      <a:pt x="28" y="151"/>
                    </a:cubicBezTo>
                    <a:cubicBezTo>
                      <a:pt x="29" y="150"/>
                      <a:pt x="29" y="150"/>
                      <a:pt x="29" y="150"/>
                    </a:cubicBezTo>
                    <a:lnTo>
                      <a:pt x="31" y="149"/>
                    </a:lnTo>
                    <a:close/>
                    <a:moveTo>
                      <a:pt x="133" y="26"/>
                    </a:moveTo>
                    <a:cubicBezTo>
                      <a:pt x="133" y="25"/>
                      <a:pt x="133" y="25"/>
                      <a:pt x="133" y="25"/>
                    </a:cubicBezTo>
                    <a:cubicBezTo>
                      <a:pt x="133" y="27"/>
                      <a:pt x="133" y="27"/>
                      <a:pt x="133" y="27"/>
                    </a:cubicBezTo>
                    <a:cubicBezTo>
                      <a:pt x="133" y="27"/>
                      <a:pt x="133" y="27"/>
                      <a:pt x="133" y="27"/>
                    </a:cubicBezTo>
                    <a:lnTo>
                      <a:pt x="133" y="26"/>
                    </a:lnTo>
                    <a:close/>
                    <a:moveTo>
                      <a:pt x="136" y="23"/>
                    </a:moveTo>
                    <a:cubicBezTo>
                      <a:pt x="137" y="25"/>
                      <a:pt x="137" y="25"/>
                      <a:pt x="137" y="25"/>
                    </a:cubicBezTo>
                    <a:cubicBezTo>
                      <a:pt x="138" y="25"/>
                      <a:pt x="138" y="25"/>
                      <a:pt x="138" y="25"/>
                    </a:cubicBezTo>
                    <a:cubicBezTo>
                      <a:pt x="138" y="23"/>
                      <a:pt x="138" y="23"/>
                      <a:pt x="138" y="23"/>
                    </a:cubicBezTo>
                    <a:cubicBezTo>
                      <a:pt x="138" y="22"/>
                      <a:pt x="138" y="22"/>
                      <a:pt x="138" y="22"/>
                    </a:cubicBezTo>
                    <a:lnTo>
                      <a:pt x="136" y="23"/>
                    </a:lnTo>
                    <a:close/>
                    <a:moveTo>
                      <a:pt x="139" y="17"/>
                    </a:moveTo>
                    <a:cubicBezTo>
                      <a:pt x="140" y="16"/>
                      <a:pt x="140" y="16"/>
                      <a:pt x="140" y="16"/>
                    </a:cubicBezTo>
                    <a:cubicBezTo>
                      <a:pt x="139" y="16"/>
                      <a:pt x="139" y="16"/>
                      <a:pt x="139" y="16"/>
                    </a:cubicBezTo>
                    <a:cubicBezTo>
                      <a:pt x="138" y="17"/>
                      <a:pt x="138" y="17"/>
                      <a:pt x="138" y="17"/>
                    </a:cubicBezTo>
                    <a:lnTo>
                      <a:pt x="139" y="17"/>
                    </a:lnTo>
                    <a:close/>
                    <a:moveTo>
                      <a:pt x="141" y="7"/>
                    </a:moveTo>
                    <a:cubicBezTo>
                      <a:pt x="139" y="7"/>
                      <a:pt x="139" y="7"/>
                      <a:pt x="139" y="7"/>
                    </a:cubicBezTo>
                    <a:cubicBezTo>
                      <a:pt x="140" y="9"/>
                      <a:pt x="140" y="9"/>
                      <a:pt x="140" y="9"/>
                    </a:cubicBezTo>
                    <a:cubicBezTo>
                      <a:pt x="141" y="9"/>
                      <a:pt x="141" y="9"/>
                      <a:pt x="141" y="9"/>
                    </a:cubicBezTo>
                    <a:cubicBezTo>
                      <a:pt x="142" y="9"/>
                      <a:pt x="142" y="9"/>
                      <a:pt x="142" y="9"/>
                    </a:cubicBezTo>
                    <a:cubicBezTo>
                      <a:pt x="143" y="8"/>
                      <a:pt x="143" y="8"/>
                      <a:pt x="143" y="8"/>
                    </a:cubicBezTo>
                    <a:cubicBezTo>
                      <a:pt x="142" y="8"/>
                      <a:pt x="142" y="8"/>
                      <a:pt x="142" y="8"/>
                    </a:cubicBezTo>
                    <a:lnTo>
                      <a:pt x="141" y="7"/>
                    </a:lnTo>
                    <a:close/>
                    <a:moveTo>
                      <a:pt x="141" y="4"/>
                    </a:moveTo>
                    <a:cubicBezTo>
                      <a:pt x="142" y="3"/>
                      <a:pt x="142" y="3"/>
                      <a:pt x="142" y="3"/>
                    </a:cubicBezTo>
                    <a:cubicBezTo>
                      <a:pt x="142" y="2"/>
                      <a:pt x="142" y="2"/>
                      <a:pt x="142" y="2"/>
                    </a:cubicBezTo>
                    <a:cubicBezTo>
                      <a:pt x="142" y="0"/>
                      <a:pt x="142" y="0"/>
                      <a:pt x="142" y="0"/>
                    </a:cubicBezTo>
                    <a:cubicBezTo>
                      <a:pt x="141" y="0"/>
                      <a:pt x="141" y="0"/>
                      <a:pt x="141" y="0"/>
                    </a:cubicBezTo>
                    <a:cubicBezTo>
                      <a:pt x="141" y="1"/>
                      <a:pt x="141" y="1"/>
                      <a:pt x="141" y="1"/>
                    </a:cubicBezTo>
                    <a:cubicBezTo>
                      <a:pt x="140" y="0"/>
                      <a:pt x="140" y="0"/>
                      <a:pt x="140" y="0"/>
                    </a:cubicBezTo>
                    <a:cubicBezTo>
                      <a:pt x="139" y="2"/>
                      <a:pt x="139" y="4"/>
                      <a:pt x="139" y="5"/>
                    </a:cubicBezTo>
                    <a:cubicBezTo>
                      <a:pt x="141" y="5"/>
                      <a:pt x="141" y="5"/>
                      <a:pt x="141" y="5"/>
                    </a:cubicBezTo>
                    <a:lnTo>
                      <a:pt x="141" y="4"/>
                    </a:lnTo>
                    <a:close/>
                    <a:moveTo>
                      <a:pt x="11" y="135"/>
                    </a:moveTo>
                    <a:cubicBezTo>
                      <a:pt x="11" y="136"/>
                      <a:pt x="11" y="136"/>
                      <a:pt x="11" y="136"/>
                    </a:cubicBezTo>
                    <a:cubicBezTo>
                      <a:pt x="10" y="137"/>
                      <a:pt x="10" y="137"/>
                      <a:pt x="10" y="137"/>
                    </a:cubicBezTo>
                    <a:cubicBezTo>
                      <a:pt x="12" y="138"/>
                      <a:pt x="12" y="138"/>
                      <a:pt x="12" y="138"/>
                    </a:cubicBezTo>
                    <a:cubicBezTo>
                      <a:pt x="14" y="136"/>
                      <a:pt x="14" y="136"/>
                      <a:pt x="14" y="136"/>
                    </a:cubicBezTo>
                    <a:cubicBezTo>
                      <a:pt x="13" y="135"/>
                      <a:pt x="13" y="135"/>
                      <a:pt x="13" y="135"/>
                    </a:cubicBezTo>
                    <a:lnTo>
                      <a:pt x="11" y="135"/>
                    </a:lnTo>
                    <a:close/>
                    <a:moveTo>
                      <a:pt x="17" y="120"/>
                    </a:moveTo>
                    <a:cubicBezTo>
                      <a:pt x="15" y="119"/>
                      <a:pt x="15" y="119"/>
                      <a:pt x="15" y="119"/>
                    </a:cubicBezTo>
                    <a:cubicBezTo>
                      <a:pt x="14" y="121"/>
                      <a:pt x="14" y="121"/>
                      <a:pt x="14" y="121"/>
                    </a:cubicBezTo>
                    <a:cubicBezTo>
                      <a:pt x="17" y="122"/>
                      <a:pt x="17" y="122"/>
                      <a:pt x="17" y="122"/>
                    </a:cubicBezTo>
                    <a:cubicBezTo>
                      <a:pt x="18" y="122"/>
                      <a:pt x="18" y="122"/>
                      <a:pt x="18" y="122"/>
                    </a:cubicBezTo>
                    <a:cubicBezTo>
                      <a:pt x="17" y="121"/>
                      <a:pt x="17" y="121"/>
                      <a:pt x="17" y="121"/>
                    </a:cubicBezTo>
                    <a:cubicBezTo>
                      <a:pt x="18" y="120"/>
                      <a:pt x="18" y="120"/>
                      <a:pt x="18" y="120"/>
                    </a:cubicBezTo>
                    <a:lnTo>
                      <a:pt x="17" y="120"/>
                    </a:lnTo>
                    <a:close/>
                    <a:moveTo>
                      <a:pt x="28" y="96"/>
                    </a:moveTo>
                    <a:cubicBezTo>
                      <a:pt x="27" y="94"/>
                      <a:pt x="27" y="94"/>
                      <a:pt x="27" y="94"/>
                    </a:cubicBezTo>
                    <a:cubicBezTo>
                      <a:pt x="26" y="94"/>
                      <a:pt x="26" y="94"/>
                      <a:pt x="26" y="94"/>
                    </a:cubicBezTo>
                    <a:cubicBezTo>
                      <a:pt x="26" y="95"/>
                      <a:pt x="26" y="95"/>
                      <a:pt x="26" y="95"/>
                    </a:cubicBezTo>
                    <a:lnTo>
                      <a:pt x="28" y="96"/>
                    </a:lnTo>
                    <a:close/>
                    <a:moveTo>
                      <a:pt x="93" y="78"/>
                    </a:moveTo>
                    <a:cubicBezTo>
                      <a:pt x="96" y="78"/>
                      <a:pt x="96" y="78"/>
                      <a:pt x="96" y="78"/>
                    </a:cubicBezTo>
                    <a:cubicBezTo>
                      <a:pt x="96" y="77"/>
                      <a:pt x="96" y="77"/>
                      <a:pt x="96" y="77"/>
                    </a:cubicBezTo>
                    <a:cubicBezTo>
                      <a:pt x="94" y="78"/>
                      <a:pt x="94" y="78"/>
                      <a:pt x="94" y="78"/>
                    </a:cubicBezTo>
                    <a:cubicBezTo>
                      <a:pt x="96" y="77"/>
                      <a:pt x="96" y="77"/>
                      <a:pt x="96" y="77"/>
                    </a:cubicBezTo>
                    <a:cubicBezTo>
                      <a:pt x="94" y="74"/>
                      <a:pt x="94" y="74"/>
                      <a:pt x="94" y="74"/>
                    </a:cubicBezTo>
                    <a:cubicBezTo>
                      <a:pt x="92" y="73"/>
                      <a:pt x="92" y="73"/>
                      <a:pt x="92" y="73"/>
                    </a:cubicBezTo>
                    <a:cubicBezTo>
                      <a:pt x="91" y="74"/>
                      <a:pt x="91" y="74"/>
                      <a:pt x="91" y="74"/>
                    </a:cubicBezTo>
                    <a:cubicBezTo>
                      <a:pt x="91" y="75"/>
                      <a:pt x="91" y="75"/>
                      <a:pt x="91" y="75"/>
                    </a:cubicBezTo>
                    <a:cubicBezTo>
                      <a:pt x="93" y="77"/>
                      <a:pt x="93" y="77"/>
                      <a:pt x="93" y="77"/>
                    </a:cubicBezTo>
                    <a:lnTo>
                      <a:pt x="93" y="78"/>
                    </a:lnTo>
                    <a:close/>
                    <a:moveTo>
                      <a:pt x="94" y="72"/>
                    </a:moveTo>
                    <a:cubicBezTo>
                      <a:pt x="94" y="71"/>
                      <a:pt x="94" y="71"/>
                      <a:pt x="94" y="71"/>
                    </a:cubicBezTo>
                    <a:cubicBezTo>
                      <a:pt x="95" y="70"/>
                      <a:pt x="95" y="70"/>
                      <a:pt x="95" y="70"/>
                    </a:cubicBezTo>
                    <a:cubicBezTo>
                      <a:pt x="95" y="71"/>
                      <a:pt x="95" y="71"/>
                      <a:pt x="95" y="71"/>
                    </a:cubicBezTo>
                    <a:cubicBezTo>
                      <a:pt x="94" y="72"/>
                      <a:pt x="94" y="72"/>
                      <a:pt x="94" y="72"/>
                    </a:cubicBezTo>
                    <a:cubicBezTo>
                      <a:pt x="95" y="74"/>
                      <a:pt x="95" y="74"/>
                      <a:pt x="95" y="74"/>
                    </a:cubicBezTo>
                    <a:cubicBezTo>
                      <a:pt x="97" y="74"/>
                      <a:pt x="97" y="74"/>
                      <a:pt x="97" y="74"/>
                    </a:cubicBezTo>
                    <a:cubicBezTo>
                      <a:pt x="97" y="73"/>
                      <a:pt x="97" y="73"/>
                      <a:pt x="97" y="73"/>
                    </a:cubicBezTo>
                    <a:cubicBezTo>
                      <a:pt x="99" y="72"/>
                      <a:pt x="99" y="72"/>
                      <a:pt x="99" y="72"/>
                    </a:cubicBezTo>
                    <a:cubicBezTo>
                      <a:pt x="100" y="74"/>
                      <a:pt x="100" y="74"/>
                      <a:pt x="100" y="74"/>
                    </a:cubicBezTo>
                    <a:cubicBezTo>
                      <a:pt x="102" y="75"/>
                      <a:pt x="102" y="75"/>
                      <a:pt x="102" y="75"/>
                    </a:cubicBezTo>
                    <a:cubicBezTo>
                      <a:pt x="104" y="73"/>
                      <a:pt x="104" y="73"/>
                      <a:pt x="104" y="73"/>
                    </a:cubicBezTo>
                    <a:cubicBezTo>
                      <a:pt x="104" y="72"/>
                      <a:pt x="104" y="72"/>
                      <a:pt x="104" y="72"/>
                    </a:cubicBezTo>
                    <a:cubicBezTo>
                      <a:pt x="102" y="73"/>
                      <a:pt x="102" y="73"/>
                      <a:pt x="102" y="73"/>
                    </a:cubicBezTo>
                    <a:cubicBezTo>
                      <a:pt x="103" y="71"/>
                      <a:pt x="103" y="71"/>
                      <a:pt x="103" y="71"/>
                    </a:cubicBezTo>
                    <a:cubicBezTo>
                      <a:pt x="101" y="72"/>
                      <a:pt x="101" y="72"/>
                      <a:pt x="101" y="72"/>
                    </a:cubicBezTo>
                    <a:cubicBezTo>
                      <a:pt x="100" y="71"/>
                      <a:pt x="100" y="71"/>
                      <a:pt x="100" y="71"/>
                    </a:cubicBezTo>
                    <a:cubicBezTo>
                      <a:pt x="98" y="70"/>
                      <a:pt x="98" y="70"/>
                      <a:pt x="98" y="70"/>
                    </a:cubicBezTo>
                    <a:cubicBezTo>
                      <a:pt x="98" y="71"/>
                      <a:pt x="98" y="71"/>
                      <a:pt x="98" y="71"/>
                    </a:cubicBezTo>
                    <a:cubicBezTo>
                      <a:pt x="96" y="71"/>
                      <a:pt x="96" y="71"/>
                      <a:pt x="96" y="71"/>
                    </a:cubicBezTo>
                    <a:cubicBezTo>
                      <a:pt x="99" y="68"/>
                      <a:pt x="99" y="68"/>
                      <a:pt x="99" y="68"/>
                    </a:cubicBezTo>
                    <a:cubicBezTo>
                      <a:pt x="97" y="67"/>
                      <a:pt x="97" y="67"/>
                      <a:pt x="97" y="67"/>
                    </a:cubicBezTo>
                    <a:cubicBezTo>
                      <a:pt x="97" y="67"/>
                      <a:pt x="97" y="67"/>
                      <a:pt x="97" y="67"/>
                    </a:cubicBezTo>
                    <a:cubicBezTo>
                      <a:pt x="96" y="66"/>
                      <a:pt x="95" y="66"/>
                      <a:pt x="94" y="66"/>
                    </a:cubicBezTo>
                    <a:cubicBezTo>
                      <a:pt x="93" y="67"/>
                      <a:pt x="93" y="67"/>
                      <a:pt x="93" y="67"/>
                    </a:cubicBezTo>
                    <a:cubicBezTo>
                      <a:pt x="92" y="68"/>
                      <a:pt x="92" y="69"/>
                      <a:pt x="92" y="70"/>
                    </a:cubicBezTo>
                    <a:cubicBezTo>
                      <a:pt x="93" y="72"/>
                      <a:pt x="93" y="72"/>
                      <a:pt x="93" y="72"/>
                    </a:cubicBezTo>
                    <a:lnTo>
                      <a:pt x="94" y="72"/>
                    </a:lnTo>
                    <a:close/>
                    <a:moveTo>
                      <a:pt x="105" y="64"/>
                    </a:moveTo>
                    <a:cubicBezTo>
                      <a:pt x="106" y="63"/>
                      <a:pt x="106" y="63"/>
                      <a:pt x="106" y="63"/>
                    </a:cubicBezTo>
                    <a:cubicBezTo>
                      <a:pt x="107" y="62"/>
                      <a:pt x="107" y="62"/>
                      <a:pt x="107" y="62"/>
                    </a:cubicBezTo>
                    <a:cubicBezTo>
                      <a:pt x="108" y="63"/>
                      <a:pt x="108" y="63"/>
                      <a:pt x="108" y="63"/>
                    </a:cubicBezTo>
                    <a:cubicBezTo>
                      <a:pt x="109" y="61"/>
                      <a:pt x="109" y="61"/>
                      <a:pt x="109" y="61"/>
                    </a:cubicBezTo>
                    <a:cubicBezTo>
                      <a:pt x="110" y="61"/>
                      <a:pt x="110" y="61"/>
                      <a:pt x="110" y="61"/>
                    </a:cubicBezTo>
                    <a:cubicBezTo>
                      <a:pt x="106" y="62"/>
                      <a:pt x="106" y="62"/>
                      <a:pt x="106" y="62"/>
                    </a:cubicBezTo>
                    <a:cubicBezTo>
                      <a:pt x="107" y="61"/>
                      <a:pt x="107" y="61"/>
                      <a:pt x="107" y="61"/>
                    </a:cubicBezTo>
                    <a:cubicBezTo>
                      <a:pt x="106" y="61"/>
                      <a:pt x="106" y="61"/>
                      <a:pt x="106" y="61"/>
                    </a:cubicBezTo>
                    <a:cubicBezTo>
                      <a:pt x="106" y="62"/>
                      <a:pt x="106" y="62"/>
                      <a:pt x="106" y="62"/>
                    </a:cubicBezTo>
                    <a:cubicBezTo>
                      <a:pt x="104" y="64"/>
                      <a:pt x="104" y="64"/>
                      <a:pt x="104" y="64"/>
                    </a:cubicBezTo>
                    <a:lnTo>
                      <a:pt x="105" y="64"/>
                    </a:lnTo>
                    <a:close/>
                    <a:moveTo>
                      <a:pt x="40" y="136"/>
                    </a:moveTo>
                    <a:cubicBezTo>
                      <a:pt x="41" y="136"/>
                      <a:pt x="41" y="136"/>
                      <a:pt x="41" y="136"/>
                    </a:cubicBezTo>
                    <a:cubicBezTo>
                      <a:pt x="42" y="136"/>
                      <a:pt x="42" y="136"/>
                      <a:pt x="42" y="136"/>
                    </a:cubicBezTo>
                    <a:cubicBezTo>
                      <a:pt x="45" y="133"/>
                      <a:pt x="45" y="133"/>
                      <a:pt x="45" y="133"/>
                    </a:cubicBezTo>
                    <a:cubicBezTo>
                      <a:pt x="45" y="132"/>
                      <a:pt x="45" y="132"/>
                      <a:pt x="45" y="132"/>
                    </a:cubicBezTo>
                    <a:cubicBezTo>
                      <a:pt x="47" y="131"/>
                      <a:pt x="47" y="131"/>
                      <a:pt x="47" y="131"/>
                    </a:cubicBezTo>
                    <a:cubicBezTo>
                      <a:pt x="48" y="128"/>
                      <a:pt x="48" y="128"/>
                      <a:pt x="48" y="128"/>
                    </a:cubicBezTo>
                    <a:cubicBezTo>
                      <a:pt x="46" y="128"/>
                      <a:pt x="46" y="128"/>
                      <a:pt x="46" y="128"/>
                    </a:cubicBezTo>
                    <a:cubicBezTo>
                      <a:pt x="43" y="129"/>
                      <a:pt x="43" y="129"/>
                      <a:pt x="43" y="129"/>
                    </a:cubicBezTo>
                    <a:cubicBezTo>
                      <a:pt x="43" y="128"/>
                      <a:pt x="43" y="128"/>
                      <a:pt x="43" y="128"/>
                    </a:cubicBezTo>
                    <a:cubicBezTo>
                      <a:pt x="41" y="128"/>
                      <a:pt x="41" y="128"/>
                      <a:pt x="41" y="128"/>
                    </a:cubicBezTo>
                    <a:cubicBezTo>
                      <a:pt x="40" y="128"/>
                      <a:pt x="40" y="128"/>
                      <a:pt x="40" y="128"/>
                    </a:cubicBezTo>
                    <a:cubicBezTo>
                      <a:pt x="40" y="127"/>
                      <a:pt x="40" y="127"/>
                      <a:pt x="40" y="127"/>
                    </a:cubicBezTo>
                    <a:cubicBezTo>
                      <a:pt x="38" y="127"/>
                      <a:pt x="38" y="127"/>
                      <a:pt x="38" y="127"/>
                    </a:cubicBezTo>
                    <a:cubicBezTo>
                      <a:pt x="39" y="126"/>
                      <a:pt x="39" y="126"/>
                      <a:pt x="39" y="126"/>
                    </a:cubicBezTo>
                    <a:cubicBezTo>
                      <a:pt x="38" y="123"/>
                      <a:pt x="38" y="123"/>
                      <a:pt x="38" y="123"/>
                    </a:cubicBezTo>
                    <a:cubicBezTo>
                      <a:pt x="39" y="121"/>
                      <a:pt x="39" y="119"/>
                      <a:pt x="39" y="117"/>
                    </a:cubicBezTo>
                    <a:cubicBezTo>
                      <a:pt x="36" y="113"/>
                      <a:pt x="36" y="113"/>
                      <a:pt x="36" y="113"/>
                    </a:cubicBezTo>
                    <a:cubicBezTo>
                      <a:pt x="34" y="115"/>
                      <a:pt x="34" y="115"/>
                      <a:pt x="34" y="115"/>
                    </a:cubicBezTo>
                    <a:cubicBezTo>
                      <a:pt x="34" y="117"/>
                      <a:pt x="34" y="117"/>
                      <a:pt x="34" y="117"/>
                    </a:cubicBezTo>
                    <a:cubicBezTo>
                      <a:pt x="35" y="117"/>
                      <a:pt x="35" y="117"/>
                      <a:pt x="35" y="117"/>
                    </a:cubicBezTo>
                    <a:cubicBezTo>
                      <a:pt x="34" y="118"/>
                      <a:pt x="34" y="118"/>
                      <a:pt x="34" y="118"/>
                    </a:cubicBezTo>
                    <a:cubicBezTo>
                      <a:pt x="35" y="119"/>
                      <a:pt x="35" y="120"/>
                      <a:pt x="35" y="121"/>
                    </a:cubicBezTo>
                    <a:cubicBezTo>
                      <a:pt x="34" y="119"/>
                      <a:pt x="34" y="119"/>
                      <a:pt x="34" y="119"/>
                    </a:cubicBezTo>
                    <a:cubicBezTo>
                      <a:pt x="33" y="119"/>
                      <a:pt x="33" y="119"/>
                      <a:pt x="33" y="119"/>
                    </a:cubicBezTo>
                    <a:cubicBezTo>
                      <a:pt x="31" y="118"/>
                      <a:pt x="31" y="118"/>
                      <a:pt x="31" y="118"/>
                    </a:cubicBezTo>
                    <a:cubicBezTo>
                      <a:pt x="31" y="117"/>
                      <a:pt x="31" y="117"/>
                      <a:pt x="31" y="117"/>
                    </a:cubicBezTo>
                    <a:cubicBezTo>
                      <a:pt x="29" y="116"/>
                      <a:pt x="29" y="116"/>
                      <a:pt x="29" y="116"/>
                    </a:cubicBezTo>
                    <a:cubicBezTo>
                      <a:pt x="29" y="118"/>
                      <a:pt x="29" y="118"/>
                      <a:pt x="29" y="118"/>
                    </a:cubicBezTo>
                    <a:cubicBezTo>
                      <a:pt x="30" y="119"/>
                      <a:pt x="30" y="119"/>
                      <a:pt x="30" y="119"/>
                    </a:cubicBezTo>
                    <a:cubicBezTo>
                      <a:pt x="31" y="120"/>
                      <a:pt x="31" y="120"/>
                      <a:pt x="31" y="120"/>
                    </a:cubicBezTo>
                    <a:cubicBezTo>
                      <a:pt x="29" y="120"/>
                      <a:pt x="29" y="120"/>
                      <a:pt x="29" y="120"/>
                    </a:cubicBezTo>
                    <a:cubicBezTo>
                      <a:pt x="30" y="122"/>
                      <a:pt x="30" y="122"/>
                      <a:pt x="30" y="122"/>
                    </a:cubicBezTo>
                    <a:cubicBezTo>
                      <a:pt x="28" y="119"/>
                      <a:pt x="28" y="119"/>
                      <a:pt x="28" y="119"/>
                    </a:cubicBezTo>
                    <a:cubicBezTo>
                      <a:pt x="27" y="120"/>
                      <a:pt x="27" y="120"/>
                      <a:pt x="27" y="120"/>
                    </a:cubicBezTo>
                    <a:cubicBezTo>
                      <a:pt x="28" y="121"/>
                      <a:pt x="28" y="121"/>
                      <a:pt x="28" y="121"/>
                    </a:cubicBezTo>
                    <a:cubicBezTo>
                      <a:pt x="26" y="121"/>
                      <a:pt x="26" y="121"/>
                      <a:pt x="26" y="121"/>
                    </a:cubicBezTo>
                    <a:cubicBezTo>
                      <a:pt x="27" y="122"/>
                      <a:pt x="28" y="123"/>
                      <a:pt x="28" y="124"/>
                    </a:cubicBezTo>
                    <a:cubicBezTo>
                      <a:pt x="30" y="125"/>
                      <a:pt x="30" y="125"/>
                      <a:pt x="30" y="125"/>
                    </a:cubicBezTo>
                    <a:cubicBezTo>
                      <a:pt x="31" y="123"/>
                      <a:pt x="31" y="123"/>
                      <a:pt x="31" y="123"/>
                    </a:cubicBezTo>
                    <a:cubicBezTo>
                      <a:pt x="31" y="124"/>
                      <a:pt x="31" y="124"/>
                      <a:pt x="31" y="124"/>
                    </a:cubicBezTo>
                    <a:cubicBezTo>
                      <a:pt x="32" y="123"/>
                      <a:pt x="32" y="123"/>
                      <a:pt x="32" y="123"/>
                    </a:cubicBezTo>
                    <a:cubicBezTo>
                      <a:pt x="32" y="125"/>
                      <a:pt x="32" y="125"/>
                      <a:pt x="32" y="125"/>
                    </a:cubicBezTo>
                    <a:cubicBezTo>
                      <a:pt x="33" y="125"/>
                      <a:pt x="33" y="125"/>
                      <a:pt x="33" y="125"/>
                    </a:cubicBezTo>
                    <a:cubicBezTo>
                      <a:pt x="35" y="126"/>
                      <a:pt x="35" y="126"/>
                      <a:pt x="35" y="126"/>
                    </a:cubicBezTo>
                    <a:cubicBezTo>
                      <a:pt x="33" y="126"/>
                      <a:pt x="33" y="126"/>
                      <a:pt x="33" y="126"/>
                    </a:cubicBezTo>
                    <a:cubicBezTo>
                      <a:pt x="32" y="126"/>
                      <a:pt x="32" y="126"/>
                      <a:pt x="32" y="126"/>
                    </a:cubicBezTo>
                    <a:cubicBezTo>
                      <a:pt x="34" y="131"/>
                      <a:pt x="34" y="131"/>
                      <a:pt x="34" y="131"/>
                    </a:cubicBezTo>
                    <a:cubicBezTo>
                      <a:pt x="36" y="130"/>
                      <a:pt x="36" y="130"/>
                      <a:pt x="36" y="130"/>
                    </a:cubicBezTo>
                    <a:cubicBezTo>
                      <a:pt x="35" y="131"/>
                      <a:pt x="35" y="131"/>
                      <a:pt x="35" y="131"/>
                    </a:cubicBezTo>
                    <a:cubicBezTo>
                      <a:pt x="39" y="131"/>
                      <a:pt x="39" y="131"/>
                      <a:pt x="39" y="131"/>
                    </a:cubicBezTo>
                    <a:cubicBezTo>
                      <a:pt x="39" y="133"/>
                      <a:pt x="39" y="133"/>
                      <a:pt x="39" y="133"/>
                    </a:cubicBezTo>
                    <a:cubicBezTo>
                      <a:pt x="39" y="133"/>
                      <a:pt x="39" y="133"/>
                      <a:pt x="39" y="133"/>
                    </a:cubicBezTo>
                    <a:cubicBezTo>
                      <a:pt x="41" y="131"/>
                      <a:pt x="41" y="131"/>
                      <a:pt x="41" y="131"/>
                    </a:cubicBezTo>
                    <a:cubicBezTo>
                      <a:pt x="41" y="131"/>
                      <a:pt x="41" y="131"/>
                      <a:pt x="41" y="131"/>
                    </a:cubicBezTo>
                    <a:cubicBezTo>
                      <a:pt x="44" y="131"/>
                      <a:pt x="44" y="131"/>
                      <a:pt x="44" y="131"/>
                    </a:cubicBezTo>
                    <a:cubicBezTo>
                      <a:pt x="42" y="132"/>
                      <a:pt x="42" y="132"/>
                      <a:pt x="42" y="132"/>
                    </a:cubicBezTo>
                    <a:cubicBezTo>
                      <a:pt x="41" y="133"/>
                      <a:pt x="40" y="134"/>
                      <a:pt x="40" y="136"/>
                    </a:cubicBezTo>
                    <a:close/>
                    <a:moveTo>
                      <a:pt x="52" y="182"/>
                    </a:moveTo>
                    <a:cubicBezTo>
                      <a:pt x="51" y="183"/>
                      <a:pt x="51" y="183"/>
                      <a:pt x="51" y="183"/>
                    </a:cubicBezTo>
                    <a:cubicBezTo>
                      <a:pt x="51" y="185"/>
                      <a:pt x="51" y="185"/>
                      <a:pt x="51" y="185"/>
                    </a:cubicBezTo>
                    <a:cubicBezTo>
                      <a:pt x="52" y="187"/>
                      <a:pt x="52" y="187"/>
                      <a:pt x="52" y="187"/>
                    </a:cubicBezTo>
                    <a:cubicBezTo>
                      <a:pt x="51" y="189"/>
                      <a:pt x="51" y="189"/>
                      <a:pt x="51" y="189"/>
                    </a:cubicBezTo>
                    <a:cubicBezTo>
                      <a:pt x="53" y="190"/>
                      <a:pt x="53" y="190"/>
                      <a:pt x="53" y="190"/>
                    </a:cubicBezTo>
                    <a:cubicBezTo>
                      <a:pt x="56" y="190"/>
                      <a:pt x="56" y="190"/>
                      <a:pt x="56" y="190"/>
                    </a:cubicBezTo>
                    <a:cubicBezTo>
                      <a:pt x="57" y="190"/>
                      <a:pt x="57" y="190"/>
                      <a:pt x="57" y="190"/>
                    </a:cubicBezTo>
                    <a:cubicBezTo>
                      <a:pt x="56" y="188"/>
                      <a:pt x="56" y="188"/>
                      <a:pt x="56" y="188"/>
                    </a:cubicBezTo>
                    <a:cubicBezTo>
                      <a:pt x="57" y="186"/>
                      <a:pt x="57" y="186"/>
                      <a:pt x="57" y="186"/>
                    </a:cubicBezTo>
                    <a:cubicBezTo>
                      <a:pt x="55" y="182"/>
                      <a:pt x="55" y="182"/>
                      <a:pt x="55" y="182"/>
                    </a:cubicBezTo>
                    <a:cubicBezTo>
                      <a:pt x="53" y="181"/>
                      <a:pt x="53" y="181"/>
                      <a:pt x="53" y="181"/>
                    </a:cubicBezTo>
                    <a:lnTo>
                      <a:pt x="52" y="182"/>
                    </a:lnTo>
                    <a:close/>
                    <a:moveTo>
                      <a:pt x="38" y="179"/>
                    </a:moveTo>
                    <a:cubicBezTo>
                      <a:pt x="37" y="178"/>
                      <a:pt x="37" y="178"/>
                      <a:pt x="37" y="178"/>
                    </a:cubicBezTo>
                    <a:cubicBezTo>
                      <a:pt x="37" y="176"/>
                      <a:pt x="37" y="175"/>
                      <a:pt x="37" y="173"/>
                    </a:cubicBezTo>
                    <a:cubicBezTo>
                      <a:pt x="36" y="173"/>
                      <a:pt x="36" y="173"/>
                      <a:pt x="36" y="173"/>
                    </a:cubicBezTo>
                    <a:cubicBezTo>
                      <a:pt x="32" y="176"/>
                      <a:pt x="32" y="176"/>
                      <a:pt x="32" y="176"/>
                    </a:cubicBezTo>
                    <a:cubicBezTo>
                      <a:pt x="32" y="174"/>
                      <a:pt x="32" y="174"/>
                      <a:pt x="32" y="174"/>
                    </a:cubicBezTo>
                    <a:cubicBezTo>
                      <a:pt x="30" y="176"/>
                      <a:pt x="30" y="176"/>
                      <a:pt x="30" y="176"/>
                    </a:cubicBezTo>
                    <a:cubicBezTo>
                      <a:pt x="29" y="178"/>
                      <a:pt x="29" y="178"/>
                      <a:pt x="29" y="178"/>
                    </a:cubicBezTo>
                    <a:cubicBezTo>
                      <a:pt x="30" y="178"/>
                      <a:pt x="30" y="178"/>
                      <a:pt x="30" y="178"/>
                    </a:cubicBezTo>
                    <a:cubicBezTo>
                      <a:pt x="29" y="179"/>
                      <a:pt x="29" y="179"/>
                      <a:pt x="29" y="179"/>
                    </a:cubicBezTo>
                    <a:cubicBezTo>
                      <a:pt x="28" y="181"/>
                      <a:pt x="28" y="181"/>
                      <a:pt x="28" y="181"/>
                    </a:cubicBezTo>
                    <a:cubicBezTo>
                      <a:pt x="29" y="181"/>
                      <a:pt x="29" y="181"/>
                      <a:pt x="29" y="181"/>
                    </a:cubicBezTo>
                    <a:cubicBezTo>
                      <a:pt x="30" y="181"/>
                      <a:pt x="31" y="180"/>
                      <a:pt x="32" y="178"/>
                    </a:cubicBezTo>
                    <a:cubicBezTo>
                      <a:pt x="34" y="178"/>
                      <a:pt x="34" y="178"/>
                      <a:pt x="34" y="178"/>
                    </a:cubicBezTo>
                    <a:cubicBezTo>
                      <a:pt x="32" y="180"/>
                      <a:pt x="32" y="180"/>
                      <a:pt x="32" y="180"/>
                    </a:cubicBezTo>
                    <a:cubicBezTo>
                      <a:pt x="34" y="182"/>
                      <a:pt x="34" y="182"/>
                      <a:pt x="34" y="182"/>
                    </a:cubicBezTo>
                    <a:cubicBezTo>
                      <a:pt x="32" y="183"/>
                      <a:pt x="32" y="183"/>
                      <a:pt x="32" y="183"/>
                    </a:cubicBezTo>
                    <a:cubicBezTo>
                      <a:pt x="32" y="185"/>
                      <a:pt x="32" y="185"/>
                      <a:pt x="32" y="185"/>
                    </a:cubicBezTo>
                    <a:cubicBezTo>
                      <a:pt x="33" y="185"/>
                      <a:pt x="33" y="185"/>
                      <a:pt x="33" y="185"/>
                    </a:cubicBezTo>
                    <a:cubicBezTo>
                      <a:pt x="34" y="183"/>
                      <a:pt x="34" y="183"/>
                      <a:pt x="34" y="183"/>
                    </a:cubicBezTo>
                    <a:cubicBezTo>
                      <a:pt x="36" y="183"/>
                      <a:pt x="36" y="183"/>
                      <a:pt x="36" y="183"/>
                    </a:cubicBezTo>
                    <a:cubicBezTo>
                      <a:pt x="38" y="182"/>
                      <a:pt x="38" y="182"/>
                      <a:pt x="38" y="182"/>
                    </a:cubicBezTo>
                    <a:lnTo>
                      <a:pt x="38" y="179"/>
                    </a:lnTo>
                    <a:close/>
                    <a:moveTo>
                      <a:pt x="38" y="177"/>
                    </a:moveTo>
                    <a:cubicBezTo>
                      <a:pt x="40" y="178"/>
                      <a:pt x="40" y="178"/>
                      <a:pt x="40" y="178"/>
                    </a:cubicBezTo>
                    <a:cubicBezTo>
                      <a:pt x="40" y="176"/>
                      <a:pt x="40" y="176"/>
                      <a:pt x="40" y="176"/>
                    </a:cubicBezTo>
                    <a:cubicBezTo>
                      <a:pt x="41" y="175"/>
                      <a:pt x="41" y="175"/>
                      <a:pt x="41" y="175"/>
                    </a:cubicBezTo>
                    <a:cubicBezTo>
                      <a:pt x="42" y="172"/>
                      <a:pt x="44" y="170"/>
                      <a:pt x="45" y="167"/>
                    </a:cubicBezTo>
                    <a:cubicBezTo>
                      <a:pt x="45" y="166"/>
                      <a:pt x="45" y="166"/>
                      <a:pt x="45" y="166"/>
                    </a:cubicBezTo>
                    <a:cubicBezTo>
                      <a:pt x="44" y="166"/>
                      <a:pt x="44" y="166"/>
                      <a:pt x="44" y="166"/>
                    </a:cubicBezTo>
                    <a:cubicBezTo>
                      <a:pt x="43" y="167"/>
                      <a:pt x="42" y="168"/>
                      <a:pt x="41" y="169"/>
                    </a:cubicBezTo>
                    <a:cubicBezTo>
                      <a:pt x="39" y="171"/>
                      <a:pt x="39" y="171"/>
                      <a:pt x="39" y="171"/>
                    </a:cubicBezTo>
                    <a:cubicBezTo>
                      <a:pt x="39" y="172"/>
                      <a:pt x="39" y="172"/>
                      <a:pt x="39" y="172"/>
                    </a:cubicBezTo>
                    <a:cubicBezTo>
                      <a:pt x="41" y="172"/>
                      <a:pt x="41" y="172"/>
                      <a:pt x="41" y="172"/>
                    </a:cubicBezTo>
                    <a:cubicBezTo>
                      <a:pt x="40" y="172"/>
                      <a:pt x="39" y="173"/>
                      <a:pt x="37" y="174"/>
                    </a:cubicBezTo>
                    <a:cubicBezTo>
                      <a:pt x="37" y="175"/>
                      <a:pt x="37" y="176"/>
                      <a:pt x="38" y="177"/>
                    </a:cubicBezTo>
                    <a:close/>
                    <a:moveTo>
                      <a:pt x="43" y="153"/>
                    </a:moveTo>
                    <a:cubicBezTo>
                      <a:pt x="41" y="153"/>
                      <a:pt x="41" y="153"/>
                      <a:pt x="41" y="153"/>
                    </a:cubicBezTo>
                    <a:cubicBezTo>
                      <a:pt x="39" y="150"/>
                      <a:pt x="39" y="150"/>
                      <a:pt x="39" y="150"/>
                    </a:cubicBezTo>
                    <a:cubicBezTo>
                      <a:pt x="38" y="149"/>
                      <a:pt x="38" y="149"/>
                      <a:pt x="38" y="149"/>
                    </a:cubicBezTo>
                    <a:cubicBezTo>
                      <a:pt x="36" y="149"/>
                      <a:pt x="36" y="149"/>
                      <a:pt x="36" y="149"/>
                    </a:cubicBezTo>
                    <a:cubicBezTo>
                      <a:pt x="36" y="150"/>
                      <a:pt x="36" y="150"/>
                      <a:pt x="36" y="150"/>
                    </a:cubicBezTo>
                    <a:cubicBezTo>
                      <a:pt x="34" y="150"/>
                      <a:pt x="34" y="150"/>
                      <a:pt x="34" y="150"/>
                    </a:cubicBezTo>
                    <a:cubicBezTo>
                      <a:pt x="34" y="151"/>
                      <a:pt x="34" y="151"/>
                      <a:pt x="34" y="151"/>
                    </a:cubicBezTo>
                    <a:cubicBezTo>
                      <a:pt x="33" y="152"/>
                      <a:pt x="33" y="152"/>
                      <a:pt x="33" y="152"/>
                    </a:cubicBezTo>
                    <a:cubicBezTo>
                      <a:pt x="34" y="153"/>
                      <a:pt x="34" y="153"/>
                      <a:pt x="34" y="153"/>
                    </a:cubicBezTo>
                    <a:cubicBezTo>
                      <a:pt x="36" y="153"/>
                      <a:pt x="36" y="153"/>
                      <a:pt x="36" y="153"/>
                    </a:cubicBezTo>
                    <a:cubicBezTo>
                      <a:pt x="37" y="155"/>
                      <a:pt x="37" y="155"/>
                      <a:pt x="37" y="155"/>
                    </a:cubicBezTo>
                    <a:cubicBezTo>
                      <a:pt x="40" y="154"/>
                      <a:pt x="40" y="154"/>
                      <a:pt x="40" y="154"/>
                    </a:cubicBezTo>
                    <a:cubicBezTo>
                      <a:pt x="39" y="155"/>
                      <a:pt x="39" y="155"/>
                      <a:pt x="39" y="155"/>
                    </a:cubicBezTo>
                    <a:cubicBezTo>
                      <a:pt x="37" y="156"/>
                      <a:pt x="37" y="156"/>
                      <a:pt x="37" y="156"/>
                    </a:cubicBezTo>
                    <a:cubicBezTo>
                      <a:pt x="36" y="158"/>
                      <a:pt x="36" y="158"/>
                      <a:pt x="36" y="158"/>
                    </a:cubicBezTo>
                    <a:cubicBezTo>
                      <a:pt x="36" y="159"/>
                      <a:pt x="36" y="159"/>
                      <a:pt x="36" y="159"/>
                    </a:cubicBezTo>
                    <a:cubicBezTo>
                      <a:pt x="39" y="158"/>
                      <a:pt x="39" y="158"/>
                      <a:pt x="39" y="158"/>
                    </a:cubicBezTo>
                    <a:cubicBezTo>
                      <a:pt x="38" y="159"/>
                      <a:pt x="36" y="160"/>
                      <a:pt x="35" y="160"/>
                    </a:cubicBezTo>
                    <a:cubicBezTo>
                      <a:pt x="34" y="159"/>
                      <a:pt x="34" y="159"/>
                      <a:pt x="34" y="159"/>
                    </a:cubicBezTo>
                    <a:cubicBezTo>
                      <a:pt x="32" y="160"/>
                      <a:pt x="32" y="160"/>
                      <a:pt x="32" y="160"/>
                    </a:cubicBezTo>
                    <a:cubicBezTo>
                      <a:pt x="33" y="161"/>
                      <a:pt x="33" y="161"/>
                      <a:pt x="33" y="161"/>
                    </a:cubicBezTo>
                    <a:cubicBezTo>
                      <a:pt x="34" y="162"/>
                      <a:pt x="34" y="162"/>
                      <a:pt x="34" y="162"/>
                    </a:cubicBezTo>
                    <a:cubicBezTo>
                      <a:pt x="35" y="161"/>
                      <a:pt x="35" y="161"/>
                      <a:pt x="35" y="161"/>
                    </a:cubicBezTo>
                    <a:cubicBezTo>
                      <a:pt x="37" y="161"/>
                      <a:pt x="37" y="161"/>
                      <a:pt x="37" y="161"/>
                    </a:cubicBezTo>
                    <a:cubicBezTo>
                      <a:pt x="41" y="160"/>
                      <a:pt x="41" y="160"/>
                      <a:pt x="41" y="160"/>
                    </a:cubicBezTo>
                    <a:cubicBezTo>
                      <a:pt x="43" y="160"/>
                      <a:pt x="43" y="160"/>
                      <a:pt x="43" y="160"/>
                    </a:cubicBezTo>
                    <a:cubicBezTo>
                      <a:pt x="46" y="158"/>
                      <a:pt x="46" y="158"/>
                      <a:pt x="46" y="158"/>
                    </a:cubicBezTo>
                    <a:cubicBezTo>
                      <a:pt x="44" y="158"/>
                      <a:pt x="44" y="158"/>
                      <a:pt x="44" y="158"/>
                    </a:cubicBezTo>
                    <a:cubicBezTo>
                      <a:pt x="45" y="158"/>
                      <a:pt x="45" y="158"/>
                      <a:pt x="45" y="158"/>
                    </a:cubicBezTo>
                    <a:cubicBezTo>
                      <a:pt x="46" y="158"/>
                      <a:pt x="46" y="158"/>
                      <a:pt x="46" y="158"/>
                    </a:cubicBezTo>
                    <a:cubicBezTo>
                      <a:pt x="47" y="157"/>
                      <a:pt x="47" y="157"/>
                      <a:pt x="47" y="157"/>
                    </a:cubicBezTo>
                    <a:cubicBezTo>
                      <a:pt x="45" y="155"/>
                      <a:pt x="45" y="155"/>
                      <a:pt x="45" y="155"/>
                    </a:cubicBezTo>
                    <a:lnTo>
                      <a:pt x="43" y="153"/>
                    </a:lnTo>
                    <a:close/>
                    <a:moveTo>
                      <a:pt x="128" y="22"/>
                    </a:moveTo>
                    <a:cubicBezTo>
                      <a:pt x="130" y="21"/>
                      <a:pt x="130" y="21"/>
                      <a:pt x="130" y="21"/>
                    </a:cubicBezTo>
                    <a:cubicBezTo>
                      <a:pt x="131" y="21"/>
                      <a:pt x="131" y="21"/>
                      <a:pt x="131" y="21"/>
                    </a:cubicBezTo>
                    <a:cubicBezTo>
                      <a:pt x="130" y="22"/>
                      <a:pt x="130" y="22"/>
                      <a:pt x="130" y="22"/>
                    </a:cubicBezTo>
                    <a:cubicBezTo>
                      <a:pt x="131" y="24"/>
                      <a:pt x="131" y="24"/>
                      <a:pt x="131" y="24"/>
                    </a:cubicBezTo>
                    <a:cubicBezTo>
                      <a:pt x="132" y="22"/>
                      <a:pt x="132" y="22"/>
                      <a:pt x="132" y="22"/>
                    </a:cubicBezTo>
                    <a:cubicBezTo>
                      <a:pt x="133" y="22"/>
                      <a:pt x="133" y="22"/>
                      <a:pt x="133" y="22"/>
                    </a:cubicBezTo>
                    <a:cubicBezTo>
                      <a:pt x="134" y="20"/>
                      <a:pt x="134" y="20"/>
                      <a:pt x="134" y="20"/>
                    </a:cubicBezTo>
                    <a:cubicBezTo>
                      <a:pt x="133" y="23"/>
                      <a:pt x="133" y="23"/>
                      <a:pt x="133" y="23"/>
                    </a:cubicBezTo>
                    <a:cubicBezTo>
                      <a:pt x="134" y="25"/>
                      <a:pt x="134" y="25"/>
                      <a:pt x="134" y="25"/>
                    </a:cubicBezTo>
                    <a:cubicBezTo>
                      <a:pt x="134" y="26"/>
                      <a:pt x="134" y="28"/>
                      <a:pt x="133" y="30"/>
                    </a:cubicBezTo>
                    <a:cubicBezTo>
                      <a:pt x="133" y="30"/>
                      <a:pt x="133" y="30"/>
                      <a:pt x="133" y="30"/>
                    </a:cubicBezTo>
                    <a:cubicBezTo>
                      <a:pt x="132" y="32"/>
                      <a:pt x="132" y="32"/>
                      <a:pt x="132" y="32"/>
                    </a:cubicBezTo>
                    <a:cubicBezTo>
                      <a:pt x="134" y="33"/>
                      <a:pt x="134" y="33"/>
                      <a:pt x="134" y="33"/>
                    </a:cubicBezTo>
                    <a:cubicBezTo>
                      <a:pt x="135" y="29"/>
                      <a:pt x="135" y="29"/>
                      <a:pt x="135" y="29"/>
                    </a:cubicBezTo>
                    <a:cubicBezTo>
                      <a:pt x="136" y="29"/>
                      <a:pt x="136" y="29"/>
                      <a:pt x="136" y="29"/>
                    </a:cubicBezTo>
                    <a:cubicBezTo>
                      <a:pt x="135" y="27"/>
                      <a:pt x="135" y="27"/>
                      <a:pt x="135" y="27"/>
                    </a:cubicBezTo>
                    <a:cubicBezTo>
                      <a:pt x="136" y="27"/>
                      <a:pt x="136" y="27"/>
                      <a:pt x="136" y="27"/>
                    </a:cubicBezTo>
                    <a:cubicBezTo>
                      <a:pt x="135" y="25"/>
                      <a:pt x="135" y="25"/>
                      <a:pt x="135" y="25"/>
                    </a:cubicBezTo>
                    <a:cubicBezTo>
                      <a:pt x="136" y="24"/>
                      <a:pt x="136" y="24"/>
                      <a:pt x="136" y="24"/>
                    </a:cubicBezTo>
                    <a:cubicBezTo>
                      <a:pt x="136" y="22"/>
                      <a:pt x="136" y="22"/>
                      <a:pt x="136" y="22"/>
                    </a:cubicBezTo>
                    <a:cubicBezTo>
                      <a:pt x="135" y="22"/>
                      <a:pt x="135" y="22"/>
                      <a:pt x="135" y="22"/>
                    </a:cubicBezTo>
                    <a:cubicBezTo>
                      <a:pt x="136" y="20"/>
                      <a:pt x="136" y="20"/>
                      <a:pt x="136" y="20"/>
                    </a:cubicBezTo>
                    <a:cubicBezTo>
                      <a:pt x="137" y="19"/>
                      <a:pt x="137" y="19"/>
                      <a:pt x="137" y="19"/>
                    </a:cubicBezTo>
                    <a:cubicBezTo>
                      <a:pt x="136" y="19"/>
                      <a:pt x="136" y="19"/>
                      <a:pt x="136" y="19"/>
                    </a:cubicBezTo>
                    <a:cubicBezTo>
                      <a:pt x="137" y="18"/>
                      <a:pt x="137" y="18"/>
                      <a:pt x="137" y="18"/>
                    </a:cubicBezTo>
                    <a:cubicBezTo>
                      <a:pt x="136" y="17"/>
                      <a:pt x="136" y="17"/>
                      <a:pt x="136" y="17"/>
                    </a:cubicBezTo>
                    <a:cubicBezTo>
                      <a:pt x="137" y="17"/>
                      <a:pt x="137" y="17"/>
                      <a:pt x="137" y="17"/>
                    </a:cubicBezTo>
                    <a:cubicBezTo>
                      <a:pt x="137" y="15"/>
                      <a:pt x="137" y="15"/>
                      <a:pt x="137" y="15"/>
                    </a:cubicBezTo>
                    <a:cubicBezTo>
                      <a:pt x="137" y="15"/>
                      <a:pt x="137" y="15"/>
                      <a:pt x="137" y="15"/>
                    </a:cubicBezTo>
                    <a:cubicBezTo>
                      <a:pt x="138" y="14"/>
                      <a:pt x="138" y="14"/>
                      <a:pt x="138" y="14"/>
                    </a:cubicBezTo>
                    <a:cubicBezTo>
                      <a:pt x="137" y="14"/>
                      <a:pt x="137" y="14"/>
                      <a:pt x="137" y="14"/>
                    </a:cubicBezTo>
                    <a:cubicBezTo>
                      <a:pt x="136" y="16"/>
                      <a:pt x="136" y="16"/>
                      <a:pt x="136" y="16"/>
                    </a:cubicBezTo>
                    <a:cubicBezTo>
                      <a:pt x="136" y="14"/>
                      <a:pt x="136" y="14"/>
                      <a:pt x="136" y="14"/>
                    </a:cubicBezTo>
                    <a:cubicBezTo>
                      <a:pt x="135" y="12"/>
                      <a:pt x="135" y="12"/>
                      <a:pt x="135" y="12"/>
                    </a:cubicBezTo>
                    <a:cubicBezTo>
                      <a:pt x="134" y="13"/>
                      <a:pt x="134" y="13"/>
                      <a:pt x="134" y="13"/>
                    </a:cubicBezTo>
                    <a:cubicBezTo>
                      <a:pt x="134" y="14"/>
                      <a:pt x="134" y="14"/>
                      <a:pt x="134" y="14"/>
                    </a:cubicBezTo>
                    <a:cubicBezTo>
                      <a:pt x="133" y="14"/>
                      <a:pt x="133" y="14"/>
                      <a:pt x="133" y="14"/>
                    </a:cubicBezTo>
                    <a:cubicBezTo>
                      <a:pt x="132" y="15"/>
                      <a:pt x="132" y="15"/>
                      <a:pt x="132" y="15"/>
                    </a:cubicBezTo>
                    <a:cubicBezTo>
                      <a:pt x="133" y="12"/>
                      <a:pt x="133" y="12"/>
                      <a:pt x="133" y="12"/>
                    </a:cubicBezTo>
                    <a:cubicBezTo>
                      <a:pt x="133" y="12"/>
                      <a:pt x="133" y="12"/>
                      <a:pt x="133" y="12"/>
                    </a:cubicBezTo>
                    <a:cubicBezTo>
                      <a:pt x="132" y="11"/>
                      <a:pt x="133" y="10"/>
                      <a:pt x="133" y="9"/>
                    </a:cubicBezTo>
                    <a:cubicBezTo>
                      <a:pt x="133" y="7"/>
                      <a:pt x="133" y="7"/>
                      <a:pt x="133" y="7"/>
                    </a:cubicBezTo>
                    <a:cubicBezTo>
                      <a:pt x="133" y="8"/>
                      <a:pt x="133" y="8"/>
                      <a:pt x="133" y="8"/>
                    </a:cubicBezTo>
                    <a:cubicBezTo>
                      <a:pt x="131" y="8"/>
                      <a:pt x="131" y="8"/>
                      <a:pt x="131" y="8"/>
                    </a:cubicBezTo>
                    <a:cubicBezTo>
                      <a:pt x="131" y="9"/>
                      <a:pt x="131" y="9"/>
                      <a:pt x="131" y="9"/>
                    </a:cubicBezTo>
                    <a:cubicBezTo>
                      <a:pt x="130" y="11"/>
                      <a:pt x="130" y="11"/>
                      <a:pt x="130" y="11"/>
                    </a:cubicBezTo>
                    <a:cubicBezTo>
                      <a:pt x="129" y="10"/>
                      <a:pt x="129" y="10"/>
                      <a:pt x="129" y="10"/>
                    </a:cubicBezTo>
                    <a:cubicBezTo>
                      <a:pt x="128" y="13"/>
                      <a:pt x="128" y="13"/>
                      <a:pt x="128" y="13"/>
                    </a:cubicBezTo>
                    <a:cubicBezTo>
                      <a:pt x="131" y="12"/>
                      <a:pt x="131" y="12"/>
                      <a:pt x="131" y="12"/>
                    </a:cubicBezTo>
                    <a:cubicBezTo>
                      <a:pt x="131" y="14"/>
                      <a:pt x="131" y="14"/>
                      <a:pt x="131" y="14"/>
                    </a:cubicBezTo>
                    <a:cubicBezTo>
                      <a:pt x="132" y="15"/>
                      <a:pt x="132" y="15"/>
                      <a:pt x="132" y="15"/>
                    </a:cubicBezTo>
                    <a:cubicBezTo>
                      <a:pt x="132" y="16"/>
                      <a:pt x="132" y="16"/>
                      <a:pt x="132" y="16"/>
                    </a:cubicBezTo>
                    <a:cubicBezTo>
                      <a:pt x="134" y="17"/>
                      <a:pt x="134" y="17"/>
                      <a:pt x="134" y="17"/>
                    </a:cubicBezTo>
                    <a:cubicBezTo>
                      <a:pt x="133" y="17"/>
                      <a:pt x="133" y="17"/>
                      <a:pt x="133" y="17"/>
                    </a:cubicBezTo>
                    <a:cubicBezTo>
                      <a:pt x="132" y="18"/>
                      <a:pt x="132" y="18"/>
                      <a:pt x="132" y="18"/>
                    </a:cubicBezTo>
                    <a:cubicBezTo>
                      <a:pt x="131" y="18"/>
                      <a:pt x="131" y="18"/>
                      <a:pt x="131" y="18"/>
                    </a:cubicBezTo>
                    <a:cubicBezTo>
                      <a:pt x="131" y="19"/>
                      <a:pt x="131" y="19"/>
                      <a:pt x="131" y="19"/>
                    </a:cubicBezTo>
                    <a:cubicBezTo>
                      <a:pt x="130" y="18"/>
                      <a:pt x="130" y="18"/>
                      <a:pt x="130" y="18"/>
                    </a:cubicBezTo>
                    <a:cubicBezTo>
                      <a:pt x="127" y="19"/>
                      <a:pt x="127" y="19"/>
                      <a:pt x="127" y="19"/>
                    </a:cubicBezTo>
                    <a:cubicBezTo>
                      <a:pt x="127" y="19"/>
                      <a:pt x="127" y="19"/>
                      <a:pt x="127" y="19"/>
                    </a:cubicBezTo>
                    <a:cubicBezTo>
                      <a:pt x="127" y="21"/>
                      <a:pt x="127" y="21"/>
                      <a:pt x="127" y="21"/>
                    </a:cubicBezTo>
                    <a:lnTo>
                      <a:pt x="128" y="22"/>
                    </a:lnTo>
                    <a:close/>
                    <a:moveTo>
                      <a:pt x="138" y="12"/>
                    </a:moveTo>
                    <a:cubicBezTo>
                      <a:pt x="138" y="10"/>
                      <a:pt x="138" y="10"/>
                      <a:pt x="138" y="10"/>
                    </a:cubicBezTo>
                    <a:cubicBezTo>
                      <a:pt x="138" y="9"/>
                      <a:pt x="138" y="9"/>
                      <a:pt x="138" y="9"/>
                    </a:cubicBezTo>
                    <a:cubicBezTo>
                      <a:pt x="137" y="8"/>
                      <a:pt x="137" y="8"/>
                      <a:pt x="137" y="8"/>
                    </a:cubicBezTo>
                    <a:cubicBezTo>
                      <a:pt x="138" y="8"/>
                      <a:pt x="138" y="8"/>
                      <a:pt x="138" y="8"/>
                    </a:cubicBezTo>
                    <a:cubicBezTo>
                      <a:pt x="137" y="6"/>
                      <a:pt x="137" y="6"/>
                      <a:pt x="137" y="6"/>
                    </a:cubicBezTo>
                    <a:cubicBezTo>
                      <a:pt x="138" y="7"/>
                      <a:pt x="138" y="7"/>
                      <a:pt x="138" y="7"/>
                    </a:cubicBezTo>
                    <a:cubicBezTo>
                      <a:pt x="138" y="4"/>
                      <a:pt x="138" y="4"/>
                      <a:pt x="138" y="4"/>
                    </a:cubicBezTo>
                    <a:cubicBezTo>
                      <a:pt x="137" y="4"/>
                      <a:pt x="137" y="4"/>
                      <a:pt x="137" y="4"/>
                    </a:cubicBezTo>
                    <a:cubicBezTo>
                      <a:pt x="136" y="5"/>
                      <a:pt x="136" y="5"/>
                      <a:pt x="136" y="5"/>
                    </a:cubicBezTo>
                    <a:cubicBezTo>
                      <a:pt x="136" y="6"/>
                      <a:pt x="136" y="7"/>
                      <a:pt x="137" y="8"/>
                    </a:cubicBezTo>
                    <a:cubicBezTo>
                      <a:pt x="135" y="7"/>
                      <a:pt x="135" y="7"/>
                      <a:pt x="135" y="7"/>
                    </a:cubicBezTo>
                    <a:cubicBezTo>
                      <a:pt x="135" y="8"/>
                      <a:pt x="135" y="10"/>
                      <a:pt x="136" y="12"/>
                    </a:cubicBezTo>
                    <a:lnTo>
                      <a:pt x="138" y="12"/>
                    </a:lnTo>
                    <a:close/>
                    <a:moveTo>
                      <a:pt x="18" y="126"/>
                    </a:moveTo>
                    <a:cubicBezTo>
                      <a:pt x="17" y="125"/>
                      <a:pt x="17" y="125"/>
                      <a:pt x="17" y="125"/>
                    </a:cubicBezTo>
                    <a:cubicBezTo>
                      <a:pt x="15" y="124"/>
                      <a:pt x="15" y="124"/>
                      <a:pt x="15" y="124"/>
                    </a:cubicBezTo>
                    <a:cubicBezTo>
                      <a:pt x="15" y="123"/>
                      <a:pt x="15" y="123"/>
                      <a:pt x="15" y="123"/>
                    </a:cubicBezTo>
                    <a:cubicBezTo>
                      <a:pt x="17" y="125"/>
                      <a:pt x="17" y="125"/>
                      <a:pt x="17" y="125"/>
                    </a:cubicBezTo>
                    <a:cubicBezTo>
                      <a:pt x="17" y="123"/>
                      <a:pt x="17" y="123"/>
                      <a:pt x="17" y="123"/>
                    </a:cubicBezTo>
                    <a:cubicBezTo>
                      <a:pt x="15" y="122"/>
                      <a:pt x="15" y="122"/>
                      <a:pt x="15" y="122"/>
                    </a:cubicBezTo>
                    <a:cubicBezTo>
                      <a:pt x="14" y="123"/>
                      <a:pt x="14" y="123"/>
                      <a:pt x="14" y="123"/>
                    </a:cubicBezTo>
                    <a:cubicBezTo>
                      <a:pt x="14" y="125"/>
                      <a:pt x="14" y="125"/>
                      <a:pt x="14" y="125"/>
                    </a:cubicBezTo>
                    <a:cubicBezTo>
                      <a:pt x="13" y="128"/>
                      <a:pt x="13" y="128"/>
                      <a:pt x="13" y="128"/>
                    </a:cubicBezTo>
                    <a:cubicBezTo>
                      <a:pt x="14" y="128"/>
                      <a:pt x="14" y="128"/>
                      <a:pt x="14" y="128"/>
                    </a:cubicBezTo>
                    <a:cubicBezTo>
                      <a:pt x="14" y="131"/>
                      <a:pt x="14" y="131"/>
                      <a:pt x="14" y="131"/>
                    </a:cubicBezTo>
                    <a:cubicBezTo>
                      <a:pt x="15" y="132"/>
                      <a:pt x="15" y="132"/>
                      <a:pt x="15" y="132"/>
                    </a:cubicBezTo>
                    <a:cubicBezTo>
                      <a:pt x="17" y="133"/>
                      <a:pt x="17" y="133"/>
                      <a:pt x="17" y="133"/>
                    </a:cubicBezTo>
                    <a:cubicBezTo>
                      <a:pt x="17" y="132"/>
                      <a:pt x="17" y="132"/>
                      <a:pt x="17" y="132"/>
                    </a:cubicBezTo>
                    <a:cubicBezTo>
                      <a:pt x="16" y="131"/>
                      <a:pt x="16" y="131"/>
                      <a:pt x="16" y="131"/>
                    </a:cubicBezTo>
                    <a:cubicBezTo>
                      <a:pt x="17" y="129"/>
                      <a:pt x="17" y="129"/>
                      <a:pt x="17" y="129"/>
                    </a:cubicBezTo>
                    <a:cubicBezTo>
                      <a:pt x="15" y="128"/>
                      <a:pt x="15" y="128"/>
                      <a:pt x="15" y="128"/>
                    </a:cubicBezTo>
                    <a:cubicBezTo>
                      <a:pt x="17" y="128"/>
                      <a:pt x="17" y="128"/>
                      <a:pt x="17" y="128"/>
                    </a:cubicBezTo>
                    <a:lnTo>
                      <a:pt x="18" y="126"/>
                    </a:lnTo>
                    <a:close/>
                    <a:moveTo>
                      <a:pt x="16" y="118"/>
                    </a:moveTo>
                    <a:cubicBezTo>
                      <a:pt x="18" y="117"/>
                      <a:pt x="18" y="117"/>
                      <a:pt x="18" y="117"/>
                    </a:cubicBezTo>
                    <a:cubicBezTo>
                      <a:pt x="18" y="117"/>
                      <a:pt x="18" y="117"/>
                      <a:pt x="18" y="117"/>
                    </a:cubicBezTo>
                    <a:cubicBezTo>
                      <a:pt x="20" y="117"/>
                      <a:pt x="20" y="117"/>
                      <a:pt x="20" y="117"/>
                    </a:cubicBezTo>
                    <a:cubicBezTo>
                      <a:pt x="19" y="114"/>
                      <a:pt x="19" y="114"/>
                      <a:pt x="19" y="114"/>
                    </a:cubicBezTo>
                    <a:cubicBezTo>
                      <a:pt x="19" y="114"/>
                      <a:pt x="19" y="114"/>
                      <a:pt x="19" y="114"/>
                    </a:cubicBezTo>
                    <a:cubicBezTo>
                      <a:pt x="21" y="116"/>
                      <a:pt x="21" y="116"/>
                      <a:pt x="21" y="116"/>
                    </a:cubicBezTo>
                    <a:cubicBezTo>
                      <a:pt x="21" y="115"/>
                      <a:pt x="21" y="115"/>
                      <a:pt x="21" y="115"/>
                    </a:cubicBezTo>
                    <a:cubicBezTo>
                      <a:pt x="21" y="114"/>
                      <a:pt x="21" y="114"/>
                      <a:pt x="21" y="114"/>
                    </a:cubicBezTo>
                    <a:cubicBezTo>
                      <a:pt x="19" y="114"/>
                      <a:pt x="19" y="114"/>
                      <a:pt x="19" y="114"/>
                    </a:cubicBezTo>
                    <a:cubicBezTo>
                      <a:pt x="19" y="113"/>
                      <a:pt x="19" y="113"/>
                      <a:pt x="19" y="113"/>
                    </a:cubicBezTo>
                    <a:cubicBezTo>
                      <a:pt x="17" y="114"/>
                      <a:pt x="17" y="114"/>
                      <a:pt x="17" y="114"/>
                    </a:cubicBezTo>
                    <a:cubicBezTo>
                      <a:pt x="16" y="114"/>
                      <a:pt x="16" y="114"/>
                      <a:pt x="16" y="114"/>
                    </a:cubicBezTo>
                    <a:cubicBezTo>
                      <a:pt x="15" y="114"/>
                      <a:pt x="15" y="114"/>
                      <a:pt x="15" y="114"/>
                    </a:cubicBezTo>
                    <a:cubicBezTo>
                      <a:pt x="15" y="114"/>
                      <a:pt x="15" y="114"/>
                      <a:pt x="15" y="114"/>
                    </a:cubicBezTo>
                    <a:cubicBezTo>
                      <a:pt x="14" y="113"/>
                      <a:pt x="14" y="113"/>
                      <a:pt x="14" y="113"/>
                    </a:cubicBezTo>
                    <a:cubicBezTo>
                      <a:pt x="12" y="116"/>
                      <a:pt x="12" y="116"/>
                      <a:pt x="12" y="116"/>
                    </a:cubicBezTo>
                    <a:cubicBezTo>
                      <a:pt x="14" y="117"/>
                      <a:pt x="14" y="117"/>
                      <a:pt x="14" y="117"/>
                    </a:cubicBezTo>
                    <a:cubicBezTo>
                      <a:pt x="14" y="116"/>
                      <a:pt x="14" y="116"/>
                      <a:pt x="14" y="116"/>
                    </a:cubicBezTo>
                    <a:cubicBezTo>
                      <a:pt x="16" y="117"/>
                      <a:pt x="16" y="117"/>
                      <a:pt x="16" y="117"/>
                    </a:cubicBezTo>
                    <a:cubicBezTo>
                      <a:pt x="17" y="119"/>
                      <a:pt x="17" y="119"/>
                      <a:pt x="17" y="119"/>
                    </a:cubicBezTo>
                    <a:cubicBezTo>
                      <a:pt x="19" y="119"/>
                      <a:pt x="19" y="119"/>
                      <a:pt x="19" y="119"/>
                    </a:cubicBezTo>
                    <a:cubicBezTo>
                      <a:pt x="20" y="118"/>
                      <a:pt x="20" y="118"/>
                      <a:pt x="20" y="118"/>
                    </a:cubicBezTo>
                    <a:cubicBezTo>
                      <a:pt x="19" y="117"/>
                      <a:pt x="19" y="117"/>
                      <a:pt x="19" y="117"/>
                    </a:cubicBezTo>
                    <a:lnTo>
                      <a:pt x="16" y="118"/>
                    </a:lnTo>
                    <a:close/>
                    <a:moveTo>
                      <a:pt x="27" y="107"/>
                    </a:moveTo>
                    <a:cubicBezTo>
                      <a:pt x="27" y="106"/>
                      <a:pt x="27" y="106"/>
                      <a:pt x="27" y="106"/>
                    </a:cubicBezTo>
                    <a:cubicBezTo>
                      <a:pt x="30" y="107"/>
                      <a:pt x="30" y="107"/>
                      <a:pt x="30" y="107"/>
                    </a:cubicBezTo>
                    <a:cubicBezTo>
                      <a:pt x="29" y="105"/>
                      <a:pt x="29" y="105"/>
                      <a:pt x="29" y="105"/>
                    </a:cubicBezTo>
                    <a:cubicBezTo>
                      <a:pt x="28" y="103"/>
                      <a:pt x="28" y="103"/>
                      <a:pt x="28" y="103"/>
                    </a:cubicBezTo>
                    <a:cubicBezTo>
                      <a:pt x="29" y="101"/>
                      <a:pt x="29" y="101"/>
                      <a:pt x="29" y="101"/>
                    </a:cubicBezTo>
                    <a:cubicBezTo>
                      <a:pt x="30" y="101"/>
                      <a:pt x="30" y="101"/>
                      <a:pt x="30" y="101"/>
                    </a:cubicBezTo>
                    <a:cubicBezTo>
                      <a:pt x="29" y="103"/>
                      <a:pt x="29" y="103"/>
                      <a:pt x="29" y="103"/>
                    </a:cubicBezTo>
                    <a:cubicBezTo>
                      <a:pt x="30" y="105"/>
                      <a:pt x="30" y="105"/>
                      <a:pt x="30" y="105"/>
                    </a:cubicBezTo>
                    <a:cubicBezTo>
                      <a:pt x="32" y="106"/>
                      <a:pt x="32" y="106"/>
                      <a:pt x="32" y="106"/>
                    </a:cubicBezTo>
                    <a:cubicBezTo>
                      <a:pt x="34" y="104"/>
                      <a:pt x="34" y="104"/>
                      <a:pt x="34" y="104"/>
                    </a:cubicBezTo>
                    <a:cubicBezTo>
                      <a:pt x="32" y="102"/>
                      <a:pt x="32" y="102"/>
                      <a:pt x="32" y="102"/>
                    </a:cubicBezTo>
                    <a:cubicBezTo>
                      <a:pt x="34" y="103"/>
                      <a:pt x="34" y="103"/>
                      <a:pt x="34" y="103"/>
                    </a:cubicBezTo>
                    <a:cubicBezTo>
                      <a:pt x="36" y="102"/>
                      <a:pt x="36" y="102"/>
                      <a:pt x="36" y="102"/>
                    </a:cubicBezTo>
                    <a:cubicBezTo>
                      <a:pt x="35" y="100"/>
                      <a:pt x="35" y="100"/>
                      <a:pt x="35" y="100"/>
                    </a:cubicBezTo>
                    <a:cubicBezTo>
                      <a:pt x="31" y="100"/>
                      <a:pt x="31" y="100"/>
                      <a:pt x="31" y="100"/>
                    </a:cubicBezTo>
                    <a:cubicBezTo>
                      <a:pt x="33" y="99"/>
                      <a:pt x="33" y="99"/>
                      <a:pt x="33" y="99"/>
                    </a:cubicBezTo>
                    <a:cubicBezTo>
                      <a:pt x="33" y="100"/>
                      <a:pt x="33" y="100"/>
                      <a:pt x="33" y="100"/>
                    </a:cubicBezTo>
                    <a:cubicBezTo>
                      <a:pt x="35" y="98"/>
                      <a:pt x="35" y="98"/>
                      <a:pt x="35" y="98"/>
                    </a:cubicBezTo>
                    <a:cubicBezTo>
                      <a:pt x="35" y="96"/>
                      <a:pt x="35" y="96"/>
                      <a:pt x="35" y="96"/>
                    </a:cubicBezTo>
                    <a:cubicBezTo>
                      <a:pt x="38" y="97"/>
                      <a:pt x="38" y="97"/>
                      <a:pt x="38" y="97"/>
                    </a:cubicBezTo>
                    <a:cubicBezTo>
                      <a:pt x="40" y="96"/>
                      <a:pt x="40" y="96"/>
                      <a:pt x="40" y="96"/>
                    </a:cubicBezTo>
                    <a:cubicBezTo>
                      <a:pt x="40" y="95"/>
                      <a:pt x="40" y="95"/>
                      <a:pt x="40" y="95"/>
                    </a:cubicBezTo>
                    <a:cubicBezTo>
                      <a:pt x="38" y="96"/>
                      <a:pt x="38" y="96"/>
                      <a:pt x="38" y="96"/>
                    </a:cubicBezTo>
                    <a:cubicBezTo>
                      <a:pt x="37" y="96"/>
                      <a:pt x="37" y="96"/>
                      <a:pt x="37" y="96"/>
                    </a:cubicBezTo>
                    <a:cubicBezTo>
                      <a:pt x="36" y="95"/>
                      <a:pt x="36" y="95"/>
                      <a:pt x="36" y="95"/>
                    </a:cubicBezTo>
                    <a:cubicBezTo>
                      <a:pt x="38" y="93"/>
                      <a:pt x="38" y="93"/>
                      <a:pt x="38" y="93"/>
                    </a:cubicBezTo>
                    <a:cubicBezTo>
                      <a:pt x="38" y="93"/>
                      <a:pt x="38" y="93"/>
                      <a:pt x="38" y="93"/>
                    </a:cubicBezTo>
                    <a:cubicBezTo>
                      <a:pt x="40" y="92"/>
                      <a:pt x="40" y="92"/>
                      <a:pt x="40" y="92"/>
                    </a:cubicBezTo>
                    <a:cubicBezTo>
                      <a:pt x="39" y="91"/>
                      <a:pt x="39" y="91"/>
                      <a:pt x="39" y="91"/>
                    </a:cubicBezTo>
                    <a:cubicBezTo>
                      <a:pt x="40" y="89"/>
                      <a:pt x="40" y="89"/>
                      <a:pt x="40" y="89"/>
                    </a:cubicBezTo>
                    <a:cubicBezTo>
                      <a:pt x="39" y="87"/>
                      <a:pt x="39" y="87"/>
                      <a:pt x="39" y="87"/>
                    </a:cubicBezTo>
                    <a:cubicBezTo>
                      <a:pt x="38" y="86"/>
                      <a:pt x="38" y="86"/>
                      <a:pt x="38" y="86"/>
                    </a:cubicBezTo>
                    <a:cubicBezTo>
                      <a:pt x="36" y="88"/>
                      <a:pt x="34" y="90"/>
                      <a:pt x="31" y="91"/>
                    </a:cubicBezTo>
                    <a:cubicBezTo>
                      <a:pt x="29" y="91"/>
                      <a:pt x="29" y="91"/>
                      <a:pt x="29" y="91"/>
                    </a:cubicBezTo>
                    <a:cubicBezTo>
                      <a:pt x="27" y="93"/>
                      <a:pt x="27" y="93"/>
                      <a:pt x="27" y="93"/>
                    </a:cubicBezTo>
                    <a:cubicBezTo>
                      <a:pt x="28" y="95"/>
                      <a:pt x="28" y="95"/>
                      <a:pt x="28" y="95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97"/>
                      <a:pt x="29" y="97"/>
                      <a:pt x="29" y="97"/>
                    </a:cubicBezTo>
                    <a:cubicBezTo>
                      <a:pt x="28" y="96"/>
                      <a:pt x="28" y="96"/>
                      <a:pt x="28" y="96"/>
                    </a:cubicBezTo>
                    <a:cubicBezTo>
                      <a:pt x="26" y="97"/>
                      <a:pt x="26" y="97"/>
                      <a:pt x="26" y="97"/>
                    </a:cubicBezTo>
                    <a:cubicBezTo>
                      <a:pt x="25" y="95"/>
                      <a:pt x="25" y="95"/>
                      <a:pt x="25" y="95"/>
                    </a:cubicBezTo>
                    <a:cubicBezTo>
                      <a:pt x="26" y="95"/>
                      <a:pt x="26" y="95"/>
                      <a:pt x="26" y="95"/>
                    </a:cubicBezTo>
                    <a:cubicBezTo>
                      <a:pt x="23" y="94"/>
                      <a:pt x="23" y="94"/>
                      <a:pt x="23" y="94"/>
                    </a:cubicBezTo>
                    <a:cubicBezTo>
                      <a:pt x="23" y="96"/>
                      <a:pt x="23" y="96"/>
                      <a:pt x="23" y="96"/>
                    </a:cubicBezTo>
                    <a:cubicBezTo>
                      <a:pt x="23" y="96"/>
                      <a:pt x="23" y="96"/>
                      <a:pt x="23" y="96"/>
                    </a:cubicBezTo>
                    <a:cubicBezTo>
                      <a:pt x="22" y="96"/>
                      <a:pt x="22" y="96"/>
                      <a:pt x="22" y="96"/>
                    </a:cubicBezTo>
                    <a:cubicBezTo>
                      <a:pt x="21" y="98"/>
                      <a:pt x="21" y="98"/>
                      <a:pt x="21" y="98"/>
                    </a:cubicBezTo>
                    <a:cubicBezTo>
                      <a:pt x="22" y="100"/>
                      <a:pt x="22" y="100"/>
                      <a:pt x="22" y="100"/>
                    </a:cubicBezTo>
                    <a:cubicBezTo>
                      <a:pt x="23" y="100"/>
                      <a:pt x="23" y="100"/>
                      <a:pt x="23" y="100"/>
                    </a:cubicBezTo>
                    <a:cubicBezTo>
                      <a:pt x="22" y="101"/>
                      <a:pt x="22" y="101"/>
                      <a:pt x="22" y="101"/>
                    </a:cubicBezTo>
                    <a:cubicBezTo>
                      <a:pt x="25" y="101"/>
                      <a:pt x="25" y="101"/>
                      <a:pt x="25" y="101"/>
                    </a:cubicBezTo>
                    <a:cubicBezTo>
                      <a:pt x="22" y="102"/>
                      <a:pt x="22" y="102"/>
                      <a:pt x="22" y="102"/>
                    </a:cubicBezTo>
                    <a:cubicBezTo>
                      <a:pt x="21" y="103"/>
                      <a:pt x="21" y="103"/>
                      <a:pt x="21" y="103"/>
                    </a:cubicBezTo>
                    <a:cubicBezTo>
                      <a:pt x="23" y="104"/>
                      <a:pt x="23" y="104"/>
                      <a:pt x="23" y="104"/>
                    </a:cubicBezTo>
                    <a:cubicBezTo>
                      <a:pt x="26" y="105"/>
                      <a:pt x="26" y="105"/>
                      <a:pt x="26" y="105"/>
                    </a:cubicBezTo>
                    <a:cubicBezTo>
                      <a:pt x="26" y="106"/>
                      <a:pt x="26" y="106"/>
                      <a:pt x="26" y="106"/>
                    </a:cubicBezTo>
                    <a:cubicBezTo>
                      <a:pt x="24" y="106"/>
                      <a:pt x="24" y="106"/>
                      <a:pt x="24" y="106"/>
                    </a:cubicBezTo>
                    <a:cubicBezTo>
                      <a:pt x="24" y="107"/>
                      <a:pt x="24" y="107"/>
                      <a:pt x="24" y="107"/>
                    </a:cubicBezTo>
                    <a:cubicBezTo>
                      <a:pt x="21" y="109"/>
                      <a:pt x="21" y="109"/>
                      <a:pt x="21" y="109"/>
                    </a:cubicBezTo>
                    <a:cubicBezTo>
                      <a:pt x="23" y="111"/>
                      <a:pt x="23" y="111"/>
                      <a:pt x="23" y="111"/>
                    </a:cubicBezTo>
                    <a:cubicBezTo>
                      <a:pt x="25" y="111"/>
                      <a:pt x="25" y="111"/>
                      <a:pt x="25" y="111"/>
                    </a:cubicBezTo>
                    <a:cubicBezTo>
                      <a:pt x="26" y="109"/>
                      <a:pt x="26" y="109"/>
                      <a:pt x="26" y="109"/>
                    </a:cubicBezTo>
                    <a:cubicBezTo>
                      <a:pt x="28" y="108"/>
                      <a:pt x="28" y="108"/>
                      <a:pt x="28" y="108"/>
                    </a:cubicBezTo>
                    <a:lnTo>
                      <a:pt x="27" y="107"/>
                    </a:lnTo>
                    <a:close/>
                    <a:moveTo>
                      <a:pt x="70" y="235"/>
                    </a:moveTo>
                    <a:cubicBezTo>
                      <a:pt x="69" y="235"/>
                      <a:pt x="68" y="236"/>
                      <a:pt x="68" y="237"/>
                    </a:cubicBezTo>
                    <a:cubicBezTo>
                      <a:pt x="67" y="238"/>
                      <a:pt x="67" y="240"/>
                      <a:pt x="66" y="242"/>
                    </a:cubicBezTo>
                    <a:cubicBezTo>
                      <a:pt x="67" y="241"/>
                      <a:pt x="67" y="241"/>
                      <a:pt x="67" y="241"/>
                    </a:cubicBezTo>
                    <a:cubicBezTo>
                      <a:pt x="69" y="242"/>
                      <a:pt x="69" y="242"/>
                      <a:pt x="69" y="242"/>
                    </a:cubicBezTo>
                    <a:cubicBezTo>
                      <a:pt x="70" y="241"/>
                      <a:pt x="71" y="240"/>
                      <a:pt x="72" y="239"/>
                    </a:cubicBezTo>
                    <a:cubicBezTo>
                      <a:pt x="74" y="238"/>
                      <a:pt x="75" y="236"/>
                      <a:pt x="76" y="235"/>
                    </a:cubicBezTo>
                    <a:cubicBezTo>
                      <a:pt x="75" y="233"/>
                      <a:pt x="75" y="233"/>
                      <a:pt x="75" y="233"/>
                    </a:cubicBezTo>
                    <a:cubicBezTo>
                      <a:pt x="74" y="232"/>
                      <a:pt x="74" y="232"/>
                      <a:pt x="74" y="232"/>
                    </a:cubicBezTo>
                    <a:cubicBezTo>
                      <a:pt x="75" y="230"/>
                      <a:pt x="75" y="230"/>
                      <a:pt x="75" y="230"/>
                    </a:cubicBezTo>
                    <a:cubicBezTo>
                      <a:pt x="73" y="231"/>
                      <a:pt x="73" y="231"/>
                      <a:pt x="73" y="231"/>
                    </a:cubicBezTo>
                    <a:cubicBezTo>
                      <a:pt x="71" y="232"/>
                      <a:pt x="71" y="232"/>
                      <a:pt x="71" y="232"/>
                    </a:cubicBezTo>
                    <a:lnTo>
                      <a:pt x="70" y="235"/>
                    </a:lnTo>
                    <a:close/>
                    <a:moveTo>
                      <a:pt x="18" y="208"/>
                    </a:moveTo>
                    <a:cubicBezTo>
                      <a:pt x="17" y="209"/>
                      <a:pt x="17" y="209"/>
                      <a:pt x="17" y="209"/>
                    </a:cubicBezTo>
                    <a:cubicBezTo>
                      <a:pt x="17" y="210"/>
                      <a:pt x="17" y="210"/>
                      <a:pt x="17" y="210"/>
                    </a:cubicBezTo>
                    <a:cubicBezTo>
                      <a:pt x="16" y="212"/>
                      <a:pt x="16" y="212"/>
                      <a:pt x="16" y="212"/>
                    </a:cubicBezTo>
                    <a:cubicBezTo>
                      <a:pt x="16" y="214"/>
                      <a:pt x="16" y="214"/>
                      <a:pt x="16" y="214"/>
                    </a:cubicBezTo>
                    <a:cubicBezTo>
                      <a:pt x="14" y="216"/>
                      <a:pt x="14" y="216"/>
                      <a:pt x="14" y="216"/>
                    </a:cubicBezTo>
                    <a:cubicBezTo>
                      <a:pt x="14" y="218"/>
                      <a:pt x="14" y="218"/>
                      <a:pt x="14" y="218"/>
                    </a:cubicBezTo>
                    <a:cubicBezTo>
                      <a:pt x="12" y="217"/>
                      <a:pt x="12" y="217"/>
                      <a:pt x="12" y="217"/>
                    </a:cubicBezTo>
                    <a:cubicBezTo>
                      <a:pt x="10" y="218"/>
                      <a:pt x="10" y="218"/>
                      <a:pt x="10" y="218"/>
                    </a:cubicBezTo>
                    <a:cubicBezTo>
                      <a:pt x="8" y="217"/>
                      <a:pt x="8" y="217"/>
                      <a:pt x="8" y="217"/>
                    </a:cubicBezTo>
                    <a:cubicBezTo>
                      <a:pt x="6" y="219"/>
                      <a:pt x="6" y="219"/>
                      <a:pt x="6" y="219"/>
                    </a:cubicBezTo>
                    <a:cubicBezTo>
                      <a:pt x="6" y="220"/>
                      <a:pt x="6" y="220"/>
                      <a:pt x="6" y="220"/>
                    </a:cubicBezTo>
                    <a:cubicBezTo>
                      <a:pt x="9" y="222"/>
                      <a:pt x="9" y="222"/>
                      <a:pt x="9" y="222"/>
                    </a:cubicBezTo>
                    <a:cubicBezTo>
                      <a:pt x="10" y="221"/>
                      <a:pt x="10" y="221"/>
                      <a:pt x="10" y="221"/>
                    </a:cubicBezTo>
                    <a:cubicBezTo>
                      <a:pt x="7" y="224"/>
                      <a:pt x="7" y="224"/>
                      <a:pt x="7" y="224"/>
                    </a:cubicBezTo>
                    <a:cubicBezTo>
                      <a:pt x="6" y="224"/>
                      <a:pt x="6" y="224"/>
                      <a:pt x="6" y="224"/>
                    </a:cubicBezTo>
                    <a:cubicBezTo>
                      <a:pt x="4" y="224"/>
                      <a:pt x="4" y="224"/>
                      <a:pt x="4" y="224"/>
                    </a:cubicBezTo>
                    <a:cubicBezTo>
                      <a:pt x="3" y="225"/>
                      <a:pt x="3" y="225"/>
                      <a:pt x="3" y="225"/>
                    </a:cubicBezTo>
                    <a:cubicBezTo>
                      <a:pt x="0" y="226"/>
                      <a:pt x="0" y="226"/>
                      <a:pt x="0" y="226"/>
                    </a:cubicBezTo>
                    <a:cubicBezTo>
                      <a:pt x="2" y="229"/>
                      <a:pt x="2" y="229"/>
                      <a:pt x="2" y="229"/>
                    </a:cubicBezTo>
                    <a:cubicBezTo>
                      <a:pt x="3" y="230"/>
                      <a:pt x="3" y="230"/>
                      <a:pt x="3" y="230"/>
                    </a:cubicBezTo>
                    <a:cubicBezTo>
                      <a:pt x="4" y="232"/>
                      <a:pt x="4" y="232"/>
                      <a:pt x="4" y="232"/>
                    </a:cubicBezTo>
                    <a:cubicBezTo>
                      <a:pt x="6" y="232"/>
                      <a:pt x="6" y="232"/>
                      <a:pt x="6" y="232"/>
                    </a:cubicBezTo>
                    <a:cubicBezTo>
                      <a:pt x="6" y="234"/>
                      <a:pt x="6" y="234"/>
                      <a:pt x="6" y="234"/>
                    </a:cubicBezTo>
                    <a:cubicBezTo>
                      <a:pt x="7" y="235"/>
                      <a:pt x="7" y="235"/>
                      <a:pt x="7" y="235"/>
                    </a:cubicBezTo>
                    <a:cubicBezTo>
                      <a:pt x="9" y="236"/>
                      <a:pt x="9" y="236"/>
                      <a:pt x="9" y="236"/>
                    </a:cubicBezTo>
                    <a:cubicBezTo>
                      <a:pt x="11" y="238"/>
                      <a:pt x="11" y="238"/>
                      <a:pt x="11" y="238"/>
                    </a:cubicBezTo>
                    <a:cubicBezTo>
                      <a:pt x="13" y="238"/>
                      <a:pt x="13" y="238"/>
                      <a:pt x="13" y="238"/>
                    </a:cubicBezTo>
                    <a:cubicBezTo>
                      <a:pt x="15" y="238"/>
                      <a:pt x="15" y="238"/>
                      <a:pt x="15" y="238"/>
                    </a:cubicBezTo>
                    <a:cubicBezTo>
                      <a:pt x="16" y="239"/>
                      <a:pt x="16" y="239"/>
                      <a:pt x="16" y="239"/>
                    </a:cubicBezTo>
                    <a:cubicBezTo>
                      <a:pt x="17" y="239"/>
                      <a:pt x="17" y="239"/>
                      <a:pt x="17" y="239"/>
                    </a:cubicBezTo>
                    <a:cubicBezTo>
                      <a:pt x="17" y="238"/>
                      <a:pt x="17" y="238"/>
                      <a:pt x="17" y="238"/>
                    </a:cubicBezTo>
                    <a:cubicBezTo>
                      <a:pt x="18" y="237"/>
                      <a:pt x="18" y="237"/>
                      <a:pt x="18" y="237"/>
                    </a:cubicBezTo>
                    <a:cubicBezTo>
                      <a:pt x="18" y="238"/>
                      <a:pt x="18" y="238"/>
                      <a:pt x="18" y="238"/>
                    </a:cubicBezTo>
                    <a:cubicBezTo>
                      <a:pt x="19" y="236"/>
                      <a:pt x="19" y="236"/>
                      <a:pt x="19" y="236"/>
                    </a:cubicBezTo>
                    <a:cubicBezTo>
                      <a:pt x="21" y="235"/>
                      <a:pt x="21" y="235"/>
                      <a:pt x="21" y="235"/>
                    </a:cubicBezTo>
                    <a:cubicBezTo>
                      <a:pt x="21" y="234"/>
                      <a:pt x="21" y="234"/>
                      <a:pt x="21" y="234"/>
                    </a:cubicBezTo>
                    <a:cubicBezTo>
                      <a:pt x="20" y="233"/>
                      <a:pt x="20" y="233"/>
                      <a:pt x="20" y="233"/>
                    </a:cubicBezTo>
                    <a:cubicBezTo>
                      <a:pt x="20" y="232"/>
                      <a:pt x="20" y="232"/>
                      <a:pt x="20" y="232"/>
                    </a:cubicBezTo>
                    <a:cubicBezTo>
                      <a:pt x="22" y="231"/>
                      <a:pt x="22" y="231"/>
                      <a:pt x="22" y="231"/>
                    </a:cubicBezTo>
                    <a:cubicBezTo>
                      <a:pt x="23" y="229"/>
                      <a:pt x="23" y="229"/>
                      <a:pt x="23" y="229"/>
                    </a:cubicBezTo>
                    <a:cubicBezTo>
                      <a:pt x="25" y="230"/>
                      <a:pt x="25" y="230"/>
                      <a:pt x="25" y="230"/>
                    </a:cubicBezTo>
                    <a:cubicBezTo>
                      <a:pt x="25" y="230"/>
                      <a:pt x="26" y="231"/>
                      <a:pt x="27" y="232"/>
                    </a:cubicBezTo>
                    <a:cubicBezTo>
                      <a:pt x="27" y="233"/>
                      <a:pt x="28" y="235"/>
                      <a:pt x="28" y="237"/>
                    </a:cubicBezTo>
                    <a:cubicBezTo>
                      <a:pt x="30" y="237"/>
                      <a:pt x="30" y="237"/>
                      <a:pt x="30" y="237"/>
                    </a:cubicBezTo>
                    <a:cubicBezTo>
                      <a:pt x="31" y="238"/>
                      <a:pt x="31" y="238"/>
                      <a:pt x="31" y="238"/>
                    </a:cubicBezTo>
                    <a:cubicBezTo>
                      <a:pt x="30" y="241"/>
                      <a:pt x="30" y="241"/>
                      <a:pt x="30" y="241"/>
                    </a:cubicBezTo>
                    <a:cubicBezTo>
                      <a:pt x="32" y="242"/>
                      <a:pt x="32" y="242"/>
                      <a:pt x="32" y="242"/>
                    </a:cubicBezTo>
                    <a:cubicBezTo>
                      <a:pt x="34" y="241"/>
                      <a:pt x="34" y="241"/>
                      <a:pt x="34" y="241"/>
                    </a:cubicBezTo>
                    <a:cubicBezTo>
                      <a:pt x="37" y="242"/>
                      <a:pt x="37" y="242"/>
                      <a:pt x="37" y="242"/>
                    </a:cubicBezTo>
                    <a:cubicBezTo>
                      <a:pt x="37" y="239"/>
                      <a:pt x="38" y="241"/>
                      <a:pt x="41" y="241"/>
                    </a:cubicBezTo>
                    <a:cubicBezTo>
                      <a:pt x="41" y="241"/>
                      <a:pt x="41" y="241"/>
                      <a:pt x="41" y="241"/>
                    </a:cubicBezTo>
                    <a:cubicBezTo>
                      <a:pt x="44" y="243"/>
                      <a:pt x="44" y="243"/>
                      <a:pt x="44" y="243"/>
                    </a:cubicBezTo>
                    <a:cubicBezTo>
                      <a:pt x="45" y="242"/>
                      <a:pt x="46" y="242"/>
                      <a:pt x="47" y="241"/>
                    </a:cubicBezTo>
                    <a:cubicBezTo>
                      <a:pt x="47" y="240"/>
                      <a:pt x="47" y="237"/>
                      <a:pt x="48" y="236"/>
                    </a:cubicBezTo>
                    <a:cubicBezTo>
                      <a:pt x="48" y="236"/>
                      <a:pt x="51" y="236"/>
                      <a:pt x="51" y="236"/>
                    </a:cubicBezTo>
                    <a:cubicBezTo>
                      <a:pt x="52" y="237"/>
                      <a:pt x="52" y="237"/>
                      <a:pt x="52" y="237"/>
                    </a:cubicBezTo>
                    <a:cubicBezTo>
                      <a:pt x="54" y="234"/>
                      <a:pt x="54" y="234"/>
                      <a:pt x="54" y="234"/>
                    </a:cubicBezTo>
                    <a:cubicBezTo>
                      <a:pt x="54" y="232"/>
                      <a:pt x="54" y="232"/>
                      <a:pt x="54" y="232"/>
                    </a:cubicBezTo>
                    <a:cubicBezTo>
                      <a:pt x="54" y="232"/>
                      <a:pt x="54" y="232"/>
                      <a:pt x="54" y="232"/>
                    </a:cubicBezTo>
                    <a:cubicBezTo>
                      <a:pt x="51" y="233"/>
                      <a:pt x="51" y="233"/>
                      <a:pt x="51" y="233"/>
                    </a:cubicBezTo>
                    <a:cubicBezTo>
                      <a:pt x="53" y="231"/>
                      <a:pt x="53" y="229"/>
                      <a:pt x="53" y="227"/>
                    </a:cubicBezTo>
                    <a:cubicBezTo>
                      <a:pt x="51" y="226"/>
                      <a:pt x="51" y="226"/>
                      <a:pt x="51" y="226"/>
                    </a:cubicBezTo>
                    <a:cubicBezTo>
                      <a:pt x="51" y="225"/>
                      <a:pt x="51" y="225"/>
                      <a:pt x="51" y="225"/>
                    </a:cubicBezTo>
                    <a:cubicBezTo>
                      <a:pt x="53" y="225"/>
                      <a:pt x="53" y="225"/>
                      <a:pt x="53" y="225"/>
                    </a:cubicBezTo>
                    <a:cubicBezTo>
                      <a:pt x="54" y="227"/>
                      <a:pt x="54" y="227"/>
                      <a:pt x="54" y="227"/>
                    </a:cubicBezTo>
                    <a:cubicBezTo>
                      <a:pt x="54" y="228"/>
                      <a:pt x="54" y="228"/>
                      <a:pt x="54" y="228"/>
                    </a:cubicBezTo>
                    <a:cubicBezTo>
                      <a:pt x="54" y="231"/>
                      <a:pt x="54" y="231"/>
                      <a:pt x="54" y="231"/>
                    </a:cubicBezTo>
                    <a:cubicBezTo>
                      <a:pt x="54" y="232"/>
                      <a:pt x="55" y="232"/>
                      <a:pt x="55" y="233"/>
                    </a:cubicBezTo>
                    <a:cubicBezTo>
                      <a:pt x="56" y="232"/>
                      <a:pt x="57" y="230"/>
                      <a:pt x="57" y="229"/>
                    </a:cubicBezTo>
                    <a:cubicBezTo>
                      <a:pt x="57" y="228"/>
                      <a:pt x="56" y="227"/>
                      <a:pt x="56" y="225"/>
                    </a:cubicBezTo>
                    <a:cubicBezTo>
                      <a:pt x="55" y="224"/>
                      <a:pt x="55" y="224"/>
                      <a:pt x="55" y="224"/>
                    </a:cubicBezTo>
                    <a:cubicBezTo>
                      <a:pt x="55" y="222"/>
                      <a:pt x="55" y="222"/>
                      <a:pt x="55" y="222"/>
                    </a:cubicBezTo>
                    <a:cubicBezTo>
                      <a:pt x="54" y="222"/>
                      <a:pt x="54" y="222"/>
                      <a:pt x="54" y="222"/>
                    </a:cubicBezTo>
                    <a:cubicBezTo>
                      <a:pt x="52" y="222"/>
                      <a:pt x="52" y="222"/>
                      <a:pt x="52" y="222"/>
                    </a:cubicBezTo>
                    <a:cubicBezTo>
                      <a:pt x="51" y="221"/>
                      <a:pt x="51" y="221"/>
                      <a:pt x="51" y="221"/>
                    </a:cubicBezTo>
                    <a:cubicBezTo>
                      <a:pt x="49" y="222"/>
                      <a:pt x="49" y="222"/>
                      <a:pt x="49" y="222"/>
                    </a:cubicBezTo>
                    <a:cubicBezTo>
                      <a:pt x="47" y="224"/>
                      <a:pt x="47" y="224"/>
                      <a:pt x="47" y="224"/>
                    </a:cubicBezTo>
                    <a:cubicBezTo>
                      <a:pt x="47" y="223"/>
                      <a:pt x="47" y="223"/>
                      <a:pt x="47" y="223"/>
                    </a:cubicBezTo>
                    <a:cubicBezTo>
                      <a:pt x="49" y="221"/>
                      <a:pt x="49" y="221"/>
                      <a:pt x="49" y="221"/>
                    </a:cubicBezTo>
                    <a:cubicBezTo>
                      <a:pt x="51" y="220"/>
                      <a:pt x="51" y="220"/>
                      <a:pt x="51" y="220"/>
                    </a:cubicBezTo>
                    <a:cubicBezTo>
                      <a:pt x="52" y="219"/>
                      <a:pt x="52" y="219"/>
                      <a:pt x="52" y="219"/>
                    </a:cubicBezTo>
                    <a:cubicBezTo>
                      <a:pt x="52" y="217"/>
                      <a:pt x="52" y="217"/>
                      <a:pt x="52" y="217"/>
                    </a:cubicBezTo>
                    <a:cubicBezTo>
                      <a:pt x="51" y="215"/>
                      <a:pt x="51" y="215"/>
                      <a:pt x="51" y="215"/>
                    </a:cubicBezTo>
                    <a:cubicBezTo>
                      <a:pt x="50" y="216"/>
                      <a:pt x="50" y="216"/>
                      <a:pt x="50" y="216"/>
                    </a:cubicBezTo>
                    <a:cubicBezTo>
                      <a:pt x="51" y="217"/>
                      <a:pt x="51" y="217"/>
                      <a:pt x="51" y="217"/>
                    </a:cubicBezTo>
                    <a:cubicBezTo>
                      <a:pt x="49" y="217"/>
                      <a:pt x="49" y="213"/>
                      <a:pt x="47" y="211"/>
                    </a:cubicBezTo>
                    <a:cubicBezTo>
                      <a:pt x="46" y="211"/>
                      <a:pt x="46" y="211"/>
                      <a:pt x="46" y="211"/>
                    </a:cubicBezTo>
                    <a:cubicBezTo>
                      <a:pt x="46" y="209"/>
                      <a:pt x="46" y="209"/>
                      <a:pt x="46" y="209"/>
                    </a:cubicBezTo>
                    <a:cubicBezTo>
                      <a:pt x="45" y="208"/>
                      <a:pt x="45" y="208"/>
                      <a:pt x="45" y="208"/>
                    </a:cubicBezTo>
                    <a:cubicBezTo>
                      <a:pt x="45" y="205"/>
                      <a:pt x="45" y="205"/>
                      <a:pt x="45" y="205"/>
                    </a:cubicBezTo>
                    <a:cubicBezTo>
                      <a:pt x="44" y="203"/>
                      <a:pt x="44" y="203"/>
                      <a:pt x="44" y="203"/>
                    </a:cubicBezTo>
                    <a:cubicBezTo>
                      <a:pt x="43" y="203"/>
                      <a:pt x="43" y="203"/>
                      <a:pt x="43" y="203"/>
                    </a:cubicBezTo>
                    <a:cubicBezTo>
                      <a:pt x="41" y="203"/>
                      <a:pt x="41" y="203"/>
                      <a:pt x="41" y="203"/>
                    </a:cubicBezTo>
                    <a:cubicBezTo>
                      <a:pt x="39" y="202"/>
                      <a:pt x="39" y="202"/>
                      <a:pt x="39" y="202"/>
                    </a:cubicBezTo>
                    <a:cubicBezTo>
                      <a:pt x="38" y="202"/>
                      <a:pt x="38" y="202"/>
                      <a:pt x="38" y="202"/>
                    </a:cubicBezTo>
                    <a:cubicBezTo>
                      <a:pt x="37" y="202"/>
                      <a:pt x="37" y="202"/>
                      <a:pt x="37" y="202"/>
                    </a:cubicBezTo>
                    <a:cubicBezTo>
                      <a:pt x="35" y="203"/>
                      <a:pt x="35" y="203"/>
                      <a:pt x="35" y="203"/>
                    </a:cubicBezTo>
                    <a:cubicBezTo>
                      <a:pt x="33" y="203"/>
                      <a:pt x="33" y="203"/>
                      <a:pt x="33" y="203"/>
                    </a:cubicBezTo>
                    <a:cubicBezTo>
                      <a:pt x="31" y="204"/>
                      <a:pt x="31" y="204"/>
                      <a:pt x="31" y="204"/>
                    </a:cubicBezTo>
                    <a:cubicBezTo>
                      <a:pt x="28" y="204"/>
                      <a:pt x="28" y="204"/>
                      <a:pt x="28" y="204"/>
                    </a:cubicBezTo>
                    <a:cubicBezTo>
                      <a:pt x="28" y="203"/>
                      <a:pt x="27" y="203"/>
                      <a:pt x="27" y="203"/>
                    </a:cubicBezTo>
                    <a:cubicBezTo>
                      <a:pt x="26" y="204"/>
                      <a:pt x="26" y="206"/>
                      <a:pt x="25" y="207"/>
                    </a:cubicBezTo>
                    <a:cubicBezTo>
                      <a:pt x="24" y="208"/>
                      <a:pt x="24" y="208"/>
                      <a:pt x="24" y="208"/>
                    </a:cubicBezTo>
                    <a:cubicBezTo>
                      <a:pt x="21" y="207"/>
                      <a:pt x="21" y="207"/>
                      <a:pt x="21" y="207"/>
                    </a:cubicBezTo>
                    <a:lnTo>
                      <a:pt x="18" y="20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175" cap="rnd">
                <a:solidFill>
                  <a:schemeClr val="tx1">
                    <a:lumMod val="25000"/>
                    <a:lumOff val="7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93" name="Oval 92">
                <a:extLst>
                  <a:ext uri="{FF2B5EF4-FFF2-40B4-BE49-F238E27FC236}">
                    <a16:creationId xmlns:a16="http://schemas.microsoft.com/office/drawing/2014/main" id="{3C6E272B-1732-208D-5F65-289F293FC1CB}"/>
                  </a:ext>
                </a:extLst>
              </p:cNvPr>
              <p:cNvSpPr/>
              <p:nvPr userDrawn="1"/>
            </p:nvSpPr>
            <p:spPr>
              <a:xfrm>
                <a:off x="5056646" y="3691507"/>
                <a:ext cx="75991" cy="79026"/>
              </a:xfrm>
              <a:prstGeom prst="ellipse">
                <a:avLst/>
              </a:prstGeom>
              <a:solidFill>
                <a:srgbClr val="91929E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09A9B325-031F-F7ED-27F8-14033B181F29}"/>
                </a:ext>
              </a:extLst>
            </p:cNvPr>
            <p:cNvGrpSpPr/>
            <p:nvPr/>
          </p:nvGrpSpPr>
          <p:grpSpPr>
            <a:xfrm>
              <a:off x="4088557" y="3248848"/>
              <a:ext cx="651039" cy="817626"/>
              <a:chOff x="5583152" y="3330993"/>
              <a:chExt cx="651039" cy="817626"/>
            </a:xfrm>
          </p:grpSpPr>
          <p:sp>
            <p:nvSpPr>
              <p:cNvPr id="90" name="Freeform 35">
                <a:extLst>
                  <a:ext uri="{FF2B5EF4-FFF2-40B4-BE49-F238E27FC236}">
                    <a16:creationId xmlns:a16="http://schemas.microsoft.com/office/drawing/2014/main" id="{16615BF1-EBEA-CCE6-8A86-2BDFA04E45D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583152" y="3330993"/>
                <a:ext cx="651039" cy="817626"/>
              </a:xfrm>
              <a:custGeom>
                <a:avLst/>
                <a:gdLst>
                  <a:gd name="T0" fmla="*/ 51 w 76"/>
                  <a:gd name="T1" fmla="*/ 92 h 92"/>
                  <a:gd name="T2" fmla="*/ 46 w 76"/>
                  <a:gd name="T3" fmla="*/ 87 h 92"/>
                  <a:gd name="T4" fmla="*/ 47 w 76"/>
                  <a:gd name="T5" fmla="*/ 78 h 92"/>
                  <a:gd name="T6" fmla="*/ 43 w 76"/>
                  <a:gd name="T7" fmla="*/ 76 h 92"/>
                  <a:gd name="T8" fmla="*/ 36 w 76"/>
                  <a:gd name="T9" fmla="*/ 73 h 92"/>
                  <a:gd name="T10" fmla="*/ 33 w 76"/>
                  <a:gd name="T11" fmla="*/ 69 h 92"/>
                  <a:gd name="T12" fmla="*/ 29 w 76"/>
                  <a:gd name="T13" fmla="*/ 68 h 92"/>
                  <a:gd name="T14" fmla="*/ 23 w 76"/>
                  <a:gd name="T15" fmla="*/ 69 h 92"/>
                  <a:gd name="T16" fmla="*/ 19 w 76"/>
                  <a:gd name="T17" fmla="*/ 74 h 92"/>
                  <a:gd name="T18" fmla="*/ 16 w 76"/>
                  <a:gd name="T19" fmla="*/ 75 h 92"/>
                  <a:gd name="T20" fmla="*/ 7 w 76"/>
                  <a:gd name="T21" fmla="*/ 75 h 92"/>
                  <a:gd name="T22" fmla="*/ 1 w 76"/>
                  <a:gd name="T23" fmla="*/ 76 h 92"/>
                  <a:gd name="T24" fmla="*/ 4 w 76"/>
                  <a:gd name="T25" fmla="*/ 71 h 92"/>
                  <a:gd name="T26" fmla="*/ 13 w 76"/>
                  <a:gd name="T27" fmla="*/ 72 h 92"/>
                  <a:gd name="T28" fmla="*/ 16 w 76"/>
                  <a:gd name="T29" fmla="*/ 72 h 92"/>
                  <a:gd name="T30" fmla="*/ 14 w 76"/>
                  <a:gd name="T31" fmla="*/ 66 h 92"/>
                  <a:gd name="T32" fmla="*/ 7 w 76"/>
                  <a:gd name="T33" fmla="*/ 62 h 92"/>
                  <a:gd name="T34" fmla="*/ 15 w 76"/>
                  <a:gd name="T35" fmla="*/ 64 h 92"/>
                  <a:gd name="T36" fmla="*/ 14 w 76"/>
                  <a:gd name="T37" fmla="*/ 59 h 92"/>
                  <a:gd name="T38" fmla="*/ 14 w 76"/>
                  <a:gd name="T39" fmla="*/ 57 h 92"/>
                  <a:gd name="T40" fmla="*/ 17 w 76"/>
                  <a:gd name="T41" fmla="*/ 51 h 92"/>
                  <a:gd name="T42" fmla="*/ 23 w 76"/>
                  <a:gd name="T43" fmla="*/ 43 h 92"/>
                  <a:gd name="T44" fmla="*/ 28 w 76"/>
                  <a:gd name="T45" fmla="*/ 22 h 92"/>
                  <a:gd name="T46" fmla="*/ 35 w 76"/>
                  <a:gd name="T47" fmla="*/ 21 h 92"/>
                  <a:gd name="T48" fmla="*/ 40 w 76"/>
                  <a:gd name="T49" fmla="*/ 17 h 92"/>
                  <a:gd name="T50" fmla="*/ 49 w 76"/>
                  <a:gd name="T51" fmla="*/ 9 h 92"/>
                  <a:gd name="T52" fmla="*/ 68 w 76"/>
                  <a:gd name="T53" fmla="*/ 6 h 92"/>
                  <a:gd name="T54" fmla="*/ 74 w 76"/>
                  <a:gd name="T55" fmla="*/ 12 h 92"/>
                  <a:gd name="T56" fmla="*/ 75 w 76"/>
                  <a:gd name="T57" fmla="*/ 14 h 92"/>
                  <a:gd name="T58" fmla="*/ 74 w 76"/>
                  <a:gd name="T59" fmla="*/ 24 h 92"/>
                  <a:gd name="T60" fmla="*/ 69 w 76"/>
                  <a:gd name="T61" fmla="*/ 32 h 92"/>
                  <a:gd name="T62" fmla="*/ 72 w 76"/>
                  <a:gd name="T63" fmla="*/ 40 h 92"/>
                  <a:gd name="T64" fmla="*/ 68 w 76"/>
                  <a:gd name="T65" fmla="*/ 48 h 92"/>
                  <a:gd name="T66" fmla="*/ 67 w 76"/>
                  <a:gd name="T67" fmla="*/ 52 h 92"/>
                  <a:gd name="T68" fmla="*/ 60 w 76"/>
                  <a:gd name="T69" fmla="*/ 57 h 92"/>
                  <a:gd name="T70" fmla="*/ 51 w 76"/>
                  <a:gd name="T71" fmla="*/ 59 h 92"/>
                  <a:gd name="T72" fmla="*/ 56 w 76"/>
                  <a:gd name="T73" fmla="*/ 73 h 92"/>
                  <a:gd name="T74" fmla="*/ 53 w 76"/>
                  <a:gd name="T75" fmla="*/ 80 h 92"/>
                  <a:gd name="T76" fmla="*/ 50 w 76"/>
                  <a:gd name="T77" fmla="*/ 83 h 92"/>
                  <a:gd name="T78" fmla="*/ 52 w 76"/>
                  <a:gd name="T79" fmla="*/ 91 h 92"/>
                  <a:gd name="T80" fmla="*/ 7 w 76"/>
                  <a:gd name="T81" fmla="*/ 70 h 92"/>
                  <a:gd name="T82" fmla="*/ 12 w 76"/>
                  <a:gd name="T83" fmla="*/ 69 h 92"/>
                  <a:gd name="T84" fmla="*/ 14 w 76"/>
                  <a:gd name="T85" fmla="*/ 68 h 92"/>
                  <a:gd name="T86" fmla="*/ 10 w 76"/>
                  <a:gd name="T87" fmla="*/ 65 h 92"/>
                  <a:gd name="T88" fmla="*/ 2 w 76"/>
                  <a:gd name="T89" fmla="*/ 67 h 92"/>
                  <a:gd name="T90" fmla="*/ 32 w 76"/>
                  <a:gd name="T91" fmla="*/ 14 h 92"/>
                  <a:gd name="T92" fmla="*/ 30 w 76"/>
                  <a:gd name="T93" fmla="*/ 18 h 92"/>
                  <a:gd name="T94" fmla="*/ 28 w 76"/>
                  <a:gd name="T95" fmla="*/ 19 h 92"/>
                  <a:gd name="T96" fmla="*/ 26 w 76"/>
                  <a:gd name="T97" fmla="*/ 18 h 92"/>
                  <a:gd name="T98" fmla="*/ 32 w 76"/>
                  <a:gd name="T99" fmla="*/ 10 h 92"/>
                  <a:gd name="T100" fmla="*/ 32 w 76"/>
                  <a:gd name="T101" fmla="*/ 11 h 92"/>
                  <a:gd name="T102" fmla="*/ 32 w 76"/>
                  <a:gd name="T103" fmla="*/ 14 h 92"/>
                  <a:gd name="T104" fmla="*/ 48 w 76"/>
                  <a:gd name="T105" fmla="*/ 6 h 92"/>
                  <a:gd name="T106" fmla="*/ 44 w 76"/>
                  <a:gd name="T107" fmla="*/ 5 h 92"/>
                  <a:gd name="T108" fmla="*/ 40 w 76"/>
                  <a:gd name="T109" fmla="*/ 8 h 92"/>
                  <a:gd name="T110" fmla="*/ 59 w 76"/>
                  <a:gd name="T111" fmla="*/ 4 h 92"/>
                  <a:gd name="T112" fmla="*/ 55 w 76"/>
                  <a:gd name="T113" fmla="*/ 4 h 92"/>
                  <a:gd name="T114" fmla="*/ 62 w 76"/>
                  <a:gd name="T115" fmla="*/ 2 h 92"/>
                  <a:gd name="T116" fmla="*/ 62 w 76"/>
                  <a:gd name="T117" fmla="*/ 2 h 92"/>
                  <a:gd name="T118" fmla="*/ 65 w 76"/>
                  <a:gd name="T119" fmla="*/ 1 h 92"/>
                  <a:gd name="T120" fmla="*/ 67 w 76"/>
                  <a:gd name="T121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76" h="92">
                    <a:moveTo>
                      <a:pt x="52" y="91"/>
                    </a:moveTo>
                    <a:cubicBezTo>
                      <a:pt x="52" y="91"/>
                      <a:pt x="51" y="91"/>
                      <a:pt x="51" y="92"/>
                    </a:cubicBezTo>
                    <a:cubicBezTo>
                      <a:pt x="50" y="91"/>
                      <a:pt x="49" y="92"/>
                      <a:pt x="47" y="91"/>
                    </a:cubicBezTo>
                    <a:cubicBezTo>
                      <a:pt x="45" y="91"/>
                      <a:pt x="45" y="89"/>
                      <a:pt x="46" y="87"/>
                    </a:cubicBezTo>
                    <a:cubicBezTo>
                      <a:pt x="47" y="86"/>
                      <a:pt x="47" y="84"/>
                      <a:pt x="48" y="82"/>
                    </a:cubicBezTo>
                    <a:cubicBezTo>
                      <a:pt x="49" y="80"/>
                      <a:pt x="49" y="79"/>
                      <a:pt x="47" y="78"/>
                    </a:cubicBezTo>
                    <a:cubicBezTo>
                      <a:pt x="46" y="78"/>
                      <a:pt x="45" y="78"/>
                      <a:pt x="45" y="77"/>
                    </a:cubicBezTo>
                    <a:cubicBezTo>
                      <a:pt x="44" y="77"/>
                      <a:pt x="44" y="76"/>
                      <a:pt x="43" y="76"/>
                    </a:cubicBezTo>
                    <a:cubicBezTo>
                      <a:pt x="41" y="75"/>
                      <a:pt x="41" y="76"/>
                      <a:pt x="39" y="76"/>
                    </a:cubicBezTo>
                    <a:cubicBezTo>
                      <a:pt x="37" y="76"/>
                      <a:pt x="37" y="75"/>
                      <a:pt x="36" y="73"/>
                    </a:cubicBezTo>
                    <a:cubicBezTo>
                      <a:pt x="35" y="73"/>
                      <a:pt x="34" y="73"/>
                      <a:pt x="34" y="72"/>
                    </a:cubicBezTo>
                    <a:cubicBezTo>
                      <a:pt x="33" y="71"/>
                      <a:pt x="34" y="70"/>
                      <a:pt x="33" y="69"/>
                    </a:cubicBezTo>
                    <a:cubicBezTo>
                      <a:pt x="32" y="70"/>
                      <a:pt x="32" y="72"/>
                      <a:pt x="30" y="71"/>
                    </a:cubicBezTo>
                    <a:cubicBezTo>
                      <a:pt x="28" y="71"/>
                      <a:pt x="30" y="69"/>
                      <a:pt x="29" y="68"/>
                    </a:cubicBezTo>
                    <a:cubicBezTo>
                      <a:pt x="27" y="69"/>
                      <a:pt x="27" y="70"/>
                      <a:pt x="25" y="71"/>
                    </a:cubicBezTo>
                    <a:cubicBezTo>
                      <a:pt x="23" y="71"/>
                      <a:pt x="24" y="69"/>
                      <a:pt x="23" y="69"/>
                    </a:cubicBezTo>
                    <a:cubicBezTo>
                      <a:pt x="21" y="69"/>
                      <a:pt x="21" y="71"/>
                      <a:pt x="21" y="71"/>
                    </a:cubicBezTo>
                    <a:cubicBezTo>
                      <a:pt x="21" y="72"/>
                      <a:pt x="20" y="73"/>
                      <a:pt x="19" y="74"/>
                    </a:cubicBezTo>
                    <a:cubicBezTo>
                      <a:pt x="18" y="74"/>
                      <a:pt x="19" y="73"/>
                      <a:pt x="18" y="73"/>
                    </a:cubicBezTo>
                    <a:cubicBezTo>
                      <a:pt x="17" y="73"/>
                      <a:pt x="16" y="75"/>
                      <a:pt x="16" y="75"/>
                    </a:cubicBezTo>
                    <a:cubicBezTo>
                      <a:pt x="14" y="77"/>
                      <a:pt x="11" y="78"/>
                      <a:pt x="9" y="77"/>
                    </a:cubicBezTo>
                    <a:cubicBezTo>
                      <a:pt x="8" y="76"/>
                      <a:pt x="8" y="75"/>
                      <a:pt x="7" y="75"/>
                    </a:cubicBezTo>
                    <a:cubicBezTo>
                      <a:pt x="5" y="75"/>
                      <a:pt x="5" y="75"/>
                      <a:pt x="4" y="76"/>
                    </a:cubicBezTo>
                    <a:cubicBezTo>
                      <a:pt x="3" y="76"/>
                      <a:pt x="2" y="77"/>
                      <a:pt x="1" y="76"/>
                    </a:cubicBezTo>
                    <a:cubicBezTo>
                      <a:pt x="0" y="75"/>
                      <a:pt x="0" y="73"/>
                      <a:pt x="0" y="72"/>
                    </a:cubicBezTo>
                    <a:cubicBezTo>
                      <a:pt x="1" y="72"/>
                      <a:pt x="3" y="71"/>
                      <a:pt x="4" y="71"/>
                    </a:cubicBezTo>
                    <a:cubicBezTo>
                      <a:pt x="5" y="71"/>
                      <a:pt x="6" y="72"/>
                      <a:pt x="7" y="72"/>
                    </a:cubicBezTo>
                    <a:cubicBezTo>
                      <a:pt x="10" y="73"/>
                      <a:pt x="10" y="73"/>
                      <a:pt x="13" y="72"/>
                    </a:cubicBezTo>
                    <a:cubicBezTo>
                      <a:pt x="14" y="71"/>
                      <a:pt x="13" y="71"/>
                      <a:pt x="14" y="71"/>
                    </a:cubicBezTo>
                    <a:cubicBezTo>
                      <a:pt x="15" y="72"/>
                      <a:pt x="15" y="73"/>
                      <a:pt x="16" y="72"/>
                    </a:cubicBezTo>
                    <a:cubicBezTo>
                      <a:pt x="17" y="72"/>
                      <a:pt x="19" y="69"/>
                      <a:pt x="19" y="69"/>
                    </a:cubicBezTo>
                    <a:cubicBezTo>
                      <a:pt x="19" y="68"/>
                      <a:pt x="15" y="67"/>
                      <a:pt x="14" y="66"/>
                    </a:cubicBezTo>
                    <a:cubicBezTo>
                      <a:pt x="13" y="65"/>
                      <a:pt x="11" y="62"/>
                      <a:pt x="9" y="62"/>
                    </a:cubicBezTo>
                    <a:cubicBezTo>
                      <a:pt x="8" y="62"/>
                      <a:pt x="7" y="63"/>
                      <a:pt x="7" y="62"/>
                    </a:cubicBezTo>
                    <a:cubicBezTo>
                      <a:pt x="7" y="61"/>
                      <a:pt x="8" y="61"/>
                      <a:pt x="9" y="61"/>
                    </a:cubicBezTo>
                    <a:cubicBezTo>
                      <a:pt x="11" y="60"/>
                      <a:pt x="14" y="62"/>
                      <a:pt x="15" y="64"/>
                    </a:cubicBezTo>
                    <a:cubicBezTo>
                      <a:pt x="17" y="63"/>
                      <a:pt x="15" y="62"/>
                      <a:pt x="15" y="61"/>
                    </a:cubicBezTo>
                    <a:cubicBezTo>
                      <a:pt x="14" y="61"/>
                      <a:pt x="14" y="60"/>
                      <a:pt x="14" y="59"/>
                    </a:cubicBezTo>
                    <a:cubicBezTo>
                      <a:pt x="13" y="59"/>
                      <a:pt x="11" y="59"/>
                      <a:pt x="11" y="58"/>
                    </a:cubicBezTo>
                    <a:cubicBezTo>
                      <a:pt x="10" y="57"/>
                      <a:pt x="13" y="57"/>
                      <a:pt x="14" y="57"/>
                    </a:cubicBezTo>
                    <a:cubicBezTo>
                      <a:pt x="15" y="56"/>
                      <a:pt x="13" y="54"/>
                      <a:pt x="14" y="53"/>
                    </a:cubicBezTo>
                    <a:cubicBezTo>
                      <a:pt x="15" y="52"/>
                      <a:pt x="16" y="52"/>
                      <a:pt x="17" y="51"/>
                    </a:cubicBezTo>
                    <a:cubicBezTo>
                      <a:pt x="17" y="50"/>
                      <a:pt x="18" y="49"/>
                      <a:pt x="19" y="49"/>
                    </a:cubicBezTo>
                    <a:cubicBezTo>
                      <a:pt x="20" y="47"/>
                      <a:pt x="22" y="45"/>
                      <a:pt x="23" y="43"/>
                    </a:cubicBezTo>
                    <a:cubicBezTo>
                      <a:pt x="25" y="38"/>
                      <a:pt x="25" y="32"/>
                      <a:pt x="26" y="28"/>
                    </a:cubicBezTo>
                    <a:cubicBezTo>
                      <a:pt x="26" y="26"/>
                      <a:pt x="26" y="23"/>
                      <a:pt x="28" y="22"/>
                    </a:cubicBezTo>
                    <a:cubicBezTo>
                      <a:pt x="29" y="21"/>
                      <a:pt x="29" y="23"/>
                      <a:pt x="30" y="23"/>
                    </a:cubicBezTo>
                    <a:cubicBezTo>
                      <a:pt x="31" y="23"/>
                      <a:pt x="34" y="22"/>
                      <a:pt x="35" y="21"/>
                    </a:cubicBezTo>
                    <a:cubicBezTo>
                      <a:pt x="36" y="21"/>
                      <a:pt x="36" y="20"/>
                      <a:pt x="37" y="19"/>
                    </a:cubicBezTo>
                    <a:cubicBezTo>
                      <a:pt x="38" y="18"/>
                      <a:pt x="39" y="18"/>
                      <a:pt x="40" y="17"/>
                    </a:cubicBezTo>
                    <a:cubicBezTo>
                      <a:pt x="41" y="16"/>
                      <a:pt x="41" y="14"/>
                      <a:pt x="42" y="13"/>
                    </a:cubicBezTo>
                    <a:cubicBezTo>
                      <a:pt x="44" y="11"/>
                      <a:pt x="47" y="10"/>
                      <a:pt x="49" y="9"/>
                    </a:cubicBezTo>
                    <a:cubicBezTo>
                      <a:pt x="53" y="7"/>
                      <a:pt x="58" y="7"/>
                      <a:pt x="62" y="6"/>
                    </a:cubicBezTo>
                    <a:cubicBezTo>
                      <a:pt x="64" y="6"/>
                      <a:pt x="67" y="5"/>
                      <a:pt x="68" y="6"/>
                    </a:cubicBezTo>
                    <a:cubicBezTo>
                      <a:pt x="70" y="7"/>
                      <a:pt x="69" y="9"/>
                      <a:pt x="71" y="10"/>
                    </a:cubicBezTo>
                    <a:cubicBezTo>
                      <a:pt x="73" y="10"/>
                      <a:pt x="74" y="11"/>
                      <a:pt x="74" y="12"/>
                    </a:cubicBezTo>
                    <a:cubicBezTo>
                      <a:pt x="75" y="12"/>
                      <a:pt x="75" y="12"/>
                      <a:pt x="75" y="12"/>
                    </a:cubicBezTo>
                    <a:cubicBezTo>
                      <a:pt x="75" y="12"/>
                      <a:pt x="75" y="13"/>
                      <a:pt x="75" y="14"/>
                    </a:cubicBezTo>
                    <a:cubicBezTo>
                      <a:pt x="76" y="15"/>
                      <a:pt x="75" y="16"/>
                      <a:pt x="75" y="18"/>
                    </a:cubicBezTo>
                    <a:cubicBezTo>
                      <a:pt x="75" y="20"/>
                      <a:pt x="75" y="22"/>
                      <a:pt x="74" y="24"/>
                    </a:cubicBezTo>
                    <a:cubicBezTo>
                      <a:pt x="73" y="26"/>
                      <a:pt x="72" y="28"/>
                      <a:pt x="72" y="30"/>
                    </a:cubicBezTo>
                    <a:cubicBezTo>
                      <a:pt x="72" y="32"/>
                      <a:pt x="71" y="32"/>
                      <a:pt x="69" y="32"/>
                    </a:cubicBezTo>
                    <a:cubicBezTo>
                      <a:pt x="66" y="32"/>
                      <a:pt x="66" y="33"/>
                      <a:pt x="66" y="35"/>
                    </a:cubicBezTo>
                    <a:cubicBezTo>
                      <a:pt x="65" y="41"/>
                      <a:pt x="71" y="36"/>
                      <a:pt x="72" y="40"/>
                    </a:cubicBezTo>
                    <a:cubicBezTo>
                      <a:pt x="72" y="40"/>
                      <a:pt x="72" y="43"/>
                      <a:pt x="72" y="44"/>
                    </a:cubicBezTo>
                    <a:cubicBezTo>
                      <a:pt x="72" y="46"/>
                      <a:pt x="70" y="47"/>
                      <a:pt x="68" y="48"/>
                    </a:cubicBezTo>
                    <a:cubicBezTo>
                      <a:pt x="68" y="49"/>
                      <a:pt x="66" y="49"/>
                      <a:pt x="66" y="50"/>
                    </a:cubicBezTo>
                    <a:cubicBezTo>
                      <a:pt x="66" y="51"/>
                      <a:pt x="66" y="51"/>
                      <a:pt x="67" y="52"/>
                    </a:cubicBezTo>
                    <a:cubicBezTo>
                      <a:pt x="68" y="54"/>
                      <a:pt x="67" y="55"/>
                      <a:pt x="65" y="55"/>
                    </a:cubicBezTo>
                    <a:cubicBezTo>
                      <a:pt x="64" y="56"/>
                      <a:pt x="61" y="57"/>
                      <a:pt x="60" y="57"/>
                    </a:cubicBezTo>
                    <a:cubicBezTo>
                      <a:pt x="58" y="57"/>
                      <a:pt x="56" y="56"/>
                      <a:pt x="54" y="57"/>
                    </a:cubicBezTo>
                    <a:cubicBezTo>
                      <a:pt x="53" y="57"/>
                      <a:pt x="51" y="57"/>
                      <a:pt x="51" y="59"/>
                    </a:cubicBezTo>
                    <a:cubicBezTo>
                      <a:pt x="51" y="62"/>
                      <a:pt x="54" y="64"/>
                      <a:pt x="55" y="67"/>
                    </a:cubicBezTo>
                    <a:cubicBezTo>
                      <a:pt x="55" y="69"/>
                      <a:pt x="57" y="71"/>
                      <a:pt x="56" y="73"/>
                    </a:cubicBezTo>
                    <a:cubicBezTo>
                      <a:pt x="55" y="74"/>
                      <a:pt x="53" y="75"/>
                      <a:pt x="53" y="77"/>
                    </a:cubicBezTo>
                    <a:cubicBezTo>
                      <a:pt x="53" y="79"/>
                      <a:pt x="56" y="78"/>
                      <a:pt x="53" y="80"/>
                    </a:cubicBezTo>
                    <a:cubicBezTo>
                      <a:pt x="53" y="81"/>
                      <a:pt x="52" y="81"/>
                      <a:pt x="52" y="82"/>
                    </a:cubicBezTo>
                    <a:cubicBezTo>
                      <a:pt x="51" y="82"/>
                      <a:pt x="50" y="82"/>
                      <a:pt x="50" y="83"/>
                    </a:cubicBezTo>
                    <a:cubicBezTo>
                      <a:pt x="49" y="84"/>
                      <a:pt x="52" y="84"/>
                      <a:pt x="53" y="85"/>
                    </a:cubicBezTo>
                    <a:cubicBezTo>
                      <a:pt x="55" y="87"/>
                      <a:pt x="52" y="89"/>
                      <a:pt x="52" y="91"/>
                    </a:cubicBezTo>
                    <a:close/>
                    <a:moveTo>
                      <a:pt x="2" y="67"/>
                    </a:moveTo>
                    <a:cubicBezTo>
                      <a:pt x="2" y="69"/>
                      <a:pt x="5" y="69"/>
                      <a:pt x="7" y="70"/>
                    </a:cubicBezTo>
                    <a:cubicBezTo>
                      <a:pt x="8" y="70"/>
                      <a:pt x="8" y="71"/>
                      <a:pt x="9" y="71"/>
                    </a:cubicBezTo>
                    <a:cubicBezTo>
                      <a:pt x="11" y="72"/>
                      <a:pt x="11" y="70"/>
                      <a:pt x="12" y="69"/>
                    </a:cubicBezTo>
                    <a:cubicBezTo>
                      <a:pt x="13" y="69"/>
                      <a:pt x="14" y="69"/>
                      <a:pt x="14" y="70"/>
                    </a:cubicBezTo>
                    <a:cubicBezTo>
                      <a:pt x="14" y="69"/>
                      <a:pt x="14" y="68"/>
                      <a:pt x="14" y="68"/>
                    </a:cubicBezTo>
                    <a:cubicBezTo>
                      <a:pt x="13" y="67"/>
                      <a:pt x="12" y="68"/>
                      <a:pt x="11" y="67"/>
                    </a:cubicBezTo>
                    <a:cubicBezTo>
                      <a:pt x="10" y="66"/>
                      <a:pt x="11" y="65"/>
                      <a:pt x="10" y="65"/>
                    </a:cubicBezTo>
                    <a:cubicBezTo>
                      <a:pt x="9" y="64"/>
                      <a:pt x="6" y="66"/>
                      <a:pt x="4" y="65"/>
                    </a:cubicBezTo>
                    <a:cubicBezTo>
                      <a:pt x="3" y="65"/>
                      <a:pt x="2" y="65"/>
                      <a:pt x="2" y="67"/>
                    </a:cubicBezTo>
                    <a:close/>
                    <a:moveTo>
                      <a:pt x="32" y="14"/>
                    </a:moveTo>
                    <a:cubicBezTo>
                      <a:pt x="32" y="14"/>
                      <a:pt x="32" y="14"/>
                      <a:pt x="32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2" y="16"/>
                      <a:pt x="31" y="17"/>
                      <a:pt x="30" y="18"/>
                    </a:cubicBezTo>
                    <a:cubicBezTo>
                      <a:pt x="29" y="19"/>
                      <a:pt x="29" y="19"/>
                      <a:pt x="29" y="19"/>
                    </a:cubicBezTo>
                    <a:cubicBezTo>
                      <a:pt x="28" y="19"/>
                      <a:pt x="28" y="19"/>
                      <a:pt x="28" y="19"/>
                    </a:cubicBezTo>
                    <a:cubicBezTo>
                      <a:pt x="27" y="19"/>
                      <a:pt x="27" y="19"/>
                      <a:pt x="27" y="19"/>
                    </a:cubicBezTo>
                    <a:cubicBezTo>
                      <a:pt x="26" y="18"/>
                      <a:pt x="26" y="18"/>
                      <a:pt x="26" y="18"/>
                    </a:cubicBezTo>
                    <a:cubicBezTo>
                      <a:pt x="27" y="15"/>
                      <a:pt x="28" y="14"/>
                      <a:pt x="30" y="13"/>
                    </a:cubicBezTo>
                    <a:cubicBezTo>
                      <a:pt x="30" y="12"/>
                      <a:pt x="31" y="9"/>
                      <a:pt x="32" y="10"/>
                    </a:cubicBezTo>
                    <a:cubicBezTo>
                      <a:pt x="32" y="11"/>
                      <a:pt x="32" y="11"/>
                      <a:pt x="32" y="11"/>
                    </a:cubicBezTo>
                    <a:cubicBezTo>
                      <a:pt x="32" y="11"/>
                      <a:pt x="32" y="11"/>
                      <a:pt x="32" y="11"/>
                    </a:cubicBezTo>
                    <a:cubicBezTo>
                      <a:pt x="33" y="12"/>
                      <a:pt x="33" y="13"/>
                      <a:pt x="33" y="13"/>
                    </a:cubicBezTo>
                    <a:lnTo>
                      <a:pt x="32" y="14"/>
                    </a:lnTo>
                    <a:close/>
                    <a:moveTo>
                      <a:pt x="40" y="8"/>
                    </a:moveTo>
                    <a:cubicBezTo>
                      <a:pt x="43" y="7"/>
                      <a:pt x="45" y="6"/>
                      <a:pt x="48" y="6"/>
                    </a:cubicBezTo>
                    <a:cubicBezTo>
                      <a:pt x="49" y="6"/>
                      <a:pt x="52" y="6"/>
                      <a:pt x="50" y="5"/>
                    </a:cubicBezTo>
                    <a:cubicBezTo>
                      <a:pt x="48" y="4"/>
                      <a:pt x="45" y="5"/>
                      <a:pt x="44" y="5"/>
                    </a:cubicBezTo>
                    <a:cubicBezTo>
                      <a:pt x="42" y="6"/>
                      <a:pt x="36" y="6"/>
                      <a:pt x="36" y="9"/>
                    </a:cubicBezTo>
                    <a:cubicBezTo>
                      <a:pt x="37" y="9"/>
                      <a:pt x="39" y="8"/>
                      <a:pt x="40" y="8"/>
                    </a:cubicBezTo>
                    <a:close/>
                    <a:moveTo>
                      <a:pt x="55" y="4"/>
                    </a:moveTo>
                    <a:cubicBezTo>
                      <a:pt x="52" y="6"/>
                      <a:pt x="58" y="5"/>
                      <a:pt x="59" y="4"/>
                    </a:cubicBezTo>
                    <a:cubicBezTo>
                      <a:pt x="59" y="3"/>
                      <a:pt x="55" y="4"/>
                      <a:pt x="55" y="4"/>
                    </a:cubicBezTo>
                    <a:cubicBezTo>
                      <a:pt x="55" y="4"/>
                      <a:pt x="55" y="4"/>
                      <a:pt x="55" y="4"/>
                    </a:cubicBezTo>
                    <a:cubicBezTo>
                      <a:pt x="55" y="4"/>
                      <a:pt x="55" y="4"/>
                      <a:pt x="55" y="4"/>
                    </a:cubicBezTo>
                    <a:close/>
                    <a:moveTo>
                      <a:pt x="62" y="2"/>
                    </a:moveTo>
                    <a:cubicBezTo>
                      <a:pt x="60" y="2"/>
                      <a:pt x="61" y="3"/>
                      <a:pt x="63" y="3"/>
                    </a:cubicBezTo>
                    <a:cubicBezTo>
                      <a:pt x="63" y="2"/>
                      <a:pt x="62" y="2"/>
                      <a:pt x="62" y="2"/>
                    </a:cubicBezTo>
                    <a:moveTo>
                      <a:pt x="67" y="0"/>
                    </a:moveTo>
                    <a:cubicBezTo>
                      <a:pt x="66" y="0"/>
                      <a:pt x="65" y="0"/>
                      <a:pt x="65" y="1"/>
                    </a:cubicBezTo>
                    <a:cubicBezTo>
                      <a:pt x="65" y="1"/>
                      <a:pt x="67" y="2"/>
                      <a:pt x="68" y="1"/>
                    </a:cubicBezTo>
                    <a:cubicBezTo>
                      <a:pt x="67" y="1"/>
                      <a:pt x="67" y="0"/>
                      <a:pt x="67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175" cap="rnd">
                <a:solidFill>
                  <a:schemeClr val="tx1">
                    <a:lumMod val="25000"/>
                    <a:lumOff val="7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91" name="Oval 90">
                <a:extLst>
                  <a:ext uri="{FF2B5EF4-FFF2-40B4-BE49-F238E27FC236}">
                    <a16:creationId xmlns:a16="http://schemas.microsoft.com/office/drawing/2014/main" id="{A6213B4B-769F-A64E-3D85-2A87B215AA84}"/>
                  </a:ext>
                </a:extLst>
              </p:cNvPr>
              <p:cNvSpPr/>
              <p:nvPr userDrawn="1"/>
            </p:nvSpPr>
            <p:spPr>
              <a:xfrm>
                <a:off x="5877861" y="3731020"/>
                <a:ext cx="75991" cy="79026"/>
              </a:xfrm>
              <a:prstGeom prst="ellipse">
                <a:avLst/>
              </a:prstGeom>
              <a:solidFill>
                <a:srgbClr val="91929E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13373EF3-EF46-13BF-5221-0F331115AF29}"/>
                </a:ext>
              </a:extLst>
            </p:cNvPr>
            <p:cNvGrpSpPr/>
            <p:nvPr/>
          </p:nvGrpSpPr>
          <p:grpSpPr>
            <a:xfrm>
              <a:off x="4483450" y="2867783"/>
              <a:ext cx="1561781" cy="2116210"/>
              <a:chOff x="5978045" y="2949928"/>
              <a:chExt cx="1561781" cy="2116210"/>
            </a:xfrm>
          </p:grpSpPr>
          <p:sp>
            <p:nvSpPr>
              <p:cNvPr id="88" name="Freeform 44">
                <a:extLst>
                  <a:ext uri="{FF2B5EF4-FFF2-40B4-BE49-F238E27FC236}">
                    <a16:creationId xmlns:a16="http://schemas.microsoft.com/office/drawing/2014/main" id="{D71A14EC-6A4A-0124-B2BE-515FB8C0B7F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978045" y="2949928"/>
                <a:ext cx="1561781" cy="2116210"/>
              </a:xfrm>
              <a:custGeom>
                <a:avLst/>
                <a:gdLst>
                  <a:gd name="T0" fmla="*/ 151 w 183"/>
                  <a:gd name="T1" fmla="*/ 21 h 238"/>
                  <a:gd name="T2" fmla="*/ 147 w 183"/>
                  <a:gd name="T3" fmla="*/ 13 h 238"/>
                  <a:gd name="T4" fmla="*/ 150 w 183"/>
                  <a:gd name="T5" fmla="*/ 8 h 238"/>
                  <a:gd name="T6" fmla="*/ 154 w 183"/>
                  <a:gd name="T7" fmla="*/ 14 h 238"/>
                  <a:gd name="T8" fmla="*/ 132 w 183"/>
                  <a:gd name="T9" fmla="*/ 17 h 238"/>
                  <a:gd name="T10" fmla="*/ 162 w 183"/>
                  <a:gd name="T11" fmla="*/ 31 h 238"/>
                  <a:gd name="T12" fmla="*/ 167 w 183"/>
                  <a:gd name="T13" fmla="*/ 33 h 238"/>
                  <a:gd name="T14" fmla="*/ 54 w 183"/>
                  <a:gd name="T15" fmla="*/ 226 h 238"/>
                  <a:gd name="T16" fmla="*/ 86 w 183"/>
                  <a:gd name="T17" fmla="*/ 234 h 238"/>
                  <a:gd name="T18" fmla="*/ 97 w 183"/>
                  <a:gd name="T19" fmla="*/ 230 h 238"/>
                  <a:gd name="T20" fmla="*/ 126 w 183"/>
                  <a:gd name="T21" fmla="*/ 228 h 238"/>
                  <a:gd name="T22" fmla="*/ 144 w 183"/>
                  <a:gd name="T23" fmla="*/ 227 h 238"/>
                  <a:gd name="T24" fmla="*/ 156 w 183"/>
                  <a:gd name="T25" fmla="*/ 201 h 238"/>
                  <a:gd name="T26" fmla="*/ 147 w 183"/>
                  <a:gd name="T27" fmla="*/ 185 h 238"/>
                  <a:gd name="T28" fmla="*/ 132 w 183"/>
                  <a:gd name="T29" fmla="*/ 167 h 238"/>
                  <a:gd name="T30" fmla="*/ 129 w 183"/>
                  <a:gd name="T31" fmla="*/ 151 h 238"/>
                  <a:gd name="T32" fmla="*/ 152 w 183"/>
                  <a:gd name="T33" fmla="*/ 137 h 238"/>
                  <a:gd name="T34" fmla="*/ 174 w 183"/>
                  <a:gd name="T35" fmla="*/ 129 h 238"/>
                  <a:gd name="T36" fmla="*/ 175 w 183"/>
                  <a:gd name="T37" fmla="*/ 104 h 238"/>
                  <a:gd name="T38" fmla="*/ 176 w 183"/>
                  <a:gd name="T39" fmla="*/ 88 h 238"/>
                  <a:gd name="T40" fmla="*/ 171 w 183"/>
                  <a:gd name="T41" fmla="*/ 56 h 238"/>
                  <a:gd name="T42" fmla="*/ 159 w 183"/>
                  <a:gd name="T43" fmla="*/ 31 h 238"/>
                  <a:gd name="T44" fmla="*/ 150 w 183"/>
                  <a:gd name="T45" fmla="*/ 25 h 238"/>
                  <a:gd name="T46" fmla="*/ 141 w 183"/>
                  <a:gd name="T47" fmla="*/ 18 h 238"/>
                  <a:gd name="T48" fmla="*/ 130 w 183"/>
                  <a:gd name="T49" fmla="*/ 21 h 238"/>
                  <a:gd name="T50" fmla="*/ 116 w 183"/>
                  <a:gd name="T51" fmla="*/ 29 h 238"/>
                  <a:gd name="T52" fmla="*/ 109 w 183"/>
                  <a:gd name="T53" fmla="*/ 32 h 238"/>
                  <a:gd name="T54" fmla="*/ 100 w 183"/>
                  <a:gd name="T55" fmla="*/ 30 h 238"/>
                  <a:gd name="T56" fmla="*/ 106 w 183"/>
                  <a:gd name="T57" fmla="*/ 13 h 238"/>
                  <a:gd name="T58" fmla="*/ 102 w 183"/>
                  <a:gd name="T59" fmla="*/ 19 h 238"/>
                  <a:gd name="T60" fmla="*/ 87 w 183"/>
                  <a:gd name="T61" fmla="*/ 19 h 238"/>
                  <a:gd name="T62" fmla="*/ 83 w 183"/>
                  <a:gd name="T63" fmla="*/ 7 h 238"/>
                  <a:gd name="T64" fmla="*/ 78 w 183"/>
                  <a:gd name="T65" fmla="*/ 3 h 238"/>
                  <a:gd name="T66" fmla="*/ 59 w 183"/>
                  <a:gd name="T67" fmla="*/ 5 h 238"/>
                  <a:gd name="T68" fmla="*/ 59 w 183"/>
                  <a:gd name="T69" fmla="*/ 17 h 238"/>
                  <a:gd name="T70" fmla="*/ 64 w 183"/>
                  <a:gd name="T71" fmla="*/ 26 h 238"/>
                  <a:gd name="T72" fmla="*/ 68 w 183"/>
                  <a:gd name="T73" fmla="*/ 34 h 238"/>
                  <a:gd name="T74" fmla="*/ 81 w 183"/>
                  <a:gd name="T75" fmla="*/ 46 h 238"/>
                  <a:gd name="T76" fmla="*/ 56 w 183"/>
                  <a:gd name="T77" fmla="*/ 37 h 238"/>
                  <a:gd name="T78" fmla="*/ 51 w 183"/>
                  <a:gd name="T79" fmla="*/ 43 h 238"/>
                  <a:gd name="T80" fmla="*/ 46 w 183"/>
                  <a:gd name="T81" fmla="*/ 40 h 238"/>
                  <a:gd name="T82" fmla="*/ 29 w 183"/>
                  <a:gd name="T83" fmla="*/ 46 h 238"/>
                  <a:gd name="T84" fmla="*/ 29 w 183"/>
                  <a:gd name="T85" fmla="*/ 55 h 238"/>
                  <a:gd name="T86" fmla="*/ 20 w 183"/>
                  <a:gd name="T87" fmla="*/ 75 h 238"/>
                  <a:gd name="T88" fmla="*/ 20 w 183"/>
                  <a:gd name="T89" fmla="*/ 94 h 238"/>
                  <a:gd name="T90" fmla="*/ 8 w 183"/>
                  <a:gd name="T91" fmla="*/ 109 h 238"/>
                  <a:gd name="T92" fmla="*/ 6 w 183"/>
                  <a:gd name="T93" fmla="*/ 125 h 238"/>
                  <a:gd name="T94" fmla="*/ 11 w 183"/>
                  <a:gd name="T95" fmla="*/ 142 h 238"/>
                  <a:gd name="T96" fmla="*/ 9 w 183"/>
                  <a:gd name="T97" fmla="*/ 152 h 238"/>
                  <a:gd name="T98" fmla="*/ 6 w 183"/>
                  <a:gd name="T99" fmla="*/ 175 h 238"/>
                  <a:gd name="T100" fmla="*/ 24 w 183"/>
                  <a:gd name="T101" fmla="*/ 183 h 238"/>
                  <a:gd name="T102" fmla="*/ 46 w 183"/>
                  <a:gd name="T103" fmla="*/ 188 h 238"/>
                  <a:gd name="T104" fmla="*/ 42 w 183"/>
                  <a:gd name="T105" fmla="*/ 202 h 238"/>
                  <a:gd name="T106" fmla="*/ 36 w 183"/>
                  <a:gd name="T107" fmla="*/ 227 h 238"/>
                  <a:gd name="T108" fmla="*/ 25 w 183"/>
                  <a:gd name="T109" fmla="*/ 41 h 238"/>
                  <a:gd name="T110" fmla="*/ 35 w 183"/>
                  <a:gd name="T111" fmla="*/ 39 h 238"/>
                  <a:gd name="T112" fmla="*/ 43 w 183"/>
                  <a:gd name="T113" fmla="*/ 38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83" h="238">
                    <a:moveTo>
                      <a:pt x="154" y="14"/>
                    </a:moveTo>
                    <a:cubicBezTo>
                      <a:pt x="154" y="17"/>
                      <a:pt x="158" y="17"/>
                      <a:pt x="158" y="19"/>
                    </a:cubicBezTo>
                    <a:cubicBezTo>
                      <a:pt x="158" y="19"/>
                      <a:pt x="157" y="21"/>
                      <a:pt x="157" y="21"/>
                    </a:cubicBezTo>
                    <a:cubicBezTo>
                      <a:pt x="156" y="21"/>
                      <a:pt x="156" y="19"/>
                      <a:pt x="156" y="19"/>
                    </a:cubicBezTo>
                    <a:cubicBezTo>
                      <a:pt x="154" y="17"/>
                      <a:pt x="152" y="20"/>
                      <a:pt x="151" y="21"/>
                    </a:cubicBezTo>
                    <a:cubicBezTo>
                      <a:pt x="149" y="22"/>
                      <a:pt x="147" y="22"/>
                      <a:pt x="146" y="20"/>
                    </a:cubicBezTo>
                    <a:cubicBezTo>
                      <a:pt x="146" y="18"/>
                      <a:pt x="148" y="18"/>
                      <a:pt x="148" y="17"/>
                    </a:cubicBezTo>
                    <a:cubicBezTo>
                      <a:pt x="148" y="17"/>
                      <a:pt x="147" y="16"/>
                      <a:pt x="147" y="16"/>
                    </a:cubicBezTo>
                    <a:cubicBezTo>
                      <a:pt x="147" y="16"/>
                      <a:pt x="147" y="15"/>
                      <a:pt x="147" y="15"/>
                    </a:cubicBezTo>
                    <a:cubicBezTo>
                      <a:pt x="147" y="14"/>
                      <a:pt x="148" y="14"/>
                      <a:pt x="147" y="13"/>
                    </a:cubicBezTo>
                    <a:cubicBezTo>
                      <a:pt x="147" y="12"/>
                      <a:pt x="146" y="13"/>
                      <a:pt x="147" y="12"/>
                    </a:cubicBezTo>
                    <a:cubicBezTo>
                      <a:pt x="147" y="12"/>
                      <a:pt x="148" y="11"/>
                      <a:pt x="148" y="11"/>
                    </a:cubicBezTo>
                    <a:cubicBezTo>
                      <a:pt x="150" y="11"/>
                      <a:pt x="149" y="12"/>
                      <a:pt x="149" y="10"/>
                    </a:cubicBezTo>
                    <a:cubicBezTo>
                      <a:pt x="149" y="10"/>
                      <a:pt x="149" y="7"/>
                      <a:pt x="150" y="7"/>
                    </a:cubicBezTo>
                    <a:cubicBezTo>
                      <a:pt x="150" y="7"/>
                      <a:pt x="150" y="8"/>
                      <a:pt x="150" y="8"/>
                    </a:cubicBezTo>
                    <a:cubicBezTo>
                      <a:pt x="152" y="8"/>
                      <a:pt x="151" y="11"/>
                      <a:pt x="151" y="12"/>
                    </a:cubicBezTo>
                    <a:cubicBezTo>
                      <a:pt x="151" y="13"/>
                      <a:pt x="151" y="15"/>
                      <a:pt x="152" y="14"/>
                    </a:cubicBezTo>
                    <a:cubicBezTo>
                      <a:pt x="154" y="14"/>
                      <a:pt x="153" y="12"/>
                      <a:pt x="153" y="11"/>
                    </a:cubicBezTo>
                    <a:cubicBezTo>
                      <a:pt x="154" y="10"/>
                      <a:pt x="156" y="11"/>
                      <a:pt x="156" y="11"/>
                    </a:cubicBezTo>
                    <a:cubicBezTo>
                      <a:pt x="157" y="12"/>
                      <a:pt x="155" y="15"/>
                      <a:pt x="154" y="14"/>
                    </a:cubicBezTo>
                    <a:cubicBezTo>
                      <a:pt x="154" y="15"/>
                      <a:pt x="155" y="15"/>
                      <a:pt x="154" y="14"/>
                    </a:cubicBezTo>
                    <a:close/>
                    <a:moveTo>
                      <a:pt x="134" y="17"/>
                    </a:moveTo>
                    <a:cubicBezTo>
                      <a:pt x="136" y="16"/>
                      <a:pt x="137" y="17"/>
                      <a:pt x="139" y="17"/>
                    </a:cubicBezTo>
                    <a:cubicBezTo>
                      <a:pt x="140" y="17"/>
                      <a:pt x="142" y="16"/>
                      <a:pt x="140" y="15"/>
                    </a:cubicBezTo>
                    <a:cubicBezTo>
                      <a:pt x="139" y="14"/>
                      <a:pt x="131" y="15"/>
                      <a:pt x="132" y="17"/>
                    </a:cubicBezTo>
                    <a:cubicBezTo>
                      <a:pt x="133" y="18"/>
                      <a:pt x="134" y="17"/>
                      <a:pt x="134" y="17"/>
                    </a:cubicBezTo>
                    <a:close/>
                    <a:moveTo>
                      <a:pt x="167" y="33"/>
                    </a:moveTo>
                    <a:cubicBezTo>
                      <a:pt x="166" y="33"/>
                      <a:pt x="165" y="31"/>
                      <a:pt x="165" y="30"/>
                    </a:cubicBezTo>
                    <a:cubicBezTo>
                      <a:pt x="163" y="29"/>
                      <a:pt x="162" y="28"/>
                      <a:pt x="161" y="26"/>
                    </a:cubicBezTo>
                    <a:cubicBezTo>
                      <a:pt x="159" y="27"/>
                      <a:pt x="161" y="30"/>
                      <a:pt x="162" y="31"/>
                    </a:cubicBezTo>
                    <a:cubicBezTo>
                      <a:pt x="162" y="33"/>
                      <a:pt x="163" y="32"/>
                      <a:pt x="161" y="33"/>
                    </a:cubicBezTo>
                    <a:cubicBezTo>
                      <a:pt x="160" y="34"/>
                      <a:pt x="159" y="35"/>
                      <a:pt x="161" y="36"/>
                    </a:cubicBezTo>
                    <a:cubicBezTo>
                      <a:pt x="163" y="36"/>
                      <a:pt x="164" y="33"/>
                      <a:pt x="167" y="35"/>
                    </a:cubicBezTo>
                    <a:cubicBezTo>
                      <a:pt x="167" y="33"/>
                      <a:pt x="167" y="33"/>
                      <a:pt x="167" y="33"/>
                    </a:cubicBezTo>
                    <a:cubicBezTo>
                      <a:pt x="167" y="33"/>
                      <a:pt x="167" y="33"/>
                      <a:pt x="167" y="33"/>
                    </a:cubicBezTo>
                    <a:close/>
                    <a:moveTo>
                      <a:pt x="40" y="230"/>
                    </a:moveTo>
                    <a:cubicBezTo>
                      <a:pt x="42" y="230"/>
                      <a:pt x="43" y="230"/>
                      <a:pt x="44" y="230"/>
                    </a:cubicBezTo>
                    <a:cubicBezTo>
                      <a:pt x="46" y="230"/>
                      <a:pt x="47" y="229"/>
                      <a:pt x="48" y="229"/>
                    </a:cubicBezTo>
                    <a:cubicBezTo>
                      <a:pt x="51" y="228"/>
                      <a:pt x="54" y="230"/>
                      <a:pt x="56" y="229"/>
                    </a:cubicBezTo>
                    <a:cubicBezTo>
                      <a:pt x="57" y="227"/>
                      <a:pt x="54" y="227"/>
                      <a:pt x="54" y="226"/>
                    </a:cubicBezTo>
                    <a:cubicBezTo>
                      <a:pt x="53" y="221"/>
                      <a:pt x="58" y="225"/>
                      <a:pt x="59" y="226"/>
                    </a:cubicBezTo>
                    <a:cubicBezTo>
                      <a:pt x="63" y="228"/>
                      <a:pt x="67" y="226"/>
                      <a:pt x="70" y="228"/>
                    </a:cubicBezTo>
                    <a:cubicBezTo>
                      <a:pt x="72" y="229"/>
                      <a:pt x="74" y="230"/>
                      <a:pt x="76" y="231"/>
                    </a:cubicBezTo>
                    <a:cubicBezTo>
                      <a:pt x="78" y="231"/>
                      <a:pt x="80" y="230"/>
                      <a:pt x="82" y="231"/>
                    </a:cubicBezTo>
                    <a:cubicBezTo>
                      <a:pt x="84" y="232"/>
                      <a:pt x="85" y="233"/>
                      <a:pt x="86" y="234"/>
                    </a:cubicBezTo>
                    <a:cubicBezTo>
                      <a:pt x="86" y="234"/>
                      <a:pt x="87" y="235"/>
                      <a:pt x="87" y="235"/>
                    </a:cubicBezTo>
                    <a:cubicBezTo>
                      <a:pt x="88" y="236"/>
                      <a:pt x="88" y="237"/>
                      <a:pt x="88" y="237"/>
                    </a:cubicBezTo>
                    <a:cubicBezTo>
                      <a:pt x="89" y="238"/>
                      <a:pt x="91" y="237"/>
                      <a:pt x="92" y="236"/>
                    </a:cubicBezTo>
                    <a:cubicBezTo>
                      <a:pt x="93" y="235"/>
                      <a:pt x="92" y="234"/>
                      <a:pt x="92" y="232"/>
                    </a:cubicBezTo>
                    <a:cubicBezTo>
                      <a:pt x="92" y="229"/>
                      <a:pt x="95" y="230"/>
                      <a:pt x="97" y="230"/>
                    </a:cubicBezTo>
                    <a:cubicBezTo>
                      <a:pt x="100" y="230"/>
                      <a:pt x="101" y="231"/>
                      <a:pt x="103" y="234"/>
                    </a:cubicBezTo>
                    <a:cubicBezTo>
                      <a:pt x="104" y="234"/>
                      <a:pt x="106" y="234"/>
                      <a:pt x="107" y="234"/>
                    </a:cubicBezTo>
                    <a:cubicBezTo>
                      <a:pt x="109" y="234"/>
                      <a:pt x="110" y="233"/>
                      <a:pt x="112" y="232"/>
                    </a:cubicBezTo>
                    <a:cubicBezTo>
                      <a:pt x="115" y="230"/>
                      <a:pt x="119" y="229"/>
                      <a:pt x="122" y="229"/>
                    </a:cubicBezTo>
                    <a:cubicBezTo>
                      <a:pt x="123" y="229"/>
                      <a:pt x="125" y="229"/>
                      <a:pt x="126" y="228"/>
                    </a:cubicBezTo>
                    <a:cubicBezTo>
                      <a:pt x="128" y="227"/>
                      <a:pt x="127" y="226"/>
                      <a:pt x="129" y="226"/>
                    </a:cubicBezTo>
                    <a:cubicBezTo>
                      <a:pt x="131" y="226"/>
                      <a:pt x="135" y="230"/>
                      <a:pt x="136" y="227"/>
                    </a:cubicBezTo>
                    <a:cubicBezTo>
                      <a:pt x="138" y="227"/>
                      <a:pt x="138" y="227"/>
                      <a:pt x="139" y="228"/>
                    </a:cubicBezTo>
                    <a:cubicBezTo>
                      <a:pt x="140" y="229"/>
                      <a:pt x="140" y="231"/>
                      <a:pt x="141" y="231"/>
                    </a:cubicBezTo>
                    <a:cubicBezTo>
                      <a:pt x="143" y="233"/>
                      <a:pt x="145" y="229"/>
                      <a:pt x="144" y="227"/>
                    </a:cubicBezTo>
                    <a:cubicBezTo>
                      <a:pt x="143" y="225"/>
                      <a:pt x="142" y="226"/>
                      <a:pt x="142" y="224"/>
                    </a:cubicBezTo>
                    <a:cubicBezTo>
                      <a:pt x="142" y="222"/>
                      <a:pt x="141" y="220"/>
                      <a:pt x="140" y="218"/>
                    </a:cubicBezTo>
                    <a:cubicBezTo>
                      <a:pt x="139" y="215"/>
                      <a:pt x="136" y="214"/>
                      <a:pt x="140" y="212"/>
                    </a:cubicBezTo>
                    <a:cubicBezTo>
                      <a:pt x="143" y="210"/>
                      <a:pt x="148" y="210"/>
                      <a:pt x="150" y="207"/>
                    </a:cubicBezTo>
                    <a:cubicBezTo>
                      <a:pt x="152" y="204"/>
                      <a:pt x="150" y="200"/>
                      <a:pt x="156" y="201"/>
                    </a:cubicBezTo>
                    <a:cubicBezTo>
                      <a:pt x="159" y="201"/>
                      <a:pt x="159" y="198"/>
                      <a:pt x="158" y="196"/>
                    </a:cubicBezTo>
                    <a:cubicBezTo>
                      <a:pt x="158" y="194"/>
                      <a:pt x="157" y="193"/>
                      <a:pt x="156" y="191"/>
                    </a:cubicBezTo>
                    <a:cubicBezTo>
                      <a:pt x="155" y="190"/>
                      <a:pt x="153" y="190"/>
                      <a:pt x="151" y="188"/>
                    </a:cubicBezTo>
                    <a:cubicBezTo>
                      <a:pt x="150" y="187"/>
                      <a:pt x="150" y="185"/>
                      <a:pt x="149" y="185"/>
                    </a:cubicBezTo>
                    <a:cubicBezTo>
                      <a:pt x="148" y="185"/>
                      <a:pt x="148" y="185"/>
                      <a:pt x="147" y="185"/>
                    </a:cubicBezTo>
                    <a:cubicBezTo>
                      <a:pt x="146" y="185"/>
                      <a:pt x="146" y="185"/>
                      <a:pt x="145" y="184"/>
                    </a:cubicBezTo>
                    <a:cubicBezTo>
                      <a:pt x="144" y="182"/>
                      <a:pt x="144" y="178"/>
                      <a:pt x="141" y="178"/>
                    </a:cubicBezTo>
                    <a:cubicBezTo>
                      <a:pt x="139" y="177"/>
                      <a:pt x="139" y="178"/>
                      <a:pt x="137" y="176"/>
                    </a:cubicBezTo>
                    <a:cubicBezTo>
                      <a:pt x="136" y="175"/>
                      <a:pt x="135" y="173"/>
                      <a:pt x="135" y="171"/>
                    </a:cubicBezTo>
                    <a:cubicBezTo>
                      <a:pt x="134" y="170"/>
                      <a:pt x="132" y="168"/>
                      <a:pt x="132" y="167"/>
                    </a:cubicBezTo>
                    <a:cubicBezTo>
                      <a:pt x="131" y="165"/>
                      <a:pt x="133" y="164"/>
                      <a:pt x="133" y="163"/>
                    </a:cubicBezTo>
                    <a:cubicBezTo>
                      <a:pt x="135" y="159"/>
                      <a:pt x="130" y="158"/>
                      <a:pt x="128" y="156"/>
                    </a:cubicBezTo>
                    <a:cubicBezTo>
                      <a:pt x="128" y="155"/>
                      <a:pt x="127" y="153"/>
                      <a:pt x="126" y="152"/>
                    </a:cubicBezTo>
                    <a:cubicBezTo>
                      <a:pt x="126" y="151"/>
                      <a:pt x="123" y="148"/>
                      <a:pt x="126" y="149"/>
                    </a:cubicBezTo>
                    <a:cubicBezTo>
                      <a:pt x="128" y="149"/>
                      <a:pt x="127" y="153"/>
                      <a:pt x="129" y="151"/>
                    </a:cubicBezTo>
                    <a:cubicBezTo>
                      <a:pt x="132" y="149"/>
                      <a:pt x="131" y="146"/>
                      <a:pt x="134" y="145"/>
                    </a:cubicBezTo>
                    <a:cubicBezTo>
                      <a:pt x="136" y="145"/>
                      <a:pt x="138" y="145"/>
                      <a:pt x="140" y="145"/>
                    </a:cubicBezTo>
                    <a:cubicBezTo>
                      <a:pt x="141" y="144"/>
                      <a:pt x="143" y="143"/>
                      <a:pt x="144" y="142"/>
                    </a:cubicBezTo>
                    <a:cubicBezTo>
                      <a:pt x="146" y="141"/>
                      <a:pt x="147" y="140"/>
                      <a:pt x="149" y="139"/>
                    </a:cubicBezTo>
                    <a:cubicBezTo>
                      <a:pt x="150" y="139"/>
                      <a:pt x="151" y="138"/>
                      <a:pt x="152" y="137"/>
                    </a:cubicBezTo>
                    <a:cubicBezTo>
                      <a:pt x="154" y="136"/>
                      <a:pt x="156" y="135"/>
                      <a:pt x="158" y="135"/>
                    </a:cubicBezTo>
                    <a:cubicBezTo>
                      <a:pt x="160" y="134"/>
                      <a:pt x="163" y="133"/>
                      <a:pt x="165" y="132"/>
                    </a:cubicBezTo>
                    <a:cubicBezTo>
                      <a:pt x="165" y="132"/>
                      <a:pt x="169" y="130"/>
                      <a:pt x="169" y="130"/>
                    </a:cubicBezTo>
                    <a:cubicBezTo>
                      <a:pt x="170" y="128"/>
                      <a:pt x="167" y="127"/>
                      <a:pt x="167" y="126"/>
                    </a:cubicBezTo>
                    <a:cubicBezTo>
                      <a:pt x="170" y="125"/>
                      <a:pt x="173" y="126"/>
                      <a:pt x="174" y="129"/>
                    </a:cubicBezTo>
                    <a:cubicBezTo>
                      <a:pt x="175" y="130"/>
                      <a:pt x="176" y="133"/>
                      <a:pt x="178" y="132"/>
                    </a:cubicBezTo>
                    <a:cubicBezTo>
                      <a:pt x="181" y="131"/>
                      <a:pt x="181" y="124"/>
                      <a:pt x="182" y="121"/>
                    </a:cubicBezTo>
                    <a:cubicBezTo>
                      <a:pt x="183" y="119"/>
                      <a:pt x="182" y="115"/>
                      <a:pt x="181" y="113"/>
                    </a:cubicBezTo>
                    <a:cubicBezTo>
                      <a:pt x="180" y="112"/>
                      <a:pt x="178" y="111"/>
                      <a:pt x="177" y="109"/>
                    </a:cubicBezTo>
                    <a:cubicBezTo>
                      <a:pt x="177" y="107"/>
                      <a:pt x="176" y="106"/>
                      <a:pt x="175" y="104"/>
                    </a:cubicBezTo>
                    <a:cubicBezTo>
                      <a:pt x="174" y="103"/>
                      <a:pt x="173" y="100"/>
                      <a:pt x="176" y="100"/>
                    </a:cubicBezTo>
                    <a:cubicBezTo>
                      <a:pt x="176" y="99"/>
                      <a:pt x="176" y="98"/>
                      <a:pt x="176" y="97"/>
                    </a:cubicBezTo>
                    <a:cubicBezTo>
                      <a:pt x="176" y="97"/>
                      <a:pt x="177" y="96"/>
                      <a:pt x="177" y="95"/>
                    </a:cubicBezTo>
                    <a:cubicBezTo>
                      <a:pt x="178" y="94"/>
                      <a:pt x="177" y="93"/>
                      <a:pt x="176" y="92"/>
                    </a:cubicBezTo>
                    <a:cubicBezTo>
                      <a:pt x="176" y="90"/>
                      <a:pt x="176" y="89"/>
                      <a:pt x="176" y="88"/>
                    </a:cubicBezTo>
                    <a:cubicBezTo>
                      <a:pt x="175" y="86"/>
                      <a:pt x="174" y="86"/>
                      <a:pt x="174" y="84"/>
                    </a:cubicBezTo>
                    <a:cubicBezTo>
                      <a:pt x="173" y="81"/>
                      <a:pt x="176" y="79"/>
                      <a:pt x="174" y="76"/>
                    </a:cubicBezTo>
                    <a:cubicBezTo>
                      <a:pt x="172" y="73"/>
                      <a:pt x="168" y="71"/>
                      <a:pt x="165" y="69"/>
                    </a:cubicBezTo>
                    <a:cubicBezTo>
                      <a:pt x="165" y="66"/>
                      <a:pt x="167" y="65"/>
                      <a:pt x="168" y="63"/>
                    </a:cubicBezTo>
                    <a:cubicBezTo>
                      <a:pt x="170" y="61"/>
                      <a:pt x="171" y="58"/>
                      <a:pt x="171" y="56"/>
                    </a:cubicBezTo>
                    <a:cubicBezTo>
                      <a:pt x="171" y="53"/>
                      <a:pt x="171" y="50"/>
                      <a:pt x="170" y="48"/>
                    </a:cubicBezTo>
                    <a:cubicBezTo>
                      <a:pt x="169" y="45"/>
                      <a:pt x="168" y="42"/>
                      <a:pt x="167" y="39"/>
                    </a:cubicBezTo>
                    <a:cubicBezTo>
                      <a:pt x="165" y="40"/>
                      <a:pt x="159" y="37"/>
                      <a:pt x="159" y="34"/>
                    </a:cubicBezTo>
                    <a:cubicBezTo>
                      <a:pt x="159" y="34"/>
                      <a:pt x="160" y="33"/>
                      <a:pt x="160" y="32"/>
                    </a:cubicBezTo>
                    <a:cubicBezTo>
                      <a:pt x="160" y="32"/>
                      <a:pt x="160" y="31"/>
                      <a:pt x="159" y="31"/>
                    </a:cubicBezTo>
                    <a:cubicBezTo>
                      <a:pt x="159" y="30"/>
                      <a:pt x="158" y="30"/>
                      <a:pt x="158" y="29"/>
                    </a:cubicBezTo>
                    <a:cubicBezTo>
                      <a:pt x="158" y="28"/>
                      <a:pt x="159" y="26"/>
                      <a:pt x="158" y="26"/>
                    </a:cubicBezTo>
                    <a:cubicBezTo>
                      <a:pt x="158" y="26"/>
                      <a:pt x="155" y="26"/>
                      <a:pt x="155" y="26"/>
                    </a:cubicBezTo>
                    <a:cubicBezTo>
                      <a:pt x="154" y="26"/>
                      <a:pt x="153" y="27"/>
                      <a:pt x="152" y="27"/>
                    </a:cubicBezTo>
                    <a:cubicBezTo>
                      <a:pt x="152" y="26"/>
                      <a:pt x="151" y="26"/>
                      <a:pt x="150" y="25"/>
                    </a:cubicBezTo>
                    <a:cubicBezTo>
                      <a:pt x="149" y="24"/>
                      <a:pt x="149" y="23"/>
                      <a:pt x="148" y="22"/>
                    </a:cubicBezTo>
                    <a:cubicBezTo>
                      <a:pt x="147" y="22"/>
                      <a:pt x="146" y="22"/>
                      <a:pt x="146" y="21"/>
                    </a:cubicBezTo>
                    <a:cubicBezTo>
                      <a:pt x="145" y="21"/>
                      <a:pt x="145" y="20"/>
                      <a:pt x="145" y="20"/>
                    </a:cubicBezTo>
                    <a:cubicBezTo>
                      <a:pt x="145" y="19"/>
                      <a:pt x="144" y="18"/>
                      <a:pt x="144" y="17"/>
                    </a:cubicBezTo>
                    <a:cubicBezTo>
                      <a:pt x="142" y="16"/>
                      <a:pt x="143" y="17"/>
                      <a:pt x="141" y="18"/>
                    </a:cubicBezTo>
                    <a:cubicBezTo>
                      <a:pt x="140" y="19"/>
                      <a:pt x="140" y="18"/>
                      <a:pt x="139" y="18"/>
                    </a:cubicBezTo>
                    <a:cubicBezTo>
                      <a:pt x="137" y="18"/>
                      <a:pt x="136" y="18"/>
                      <a:pt x="135" y="19"/>
                    </a:cubicBezTo>
                    <a:cubicBezTo>
                      <a:pt x="133" y="19"/>
                      <a:pt x="133" y="21"/>
                      <a:pt x="132" y="22"/>
                    </a:cubicBezTo>
                    <a:cubicBezTo>
                      <a:pt x="132" y="21"/>
                      <a:pt x="131" y="21"/>
                      <a:pt x="131" y="20"/>
                    </a:cubicBezTo>
                    <a:cubicBezTo>
                      <a:pt x="131" y="20"/>
                      <a:pt x="130" y="21"/>
                      <a:pt x="130" y="21"/>
                    </a:cubicBezTo>
                    <a:cubicBezTo>
                      <a:pt x="128" y="22"/>
                      <a:pt x="128" y="22"/>
                      <a:pt x="127" y="23"/>
                    </a:cubicBezTo>
                    <a:cubicBezTo>
                      <a:pt x="127" y="25"/>
                      <a:pt x="126" y="26"/>
                      <a:pt x="125" y="27"/>
                    </a:cubicBezTo>
                    <a:cubicBezTo>
                      <a:pt x="125" y="26"/>
                      <a:pt x="125" y="25"/>
                      <a:pt x="125" y="25"/>
                    </a:cubicBezTo>
                    <a:cubicBezTo>
                      <a:pt x="123" y="26"/>
                      <a:pt x="120" y="25"/>
                      <a:pt x="119" y="25"/>
                    </a:cubicBezTo>
                    <a:cubicBezTo>
                      <a:pt x="117" y="26"/>
                      <a:pt x="117" y="27"/>
                      <a:pt x="116" y="29"/>
                    </a:cubicBezTo>
                    <a:cubicBezTo>
                      <a:pt x="115" y="29"/>
                      <a:pt x="115" y="30"/>
                      <a:pt x="114" y="30"/>
                    </a:cubicBezTo>
                    <a:cubicBezTo>
                      <a:pt x="113" y="31"/>
                      <a:pt x="114" y="32"/>
                      <a:pt x="113" y="33"/>
                    </a:cubicBezTo>
                    <a:cubicBezTo>
                      <a:pt x="112" y="34"/>
                      <a:pt x="113" y="33"/>
                      <a:pt x="111" y="32"/>
                    </a:cubicBezTo>
                    <a:cubicBezTo>
                      <a:pt x="111" y="32"/>
                      <a:pt x="110" y="32"/>
                      <a:pt x="110" y="32"/>
                    </a:cubicBezTo>
                    <a:cubicBezTo>
                      <a:pt x="110" y="32"/>
                      <a:pt x="109" y="32"/>
                      <a:pt x="109" y="32"/>
                    </a:cubicBezTo>
                    <a:cubicBezTo>
                      <a:pt x="109" y="32"/>
                      <a:pt x="109" y="32"/>
                      <a:pt x="109" y="32"/>
                    </a:cubicBezTo>
                    <a:cubicBezTo>
                      <a:pt x="108" y="31"/>
                      <a:pt x="108" y="30"/>
                      <a:pt x="108" y="30"/>
                    </a:cubicBezTo>
                    <a:cubicBezTo>
                      <a:pt x="107" y="30"/>
                      <a:pt x="106" y="30"/>
                      <a:pt x="106" y="30"/>
                    </a:cubicBezTo>
                    <a:cubicBezTo>
                      <a:pt x="105" y="30"/>
                      <a:pt x="103" y="32"/>
                      <a:pt x="102" y="32"/>
                    </a:cubicBezTo>
                    <a:cubicBezTo>
                      <a:pt x="102" y="32"/>
                      <a:pt x="100" y="30"/>
                      <a:pt x="100" y="30"/>
                    </a:cubicBezTo>
                    <a:cubicBezTo>
                      <a:pt x="98" y="27"/>
                      <a:pt x="104" y="26"/>
                      <a:pt x="105" y="24"/>
                    </a:cubicBezTo>
                    <a:cubicBezTo>
                      <a:pt x="106" y="22"/>
                      <a:pt x="105" y="20"/>
                      <a:pt x="106" y="18"/>
                    </a:cubicBezTo>
                    <a:cubicBezTo>
                      <a:pt x="107" y="16"/>
                      <a:pt x="108" y="17"/>
                      <a:pt x="109" y="16"/>
                    </a:cubicBezTo>
                    <a:cubicBezTo>
                      <a:pt x="110" y="16"/>
                      <a:pt x="110" y="16"/>
                      <a:pt x="109" y="14"/>
                    </a:cubicBezTo>
                    <a:cubicBezTo>
                      <a:pt x="108" y="13"/>
                      <a:pt x="107" y="12"/>
                      <a:pt x="106" y="13"/>
                    </a:cubicBezTo>
                    <a:cubicBezTo>
                      <a:pt x="105" y="13"/>
                      <a:pt x="104" y="14"/>
                      <a:pt x="104" y="14"/>
                    </a:cubicBezTo>
                    <a:cubicBezTo>
                      <a:pt x="104" y="16"/>
                      <a:pt x="105" y="15"/>
                      <a:pt x="105" y="15"/>
                    </a:cubicBezTo>
                    <a:cubicBezTo>
                      <a:pt x="105" y="16"/>
                      <a:pt x="108" y="17"/>
                      <a:pt x="105" y="18"/>
                    </a:cubicBezTo>
                    <a:cubicBezTo>
                      <a:pt x="105" y="18"/>
                      <a:pt x="105" y="18"/>
                      <a:pt x="105" y="18"/>
                    </a:cubicBezTo>
                    <a:cubicBezTo>
                      <a:pt x="104" y="18"/>
                      <a:pt x="103" y="18"/>
                      <a:pt x="102" y="19"/>
                    </a:cubicBezTo>
                    <a:cubicBezTo>
                      <a:pt x="101" y="19"/>
                      <a:pt x="101" y="19"/>
                      <a:pt x="100" y="19"/>
                    </a:cubicBezTo>
                    <a:cubicBezTo>
                      <a:pt x="100" y="19"/>
                      <a:pt x="100" y="20"/>
                      <a:pt x="100" y="20"/>
                    </a:cubicBezTo>
                    <a:cubicBezTo>
                      <a:pt x="98" y="21"/>
                      <a:pt x="97" y="19"/>
                      <a:pt x="95" y="18"/>
                    </a:cubicBezTo>
                    <a:cubicBezTo>
                      <a:pt x="94" y="17"/>
                      <a:pt x="92" y="15"/>
                      <a:pt x="90" y="16"/>
                    </a:cubicBezTo>
                    <a:cubicBezTo>
                      <a:pt x="89" y="16"/>
                      <a:pt x="88" y="20"/>
                      <a:pt x="87" y="19"/>
                    </a:cubicBezTo>
                    <a:cubicBezTo>
                      <a:pt x="86" y="19"/>
                      <a:pt x="90" y="15"/>
                      <a:pt x="87" y="14"/>
                    </a:cubicBezTo>
                    <a:cubicBezTo>
                      <a:pt x="86" y="14"/>
                      <a:pt x="84" y="15"/>
                      <a:pt x="83" y="15"/>
                    </a:cubicBezTo>
                    <a:cubicBezTo>
                      <a:pt x="82" y="15"/>
                      <a:pt x="81" y="15"/>
                      <a:pt x="82" y="14"/>
                    </a:cubicBezTo>
                    <a:cubicBezTo>
                      <a:pt x="85" y="12"/>
                      <a:pt x="85" y="12"/>
                      <a:pt x="85" y="8"/>
                    </a:cubicBezTo>
                    <a:cubicBezTo>
                      <a:pt x="84" y="9"/>
                      <a:pt x="83" y="9"/>
                      <a:pt x="83" y="7"/>
                    </a:cubicBezTo>
                    <a:cubicBezTo>
                      <a:pt x="83" y="7"/>
                      <a:pt x="84" y="7"/>
                      <a:pt x="84" y="6"/>
                    </a:cubicBezTo>
                    <a:cubicBezTo>
                      <a:pt x="84" y="6"/>
                      <a:pt x="84" y="4"/>
                      <a:pt x="83" y="4"/>
                    </a:cubicBezTo>
                    <a:cubicBezTo>
                      <a:pt x="82" y="3"/>
                      <a:pt x="83" y="4"/>
                      <a:pt x="82" y="4"/>
                    </a:cubicBezTo>
                    <a:cubicBezTo>
                      <a:pt x="81" y="5"/>
                      <a:pt x="82" y="5"/>
                      <a:pt x="80" y="5"/>
                    </a:cubicBezTo>
                    <a:cubicBezTo>
                      <a:pt x="80" y="4"/>
                      <a:pt x="79" y="3"/>
                      <a:pt x="78" y="3"/>
                    </a:cubicBezTo>
                    <a:cubicBezTo>
                      <a:pt x="77" y="2"/>
                      <a:pt x="76" y="3"/>
                      <a:pt x="74" y="3"/>
                    </a:cubicBezTo>
                    <a:cubicBezTo>
                      <a:pt x="73" y="3"/>
                      <a:pt x="72" y="4"/>
                      <a:pt x="71" y="4"/>
                    </a:cubicBezTo>
                    <a:cubicBezTo>
                      <a:pt x="69" y="4"/>
                      <a:pt x="69" y="3"/>
                      <a:pt x="68" y="2"/>
                    </a:cubicBezTo>
                    <a:cubicBezTo>
                      <a:pt x="66" y="0"/>
                      <a:pt x="61" y="0"/>
                      <a:pt x="58" y="0"/>
                    </a:cubicBezTo>
                    <a:cubicBezTo>
                      <a:pt x="58" y="1"/>
                      <a:pt x="59" y="4"/>
                      <a:pt x="59" y="5"/>
                    </a:cubicBezTo>
                    <a:cubicBezTo>
                      <a:pt x="59" y="7"/>
                      <a:pt x="60" y="7"/>
                      <a:pt x="61" y="8"/>
                    </a:cubicBezTo>
                    <a:cubicBezTo>
                      <a:pt x="62" y="9"/>
                      <a:pt x="61" y="9"/>
                      <a:pt x="62" y="10"/>
                    </a:cubicBezTo>
                    <a:cubicBezTo>
                      <a:pt x="62" y="11"/>
                      <a:pt x="63" y="11"/>
                      <a:pt x="64" y="12"/>
                    </a:cubicBezTo>
                    <a:cubicBezTo>
                      <a:pt x="65" y="13"/>
                      <a:pt x="66" y="14"/>
                      <a:pt x="64" y="16"/>
                    </a:cubicBezTo>
                    <a:cubicBezTo>
                      <a:pt x="62" y="17"/>
                      <a:pt x="61" y="16"/>
                      <a:pt x="59" y="17"/>
                    </a:cubicBezTo>
                    <a:cubicBezTo>
                      <a:pt x="59" y="17"/>
                      <a:pt x="58" y="17"/>
                      <a:pt x="58" y="17"/>
                    </a:cubicBezTo>
                    <a:cubicBezTo>
                      <a:pt x="58" y="17"/>
                      <a:pt x="57" y="19"/>
                      <a:pt x="57" y="19"/>
                    </a:cubicBezTo>
                    <a:cubicBezTo>
                      <a:pt x="57" y="23"/>
                      <a:pt x="62" y="20"/>
                      <a:pt x="64" y="20"/>
                    </a:cubicBezTo>
                    <a:cubicBezTo>
                      <a:pt x="64" y="22"/>
                      <a:pt x="60" y="22"/>
                      <a:pt x="61" y="25"/>
                    </a:cubicBezTo>
                    <a:cubicBezTo>
                      <a:pt x="62" y="27"/>
                      <a:pt x="63" y="25"/>
                      <a:pt x="64" y="26"/>
                    </a:cubicBezTo>
                    <a:cubicBezTo>
                      <a:pt x="65" y="27"/>
                      <a:pt x="66" y="28"/>
                      <a:pt x="65" y="29"/>
                    </a:cubicBezTo>
                    <a:cubicBezTo>
                      <a:pt x="65" y="30"/>
                      <a:pt x="65" y="29"/>
                      <a:pt x="64" y="29"/>
                    </a:cubicBezTo>
                    <a:cubicBezTo>
                      <a:pt x="63" y="29"/>
                      <a:pt x="64" y="28"/>
                      <a:pt x="63" y="29"/>
                    </a:cubicBezTo>
                    <a:cubicBezTo>
                      <a:pt x="62" y="29"/>
                      <a:pt x="62" y="31"/>
                      <a:pt x="63" y="31"/>
                    </a:cubicBezTo>
                    <a:cubicBezTo>
                      <a:pt x="64" y="33"/>
                      <a:pt x="66" y="34"/>
                      <a:pt x="68" y="34"/>
                    </a:cubicBezTo>
                    <a:cubicBezTo>
                      <a:pt x="70" y="34"/>
                      <a:pt x="71" y="34"/>
                      <a:pt x="72" y="36"/>
                    </a:cubicBezTo>
                    <a:cubicBezTo>
                      <a:pt x="74" y="38"/>
                      <a:pt x="75" y="39"/>
                      <a:pt x="76" y="41"/>
                    </a:cubicBezTo>
                    <a:cubicBezTo>
                      <a:pt x="76" y="41"/>
                      <a:pt x="76" y="42"/>
                      <a:pt x="77" y="43"/>
                    </a:cubicBezTo>
                    <a:cubicBezTo>
                      <a:pt x="78" y="44"/>
                      <a:pt x="78" y="44"/>
                      <a:pt x="79" y="44"/>
                    </a:cubicBezTo>
                    <a:cubicBezTo>
                      <a:pt x="80" y="45"/>
                      <a:pt x="83" y="46"/>
                      <a:pt x="81" y="46"/>
                    </a:cubicBezTo>
                    <a:cubicBezTo>
                      <a:pt x="79" y="47"/>
                      <a:pt x="77" y="45"/>
                      <a:pt x="76" y="44"/>
                    </a:cubicBezTo>
                    <a:cubicBezTo>
                      <a:pt x="73" y="41"/>
                      <a:pt x="72" y="35"/>
                      <a:pt x="67" y="35"/>
                    </a:cubicBezTo>
                    <a:cubicBezTo>
                      <a:pt x="64" y="35"/>
                      <a:pt x="62" y="37"/>
                      <a:pt x="60" y="36"/>
                    </a:cubicBezTo>
                    <a:cubicBezTo>
                      <a:pt x="59" y="35"/>
                      <a:pt x="59" y="34"/>
                      <a:pt x="57" y="34"/>
                    </a:cubicBezTo>
                    <a:cubicBezTo>
                      <a:pt x="56" y="35"/>
                      <a:pt x="56" y="36"/>
                      <a:pt x="56" y="37"/>
                    </a:cubicBezTo>
                    <a:cubicBezTo>
                      <a:pt x="55" y="39"/>
                      <a:pt x="55" y="40"/>
                      <a:pt x="55" y="43"/>
                    </a:cubicBezTo>
                    <a:cubicBezTo>
                      <a:pt x="55" y="44"/>
                      <a:pt x="57" y="47"/>
                      <a:pt x="56" y="47"/>
                    </a:cubicBezTo>
                    <a:cubicBezTo>
                      <a:pt x="55" y="46"/>
                      <a:pt x="55" y="46"/>
                      <a:pt x="55" y="45"/>
                    </a:cubicBezTo>
                    <a:cubicBezTo>
                      <a:pt x="54" y="44"/>
                      <a:pt x="53" y="45"/>
                      <a:pt x="53" y="44"/>
                    </a:cubicBezTo>
                    <a:cubicBezTo>
                      <a:pt x="52" y="44"/>
                      <a:pt x="52" y="42"/>
                      <a:pt x="51" y="43"/>
                    </a:cubicBezTo>
                    <a:cubicBezTo>
                      <a:pt x="49" y="44"/>
                      <a:pt x="54" y="50"/>
                      <a:pt x="50" y="50"/>
                    </a:cubicBezTo>
                    <a:cubicBezTo>
                      <a:pt x="49" y="50"/>
                      <a:pt x="46" y="48"/>
                      <a:pt x="46" y="48"/>
                    </a:cubicBezTo>
                    <a:cubicBezTo>
                      <a:pt x="46" y="46"/>
                      <a:pt x="49" y="47"/>
                      <a:pt x="48" y="45"/>
                    </a:cubicBezTo>
                    <a:cubicBezTo>
                      <a:pt x="48" y="44"/>
                      <a:pt x="47" y="43"/>
                      <a:pt x="46" y="42"/>
                    </a:cubicBezTo>
                    <a:cubicBezTo>
                      <a:pt x="46" y="42"/>
                      <a:pt x="46" y="41"/>
                      <a:pt x="46" y="40"/>
                    </a:cubicBezTo>
                    <a:cubicBezTo>
                      <a:pt x="45" y="39"/>
                      <a:pt x="42" y="40"/>
                      <a:pt x="41" y="40"/>
                    </a:cubicBezTo>
                    <a:cubicBezTo>
                      <a:pt x="40" y="41"/>
                      <a:pt x="38" y="41"/>
                      <a:pt x="37" y="41"/>
                    </a:cubicBezTo>
                    <a:cubicBezTo>
                      <a:pt x="34" y="41"/>
                      <a:pt x="32" y="41"/>
                      <a:pt x="30" y="42"/>
                    </a:cubicBezTo>
                    <a:cubicBezTo>
                      <a:pt x="29" y="42"/>
                      <a:pt x="27" y="43"/>
                      <a:pt x="28" y="45"/>
                    </a:cubicBezTo>
                    <a:cubicBezTo>
                      <a:pt x="28" y="45"/>
                      <a:pt x="29" y="44"/>
                      <a:pt x="29" y="46"/>
                    </a:cubicBezTo>
                    <a:cubicBezTo>
                      <a:pt x="29" y="47"/>
                      <a:pt x="27" y="47"/>
                      <a:pt x="27" y="47"/>
                    </a:cubicBezTo>
                    <a:cubicBezTo>
                      <a:pt x="26" y="48"/>
                      <a:pt x="26" y="51"/>
                      <a:pt x="27" y="52"/>
                    </a:cubicBezTo>
                    <a:cubicBezTo>
                      <a:pt x="28" y="52"/>
                      <a:pt x="30" y="52"/>
                      <a:pt x="31" y="52"/>
                    </a:cubicBezTo>
                    <a:cubicBezTo>
                      <a:pt x="33" y="52"/>
                      <a:pt x="32" y="52"/>
                      <a:pt x="31" y="53"/>
                    </a:cubicBezTo>
                    <a:cubicBezTo>
                      <a:pt x="31" y="54"/>
                      <a:pt x="31" y="55"/>
                      <a:pt x="29" y="55"/>
                    </a:cubicBezTo>
                    <a:cubicBezTo>
                      <a:pt x="29" y="57"/>
                      <a:pt x="29" y="60"/>
                      <a:pt x="29" y="62"/>
                    </a:cubicBezTo>
                    <a:cubicBezTo>
                      <a:pt x="30" y="65"/>
                      <a:pt x="28" y="66"/>
                      <a:pt x="27" y="68"/>
                    </a:cubicBezTo>
                    <a:cubicBezTo>
                      <a:pt x="27" y="69"/>
                      <a:pt x="26" y="70"/>
                      <a:pt x="26" y="71"/>
                    </a:cubicBezTo>
                    <a:cubicBezTo>
                      <a:pt x="26" y="72"/>
                      <a:pt x="26" y="74"/>
                      <a:pt x="26" y="74"/>
                    </a:cubicBezTo>
                    <a:cubicBezTo>
                      <a:pt x="25" y="76"/>
                      <a:pt x="22" y="74"/>
                      <a:pt x="20" y="75"/>
                    </a:cubicBezTo>
                    <a:cubicBezTo>
                      <a:pt x="20" y="76"/>
                      <a:pt x="19" y="79"/>
                      <a:pt x="20" y="80"/>
                    </a:cubicBezTo>
                    <a:cubicBezTo>
                      <a:pt x="21" y="82"/>
                      <a:pt x="23" y="81"/>
                      <a:pt x="25" y="82"/>
                    </a:cubicBezTo>
                    <a:cubicBezTo>
                      <a:pt x="27" y="82"/>
                      <a:pt x="26" y="84"/>
                      <a:pt x="26" y="85"/>
                    </a:cubicBezTo>
                    <a:cubicBezTo>
                      <a:pt x="26" y="88"/>
                      <a:pt x="25" y="88"/>
                      <a:pt x="23" y="90"/>
                    </a:cubicBezTo>
                    <a:cubicBezTo>
                      <a:pt x="22" y="91"/>
                      <a:pt x="20" y="93"/>
                      <a:pt x="20" y="94"/>
                    </a:cubicBezTo>
                    <a:cubicBezTo>
                      <a:pt x="20" y="96"/>
                      <a:pt x="23" y="97"/>
                      <a:pt x="20" y="98"/>
                    </a:cubicBezTo>
                    <a:cubicBezTo>
                      <a:pt x="18" y="99"/>
                      <a:pt x="16" y="100"/>
                      <a:pt x="14" y="100"/>
                    </a:cubicBezTo>
                    <a:cubicBezTo>
                      <a:pt x="12" y="100"/>
                      <a:pt x="11" y="99"/>
                      <a:pt x="8" y="100"/>
                    </a:cubicBezTo>
                    <a:cubicBezTo>
                      <a:pt x="7" y="100"/>
                      <a:pt x="5" y="100"/>
                      <a:pt x="5" y="102"/>
                    </a:cubicBezTo>
                    <a:cubicBezTo>
                      <a:pt x="4" y="104"/>
                      <a:pt x="7" y="107"/>
                      <a:pt x="8" y="109"/>
                    </a:cubicBezTo>
                    <a:cubicBezTo>
                      <a:pt x="9" y="111"/>
                      <a:pt x="11" y="114"/>
                      <a:pt x="10" y="116"/>
                    </a:cubicBezTo>
                    <a:cubicBezTo>
                      <a:pt x="9" y="117"/>
                      <a:pt x="7" y="118"/>
                      <a:pt x="7" y="119"/>
                    </a:cubicBezTo>
                    <a:cubicBezTo>
                      <a:pt x="7" y="121"/>
                      <a:pt x="9" y="121"/>
                      <a:pt x="8" y="123"/>
                    </a:cubicBezTo>
                    <a:cubicBezTo>
                      <a:pt x="8" y="123"/>
                      <a:pt x="7" y="123"/>
                      <a:pt x="6" y="124"/>
                    </a:cubicBezTo>
                    <a:cubicBezTo>
                      <a:pt x="6" y="124"/>
                      <a:pt x="6" y="124"/>
                      <a:pt x="6" y="125"/>
                    </a:cubicBezTo>
                    <a:cubicBezTo>
                      <a:pt x="6" y="125"/>
                      <a:pt x="4" y="125"/>
                      <a:pt x="4" y="126"/>
                    </a:cubicBezTo>
                    <a:cubicBezTo>
                      <a:pt x="3" y="128"/>
                      <a:pt x="6" y="127"/>
                      <a:pt x="7" y="129"/>
                    </a:cubicBezTo>
                    <a:cubicBezTo>
                      <a:pt x="8" y="130"/>
                      <a:pt x="6" y="133"/>
                      <a:pt x="5" y="135"/>
                    </a:cubicBezTo>
                    <a:cubicBezTo>
                      <a:pt x="7" y="135"/>
                      <a:pt x="9" y="137"/>
                      <a:pt x="10" y="139"/>
                    </a:cubicBezTo>
                    <a:cubicBezTo>
                      <a:pt x="10" y="140"/>
                      <a:pt x="10" y="141"/>
                      <a:pt x="11" y="142"/>
                    </a:cubicBezTo>
                    <a:cubicBezTo>
                      <a:pt x="11" y="143"/>
                      <a:pt x="12" y="143"/>
                      <a:pt x="13" y="145"/>
                    </a:cubicBezTo>
                    <a:cubicBezTo>
                      <a:pt x="13" y="146"/>
                      <a:pt x="13" y="147"/>
                      <a:pt x="12" y="148"/>
                    </a:cubicBezTo>
                    <a:cubicBezTo>
                      <a:pt x="12" y="148"/>
                      <a:pt x="11" y="149"/>
                      <a:pt x="11" y="149"/>
                    </a:cubicBezTo>
                    <a:cubicBezTo>
                      <a:pt x="11" y="150"/>
                      <a:pt x="10" y="150"/>
                      <a:pt x="10" y="151"/>
                    </a:cubicBezTo>
                    <a:cubicBezTo>
                      <a:pt x="10" y="151"/>
                      <a:pt x="10" y="152"/>
                      <a:pt x="9" y="152"/>
                    </a:cubicBezTo>
                    <a:cubicBezTo>
                      <a:pt x="7" y="154"/>
                      <a:pt x="6" y="153"/>
                      <a:pt x="4" y="155"/>
                    </a:cubicBezTo>
                    <a:cubicBezTo>
                      <a:pt x="3" y="156"/>
                      <a:pt x="2" y="158"/>
                      <a:pt x="1" y="160"/>
                    </a:cubicBezTo>
                    <a:cubicBezTo>
                      <a:pt x="0" y="163"/>
                      <a:pt x="1" y="164"/>
                      <a:pt x="3" y="166"/>
                    </a:cubicBezTo>
                    <a:cubicBezTo>
                      <a:pt x="4" y="168"/>
                      <a:pt x="4" y="170"/>
                      <a:pt x="2" y="172"/>
                    </a:cubicBezTo>
                    <a:cubicBezTo>
                      <a:pt x="4" y="173"/>
                      <a:pt x="5" y="174"/>
                      <a:pt x="6" y="175"/>
                    </a:cubicBezTo>
                    <a:cubicBezTo>
                      <a:pt x="8" y="175"/>
                      <a:pt x="10" y="174"/>
                      <a:pt x="11" y="174"/>
                    </a:cubicBezTo>
                    <a:cubicBezTo>
                      <a:pt x="13" y="174"/>
                      <a:pt x="15" y="174"/>
                      <a:pt x="16" y="175"/>
                    </a:cubicBezTo>
                    <a:cubicBezTo>
                      <a:pt x="17" y="176"/>
                      <a:pt x="17" y="177"/>
                      <a:pt x="18" y="178"/>
                    </a:cubicBezTo>
                    <a:cubicBezTo>
                      <a:pt x="18" y="179"/>
                      <a:pt x="19" y="181"/>
                      <a:pt x="20" y="182"/>
                    </a:cubicBezTo>
                    <a:cubicBezTo>
                      <a:pt x="21" y="183"/>
                      <a:pt x="23" y="183"/>
                      <a:pt x="24" y="183"/>
                    </a:cubicBezTo>
                    <a:cubicBezTo>
                      <a:pt x="26" y="184"/>
                      <a:pt x="27" y="184"/>
                      <a:pt x="29" y="184"/>
                    </a:cubicBezTo>
                    <a:cubicBezTo>
                      <a:pt x="30" y="184"/>
                      <a:pt x="34" y="184"/>
                      <a:pt x="34" y="183"/>
                    </a:cubicBezTo>
                    <a:cubicBezTo>
                      <a:pt x="35" y="184"/>
                      <a:pt x="36" y="185"/>
                      <a:pt x="37" y="186"/>
                    </a:cubicBezTo>
                    <a:cubicBezTo>
                      <a:pt x="39" y="187"/>
                      <a:pt x="40" y="187"/>
                      <a:pt x="42" y="187"/>
                    </a:cubicBezTo>
                    <a:cubicBezTo>
                      <a:pt x="43" y="186"/>
                      <a:pt x="44" y="187"/>
                      <a:pt x="46" y="188"/>
                    </a:cubicBezTo>
                    <a:cubicBezTo>
                      <a:pt x="46" y="188"/>
                      <a:pt x="49" y="188"/>
                      <a:pt x="49" y="189"/>
                    </a:cubicBezTo>
                    <a:cubicBezTo>
                      <a:pt x="49" y="190"/>
                      <a:pt x="48" y="191"/>
                      <a:pt x="48" y="192"/>
                    </a:cubicBezTo>
                    <a:cubicBezTo>
                      <a:pt x="47" y="194"/>
                      <a:pt x="46" y="194"/>
                      <a:pt x="45" y="196"/>
                    </a:cubicBezTo>
                    <a:cubicBezTo>
                      <a:pt x="44" y="197"/>
                      <a:pt x="42" y="198"/>
                      <a:pt x="42" y="199"/>
                    </a:cubicBezTo>
                    <a:cubicBezTo>
                      <a:pt x="41" y="200"/>
                      <a:pt x="42" y="201"/>
                      <a:pt x="42" y="202"/>
                    </a:cubicBezTo>
                    <a:cubicBezTo>
                      <a:pt x="42" y="202"/>
                      <a:pt x="41" y="203"/>
                      <a:pt x="41" y="204"/>
                    </a:cubicBezTo>
                    <a:cubicBezTo>
                      <a:pt x="40" y="205"/>
                      <a:pt x="40" y="206"/>
                      <a:pt x="40" y="208"/>
                    </a:cubicBezTo>
                    <a:cubicBezTo>
                      <a:pt x="40" y="210"/>
                      <a:pt x="36" y="214"/>
                      <a:pt x="37" y="216"/>
                    </a:cubicBezTo>
                    <a:cubicBezTo>
                      <a:pt x="39" y="217"/>
                      <a:pt x="36" y="222"/>
                      <a:pt x="36" y="223"/>
                    </a:cubicBezTo>
                    <a:cubicBezTo>
                      <a:pt x="36" y="224"/>
                      <a:pt x="36" y="226"/>
                      <a:pt x="36" y="227"/>
                    </a:cubicBezTo>
                    <a:cubicBezTo>
                      <a:pt x="36" y="227"/>
                      <a:pt x="39" y="229"/>
                      <a:pt x="38" y="230"/>
                    </a:cubicBezTo>
                    <a:cubicBezTo>
                      <a:pt x="38" y="230"/>
                      <a:pt x="38" y="230"/>
                      <a:pt x="38" y="230"/>
                    </a:cubicBezTo>
                    <a:cubicBezTo>
                      <a:pt x="39" y="230"/>
                      <a:pt x="39" y="230"/>
                      <a:pt x="40" y="230"/>
                    </a:cubicBezTo>
                    <a:close/>
                    <a:moveTo>
                      <a:pt x="26" y="40"/>
                    </a:moveTo>
                    <a:cubicBezTo>
                      <a:pt x="25" y="40"/>
                      <a:pt x="24" y="40"/>
                      <a:pt x="25" y="41"/>
                    </a:cubicBezTo>
                    <a:cubicBezTo>
                      <a:pt x="26" y="41"/>
                      <a:pt x="28" y="41"/>
                      <a:pt x="28" y="40"/>
                    </a:cubicBezTo>
                    <a:cubicBezTo>
                      <a:pt x="28" y="40"/>
                      <a:pt x="26" y="40"/>
                      <a:pt x="26" y="40"/>
                    </a:cubicBezTo>
                    <a:cubicBezTo>
                      <a:pt x="25" y="40"/>
                      <a:pt x="26" y="40"/>
                      <a:pt x="26" y="40"/>
                    </a:cubicBezTo>
                    <a:close/>
                    <a:moveTo>
                      <a:pt x="32" y="40"/>
                    </a:moveTo>
                    <a:cubicBezTo>
                      <a:pt x="33" y="40"/>
                      <a:pt x="36" y="40"/>
                      <a:pt x="35" y="39"/>
                    </a:cubicBezTo>
                    <a:cubicBezTo>
                      <a:pt x="33" y="38"/>
                      <a:pt x="31" y="39"/>
                      <a:pt x="29" y="40"/>
                    </a:cubicBezTo>
                    <a:cubicBezTo>
                      <a:pt x="30" y="40"/>
                      <a:pt x="32" y="40"/>
                      <a:pt x="32" y="40"/>
                    </a:cubicBezTo>
                    <a:close/>
                    <a:moveTo>
                      <a:pt x="39" y="38"/>
                    </a:moveTo>
                    <a:cubicBezTo>
                      <a:pt x="39" y="38"/>
                      <a:pt x="37" y="38"/>
                      <a:pt x="37" y="39"/>
                    </a:cubicBezTo>
                    <a:cubicBezTo>
                      <a:pt x="38" y="39"/>
                      <a:pt x="42" y="38"/>
                      <a:pt x="43" y="38"/>
                    </a:cubicBezTo>
                    <a:cubicBezTo>
                      <a:pt x="42" y="37"/>
                      <a:pt x="40" y="38"/>
                      <a:pt x="39" y="38"/>
                    </a:cubicBezTo>
                    <a:cubicBezTo>
                      <a:pt x="39" y="38"/>
                      <a:pt x="40" y="38"/>
                      <a:pt x="39" y="38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175" cap="rnd">
                <a:solidFill>
                  <a:schemeClr val="tx1">
                    <a:lumMod val="25000"/>
                    <a:lumOff val="7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89" name="Oval 88">
                <a:extLst>
                  <a:ext uri="{FF2B5EF4-FFF2-40B4-BE49-F238E27FC236}">
                    <a16:creationId xmlns:a16="http://schemas.microsoft.com/office/drawing/2014/main" id="{04051D1E-31E9-01A3-A358-2044413138E7}"/>
                  </a:ext>
                </a:extLst>
              </p:cNvPr>
              <p:cNvSpPr/>
              <p:nvPr userDrawn="1"/>
            </p:nvSpPr>
            <p:spPr>
              <a:xfrm>
                <a:off x="6365509" y="4166410"/>
                <a:ext cx="75991" cy="79026"/>
              </a:xfrm>
              <a:prstGeom prst="ellipse">
                <a:avLst/>
              </a:prstGeom>
              <a:solidFill>
                <a:srgbClr val="91929E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8E07F2B1-CACF-834C-F87D-E459E2E69F24}"/>
                </a:ext>
              </a:extLst>
            </p:cNvPr>
            <p:cNvGrpSpPr/>
            <p:nvPr/>
          </p:nvGrpSpPr>
          <p:grpSpPr>
            <a:xfrm>
              <a:off x="5532936" y="3977684"/>
              <a:ext cx="1141986" cy="684437"/>
              <a:chOff x="7027531" y="4059829"/>
              <a:chExt cx="1141986" cy="684437"/>
            </a:xfrm>
          </p:grpSpPr>
          <p:sp>
            <p:nvSpPr>
              <p:cNvPr id="80" name="Freeform 50">
                <a:extLst>
                  <a:ext uri="{FF2B5EF4-FFF2-40B4-BE49-F238E27FC236}">
                    <a16:creationId xmlns:a16="http://schemas.microsoft.com/office/drawing/2014/main" id="{02D6EB80-8698-2AB3-0FB9-4B20D57A0D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7531" y="4059829"/>
                <a:ext cx="1141986" cy="684437"/>
              </a:xfrm>
              <a:custGeom>
                <a:avLst/>
                <a:gdLst>
                  <a:gd name="T0" fmla="*/ 49 w 134"/>
                  <a:gd name="T1" fmla="*/ 74 h 77"/>
                  <a:gd name="T2" fmla="*/ 54 w 134"/>
                  <a:gd name="T3" fmla="*/ 72 h 77"/>
                  <a:gd name="T4" fmla="*/ 59 w 134"/>
                  <a:gd name="T5" fmla="*/ 63 h 77"/>
                  <a:gd name="T6" fmla="*/ 72 w 134"/>
                  <a:gd name="T7" fmla="*/ 67 h 77"/>
                  <a:gd name="T8" fmla="*/ 82 w 134"/>
                  <a:gd name="T9" fmla="*/ 70 h 77"/>
                  <a:gd name="T10" fmla="*/ 94 w 134"/>
                  <a:gd name="T11" fmla="*/ 71 h 77"/>
                  <a:gd name="T12" fmla="*/ 100 w 134"/>
                  <a:gd name="T13" fmla="*/ 68 h 77"/>
                  <a:gd name="T14" fmla="*/ 117 w 134"/>
                  <a:gd name="T15" fmla="*/ 63 h 77"/>
                  <a:gd name="T16" fmla="*/ 124 w 134"/>
                  <a:gd name="T17" fmla="*/ 53 h 77"/>
                  <a:gd name="T18" fmla="*/ 131 w 134"/>
                  <a:gd name="T19" fmla="*/ 48 h 77"/>
                  <a:gd name="T20" fmla="*/ 132 w 134"/>
                  <a:gd name="T21" fmla="*/ 43 h 77"/>
                  <a:gd name="T22" fmla="*/ 127 w 134"/>
                  <a:gd name="T23" fmla="*/ 35 h 77"/>
                  <a:gd name="T24" fmla="*/ 120 w 134"/>
                  <a:gd name="T25" fmla="*/ 32 h 77"/>
                  <a:gd name="T26" fmla="*/ 112 w 134"/>
                  <a:gd name="T27" fmla="*/ 30 h 77"/>
                  <a:gd name="T28" fmla="*/ 113 w 134"/>
                  <a:gd name="T29" fmla="*/ 23 h 77"/>
                  <a:gd name="T30" fmla="*/ 101 w 134"/>
                  <a:gd name="T31" fmla="*/ 21 h 77"/>
                  <a:gd name="T32" fmla="*/ 97 w 134"/>
                  <a:gd name="T33" fmla="*/ 24 h 77"/>
                  <a:gd name="T34" fmla="*/ 89 w 134"/>
                  <a:gd name="T35" fmla="*/ 28 h 77"/>
                  <a:gd name="T36" fmla="*/ 86 w 134"/>
                  <a:gd name="T37" fmla="*/ 22 h 77"/>
                  <a:gd name="T38" fmla="*/ 87 w 134"/>
                  <a:gd name="T39" fmla="*/ 14 h 77"/>
                  <a:gd name="T40" fmla="*/ 75 w 134"/>
                  <a:gd name="T41" fmla="*/ 10 h 77"/>
                  <a:gd name="T42" fmla="*/ 64 w 134"/>
                  <a:gd name="T43" fmla="*/ 5 h 77"/>
                  <a:gd name="T44" fmla="*/ 56 w 134"/>
                  <a:gd name="T45" fmla="*/ 6 h 77"/>
                  <a:gd name="T46" fmla="*/ 44 w 134"/>
                  <a:gd name="T47" fmla="*/ 1 h 77"/>
                  <a:gd name="T48" fmla="*/ 39 w 134"/>
                  <a:gd name="T49" fmla="*/ 8 h 77"/>
                  <a:gd name="T50" fmla="*/ 28 w 134"/>
                  <a:gd name="T51" fmla="*/ 14 h 77"/>
                  <a:gd name="T52" fmla="*/ 22 w 134"/>
                  <a:gd name="T53" fmla="*/ 17 h 77"/>
                  <a:gd name="T54" fmla="*/ 11 w 134"/>
                  <a:gd name="T55" fmla="*/ 20 h 77"/>
                  <a:gd name="T56" fmla="*/ 5 w 134"/>
                  <a:gd name="T57" fmla="*/ 27 h 77"/>
                  <a:gd name="T58" fmla="*/ 4 w 134"/>
                  <a:gd name="T59" fmla="*/ 28 h 77"/>
                  <a:gd name="T60" fmla="*/ 10 w 134"/>
                  <a:gd name="T61" fmla="*/ 43 h 77"/>
                  <a:gd name="T62" fmla="*/ 15 w 134"/>
                  <a:gd name="T63" fmla="*/ 52 h 77"/>
                  <a:gd name="T64" fmla="*/ 21 w 134"/>
                  <a:gd name="T65" fmla="*/ 57 h 77"/>
                  <a:gd name="T66" fmla="*/ 26 w 134"/>
                  <a:gd name="T67" fmla="*/ 60 h 77"/>
                  <a:gd name="T68" fmla="*/ 35 w 134"/>
                  <a:gd name="T69" fmla="*/ 71 h 77"/>
                  <a:gd name="T70" fmla="*/ 41 w 134"/>
                  <a:gd name="T71" fmla="*/ 74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34" h="77">
                    <a:moveTo>
                      <a:pt x="41" y="74"/>
                    </a:moveTo>
                    <a:cubicBezTo>
                      <a:pt x="43" y="77"/>
                      <a:pt x="46" y="74"/>
                      <a:pt x="49" y="74"/>
                    </a:cubicBezTo>
                    <a:cubicBezTo>
                      <a:pt x="50" y="74"/>
                      <a:pt x="51" y="75"/>
                      <a:pt x="52" y="75"/>
                    </a:cubicBezTo>
                    <a:cubicBezTo>
                      <a:pt x="53" y="74"/>
                      <a:pt x="54" y="73"/>
                      <a:pt x="54" y="72"/>
                    </a:cubicBezTo>
                    <a:cubicBezTo>
                      <a:pt x="56" y="70"/>
                      <a:pt x="58" y="69"/>
                      <a:pt x="58" y="66"/>
                    </a:cubicBezTo>
                    <a:cubicBezTo>
                      <a:pt x="58" y="65"/>
                      <a:pt x="58" y="64"/>
                      <a:pt x="59" y="63"/>
                    </a:cubicBezTo>
                    <a:cubicBezTo>
                      <a:pt x="60" y="63"/>
                      <a:pt x="62" y="63"/>
                      <a:pt x="63" y="64"/>
                    </a:cubicBezTo>
                    <a:cubicBezTo>
                      <a:pt x="66" y="62"/>
                      <a:pt x="69" y="66"/>
                      <a:pt x="72" y="67"/>
                    </a:cubicBezTo>
                    <a:cubicBezTo>
                      <a:pt x="74" y="67"/>
                      <a:pt x="75" y="67"/>
                      <a:pt x="77" y="68"/>
                    </a:cubicBezTo>
                    <a:cubicBezTo>
                      <a:pt x="78" y="69"/>
                      <a:pt x="80" y="70"/>
                      <a:pt x="82" y="70"/>
                    </a:cubicBezTo>
                    <a:cubicBezTo>
                      <a:pt x="85" y="71"/>
                      <a:pt x="87" y="68"/>
                      <a:pt x="90" y="69"/>
                    </a:cubicBezTo>
                    <a:cubicBezTo>
                      <a:pt x="91" y="70"/>
                      <a:pt x="92" y="71"/>
                      <a:pt x="94" y="71"/>
                    </a:cubicBezTo>
                    <a:cubicBezTo>
                      <a:pt x="96" y="71"/>
                      <a:pt x="96" y="73"/>
                      <a:pt x="97" y="73"/>
                    </a:cubicBezTo>
                    <a:cubicBezTo>
                      <a:pt x="99" y="72"/>
                      <a:pt x="98" y="69"/>
                      <a:pt x="100" y="68"/>
                    </a:cubicBezTo>
                    <a:cubicBezTo>
                      <a:pt x="102" y="66"/>
                      <a:pt x="105" y="68"/>
                      <a:pt x="107" y="68"/>
                    </a:cubicBezTo>
                    <a:cubicBezTo>
                      <a:pt x="111" y="68"/>
                      <a:pt x="114" y="65"/>
                      <a:pt x="117" y="63"/>
                    </a:cubicBezTo>
                    <a:cubicBezTo>
                      <a:pt x="119" y="61"/>
                      <a:pt x="119" y="59"/>
                      <a:pt x="120" y="57"/>
                    </a:cubicBezTo>
                    <a:cubicBezTo>
                      <a:pt x="121" y="54"/>
                      <a:pt x="123" y="54"/>
                      <a:pt x="124" y="53"/>
                    </a:cubicBezTo>
                    <a:cubicBezTo>
                      <a:pt x="126" y="52"/>
                      <a:pt x="126" y="49"/>
                      <a:pt x="128" y="48"/>
                    </a:cubicBezTo>
                    <a:cubicBezTo>
                      <a:pt x="129" y="48"/>
                      <a:pt x="130" y="48"/>
                      <a:pt x="131" y="48"/>
                    </a:cubicBezTo>
                    <a:cubicBezTo>
                      <a:pt x="132" y="48"/>
                      <a:pt x="133" y="47"/>
                      <a:pt x="134" y="47"/>
                    </a:cubicBezTo>
                    <a:cubicBezTo>
                      <a:pt x="134" y="46"/>
                      <a:pt x="133" y="44"/>
                      <a:pt x="132" y="43"/>
                    </a:cubicBezTo>
                    <a:cubicBezTo>
                      <a:pt x="132" y="42"/>
                      <a:pt x="130" y="42"/>
                      <a:pt x="130" y="41"/>
                    </a:cubicBezTo>
                    <a:cubicBezTo>
                      <a:pt x="128" y="39"/>
                      <a:pt x="129" y="36"/>
                      <a:pt x="127" y="35"/>
                    </a:cubicBezTo>
                    <a:cubicBezTo>
                      <a:pt x="126" y="34"/>
                      <a:pt x="125" y="34"/>
                      <a:pt x="124" y="34"/>
                    </a:cubicBezTo>
                    <a:cubicBezTo>
                      <a:pt x="122" y="33"/>
                      <a:pt x="121" y="32"/>
                      <a:pt x="120" y="32"/>
                    </a:cubicBezTo>
                    <a:cubicBezTo>
                      <a:pt x="117" y="30"/>
                      <a:pt x="118" y="33"/>
                      <a:pt x="115" y="33"/>
                    </a:cubicBezTo>
                    <a:cubicBezTo>
                      <a:pt x="115" y="32"/>
                      <a:pt x="114" y="31"/>
                      <a:pt x="112" y="30"/>
                    </a:cubicBezTo>
                    <a:cubicBezTo>
                      <a:pt x="112" y="30"/>
                      <a:pt x="110" y="29"/>
                      <a:pt x="110" y="28"/>
                    </a:cubicBezTo>
                    <a:cubicBezTo>
                      <a:pt x="109" y="27"/>
                      <a:pt x="113" y="26"/>
                      <a:pt x="113" y="23"/>
                    </a:cubicBezTo>
                    <a:cubicBezTo>
                      <a:pt x="110" y="22"/>
                      <a:pt x="108" y="25"/>
                      <a:pt x="106" y="24"/>
                    </a:cubicBezTo>
                    <a:cubicBezTo>
                      <a:pt x="104" y="24"/>
                      <a:pt x="103" y="22"/>
                      <a:pt x="101" y="21"/>
                    </a:cubicBezTo>
                    <a:cubicBezTo>
                      <a:pt x="100" y="21"/>
                      <a:pt x="97" y="19"/>
                      <a:pt x="96" y="20"/>
                    </a:cubicBezTo>
                    <a:cubicBezTo>
                      <a:pt x="95" y="21"/>
                      <a:pt x="96" y="23"/>
                      <a:pt x="97" y="24"/>
                    </a:cubicBezTo>
                    <a:cubicBezTo>
                      <a:pt x="98" y="26"/>
                      <a:pt x="96" y="26"/>
                      <a:pt x="94" y="27"/>
                    </a:cubicBezTo>
                    <a:cubicBezTo>
                      <a:pt x="93" y="28"/>
                      <a:pt x="90" y="30"/>
                      <a:pt x="89" y="28"/>
                    </a:cubicBezTo>
                    <a:cubicBezTo>
                      <a:pt x="88" y="27"/>
                      <a:pt x="88" y="25"/>
                      <a:pt x="87" y="24"/>
                    </a:cubicBezTo>
                    <a:cubicBezTo>
                      <a:pt x="87" y="24"/>
                      <a:pt x="86" y="23"/>
                      <a:pt x="86" y="22"/>
                    </a:cubicBezTo>
                    <a:cubicBezTo>
                      <a:pt x="85" y="21"/>
                      <a:pt x="84" y="22"/>
                      <a:pt x="83" y="21"/>
                    </a:cubicBezTo>
                    <a:cubicBezTo>
                      <a:pt x="79" y="19"/>
                      <a:pt x="88" y="18"/>
                      <a:pt x="87" y="14"/>
                    </a:cubicBezTo>
                    <a:cubicBezTo>
                      <a:pt x="86" y="12"/>
                      <a:pt x="83" y="13"/>
                      <a:pt x="81" y="13"/>
                    </a:cubicBezTo>
                    <a:cubicBezTo>
                      <a:pt x="78" y="13"/>
                      <a:pt x="78" y="12"/>
                      <a:pt x="75" y="10"/>
                    </a:cubicBezTo>
                    <a:cubicBezTo>
                      <a:pt x="74" y="9"/>
                      <a:pt x="71" y="9"/>
                      <a:pt x="69" y="9"/>
                    </a:cubicBezTo>
                    <a:cubicBezTo>
                      <a:pt x="66" y="8"/>
                      <a:pt x="66" y="7"/>
                      <a:pt x="64" y="5"/>
                    </a:cubicBezTo>
                    <a:cubicBezTo>
                      <a:pt x="64" y="3"/>
                      <a:pt x="62" y="0"/>
                      <a:pt x="59" y="2"/>
                    </a:cubicBezTo>
                    <a:cubicBezTo>
                      <a:pt x="58" y="3"/>
                      <a:pt x="59" y="7"/>
                      <a:pt x="56" y="6"/>
                    </a:cubicBezTo>
                    <a:cubicBezTo>
                      <a:pt x="54" y="9"/>
                      <a:pt x="52" y="6"/>
                      <a:pt x="51" y="4"/>
                    </a:cubicBezTo>
                    <a:cubicBezTo>
                      <a:pt x="50" y="1"/>
                      <a:pt x="48" y="0"/>
                      <a:pt x="44" y="1"/>
                    </a:cubicBezTo>
                    <a:cubicBezTo>
                      <a:pt x="44" y="2"/>
                      <a:pt x="47" y="3"/>
                      <a:pt x="46" y="5"/>
                    </a:cubicBezTo>
                    <a:cubicBezTo>
                      <a:pt x="46" y="6"/>
                      <a:pt x="40" y="8"/>
                      <a:pt x="39" y="8"/>
                    </a:cubicBezTo>
                    <a:cubicBezTo>
                      <a:pt x="37" y="9"/>
                      <a:pt x="35" y="10"/>
                      <a:pt x="32" y="11"/>
                    </a:cubicBezTo>
                    <a:cubicBezTo>
                      <a:pt x="30" y="11"/>
                      <a:pt x="29" y="13"/>
                      <a:pt x="28" y="14"/>
                    </a:cubicBezTo>
                    <a:cubicBezTo>
                      <a:pt x="27" y="14"/>
                      <a:pt x="26" y="14"/>
                      <a:pt x="25" y="15"/>
                    </a:cubicBezTo>
                    <a:cubicBezTo>
                      <a:pt x="24" y="15"/>
                      <a:pt x="23" y="16"/>
                      <a:pt x="22" y="17"/>
                    </a:cubicBezTo>
                    <a:cubicBezTo>
                      <a:pt x="21" y="18"/>
                      <a:pt x="19" y="19"/>
                      <a:pt x="17" y="20"/>
                    </a:cubicBezTo>
                    <a:cubicBezTo>
                      <a:pt x="15" y="20"/>
                      <a:pt x="12" y="20"/>
                      <a:pt x="11" y="20"/>
                    </a:cubicBezTo>
                    <a:cubicBezTo>
                      <a:pt x="9" y="21"/>
                      <a:pt x="9" y="22"/>
                      <a:pt x="9" y="23"/>
                    </a:cubicBezTo>
                    <a:cubicBezTo>
                      <a:pt x="8" y="24"/>
                      <a:pt x="6" y="28"/>
                      <a:pt x="5" y="27"/>
                    </a:cubicBezTo>
                    <a:cubicBezTo>
                      <a:pt x="4" y="26"/>
                      <a:pt x="4" y="23"/>
                      <a:pt x="3" y="24"/>
                    </a:cubicBezTo>
                    <a:cubicBezTo>
                      <a:pt x="0" y="24"/>
                      <a:pt x="3" y="27"/>
                      <a:pt x="4" y="28"/>
                    </a:cubicBezTo>
                    <a:cubicBezTo>
                      <a:pt x="5" y="30"/>
                      <a:pt x="6" y="31"/>
                      <a:pt x="8" y="33"/>
                    </a:cubicBezTo>
                    <a:cubicBezTo>
                      <a:pt x="13" y="36"/>
                      <a:pt x="8" y="39"/>
                      <a:pt x="10" y="43"/>
                    </a:cubicBezTo>
                    <a:cubicBezTo>
                      <a:pt x="11" y="45"/>
                      <a:pt x="12" y="47"/>
                      <a:pt x="13" y="49"/>
                    </a:cubicBezTo>
                    <a:cubicBezTo>
                      <a:pt x="13" y="50"/>
                      <a:pt x="14" y="51"/>
                      <a:pt x="15" y="52"/>
                    </a:cubicBezTo>
                    <a:cubicBezTo>
                      <a:pt x="16" y="53"/>
                      <a:pt x="17" y="52"/>
                      <a:pt x="18" y="53"/>
                    </a:cubicBezTo>
                    <a:cubicBezTo>
                      <a:pt x="20" y="53"/>
                      <a:pt x="20" y="55"/>
                      <a:pt x="21" y="57"/>
                    </a:cubicBezTo>
                    <a:cubicBezTo>
                      <a:pt x="22" y="58"/>
                      <a:pt x="22" y="59"/>
                      <a:pt x="23" y="59"/>
                    </a:cubicBezTo>
                    <a:cubicBezTo>
                      <a:pt x="24" y="60"/>
                      <a:pt x="25" y="59"/>
                      <a:pt x="26" y="60"/>
                    </a:cubicBezTo>
                    <a:cubicBezTo>
                      <a:pt x="27" y="60"/>
                      <a:pt x="28" y="63"/>
                      <a:pt x="30" y="64"/>
                    </a:cubicBezTo>
                    <a:cubicBezTo>
                      <a:pt x="33" y="66"/>
                      <a:pt x="34" y="68"/>
                      <a:pt x="35" y="71"/>
                    </a:cubicBezTo>
                    <a:cubicBezTo>
                      <a:pt x="37" y="71"/>
                      <a:pt x="39" y="72"/>
                      <a:pt x="41" y="74"/>
                    </a:cubicBezTo>
                    <a:cubicBezTo>
                      <a:pt x="42" y="77"/>
                      <a:pt x="39" y="72"/>
                      <a:pt x="41" y="74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175" cap="rnd">
                <a:solidFill>
                  <a:schemeClr val="tx1">
                    <a:lumMod val="25000"/>
                    <a:lumOff val="7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024A261C-3E5B-41D4-7559-AF448EA85B7E}"/>
                  </a:ext>
                </a:extLst>
              </p:cNvPr>
              <p:cNvSpPr/>
              <p:nvPr userDrawn="1"/>
            </p:nvSpPr>
            <p:spPr>
              <a:xfrm>
                <a:off x="7258952" y="4166410"/>
                <a:ext cx="75991" cy="79026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2" name="Oval 81">
                <a:extLst>
                  <a:ext uri="{FF2B5EF4-FFF2-40B4-BE49-F238E27FC236}">
                    <a16:creationId xmlns:a16="http://schemas.microsoft.com/office/drawing/2014/main" id="{A361ACC3-4560-888A-8E01-BE8EB1388A3A}"/>
                  </a:ext>
                </a:extLst>
              </p:cNvPr>
              <p:cNvSpPr/>
              <p:nvPr userDrawn="1"/>
            </p:nvSpPr>
            <p:spPr>
              <a:xfrm>
                <a:off x="7993270" y="4338789"/>
                <a:ext cx="75991" cy="79026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3" name="Oval 82">
                <a:extLst>
                  <a:ext uri="{FF2B5EF4-FFF2-40B4-BE49-F238E27FC236}">
                    <a16:creationId xmlns:a16="http://schemas.microsoft.com/office/drawing/2014/main" id="{FEEF15D6-2232-1651-41A7-BBD157BEF3C8}"/>
                  </a:ext>
                </a:extLst>
              </p:cNvPr>
              <p:cNvSpPr/>
              <p:nvPr userDrawn="1"/>
            </p:nvSpPr>
            <p:spPr>
              <a:xfrm>
                <a:off x="7709307" y="4531308"/>
                <a:ext cx="75991" cy="79026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CA2BF1F7-8B92-5269-499C-70464932352B}"/>
                  </a:ext>
                </a:extLst>
              </p:cNvPr>
              <p:cNvSpPr/>
              <p:nvPr userDrawn="1"/>
            </p:nvSpPr>
            <p:spPr>
              <a:xfrm>
                <a:off x="7616008" y="4327900"/>
                <a:ext cx="75991" cy="79026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3AF9AD29-4713-1BDA-8673-E0BA51E716BF}"/>
                  </a:ext>
                </a:extLst>
              </p:cNvPr>
              <p:cNvSpPr/>
              <p:nvPr userDrawn="1"/>
            </p:nvSpPr>
            <p:spPr>
              <a:xfrm>
                <a:off x="7397861" y="4325112"/>
                <a:ext cx="75991" cy="79026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6" name="Oval 85">
                <a:extLst>
                  <a:ext uri="{FF2B5EF4-FFF2-40B4-BE49-F238E27FC236}">
                    <a16:creationId xmlns:a16="http://schemas.microsoft.com/office/drawing/2014/main" id="{5C80B994-F9F3-9AA3-48D0-396961C5EA6F}"/>
                  </a:ext>
                </a:extLst>
              </p:cNvPr>
              <p:cNvSpPr/>
              <p:nvPr userDrawn="1"/>
            </p:nvSpPr>
            <p:spPr>
              <a:xfrm>
                <a:off x="7430105" y="4580736"/>
                <a:ext cx="75991" cy="79026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7" name="Oval 86">
                <a:extLst>
                  <a:ext uri="{FF2B5EF4-FFF2-40B4-BE49-F238E27FC236}">
                    <a16:creationId xmlns:a16="http://schemas.microsoft.com/office/drawing/2014/main" id="{76BAE0F9-6F75-43DB-0120-69306D071473}"/>
                  </a:ext>
                </a:extLst>
              </p:cNvPr>
              <p:cNvSpPr/>
              <p:nvPr userDrawn="1"/>
            </p:nvSpPr>
            <p:spPr>
              <a:xfrm>
                <a:off x="7213893" y="4392342"/>
                <a:ext cx="75991" cy="79026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D5A78DA1-4696-0CEC-48FB-B9272CA9EC26}"/>
                </a:ext>
              </a:extLst>
            </p:cNvPr>
            <p:cNvGrpSpPr/>
            <p:nvPr/>
          </p:nvGrpSpPr>
          <p:grpSpPr>
            <a:xfrm>
              <a:off x="5123815" y="4528933"/>
              <a:ext cx="1262944" cy="684437"/>
              <a:chOff x="6618410" y="4611078"/>
              <a:chExt cx="1262944" cy="684437"/>
            </a:xfrm>
          </p:grpSpPr>
          <p:sp>
            <p:nvSpPr>
              <p:cNvPr id="77" name="Freeform 57">
                <a:extLst>
                  <a:ext uri="{FF2B5EF4-FFF2-40B4-BE49-F238E27FC236}">
                    <a16:creationId xmlns:a16="http://schemas.microsoft.com/office/drawing/2014/main" id="{B5FA952F-D97D-F70D-D3C6-644D66D7E4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18410" y="4611078"/>
                <a:ext cx="1262944" cy="684437"/>
              </a:xfrm>
              <a:custGeom>
                <a:avLst/>
                <a:gdLst>
                  <a:gd name="T0" fmla="*/ 99 w 148"/>
                  <a:gd name="T1" fmla="*/ 76 h 77"/>
                  <a:gd name="T2" fmla="*/ 114 w 148"/>
                  <a:gd name="T3" fmla="*/ 70 h 77"/>
                  <a:gd name="T4" fmla="*/ 126 w 148"/>
                  <a:gd name="T5" fmla="*/ 67 h 77"/>
                  <a:gd name="T6" fmla="*/ 127 w 148"/>
                  <a:gd name="T7" fmla="*/ 63 h 77"/>
                  <a:gd name="T8" fmla="*/ 136 w 148"/>
                  <a:gd name="T9" fmla="*/ 58 h 77"/>
                  <a:gd name="T10" fmla="*/ 136 w 148"/>
                  <a:gd name="T11" fmla="*/ 51 h 77"/>
                  <a:gd name="T12" fmla="*/ 138 w 148"/>
                  <a:gd name="T13" fmla="*/ 47 h 77"/>
                  <a:gd name="T14" fmla="*/ 135 w 148"/>
                  <a:gd name="T15" fmla="*/ 39 h 77"/>
                  <a:gd name="T16" fmla="*/ 145 w 148"/>
                  <a:gd name="T17" fmla="*/ 39 h 77"/>
                  <a:gd name="T18" fmla="*/ 145 w 148"/>
                  <a:gd name="T19" fmla="*/ 23 h 77"/>
                  <a:gd name="T20" fmla="*/ 145 w 148"/>
                  <a:gd name="T21" fmla="*/ 11 h 77"/>
                  <a:gd name="T22" fmla="*/ 142 w 148"/>
                  <a:gd name="T23" fmla="*/ 9 h 77"/>
                  <a:gd name="T24" fmla="*/ 130 w 148"/>
                  <a:gd name="T25" fmla="*/ 8 h 77"/>
                  <a:gd name="T26" fmla="*/ 120 w 148"/>
                  <a:gd name="T27" fmla="*/ 5 h 77"/>
                  <a:gd name="T28" fmla="*/ 107 w 148"/>
                  <a:gd name="T29" fmla="*/ 2 h 77"/>
                  <a:gd name="T30" fmla="*/ 104 w 148"/>
                  <a:gd name="T31" fmla="*/ 8 h 77"/>
                  <a:gd name="T32" fmla="*/ 97 w 148"/>
                  <a:gd name="T33" fmla="*/ 12 h 77"/>
                  <a:gd name="T34" fmla="*/ 83 w 148"/>
                  <a:gd name="T35" fmla="*/ 9 h 77"/>
                  <a:gd name="T36" fmla="*/ 78 w 148"/>
                  <a:gd name="T37" fmla="*/ 14 h 77"/>
                  <a:gd name="T38" fmla="*/ 68 w 148"/>
                  <a:gd name="T39" fmla="*/ 23 h 77"/>
                  <a:gd name="T40" fmla="*/ 65 w 148"/>
                  <a:gd name="T41" fmla="*/ 30 h 77"/>
                  <a:gd name="T42" fmla="*/ 67 w 148"/>
                  <a:gd name="T43" fmla="*/ 39 h 77"/>
                  <a:gd name="T44" fmla="*/ 65 w 148"/>
                  <a:gd name="T45" fmla="*/ 44 h 77"/>
                  <a:gd name="T46" fmla="*/ 55 w 148"/>
                  <a:gd name="T47" fmla="*/ 39 h 77"/>
                  <a:gd name="T48" fmla="*/ 47 w 148"/>
                  <a:gd name="T49" fmla="*/ 42 h 77"/>
                  <a:gd name="T50" fmla="*/ 33 w 148"/>
                  <a:gd name="T51" fmla="*/ 47 h 77"/>
                  <a:gd name="T52" fmla="*/ 22 w 148"/>
                  <a:gd name="T53" fmla="*/ 43 h 77"/>
                  <a:gd name="T54" fmla="*/ 18 w 148"/>
                  <a:gd name="T55" fmla="*/ 47 h 77"/>
                  <a:gd name="T56" fmla="*/ 12 w 148"/>
                  <a:gd name="T57" fmla="*/ 48 h 77"/>
                  <a:gd name="T58" fmla="*/ 0 w 148"/>
                  <a:gd name="T59" fmla="*/ 43 h 77"/>
                  <a:gd name="T60" fmla="*/ 0 w 148"/>
                  <a:gd name="T61" fmla="*/ 51 h 77"/>
                  <a:gd name="T62" fmla="*/ 3 w 148"/>
                  <a:gd name="T63" fmla="*/ 58 h 77"/>
                  <a:gd name="T64" fmla="*/ 9 w 148"/>
                  <a:gd name="T65" fmla="*/ 62 h 77"/>
                  <a:gd name="T66" fmla="*/ 19 w 148"/>
                  <a:gd name="T67" fmla="*/ 63 h 77"/>
                  <a:gd name="T68" fmla="*/ 30 w 148"/>
                  <a:gd name="T69" fmla="*/ 65 h 77"/>
                  <a:gd name="T70" fmla="*/ 39 w 148"/>
                  <a:gd name="T71" fmla="*/ 60 h 77"/>
                  <a:gd name="T72" fmla="*/ 52 w 148"/>
                  <a:gd name="T73" fmla="*/ 57 h 77"/>
                  <a:gd name="T74" fmla="*/ 53 w 148"/>
                  <a:gd name="T75" fmla="*/ 63 h 77"/>
                  <a:gd name="T76" fmla="*/ 60 w 148"/>
                  <a:gd name="T77" fmla="*/ 69 h 77"/>
                  <a:gd name="T78" fmla="*/ 67 w 148"/>
                  <a:gd name="T79" fmla="*/ 71 h 77"/>
                  <a:gd name="T80" fmla="*/ 81 w 148"/>
                  <a:gd name="T81" fmla="*/ 73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48" h="77">
                    <a:moveTo>
                      <a:pt x="88" y="74"/>
                    </a:moveTo>
                    <a:cubicBezTo>
                      <a:pt x="91" y="74"/>
                      <a:pt x="95" y="77"/>
                      <a:pt x="99" y="76"/>
                    </a:cubicBezTo>
                    <a:cubicBezTo>
                      <a:pt x="103" y="75"/>
                      <a:pt x="104" y="70"/>
                      <a:pt x="108" y="69"/>
                    </a:cubicBezTo>
                    <a:cubicBezTo>
                      <a:pt x="110" y="69"/>
                      <a:pt x="112" y="70"/>
                      <a:pt x="114" y="70"/>
                    </a:cubicBezTo>
                    <a:cubicBezTo>
                      <a:pt x="117" y="70"/>
                      <a:pt x="118" y="68"/>
                      <a:pt x="120" y="68"/>
                    </a:cubicBezTo>
                    <a:cubicBezTo>
                      <a:pt x="122" y="67"/>
                      <a:pt x="125" y="68"/>
                      <a:pt x="126" y="67"/>
                    </a:cubicBezTo>
                    <a:cubicBezTo>
                      <a:pt x="126" y="66"/>
                      <a:pt x="125" y="65"/>
                      <a:pt x="126" y="65"/>
                    </a:cubicBezTo>
                    <a:cubicBezTo>
                      <a:pt x="126" y="64"/>
                      <a:pt x="127" y="64"/>
                      <a:pt x="127" y="63"/>
                    </a:cubicBezTo>
                    <a:cubicBezTo>
                      <a:pt x="129" y="62"/>
                      <a:pt x="130" y="61"/>
                      <a:pt x="132" y="60"/>
                    </a:cubicBezTo>
                    <a:cubicBezTo>
                      <a:pt x="133" y="59"/>
                      <a:pt x="135" y="59"/>
                      <a:pt x="136" y="58"/>
                    </a:cubicBezTo>
                    <a:cubicBezTo>
                      <a:pt x="137" y="56"/>
                      <a:pt x="134" y="55"/>
                      <a:pt x="134" y="54"/>
                    </a:cubicBezTo>
                    <a:cubicBezTo>
                      <a:pt x="134" y="52"/>
                      <a:pt x="136" y="52"/>
                      <a:pt x="136" y="51"/>
                    </a:cubicBezTo>
                    <a:cubicBezTo>
                      <a:pt x="136" y="49"/>
                      <a:pt x="134" y="49"/>
                      <a:pt x="136" y="48"/>
                    </a:cubicBezTo>
                    <a:cubicBezTo>
                      <a:pt x="136" y="48"/>
                      <a:pt x="137" y="48"/>
                      <a:pt x="138" y="47"/>
                    </a:cubicBezTo>
                    <a:cubicBezTo>
                      <a:pt x="138" y="47"/>
                      <a:pt x="140" y="45"/>
                      <a:pt x="140" y="45"/>
                    </a:cubicBezTo>
                    <a:cubicBezTo>
                      <a:pt x="142" y="41"/>
                      <a:pt x="135" y="41"/>
                      <a:pt x="135" y="39"/>
                    </a:cubicBezTo>
                    <a:cubicBezTo>
                      <a:pt x="137" y="38"/>
                      <a:pt x="138" y="37"/>
                      <a:pt x="140" y="38"/>
                    </a:cubicBezTo>
                    <a:cubicBezTo>
                      <a:pt x="141" y="38"/>
                      <a:pt x="143" y="39"/>
                      <a:pt x="145" y="39"/>
                    </a:cubicBezTo>
                    <a:cubicBezTo>
                      <a:pt x="148" y="39"/>
                      <a:pt x="147" y="36"/>
                      <a:pt x="147" y="34"/>
                    </a:cubicBezTo>
                    <a:cubicBezTo>
                      <a:pt x="148" y="30"/>
                      <a:pt x="147" y="26"/>
                      <a:pt x="145" y="23"/>
                    </a:cubicBezTo>
                    <a:cubicBezTo>
                      <a:pt x="145" y="21"/>
                      <a:pt x="143" y="20"/>
                      <a:pt x="143" y="18"/>
                    </a:cubicBezTo>
                    <a:cubicBezTo>
                      <a:pt x="143" y="16"/>
                      <a:pt x="145" y="14"/>
                      <a:pt x="145" y="11"/>
                    </a:cubicBezTo>
                    <a:cubicBezTo>
                      <a:pt x="145" y="11"/>
                      <a:pt x="145" y="11"/>
                      <a:pt x="145" y="11"/>
                    </a:cubicBezTo>
                    <a:cubicBezTo>
                      <a:pt x="144" y="11"/>
                      <a:pt x="144" y="9"/>
                      <a:pt x="142" y="9"/>
                    </a:cubicBezTo>
                    <a:cubicBezTo>
                      <a:pt x="140" y="9"/>
                      <a:pt x="139" y="8"/>
                      <a:pt x="138" y="7"/>
                    </a:cubicBezTo>
                    <a:cubicBezTo>
                      <a:pt x="135" y="6"/>
                      <a:pt x="133" y="9"/>
                      <a:pt x="130" y="8"/>
                    </a:cubicBezTo>
                    <a:cubicBezTo>
                      <a:pt x="128" y="8"/>
                      <a:pt x="127" y="7"/>
                      <a:pt x="125" y="6"/>
                    </a:cubicBezTo>
                    <a:cubicBezTo>
                      <a:pt x="124" y="5"/>
                      <a:pt x="122" y="5"/>
                      <a:pt x="120" y="5"/>
                    </a:cubicBezTo>
                    <a:cubicBezTo>
                      <a:pt x="117" y="4"/>
                      <a:pt x="114" y="0"/>
                      <a:pt x="111" y="2"/>
                    </a:cubicBezTo>
                    <a:cubicBezTo>
                      <a:pt x="110" y="1"/>
                      <a:pt x="108" y="1"/>
                      <a:pt x="107" y="2"/>
                    </a:cubicBezTo>
                    <a:cubicBezTo>
                      <a:pt x="106" y="2"/>
                      <a:pt x="106" y="4"/>
                      <a:pt x="106" y="5"/>
                    </a:cubicBezTo>
                    <a:cubicBezTo>
                      <a:pt x="105" y="7"/>
                      <a:pt x="105" y="7"/>
                      <a:pt x="104" y="8"/>
                    </a:cubicBezTo>
                    <a:cubicBezTo>
                      <a:pt x="103" y="9"/>
                      <a:pt x="102" y="11"/>
                      <a:pt x="101" y="12"/>
                    </a:cubicBezTo>
                    <a:cubicBezTo>
                      <a:pt x="99" y="13"/>
                      <a:pt x="99" y="12"/>
                      <a:pt x="97" y="12"/>
                    </a:cubicBezTo>
                    <a:cubicBezTo>
                      <a:pt x="96" y="12"/>
                      <a:pt x="94" y="13"/>
                      <a:pt x="92" y="13"/>
                    </a:cubicBezTo>
                    <a:cubicBezTo>
                      <a:pt x="89" y="14"/>
                      <a:pt x="87" y="10"/>
                      <a:pt x="83" y="9"/>
                    </a:cubicBezTo>
                    <a:cubicBezTo>
                      <a:pt x="84" y="11"/>
                      <a:pt x="84" y="14"/>
                      <a:pt x="82" y="14"/>
                    </a:cubicBezTo>
                    <a:cubicBezTo>
                      <a:pt x="80" y="14"/>
                      <a:pt x="79" y="13"/>
                      <a:pt x="78" y="14"/>
                    </a:cubicBezTo>
                    <a:cubicBezTo>
                      <a:pt x="76" y="15"/>
                      <a:pt x="76" y="16"/>
                      <a:pt x="76" y="18"/>
                    </a:cubicBezTo>
                    <a:cubicBezTo>
                      <a:pt x="74" y="22"/>
                      <a:pt x="72" y="22"/>
                      <a:pt x="68" y="23"/>
                    </a:cubicBezTo>
                    <a:cubicBezTo>
                      <a:pt x="67" y="24"/>
                      <a:pt x="63" y="25"/>
                      <a:pt x="63" y="28"/>
                    </a:cubicBezTo>
                    <a:cubicBezTo>
                      <a:pt x="63" y="29"/>
                      <a:pt x="64" y="30"/>
                      <a:pt x="65" y="30"/>
                    </a:cubicBezTo>
                    <a:cubicBezTo>
                      <a:pt x="66" y="32"/>
                      <a:pt x="67" y="33"/>
                      <a:pt x="67" y="35"/>
                    </a:cubicBezTo>
                    <a:cubicBezTo>
                      <a:pt x="67" y="36"/>
                      <a:pt x="66" y="37"/>
                      <a:pt x="67" y="39"/>
                    </a:cubicBezTo>
                    <a:cubicBezTo>
                      <a:pt x="68" y="40"/>
                      <a:pt x="69" y="40"/>
                      <a:pt x="69" y="42"/>
                    </a:cubicBezTo>
                    <a:cubicBezTo>
                      <a:pt x="69" y="44"/>
                      <a:pt x="67" y="46"/>
                      <a:pt x="65" y="44"/>
                    </a:cubicBezTo>
                    <a:cubicBezTo>
                      <a:pt x="64" y="42"/>
                      <a:pt x="64" y="40"/>
                      <a:pt x="61" y="40"/>
                    </a:cubicBezTo>
                    <a:cubicBezTo>
                      <a:pt x="60" y="43"/>
                      <a:pt x="57" y="40"/>
                      <a:pt x="55" y="39"/>
                    </a:cubicBezTo>
                    <a:cubicBezTo>
                      <a:pt x="53" y="39"/>
                      <a:pt x="53" y="40"/>
                      <a:pt x="52" y="41"/>
                    </a:cubicBezTo>
                    <a:cubicBezTo>
                      <a:pt x="50" y="42"/>
                      <a:pt x="48" y="42"/>
                      <a:pt x="47" y="42"/>
                    </a:cubicBezTo>
                    <a:cubicBezTo>
                      <a:pt x="44" y="42"/>
                      <a:pt x="40" y="43"/>
                      <a:pt x="38" y="45"/>
                    </a:cubicBezTo>
                    <a:cubicBezTo>
                      <a:pt x="36" y="46"/>
                      <a:pt x="35" y="47"/>
                      <a:pt x="33" y="47"/>
                    </a:cubicBezTo>
                    <a:cubicBezTo>
                      <a:pt x="31" y="47"/>
                      <a:pt x="29" y="47"/>
                      <a:pt x="28" y="47"/>
                    </a:cubicBezTo>
                    <a:cubicBezTo>
                      <a:pt x="26" y="44"/>
                      <a:pt x="25" y="43"/>
                      <a:pt x="22" y="43"/>
                    </a:cubicBezTo>
                    <a:cubicBezTo>
                      <a:pt x="21" y="43"/>
                      <a:pt x="18" y="43"/>
                      <a:pt x="17" y="43"/>
                    </a:cubicBezTo>
                    <a:cubicBezTo>
                      <a:pt x="16" y="44"/>
                      <a:pt x="18" y="46"/>
                      <a:pt x="18" y="47"/>
                    </a:cubicBezTo>
                    <a:cubicBezTo>
                      <a:pt x="17" y="48"/>
                      <a:pt x="16" y="50"/>
                      <a:pt x="15" y="50"/>
                    </a:cubicBezTo>
                    <a:cubicBezTo>
                      <a:pt x="13" y="51"/>
                      <a:pt x="13" y="49"/>
                      <a:pt x="12" y="48"/>
                    </a:cubicBezTo>
                    <a:cubicBezTo>
                      <a:pt x="11" y="47"/>
                      <a:pt x="10" y="45"/>
                      <a:pt x="8" y="45"/>
                    </a:cubicBezTo>
                    <a:cubicBezTo>
                      <a:pt x="6" y="43"/>
                      <a:pt x="3" y="44"/>
                      <a:pt x="0" y="43"/>
                    </a:cubicBezTo>
                    <a:cubicBezTo>
                      <a:pt x="1" y="45"/>
                      <a:pt x="2" y="45"/>
                      <a:pt x="2" y="47"/>
                    </a:cubicBezTo>
                    <a:cubicBezTo>
                      <a:pt x="2" y="49"/>
                      <a:pt x="1" y="50"/>
                      <a:pt x="0" y="51"/>
                    </a:cubicBezTo>
                    <a:cubicBezTo>
                      <a:pt x="1" y="52"/>
                      <a:pt x="1" y="54"/>
                      <a:pt x="2" y="55"/>
                    </a:cubicBezTo>
                    <a:cubicBezTo>
                      <a:pt x="3" y="57"/>
                      <a:pt x="2" y="57"/>
                      <a:pt x="3" y="58"/>
                    </a:cubicBezTo>
                    <a:cubicBezTo>
                      <a:pt x="5" y="58"/>
                      <a:pt x="6" y="58"/>
                      <a:pt x="7" y="60"/>
                    </a:cubicBezTo>
                    <a:cubicBezTo>
                      <a:pt x="8" y="61"/>
                      <a:pt x="8" y="61"/>
                      <a:pt x="9" y="62"/>
                    </a:cubicBezTo>
                    <a:cubicBezTo>
                      <a:pt x="12" y="64"/>
                      <a:pt x="14" y="62"/>
                      <a:pt x="15" y="61"/>
                    </a:cubicBezTo>
                    <a:cubicBezTo>
                      <a:pt x="17" y="58"/>
                      <a:pt x="19" y="60"/>
                      <a:pt x="19" y="63"/>
                    </a:cubicBezTo>
                    <a:cubicBezTo>
                      <a:pt x="21" y="62"/>
                      <a:pt x="22" y="62"/>
                      <a:pt x="24" y="64"/>
                    </a:cubicBezTo>
                    <a:cubicBezTo>
                      <a:pt x="26" y="65"/>
                      <a:pt x="28" y="67"/>
                      <a:pt x="30" y="65"/>
                    </a:cubicBezTo>
                    <a:cubicBezTo>
                      <a:pt x="30" y="63"/>
                      <a:pt x="31" y="61"/>
                      <a:pt x="32" y="60"/>
                    </a:cubicBezTo>
                    <a:cubicBezTo>
                      <a:pt x="34" y="59"/>
                      <a:pt x="37" y="60"/>
                      <a:pt x="39" y="60"/>
                    </a:cubicBezTo>
                    <a:cubicBezTo>
                      <a:pt x="41" y="59"/>
                      <a:pt x="43" y="60"/>
                      <a:pt x="45" y="59"/>
                    </a:cubicBezTo>
                    <a:cubicBezTo>
                      <a:pt x="48" y="59"/>
                      <a:pt x="49" y="57"/>
                      <a:pt x="52" y="57"/>
                    </a:cubicBezTo>
                    <a:cubicBezTo>
                      <a:pt x="52" y="58"/>
                      <a:pt x="51" y="59"/>
                      <a:pt x="51" y="60"/>
                    </a:cubicBezTo>
                    <a:cubicBezTo>
                      <a:pt x="51" y="62"/>
                      <a:pt x="52" y="62"/>
                      <a:pt x="53" y="63"/>
                    </a:cubicBezTo>
                    <a:cubicBezTo>
                      <a:pt x="55" y="65"/>
                      <a:pt x="54" y="66"/>
                      <a:pt x="56" y="67"/>
                    </a:cubicBezTo>
                    <a:cubicBezTo>
                      <a:pt x="57" y="68"/>
                      <a:pt x="59" y="69"/>
                      <a:pt x="60" y="69"/>
                    </a:cubicBezTo>
                    <a:cubicBezTo>
                      <a:pt x="62" y="69"/>
                      <a:pt x="64" y="69"/>
                      <a:pt x="65" y="69"/>
                    </a:cubicBezTo>
                    <a:cubicBezTo>
                      <a:pt x="66" y="70"/>
                      <a:pt x="66" y="70"/>
                      <a:pt x="67" y="71"/>
                    </a:cubicBezTo>
                    <a:cubicBezTo>
                      <a:pt x="68" y="71"/>
                      <a:pt x="69" y="71"/>
                      <a:pt x="70" y="71"/>
                    </a:cubicBezTo>
                    <a:cubicBezTo>
                      <a:pt x="73" y="71"/>
                      <a:pt x="77" y="72"/>
                      <a:pt x="81" y="73"/>
                    </a:cubicBezTo>
                    <a:cubicBezTo>
                      <a:pt x="83" y="73"/>
                      <a:pt x="86" y="73"/>
                      <a:pt x="88" y="74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175" cap="rnd">
                <a:solidFill>
                  <a:schemeClr val="tx1">
                    <a:lumMod val="25000"/>
                    <a:lumOff val="7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78" name="Oval 77">
                <a:extLst>
                  <a:ext uri="{FF2B5EF4-FFF2-40B4-BE49-F238E27FC236}">
                    <a16:creationId xmlns:a16="http://schemas.microsoft.com/office/drawing/2014/main" id="{0E34E3FD-C5C8-7DD6-A1F5-A652EEE2C560}"/>
                  </a:ext>
                </a:extLst>
              </p:cNvPr>
              <p:cNvSpPr/>
              <p:nvPr userDrawn="1"/>
            </p:nvSpPr>
            <p:spPr>
              <a:xfrm>
                <a:off x="7354160" y="4863638"/>
                <a:ext cx="75991" cy="79026"/>
              </a:xfrm>
              <a:prstGeom prst="ellipse">
                <a:avLst/>
              </a:prstGeom>
              <a:solidFill>
                <a:srgbClr val="91929E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9" name="Oval 78">
                <a:extLst>
                  <a:ext uri="{FF2B5EF4-FFF2-40B4-BE49-F238E27FC236}">
                    <a16:creationId xmlns:a16="http://schemas.microsoft.com/office/drawing/2014/main" id="{3C007E7E-F751-1045-4E8F-F37BA6196324}"/>
                  </a:ext>
                </a:extLst>
              </p:cNvPr>
              <p:cNvSpPr/>
              <p:nvPr userDrawn="1"/>
            </p:nvSpPr>
            <p:spPr>
              <a:xfrm>
                <a:off x="7659823" y="4800077"/>
                <a:ext cx="75991" cy="79026"/>
              </a:xfrm>
              <a:prstGeom prst="ellipse">
                <a:avLst/>
              </a:prstGeom>
              <a:solidFill>
                <a:srgbClr val="44465A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CCC9070D-32BA-A0EE-A309-080A4A5CDDA6}"/>
                </a:ext>
              </a:extLst>
            </p:cNvPr>
            <p:cNvGrpSpPr/>
            <p:nvPr/>
          </p:nvGrpSpPr>
          <p:grpSpPr>
            <a:xfrm>
              <a:off x="6906164" y="4717617"/>
              <a:ext cx="1586683" cy="1161696"/>
              <a:chOff x="8400759" y="4799762"/>
              <a:chExt cx="1586683" cy="1161696"/>
            </a:xfrm>
          </p:grpSpPr>
          <p:sp>
            <p:nvSpPr>
              <p:cNvPr id="71" name="Freeform 28">
                <a:extLst>
                  <a:ext uri="{FF2B5EF4-FFF2-40B4-BE49-F238E27FC236}">
                    <a16:creationId xmlns:a16="http://schemas.microsoft.com/office/drawing/2014/main" id="{97E70E8C-4C46-F58F-89B2-05C2518F01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00759" y="4799762"/>
                <a:ext cx="1586683" cy="1161696"/>
              </a:xfrm>
              <a:custGeom>
                <a:avLst/>
                <a:gdLst>
                  <a:gd name="T0" fmla="*/ 173 w 186"/>
                  <a:gd name="T1" fmla="*/ 85 h 131"/>
                  <a:gd name="T2" fmla="*/ 160 w 186"/>
                  <a:gd name="T3" fmla="*/ 85 h 131"/>
                  <a:gd name="T4" fmla="*/ 155 w 186"/>
                  <a:gd name="T5" fmla="*/ 73 h 131"/>
                  <a:gd name="T6" fmla="*/ 155 w 186"/>
                  <a:gd name="T7" fmla="*/ 64 h 131"/>
                  <a:gd name="T8" fmla="*/ 157 w 186"/>
                  <a:gd name="T9" fmla="*/ 56 h 131"/>
                  <a:gd name="T10" fmla="*/ 154 w 186"/>
                  <a:gd name="T11" fmla="*/ 39 h 131"/>
                  <a:gd name="T12" fmla="*/ 148 w 186"/>
                  <a:gd name="T13" fmla="*/ 31 h 131"/>
                  <a:gd name="T14" fmla="*/ 142 w 186"/>
                  <a:gd name="T15" fmla="*/ 24 h 131"/>
                  <a:gd name="T16" fmla="*/ 134 w 186"/>
                  <a:gd name="T17" fmla="*/ 7 h 131"/>
                  <a:gd name="T18" fmla="*/ 125 w 186"/>
                  <a:gd name="T19" fmla="*/ 1 h 131"/>
                  <a:gd name="T20" fmla="*/ 118 w 186"/>
                  <a:gd name="T21" fmla="*/ 4 h 131"/>
                  <a:gd name="T22" fmla="*/ 102 w 186"/>
                  <a:gd name="T23" fmla="*/ 11 h 131"/>
                  <a:gd name="T24" fmla="*/ 94 w 186"/>
                  <a:gd name="T25" fmla="*/ 16 h 131"/>
                  <a:gd name="T26" fmla="*/ 82 w 186"/>
                  <a:gd name="T27" fmla="*/ 10 h 131"/>
                  <a:gd name="T28" fmla="*/ 76 w 186"/>
                  <a:gd name="T29" fmla="*/ 11 h 131"/>
                  <a:gd name="T30" fmla="*/ 68 w 186"/>
                  <a:gd name="T31" fmla="*/ 9 h 131"/>
                  <a:gd name="T32" fmla="*/ 60 w 186"/>
                  <a:gd name="T33" fmla="*/ 7 h 131"/>
                  <a:gd name="T34" fmla="*/ 50 w 186"/>
                  <a:gd name="T35" fmla="*/ 14 h 131"/>
                  <a:gd name="T36" fmla="*/ 41 w 186"/>
                  <a:gd name="T37" fmla="*/ 17 h 131"/>
                  <a:gd name="T38" fmla="*/ 35 w 186"/>
                  <a:gd name="T39" fmla="*/ 24 h 131"/>
                  <a:gd name="T40" fmla="*/ 33 w 186"/>
                  <a:gd name="T41" fmla="*/ 28 h 131"/>
                  <a:gd name="T42" fmla="*/ 28 w 186"/>
                  <a:gd name="T43" fmla="*/ 36 h 131"/>
                  <a:gd name="T44" fmla="*/ 24 w 186"/>
                  <a:gd name="T45" fmla="*/ 45 h 131"/>
                  <a:gd name="T46" fmla="*/ 21 w 186"/>
                  <a:gd name="T47" fmla="*/ 50 h 131"/>
                  <a:gd name="T48" fmla="*/ 18 w 186"/>
                  <a:gd name="T49" fmla="*/ 57 h 131"/>
                  <a:gd name="T50" fmla="*/ 10 w 186"/>
                  <a:gd name="T51" fmla="*/ 60 h 131"/>
                  <a:gd name="T52" fmla="*/ 6 w 186"/>
                  <a:gd name="T53" fmla="*/ 62 h 131"/>
                  <a:gd name="T54" fmla="*/ 2 w 186"/>
                  <a:gd name="T55" fmla="*/ 67 h 131"/>
                  <a:gd name="T56" fmla="*/ 11 w 186"/>
                  <a:gd name="T57" fmla="*/ 73 h 131"/>
                  <a:gd name="T58" fmla="*/ 11 w 186"/>
                  <a:gd name="T59" fmla="*/ 79 h 131"/>
                  <a:gd name="T60" fmla="*/ 16 w 186"/>
                  <a:gd name="T61" fmla="*/ 85 h 131"/>
                  <a:gd name="T62" fmla="*/ 25 w 186"/>
                  <a:gd name="T63" fmla="*/ 90 h 131"/>
                  <a:gd name="T64" fmla="*/ 23 w 186"/>
                  <a:gd name="T65" fmla="*/ 94 h 131"/>
                  <a:gd name="T66" fmla="*/ 23 w 186"/>
                  <a:gd name="T67" fmla="*/ 98 h 131"/>
                  <a:gd name="T68" fmla="*/ 30 w 186"/>
                  <a:gd name="T69" fmla="*/ 104 h 131"/>
                  <a:gd name="T70" fmla="*/ 37 w 186"/>
                  <a:gd name="T71" fmla="*/ 108 h 131"/>
                  <a:gd name="T72" fmla="*/ 44 w 186"/>
                  <a:gd name="T73" fmla="*/ 102 h 131"/>
                  <a:gd name="T74" fmla="*/ 46 w 186"/>
                  <a:gd name="T75" fmla="*/ 107 h 131"/>
                  <a:gd name="T76" fmla="*/ 45 w 186"/>
                  <a:gd name="T77" fmla="*/ 111 h 131"/>
                  <a:gd name="T78" fmla="*/ 48 w 186"/>
                  <a:gd name="T79" fmla="*/ 116 h 131"/>
                  <a:gd name="T80" fmla="*/ 55 w 186"/>
                  <a:gd name="T81" fmla="*/ 119 h 131"/>
                  <a:gd name="T82" fmla="*/ 59 w 186"/>
                  <a:gd name="T83" fmla="*/ 125 h 131"/>
                  <a:gd name="T84" fmla="*/ 67 w 186"/>
                  <a:gd name="T85" fmla="*/ 126 h 131"/>
                  <a:gd name="T86" fmla="*/ 77 w 186"/>
                  <a:gd name="T87" fmla="*/ 128 h 131"/>
                  <a:gd name="T88" fmla="*/ 89 w 186"/>
                  <a:gd name="T89" fmla="*/ 129 h 131"/>
                  <a:gd name="T90" fmla="*/ 102 w 186"/>
                  <a:gd name="T91" fmla="*/ 131 h 131"/>
                  <a:gd name="T92" fmla="*/ 113 w 186"/>
                  <a:gd name="T93" fmla="*/ 125 h 131"/>
                  <a:gd name="T94" fmla="*/ 125 w 186"/>
                  <a:gd name="T95" fmla="*/ 120 h 131"/>
                  <a:gd name="T96" fmla="*/ 142 w 186"/>
                  <a:gd name="T97" fmla="*/ 121 h 131"/>
                  <a:gd name="T98" fmla="*/ 148 w 186"/>
                  <a:gd name="T99" fmla="*/ 123 h 131"/>
                  <a:gd name="T100" fmla="*/ 153 w 186"/>
                  <a:gd name="T101" fmla="*/ 126 h 131"/>
                  <a:gd name="T102" fmla="*/ 163 w 186"/>
                  <a:gd name="T103" fmla="*/ 129 h 131"/>
                  <a:gd name="T104" fmla="*/ 164 w 186"/>
                  <a:gd name="T105" fmla="*/ 120 h 131"/>
                  <a:gd name="T106" fmla="*/ 166 w 186"/>
                  <a:gd name="T107" fmla="*/ 112 h 131"/>
                  <a:gd name="T108" fmla="*/ 166 w 186"/>
                  <a:gd name="T109" fmla="*/ 106 h 131"/>
                  <a:gd name="T110" fmla="*/ 170 w 186"/>
                  <a:gd name="T111" fmla="*/ 95 h 131"/>
                  <a:gd name="T112" fmla="*/ 175 w 186"/>
                  <a:gd name="T113" fmla="*/ 99 h 131"/>
                  <a:gd name="T114" fmla="*/ 184 w 186"/>
                  <a:gd name="T115" fmla="*/ 94 h 131"/>
                  <a:gd name="T116" fmla="*/ 181 w 186"/>
                  <a:gd name="T117" fmla="*/ 83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86" h="131">
                    <a:moveTo>
                      <a:pt x="181" y="83"/>
                    </a:moveTo>
                    <a:cubicBezTo>
                      <a:pt x="178" y="82"/>
                      <a:pt x="175" y="83"/>
                      <a:pt x="173" y="85"/>
                    </a:cubicBezTo>
                    <a:cubicBezTo>
                      <a:pt x="171" y="86"/>
                      <a:pt x="168" y="85"/>
                      <a:pt x="167" y="87"/>
                    </a:cubicBezTo>
                    <a:cubicBezTo>
                      <a:pt x="164" y="88"/>
                      <a:pt x="162" y="87"/>
                      <a:pt x="160" y="85"/>
                    </a:cubicBezTo>
                    <a:cubicBezTo>
                      <a:pt x="158" y="83"/>
                      <a:pt x="154" y="80"/>
                      <a:pt x="154" y="77"/>
                    </a:cubicBezTo>
                    <a:cubicBezTo>
                      <a:pt x="155" y="76"/>
                      <a:pt x="155" y="75"/>
                      <a:pt x="155" y="73"/>
                    </a:cubicBezTo>
                    <a:cubicBezTo>
                      <a:pt x="155" y="72"/>
                      <a:pt x="155" y="70"/>
                      <a:pt x="155" y="69"/>
                    </a:cubicBezTo>
                    <a:cubicBezTo>
                      <a:pt x="154" y="67"/>
                      <a:pt x="155" y="65"/>
                      <a:pt x="155" y="64"/>
                    </a:cubicBezTo>
                    <a:cubicBezTo>
                      <a:pt x="155" y="62"/>
                      <a:pt x="155" y="61"/>
                      <a:pt x="155" y="59"/>
                    </a:cubicBezTo>
                    <a:cubicBezTo>
                      <a:pt x="155" y="58"/>
                      <a:pt x="156" y="57"/>
                      <a:pt x="157" y="56"/>
                    </a:cubicBezTo>
                    <a:cubicBezTo>
                      <a:pt x="157" y="54"/>
                      <a:pt x="157" y="52"/>
                      <a:pt x="157" y="51"/>
                    </a:cubicBezTo>
                    <a:cubicBezTo>
                      <a:pt x="157" y="47"/>
                      <a:pt x="156" y="43"/>
                      <a:pt x="154" y="39"/>
                    </a:cubicBezTo>
                    <a:cubicBezTo>
                      <a:pt x="153" y="38"/>
                      <a:pt x="152" y="37"/>
                      <a:pt x="150" y="36"/>
                    </a:cubicBezTo>
                    <a:cubicBezTo>
                      <a:pt x="149" y="34"/>
                      <a:pt x="149" y="33"/>
                      <a:pt x="148" y="31"/>
                    </a:cubicBezTo>
                    <a:cubicBezTo>
                      <a:pt x="147" y="30"/>
                      <a:pt x="145" y="29"/>
                      <a:pt x="144" y="28"/>
                    </a:cubicBezTo>
                    <a:cubicBezTo>
                      <a:pt x="144" y="26"/>
                      <a:pt x="144" y="25"/>
                      <a:pt x="142" y="24"/>
                    </a:cubicBezTo>
                    <a:cubicBezTo>
                      <a:pt x="141" y="22"/>
                      <a:pt x="139" y="20"/>
                      <a:pt x="138" y="17"/>
                    </a:cubicBezTo>
                    <a:cubicBezTo>
                      <a:pt x="136" y="14"/>
                      <a:pt x="136" y="10"/>
                      <a:pt x="134" y="7"/>
                    </a:cubicBezTo>
                    <a:cubicBezTo>
                      <a:pt x="133" y="5"/>
                      <a:pt x="129" y="0"/>
                      <a:pt x="127" y="0"/>
                    </a:cubicBezTo>
                    <a:cubicBezTo>
                      <a:pt x="126" y="0"/>
                      <a:pt x="126" y="1"/>
                      <a:pt x="125" y="1"/>
                    </a:cubicBezTo>
                    <a:cubicBezTo>
                      <a:pt x="124" y="1"/>
                      <a:pt x="123" y="2"/>
                      <a:pt x="122" y="2"/>
                    </a:cubicBezTo>
                    <a:cubicBezTo>
                      <a:pt x="120" y="2"/>
                      <a:pt x="119" y="3"/>
                      <a:pt x="118" y="4"/>
                    </a:cubicBezTo>
                    <a:cubicBezTo>
                      <a:pt x="117" y="7"/>
                      <a:pt x="116" y="9"/>
                      <a:pt x="113" y="10"/>
                    </a:cubicBezTo>
                    <a:cubicBezTo>
                      <a:pt x="109" y="11"/>
                      <a:pt x="105" y="11"/>
                      <a:pt x="102" y="11"/>
                    </a:cubicBezTo>
                    <a:cubicBezTo>
                      <a:pt x="100" y="12"/>
                      <a:pt x="99" y="12"/>
                      <a:pt x="97" y="13"/>
                    </a:cubicBezTo>
                    <a:cubicBezTo>
                      <a:pt x="96" y="14"/>
                      <a:pt x="95" y="16"/>
                      <a:pt x="94" y="16"/>
                    </a:cubicBezTo>
                    <a:cubicBezTo>
                      <a:pt x="91" y="18"/>
                      <a:pt x="88" y="14"/>
                      <a:pt x="86" y="12"/>
                    </a:cubicBezTo>
                    <a:cubicBezTo>
                      <a:pt x="85" y="11"/>
                      <a:pt x="84" y="10"/>
                      <a:pt x="82" y="10"/>
                    </a:cubicBezTo>
                    <a:cubicBezTo>
                      <a:pt x="81" y="11"/>
                      <a:pt x="79" y="12"/>
                      <a:pt x="78" y="12"/>
                    </a:cubicBezTo>
                    <a:cubicBezTo>
                      <a:pt x="77" y="12"/>
                      <a:pt x="76" y="11"/>
                      <a:pt x="76" y="11"/>
                    </a:cubicBezTo>
                    <a:cubicBezTo>
                      <a:pt x="75" y="11"/>
                      <a:pt x="73" y="11"/>
                      <a:pt x="72" y="10"/>
                    </a:cubicBezTo>
                    <a:cubicBezTo>
                      <a:pt x="71" y="10"/>
                      <a:pt x="69" y="9"/>
                      <a:pt x="68" y="9"/>
                    </a:cubicBezTo>
                    <a:cubicBezTo>
                      <a:pt x="66" y="8"/>
                      <a:pt x="66" y="9"/>
                      <a:pt x="64" y="9"/>
                    </a:cubicBezTo>
                    <a:cubicBezTo>
                      <a:pt x="62" y="10"/>
                      <a:pt x="61" y="9"/>
                      <a:pt x="60" y="7"/>
                    </a:cubicBezTo>
                    <a:cubicBezTo>
                      <a:pt x="56" y="5"/>
                      <a:pt x="56" y="10"/>
                      <a:pt x="52" y="10"/>
                    </a:cubicBezTo>
                    <a:cubicBezTo>
                      <a:pt x="52" y="11"/>
                      <a:pt x="51" y="13"/>
                      <a:pt x="50" y="14"/>
                    </a:cubicBezTo>
                    <a:cubicBezTo>
                      <a:pt x="48" y="16"/>
                      <a:pt x="47" y="15"/>
                      <a:pt x="45" y="15"/>
                    </a:cubicBezTo>
                    <a:cubicBezTo>
                      <a:pt x="44" y="15"/>
                      <a:pt x="42" y="16"/>
                      <a:pt x="41" y="17"/>
                    </a:cubicBezTo>
                    <a:cubicBezTo>
                      <a:pt x="39" y="18"/>
                      <a:pt x="39" y="19"/>
                      <a:pt x="38" y="20"/>
                    </a:cubicBezTo>
                    <a:cubicBezTo>
                      <a:pt x="37" y="22"/>
                      <a:pt x="35" y="22"/>
                      <a:pt x="35" y="24"/>
                    </a:cubicBezTo>
                    <a:cubicBezTo>
                      <a:pt x="34" y="24"/>
                      <a:pt x="35" y="25"/>
                      <a:pt x="35" y="26"/>
                    </a:cubicBezTo>
                    <a:cubicBezTo>
                      <a:pt x="34" y="27"/>
                      <a:pt x="34" y="27"/>
                      <a:pt x="33" y="28"/>
                    </a:cubicBezTo>
                    <a:cubicBezTo>
                      <a:pt x="32" y="29"/>
                      <a:pt x="32" y="31"/>
                      <a:pt x="32" y="32"/>
                    </a:cubicBezTo>
                    <a:cubicBezTo>
                      <a:pt x="31" y="34"/>
                      <a:pt x="30" y="35"/>
                      <a:pt x="28" y="36"/>
                    </a:cubicBezTo>
                    <a:cubicBezTo>
                      <a:pt x="29" y="38"/>
                      <a:pt x="27" y="41"/>
                      <a:pt x="26" y="43"/>
                    </a:cubicBezTo>
                    <a:cubicBezTo>
                      <a:pt x="26" y="44"/>
                      <a:pt x="25" y="44"/>
                      <a:pt x="24" y="45"/>
                    </a:cubicBezTo>
                    <a:cubicBezTo>
                      <a:pt x="24" y="47"/>
                      <a:pt x="24" y="47"/>
                      <a:pt x="23" y="48"/>
                    </a:cubicBezTo>
                    <a:cubicBezTo>
                      <a:pt x="22" y="49"/>
                      <a:pt x="21" y="49"/>
                      <a:pt x="21" y="50"/>
                    </a:cubicBezTo>
                    <a:cubicBezTo>
                      <a:pt x="20" y="51"/>
                      <a:pt x="20" y="52"/>
                      <a:pt x="20" y="53"/>
                    </a:cubicBezTo>
                    <a:cubicBezTo>
                      <a:pt x="20" y="55"/>
                      <a:pt x="19" y="56"/>
                      <a:pt x="18" y="57"/>
                    </a:cubicBezTo>
                    <a:cubicBezTo>
                      <a:pt x="17" y="59"/>
                      <a:pt x="16" y="60"/>
                      <a:pt x="14" y="60"/>
                    </a:cubicBezTo>
                    <a:cubicBezTo>
                      <a:pt x="12" y="59"/>
                      <a:pt x="12" y="58"/>
                      <a:pt x="10" y="60"/>
                    </a:cubicBezTo>
                    <a:cubicBezTo>
                      <a:pt x="10" y="61"/>
                      <a:pt x="10" y="62"/>
                      <a:pt x="9" y="62"/>
                    </a:cubicBezTo>
                    <a:cubicBezTo>
                      <a:pt x="8" y="63"/>
                      <a:pt x="8" y="62"/>
                      <a:pt x="6" y="62"/>
                    </a:cubicBezTo>
                    <a:cubicBezTo>
                      <a:pt x="4" y="62"/>
                      <a:pt x="2" y="63"/>
                      <a:pt x="0" y="63"/>
                    </a:cubicBezTo>
                    <a:cubicBezTo>
                      <a:pt x="1" y="64"/>
                      <a:pt x="1" y="66"/>
                      <a:pt x="2" y="67"/>
                    </a:cubicBezTo>
                    <a:cubicBezTo>
                      <a:pt x="3" y="68"/>
                      <a:pt x="5" y="68"/>
                      <a:pt x="6" y="69"/>
                    </a:cubicBezTo>
                    <a:cubicBezTo>
                      <a:pt x="7" y="70"/>
                      <a:pt x="9" y="75"/>
                      <a:pt x="11" y="73"/>
                    </a:cubicBezTo>
                    <a:cubicBezTo>
                      <a:pt x="12" y="74"/>
                      <a:pt x="10" y="76"/>
                      <a:pt x="10" y="77"/>
                    </a:cubicBezTo>
                    <a:cubicBezTo>
                      <a:pt x="10" y="78"/>
                      <a:pt x="11" y="78"/>
                      <a:pt x="11" y="79"/>
                    </a:cubicBezTo>
                    <a:cubicBezTo>
                      <a:pt x="11" y="80"/>
                      <a:pt x="11" y="80"/>
                      <a:pt x="11" y="81"/>
                    </a:cubicBezTo>
                    <a:cubicBezTo>
                      <a:pt x="12" y="82"/>
                      <a:pt x="14" y="84"/>
                      <a:pt x="16" y="85"/>
                    </a:cubicBezTo>
                    <a:cubicBezTo>
                      <a:pt x="17" y="86"/>
                      <a:pt x="19" y="87"/>
                      <a:pt x="21" y="88"/>
                    </a:cubicBezTo>
                    <a:cubicBezTo>
                      <a:pt x="22" y="88"/>
                      <a:pt x="25" y="89"/>
                      <a:pt x="25" y="90"/>
                    </a:cubicBezTo>
                    <a:cubicBezTo>
                      <a:pt x="25" y="91"/>
                      <a:pt x="24" y="91"/>
                      <a:pt x="24" y="92"/>
                    </a:cubicBezTo>
                    <a:cubicBezTo>
                      <a:pt x="23" y="92"/>
                      <a:pt x="23" y="93"/>
                      <a:pt x="23" y="94"/>
                    </a:cubicBezTo>
                    <a:cubicBezTo>
                      <a:pt x="23" y="95"/>
                      <a:pt x="25" y="95"/>
                      <a:pt x="25" y="96"/>
                    </a:cubicBezTo>
                    <a:cubicBezTo>
                      <a:pt x="26" y="98"/>
                      <a:pt x="23" y="97"/>
                      <a:pt x="23" y="98"/>
                    </a:cubicBezTo>
                    <a:cubicBezTo>
                      <a:pt x="22" y="100"/>
                      <a:pt x="25" y="100"/>
                      <a:pt x="26" y="100"/>
                    </a:cubicBezTo>
                    <a:cubicBezTo>
                      <a:pt x="27" y="101"/>
                      <a:pt x="28" y="104"/>
                      <a:pt x="30" y="104"/>
                    </a:cubicBezTo>
                    <a:cubicBezTo>
                      <a:pt x="32" y="104"/>
                      <a:pt x="33" y="102"/>
                      <a:pt x="35" y="104"/>
                    </a:cubicBezTo>
                    <a:cubicBezTo>
                      <a:pt x="36" y="105"/>
                      <a:pt x="35" y="108"/>
                      <a:pt x="37" y="108"/>
                    </a:cubicBezTo>
                    <a:cubicBezTo>
                      <a:pt x="38" y="109"/>
                      <a:pt x="40" y="107"/>
                      <a:pt x="40" y="106"/>
                    </a:cubicBezTo>
                    <a:cubicBezTo>
                      <a:pt x="41" y="104"/>
                      <a:pt x="42" y="103"/>
                      <a:pt x="44" y="102"/>
                    </a:cubicBezTo>
                    <a:cubicBezTo>
                      <a:pt x="45" y="103"/>
                      <a:pt x="50" y="105"/>
                      <a:pt x="50" y="106"/>
                    </a:cubicBezTo>
                    <a:cubicBezTo>
                      <a:pt x="50" y="107"/>
                      <a:pt x="47" y="106"/>
                      <a:pt x="46" y="107"/>
                    </a:cubicBezTo>
                    <a:cubicBezTo>
                      <a:pt x="46" y="107"/>
                      <a:pt x="44" y="108"/>
                      <a:pt x="44" y="108"/>
                    </a:cubicBezTo>
                    <a:cubicBezTo>
                      <a:pt x="44" y="109"/>
                      <a:pt x="45" y="110"/>
                      <a:pt x="45" y="111"/>
                    </a:cubicBezTo>
                    <a:cubicBezTo>
                      <a:pt x="46" y="112"/>
                      <a:pt x="46" y="112"/>
                      <a:pt x="47" y="113"/>
                    </a:cubicBezTo>
                    <a:cubicBezTo>
                      <a:pt x="48" y="114"/>
                      <a:pt x="49" y="114"/>
                      <a:pt x="48" y="116"/>
                    </a:cubicBezTo>
                    <a:cubicBezTo>
                      <a:pt x="50" y="116"/>
                      <a:pt x="50" y="117"/>
                      <a:pt x="52" y="118"/>
                    </a:cubicBezTo>
                    <a:cubicBezTo>
                      <a:pt x="52" y="118"/>
                      <a:pt x="55" y="119"/>
                      <a:pt x="55" y="119"/>
                    </a:cubicBezTo>
                    <a:cubicBezTo>
                      <a:pt x="56" y="121"/>
                      <a:pt x="52" y="121"/>
                      <a:pt x="51" y="123"/>
                    </a:cubicBezTo>
                    <a:cubicBezTo>
                      <a:pt x="50" y="127"/>
                      <a:pt x="57" y="126"/>
                      <a:pt x="59" y="125"/>
                    </a:cubicBezTo>
                    <a:cubicBezTo>
                      <a:pt x="61" y="125"/>
                      <a:pt x="62" y="125"/>
                      <a:pt x="64" y="125"/>
                    </a:cubicBezTo>
                    <a:cubicBezTo>
                      <a:pt x="65" y="125"/>
                      <a:pt x="66" y="126"/>
                      <a:pt x="67" y="126"/>
                    </a:cubicBezTo>
                    <a:cubicBezTo>
                      <a:pt x="69" y="127"/>
                      <a:pt x="70" y="127"/>
                      <a:pt x="72" y="127"/>
                    </a:cubicBezTo>
                    <a:cubicBezTo>
                      <a:pt x="73" y="127"/>
                      <a:pt x="75" y="128"/>
                      <a:pt x="77" y="128"/>
                    </a:cubicBezTo>
                    <a:cubicBezTo>
                      <a:pt x="80" y="128"/>
                      <a:pt x="83" y="127"/>
                      <a:pt x="85" y="128"/>
                    </a:cubicBezTo>
                    <a:cubicBezTo>
                      <a:pt x="87" y="128"/>
                      <a:pt x="88" y="129"/>
                      <a:pt x="89" y="129"/>
                    </a:cubicBezTo>
                    <a:cubicBezTo>
                      <a:pt x="91" y="129"/>
                      <a:pt x="92" y="129"/>
                      <a:pt x="94" y="128"/>
                    </a:cubicBezTo>
                    <a:cubicBezTo>
                      <a:pt x="97" y="128"/>
                      <a:pt x="99" y="131"/>
                      <a:pt x="102" y="131"/>
                    </a:cubicBezTo>
                    <a:cubicBezTo>
                      <a:pt x="104" y="131"/>
                      <a:pt x="109" y="130"/>
                      <a:pt x="110" y="128"/>
                    </a:cubicBezTo>
                    <a:cubicBezTo>
                      <a:pt x="111" y="127"/>
                      <a:pt x="112" y="126"/>
                      <a:pt x="113" y="125"/>
                    </a:cubicBezTo>
                    <a:cubicBezTo>
                      <a:pt x="114" y="124"/>
                      <a:pt x="115" y="123"/>
                      <a:pt x="117" y="122"/>
                    </a:cubicBezTo>
                    <a:cubicBezTo>
                      <a:pt x="119" y="121"/>
                      <a:pt x="122" y="120"/>
                      <a:pt x="125" y="120"/>
                    </a:cubicBezTo>
                    <a:cubicBezTo>
                      <a:pt x="128" y="119"/>
                      <a:pt x="131" y="117"/>
                      <a:pt x="134" y="117"/>
                    </a:cubicBezTo>
                    <a:cubicBezTo>
                      <a:pt x="137" y="118"/>
                      <a:pt x="139" y="121"/>
                      <a:pt x="142" y="121"/>
                    </a:cubicBezTo>
                    <a:cubicBezTo>
                      <a:pt x="143" y="121"/>
                      <a:pt x="144" y="121"/>
                      <a:pt x="146" y="122"/>
                    </a:cubicBezTo>
                    <a:cubicBezTo>
                      <a:pt x="146" y="122"/>
                      <a:pt x="147" y="123"/>
                      <a:pt x="148" y="123"/>
                    </a:cubicBezTo>
                    <a:cubicBezTo>
                      <a:pt x="149" y="123"/>
                      <a:pt x="149" y="122"/>
                      <a:pt x="150" y="122"/>
                    </a:cubicBezTo>
                    <a:cubicBezTo>
                      <a:pt x="152" y="122"/>
                      <a:pt x="152" y="125"/>
                      <a:pt x="153" y="126"/>
                    </a:cubicBezTo>
                    <a:cubicBezTo>
                      <a:pt x="154" y="129"/>
                      <a:pt x="158" y="129"/>
                      <a:pt x="161" y="129"/>
                    </a:cubicBezTo>
                    <a:cubicBezTo>
                      <a:pt x="161" y="129"/>
                      <a:pt x="163" y="129"/>
                      <a:pt x="163" y="129"/>
                    </a:cubicBezTo>
                    <a:cubicBezTo>
                      <a:pt x="163" y="129"/>
                      <a:pt x="164" y="126"/>
                      <a:pt x="164" y="125"/>
                    </a:cubicBezTo>
                    <a:cubicBezTo>
                      <a:pt x="164" y="124"/>
                      <a:pt x="164" y="122"/>
                      <a:pt x="164" y="120"/>
                    </a:cubicBezTo>
                    <a:cubicBezTo>
                      <a:pt x="165" y="118"/>
                      <a:pt x="165" y="118"/>
                      <a:pt x="165" y="116"/>
                    </a:cubicBezTo>
                    <a:cubicBezTo>
                      <a:pt x="165" y="114"/>
                      <a:pt x="165" y="113"/>
                      <a:pt x="166" y="112"/>
                    </a:cubicBezTo>
                    <a:cubicBezTo>
                      <a:pt x="167" y="110"/>
                      <a:pt x="171" y="108"/>
                      <a:pt x="170" y="105"/>
                    </a:cubicBezTo>
                    <a:cubicBezTo>
                      <a:pt x="169" y="106"/>
                      <a:pt x="167" y="108"/>
                      <a:pt x="166" y="106"/>
                    </a:cubicBezTo>
                    <a:cubicBezTo>
                      <a:pt x="166" y="103"/>
                      <a:pt x="169" y="103"/>
                      <a:pt x="169" y="101"/>
                    </a:cubicBezTo>
                    <a:cubicBezTo>
                      <a:pt x="170" y="98"/>
                      <a:pt x="168" y="97"/>
                      <a:pt x="170" y="95"/>
                    </a:cubicBezTo>
                    <a:cubicBezTo>
                      <a:pt x="171" y="94"/>
                      <a:pt x="173" y="94"/>
                      <a:pt x="174" y="95"/>
                    </a:cubicBezTo>
                    <a:cubicBezTo>
                      <a:pt x="175" y="96"/>
                      <a:pt x="174" y="98"/>
                      <a:pt x="175" y="99"/>
                    </a:cubicBezTo>
                    <a:cubicBezTo>
                      <a:pt x="176" y="100"/>
                      <a:pt x="181" y="100"/>
                      <a:pt x="182" y="99"/>
                    </a:cubicBezTo>
                    <a:cubicBezTo>
                      <a:pt x="184" y="98"/>
                      <a:pt x="183" y="96"/>
                      <a:pt x="184" y="94"/>
                    </a:cubicBezTo>
                    <a:cubicBezTo>
                      <a:pt x="184" y="92"/>
                      <a:pt x="184" y="89"/>
                      <a:pt x="186" y="87"/>
                    </a:cubicBezTo>
                    <a:cubicBezTo>
                      <a:pt x="184" y="85"/>
                      <a:pt x="183" y="83"/>
                      <a:pt x="181" y="8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175" cap="rnd">
                <a:solidFill>
                  <a:schemeClr val="tx1">
                    <a:lumMod val="25000"/>
                    <a:lumOff val="7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344F2F22-7BD1-44B4-6634-102075546766}"/>
                  </a:ext>
                </a:extLst>
              </p:cNvPr>
              <p:cNvSpPr/>
              <p:nvPr userDrawn="1"/>
            </p:nvSpPr>
            <p:spPr>
              <a:xfrm>
                <a:off x="9595150" y="5037040"/>
                <a:ext cx="75991" cy="79026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35AD0712-2F8E-012A-7504-1394FEC9ACA5}"/>
                  </a:ext>
                </a:extLst>
              </p:cNvPr>
              <p:cNvSpPr/>
              <p:nvPr userDrawn="1"/>
            </p:nvSpPr>
            <p:spPr>
              <a:xfrm>
                <a:off x="9455734" y="5635017"/>
                <a:ext cx="75991" cy="79026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91226D0F-7DF0-D8CF-8C70-BD1B4E749765}"/>
                  </a:ext>
                </a:extLst>
              </p:cNvPr>
              <p:cNvSpPr/>
              <p:nvPr userDrawn="1"/>
            </p:nvSpPr>
            <p:spPr>
              <a:xfrm>
                <a:off x="9319231" y="5378208"/>
                <a:ext cx="75991" cy="79026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C8E275A6-995B-C042-68FA-9D7494AB5DCB}"/>
                  </a:ext>
                </a:extLst>
              </p:cNvPr>
              <p:cNvSpPr/>
              <p:nvPr userDrawn="1"/>
            </p:nvSpPr>
            <p:spPr>
              <a:xfrm>
                <a:off x="8942561" y="5146920"/>
                <a:ext cx="75991" cy="79026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7DA0C65A-AC60-5B7E-493E-A50EC7622500}"/>
                  </a:ext>
                </a:extLst>
              </p:cNvPr>
              <p:cNvSpPr/>
              <p:nvPr userDrawn="1"/>
            </p:nvSpPr>
            <p:spPr>
              <a:xfrm>
                <a:off x="8662347" y="5370623"/>
                <a:ext cx="75991" cy="79026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7B54DA57-63EA-98BF-C8C9-1E84B978968F}"/>
                </a:ext>
              </a:extLst>
            </p:cNvPr>
            <p:cNvGrpSpPr/>
            <p:nvPr/>
          </p:nvGrpSpPr>
          <p:grpSpPr>
            <a:xfrm>
              <a:off x="7254810" y="5746125"/>
              <a:ext cx="1067275" cy="702937"/>
              <a:chOff x="8749405" y="5828270"/>
              <a:chExt cx="1067275" cy="702937"/>
            </a:xfrm>
          </p:grpSpPr>
          <p:sp>
            <p:nvSpPr>
              <p:cNvPr id="69" name="Freeform 53">
                <a:extLst>
                  <a:ext uri="{FF2B5EF4-FFF2-40B4-BE49-F238E27FC236}">
                    <a16:creationId xmlns:a16="http://schemas.microsoft.com/office/drawing/2014/main" id="{4C857972-2611-D067-12F4-18124EE518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49405" y="5828270"/>
                <a:ext cx="1067275" cy="702937"/>
              </a:xfrm>
              <a:custGeom>
                <a:avLst/>
                <a:gdLst>
                  <a:gd name="T0" fmla="*/ 112 w 125"/>
                  <a:gd name="T1" fmla="*/ 10 h 79"/>
                  <a:gd name="T2" fmla="*/ 106 w 125"/>
                  <a:gd name="T3" fmla="*/ 7 h 79"/>
                  <a:gd name="T4" fmla="*/ 100 w 125"/>
                  <a:gd name="T5" fmla="*/ 5 h 79"/>
                  <a:gd name="T6" fmla="*/ 83 w 125"/>
                  <a:gd name="T7" fmla="*/ 4 h 79"/>
                  <a:gd name="T8" fmla="*/ 70 w 125"/>
                  <a:gd name="T9" fmla="*/ 10 h 79"/>
                  <a:gd name="T10" fmla="*/ 58 w 125"/>
                  <a:gd name="T11" fmla="*/ 14 h 79"/>
                  <a:gd name="T12" fmla="*/ 44 w 125"/>
                  <a:gd name="T13" fmla="*/ 12 h 79"/>
                  <a:gd name="T14" fmla="*/ 30 w 125"/>
                  <a:gd name="T15" fmla="*/ 11 h 79"/>
                  <a:gd name="T16" fmla="*/ 11 w 125"/>
                  <a:gd name="T17" fmla="*/ 6 h 79"/>
                  <a:gd name="T18" fmla="*/ 11 w 125"/>
                  <a:gd name="T19" fmla="*/ 2 h 79"/>
                  <a:gd name="T20" fmla="*/ 6 w 125"/>
                  <a:gd name="T21" fmla="*/ 4 h 79"/>
                  <a:gd name="T22" fmla="*/ 3 w 125"/>
                  <a:gd name="T23" fmla="*/ 16 h 79"/>
                  <a:gd name="T24" fmla="*/ 8 w 125"/>
                  <a:gd name="T25" fmla="*/ 23 h 79"/>
                  <a:gd name="T26" fmla="*/ 13 w 125"/>
                  <a:gd name="T27" fmla="*/ 28 h 79"/>
                  <a:gd name="T28" fmla="*/ 9 w 125"/>
                  <a:gd name="T29" fmla="*/ 34 h 79"/>
                  <a:gd name="T30" fmla="*/ 3 w 125"/>
                  <a:gd name="T31" fmla="*/ 38 h 79"/>
                  <a:gd name="T32" fmla="*/ 2 w 125"/>
                  <a:gd name="T33" fmla="*/ 45 h 79"/>
                  <a:gd name="T34" fmla="*/ 0 w 125"/>
                  <a:gd name="T35" fmla="*/ 51 h 79"/>
                  <a:gd name="T36" fmla="*/ 11 w 125"/>
                  <a:gd name="T37" fmla="*/ 62 h 79"/>
                  <a:gd name="T38" fmla="*/ 11 w 125"/>
                  <a:gd name="T39" fmla="*/ 77 h 79"/>
                  <a:gd name="T40" fmla="*/ 22 w 125"/>
                  <a:gd name="T41" fmla="*/ 74 h 79"/>
                  <a:gd name="T42" fmla="*/ 34 w 125"/>
                  <a:gd name="T43" fmla="*/ 72 h 79"/>
                  <a:gd name="T44" fmla="*/ 38 w 125"/>
                  <a:gd name="T45" fmla="*/ 71 h 79"/>
                  <a:gd name="T46" fmla="*/ 41 w 125"/>
                  <a:gd name="T47" fmla="*/ 71 h 79"/>
                  <a:gd name="T48" fmla="*/ 44 w 125"/>
                  <a:gd name="T49" fmla="*/ 73 h 79"/>
                  <a:gd name="T50" fmla="*/ 57 w 125"/>
                  <a:gd name="T51" fmla="*/ 79 h 79"/>
                  <a:gd name="T52" fmla="*/ 69 w 125"/>
                  <a:gd name="T53" fmla="*/ 76 h 79"/>
                  <a:gd name="T54" fmla="*/ 73 w 125"/>
                  <a:gd name="T55" fmla="*/ 68 h 79"/>
                  <a:gd name="T56" fmla="*/ 81 w 125"/>
                  <a:gd name="T57" fmla="*/ 64 h 79"/>
                  <a:gd name="T58" fmla="*/ 93 w 125"/>
                  <a:gd name="T59" fmla="*/ 57 h 79"/>
                  <a:gd name="T60" fmla="*/ 97 w 125"/>
                  <a:gd name="T61" fmla="*/ 57 h 79"/>
                  <a:gd name="T62" fmla="*/ 104 w 125"/>
                  <a:gd name="T63" fmla="*/ 61 h 79"/>
                  <a:gd name="T64" fmla="*/ 106 w 125"/>
                  <a:gd name="T65" fmla="*/ 61 h 79"/>
                  <a:gd name="T66" fmla="*/ 108 w 125"/>
                  <a:gd name="T67" fmla="*/ 54 h 79"/>
                  <a:gd name="T68" fmla="*/ 101 w 125"/>
                  <a:gd name="T69" fmla="*/ 48 h 79"/>
                  <a:gd name="T70" fmla="*/ 105 w 125"/>
                  <a:gd name="T71" fmla="*/ 42 h 79"/>
                  <a:gd name="T72" fmla="*/ 109 w 125"/>
                  <a:gd name="T73" fmla="*/ 32 h 79"/>
                  <a:gd name="T74" fmla="*/ 119 w 125"/>
                  <a:gd name="T75" fmla="*/ 22 h 79"/>
                  <a:gd name="T76" fmla="*/ 116 w 125"/>
                  <a:gd name="T77" fmla="*/ 12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25" h="79">
                    <a:moveTo>
                      <a:pt x="116" y="12"/>
                    </a:moveTo>
                    <a:cubicBezTo>
                      <a:pt x="114" y="12"/>
                      <a:pt x="113" y="12"/>
                      <a:pt x="112" y="10"/>
                    </a:cubicBezTo>
                    <a:cubicBezTo>
                      <a:pt x="110" y="8"/>
                      <a:pt x="111" y="6"/>
                      <a:pt x="108" y="6"/>
                    </a:cubicBezTo>
                    <a:cubicBezTo>
                      <a:pt x="107" y="6"/>
                      <a:pt x="107" y="7"/>
                      <a:pt x="106" y="7"/>
                    </a:cubicBezTo>
                    <a:cubicBezTo>
                      <a:pt x="105" y="6"/>
                      <a:pt x="104" y="5"/>
                      <a:pt x="104" y="5"/>
                    </a:cubicBezTo>
                    <a:cubicBezTo>
                      <a:pt x="103" y="5"/>
                      <a:pt x="101" y="5"/>
                      <a:pt x="100" y="5"/>
                    </a:cubicBezTo>
                    <a:cubicBezTo>
                      <a:pt x="99" y="5"/>
                      <a:pt x="98" y="4"/>
                      <a:pt x="97" y="3"/>
                    </a:cubicBezTo>
                    <a:cubicBezTo>
                      <a:pt x="93" y="0"/>
                      <a:pt x="88" y="2"/>
                      <a:pt x="83" y="4"/>
                    </a:cubicBezTo>
                    <a:cubicBezTo>
                      <a:pt x="81" y="4"/>
                      <a:pt x="78" y="5"/>
                      <a:pt x="76" y="6"/>
                    </a:cubicBezTo>
                    <a:cubicBezTo>
                      <a:pt x="75" y="7"/>
                      <a:pt x="72" y="9"/>
                      <a:pt x="70" y="10"/>
                    </a:cubicBezTo>
                    <a:cubicBezTo>
                      <a:pt x="69" y="12"/>
                      <a:pt x="68" y="13"/>
                      <a:pt x="66" y="14"/>
                    </a:cubicBezTo>
                    <a:cubicBezTo>
                      <a:pt x="63" y="14"/>
                      <a:pt x="61" y="15"/>
                      <a:pt x="58" y="14"/>
                    </a:cubicBezTo>
                    <a:cubicBezTo>
                      <a:pt x="55" y="13"/>
                      <a:pt x="54" y="12"/>
                      <a:pt x="51" y="13"/>
                    </a:cubicBezTo>
                    <a:cubicBezTo>
                      <a:pt x="48" y="13"/>
                      <a:pt x="47" y="12"/>
                      <a:pt x="44" y="12"/>
                    </a:cubicBezTo>
                    <a:cubicBezTo>
                      <a:pt x="42" y="11"/>
                      <a:pt x="40" y="12"/>
                      <a:pt x="38" y="12"/>
                    </a:cubicBezTo>
                    <a:cubicBezTo>
                      <a:pt x="35" y="12"/>
                      <a:pt x="32" y="11"/>
                      <a:pt x="30" y="11"/>
                    </a:cubicBezTo>
                    <a:cubicBezTo>
                      <a:pt x="25" y="10"/>
                      <a:pt x="21" y="8"/>
                      <a:pt x="17" y="9"/>
                    </a:cubicBezTo>
                    <a:cubicBezTo>
                      <a:pt x="15" y="10"/>
                      <a:pt x="8" y="10"/>
                      <a:pt x="11" y="6"/>
                    </a:cubicBezTo>
                    <a:cubicBezTo>
                      <a:pt x="12" y="5"/>
                      <a:pt x="16" y="5"/>
                      <a:pt x="14" y="3"/>
                    </a:cubicBezTo>
                    <a:cubicBezTo>
                      <a:pt x="13" y="2"/>
                      <a:pt x="12" y="2"/>
                      <a:pt x="11" y="2"/>
                    </a:cubicBezTo>
                    <a:cubicBezTo>
                      <a:pt x="9" y="1"/>
                      <a:pt x="9" y="0"/>
                      <a:pt x="7" y="0"/>
                    </a:cubicBezTo>
                    <a:cubicBezTo>
                      <a:pt x="6" y="1"/>
                      <a:pt x="6" y="2"/>
                      <a:pt x="6" y="4"/>
                    </a:cubicBezTo>
                    <a:cubicBezTo>
                      <a:pt x="5" y="5"/>
                      <a:pt x="3" y="5"/>
                      <a:pt x="3" y="6"/>
                    </a:cubicBezTo>
                    <a:cubicBezTo>
                      <a:pt x="0" y="9"/>
                      <a:pt x="2" y="13"/>
                      <a:pt x="3" y="16"/>
                    </a:cubicBezTo>
                    <a:cubicBezTo>
                      <a:pt x="4" y="17"/>
                      <a:pt x="4" y="19"/>
                      <a:pt x="4" y="20"/>
                    </a:cubicBezTo>
                    <a:cubicBezTo>
                      <a:pt x="5" y="21"/>
                      <a:pt x="7" y="22"/>
                      <a:pt x="8" y="23"/>
                    </a:cubicBezTo>
                    <a:cubicBezTo>
                      <a:pt x="9" y="24"/>
                      <a:pt x="10" y="24"/>
                      <a:pt x="11" y="26"/>
                    </a:cubicBezTo>
                    <a:cubicBezTo>
                      <a:pt x="11" y="27"/>
                      <a:pt x="13" y="27"/>
                      <a:pt x="13" y="28"/>
                    </a:cubicBezTo>
                    <a:cubicBezTo>
                      <a:pt x="14" y="30"/>
                      <a:pt x="13" y="31"/>
                      <a:pt x="12" y="32"/>
                    </a:cubicBezTo>
                    <a:cubicBezTo>
                      <a:pt x="10" y="33"/>
                      <a:pt x="10" y="33"/>
                      <a:pt x="9" y="34"/>
                    </a:cubicBezTo>
                    <a:cubicBezTo>
                      <a:pt x="8" y="36"/>
                      <a:pt x="8" y="36"/>
                      <a:pt x="6" y="36"/>
                    </a:cubicBezTo>
                    <a:cubicBezTo>
                      <a:pt x="5" y="36"/>
                      <a:pt x="3" y="36"/>
                      <a:pt x="3" y="38"/>
                    </a:cubicBezTo>
                    <a:cubicBezTo>
                      <a:pt x="2" y="39"/>
                      <a:pt x="3" y="40"/>
                      <a:pt x="3" y="41"/>
                    </a:cubicBezTo>
                    <a:cubicBezTo>
                      <a:pt x="2" y="42"/>
                      <a:pt x="2" y="43"/>
                      <a:pt x="2" y="45"/>
                    </a:cubicBezTo>
                    <a:cubicBezTo>
                      <a:pt x="3" y="46"/>
                      <a:pt x="4" y="46"/>
                      <a:pt x="4" y="48"/>
                    </a:cubicBezTo>
                    <a:cubicBezTo>
                      <a:pt x="4" y="50"/>
                      <a:pt x="2" y="51"/>
                      <a:pt x="0" y="51"/>
                    </a:cubicBezTo>
                    <a:cubicBezTo>
                      <a:pt x="3" y="53"/>
                      <a:pt x="4" y="55"/>
                      <a:pt x="6" y="57"/>
                    </a:cubicBezTo>
                    <a:cubicBezTo>
                      <a:pt x="10" y="58"/>
                      <a:pt x="10" y="58"/>
                      <a:pt x="11" y="62"/>
                    </a:cubicBezTo>
                    <a:cubicBezTo>
                      <a:pt x="11" y="64"/>
                      <a:pt x="14" y="66"/>
                      <a:pt x="13" y="69"/>
                    </a:cubicBezTo>
                    <a:cubicBezTo>
                      <a:pt x="12" y="72"/>
                      <a:pt x="12" y="74"/>
                      <a:pt x="11" y="77"/>
                    </a:cubicBezTo>
                    <a:cubicBezTo>
                      <a:pt x="13" y="77"/>
                      <a:pt x="15" y="77"/>
                      <a:pt x="17" y="76"/>
                    </a:cubicBezTo>
                    <a:cubicBezTo>
                      <a:pt x="19" y="75"/>
                      <a:pt x="20" y="74"/>
                      <a:pt x="22" y="74"/>
                    </a:cubicBezTo>
                    <a:cubicBezTo>
                      <a:pt x="24" y="74"/>
                      <a:pt x="26" y="76"/>
                      <a:pt x="28" y="75"/>
                    </a:cubicBezTo>
                    <a:cubicBezTo>
                      <a:pt x="30" y="74"/>
                      <a:pt x="32" y="72"/>
                      <a:pt x="34" y="72"/>
                    </a:cubicBezTo>
                    <a:cubicBezTo>
                      <a:pt x="35" y="72"/>
                      <a:pt x="36" y="72"/>
                      <a:pt x="37" y="71"/>
                    </a:cubicBezTo>
                    <a:cubicBezTo>
                      <a:pt x="38" y="71"/>
                      <a:pt x="37" y="70"/>
                      <a:pt x="38" y="71"/>
                    </a:cubicBezTo>
                    <a:cubicBezTo>
                      <a:pt x="39" y="71"/>
                      <a:pt x="39" y="71"/>
                      <a:pt x="39" y="71"/>
                    </a:cubicBezTo>
                    <a:cubicBezTo>
                      <a:pt x="40" y="72"/>
                      <a:pt x="41" y="71"/>
                      <a:pt x="41" y="71"/>
                    </a:cubicBezTo>
                    <a:cubicBezTo>
                      <a:pt x="42" y="71"/>
                      <a:pt x="42" y="70"/>
                      <a:pt x="43" y="71"/>
                    </a:cubicBezTo>
                    <a:cubicBezTo>
                      <a:pt x="44" y="71"/>
                      <a:pt x="44" y="72"/>
                      <a:pt x="44" y="73"/>
                    </a:cubicBezTo>
                    <a:cubicBezTo>
                      <a:pt x="45" y="75"/>
                      <a:pt x="46" y="75"/>
                      <a:pt x="49" y="76"/>
                    </a:cubicBezTo>
                    <a:cubicBezTo>
                      <a:pt x="51" y="73"/>
                      <a:pt x="55" y="78"/>
                      <a:pt x="57" y="79"/>
                    </a:cubicBezTo>
                    <a:cubicBezTo>
                      <a:pt x="59" y="79"/>
                      <a:pt x="61" y="78"/>
                      <a:pt x="63" y="78"/>
                    </a:cubicBezTo>
                    <a:cubicBezTo>
                      <a:pt x="65" y="77"/>
                      <a:pt x="67" y="76"/>
                      <a:pt x="69" y="76"/>
                    </a:cubicBezTo>
                    <a:cubicBezTo>
                      <a:pt x="73" y="77"/>
                      <a:pt x="77" y="75"/>
                      <a:pt x="76" y="71"/>
                    </a:cubicBezTo>
                    <a:cubicBezTo>
                      <a:pt x="75" y="70"/>
                      <a:pt x="73" y="69"/>
                      <a:pt x="73" y="68"/>
                    </a:cubicBezTo>
                    <a:cubicBezTo>
                      <a:pt x="73" y="65"/>
                      <a:pt x="77" y="66"/>
                      <a:pt x="78" y="67"/>
                    </a:cubicBezTo>
                    <a:cubicBezTo>
                      <a:pt x="78" y="64"/>
                      <a:pt x="80" y="65"/>
                      <a:pt x="81" y="64"/>
                    </a:cubicBezTo>
                    <a:cubicBezTo>
                      <a:pt x="83" y="64"/>
                      <a:pt x="83" y="63"/>
                      <a:pt x="84" y="62"/>
                    </a:cubicBezTo>
                    <a:cubicBezTo>
                      <a:pt x="86" y="58"/>
                      <a:pt x="92" y="62"/>
                      <a:pt x="93" y="57"/>
                    </a:cubicBezTo>
                    <a:cubicBezTo>
                      <a:pt x="94" y="57"/>
                      <a:pt x="94" y="58"/>
                      <a:pt x="95" y="58"/>
                    </a:cubicBezTo>
                    <a:cubicBezTo>
                      <a:pt x="96" y="58"/>
                      <a:pt x="97" y="57"/>
                      <a:pt x="97" y="57"/>
                    </a:cubicBezTo>
                    <a:cubicBezTo>
                      <a:pt x="99" y="57"/>
                      <a:pt x="100" y="60"/>
                      <a:pt x="101" y="61"/>
                    </a:cubicBezTo>
                    <a:cubicBezTo>
                      <a:pt x="102" y="61"/>
                      <a:pt x="102" y="62"/>
                      <a:pt x="104" y="61"/>
                    </a:cubicBezTo>
                    <a:cubicBezTo>
                      <a:pt x="104" y="61"/>
                      <a:pt x="104" y="61"/>
                      <a:pt x="105" y="60"/>
                    </a:cubicBezTo>
                    <a:cubicBezTo>
                      <a:pt x="105" y="60"/>
                      <a:pt x="106" y="60"/>
                      <a:pt x="106" y="61"/>
                    </a:cubicBezTo>
                    <a:cubicBezTo>
                      <a:pt x="108" y="60"/>
                      <a:pt x="109" y="59"/>
                      <a:pt x="111" y="59"/>
                    </a:cubicBezTo>
                    <a:cubicBezTo>
                      <a:pt x="110" y="57"/>
                      <a:pt x="109" y="56"/>
                      <a:pt x="108" y="54"/>
                    </a:cubicBezTo>
                    <a:cubicBezTo>
                      <a:pt x="107" y="52"/>
                      <a:pt x="106" y="50"/>
                      <a:pt x="105" y="49"/>
                    </a:cubicBezTo>
                    <a:cubicBezTo>
                      <a:pt x="104" y="48"/>
                      <a:pt x="102" y="49"/>
                      <a:pt x="101" y="48"/>
                    </a:cubicBezTo>
                    <a:cubicBezTo>
                      <a:pt x="99" y="47"/>
                      <a:pt x="101" y="45"/>
                      <a:pt x="103" y="45"/>
                    </a:cubicBezTo>
                    <a:cubicBezTo>
                      <a:pt x="103" y="44"/>
                      <a:pt x="105" y="43"/>
                      <a:pt x="105" y="42"/>
                    </a:cubicBezTo>
                    <a:cubicBezTo>
                      <a:pt x="106" y="41"/>
                      <a:pt x="108" y="40"/>
                      <a:pt x="108" y="39"/>
                    </a:cubicBezTo>
                    <a:cubicBezTo>
                      <a:pt x="109" y="37"/>
                      <a:pt x="109" y="34"/>
                      <a:pt x="109" y="32"/>
                    </a:cubicBezTo>
                    <a:cubicBezTo>
                      <a:pt x="110" y="30"/>
                      <a:pt x="110" y="28"/>
                      <a:pt x="111" y="26"/>
                    </a:cubicBezTo>
                    <a:cubicBezTo>
                      <a:pt x="113" y="23"/>
                      <a:pt x="115" y="22"/>
                      <a:pt x="119" y="22"/>
                    </a:cubicBezTo>
                    <a:cubicBezTo>
                      <a:pt x="125" y="22"/>
                      <a:pt x="122" y="16"/>
                      <a:pt x="122" y="13"/>
                    </a:cubicBezTo>
                    <a:cubicBezTo>
                      <a:pt x="120" y="13"/>
                      <a:pt x="118" y="13"/>
                      <a:pt x="116" y="12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175" cap="rnd">
                <a:solidFill>
                  <a:schemeClr val="tx1">
                    <a:lumMod val="25000"/>
                    <a:lumOff val="7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70" name="Oval 69">
                <a:extLst>
                  <a:ext uri="{FF2B5EF4-FFF2-40B4-BE49-F238E27FC236}">
                    <a16:creationId xmlns:a16="http://schemas.microsoft.com/office/drawing/2014/main" id="{60ED5678-A1C5-6669-8BD0-A387204533F7}"/>
                  </a:ext>
                </a:extLst>
              </p:cNvPr>
              <p:cNvSpPr/>
              <p:nvPr userDrawn="1"/>
            </p:nvSpPr>
            <p:spPr>
              <a:xfrm>
                <a:off x="9085488" y="6147900"/>
                <a:ext cx="75991" cy="79026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89C3A626-2EDA-C18E-B651-44065CFF009C}"/>
                </a:ext>
              </a:extLst>
            </p:cNvPr>
            <p:cNvSpPr/>
            <p:nvPr userDrawn="1"/>
          </p:nvSpPr>
          <p:spPr>
            <a:xfrm>
              <a:off x="7096653" y="5862617"/>
              <a:ext cx="75991" cy="79026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46FBC881-5815-04D5-B7CA-428BEDBD8271}"/>
                </a:ext>
              </a:extLst>
            </p:cNvPr>
            <p:cNvSpPr/>
            <p:nvPr userDrawn="1"/>
          </p:nvSpPr>
          <p:spPr>
            <a:xfrm>
              <a:off x="6879168" y="5494591"/>
              <a:ext cx="75991" cy="79026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B66541F9-B7B0-9EB0-8FC1-A5CC8E22667E}"/>
                </a:ext>
              </a:extLst>
            </p:cNvPr>
            <p:cNvSpPr/>
            <p:nvPr userDrawn="1"/>
          </p:nvSpPr>
          <p:spPr>
            <a:xfrm>
              <a:off x="6815589" y="5643945"/>
              <a:ext cx="75991" cy="79026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3F3ADEE9-7804-FFB4-B590-03471AEA0D4B}"/>
                </a:ext>
              </a:extLst>
            </p:cNvPr>
            <p:cNvGrpSpPr/>
            <p:nvPr/>
          </p:nvGrpSpPr>
          <p:grpSpPr>
            <a:xfrm>
              <a:off x="6144841" y="5479749"/>
              <a:ext cx="668826" cy="658541"/>
              <a:chOff x="7639436" y="5561894"/>
              <a:chExt cx="668826" cy="658541"/>
            </a:xfrm>
          </p:grpSpPr>
          <p:sp>
            <p:nvSpPr>
              <p:cNvPr id="67" name="Freeform 21">
                <a:extLst>
                  <a:ext uri="{FF2B5EF4-FFF2-40B4-BE49-F238E27FC236}">
                    <a16:creationId xmlns:a16="http://schemas.microsoft.com/office/drawing/2014/main" id="{F8A7A66D-9F35-EE1B-34C1-2574EE500D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39436" y="5561894"/>
                <a:ext cx="668826" cy="658541"/>
              </a:xfrm>
              <a:custGeom>
                <a:avLst/>
                <a:gdLst>
                  <a:gd name="T0" fmla="*/ 56 w 78"/>
                  <a:gd name="T1" fmla="*/ 72 h 74"/>
                  <a:gd name="T2" fmla="*/ 55 w 78"/>
                  <a:gd name="T3" fmla="*/ 68 h 74"/>
                  <a:gd name="T4" fmla="*/ 55 w 78"/>
                  <a:gd name="T5" fmla="*/ 66 h 74"/>
                  <a:gd name="T6" fmla="*/ 55 w 78"/>
                  <a:gd name="T7" fmla="*/ 63 h 74"/>
                  <a:gd name="T8" fmla="*/ 57 w 78"/>
                  <a:gd name="T9" fmla="*/ 62 h 74"/>
                  <a:gd name="T10" fmla="*/ 59 w 78"/>
                  <a:gd name="T11" fmla="*/ 57 h 74"/>
                  <a:gd name="T12" fmla="*/ 62 w 78"/>
                  <a:gd name="T13" fmla="*/ 54 h 74"/>
                  <a:gd name="T14" fmla="*/ 65 w 78"/>
                  <a:gd name="T15" fmla="*/ 55 h 74"/>
                  <a:gd name="T16" fmla="*/ 65 w 78"/>
                  <a:gd name="T17" fmla="*/ 48 h 74"/>
                  <a:gd name="T18" fmla="*/ 67 w 78"/>
                  <a:gd name="T19" fmla="*/ 49 h 74"/>
                  <a:gd name="T20" fmla="*/ 70 w 78"/>
                  <a:gd name="T21" fmla="*/ 48 h 74"/>
                  <a:gd name="T22" fmla="*/ 73 w 78"/>
                  <a:gd name="T23" fmla="*/ 47 h 74"/>
                  <a:gd name="T24" fmla="*/ 74 w 78"/>
                  <a:gd name="T25" fmla="*/ 48 h 74"/>
                  <a:gd name="T26" fmla="*/ 75 w 78"/>
                  <a:gd name="T27" fmla="*/ 46 h 74"/>
                  <a:gd name="T28" fmla="*/ 73 w 78"/>
                  <a:gd name="T29" fmla="*/ 41 h 74"/>
                  <a:gd name="T30" fmla="*/ 71 w 78"/>
                  <a:gd name="T31" fmla="*/ 36 h 74"/>
                  <a:gd name="T32" fmla="*/ 77 w 78"/>
                  <a:gd name="T33" fmla="*/ 36 h 74"/>
                  <a:gd name="T34" fmla="*/ 73 w 78"/>
                  <a:gd name="T35" fmla="*/ 31 h 74"/>
                  <a:gd name="T36" fmla="*/ 72 w 78"/>
                  <a:gd name="T37" fmla="*/ 29 h 74"/>
                  <a:gd name="T38" fmla="*/ 69 w 78"/>
                  <a:gd name="T39" fmla="*/ 28 h 74"/>
                  <a:gd name="T40" fmla="*/ 69 w 78"/>
                  <a:gd name="T41" fmla="*/ 20 h 74"/>
                  <a:gd name="T42" fmla="*/ 73 w 78"/>
                  <a:gd name="T43" fmla="*/ 14 h 74"/>
                  <a:gd name="T44" fmla="*/ 67 w 78"/>
                  <a:gd name="T45" fmla="*/ 10 h 74"/>
                  <a:gd name="T46" fmla="*/ 64 w 78"/>
                  <a:gd name="T47" fmla="*/ 12 h 74"/>
                  <a:gd name="T48" fmla="*/ 61 w 78"/>
                  <a:gd name="T49" fmla="*/ 8 h 74"/>
                  <a:gd name="T50" fmla="*/ 57 w 78"/>
                  <a:gd name="T51" fmla="*/ 6 h 74"/>
                  <a:gd name="T52" fmla="*/ 50 w 78"/>
                  <a:gd name="T53" fmla="*/ 4 h 74"/>
                  <a:gd name="T54" fmla="*/ 47 w 78"/>
                  <a:gd name="T55" fmla="*/ 5 h 74"/>
                  <a:gd name="T56" fmla="*/ 44 w 78"/>
                  <a:gd name="T57" fmla="*/ 5 h 74"/>
                  <a:gd name="T58" fmla="*/ 40 w 78"/>
                  <a:gd name="T59" fmla="*/ 5 h 74"/>
                  <a:gd name="T60" fmla="*/ 37 w 78"/>
                  <a:gd name="T61" fmla="*/ 4 h 74"/>
                  <a:gd name="T62" fmla="*/ 34 w 78"/>
                  <a:gd name="T63" fmla="*/ 4 h 74"/>
                  <a:gd name="T64" fmla="*/ 32 w 78"/>
                  <a:gd name="T65" fmla="*/ 3 h 74"/>
                  <a:gd name="T66" fmla="*/ 29 w 78"/>
                  <a:gd name="T67" fmla="*/ 3 h 74"/>
                  <a:gd name="T68" fmla="*/ 24 w 78"/>
                  <a:gd name="T69" fmla="*/ 1 h 74"/>
                  <a:gd name="T70" fmla="*/ 20 w 78"/>
                  <a:gd name="T71" fmla="*/ 3 h 74"/>
                  <a:gd name="T72" fmla="*/ 15 w 78"/>
                  <a:gd name="T73" fmla="*/ 4 h 74"/>
                  <a:gd name="T74" fmla="*/ 12 w 78"/>
                  <a:gd name="T75" fmla="*/ 8 h 74"/>
                  <a:gd name="T76" fmla="*/ 10 w 78"/>
                  <a:gd name="T77" fmla="*/ 6 h 74"/>
                  <a:gd name="T78" fmla="*/ 7 w 78"/>
                  <a:gd name="T79" fmla="*/ 4 h 74"/>
                  <a:gd name="T80" fmla="*/ 2 w 78"/>
                  <a:gd name="T81" fmla="*/ 4 h 74"/>
                  <a:gd name="T82" fmla="*/ 2 w 78"/>
                  <a:gd name="T83" fmla="*/ 12 h 74"/>
                  <a:gd name="T84" fmla="*/ 2 w 78"/>
                  <a:gd name="T85" fmla="*/ 17 h 74"/>
                  <a:gd name="T86" fmla="*/ 5 w 78"/>
                  <a:gd name="T87" fmla="*/ 17 h 74"/>
                  <a:gd name="T88" fmla="*/ 7 w 78"/>
                  <a:gd name="T89" fmla="*/ 20 h 74"/>
                  <a:gd name="T90" fmla="*/ 7 w 78"/>
                  <a:gd name="T91" fmla="*/ 21 h 74"/>
                  <a:gd name="T92" fmla="*/ 9 w 78"/>
                  <a:gd name="T93" fmla="*/ 22 h 74"/>
                  <a:gd name="T94" fmla="*/ 11 w 78"/>
                  <a:gd name="T95" fmla="*/ 29 h 74"/>
                  <a:gd name="T96" fmla="*/ 21 w 78"/>
                  <a:gd name="T97" fmla="*/ 41 h 74"/>
                  <a:gd name="T98" fmla="*/ 26 w 78"/>
                  <a:gd name="T99" fmla="*/ 48 h 74"/>
                  <a:gd name="T100" fmla="*/ 32 w 78"/>
                  <a:gd name="T101" fmla="*/ 53 h 74"/>
                  <a:gd name="T102" fmla="*/ 37 w 78"/>
                  <a:gd name="T103" fmla="*/ 59 h 74"/>
                  <a:gd name="T104" fmla="*/ 41 w 78"/>
                  <a:gd name="T105" fmla="*/ 65 h 74"/>
                  <a:gd name="T106" fmla="*/ 44 w 78"/>
                  <a:gd name="T107" fmla="*/ 67 h 74"/>
                  <a:gd name="T108" fmla="*/ 46 w 78"/>
                  <a:gd name="T109" fmla="*/ 69 h 74"/>
                  <a:gd name="T110" fmla="*/ 54 w 78"/>
                  <a:gd name="T111" fmla="*/ 74 h 74"/>
                  <a:gd name="T112" fmla="*/ 56 w 78"/>
                  <a:gd name="T113" fmla="*/ 72 h 74"/>
                  <a:gd name="T114" fmla="*/ 56 w 78"/>
                  <a:gd name="T115" fmla="*/ 72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78" h="74">
                    <a:moveTo>
                      <a:pt x="56" y="72"/>
                    </a:moveTo>
                    <a:cubicBezTo>
                      <a:pt x="57" y="71"/>
                      <a:pt x="55" y="69"/>
                      <a:pt x="55" y="68"/>
                    </a:cubicBezTo>
                    <a:cubicBezTo>
                      <a:pt x="55" y="67"/>
                      <a:pt x="55" y="66"/>
                      <a:pt x="55" y="66"/>
                    </a:cubicBezTo>
                    <a:cubicBezTo>
                      <a:pt x="55" y="65"/>
                      <a:pt x="55" y="64"/>
                      <a:pt x="55" y="63"/>
                    </a:cubicBezTo>
                    <a:cubicBezTo>
                      <a:pt x="55" y="62"/>
                      <a:pt x="57" y="63"/>
                      <a:pt x="57" y="62"/>
                    </a:cubicBezTo>
                    <a:cubicBezTo>
                      <a:pt x="58" y="61"/>
                      <a:pt x="58" y="58"/>
                      <a:pt x="59" y="57"/>
                    </a:cubicBezTo>
                    <a:cubicBezTo>
                      <a:pt x="59" y="55"/>
                      <a:pt x="60" y="54"/>
                      <a:pt x="62" y="54"/>
                    </a:cubicBezTo>
                    <a:cubicBezTo>
                      <a:pt x="63" y="54"/>
                      <a:pt x="65" y="55"/>
                      <a:pt x="65" y="55"/>
                    </a:cubicBezTo>
                    <a:cubicBezTo>
                      <a:pt x="68" y="54"/>
                      <a:pt x="64" y="50"/>
                      <a:pt x="65" y="48"/>
                    </a:cubicBezTo>
                    <a:cubicBezTo>
                      <a:pt x="65" y="48"/>
                      <a:pt x="66" y="48"/>
                      <a:pt x="67" y="49"/>
                    </a:cubicBezTo>
                    <a:cubicBezTo>
                      <a:pt x="68" y="49"/>
                      <a:pt x="69" y="49"/>
                      <a:pt x="70" y="48"/>
                    </a:cubicBezTo>
                    <a:cubicBezTo>
                      <a:pt x="71" y="48"/>
                      <a:pt x="71" y="47"/>
                      <a:pt x="73" y="47"/>
                    </a:cubicBezTo>
                    <a:cubicBezTo>
                      <a:pt x="73" y="47"/>
                      <a:pt x="74" y="48"/>
                      <a:pt x="74" y="48"/>
                    </a:cubicBezTo>
                    <a:cubicBezTo>
                      <a:pt x="75" y="48"/>
                      <a:pt x="75" y="47"/>
                      <a:pt x="75" y="46"/>
                    </a:cubicBezTo>
                    <a:cubicBezTo>
                      <a:pt x="75" y="44"/>
                      <a:pt x="75" y="43"/>
                      <a:pt x="73" y="41"/>
                    </a:cubicBezTo>
                    <a:cubicBezTo>
                      <a:pt x="72" y="40"/>
                      <a:pt x="70" y="37"/>
                      <a:pt x="71" y="36"/>
                    </a:cubicBezTo>
                    <a:cubicBezTo>
                      <a:pt x="72" y="36"/>
                      <a:pt x="76" y="38"/>
                      <a:pt x="77" y="36"/>
                    </a:cubicBezTo>
                    <a:cubicBezTo>
                      <a:pt x="78" y="34"/>
                      <a:pt x="74" y="31"/>
                      <a:pt x="73" y="31"/>
                    </a:cubicBezTo>
                    <a:cubicBezTo>
                      <a:pt x="73" y="30"/>
                      <a:pt x="73" y="29"/>
                      <a:pt x="72" y="29"/>
                    </a:cubicBezTo>
                    <a:cubicBezTo>
                      <a:pt x="71" y="28"/>
                      <a:pt x="70" y="28"/>
                      <a:pt x="69" y="28"/>
                    </a:cubicBezTo>
                    <a:cubicBezTo>
                      <a:pt x="66" y="26"/>
                      <a:pt x="68" y="22"/>
                      <a:pt x="69" y="20"/>
                    </a:cubicBezTo>
                    <a:cubicBezTo>
                      <a:pt x="71" y="18"/>
                      <a:pt x="73" y="16"/>
                      <a:pt x="73" y="14"/>
                    </a:cubicBezTo>
                    <a:cubicBezTo>
                      <a:pt x="74" y="10"/>
                      <a:pt x="70" y="10"/>
                      <a:pt x="67" y="10"/>
                    </a:cubicBezTo>
                    <a:cubicBezTo>
                      <a:pt x="67" y="11"/>
                      <a:pt x="65" y="12"/>
                      <a:pt x="64" y="12"/>
                    </a:cubicBezTo>
                    <a:cubicBezTo>
                      <a:pt x="63" y="12"/>
                      <a:pt x="61" y="9"/>
                      <a:pt x="61" y="8"/>
                    </a:cubicBezTo>
                    <a:cubicBezTo>
                      <a:pt x="60" y="6"/>
                      <a:pt x="59" y="6"/>
                      <a:pt x="57" y="6"/>
                    </a:cubicBezTo>
                    <a:cubicBezTo>
                      <a:pt x="54" y="7"/>
                      <a:pt x="52" y="5"/>
                      <a:pt x="50" y="4"/>
                    </a:cubicBezTo>
                    <a:cubicBezTo>
                      <a:pt x="50" y="5"/>
                      <a:pt x="48" y="5"/>
                      <a:pt x="47" y="5"/>
                    </a:cubicBezTo>
                    <a:cubicBezTo>
                      <a:pt x="46" y="4"/>
                      <a:pt x="45" y="5"/>
                      <a:pt x="44" y="5"/>
                    </a:cubicBezTo>
                    <a:cubicBezTo>
                      <a:pt x="42" y="6"/>
                      <a:pt x="42" y="6"/>
                      <a:pt x="40" y="5"/>
                    </a:cubicBezTo>
                    <a:cubicBezTo>
                      <a:pt x="39" y="4"/>
                      <a:pt x="39" y="3"/>
                      <a:pt x="37" y="4"/>
                    </a:cubicBezTo>
                    <a:cubicBezTo>
                      <a:pt x="36" y="4"/>
                      <a:pt x="35" y="6"/>
                      <a:pt x="34" y="4"/>
                    </a:cubicBezTo>
                    <a:cubicBezTo>
                      <a:pt x="33" y="4"/>
                      <a:pt x="32" y="3"/>
                      <a:pt x="32" y="3"/>
                    </a:cubicBezTo>
                    <a:cubicBezTo>
                      <a:pt x="30" y="3"/>
                      <a:pt x="30" y="4"/>
                      <a:pt x="29" y="3"/>
                    </a:cubicBezTo>
                    <a:cubicBezTo>
                      <a:pt x="27" y="3"/>
                      <a:pt x="26" y="0"/>
                      <a:pt x="24" y="1"/>
                    </a:cubicBezTo>
                    <a:cubicBezTo>
                      <a:pt x="22" y="2"/>
                      <a:pt x="22" y="3"/>
                      <a:pt x="20" y="3"/>
                    </a:cubicBezTo>
                    <a:cubicBezTo>
                      <a:pt x="17" y="3"/>
                      <a:pt x="16" y="2"/>
                      <a:pt x="15" y="4"/>
                    </a:cubicBezTo>
                    <a:cubicBezTo>
                      <a:pt x="14" y="5"/>
                      <a:pt x="13" y="8"/>
                      <a:pt x="12" y="8"/>
                    </a:cubicBezTo>
                    <a:cubicBezTo>
                      <a:pt x="11" y="7"/>
                      <a:pt x="10" y="6"/>
                      <a:pt x="10" y="6"/>
                    </a:cubicBezTo>
                    <a:cubicBezTo>
                      <a:pt x="9" y="5"/>
                      <a:pt x="8" y="4"/>
                      <a:pt x="7" y="4"/>
                    </a:cubicBezTo>
                    <a:cubicBezTo>
                      <a:pt x="5" y="3"/>
                      <a:pt x="3" y="2"/>
                      <a:pt x="2" y="4"/>
                    </a:cubicBezTo>
                    <a:cubicBezTo>
                      <a:pt x="1" y="7"/>
                      <a:pt x="2" y="9"/>
                      <a:pt x="2" y="12"/>
                    </a:cubicBezTo>
                    <a:cubicBezTo>
                      <a:pt x="2" y="14"/>
                      <a:pt x="0" y="16"/>
                      <a:pt x="2" y="17"/>
                    </a:cubicBezTo>
                    <a:cubicBezTo>
                      <a:pt x="3" y="17"/>
                      <a:pt x="4" y="17"/>
                      <a:pt x="5" y="17"/>
                    </a:cubicBezTo>
                    <a:cubicBezTo>
                      <a:pt x="6" y="18"/>
                      <a:pt x="7" y="19"/>
                      <a:pt x="7" y="20"/>
                    </a:cubicBezTo>
                    <a:cubicBezTo>
                      <a:pt x="7" y="21"/>
                      <a:pt x="7" y="21"/>
                      <a:pt x="7" y="21"/>
                    </a:cubicBezTo>
                    <a:cubicBezTo>
                      <a:pt x="7" y="22"/>
                      <a:pt x="8" y="22"/>
                      <a:pt x="9" y="22"/>
                    </a:cubicBezTo>
                    <a:cubicBezTo>
                      <a:pt x="10" y="24"/>
                      <a:pt x="10" y="27"/>
                      <a:pt x="11" y="29"/>
                    </a:cubicBezTo>
                    <a:cubicBezTo>
                      <a:pt x="13" y="34"/>
                      <a:pt x="17" y="37"/>
                      <a:pt x="21" y="41"/>
                    </a:cubicBezTo>
                    <a:cubicBezTo>
                      <a:pt x="22" y="44"/>
                      <a:pt x="24" y="46"/>
                      <a:pt x="26" y="48"/>
                    </a:cubicBezTo>
                    <a:cubicBezTo>
                      <a:pt x="28" y="50"/>
                      <a:pt x="31" y="50"/>
                      <a:pt x="32" y="53"/>
                    </a:cubicBezTo>
                    <a:cubicBezTo>
                      <a:pt x="32" y="56"/>
                      <a:pt x="35" y="57"/>
                      <a:pt x="37" y="59"/>
                    </a:cubicBezTo>
                    <a:cubicBezTo>
                      <a:pt x="38" y="61"/>
                      <a:pt x="39" y="63"/>
                      <a:pt x="41" y="65"/>
                    </a:cubicBezTo>
                    <a:cubicBezTo>
                      <a:pt x="42" y="66"/>
                      <a:pt x="43" y="66"/>
                      <a:pt x="44" y="67"/>
                    </a:cubicBezTo>
                    <a:cubicBezTo>
                      <a:pt x="45" y="67"/>
                      <a:pt x="45" y="69"/>
                      <a:pt x="46" y="69"/>
                    </a:cubicBezTo>
                    <a:cubicBezTo>
                      <a:pt x="48" y="71"/>
                      <a:pt x="52" y="72"/>
                      <a:pt x="54" y="74"/>
                    </a:cubicBezTo>
                    <a:cubicBezTo>
                      <a:pt x="55" y="74"/>
                      <a:pt x="56" y="74"/>
                      <a:pt x="56" y="72"/>
                    </a:cubicBezTo>
                    <a:cubicBezTo>
                      <a:pt x="57" y="70"/>
                      <a:pt x="56" y="74"/>
                      <a:pt x="56" y="72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175" cap="rnd">
                <a:solidFill>
                  <a:schemeClr val="tx1">
                    <a:lumMod val="25000"/>
                    <a:lumOff val="7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FD58441E-D350-B622-6FFD-8E27387593EB}"/>
                  </a:ext>
                </a:extLst>
              </p:cNvPr>
              <p:cNvSpPr/>
              <p:nvPr userDrawn="1"/>
            </p:nvSpPr>
            <p:spPr>
              <a:xfrm>
                <a:off x="7976864" y="5816219"/>
                <a:ext cx="75991" cy="79026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567657B7-1A34-3475-9999-5AA90C0E21BA}"/>
                </a:ext>
              </a:extLst>
            </p:cNvPr>
            <p:cNvGrpSpPr/>
            <p:nvPr/>
          </p:nvGrpSpPr>
          <p:grpSpPr>
            <a:xfrm>
              <a:off x="5789083" y="5161577"/>
              <a:ext cx="989009" cy="991511"/>
              <a:chOff x="7283678" y="5243722"/>
              <a:chExt cx="989009" cy="991511"/>
            </a:xfrm>
          </p:grpSpPr>
          <p:sp>
            <p:nvSpPr>
              <p:cNvPr id="62" name="Freeform 52">
                <a:extLst>
                  <a:ext uri="{FF2B5EF4-FFF2-40B4-BE49-F238E27FC236}">
                    <a16:creationId xmlns:a16="http://schemas.microsoft.com/office/drawing/2014/main" id="{C7C3DB69-CF87-8753-20DC-9C3BA8F7112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283678" y="5243722"/>
                <a:ext cx="989009" cy="991511"/>
              </a:xfrm>
              <a:custGeom>
                <a:avLst/>
                <a:gdLst>
                  <a:gd name="T0" fmla="*/ 93 w 116"/>
                  <a:gd name="T1" fmla="*/ 109 h 112"/>
                  <a:gd name="T2" fmla="*/ 69 w 116"/>
                  <a:gd name="T3" fmla="*/ 91 h 112"/>
                  <a:gd name="T4" fmla="*/ 45 w 116"/>
                  <a:gd name="T5" fmla="*/ 80 h 112"/>
                  <a:gd name="T6" fmla="*/ 33 w 116"/>
                  <a:gd name="T7" fmla="*/ 65 h 112"/>
                  <a:gd name="T8" fmla="*/ 34 w 116"/>
                  <a:gd name="T9" fmla="*/ 61 h 112"/>
                  <a:gd name="T10" fmla="*/ 24 w 116"/>
                  <a:gd name="T11" fmla="*/ 49 h 112"/>
                  <a:gd name="T12" fmla="*/ 17 w 116"/>
                  <a:gd name="T13" fmla="*/ 35 h 112"/>
                  <a:gd name="T14" fmla="*/ 12 w 116"/>
                  <a:gd name="T15" fmla="*/ 44 h 112"/>
                  <a:gd name="T16" fmla="*/ 4 w 116"/>
                  <a:gd name="T17" fmla="*/ 45 h 112"/>
                  <a:gd name="T18" fmla="*/ 3 w 116"/>
                  <a:gd name="T19" fmla="*/ 39 h 112"/>
                  <a:gd name="T20" fmla="*/ 8 w 116"/>
                  <a:gd name="T21" fmla="*/ 30 h 112"/>
                  <a:gd name="T22" fmla="*/ 27 w 116"/>
                  <a:gd name="T23" fmla="*/ 30 h 112"/>
                  <a:gd name="T24" fmla="*/ 36 w 116"/>
                  <a:gd name="T25" fmla="*/ 25 h 112"/>
                  <a:gd name="T26" fmla="*/ 43 w 116"/>
                  <a:gd name="T27" fmla="*/ 15 h 112"/>
                  <a:gd name="T28" fmla="*/ 47 w 116"/>
                  <a:gd name="T29" fmla="*/ 9 h 112"/>
                  <a:gd name="T30" fmla="*/ 54 w 116"/>
                  <a:gd name="T31" fmla="*/ 5 h 112"/>
                  <a:gd name="T32" fmla="*/ 66 w 116"/>
                  <a:gd name="T33" fmla="*/ 7 h 112"/>
                  <a:gd name="T34" fmla="*/ 75 w 116"/>
                  <a:gd name="T35" fmla="*/ 17 h 112"/>
                  <a:gd name="T36" fmla="*/ 97 w 116"/>
                  <a:gd name="T37" fmla="*/ 22 h 112"/>
                  <a:gd name="T38" fmla="*/ 105 w 116"/>
                  <a:gd name="T39" fmla="*/ 23 h 112"/>
                  <a:gd name="T40" fmla="*/ 109 w 116"/>
                  <a:gd name="T41" fmla="*/ 31 h 112"/>
                  <a:gd name="T42" fmla="*/ 113 w 116"/>
                  <a:gd name="T43" fmla="*/ 37 h 112"/>
                  <a:gd name="T44" fmla="*/ 108 w 116"/>
                  <a:gd name="T45" fmla="*/ 48 h 112"/>
                  <a:gd name="T46" fmla="*/ 92 w 116"/>
                  <a:gd name="T47" fmla="*/ 40 h 112"/>
                  <a:gd name="T48" fmla="*/ 82 w 116"/>
                  <a:gd name="T49" fmla="*/ 41 h 112"/>
                  <a:gd name="T50" fmla="*/ 73 w 116"/>
                  <a:gd name="T51" fmla="*/ 39 h 112"/>
                  <a:gd name="T52" fmla="*/ 61 w 116"/>
                  <a:gd name="T53" fmla="*/ 39 h 112"/>
                  <a:gd name="T54" fmla="*/ 52 w 116"/>
                  <a:gd name="T55" fmla="*/ 41 h 112"/>
                  <a:gd name="T56" fmla="*/ 45 w 116"/>
                  <a:gd name="T57" fmla="*/ 53 h 112"/>
                  <a:gd name="T58" fmla="*/ 49 w 116"/>
                  <a:gd name="T59" fmla="*/ 57 h 112"/>
                  <a:gd name="T60" fmla="*/ 53 w 116"/>
                  <a:gd name="T61" fmla="*/ 66 h 112"/>
                  <a:gd name="T62" fmla="*/ 72 w 116"/>
                  <a:gd name="T63" fmla="*/ 86 h 112"/>
                  <a:gd name="T64" fmla="*/ 84 w 116"/>
                  <a:gd name="T65" fmla="*/ 102 h 112"/>
                  <a:gd name="T66" fmla="*/ 96 w 116"/>
                  <a:gd name="T67" fmla="*/ 112 h 112"/>
                  <a:gd name="T68" fmla="*/ 21 w 116"/>
                  <a:gd name="T69" fmla="*/ 43 h 112"/>
                  <a:gd name="T70" fmla="*/ 22 w 116"/>
                  <a:gd name="T71" fmla="*/ 41 h 112"/>
                  <a:gd name="T72" fmla="*/ 15 w 116"/>
                  <a:gd name="T73" fmla="*/ 42 h 112"/>
                  <a:gd name="T74" fmla="*/ 17 w 116"/>
                  <a:gd name="T75" fmla="*/ 51 h 112"/>
                  <a:gd name="T76" fmla="*/ 19 w 116"/>
                  <a:gd name="T77" fmla="*/ 53 h 112"/>
                  <a:gd name="T78" fmla="*/ 19 w 116"/>
                  <a:gd name="T79" fmla="*/ 47 h 112"/>
                  <a:gd name="T80" fmla="*/ 26 w 116"/>
                  <a:gd name="T81" fmla="*/ 57 h 112"/>
                  <a:gd name="T82" fmla="*/ 31 w 116"/>
                  <a:gd name="T83" fmla="*/ 60 h 112"/>
                  <a:gd name="T84" fmla="*/ 26 w 116"/>
                  <a:gd name="T85" fmla="*/ 67 h 112"/>
                  <a:gd name="T86" fmla="*/ 29 w 116"/>
                  <a:gd name="T87" fmla="*/ 70 h 112"/>
                  <a:gd name="T88" fmla="*/ 55 w 116"/>
                  <a:gd name="T89" fmla="*/ 88 h 112"/>
                  <a:gd name="T90" fmla="*/ 65 w 116"/>
                  <a:gd name="T91" fmla="*/ 91 h 112"/>
                  <a:gd name="T92" fmla="*/ 61 w 116"/>
                  <a:gd name="T93" fmla="*/ 101 h 112"/>
                  <a:gd name="T94" fmla="*/ 67 w 116"/>
                  <a:gd name="T95" fmla="*/ 99 h 112"/>
                  <a:gd name="T96" fmla="*/ 73 w 116"/>
                  <a:gd name="T97" fmla="*/ 100 h 112"/>
                  <a:gd name="T98" fmla="*/ 72 w 116"/>
                  <a:gd name="T99" fmla="*/ 98 h 112"/>
                  <a:gd name="T100" fmla="*/ 52 w 116"/>
                  <a:gd name="T101" fmla="*/ 96 h 112"/>
                  <a:gd name="T102" fmla="*/ 52 w 116"/>
                  <a:gd name="T103" fmla="*/ 96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16" h="112">
                    <a:moveTo>
                      <a:pt x="96" y="112"/>
                    </a:moveTo>
                    <a:cubicBezTo>
                      <a:pt x="96" y="112"/>
                      <a:pt x="96" y="112"/>
                      <a:pt x="96" y="112"/>
                    </a:cubicBezTo>
                    <a:cubicBezTo>
                      <a:pt x="95" y="111"/>
                      <a:pt x="94" y="110"/>
                      <a:pt x="93" y="109"/>
                    </a:cubicBezTo>
                    <a:cubicBezTo>
                      <a:pt x="91" y="108"/>
                      <a:pt x="89" y="108"/>
                      <a:pt x="88" y="107"/>
                    </a:cubicBezTo>
                    <a:cubicBezTo>
                      <a:pt x="84" y="105"/>
                      <a:pt x="82" y="102"/>
                      <a:pt x="79" y="100"/>
                    </a:cubicBezTo>
                    <a:cubicBezTo>
                      <a:pt x="75" y="97"/>
                      <a:pt x="73" y="94"/>
                      <a:pt x="69" y="91"/>
                    </a:cubicBezTo>
                    <a:cubicBezTo>
                      <a:pt x="66" y="88"/>
                      <a:pt x="63" y="87"/>
                      <a:pt x="59" y="86"/>
                    </a:cubicBezTo>
                    <a:cubicBezTo>
                      <a:pt x="56" y="84"/>
                      <a:pt x="52" y="86"/>
                      <a:pt x="49" y="84"/>
                    </a:cubicBezTo>
                    <a:cubicBezTo>
                      <a:pt x="47" y="83"/>
                      <a:pt x="47" y="81"/>
                      <a:pt x="45" y="80"/>
                    </a:cubicBezTo>
                    <a:cubicBezTo>
                      <a:pt x="44" y="78"/>
                      <a:pt x="42" y="77"/>
                      <a:pt x="41" y="76"/>
                    </a:cubicBezTo>
                    <a:cubicBezTo>
                      <a:pt x="38" y="73"/>
                      <a:pt x="35" y="71"/>
                      <a:pt x="33" y="67"/>
                    </a:cubicBezTo>
                    <a:cubicBezTo>
                      <a:pt x="32" y="66"/>
                      <a:pt x="32" y="66"/>
                      <a:pt x="33" y="65"/>
                    </a:cubicBezTo>
                    <a:cubicBezTo>
                      <a:pt x="33" y="65"/>
                      <a:pt x="34" y="65"/>
                      <a:pt x="34" y="65"/>
                    </a:cubicBezTo>
                    <a:cubicBezTo>
                      <a:pt x="35" y="64"/>
                      <a:pt x="36" y="64"/>
                      <a:pt x="37" y="64"/>
                    </a:cubicBezTo>
                    <a:cubicBezTo>
                      <a:pt x="37" y="63"/>
                      <a:pt x="35" y="62"/>
                      <a:pt x="34" y="61"/>
                    </a:cubicBezTo>
                    <a:cubicBezTo>
                      <a:pt x="32" y="59"/>
                      <a:pt x="31" y="58"/>
                      <a:pt x="29" y="56"/>
                    </a:cubicBezTo>
                    <a:cubicBezTo>
                      <a:pt x="28" y="54"/>
                      <a:pt x="27" y="53"/>
                      <a:pt x="26" y="52"/>
                    </a:cubicBezTo>
                    <a:cubicBezTo>
                      <a:pt x="25" y="52"/>
                      <a:pt x="23" y="51"/>
                      <a:pt x="24" y="49"/>
                    </a:cubicBezTo>
                    <a:cubicBezTo>
                      <a:pt x="24" y="52"/>
                      <a:pt x="29" y="49"/>
                      <a:pt x="27" y="46"/>
                    </a:cubicBezTo>
                    <a:cubicBezTo>
                      <a:pt x="28" y="43"/>
                      <a:pt x="26" y="41"/>
                      <a:pt x="24" y="40"/>
                    </a:cubicBezTo>
                    <a:cubicBezTo>
                      <a:pt x="22" y="38"/>
                      <a:pt x="20" y="35"/>
                      <a:pt x="17" y="35"/>
                    </a:cubicBezTo>
                    <a:cubicBezTo>
                      <a:pt x="15" y="35"/>
                      <a:pt x="15" y="35"/>
                      <a:pt x="14" y="37"/>
                    </a:cubicBezTo>
                    <a:cubicBezTo>
                      <a:pt x="14" y="39"/>
                      <a:pt x="14" y="39"/>
                      <a:pt x="13" y="40"/>
                    </a:cubicBezTo>
                    <a:cubicBezTo>
                      <a:pt x="12" y="41"/>
                      <a:pt x="12" y="42"/>
                      <a:pt x="12" y="44"/>
                    </a:cubicBezTo>
                    <a:cubicBezTo>
                      <a:pt x="11" y="45"/>
                      <a:pt x="12" y="45"/>
                      <a:pt x="11" y="43"/>
                    </a:cubicBezTo>
                    <a:cubicBezTo>
                      <a:pt x="9" y="45"/>
                      <a:pt x="10" y="48"/>
                      <a:pt x="9" y="49"/>
                    </a:cubicBezTo>
                    <a:cubicBezTo>
                      <a:pt x="6" y="52"/>
                      <a:pt x="4" y="47"/>
                      <a:pt x="4" y="45"/>
                    </a:cubicBezTo>
                    <a:cubicBezTo>
                      <a:pt x="3" y="44"/>
                      <a:pt x="2" y="43"/>
                      <a:pt x="3" y="42"/>
                    </a:cubicBezTo>
                    <a:cubicBezTo>
                      <a:pt x="3" y="41"/>
                      <a:pt x="4" y="42"/>
                      <a:pt x="4" y="41"/>
                    </a:cubicBezTo>
                    <a:cubicBezTo>
                      <a:pt x="4" y="40"/>
                      <a:pt x="3" y="40"/>
                      <a:pt x="3" y="39"/>
                    </a:cubicBezTo>
                    <a:cubicBezTo>
                      <a:pt x="2" y="38"/>
                      <a:pt x="2" y="37"/>
                      <a:pt x="2" y="36"/>
                    </a:cubicBezTo>
                    <a:cubicBezTo>
                      <a:pt x="1" y="34"/>
                      <a:pt x="0" y="32"/>
                      <a:pt x="1" y="31"/>
                    </a:cubicBezTo>
                    <a:cubicBezTo>
                      <a:pt x="2" y="32"/>
                      <a:pt x="10" y="34"/>
                      <a:pt x="8" y="30"/>
                    </a:cubicBezTo>
                    <a:cubicBezTo>
                      <a:pt x="11" y="30"/>
                      <a:pt x="13" y="32"/>
                      <a:pt x="16" y="31"/>
                    </a:cubicBezTo>
                    <a:cubicBezTo>
                      <a:pt x="18" y="30"/>
                      <a:pt x="19" y="28"/>
                      <a:pt x="19" y="26"/>
                    </a:cubicBezTo>
                    <a:cubicBezTo>
                      <a:pt x="21" y="26"/>
                      <a:pt x="26" y="33"/>
                      <a:pt x="27" y="30"/>
                    </a:cubicBezTo>
                    <a:cubicBezTo>
                      <a:pt x="29" y="31"/>
                      <a:pt x="35" y="35"/>
                      <a:pt x="36" y="31"/>
                    </a:cubicBezTo>
                    <a:cubicBezTo>
                      <a:pt x="36" y="30"/>
                      <a:pt x="34" y="29"/>
                      <a:pt x="35" y="28"/>
                    </a:cubicBezTo>
                    <a:cubicBezTo>
                      <a:pt x="35" y="27"/>
                      <a:pt x="37" y="27"/>
                      <a:pt x="36" y="25"/>
                    </a:cubicBezTo>
                    <a:cubicBezTo>
                      <a:pt x="33" y="25"/>
                      <a:pt x="36" y="24"/>
                      <a:pt x="37" y="23"/>
                    </a:cubicBezTo>
                    <a:cubicBezTo>
                      <a:pt x="39" y="22"/>
                      <a:pt x="41" y="23"/>
                      <a:pt x="42" y="20"/>
                    </a:cubicBezTo>
                    <a:cubicBezTo>
                      <a:pt x="42" y="19"/>
                      <a:pt x="43" y="17"/>
                      <a:pt x="43" y="15"/>
                    </a:cubicBezTo>
                    <a:cubicBezTo>
                      <a:pt x="42" y="14"/>
                      <a:pt x="40" y="13"/>
                      <a:pt x="41" y="12"/>
                    </a:cubicBezTo>
                    <a:cubicBezTo>
                      <a:pt x="42" y="11"/>
                      <a:pt x="43" y="11"/>
                      <a:pt x="44" y="11"/>
                    </a:cubicBezTo>
                    <a:cubicBezTo>
                      <a:pt x="45" y="10"/>
                      <a:pt x="46" y="10"/>
                      <a:pt x="47" y="9"/>
                    </a:cubicBezTo>
                    <a:cubicBezTo>
                      <a:pt x="49" y="8"/>
                      <a:pt x="49" y="8"/>
                      <a:pt x="50" y="7"/>
                    </a:cubicBezTo>
                    <a:cubicBezTo>
                      <a:pt x="51" y="6"/>
                      <a:pt x="51" y="6"/>
                      <a:pt x="52" y="6"/>
                    </a:cubicBezTo>
                    <a:cubicBezTo>
                      <a:pt x="53" y="6"/>
                      <a:pt x="53" y="7"/>
                      <a:pt x="54" y="5"/>
                    </a:cubicBezTo>
                    <a:cubicBezTo>
                      <a:pt x="54" y="5"/>
                      <a:pt x="54" y="4"/>
                      <a:pt x="54" y="3"/>
                    </a:cubicBezTo>
                    <a:cubicBezTo>
                      <a:pt x="55" y="0"/>
                      <a:pt x="56" y="3"/>
                      <a:pt x="58" y="2"/>
                    </a:cubicBezTo>
                    <a:cubicBezTo>
                      <a:pt x="61" y="4"/>
                      <a:pt x="64" y="5"/>
                      <a:pt x="66" y="7"/>
                    </a:cubicBezTo>
                    <a:cubicBezTo>
                      <a:pt x="67" y="8"/>
                      <a:pt x="68" y="11"/>
                      <a:pt x="70" y="12"/>
                    </a:cubicBezTo>
                    <a:cubicBezTo>
                      <a:pt x="71" y="13"/>
                      <a:pt x="72" y="13"/>
                      <a:pt x="73" y="14"/>
                    </a:cubicBezTo>
                    <a:cubicBezTo>
                      <a:pt x="74" y="14"/>
                      <a:pt x="74" y="16"/>
                      <a:pt x="75" y="17"/>
                    </a:cubicBezTo>
                    <a:cubicBezTo>
                      <a:pt x="77" y="18"/>
                      <a:pt x="79" y="19"/>
                      <a:pt x="81" y="21"/>
                    </a:cubicBezTo>
                    <a:cubicBezTo>
                      <a:pt x="84" y="22"/>
                      <a:pt x="86" y="22"/>
                      <a:pt x="89" y="22"/>
                    </a:cubicBezTo>
                    <a:cubicBezTo>
                      <a:pt x="92" y="22"/>
                      <a:pt x="94" y="23"/>
                      <a:pt x="97" y="22"/>
                    </a:cubicBezTo>
                    <a:cubicBezTo>
                      <a:pt x="99" y="20"/>
                      <a:pt x="100" y="20"/>
                      <a:pt x="103" y="19"/>
                    </a:cubicBezTo>
                    <a:cubicBezTo>
                      <a:pt x="105" y="19"/>
                      <a:pt x="107" y="16"/>
                      <a:pt x="108" y="16"/>
                    </a:cubicBezTo>
                    <a:cubicBezTo>
                      <a:pt x="107" y="19"/>
                      <a:pt x="105" y="20"/>
                      <a:pt x="105" y="23"/>
                    </a:cubicBezTo>
                    <a:cubicBezTo>
                      <a:pt x="105" y="24"/>
                      <a:pt x="106" y="25"/>
                      <a:pt x="106" y="26"/>
                    </a:cubicBezTo>
                    <a:cubicBezTo>
                      <a:pt x="106" y="28"/>
                      <a:pt x="105" y="29"/>
                      <a:pt x="105" y="30"/>
                    </a:cubicBezTo>
                    <a:cubicBezTo>
                      <a:pt x="106" y="30"/>
                      <a:pt x="108" y="29"/>
                      <a:pt x="109" y="31"/>
                    </a:cubicBezTo>
                    <a:cubicBezTo>
                      <a:pt x="109" y="31"/>
                      <a:pt x="108" y="32"/>
                      <a:pt x="108" y="33"/>
                    </a:cubicBezTo>
                    <a:cubicBezTo>
                      <a:pt x="107" y="34"/>
                      <a:pt x="107" y="34"/>
                      <a:pt x="107" y="35"/>
                    </a:cubicBezTo>
                    <a:cubicBezTo>
                      <a:pt x="109" y="36"/>
                      <a:pt x="111" y="36"/>
                      <a:pt x="113" y="37"/>
                    </a:cubicBezTo>
                    <a:cubicBezTo>
                      <a:pt x="116" y="38"/>
                      <a:pt x="114" y="40"/>
                      <a:pt x="112" y="40"/>
                    </a:cubicBezTo>
                    <a:cubicBezTo>
                      <a:pt x="110" y="40"/>
                      <a:pt x="110" y="41"/>
                      <a:pt x="110" y="43"/>
                    </a:cubicBezTo>
                    <a:cubicBezTo>
                      <a:pt x="109" y="45"/>
                      <a:pt x="110" y="46"/>
                      <a:pt x="108" y="48"/>
                    </a:cubicBezTo>
                    <a:cubicBezTo>
                      <a:pt x="104" y="50"/>
                      <a:pt x="104" y="45"/>
                      <a:pt x="102" y="43"/>
                    </a:cubicBezTo>
                    <a:cubicBezTo>
                      <a:pt x="100" y="41"/>
                      <a:pt x="100" y="42"/>
                      <a:pt x="98" y="42"/>
                    </a:cubicBezTo>
                    <a:cubicBezTo>
                      <a:pt x="95" y="43"/>
                      <a:pt x="94" y="41"/>
                      <a:pt x="92" y="40"/>
                    </a:cubicBezTo>
                    <a:cubicBezTo>
                      <a:pt x="92" y="41"/>
                      <a:pt x="90" y="41"/>
                      <a:pt x="89" y="41"/>
                    </a:cubicBezTo>
                    <a:cubicBezTo>
                      <a:pt x="88" y="40"/>
                      <a:pt x="87" y="41"/>
                      <a:pt x="86" y="41"/>
                    </a:cubicBezTo>
                    <a:cubicBezTo>
                      <a:pt x="84" y="42"/>
                      <a:pt x="84" y="42"/>
                      <a:pt x="82" y="41"/>
                    </a:cubicBezTo>
                    <a:cubicBezTo>
                      <a:pt x="81" y="40"/>
                      <a:pt x="81" y="39"/>
                      <a:pt x="79" y="40"/>
                    </a:cubicBezTo>
                    <a:cubicBezTo>
                      <a:pt x="78" y="40"/>
                      <a:pt x="77" y="42"/>
                      <a:pt x="76" y="40"/>
                    </a:cubicBezTo>
                    <a:cubicBezTo>
                      <a:pt x="75" y="40"/>
                      <a:pt x="74" y="39"/>
                      <a:pt x="73" y="39"/>
                    </a:cubicBezTo>
                    <a:cubicBezTo>
                      <a:pt x="72" y="39"/>
                      <a:pt x="72" y="40"/>
                      <a:pt x="70" y="39"/>
                    </a:cubicBezTo>
                    <a:cubicBezTo>
                      <a:pt x="69" y="38"/>
                      <a:pt x="68" y="36"/>
                      <a:pt x="66" y="37"/>
                    </a:cubicBezTo>
                    <a:cubicBezTo>
                      <a:pt x="64" y="38"/>
                      <a:pt x="64" y="39"/>
                      <a:pt x="61" y="39"/>
                    </a:cubicBezTo>
                    <a:cubicBezTo>
                      <a:pt x="59" y="38"/>
                      <a:pt x="58" y="38"/>
                      <a:pt x="56" y="41"/>
                    </a:cubicBezTo>
                    <a:cubicBezTo>
                      <a:pt x="55" y="42"/>
                      <a:pt x="55" y="44"/>
                      <a:pt x="53" y="43"/>
                    </a:cubicBezTo>
                    <a:cubicBezTo>
                      <a:pt x="53" y="43"/>
                      <a:pt x="52" y="42"/>
                      <a:pt x="52" y="41"/>
                    </a:cubicBezTo>
                    <a:cubicBezTo>
                      <a:pt x="51" y="40"/>
                      <a:pt x="50" y="40"/>
                      <a:pt x="49" y="39"/>
                    </a:cubicBezTo>
                    <a:cubicBezTo>
                      <a:pt x="42" y="37"/>
                      <a:pt x="45" y="45"/>
                      <a:pt x="44" y="49"/>
                    </a:cubicBezTo>
                    <a:cubicBezTo>
                      <a:pt x="43" y="51"/>
                      <a:pt x="43" y="52"/>
                      <a:pt x="45" y="53"/>
                    </a:cubicBezTo>
                    <a:cubicBezTo>
                      <a:pt x="46" y="53"/>
                      <a:pt x="47" y="53"/>
                      <a:pt x="48" y="54"/>
                    </a:cubicBezTo>
                    <a:cubicBezTo>
                      <a:pt x="49" y="55"/>
                      <a:pt x="49" y="56"/>
                      <a:pt x="49" y="57"/>
                    </a:cubicBezTo>
                    <a:cubicBezTo>
                      <a:pt x="49" y="57"/>
                      <a:pt x="49" y="57"/>
                      <a:pt x="49" y="57"/>
                    </a:cubicBezTo>
                    <a:cubicBezTo>
                      <a:pt x="49" y="57"/>
                      <a:pt x="50" y="57"/>
                      <a:pt x="50" y="57"/>
                    </a:cubicBezTo>
                    <a:cubicBezTo>
                      <a:pt x="50" y="58"/>
                      <a:pt x="51" y="58"/>
                      <a:pt x="51" y="59"/>
                    </a:cubicBezTo>
                    <a:cubicBezTo>
                      <a:pt x="52" y="61"/>
                      <a:pt x="52" y="64"/>
                      <a:pt x="53" y="66"/>
                    </a:cubicBezTo>
                    <a:cubicBezTo>
                      <a:pt x="55" y="71"/>
                      <a:pt x="60" y="75"/>
                      <a:pt x="64" y="79"/>
                    </a:cubicBezTo>
                    <a:cubicBezTo>
                      <a:pt x="65" y="81"/>
                      <a:pt x="67" y="83"/>
                      <a:pt x="70" y="85"/>
                    </a:cubicBezTo>
                    <a:cubicBezTo>
                      <a:pt x="70" y="85"/>
                      <a:pt x="72" y="86"/>
                      <a:pt x="72" y="86"/>
                    </a:cubicBezTo>
                    <a:cubicBezTo>
                      <a:pt x="74" y="87"/>
                      <a:pt x="73" y="89"/>
                      <a:pt x="74" y="90"/>
                    </a:cubicBezTo>
                    <a:cubicBezTo>
                      <a:pt x="75" y="93"/>
                      <a:pt x="78" y="94"/>
                      <a:pt x="79" y="96"/>
                    </a:cubicBezTo>
                    <a:cubicBezTo>
                      <a:pt x="81" y="98"/>
                      <a:pt x="82" y="101"/>
                      <a:pt x="84" y="102"/>
                    </a:cubicBezTo>
                    <a:cubicBezTo>
                      <a:pt x="85" y="103"/>
                      <a:pt x="86" y="103"/>
                      <a:pt x="87" y="104"/>
                    </a:cubicBezTo>
                    <a:cubicBezTo>
                      <a:pt x="88" y="105"/>
                      <a:pt x="89" y="106"/>
                      <a:pt x="90" y="106"/>
                    </a:cubicBezTo>
                    <a:cubicBezTo>
                      <a:pt x="92" y="108"/>
                      <a:pt x="97" y="109"/>
                      <a:pt x="96" y="112"/>
                    </a:cubicBezTo>
                    <a:close/>
                    <a:moveTo>
                      <a:pt x="22" y="41"/>
                    </a:moveTo>
                    <a:cubicBezTo>
                      <a:pt x="22" y="39"/>
                      <a:pt x="20" y="40"/>
                      <a:pt x="20" y="41"/>
                    </a:cubicBezTo>
                    <a:cubicBezTo>
                      <a:pt x="18" y="43"/>
                      <a:pt x="19" y="42"/>
                      <a:pt x="21" y="43"/>
                    </a:cubicBezTo>
                    <a:cubicBezTo>
                      <a:pt x="22" y="44"/>
                      <a:pt x="23" y="46"/>
                      <a:pt x="24" y="45"/>
                    </a:cubicBezTo>
                    <a:cubicBezTo>
                      <a:pt x="26" y="44"/>
                      <a:pt x="23" y="43"/>
                      <a:pt x="23" y="42"/>
                    </a:cubicBezTo>
                    <a:cubicBezTo>
                      <a:pt x="22" y="42"/>
                      <a:pt x="23" y="41"/>
                      <a:pt x="22" y="41"/>
                    </a:cubicBezTo>
                    <a:close/>
                    <a:moveTo>
                      <a:pt x="19" y="47"/>
                    </a:moveTo>
                    <a:cubicBezTo>
                      <a:pt x="19" y="46"/>
                      <a:pt x="18" y="44"/>
                      <a:pt x="17" y="43"/>
                    </a:cubicBezTo>
                    <a:cubicBezTo>
                      <a:pt x="17" y="41"/>
                      <a:pt x="15" y="40"/>
                      <a:pt x="15" y="42"/>
                    </a:cubicBezTo>
                    <a:cubicBezTo>
                      <a:pt x="16" y="43"/>
                      <a:pt x="17" y="44"/>
                      <a:pt x="17" y="45"/>
                    </a:cubicBezTo>
                    <a:cubicBezTo>
                      <a:pt x="17" y="46"/>
                      <a:pt x="17" y="46"/>
                      <a:pt x="17" y="47"/>
                    </a:cubicBezTo>
                    <a:cubicBezTo>
                      <a:pt x="16" y="49"/>
                      <a:pt x="17" y="50"/>
                      <a:pt x="17" y="51"/>
                    </a:cubicBezTo>
                    <a:cubicBezTo>
                      <a:pt x="17" y="53"/>
                      <a:pt x="17" y="56"/>
                      <a:pt x="18" y="57"/>
                    </a:cubicBezTo>
                    <a:cubicBezTo>
                      <a:pt x="20" y="60"/>
                      <a:pt x="19" y="57"/>
                      <a:pt x="19" y="56"/>
                    </a:cubicBezTo>
                    <a:cubicBezTo>
                      <a:pt x="19" y="54"/>
                      <a:pt x="19" y="54"/>
                      <a:pt x="19" y="53"/>
                    </a:cubicBezTo>
                    <a:cubicBezTo>
                      <a:pt x="19" y="52"/>
                      <a:pt x="19" y="51"/>
                      <a:pt x="19" y="51"/>
                    </a:cubicBezTo>
                    <a:cubicBezTo>
                      <a:pt x="19" y="50"/>
                      <a:pt x="19" y="49"/>
                      <a:pt x="18" y="48"/>
                    </a:cubicBezTo>
                    <a:cubicBezTo>
                      <a:pt x="18" y="48"/>
                      <a:pt x="19" y="47"/>
                      <a:pt x="19" y="47"/>
                    </a:cubicBezTo>
                    <a:close/>
                    <a:moveTo>
                      <a:pt x="26" y="55"/>
                    </a:moveTo>
                    <a:cubicBezTo>
                      <a:pt x="26" y="55"/>
                      <a:pt x="25" y="54"/>
                      <a:pt x="24" y="53"/>
                    </a:cubicBezTo>
                    <a:cubicBezTo>
                      <a:pt x="23" y="54"/>
                      <a:pt x="25" y="56"/>
                      <a:pt x="26" y="57"/>
                    </a:cubicBezTo>
                    <a:cubicBezTo>
                      <a:pt x="27" y="58"/>
                      <a:pt x="28" y="59"/>
                      <a:pt x="28" y="60"/>
                    </a:cubicBezTo>
                    <a:cubicBezTo>
                      <a:pt x="29" y="60"/>
                      <a:pt x="29" y="62"/>
                      <a:pt x="30" y="63"/>
                    </a:cubicBezTo>
                    <a:cubicBezTo>
                      <a:pt x="32" y="64"/>
                      <a:pt x="31" y="61"/>
                      <a:pt x="31" y="60"/>
                    </a:cubicBezTo>
                    <a:cubicBezTo>
                      <a:pt x="30" y="58"/>
                      <a:pt x="28" y="57"/>
                      <a:pt x="26" y="55"/>
                    </a:cubicBezTo>
                    <a:cubicBezTo>
                      <a:pt x="26" y="55"/>
                      <a:pt x="27" y="55"/>
                      <a:pt x="26" y="55"/>
                    </a:cubicBezTo>
                    <a:close/>
                    <a:moveTo>
                      <a:pt x="26" y="67"/>
                    </a:moveTo>
                    <a:cubicBezTo>
                      <a:pt x="26" y="69"/>
                      <a:pt x="33" y="78"/>
                      <a:pt x="35" y="78"/>
                    </a:cubicBezTo>
                    <a:cubicBezTo>
                      <a:pt x="37" y="77"/>
                      <a:pt x="33" y="73"/>
                      <a:pt x="32" y="73"/>
                    </a:cubicBezTo>
                    <a:cubicBezTo>
                      <a:pt x="31" y="72"/>
                      <a:pt x="30" y="71"/>
                      <a:pt x="29" y="70"/>
                    </a:cubicBezTo>
                    <a:cubicBezTo>
                      <a:pt x="28" y="69"/>
                      <a:pt x="28" y="68"/>
                      <a:pt x="26" y="67"/>
                    </a:cubicBezTo>
                    <a:cubicBezTo>
                      <a:pt x="26" y="68"/>
                      <a:pt x="27" y="67"/>
                      <a:pt x="26" y="67"/>
                    </a:cubicBezTo>
                    <a:close/>
                    <a:moveTo>
                      <a:pt x="55" y="88"/>
                    </a:moveTo>
                    <a:cubicBezTo>
                      <a:pt x="53" y="87"/>
                      <a:pt x="54" y="89"/>
                      <a:pt x="54" y="89"/>
                    </a:cubicBezTo>
                    <a:cubicBezTo>
                      <a:pt x="55" y="90"/>
                      <a:pt x="56" y="90"/>
                      <a:pt x="57" y="90"/>
                    </a:cubicBezTo>
                    <a:cubicBezTo>
                      <a:pt x="59" y="91"/>
                      <a:pt x="63" y="91"/>
                      <a:pt x="65" y="91"/>
                    </a:cubicBezTo>
                    <a:cubicBezTo>
                      <a:pt x="66" y="89"/>
                      <a:pt x="59" y="89"/>
                      <a:pt x="57" y="89"/>
                    </a:cubicBezTo>
                    <a:cubicBezTo>
                      <a:pt x="56" y="89"/>
                      <a:pt x="56" y="88"/>
                      <a:pt x="55" y="88"/>
                    </a:cubicBezTo>
                    <a:close/>
                    <a:moveTo>
                      <a:pt x="61" y="101"/>
                    </a:moveTo>
                    <a:cubicBezTo>
                      <a:pt x="64" y="101"/>
                      <a:pt x="66" y="101"/>
                      <a:pt x="69" y="101"/>
                    </a:cubicBezTo>
                    <a:cubicBezTo>
                      <a:pt x="69" y="101"/>
                      <a:pt x="71" y="101"/>
                      <a:pt x="71" y="100"/>
                    </a:cubicBezTo>
                    <a:cubicBezTo>
                      <a:pt x="70" y="99"/>
                      <a:pt x="68" y="100"/>
                      <a:pt x="67" y="99"/>
                    </a:cubicBezTo>
                    <a:cubicBezTo>
                      <a:pt x="66" y="100"/>
                      <a:pt x="61" y="99"/>
                      <a:pt x="61" y="101"/>
                    </a:cubicBezTo>
                    <a:cubicBezTo>
                      <a:pt x="62" y="101"/>
                      <a:pt x="61" y="99"/>
                      <a:pt x="61" y="101"/>
                    </a:cubicBezTo>
                    <a:close/>
                    <a:moveTo>
                      <a:pt x="73" y="100"/>
                    </a:moveTo>
                    <a:cubicBezTo>
                      <a:pt x="76" y="100"/>
                      <a:pt x="78" y="104"/>
                      <a:pt x="80" y="104"/>
                    </a:cubicBezTo>
                    <a:cubicBezTo>
                      <a:pt x="82" y="102"/>
                      <a:pt x="77" y="100"/>
                      <a:pt x="76" y="99"/>
                    </a:cubicBezTo>
                    <a:cubicBezTo>
                      <a:pt x="75" y="99"/>
                      <a:pt x="73" y="98"/>
                      <a:pt x="72" y="98"/>
                    </a:cubicBezTo>
                    <a:cubicBezTo>
                      <a:pt x="71" y="98"/>
                      <a:pt x="72" y="100"/>
                      <a:pt x="73" y="100"/>
                    </a:cubicBezTo>
                    <a:cubicBezTo>
                      <a:pt x="74" y="100"/>
                      <a:pt x="72" y="100"/>
                      <a:pt x="73" y="100"/>
                    </a:cubicBezTo>
                    <a:close/>
                    <a:moveTo>
                      <a:pt x="52" y="96"/>
                    </a:moveTo>
                    <a:cubicBezTo>
                      <a:pt x="51" y="96"/>
                      <a:pt x="47" y="97"/>
                      <a:pt x="50" y="98"/>
                    </a:cubicBezTo>
                    <a:cubicBezTo>
                      <a:pt x="51" y="99"/>
                      <a:pt x="54" y="98"/>
                      <a:pt x="53" y="96"/>
                    </a:cubicBezTo>
                    <a:cubicBezTo>
                      <a:pt x="53" y="96"/>
                      <a:pt x="52" y="96"/>
                      <a:pt x="52" y="96"/>
                    </a:cubicBezTo>
                    <a:cubicBezTo>
                      <a:pt x="52" y="96"/>
                      <a:pt x="52" y="96"/>
                      <a:pt x="52" y="96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175" cap="rnd">
                <a:solidFill>
                  <a:schemeClr val="tx1">
                    <a:lumMod val="25000"/>
                    <a:lumOff val="7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19FBD60B-5784-707F-D2EF-50B26F558EE2}"/>
                  </a:ext>
                </a:extLst>
              </p:cNvPr>
              <p:cNvSpPr/>
              <p:nvPr userDrawn="1"/>
            </p:nvSpPr>
            <p:spPr>
              <a:xfrm>
                <a:off x="7686840" y="5944762"/>
                <a:ext cx="75991" cy="79026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D9DB1FAE-9E95-0D24-8D8E-77C890A28F5A}"/>
                  </a:ext>
                </a:extLst>
              </p:cNvPr>
              <p:cNvSpPr/>
              <p:nvPr userDrawn="1"/>
            </p:nvSpPr>
            <p:spPr>
              <a:xfrm>
                <a:off x="7709307" y="5398784"/>
                <a:ext cx="75991" cy="79026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B7DF6B05-39C3-A7E5-5A69-33BF633412F0}"/>
                  </a:ext>
                </a:extLst>
              </p:cNvPr>
              <p:cNvSpPr/>
              <p:nvPr userDrawn="1"/>
            </p:nvSpPr>
            <p:spPr>
              <a:xfrm>
                <a:off x="8048671" y="5456698"/>
                <a:ext cx="75991" cy="79026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517D2E89-53D4-E7E6-F154-53D16FF95BF6}"/>
                  </a:ext>
                </a:extLst>
              </p:cNvPr>
              <p:cNvSpPr/>
              <p:nvPr userDrawn="1"/>
            </p:nvSpPr>
            <p:spPr>
              <a:xfrm>
                <a:off x="7369231" y="5537223"/>
                <a:ext cx="75991" cy="79026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E9E593EE-820F-0869-4AD2-B9286EDD5959}"/>
                </a:ext>
              </a:extLst>
            </p:cNvPr>
            <p:cNvGrpSpPr/>
            <p:nvPr/>
          </p:nvGrpSpPr>
          <p:grpSpPr>
            <a:xfrm>
              <a:off x="5764181" y="5087584"/>
              <a:ext cx="526523" cy="384766"/>
              <a:chOff x="7258776" y="5169729"/>
              <a:chExt cx="526523" cy="384766"/>
            </a:xfrm>
          </p:grpSpPr>
          <p:sp>
            <p:nvSpPr>
              <p:cNvPr id="60" name="Freeform 26">
                <a:extLst>
                  <a:ext uri="{FF2B5EF4-FFF2-40B4-BE49-F238E27FC236}">
                    <a16:creationId xmlns:a16="http://schemas.microsoft.com/office/drawing/2014/main" id="{A2AD7E70-2BC4-A91B-D40D-C5E2052F9C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58776" y="5169729"/>
                <a:ext cx="526523" cy="384766"/>
              </a:xfrm>
              <a:custGeom>
                <a:avLst/>
                <a:gdLst>
                  <a:gd name="T0" fmla="*/ 7 w 62"/>
                  <a:gd name="T1" fmla="*/ 40 h 43"/>
                  <a:gd name="T2" fmla="*/ 11 w 62"/>
                  <a:gd name="T3" fmla="*/ 38 h 43"/>
                  <a:gd name="T4" fmla="*/ 19 w 62"/>
                  <a:gd name="T5" fmla="*/ 39 h 43"/>
                  <a:gd name="T6" fmla="*/ 22 w 62"/>
                  <a:gd name="T7" fmla="*/ 34 h 43"/>
                  <a:gd name="T8" fmla="*/ 30 w 62"/>
                  <a:gd name="T9" fmla="*/ 38 h 43"/>
                  <a:gd name="T10" fmla="*/ 39 w 62"/>
                  <a:gd name="T11" fmla="*/ 39 h 43"/>
                  <a:gd name="T12" fmla="*/ 38 w 62"/>
                  <a:gd name="T13" fmla="*/ 36 h 43"/>
                  <a:gd name="T14" fmla="*/ 39 w 62"/>
                  <a:gd name="T15" fmla="*/ 33 h 43"/>
                  <a:gd name="T16" fmla="*/ 40 w 62"/>
                  <a:gd name="T17" fmla="*/ 31 h 43"/>
                  <a:gd name="T18" fmla="*/ 45 w 62"/>
                  <a:gd name="T19" fmla="*/ 28 h 43"/>
                  <a:gd name="T20" fmla="*/ 46 w 62"/>
                  <a:gd name="T21" fmla="*/ 23 h 43"/>
                  <a:gd name="T22" fmla="*/ 44 w 62"/>
                  <a:gd name="T23" fmla="*/ 20 h 43"/>
                  <a:gd name="T24" fmla="*/ 47 w 62"/>
                  <a:gd name="T25" fmla="*/ 19 h 43"/>
                  <a:gd name="T26" fmla="*/ 50 w 62"/>
                  <a:gd name="T27" fmla="*/ 17 h 43"/>
                  <a:gd name="T28" fmla="*/ 53 w 62"/>
                  <a:gd name="T29" fmla="*/ 15 h 43"/>
                  <a:gd name="T30" fmla="*/ 55 w 62"/>
                  <a:gd name="T31" fmla="*/ 14 h 43"/>
                  <a:gd name="T32" fmla="*/ 57 w 62"/>
                  <a:gd name="T33" fmla="*/ 13 h 43"/>
                  <a:gd name="T34" fmla="*/ 57 w 62"/>
                  <a:gd name="T35" fmla="*/ 11 h 43"/>
                  <a:gd name="T36" fmla="*/ 62 w 62"/>
                  <a:gd name="T37" fmla="*/ 10 h 43"/>
                  <a:gd name="T38" fmla="*/ 59 w 62"/>
                  <a:gd name="T39" fmla="*/ 7 h 43"/>
                  <a:gd name="T40" fmla="*/ 60 w 62"/>
                  <a:gd name="T41" fmla="*/ 6 h 43"/>
                  <a:gd name="T42" fmla="*/ 58 w 62"/>
                  <a:gd name="T43" fmla="*/ 4 h 43"/>
                  <a:gd name="T44" fmla="*/ 58 w 62"/>
                  <a:gd name="T45" fmla="*/ 1 h 43"/>
                  <a:gd name="T46" fmla="*/ 53 w 62"/>
                  <a:gd name="T47" fmla="*/ 0 h 43"/>
                  <a:gd name="T48" fmla="*/ 51 w 62"/>
                  <a:gd name="T49" fmla="*/ 2 h 43"/>
                  <a:gd name="T50" fmla="*/ 50 w 62"/>
                  <a:gd name="T51" fmla="*/ 4 h 43"/>
                  <a:gd name="T52" fmla="*/ 44 w 62"/>
                  <a:gd name="T53" fmla="*/ 5 h 43"/>
                  <a:gd name="T54" fmla="*/ 38 w 62"/>
                  <a:gd name="T55" fmla="*/ 7 h 43"/>
                  <a:gd name="T56" fmla="*/ 31 w 62"/>
                  <a:gd name="T57" fmla="*/ 7 h 43"/>
                  <a:gd name="T58" fmla="*/ 21 w 62"/>
                  <a:gd name="T59" fmla="*/ 13 h 43"/>
                  <a:gd name="T60" fmla="*/ 6 w 62"/>
                  <a:gd name="T61" fmla="*/ 10 h 43"/>
                  <a:gd name="T62" fmla="*/ 3 w 62"/>
                  <a:gd name="T63" fmla="*/ 14 h 43"/>
                  <a:gd name="T64" fmla="*/ 1 w 62"/>
                  <a:gd name="T65" fmla="*/ 17 h 43"/>
                  <a:gd name="T66" fmla="*/ 4 w 62"/>
                  <a:gd name="T67" fmla="*/ 19 h 43"/>
                  <a:gd name="T68" fmla="*/ 3 w 62"/>
                  <a:gd name="T69" fmla="*/ 24 h 43"/>
                  <a:gd name="T70" fmla="*/ 5 w 62"/>
                  <a:gd name="T71" fmla="*/ 26 h 43"/>
                  <a:gd name="T72" fmla="*/ 4 w 62"/>
                  <a:gd name="T73" fmla="*/ 31 h 43"/>
                  <a:gd name="T74" fmla="*/ 9 w 62"/>
                  <a:gd name="T75" fmla="*/ 36 h 43"/>
                  <a:gd name="T76" fmla="*/ 7 w 62"/>
                  <a:gd name="T77" fmla="*/ 37 h 43"/>
                  <a:gd name="T78" fmla="*/ 6 w 62"/>
                  <a:gd name="T79" fmla="*/ 38 h 43"/>
                  <a:gd name="T80" fmla="*/ 4 w 62"/>
                  <a:gd name="T81" fmla="*/ 39 h 43"/>
                  <a:gd name="T82" fmla="*/ 7 w 62"/>
                  <a:gd name="T83" fmla="*/ 4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62" h="43">
                    <a:moveTo>
                      <a:pt x="7" y="40"/>
                    </a:moveTo>
                    <a:cubicBezTo>
                      <a:pt x="9" y="40"/>
                      <a:pt x="12" y="41"/>
                      <a:pt x="11" y="38"/>
                    </a:cubicBezTo>
                    <a:cubicBezTo>
                      <a:pt x="14" y="38"/>
                      <a:pt x="16" y="40"/>
                      <a:pt x="19" y="39"/>
                    </a:cubicBezTo>
                    <a:cubicBezTo>
                      <a:pt x="21" y="38"/>
                      <a:pt x="22" y="36"/>
                      <a:pt x="22" y="34"/>
                    </a:cubicBezTo>
                    <a:cubicBezTo>
                      <a:pt x="24" y="34"/>
                      <a:pt x="29" y="41"/>
                      <a:pt x="30" y="38"/>
                    </a:cubicBezTo>
                    <a:cubicBezTo>
                      <a:pt x="32" y="39"/>
                      <a:pt x="38" y="43"/>
                      <a:pt x="39" y="39"/>
                    </a:cubicBezTo>
                    <a:cubicBezTo>
                      <a:pt x="39" y="38"/>
                      <a:pt x="37" y="37"/>
                      <a:pt x="38" y="36"/>
                    </a:cubicBezTo>
                    <a:cubicBezTo>
                      <a:pt x="38" y="35"/>
                      <a:pt x="40" y="35"/>
                      <a:pt x="39" y="33"/>
                    </a:cubicBezTo>
                    <a:cubicBezTo>
                      <a:pt x="36" y="33"/>
                      <a:pt x="39" y="32"/>
                      <a:pt x="40" y="31"/>
                    </a:cubicBezTo>
                    <a:cubicBezTo>
                      <a:pt x="42" y="30"/>
                      <a:pt x="44" y="31"/>
                      <a:pt x="45" y="28"/>
                    </a:cubicBezTo>
                    <a:cubicBezTo>
                      <a:pt x="45" y="27"/>
                      <a:pt x="46" y="25"/>
                      <a:pt x="46" y="23"/>
                    </a:cubicBezTo>
                    <a:cubicBezTo>
                      <a:pt x="45" y="22"/>
                      <a:pt x="43" y="21"/>
                      <a:pt x="44" y="20"/>
                    </a:cubicBezTo>
                    <a:cubicBezTo>
                      <a:pt x="45" y="19"/>
                      <a:pt x="46" y="19"/>
                      <a:pt x="47" y="19"/>
                    </a:cubicBezTo>
                    <a:cubicBezTo>
                      <a:pt x="48" y="18"/>
                      <a:pt x="49" y="18"/>
                      <a:pt x="50" y="17"/>
                    </a:cubicBezTo>
                    <a:cubicBezTo>
                      <a:pt x="52" y="16"/>
                      <a:pt x="52" y="16"/>
                      <a:pt x="53" y="15"/>
                    </a:cubicBezTo>
                    <a:cubicBezTo>
                      <a:pt x="54" y="14"/>
                      <a:pt x="54" y="14"/>
                      <a:pt x="55" y="14"/>
                    </a:cubicBezTo>
                    <a:cubicBezTo>
                      <a:pt x="56" y="14"/>
                      <a:pt x="56" y="15"/>
                      <a:pt x="57" y="13"/>
                    </a:cubicBezTo>
                    <a:cubicBezTo>
                      <a:pt x="57" y="13"/>
                      <a:pt x="57" y="12"/>
                      <a:pt x="57" y="11"/>
                    </a:cubicBezTo>
                    <a:cubicBezTo>
                      <a:pt x="58" y="8"/>
                      <a:pt x="60" y="11"/>
                      <a:pt x="62" y="10"/>
                    </a:cubicBezTo>
                    <a:cubicBezTo>
                      <a:pt x="61" y="8"/>
                      <a:pt x="60" y="8"/>
                      <a:pt x="59" y="7"/>
                    </a:cubicBezTo>
                    <a:cubicBezTo>
                      <a:pt x="59" y="6"/>
                      <a:pt x="60" y="6"/>
                      <a:pt x="60" y="6"/>
                    </a:cubicBezTo>
                    <a:cubicBezTo>
                      <a:pt x="59" y="4"/>
                      <a:pt x="59" y="5"/>
                      <a:pt x="58" y="4"/>
                    </a:cubicBezTo>
                    <a:cubicBezTo>
                      <a:pt x="57" y="3"/>
                      <a:pt x="58" y="2"/>
                      <a:pt x="58" y="1"/>
                    </a:cubicBezTo>
                    <a:cubicBezTo>
                      <a:pt x="58" y="0"/>
                      <a:pt x="55" y="0"/>
                      <a:pt x="53" y="0"/>
                    </a:cubicBezTo>
                    <a:cubicBezTo>
                      <a:pt x="52" y="0"/>
                      <a:pt x="51" y="1"/>
                      <a:pt x="51" y="2"/>
                    </a:cubicBezTo>
                    <a:cubicBezTo>
                      <a:pt x="50" y="3"/>
                      <a:pt x="51" y="4"/>
                      <a:pt x="50" y="4"/>
                    </a:cubicBezTo>
                    <a:cubicBezTo>
                      <a:pt x="49" y="5"/>
                      <a:pt x="46" y="4"/>
                      <a:pt x="44" y="5"/>
                    </a:cubicBezTo>
                    <a:cubicBezTo>
                      <a:pt x="41" y="6"/>
                      <a:pt x="41" y="7"/>
                      <a:pt x="38" y="7"/>
                    </a:cubicBezTo>
                    <a:cubicBezTo>
                      <a:pt x="35" y="6"/>
                      <a:pt x="33" y="6"/>
                      <a:pt x="31" y="7"/>
                    </a:cubicBezTo>
                    <a:cubicBezTo>
                      <a:pt x="27" y="9"/>
                      <a:pt x="26" y="14"/>
                      <a:pt x="21" y="13"/>
                    </a:cubicBezTo>
                    <a:cubicBezTo>
                      <a:pt x="15" y="12"/>
                      <a:pt x="11" y="9"/>
                      <a:pt x="6" y="10"/>
                    </a:cubicBezTo>
                    <a:cubicBezTo>
                      <a:pt x="10" y="11"/>
                      <a:pt x="4" y="13"/>
                      <a:pt x="3" y="14"/>
                    </a:cubicBezTo>
                    <a:cubicBezTo>
                      <a:pt x="2" y="15"/>
                      <a:pt x="0" y="16"/>
                      <a:pt x="1" y="17"/>
                    </a:cubicBezTo>
                    <a:cubicBezTo>
                      <a:pt x="1" y="18"/>
                      <a:pt x="3" y="18"/>
                      <a:pt x="4" y="19"/>
                    </a:cubicBezTo>
                    <a:cubicBezTo>
                      <a:pt x="8" y="20"/>
                      <a:pt x="3" y="22"/>
                      <a:pt x="3" y="24"/>
                    </a:cubicBezTo>
                    <a:cubicBezTo>
                      <a:pt x="3" y="26"/>
                      <a:pt x="5" y="25"/>
                      <a:pt x="5" y="26"/>
                    </a:cubicBezTo>
                    <a:cubicBezTo>
                      <a:pt x="6" y="28"/>
                      <a:pt x="5" y="29"/>
                      <a:pt x="4" y="31"/>
                    </a:cubicBezTo>
                    <a:cubicBezTo>
                      <a:pt x="6" y="30"/>
                      <a:pt x="12" y="34"/>
                      <a:pt x="9" y="36"/>
                    </a:cubicBezTo>
                    <a:cubicBezTo>
                      <a:pt x="9" y="36"/>
                      <a:pt x="8" y="36"/>
                      <a:pt x="7" y="37"/>
                    </a:cubicBezTo>
                    <a:cubicBezTo>
                      <a:pt x="6" y="37"/>
                      <a:pt x="6" y="38"/>
                      <a:pt x="6" y="38"/>
                    </a:cubicBezTo>
                    <a:cubicBezTo>
                      <a:pt x="5" y="39"/>
                      <a:pt x="4" y="38"/>
                      <a:pt x="4" y="39"/>
                    </a:cubicBezTo>
                    <a:cubicBezTo>
                      <a:pt x="5" y="40"/>
                      <a:pt x="6" y="40"/>
                      <a:pt x="7" y="4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175" cap="rnd">
                <a:solidFill>
                  <a:schemeClr val="tx1">
                    <a:lumMod val="25000"/>
                    <a:lumOff val="7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299B0CB7-87EF-C3C3-FEAB-A7AFFD7E08E6}"/>
                  </a:ext>
                </a:extLst>
              </p:cNvPr>
              <p:cNvSpPr/>
              <p:nvPr userDrawn="1"/>
            </p:nvSpPr>
            <p:spPr>
              <a:xfrm>
                <a:off x="7460010" y="5331491"/>
                <a:ext cx="75991" cy="79026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77C9D2C8-9609-F4ED-1859-092E52246383}"/>
                </a:ext>
              </a:extLst>
            </p:cNvPr>
            <p:cNvGrpSpPr/>
            <p:nvPr/>
          </p:nvGrpSpPr>
          <p:grpSpPr>
            <a:xfrm>
              <a:off x="6948855" y="6190085"/>
              <a:ext cx="416239" cy="347769"/>
              <a:chOff x="8443450" y="6272230"/>
              <a:chExt cx="416239" cy="347769"/>
            </a:xfrm>
          </p:grpSpPr>
          <p:sp>
            <p:nvSpPr>
              <p:cNvPr id="58" name="Freeform 67">
                <a:extLst>
                  <a:ext uri="{FF2B5EF4-FFF2-40B4-BE49-F238E27FC236}">
                    <a16:creationId xmlns:a16="http://schemas.microsoft.com/office/drawing/2014/main" id="{003617E7-D933-7EEE-AFCA-8620DC90F4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43450" y="6272230"/>
                <a:ext cx="416239" cy="347769"/>
              </a:xfrm>
              <a:custGeom>
                <a:avLst/>
                <a:gdLst>
                  <a:gd name="T0" fmla="*/ 48 w 49"/>
                  <a:gd name="T1" fmla="*/ 21 h 39"/>
                  <a:gd name="T2" fmla="*/ 49 w 49"/>
                  <a:gd name="T3" fmla="*/ 18 h 39"/>
                  <a:gd name="T4" fmla="*/ 48 w 49"/>
                  <a:gd name="T5" fmla="*/ 14 h 39"/>
                  <a:gd name="T6" fmla="*/ 46 w 49"/>
                  <a:gd name="T7" fmla="*/ 9 h 39"/>
                  <a:gd name="T8" fmla="*/ 40 w 49"/>
                  <a:gd name="T9" fmla="*/ 6 h 39"/>
                  <a:gd name="T10" fmla="*/ 38 w 49"/>
                  <a:gd name="T11" fmla="*/ 2 h 39"/>
                  <a:gd name="T12" fmla="*/ 36 w 49"/>
                  <a:gd name="T13" fmla="*/ 0 h 39"/>
                  <a:gd name="T14" fmla="*/ 30 w 49"/>
                  <a:gd name="T15" fmla="*/ 1 h 39"/>
                  <a:gd name="T16" fmla="*/ 25 w 49"/>
                  <a:gd name="T17" fmla="*/ 2 h 39"/>
                  <a:gd name="T18" fmla="*/ 20 w 49"/>
                  <a:gd name="T19" fmla="*/ 3 h 39"/>
                  <a:gd name="T20" fmla="*/ 16 w 49"/>
                  <a:gd name="T21" fmla="*/ 6 h 39"/>
                  <a:gd name="T22" fmla="*/ 13 w 49"/>
                  <a:gd name="T23" fmla="*/ 5 h 39"/>
                  <a:gd name="T24" fmla="*/ 7 w 49"/>
                  <a:gd name="T25" fmla="*/ 7 h 39"/>
                  <a:gd name="T26" fmla="*/ 2 w 49"/>
                  <a:gd name="T27" fmla="*/ 13 h 39"/>
                  <a:gd name="T28" fmla="*/ 1 w 49"/>
                  <a:gd name="T29" fmla="*/ 17 h 39"/>
                  <a:gd name="T30" fmla="*/ 1 w 49"/>
                  <a:gd name="T31" fmla="*/ 20 h 39"/>
                  <a:gd name="T32" fmla="*/ 0 w 49"/>
                  <a:gd name="T33" fmla="*/ 21 h 39"/>
                  <a:gd name="T34" fmla="*/ 0 w 49"/>
                  <a:gd name="T35" fmla="*/ 23 h 39"/>
                  <a:gd name="T36" fmla="*/ 1 w 49"/>
                  <a:gd name="T37" fmla="*/ 26 h 39"/>
                  <a:gd name="T38" fmla="*/ 1 w 49"/>
                  <a:gd name="T39" fmla="*/ 27 h 39"/>
                  <a:gd name="T40" fmla="*/ 4 w 49"/>
                  <a:gd name="T41" fmla="*/ 36 h 39"/>
                  <a:gd name="T42" fmla="*/ 7 w 49"/>
                  <a:gd name="T43" fmla="*/ 38 h 39"/>
                  <a:gd name="T44" fmla="*/ 10 w 49"/>
                  <a:gd name="T45" fmla="*/ 39 h 39"/>
                  <a:gd name="T46" fmla="*/ 15 w 49"/>
                  <a:gd name="T47" fmla="*/ 39 h 39"/>
                  <a:gd name="T48" fmla="*/ 19 w 49"/>
                  <a:gd name="T49" fmla="*/ 38 h 39"/>
                  <a:gd name="T50" fmla="*/ 22 w 49"/>
                  <a:gd name="T51" fmla="*/ 38 h 39"/>
                  <a:gd name="T52" fmla="*/ 23 w 49"/>
                  <a:gd name="T53" fmla="*/ 38 h 39"/>
                  <a:gd name="T54" fmla="*/ 26 w 49"/>
                  <a:gd name="T55" fmla="*/ 37 h 39"/>
                  <a:gd name="T56" fmla="*/ 28 w 49"/>
                  <a:gd name="T57" fmla="*/ 33 h 39"/>
                  <a:gd name="T58" fmla="*/ 32 w 49"/>
                  <a:gd name="T59" fmla="*/ 31 h 39"/>
                  <a:gd name="T60" fmla="*/ 38 w 49"/>
                  <a:gd name="T61" fmla="*/ 32 h 39"/>
                  <a:gd name="T62" fmla="*/ 43 w 49"/>
                  <a:gd name="T63" fmla="*/ 31 h 39"/>
                  <a:gd name="T64" fmla="*/ 47 w 49"/>
                  <a:gd name="T65" fmla="*/ 27 h 39"/>
                  <a:gd name="T66" fmla="*/ 48 w 49"/>
                  <a:gd name="T67" fmla="*/ 21 h 39"/>
                  <a:gd name="T68" fmla="*/ 48 w 49"/>
                  <a:gd name="T69" fmla="*/ 21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9" h="39">
                    <a:moveTo>
                      <a:pt x="48" y="21"/>
                    </a:moveTo>
                    <a:cubicBezTo>
                      <a:pt x="48" y="20"/>
                      <a:pt x="49" y="19"/>
                      <a:pt x="49" y="18"/>
                    </a:cubicBezTo>
                    <a:cubicBezTo>
                      <a:pt x="49" y="17"/>
                      <a:pt x="49" y="15"/>
                      <a:pt x="48" y="14"/>
                    </a:cubicBezTo>
                    <a:cubicBezTo>
                      <a:pt x="47" y="13"/>
                      <a:pt x="47" y="10"/>
                      <a:pt x="46" y="9"/>
                    </a:cubicBezTo>
                    <a:cubicBezTo>
                      <a:pt x="45" y="7"/>
                      <a:pt x="42" y="7"/>
                      <a:pt x="40" y="6"/>
                    </a:cubicBezTo>
                    <a:cubicBezTo>
                      <a:pt x="39" y="5"/>
                      <a:pt x="39" y="4"/>
                      <a:pt x="38" y="2"/>
                    </a:cubicBezTo>
                    <a:cubicBezTo>
                      <a:pt x="37" y="2"/>
                      <a:pt x="36" y="1"/>
                      <a:pt x="36" y="0"/>
                    </a:cubicBezTo>
                    <a:cubicBezTo>
                      <a:pt x="33" y="0"/>
                      <a:pt x="32" y="1"/>
                      <a:pt x="30" y="1"/>
                    </a:cubicBezTo>
                    <a:cubicBezTo>
                      <a:pt x="28" y="1"/>
                      <a:pt x="27" y="1"/>
                      <a:pt x="25" y="2"/>
                    </a:cubicBezTo>
                    <a:cubicBezTo>
                      <a:pt x="23" y="3"/>
                      <a:pt x="23" y="3"/>
                      <a:pt x="20" y="3"/>
                    </a:cubicBezTo>
                    <a:cubicBezTo>
                      <a:pt x="18" y="3"/>
                      <a:pt x="18" y="4"/>
                      <a:pt x="16" y="6"/>
                    </a:cubicBezTo>
                    <a:cubicBezTo>
                      <a:pt x="15" y="7"/>
                      <a:pt x="15" y="5"/>
                      <a:pt x="13" y="5"/>
                    </a:cubicBezTo>
                    <a:cubicBezTo>
                      <a:pt x="12" y="5"/>
                      <a:pt x="9" y="6"/>
                      <a:pt x="7" y="7"/>
                    </a:cubicBezTo>
                    <a:cubicBezTo>
                      <a:pt x="5" y="9"/>
                      <a:pt x="6" y="13"/>
                      <a:pt x="2" y="13"/>
                    </a:cubicBezTo>
                    <a:cubicBezTo>
                      <a:pt x="2" y="14"/>
                      <a:pt x="1" y="16"/>
                      <a:pt x="1" y="17"/>
                    </a:cubicBezTo>
                    <a:cubicBezTo>
                      <a:pt x="1" y="18"/>
                      <a:pt x="1" y="19"/>
                      <a:pt x="1" y="20"/>
                    </a:cubicBezTo>
                    <a:cubicBezTo>
                      <a:pt x="1" y="20"/>
                      <a:pt x="1" y="20"/>
                      <a:pt x="0" y="21"/>
                    </a:cubicBezTo>
                    <a:cubicBezTo>
                      <a:pt x="0" y="22"/>
                      <a:pt x="0" y="22"/>
                      <a:pt x="0" y="23"/>
                    </a:cubicBezTo>
                    <a:cubicBezTo>
                      <a:pt x="1" y="24"/>
                      <a:pt x="1" y="24"/>
                      <a:pt x="1" y="26"/>
                    </a:cubicBezTo>
                    <a:cubicBezTo>
                      <a:pt x="1" y="26"/>
                      <a:pt x="1" y="27"/>
                      <a:pt x="1" y="27"/>
                    </a:cubicBezTo>
                    <a:cubicBezTo>
                      <a:pt x="0" y="30"/>
                      <a:pt x="3" y="33"/>
                      <a:pt x="4" y="36"/>
                    </a:cubicBezTo>
                    <a:cubicBezTo>
                      <a:pt x="5" y="38"/>
                      <a:pt x="5" y="38"/>
                      <a:pt x="7" y="38"/>
                    </a:cubicBezTo>
                    <a:cubicBezTo>
                      <a:pt x="8" y="37"/>
                      <a:pt x="10" y="37"/>
                      <a:pt x="10" y="39"/>
                    </a:cubicBezTo>
                    <a:cubicBezTo>
                      <a:pt x="12" y="39"/>
                      <a:pt x="14" y="39"/>
                      <a:pt x="15" y="39"/>
                    </a:cubicBezTo>
                    <a:cubicBezTo>
                      <a:pt x="17" y="38"/>
                      <a:pt x="18" y="37"/>
                      <a:pt x="19" y="38"/>
                    </a:cubicBezTo>
                    <a:cubicBezTo>
                      <a:pt x="20" y="38"/>
                      <a:pt x="21" y="39"/>
                      <a:pt x="22" y="38"/>
                    </a:cubicBezTo>
                    <a:cubicBezTo>
                      <a:pt x="22" y="38"/>
                      <a:pt x="23" y="38"/>
                      <a:pt x="23" y="38"/>
                    </a:cubicBezTo>
                    <a:cubicBezTo>
                      <a:pt x="24" y="37"/>
                      <a:pt x="25" y="37"/>
                      <a:pt x="26" y="37"/>
                    </a:cubicBezTo>
                    <a:cubicBezTo>
                      <a:pt x="26" y="35"/>
                      <a:pt x="26" y="35"/>
                      <a:pt x="28" y="33"/>
                    </a:cubicBezTo>
                    <a:cubicBezTo>
                      <a:pt x="29" y="32"/>
                      <a:pt x="30" y="32"/>
                      <a:pt x="32" y="31"/>
                    </a:cubicBezTo>
                    <a:cubicBezTo>
                      <a:pt x="34" y="31"/>
                      <a:pt x="36" y="32"/>
                      <a:pt x="38" y="32"/>
                    </a:cubicBezTo>
                    <a:cubicBezTo>
                      <a:pt x="40" y="32"/>
                      <a:pt x="41" y="31"/>
                      <a:pt x="43" y="31"/>
                    </a:cubicBezTo>
                    <a:cubicBezTo>
                      <a:pt x="43" y="28"/>
                      <a:pt x="45" y="27"/>
                      <a:pt x="47" y="27"/>
                    </a:cubicBezTo>
                    <a:cubicBezTo>
                      <a:pt x="47" y="25"/>
                      <a:pt x="48" y="23"/>
                      <a:pt x="48" y="21"/>
                    </a:cubicBezTo>
                    <a:cubicBezTo>
                      <a:pt x="48" y="20"/>
                      <a:pt x="48" y="23"/>
                      <a:pt x="48" y="21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175" cap="rnd">
                <a:solidFill>
                  <a:schemeClr val="tx1">
                    <a:lumMod val="25000"/>
                    <a:lumOff val="7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447CFBAA-B34C-EB87-2B91-C14E8BFAD324}"/>
                  </a:ext>
                </a:extLst>
              </p:cNvPr>
              <p:cNvSpPr/>
              <p:nvPr userDrawn="1"/>
            </p:nvSpPr>
            <p:spPr>
              <a:xfrm>
                <a:off x="8578868" y="6414420"/>
                <a:ext cx="75991" cy="79026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652A6F24-5B4E-D8C1-F0DF-ECF96BA52A9D}"/>
                </a:ext>
              </a:extLst>
            </p:cNvPr>
            <p:cNvGrpSpPr/>
            <p:nvPr/>
          </p:nvGrpSpPr>
          <p:grpSpPr>
            <a:xfrm>
              <a:off x="6607327" y="5905210"/>
              <a:ext cx="323741" cy="392165"/>
              <a:chOff x="8101922" y="5987355"/>
              <a:chExt cx="323741" cy="392165"/>
            </a:xfrm>
          </p:grpSpPr>
          <p:sp>
            <p:nvSpPr>
              <p:cNvPr id="56" name="Freeform 62">
                <a:extLst>
                  <a:ext uri="{FF2B5EF4-FFF2-40B4-BE49-F238E27FC236}">
                    <a16:creationId xmlns:a16="http://schemas.microsoft.com/office/drawing/2014/main" id="{9978CE78-69BE-1358-63BD-743FAD3629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01922" y="5987355"/>
                <a:ext cx="323741" cy="392165"/>
              </a:xfrm>
              <a:custGeom>
                <a:avLst/>
                <a:gdLst>
                  <a:gd name="T0" fmla="*/ 18 w 38"/>
                  <a:gd name="T1" fmla="*/ 40 h 44"/>
                  <a:gd name="T2" fmla="*/ 17 w 38"/>
                  <a:gd name="T3" fmla="*/ 35 h 44"/>
                  <a:gd name="T4" fmla="*/ 20 w 38"/>
                  <a:gd name="T5" fmla="*/ 31 h 44"/>
                  <a:gd name="T6" fmla="*/ 20 w 38"/>
                  <a:gd name="T7" fmla="*/ 31 h 44"/>
                  <a:gd name="T8" fmla="*/ 26 w 38"/>
                  <a:gd name="T9" fmla="*/ 25 h 44"/>
                  <a:gd name="T10" fmla="*/ 30 w 38"/>
                  <a:gd name="T11" fmla="*/ 28 h 44"/>
                  <a:gd name="T12" fmla="*/ 33 w 38"/>
                  <a:gd name="T13" fmla="*/ 25 h 44"/>
                  <a:gd name="T14" fmla="*/ 32 w 38"/>
                  <a:gd name="T15" fmla="*/ 22 h 44"/>
                  <a:gd name="T16" fmla="*/ 34 w 38"/>
                  <a:gd name="T17" fmla="*/ 21 h 44"/>
                  <a:gd name="T18" fmla="*/ 37 w 38"/>
                  <a:gd name="T19" fmla="*/ 19 h 44"/>
                  <a:gd name="T20" fmla="*/ 37 w 38"/>
                  <a:gd name="T21" fmla="*/ 17 h 44"/>
                  <a:gd name="T22" fmla="*/ 34 w 38"/>
                  <a:gd name="T23" fmla="*/ 15 h 44"/>
                  <a:gd name="T24" fmla="*/ 31 w 38"/>
                  <a:gd name="T25" fmla="*/ 13 h 44"/>
                  <a:gd name="T26" fmla="*/ 28 w 38"/>
                  <a:gd name="T27" fmla="*/ 12 h 44"/>
                  <a:gd name="T28" fmla="*/ 21 w 38"/>
                  <a:gd name="T29" fmla="*/ 7 h 44"/>
                  <a:gd name="T30" fmla="*/ 18 w 38"/>
                  <a:gd name="T31" fmla="*/ 4 h 44"/>
                  <a:gd name="T32" fmla="*/ 15 w 38"/>
                  <a:gd name="T33" fmla="*/ 1 h 44"/>
                  <a:gd name="T34" fmla="*/ 13 w 38"/>
                  <a:gd name="T35" fmla="*/ 1 h 44"/>
                  <a:gd name="T36" fmla="*/ 11 w 38"/>
                  <a:gd name="T37" fmla="*/ 0 h 44"/>
                  <a:gd name="T38" fmla="*/ 11 w 38"/>
                  <a:gd name="T39" fmla="*/ 7 h 44"/>
                  <a:gd name="T40" fmla="*/ 7 w 38"/>
                  <a:gd name="T41" fmla="*/ 6 h 44"/>
                  <a:gd name="T42" fmla="*/ 4 w 38"/>
                  <a:gd name="T43" fmla="*/ 11 h 44"/>
                  <a:gd name="T44" fmla="*/ 3 w 38"/>
                  <a:gd name="T45" fmla="*/ 14 h 44"/>
                  <a:gd name="T46" fmla="*/ 2 w 38"/>
                  <a:gd name="T47" fmla="*/ 15 h 44"/>
                  <a:gd name="T48" fmla="*/ 1 w 38"/>
                  <a:gd name="T49" fmla="*/ 18 h 44"/>
                  <a:gd name="T50" fmla="*/ 2 w 38"/>
                  <a:gd name="T51" fmla="*/ 23 h 44"/>
                  <a:gd name="T52" fmla="*/ 0 w 38"/>
                  <a:gd name="T53" fmla="*/ 26 h 44"/>
                  <a:gd name="T54" fmla="*/ 0 w 38"/>
                  <a:gd name="T55" fmla="*/ 28 h 44"/>
                  <a:gd name="T56" fmla="*/ 5 w 38"/>
                  <a:gd name="T57" fmla="*/ 30 h 44"/>
                  <a:gd name="T58" fmla="*/ 6 w 38"/>
                  <a:gd name="T59" fmla="*/ 33 h 44"/>
                  <a:gd name="T60" fmla="*/ 8 w 38"/>
                  <a:gd name="T61" fmla="*/ 36 h 44"/>
                  <a:gd name="T62" fmla="*/ 13 w 38"/>
                  <a:gd name="T63" fmla="*/ 39 h 44"/>
                  <a:gd name="T64" fmla="*/ 18 w 38"/>
                  <a:gd name="T65" fmla="*/ 44 h 44"/>
                  <a:gd name="T66" fmla="*/ 18 w 38"/>
                  <a:gd name="T67" fmla="*/ 4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8" h="44">
                    <a:moveTo>
                      <a:pt x="18" y="40"/>
                    </a:moveTo>
                    <a:cubicBezTo>
                      <a:pt x="18" y="38"/>
                      <a:pt x="17" y="37"/>
                      <a:pt x="17" y="35"/>
                    </a:cubicBezTo>
                    <a:cubicBezTo>
                      <a:pt x="18" y="34"/>
                      <a:pt x="19" y="32"/>
                      <a:pt x="20" y="31"/>
                    </a:cubicBezTo>
                    <a:cubicBezTo>
                      <a:pt x="20" y="31"/>
                      <a:pt x="20" y="31"/>
                      <a:pt x="20" y="31"/>
                    </a:cubicBezTo>
                    <a:cubicBezTo>
                      <a:pt x="20" y="29"/>
                      <a:pt x="24" y="24"/>
                      <a:pt x="26" y="25"/>
                    </a:cubicBezTo>
                    <a:cubicBezTo>
                      <a:pt x="28" y="26"/>
                      <a:pt x="26" y="30"/>
                      <a:pt x="30" y="28"/>
                    </a:cubicBezTo>
                    <a:cubicBezTo>
                      <a:pt x="31" y="27"/>
                      <a:pt x="33" y="26"/>
                      <a:pt x="33" y="25"/>
                    </a:cubicBezTo>
                    <a:cubicBezTo>
                      <a:pt x="33" y="23"/>
                      <a:pt x="31" y="23"/>
                      <a:pt x="32" y="22"/>
                    </a:cubicBezTo>
                    <a:cubicBezTo>
                      <a:pt x="32" y="21"/>
                      <a:pt x="33" y="21"/>
                      <a:pt x="34" y="21"/>
                    </a:cubicBezTo>
                    <a:cubicBezTo>
                      <a:pt x="35" y="21"/>
                      <a:pt x="36" y="20"/>
                      <a:pt x="37" y="19"/>
                    </a:cubicBezTo>
                    <a:cubicBezTo>
                      <a:pt x="37" y="18"/>
                      <a:pt x="38" y="19"/>
                      <a:pt x="37" y="17"/>
                    </a:cubicBezTo>
                    <a:cubicBezTo>
                      <a:pt x="37" y="16"/>
                      <a:pt x="35" y="16"/>
                      <a:pt x="34" y="15"/>
                    </a:cubicBezTo>
                    <a:cubicBezTo>
                      <a:pt x="33" y="15"/>
                      <a:pt x="33" y="14"/>
                      <a:pt x="31" y="13"/>
                    </a:cubicBezTo>
                    <a:cubicBezTo>
                      <a:pt x="30" y="12"/>
                      <a:pt x="29" y="13"/>
                      <a:pt x="28" y="12"/>
                    </a:cubicBezTo>
                    <a:cubicBezTo>
                      <a:pt x="25" y="11"/>
                      <a:pt x="22" y="9"/>
                      <a:pt x="21" y="7"/>
                    </a:cubicBezTo>
                    <a:cubicBezTo>
                      <a:pt x="20" y="5"/>
                      <a:pt x="19" y="4"/>
                      <a:pt x="18" y="4"/>
                    </a:cubicBezTo>
                    <a:cubicBezTo>
                      <a:pt x="16" y="3"/>
                      <a:pt x="15" y="3"/>
                      <a:pt x="15" y="1"/>
                    </a:cubicBezTo>
                    <a:cubicBezTo>
                      <a:pt x="14" y="1"/>
                      <a:pt x="14" y="1"/>
                      <a:pt x="13" y="1"/>
                    </a:cubicBezTo>
                    <a:cubicBezTo>
                      <a:pt x="12" y="0"/>
                      <a:pt x="11" y="0"/>
                      <a:pt x="11" y="0"/>
                    </a:cubicBezTo>
                    <a:cubicBezTo>
                      <a:pt x="10" y="2"/>
                      <a:pt x="14" y="7"/>
                      <a:pt x="11" y="7"/>
                    </a:cubicBezTo>
                    <a:cubicBezTo>
                      <a:pt x="9" y="7"/>
                      <a:pt x="9" y="5"/>
                      <a:pt x="7" y="6"/>
                    </a:cubicBezTo>
                    <a:cubicBezTo>
                      <a:pt x="5" y="7"/>
                      <a:pt x="5" y="9"/>
                      <a:pt x="4" y="11"/>
                    </a:cubicBezTo>
                    <a:cubicBezTo>
                      <a:pt x="4" y="12"/>
                      <a:pt x="4" y="13"/>
                      <a:pt x="3" y="14"/>
                    </a:cubicBezTo>
                    <a:cubicBezTo>
                      <a:pt x="3" y="14"/>
                      <a:pt x="2" y="14"/>
                      <a:pt x="2" y="15"/>
                    </a:cubicBezTo>
                    <a:cubicBezTo>
                      <a:pt x="1" y="16"/>
                      <a:pt x="1" y="16"/>
                      <a:pt x="1" y="18"/>
                    </a:cubicBezTo>
                    <a:cubicBezTo>
                      <a:pt x="1" y="20"/>
                      <a:pt x="1" y="21"/>
                      <a:pt x="2" y="23"/>
                    </a:cubicBezTo>
                    <a:cubicBezTo>
                      <a:pt x="3" y="25"/>
                      <a:pt x="2" y="25"/>
                      <a:pt x="0" y="26"/>
                    </a:cubicBezTo>
                    <a:cubicBezTo>
                      <a:pt x="1" y="27"/>
                      <a:pt x="0" y="28"/>
                      <a:pt x="0" y="28"/>
                    </a:cubicBezTo>
                    <a:cubicBezTo>
                      <a:pt x="2" y="30"/>
                      <a:pt x="4" y="29"/>
                      <a:pt x="5" y="30"/>
                    </a:cubicBezTo>
                    <a:cubicBezTo>
                      <a:pt x="6" y="31"/>
                      <a:pt x="6" y="32"/>
                      <a:pt x="6" y="33"/>
                    </a:cubicBezTo>
                    <a:cubicBezTo>
                      <a:pt x="7" y="34"/>
                      <a:pt x="8" y="35"/>
                      <a:pt x="8" y="36"/>
                    </a:cubicBezTo>
                    <a:cubicBezTo>
                      <a:pt x="10" y="37"/>
                      <a:pt x="12" y="37"/>
                      <a:pt x="13" y="39"/>
                    </a:cubicBezTo>
                    <a:cubicBezTo>
                      <a:pt x="15" y="41"/>
                      <a:pt x="15" y="43"/>
                      <a:pt x="18" y="44"/>
                    </a:cubicBezTo>
                    <a:cubicBezTo>
                      <a:pt x="18" y="43"/>
                      <a:pt x="18" y="41"/>
                      <a:pt x="18" y="4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175" cap="rnd">
                <a:solidFill>
                  <a:schemeClr val="tx1">
                    <a:lumMod val="25000"/>
                    <a:lumOff val="7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30D86CD4-89AD-077E-AC88-A21B887D3490}"/>
                  </a:ext>
                </a:extLst>
              </p:cNvPr>
              <p:cNvSpPr/>
              <p:nvPr userDrawn="1"/>
            </p:nvSpPr>
            <p:spPr>
              <a:xfrm>
                <a:off x="8193153" y="6147900"/>
                <a:ext cx="75991" cy="79026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FBAEC2C8-F144-A305-74DD-9C363FAFA4B2}"/>
                </a:ext>
              </a:extLst>
            </p:cNvPr>
            <p:cNvGrpSpPr/>
            <p:nvPr/>
          </p:nvGrpSpPr>
          <p:grpSpPr>
            <a:xfrm>
              <a:off x="6333394" y="4369848"/>
              <a:ext cx="956991" cy="488356"/>
              <a:chOff x="7827989" y="4451993"/>
              <a:chExt cx="956991" cy="488356"/>
            </a:xfrm>
          </p:grpSpPr>
          <p:sp>
            <p:nvSpPr>
              <p:cNvPr id="51" name="Freeform 27">
                <a:extLst>
                  <a:ext uri="{FF2B5EF4-FFF2-40B4-BE49-F238E27FC236}">
                    <a16:creationId xmlns:a16="http://schemas.microsoft.com/office/drawing/2014/main" id="{C22FE7E7-BC50-C318-7604-CC186921EE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27989" y="4451993"/>
                <a:ext cx="956991" cy="488356"/>
              </a:xfrm>
              <a:custGeom>
                <a:avLst/>
                <a:gdLst>
                  <a:gd name="T0" fmla="*/ 12 w 112"/>
                  <a:gd name="T1" fmla="*/ 50 h 55"/>
                  <a:gd name="T2" fmla="*/ 23 w 112"/>
                  <a:gd name="T3" fmla="*/ 55 h 55"/>
                  <a:gd name="T4" fmla="*/ 29 w 112"/>
                  <a:gd name="T5" fmla="*/ 55 h 55"/>
                  <a:gd name="T6" fmla="*/ 34 w 112"/>
                  <a:gd name="T7" fmla="*/ 54 h 55"/>
                  <a:gd name="T8" fmla="*/ 38 w 112"/>
                  <a:gd name="T9" fmla="*/ 54 h 55"/>
                  <a:gd name="T10" fmla="*/ 38 w 112"/>
                  <a:gd name="T11" fmla="*/ 51 h 55"/>
                  <a:gd name="T12" fmla="*/ 43 w 112"/>
                  <a:gd name="T13" fmla="*/ 47 h 55"/>
                  <a:gd name="T14" fmla="*/ 52 w 112"/>
                  <a:gd name="T15" fmla="*/ 44 h 55"/>
                  <a:gd name="T16" fmla="*/ 55 w 112"/>
                  <a:gd name="T17" fmla="*/ 42 h 55"/>
                  <a:gd name="T18" fmla="*/ 58 w 112"/>
                  <a:gd name="T19" fmla="*/ 43 h 55"/>
                  <a:gd name="T20" fmla="*/ 68 w 112"/>
                  <a:gd name="T21" fmla="*/ 41 h 55"/>
                  <a:gd name="T22" fmla="*/ 70 w 112"/>
                  <a:gd name="T23" fmla="*/ 37 h 55"/>
                  <a:gd name="T24" fmla="*/ 73 w 112"/>
                  <a:gd name="T25" fmla="*/ 33 h 55"/>
                  <a:gd name="T26" fmla="*/ 78 w 112"/>
                  <a:gd name="T27" fmla="*/ 32 h 55"/>
                  <a:gd name="T28" fmla="*/ 83 w 112"/>
                  <a:gd name="T29" fmla="*/ 34 h 55"/>
                  <a:gd name="T30" fmla="*/ 87 w 112"/>
                  <a:gd name="T31" fmla="*/ 34 h 55"/>
                  <a:gd name="T32" fmla="*/ 88 w 112"/>
                  <a:gd name="T33" fmla="*/ 32 h 55"/>
                  <a:gd name="T34" fmla="*/ 92 w 112"/>
                  <a:gd name="T35" fmla="*/ 32 h 55"/>
                  <a:gd name="T36" fmla="*/ 97 w 112"/>
                  <a:gd name="T37" fmla="*/ 37 h 55"/>
                  <a:gd name="T38" fmla="*/ 104 w 112"/>
                  <a:gd name="T39" fmla="*/ 36 h 55"/>
                  <a:gd name="T40" fmla="*/ 109 w 112"/>
                  <a:gd name="T41" fmla="*/ 27 h 55"/>
                  <a:gd name="T42" fmla="*/ 112 w 112"/>
                  <a:gd name="T43" fmla="*/ 18 h 55"/>
                  <a:gd name="T44" fmla="*/ 112 w 112"/>
                  <a:gd name="T45" fmla="*/ 16 h 55"/>
                  <a:gd name="T46" fmla="*/ 103 w 112"/>
                  <a:gd name="T47" fmla="*/ 11 h 55"/>
                  <a:gd name="T48" fmla="*/ 100 w 112"/>
                  <a:gd name="T49" fmla="*/ 8 h 55"/>
                  <a:gd name="T50" fmla="*/ 99 w 112"/>
                  <a:gd name="T51" fmla="*/ 7 h 55"/>
                  <a:gd name="T52" fmla="*/ 97 w 112"/>
                  <a:gd name="T53" fmla="*/ 8 h 55"/>
                  <a:gd name="T54" fmla="*/ 95 w 112"/>
                  <a:gd name="T55" fmla="*/ 7 h 55"/>
                  <a:gd name="T56" fmla="*/ 91 w 112"/>
                  <a:gd name="T57" fmla="*/ 6 h 55"/>
                  <a:gd name="T58" fmla="*/ 84 w 112"/>
                  <a:gd name="T59" fmla="*/ 6 h 55"/>
                  <a:gd name="T60" fmla="*/ 82 w 112"/>
                  <a:gd name="T61" fmla="*/ 9 h 55"/>
                  <a:gd name="T62" fmla="*/ 79 w 112"/>
                  <a:gd name="T63" fmla="*/ 8 h 55"/>
                  <a:gd name="T64" fmla="*/ 75 w 112"/>
                  <a:gd name="T65" fmla="*/ 7 h 55"/>
                  <a:gd name="T66" fmla="*/ 73 w 112"/>
                  <a:gd name="T67" fmla="*/ 7 h 55"/>
                  <a:gd name="T68" fmla="*/ 71 w 112"/>
                  <a:gd name="T69" fmla="*/ 6 h 55"/>
                  <a:gd name="T70" fmla="*/ 68 w 112"/>
                  <a:gd name="T71" fmla="*/ 8 h 55"/>
                  <a:gd name="T72" fmla="*/ 65 w 112"/>
                  <a:gd name="T73" fmla="*/ 10 h 55"/>
                  <a:gd name="T74" fmla="*/ 63 w 112"/>
                  <a:gd name="T75" fmla="*/ 12 h 55"/>
                  <a:gd name="T76" fmla="*/ 61 w 112"/>
                  <a:gd name="T77" fmla="*/ 12 h 55"/>
                  <a:gd name="T78" fmla="*/ 59 w 112"/>
                  <a:gd name="T79" fmla="*/ 13 h 55"/>
                  <a:gd name="T80" fmla="*/ 58 w 112"/>
                  <a:gd name="T81" fmla="*/ 8 h 55"/>
                  <a:gd name="T82" fmla="*/ 56 w 112"/>
                  <a:gd name="T83" fmla="*/ 6 h 55"/>
                  <a:gd name="T84" fmla="*/ 53 w 112"/>
                  <a:gd name="T85" fmla="*/ 4 h 55"/>
                  <a:gd name="T86" fmla="*/ 52 w 112"/>
                  <a:gd name="T87" fmla="*/ 0 h 55"/>
                  <a:gd name="T88" fmla="*/ 50 w 112"/>
                  <a:gd name="T89" fmla="*/ 2 h 55"/>
                  <a:gd name="T90" fmla="*/ 48 w 112"/>
                  <a:gd name="T91" fmla="*/ 3 h 55"/>
                  <a:gd name="T92" fmla="*/ 46 w 112"/>
                  <a:gd name="T93" fmla="*/ 5 h 55"/>
                  <a:gd name="T94" fmla="*/ 42 w 112"/>
                  <a:gd name="T95" fmla="*/ 7 h 55"/>
                  <a:gd name="T96" fmla="*/ 40 w 112"/>
                  <a:gd name="T97" fmla="*/ 3 h 55"/>
                  <a:gd name="T98" fmla="*/ 37 w 112"/>
                  <a:gd name="T99" fmla="*/ 4 h 55"/>
                  <a:gd name="T100" fmla="*/ 34 w 112"/>
                  <a:gd name="T101" fmla="*/ 4 h 55"/>
                  <a:gd name="T102" fmla="*/ 30 w 112"/>
                  <a:gd name="T103" fmla="*/ 9 h 55"/>
                  <a:gd name="T104" fmla="*/ 26 w 112"/>
                  <a:gd name="T105" fmla="*/ 13 h 55"/>
                  <a:gd name="T106" fmla="*/ 23 w 112"/>
                  <a:gd name="T107" fmla="*/ 19 h 55"/>
                  <a:gd name="T108" fmla="*/ 13 w 112"/>
                  <a:gd name="T109" fmla="*/ 24 h 55"/>
                  <a:gd name="T110" fmla="*/ 6 w 112"/>
                  <a:gd name="T111" fmla="*/ 24 h 55"/>
                  <a:gd name="T112" fmla="*/ 3 w 112"/>
                  <a:gd name="T113" fmla="*/ 29 h 55"/>
                  <a:gd name="T114" fmla="*/ 2 w 112"/>
                  <a:gd name="T115" fmla="*/ 38 h 55"/>
                  <a:gd name="T116" fmla="*/ 6 w 112"/>
                  <a:gd name="T117" fmla="*/ 47 h 55"/>
                  <a:gd name="T118" fmla="*/ 12 w 112"/>
                  <a:gd name="T119" fmla="*/ 5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12" h="55">
                    <a:moveTo>
                      <a:pt x="12" y="50"/>
                    </a:moveTo>
                    <a:cubicBezTo>
                      <a:pt x="16" y="53"/>
                      <a:pt x="18" y="54"/>
                      <a:pt x="23" y="55"/>
                    </a:cubicBezTo>
                    <a:cubicBezTo>
                      <a:pt x="25" y="55"/>
                      <a:pt x="27" y="55"/>
                      <a:pt x="29" y="55"/>
                    </a:cubicBezTo>
                    <a:cubicBezTo>
                      <a:pt x="31" y="55"/>
                      <a:pt x="32" y="54"/>
                      <a:pt x="34" y="54"/>
                    </a:cubicBezTo>
                    <a:cubicBezTo>
                      <a:pt x="36" y="54"/>
                      <a:pt x="37" y="55"/>
                      <a:pt x="38" y="54"/>
                    </a:cubicBezTo>
                    <a:cubicBezTo>
                      <a:pt x="40" y="53"/>
                      <a:pt x="39" y="52"/>
                      <a:pt x="38" y="51"/>
                    </a:cubicBezTo>
                    <a:cubicBezTo>
                      <a:pt x="37" y="48"/>
                      <a:pt x="40" y="47"/>
                      <a:pt x="43" y="47"/>
                    </a:cubicBezTo>
                    <a:cubicBezTo>
                      <a:pt x="46" y="46"/>
                      <a:pt x="50" y="46"/>
                      <a:pt x="52" y="44"/>
                    </a:cubicBezTo>
                    <a:cubicBezTo>
                      <a:pt x="53" y="44"/>
                      <a:pt x="54" y="42"/>
                      <a:pt x="55" y="42"/>
                    </a:cubicBezTo>
                    <a:cubicBezTo>
                      <a:pt x="56" y="41"/>
                      <a:pt x="57" y="43"/>
                      <a:pt x="58" y="43"/>
                    </a:cubicBezTo>
                    <a:cubicBezTo>
                      <a:pt x="61" y="45"/>
                      <a:pt x="65" y="42"/>
                      <a:pt x="68" y="41"/>
                    </a:cubicBezTo>
                    <a:cubicBezTo>
                      <a:pt x="69" y="40"/>
                      <a:pt x="69" y="39"/>
                      <a:pt x="70" y="37"/>
                    </a:cubicBezTo>
                    <a:cubicBezTo>
                      <a:pt x="70" y="36"/>
                      <a:pt x="72" y="34"/>
                      <a:pt x="73" y="33"/>
                    </a:cubicBezTo>
                    <a:cubicBezTo>
                      <a:pt x="75" y="33"/>
                      <a:pt x="76" y="32"/>
                      <a:pt x="78" y="32"/>
                    </a:cubicBezTo>
                    <a:cubicBezTo>
                      <a:pt x="80" y="32"/>
                      <a:pt x="81" y="33"/>
                      <a:pt x="83" y="34"/>
                    </a:cubicBezTo>
                    <a:cubicBezTo>
                      <a:pt x="84" y="34"/>
                      <a:pt x="86" y="34"/>
                      <a:pt x="87" y="34"/>
                    </a:cubicBezTo>
                    <a:cubicBezTo>
                      <a:pt x="88" y="33"/>
                      <a:pt x="88" y="33"/>
                      <a:pt x="88" y="32"/>
                    </a:cubicBezTo>
                    <a:cubicBezTo>
                      <a:pt x="89" y="32"/>
                      <a:pt x="91" y="32"/>
                      <a:pt x="92" y="32"/>
                    </a:cubicBezTo>
                    <a:cubicBezTo>
                      <a:pt x="93" y="34"/>
                      <a:pt x="95" y="35"/>
                      <a:pt x="97" y="37"/>
                    </a:cubicBezTo>
                    <a:cubicBezTo>
                      <a:pt x="99" y="39"/>
                      <a:pt x="101" y="37"/>
                      <a:pt x="104" y="36"/>
                    </a:cubicBezTo>
                    <a:cubicBezTo>
                      <a:pt x="104" y="32"/>
                      <a:pt x="107" y="30"/>
                      <a:pt x="109" y="27"/>
                    </a:cubicBezTo>
                    <a:cubicBezTo>
                      <a:pt x="110" y="24"/>
                      <a:pt x="110" y="20"/>
                      <a:pt x="112" y="18"/>
                    </a:cubicBezTo>
                    <a:cubicBezTo>
                      <a:pt x="112" y="17"/>
                      <a:pt x="112" y="17"/>
                      <a:pt x="112" y="16"/>
                    </a:cubicBezTo>
                    <a:cubicBezTo>
                      <a:pt x="109" y="16"/>
                      <a:pt x="105" y="14"/>
                      <a:pt x="103" y="11"/>
                    </a:cubicBezTo>
                    <a:cubicBezTo>
                      <a:pt x="102" y="10"/>
                      <a:pt x="101" y="9"/>
                      <a:pt x="100" y="8"/>
                    </a:cubicBezTo>
                    <a:cubicBezTo>
                      <a:pt x="100" y="8"/>
                      <a:pt x="99" y="7"/>
                      <a:pt x="99" y="7"/>
                    </a:cubicBezTo>
                    <a:cubicBezTo>
                      <a:pt x="98" y="7"/>
                      <a:pt x="98" y="8"/>
                      <a:pt x="97" y="8"/>
                    </a:cubicBezTo>
                    <a:cubicBezTo>
                      <a:pt x="96" y="8"/>
                      <a:pt x="96" y="8"/>
                      <a:pt x="95" y="7"/>
                    </a:cubicBezTo>
                    <a:cubicBezTo>
                      <a:pt x="94" y="6"/>
                      <a:pt x="93" y="6"/>
                      <a:pt x="91" y="6"/>
                    </a:cubicBezTo>
                    <a:cubicBezTo>
                      <a:pt x="89" y="6"/>
                      <a:pt x="85" y="5"/>
                      <a:pt x="84" y="6"/>
                    </a:cubicBezTo>
                    <a:cubicBezTo>
                      <a:pt x="83" y="7"/>
                      <a:pt x="83" y="8"/>
                      <a:pt x="82" y="9"/>
                    </a:cubicBezTo>
                    <a:cubicBezTo>
                      <a:pt x="81" y="9"/>
                      <a:pt x="80" y="9"/>
                      <a:pt x="79" y="8"/>
                    </a:cubicBezTo>
                    <a:cubicBezTo>
                      <a:pt x="78" y="8"/>
                      <a:pt x="77" y="7"/>
                      <a:pt x="75" y="7"/>
                    </a:cubicBezTo>
                    <a:cubicBezTo>
                      <a:pt x="75" y="7"/>
                      <a:pt x="74" y="7"/>
                      <a:pt x="73" y="7"/>
                    </a:cubicBezTo>
                    <a:cubicBezTo>
                      <a:pt x="73" y="7"/>
                      <a:pt x="72" y="7"/>
                      <a:pt x="71" y="6"/>
                    </a:cubicBezTo>
                    <a:cubicBezTo>
                      <a:pt x="70" y="6"/>
                      <a:pt x="69" y="7"/>
                      <a:pt x="68" y="8"/>
                    </a:cubicBezTo>
                    <a:cubicBezTo>
                      <a:pt x="67" y="9"/>
                      <a:pt x="66" y="9"/>
                      <a:pt x="65" y="10"/>
                    </a:cubicBezTo>
                    <a:cubicBezTo>
                      <a:pt x="64" y="12"/>
                      <a:pt x="64" y="12"/>
                      <a:pt x="63" y="12"/>
                    </a:cubicBezTo>
                    <a:cubicBezTo>
                      <a:pt x="62" y="13"/>
                      <a:pt x="61" y="12"/>
                      <a:pt x="61" y="12"/>
                    </a:cubicBezTo>
                    <a:cubicBezTo>
                      <a:pt x="60" y="12"/>
                      <a:pt x="59" y="13"/>
                      <a:pt x="59" y="13"/>
                    </a:cubicBezTo>
                    <a:cubicBezTo>
                      <a:pt x="58" y="11"/>
                      <a:pt x="59" y="9"/>
                      <a:pt x="58" y="8"/>
                    </a:cubicBezTo>
                    <a:cubicBezTo>
                      <a:pt x="58" y="7"/>
                      <a:pt x="57" y="7"/>
                      <a:pt x="56" y="6"/>
                    </a:cubicBezTo>
                    <a:cubicBezTo>
                      <a:pt x="55" y="6"/>
                      <a:pt x="54" y="5"/>
                      <a:pt x="53" y="4"/>
                    </a:cubicBezTo>
                    <a:cubicBezTo>
                      <a:pt x="52" y="3"/>
                      <a:pt x="53" y="2"/>
                      <a:pt x="52" y="0"/>
                    </a:cubicBezTo>
                    <a:cubicBezTo>
                      <a:pt x="52" y="1"/>
                      <a:pt x="51" y="2"/>
                      <a:pt x="50" y="2"/>
                    </a:cubicBezTo>
                    <a:cubicBezTo>
                      <a:pt x="50" y="3"/>
                      <a:pt x="49" y="2"/>
                      <a:pt x="48" y="3"/>
                    </a:cubicBezTo>
                    <a:cubicBezTo>
                      <a:pt x="46" y="3"/>
                      <a:pt x="46" y="4"/>
                      <a:pt x="46" y="5"/>
                    </a:cubicBezTo>
                    <a:cubicBezTo>
                      <a:pt x="45" y="7"/>
                      <a:pt x="44" y="7"/>
                      <a:pt x="42" y="7"/>
                    </a:cubicBezTo>
                    <a:cubicBezTo>
                      <a:pt x="40" y="6"/>
                      <a:pt x="41" y="5"/>
                      <a:pt x="40" y="3"/>
                    </a:cubicBezTo>
                    <a:cubicBezTo>
                      <a:pt x="39" y="3"/>
                      <a:pt x="38" y="4"/>
                      <a:pt x="37" y="4"/>
                    </a:cubicBezTo>
                    <a:cubicBezTo>
                      <a:pt x="36" y="4"/>
                      <a:pt x="35" y="4"/>
                      <a:pt x="34" y="4"/>
                    </a:cubicBezTo>
                    <a:cubicBezTo>
                      <a:pt x="32" y="5"/>
                      <a:pt x="32" y="8"/>
                      <a:pt x="30" y="9"/>
                    </a:cubicBezTo>
                    <a:cubicBezTo>
                      <a:pt x="28" y="11"/>
                      <a:pt x="27" y="10"/>
                      <a:pt x="26" y="13"/>
                    </a:cubicBezTo>
                    <a:cubicBezTo>
                      <a:pt x="25" y="15"/>
                      <a:pt x="25" y="17"/>
                      <a:pt x="23" y="19"/>
                    </a:cubicBezTo>
                    <a:cubicBezTo>
                      <a:pt x="20" y="21"/>
                      <a:pt x="17" y="24"/>
                      <a:pt x="13" y="24"/>
                    </a:cubicBezTo>
                    <a:cubicBezTo>
                      <a:pt x="11" y="24"/>
                      <a:pt x="8" y="22"/>
                      <a:pt x="6" y="24"/>
                    </a:cubicBezTo>
                    <a:cubicBezTo>
                      <a:pt x="4" y="25"/>
                      <a:pt x="5" y="28"/>
                      <a:pt x="3" y="29"/>
                    </a:cubicBezTo>
                    <a:cubicBezTo>
                      <a:pt x="3" y="33"/>
                      <a:pt x="0" y="35"/>
                      <a:pt x="2" y="38"/>
                    </a:cubicBezTo>
                    <a:cubicBezTo>
                      <a:pt x="4" y="41"/>
                      <a:pt x="5" y="44"/>
                      <a:pt x="6" y="47"/>
                    </a:cubicBezTo>
                    <a:cubicBezTo>
                      <a:pt x="8" y="47"/>
                      <a:pt x="10" y="49"/>
                      <a:pt x="12" y="5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175" cap="rnd">
                <a:solidFill>
                  <a:schemeClr val="tx1">
                    <a:lumMod val="25000"/>
                    <a:lumOff val="7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3EFEF5CF-BDDA-B7F4-501F-99D6634091F8}"/>
                  </a:ext>
                </a:extLst>
              </p:cNvPr>
              <p:cNvSpPr/>
              <p:nvPr userDrawn="1"/>
            </p:nvSpPr>
            <p:spPr>
              <a:xfrm>
                <a:off x="8591248" y="4609258"/>
                <a:ext cx="75991" cy="79026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C1EE93F0-10CF-8C76-CB0D-C0329509D7B3}"/>
                  </a:ext>
                </a:extLst>
              </p:cNvPr>
              <p:cNvSpPr/>
              <p:nvPr userDrawn="1"/>
            </p:nvSpPr>
            <p:spPr>
              <a:xfrm>
                <a:off x="7881803" y="4752759"/>
                <a:ext cx="75991" cy="79026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C58ADB1B-DD35-F70F-2C98-5AB1FA8E636D}"/>
                  </a:ext>
                </a:extLst>
              </p:cNvPr>
              <p:cNvSpPr/>
              <p:nvPr userDrawn="1"/>
            </p:nvSpPr>
            <p:spPr>
              <a:xfrm>
                <a:off x="8062902" y="4683414"/>
                <a:ext cx="75991" cy="79026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8B1FFD35-72D3-E9B9-A1B8-DCA9C0DC742A}"/>
                  </a:ext>
                </a:extLst>
              </p:cNvPr>
              <p:cNvSpPr/>
              <p:nvPr userDrawn="1"/>
            </p:nvSpPr>
            <p:spPr>
              <a:xfrm>
                <a:off x="8261281" y="4709074"/>
                <a:ext cx="75991" cy="79026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8916D4D3-AD12-E927-4C58-565958E56E90}"/>
                </a:ext>
              </a:extLst>
            </p:cNvPr>
            <p:cNvGrpSpPr/>
            <p:nvPr/>
          </p:nvGrpSpPr>
          <p:grpSpPr>
            <a:xfrm>
              <a:off x="6215993" y="4654722"/>
              <a:ext cx="1141986" cy="710336"/>
              <a:chOff x="7710588" y="4736867"/>
              <a:chExt cx="1141986" cy="710336"/>
            </a:xfrm>
          </p:grpSpPr>
          <p:sp>
            <p:nvSpPr>
              <p:cNvPr id="27" name="Freeform 41">
                <a:extLst>
                  <a:ext uri="{FF2B5EF4-FFF2-40B4-BE49-F238E27FC236}">
                    <a16:creationId xmlns:a16="http://schemas.microsoft.com/office/drawing/2014/main" id="{48545E9A-7BCA-0F5F-B4F1-C34D4C013B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10588" y="4736867"/>
                <a:ext cx="1141986" cy="710336"/>
              </a:xfrm>
              <a:custGeom>
                <a:avLst/>
                <a:gdLst>
                  <a:gd name="T0" fmla="*/ 23 w 134"/>
                  <a:gd name="T1" fmla="*/ 70 h 80"/>
                  <a:gd name="T2" fmla="*/ 28 w 134"/>
                  <a:gd name="T3" fmla="*/ 76 h 80"/>
                  <a:gd name="T4" fmla="*/ 47 w 134"/>
                  <a:gd name="T5" fmla="*/ 78 h 80"/>
                  <a:gd name="T6" fmla="*/ 57 w 134"/>
                  <a:gd name="T7" fmla="*/ 74 h 80"/>
                  <a:gd name="T8" fmla="*/ 65 w 134"/>
                  <a:gd name="T9" fmla="*/ 71 h 80"/>
                  <a:gd name="T10" fmla="*/ 71 w 134"/>
                  <a:gd name="T11" fmla="*/ 69 h 80"/>
                  <a:gd name="T12" fmla="*/ 83 w 134"/>
                  <a:gd name="T13" fmla="*/ 70 h 80"/>
                  <a:gd name="T14" fmla="*/ 89 w 134"/>
                  <a:gd name="T15" fmla="*/ 70 h 80"/>
                  <a:gd name="T16" fmla="*/ 97 w 134"/>
                  <a:gd name="T17" fmla="*/ 66 h 80"/>
                  <a:gd name="T18" fmla="*/ 101 w 134"/>
                  <a:gd name="T19" fmla="*/ 59 h 80"/>
                  <a:gd name="T20" fmla="*/ 105 w 134"/>
                  <a:gd name="T21" fmla="*/ 54 h 80"/>
                  <a:gd name="T22" fmla="*/ 109 w 134"/>
                  <a:gd name="T23" fmla="*/ 43 h 80"/>
                  <a:gd name="T24" fmla="*/ 113 w 134"/>
                  <a:gd name="T25" fmla="*/ 36 h 80"/>
                  <a:gd name="T26" fmla="*/ 117 w 134"/>
                  <a:gd name="T27" fmla="*/ 30 h 80"/>
                  <a:gd name="T28" fmla="*/ 121 w 134"/>
                  <a:gd name="T29" fmla="*/ 24 h 80"/>
                  <a:gd name="T30" fmla="*/ 124 w 134"/>
                  <a:gd name="T31" fmla="*/ 23 h 80"/>
                  <a:gd name="T32" fmla="*/ 133 w 134"/>
                  <a:gd name="T33" fmla="*/ 16 h 80"/>
                  <a:gd name="T34" fmla="*/ 129 w 134"/>
                  <a:gd name="T35" fmla="*/ 14 h 80"/>
                  <a:gd name="T36" fmla="*/ 123 w 134"/>
                  <a:gd name="T37" fmla="*/ 9 h 80"/>
                  <a:gd name="T38" fmla="*/ 118 w 134"/>
                  <a:gd name="T39" fmla="*/ 4 h 80"/>
                  <a:gd name="T40" fmla="*/ 111 w 134"/>
                  <a:gd name="T41" fmla="*/ 5 h 80"/>
                  <a:gd name="T42" fmla="*/ 102 w 134"/>
                  <a:gd name="T43" fmla="*/ 0 h 80"/>
                  <a:gd name="T44" fmla="*/ 97 w 134"/>
                  <a:gd name="T45" fmla="*/ 2 h 80"/>
                  <a:gd name="T46" fmla="*/ 87 w 134"/>
                  <a:gd name="T47" fmla="*/ 1 h 80"/>
                  <a:gd name="T48" fmla="*/ 81 w 134"/>
                  <a:gd name="T49" fmla="*/ 9 h 80"/>
                  <a:gd name="T50" fmla="*/ 68 w 134"/>
                  <a:gd name="T51" fmla="*/ 11 h 80"/>
                  <a:gd name="T52" fmla="*/ 54 w 134"/>
                  <a:gd name="T53" fmla="*/ 15 h 80"/>
                  <a:gd name="T54" fmla="*/ 48 w 134"/>
                  <a:gd name="T55" fmla="*/ 22 h 80"/>
                  <a:gd name="T56" fmla="*/ 30 w 134"/>
                  <a:gd name="T57" fmla="*/ 21 h 80"/>
                  <a:gd name="T58" fmla="*/ 18 w 134"/>
                  <a:gd name="T59" fmla="*/ 25 h 80"/>
                  <a:gd name="T60" fmla="*/ 10 w 134"/>
                  <a:gd name="T61" fmla="*/ 23 h 80"/>
                  <a:gd name="T62" fmla="*/ 12 w 134"/>
                  <a:gd name="T63" fmla="*/ 31 h 80"/>
                  <a:gd name="T64" fmla="*/ 8 w 134"/>
                  <a:gd name="T65" fmla="*/ 36 h 80"/>
                  <a:gd name="T66" fmla="*/ 8 w 134"/>
                  <a:gd name="T67" fmla="*/ 42 h 80"/>
                  <a:gd name="T68" fmla="*/ 0 w 134"/>
                  <a:gd name="T69" fmla="*/ 49 h 80"/>
                  <a:gd name="T70" fmla="*/ 5 w 134"/>
                  <a:gd name="T71" fmla="*/ 53 h 80"/>
                  <a:gd name="T72" fmla="*/ 6 w 134"/>
                  <a:gd name="T73" fmla="*/ 56 h 80"/>
                  <a:gd name="T74" fmla="*/ 8 w 134"/>
                  <a:gd name="T75" fmla="*/ 59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34" h="80">
                    <a:moveTo>
                      <a:pt x="17" y="65"/>
                    </a:moveTo>
                    <a:cubicBezTo>
                      <a:pt x="18" y="68"/>
                      <a:pt x="20" y="69"/>
                      <a:pt x="23" y="70"/>
                    </a:cubicBezTo>
                    <a:cubicBezTo>
                      <a:pt x="24" y="71"/>
                      <a:pt x="24" y="73"/>
                      <a:pt x="25" y="74"/>
                    </a:cubicBezTo>
                    <a:cubicBezTo>
                      <a:pt x="26" y="75"/>
                      <a:pt x="27" y="75"/>
                      <a:pt x="28" y="76"/>
                    </a:cubicBezTo>
                    <a:cubicBezTo>
                      <a:pt x="32" y="78"/>
                      <a:pt x="34" y="79"/>
                      <a:pt x="38" y="79"/>
                    </a:cubicBezTo>
                    <a:cubicBezTo>
                      <a:pt x="42" y="79"/>
                      <a:pt x="44" y="80"/>
                      <a:pt x="47" y="78"/>
                    </a:cubicBezTo>
                    <a:cubicBezTo>
                      <a:pt x="49" y="77"/>
                      <a:pt x="51" y="77"/>
                      <a:pt x="54" y="76"/>
                    </a:cubicBezTo>
                    <a:cubicBezTo>
                      <a:pt x="55" y="75"/>
                      <a:pt x="56" y="74"/>
                      <a:pt x="57" y="74"/>
                    </a:cubicBezTo>
                    <a:cubicBezTo>
                      <a:pt x="59" y="73"/>
                      <a:pt x="59" y="74"/>
                      <a:pt x="61" y="74"/>
                    </a:cubicBezTo>
                    <a:cubicBezTo>
                      <a:pt x="63" y="74"/>
                      <a:pt x="64" y="72"/>
                      <a:pt x="65" y="71"/>
                    </a:cubicBezTo>
                    <a:cubicBezTo>
                      <a:pt x="66" y="71"/>
                      <a:pt x="66" y="70"/>
                      <a:pt x="67" y="69"/>
                    </a:cubicBezTo>
                    <a:cubicBezTo>
                      <a:pt x="69" y="68"/>
                      <a:pt x="70" y="69"/>
                      <a:pt x="71" y="69"/>
                    </a:cubicBezTo>
                    <a:cubicBezTo>
                      <a:pt x="72" y="69"/>
                      <a:pt x="74" y="70"/>
                      <a:pt x="74" y="69"/>
                    </a:cubicBezTo>
                    <a:cubicBezTo>
                      <a:pt x="77" y="69"/>
                      <a:pt x="80" y="70"/>
                      <a:pt x="83" y="70"/>
                    </a:cubicBezTo>
                    <a:cubicBezTo>
                      <a:pt x="84" y="70"/>
                      <a:pt x="85" y="69"/>
                      <a:pt x="87" y="69"/>
                    </a:cubicBezTo>
                    <a:cubicBezTo>
                      <a:pt x="87" y="69"/>
                      <a:pt x="88" y="70"/>
                      <a:pt x="89" y="70"/>
                    </a:cubicBezTo>
                    <a:cubicBezTo>
                      <a:pt x="91" y="70"/>
                      <a:pt x="91" y="67"/>
                      <a:pt x="93" y="66"/>
                    </a:cubicBezTo>
                    <a:cubicBezTo>
                      <a:pt x="94" y="65"/>
                      <a:pt x="95" y="68"/>
                      <a:pt x="97" y="66"/>
                    </a:cubicBezTo>
                    <a:cubicBezTo>
                      <a:pt x="98" y="66"/>
                      <a:pt x="101" y="62"/>
                      <a:pt x="101" y="61"/>
                    </a:cubicBezTo>
                    <a:cubicBezTo>
                      <a:pt x="101" y="61"/>
                      <a:pt x="101" y="60"/>
                      <a:pt x="101" y="59"/>
                    </a:cubicBezTo>
                    <a:cubicBezTo>
                      <a:pt x="101" y="57"/>
                      <a:pt x="102" y="57"/>
                      <a:pt x="103" y="56"/>
                    </a:cubicBezTo>
                    <a:cubicBezTo>
                      <a:pt x="103" y="55"/>
                      <a:pt x="104" y="55"/>
                      <a:pt x="105" y="54"/>
                    </a:cubicBezTo>
                    <a:cubicBezTo>
                      <a:pt x="106" y="52"/>
                      <a:pt x="106" y="52"/>
                      <a:pt x="106" y="50"/>
                    </a:cubicBezTo>
                    <a:cubicBezTo>
                      <a:pt x="107" y="49"/>
                      <a:pt x="110" y="45"/>
                      <a:pt x="109" y="43"/>
                    </a:cubicBezTo>
                    <a:cubicBezTo>
                      <a:pt x="110" y="42"/>
                      <a:pt x="112" y="42"/>
                      <a:pt x="112" y="40"/>
                    </a:cubicBezTo>
                    <a:cubicBezTo>
                      <a:pt x="113" y="39"/>
                      <a:pt x="113" y="38"/>
                      <a:pt x="113" y="36"/>
                    </a:cubicBezTo>
                    <a:cubicBezTo>
                      <a:pt x="114" y="35"/>
                      <a:pt x="115" y="35"/>
                      <a:pt x="116" y="33"/>
                    </a:cubicBezTo>
                    <a:cubicBezTo>
                      <a:pt x="116" y="32"/>
                      <a:pt x="115" y="31"/>
                      <a:pt x="117" y="30"/>
                    </a:cubicBezTo>
                    <a:cubicBezTo>
                      <a:pt x="117" y="29"/>
                      <a:pt x="118" y="28"/>
                      <a:pt x="119" y="27"/>
                    </a:cubicBezTo>
                    <a:cubicBezTo>
                      <a:pt x="120" y="26"/>
                      <a:pt x="120" y="25"/>
                      <a:pt x="121" y="24"/>
                    </a:cubicBezTo>
                    <a:cubicBezTo>
                      <a:pt x="122" y="24"/>
                      <a:pt x="122" y="24"/>
                      <a:pt x="123" y="24"/>
                    </a:cubicBezTo>
                    <a:cubicBezTo>
                      <a:pt x="123" y="23"/>
                      <a:pt x="124" y="23"/>
                      <a:pt x="124" y="23"/>
                    </a:cubicBezTo>
                    <a:cubicBezTo>
                      <a:pt x="126" y="22"/>
                      <a:pt x="127" y="23"/>
                      <a:pt x="128" y="22"/>
                    </a:cubicBezTo>
                    <a:cubicBezTo>
                      <a:pt x="131" y="22"/>
                      <a:pt x="134" y="19"/>
                      <a:pt x="133" y="16"/>
                    </a:cubicBezTo>
                    <a:cubicBezTo>
                      <a:pt x="133" y="15"/>
                      <a:pt x="133" y="14"/>
                      <a:pt x="132" y="13"/>
                    </a:cubicBezTo>
                    <a:cubicBezTo>
                      <a:pt x="130" y="13"/>
                      <a:pt x="130" y="14"/>
                      <a:pt x="129" y="14"/>
                    </a:cubicBezTo>
                    <a:cubicBezTo>
                      <a:pt x="127" y="13"/>
                      <a:pt x="127" y="12"/>
                      <a:pt x="126" y="10"/>
                    </a:cubicBezTo>
                    <a:cubicBezTo>
                      <a:pt x="126" y="9"/>
                      <a:pt x="125" y="10"/>
                      <a:pt x="123" y="9"/>
                    </a:cubicBezTo>
                    <a:cubicBezTo>
                      <a:pt x="122" y="9"/>
                      <a:pt x="122" y="8"/>
                      <a:pt x="121" y="7"/>
                    </a:cubicBezTo>
                    <a:cubicBezTo>
                      <a:pt x="120" y="5"/>
                      <a:pt x="120" y="4"/>
                      <a:pt x="118" y="4"/>
                    </a:cubicBezTo>
                    <a:cubicBezTo>
                      <a:pt x="118" y="4"/>
                      <a:pt x="118" y="4"/>
                      <a:pt x="118" y="4"/>
                    </a:cubicBezTo>
                    <a:cubicBezTo>
                      <a:pt x="115" y="5"/>
                      <a:pt x="113" y="7"/>
                      <a:pt x="111" y="5"/>
                    </a:cubicBezTo>
                    <a:cubicBezTo>
                      <a:pt x="109" y="3"/>
                      <a:pt x="107" y="2"/>
                      <a:pt x="106" y="0"/>
                    </a:cubicBezTo>
                    <a:cubicBezTo>
                      <a:pt x="105" y="0"/>
                      <a:pt x="103" y="0"/>
                      <a:pt x="102" y="0"/>
                    </a:cubicBezTo>
                    <a:cubicBezTo>
                      <a:pt x="102" y="1"/>
                      <a:pt x="102" y="1"/>
                      <a:pt x="101" y="2"/>
                    </a:cubicBezTo>
                    <a:cubicBezTo>
                      <a:pt x="100" y="2"/>
                      <a:pt x="98" y="2"/>
                      <a:pt x="97" y="2"/>
                    </a:cubicBezTo>
                    <a:cubicBezTo>
                      <a:pt x="96" y="1"/>
                      <a:pt x="94" y="0"/>
                      <a:pt x="93" y="0"/>
                    </a:cubicBezTo>
                    <a:cubicBezTo>
                      <a:pt x="90" y="0"/>
                      <a:pt x="89" y="1"/>
                      <a:pt x="87" y="1"/>
                    </a:cubicBezTo>
                    <a:cubicBezTo>
                      <a:pt x="86" y="2"/>
                      <a:pt x="84" y="4"/>
                      <a:pt x="84" y="5"/>
                    </a:cubicBezTo>
                    <a:cubicBezTo>
                      <a:pt x="83" y="7"/>
                      <a:pt x="83" y="8"/>
                      <a:pt x="81" y="9"/>
                    </a:cubicBezTo>
                    <a:cubicBezTo>
                      <a:pt x="77" y="11"/>
                      <a:pt x="74" y="13"/>
                      <a:pt x="71" y="11"/>
                    </a:cubicBezTo>
                    <a:cubicBezTo>
                      <a:pt x="69" y="10"/>
                      <a:pt x="69" y="9"/>
                      <a:pt x="68" y="11"/>
                    </a:cubicBezTo>
                    <a:cubicBezTo>
                      <a:pt x="66" y="12"/>
                      <a:pt x="66" y="13"/>
                      <a:pt x="64" y="13"/>
                    </a:cubicBezTo>
                    <a:cubicBezTo>
                      <a:pt x="61" y="14"/>
                      <a:pt x="57" y="14"/>
                      <a:pt x="54" y="15"/>
                    </a:cubicBezTo>
                    <a:cubicBezTo>
                      <a:pt x="50" y="17"/>
                      <a:pt x="54" y="20"/>
                      <a:pt x="53" y="22"/>
                    </a:cubicBezTo>
                    <a:cubicBezTo>
                      <a:pt x="52" y="23"/>
                      <a:pt x="49" y="22"/>
                      <a:pt x="48" y="22"/>
                    </a:cubicBezTo>
                    <a:cubicBezTo>
                      <a:pt x="46" y="22"/>
                      <a:pt x="44" y="23"/>
                      <a:pt x="42" y="23"/>
                    </a:cubicBezTo>
                    <a:cubicBezTo>
                      <a:pt x="38" y="23"/>
                      <a:pt x="33" y="23"/>
                      <a:pt x="30" y="21"/>
                    </a:cubicBezTo>
                    <a:cubicBezTo>
                      <a:pt x="26" y="18"/>
                      <a:pt x="24" y="16"/>
                      <a:pt x="20" y="15"/>
                    </a:cubicBezTo>
                    <a:cubicBezTo>
                      <a:pt x="20" y="17"/>
                      <a:pt x="20" y="24"/>
                      <a:pt x="18" y="25"/>
                    </a:cubicBezTo>
                    <a:cubicBezTo>
                      <a:pt x="17" y="26"/>
                      <a:pt x="14" y="25"/>
                      <a:pt x="13" y="24"/>
                    </a:cubicBezTo>
                    <a:cubicBezTo>
                      <a:pt x="12" y="24"/>
                      <a:pt x="11" y="23"/>
                      <a:pt x="10" y="23"/>
                    </a:cubicBezTo>
                    <a:cubicBezTo>
                      <a:pt x="9" y="24"/>
                      <a:pt x="8" y="25"/>
                      <a:pt x="7" y="25"/>
                    </a:cubicBezTo>
                    <a:cubicBezTo>
                      <a:pt x="7" y="27"/>
                      <a:pt x="14" y="27"/>
                      <a:pt x="12" y="31"/>
                    </a:cubicBezTo>
                    <a:cubicBezTo>
                      <a:pt x="11" y="32"/>
                      <a:pt x="10" y="33"/>
                      <a:pt x="9" y="34"/>
                    </a:cubicBezTo>
                    <a:cubicBezTo>
                      <a:pt x="6" y="35"/>
                      <a:pt x="8" y="34"/>
                      <a:pt x="8" y="36"/>
                    </a:cubicBezTo>
                    <a:cubicBezTo>
                      <a:pt x="8" y="38"/>
                      <a:pt x="7" y="38"/>
                      <a:pt x="6" y="39"/>
                    </a:cubicBezTo>
                    <a:cubicBezTo>
                      <a:pt x="6" y="40"/>
                      <a:pt x="8" y="41"/>
                      <a:pt x="8" y="42"/>
                    </a:cubicBezTo>
                    <a:cubicBezTo>
                      <a:pt x="9" y="44"/>
                      <a:pt x="7" y="45"/>
                      <a:pt x="6" y="45"/>
                    </a:cubicBezTo>
                    <a:cubicBezTo>
                      <a:pt x="4" y="46"/>
                      <a:pt x="2" y="48"/>
                      <a:pt x="0" y="49"/>
                    </a:cubicBezTo>
                    <a:cubicBezTo>
                      <a:pt x="2" y="49"/>
                      <a:pt x="4" y="49"/>
                      <a:pt x="5" y="50"/>
                    </a:cubicBezTo>
                    <a:cubicBezTo>
                      <a:pt x="6" y="51"/>
                      <a:pt x="4" y="52"/>
                      <a:pt x="5" y="53"/>
                    </a:cubicBezTo>
                    <a:cubicBezTo>
                      <a:pt x="6" y="54"/>
                      <a:pt x="6" y="54"/>
                      <a:pt x="7" y="54"/>
                    </a:cubicBezTo>
                    <a:cubicBezTo>
                      <a:pt x="7" y="55"/>
                      <a:pt x="6" y="55"/>
                      <a:pt x="6" y="56"/>
                    </a:cubicBezTo>
                    <a:cubicBezTo>
                      <a:pt x="7" y="57"/>
                      <a:pt x="8" y="57"/>
                      <a:pt x="9" y="59"/>
                    </a:cubicBezTo>
                    <a:cubicBezTo>
                      <a:pt x="8" y="59"/>
                      <a:pt x="8" y="59"/>
                      <a:pt x="8" y="59"/>
                    </a:cubicBezTo>
                    <a:cubicBezTo>
                      <a:pt x="11" y="61"/>
                      <a:pt x="15" y="62"/>
                      <a:pt x="17" y="65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175" cap="rnd">
                <a:solidFill>
                  <a:schemeClr val="tx1">
                    <a:lumMod val="25000"/>
                    <a:lumOff val="7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08D14EE0-22A7-DE05-EEB9-A2D6F084B37D}"/>
                  </a:ext>
                </a:extLst>
              </p:cNvPr>
              <p:cNvSpPr/>
              <p:nvPr userDrawn="1"/>
            </p:nvSpPr>
            <p:spPr>
              <a:xfrm>
                <a:off x="8435665" y="5174416"/>
                <a:ext cx="75991" cy="7902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1296EEDB-1BE3-4EC9-F29A-0D17788D520A}"/>
                  </a:ext>
                </a:extLst>
              </p:cNvPr>
              <p:cNvSpPr/>
              <p:nvPr userDrawn="1"/>
            </p:nvSpPr>
            <p:spPr>
              <a:xfrm>
                <a:off x="8487372" y="4978645"/>
                <a:ext cx="75991" cy="7902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18A29D6D-030A-066E-3A17-EF013D2E908C}"/>
                  </a:ext>
                </a:extLst>
              </p:cNvPr>
              <p:cNvSpPr/>
              <p:nvPr userDrawn="1"/>
            </p:nvSpPr>
            <p:spPr>
              <a:xfrm>
                <a:off x="8518541" y="4862923"/>
                <a:ext cx="75991" cy="7902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B8DBAD25-0F71-BADA-26E3-210352D6350C}"/>
                  </a:ext>
                </a:extLst>
              </p:cNvPr>
              <p:cNvSpPr/>
              <p:nvPr userDrawn="1"/>
            </p:nvSpPr>
            <p:spPr>
              <a:xfrm>
                <a:off x="8357841" y="4851121"/>
                <a:ext cx="75991" cy="7902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2" name="Oval 31">
                <a:extLst>
                  <a:ext uri="{FF2B5EF4-FFF2-40B4-BE49-F238E27FC236}">
                    <a16:creationId xmlns:a16="http://schemas.microsoft.com/office/drawing/2014/main" id="{E93C4A16-466E-633C-2FFD-410620533C9B}"/>
                  </a:ext>
                </a:extLst>
              </p:cNvPr>
              <p:cNvSpPr/>
              <p:nvPr userDrawn="1"/>
            </p:nvSpPr>
            <p:spPr>
              <a:xfrm>
                <a:off x="8136623" y="4968158"/>
                <a:ext cx="75991" cy="7902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37228183-8B05-A9B5-E9B8-E0129B0AFB2C}"/>
                  </a:ext>
                </a:extLst>
              </p:cNvPr>
              <p:cNvSpPr/>
              <p:nvPr userDrawn="1"/>
            </p:nvSpPr>
            <p:spPr>
              <a:xfrm>
                <a:off x="8172070" y="4944530"/>
                <a:ext cx="75991" cy="7902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id="{F701C5D8-1A44-0026-0A25-E9DAB80A46E7}"/>
                  </a:ext>
                </a:extLst>
              </p:cNvPr>
              <p:cNvSpPr/>
              <p:nvPr userDrawn="1"/>
            </p:nvSpPr>
            <p:spPr>
              <a:xfrm>
                <a:off x="8188704" y="4974462"/>
                <a:ext cx="75991" cy="7902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EF1F6EA8-DD13-B7B4-5EE2-1D78F83B0CE2}"/>
                  </a:ext>
                </a:extLst>
              </p:cNvPr>
              <p:cNvSpPr/>
              <p:nvPr userDrawn="1"/>
            </p:nvSpPr>
            <p:spPr>
              <a:xfrm>
                <a:off x="8150709" y="5166201"/>
                <a:ext cx="75991" cy="7902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6B0F2953-859F-2535-791F-94A69BDD5980}"/>
                  </a:ext>
                </a:extLst>
              </p:cNvPr>
              <p:cNvSpPr/>
              <p:nvPr userDrawn="1"/>
            </p:nvSpPr>
            <p:spPr>
              <a:xfrm>
                <a:off x="8264577" y="5228284"/>
                <a:ext cx="75991" cy="7902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6A311489-B632-EE95-67EE-A94E1D6BAC59}"/>
                  </a:ext>
                </a:extLst>
              </p:cNvPr>
              <p:cNvSpPr/>
              <p:nvPr userDrawn="1"/>
            </p:nvSpPr>
            <p:spPr>
              <a:xfrm>
                <a:off x="8102183" y="5059808"/>
                <a:ext cx="75991" cy="7902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07B437EC-C2D2-2FFD-42E2-2B8ABC2CD309}"/>
                  </a:ext>
                </a:extLst>
              </p:cNvPr>
              <p:cNvSpPr/>
              <p:nvPr userDrawn="1"/>
            </p:nvSpPr>
            <p:spPr>
              <a:xfrm>
                <a:off x="8031455" y="5124042"/>
                <a:ext cx="75991" cy="7902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6DB8BD28-069D-317C-CB6B-96EE378EFEFB}"/>
                  </a:ext>
                </a:extLst>
              </p:cNvPr>
              <p:cNvSpPr/>
              <p:nvPr userDrawn="1"/>
            </p:nvSpPr>
            <p:spPr>
              <a:xfrm>
                <a:off x="7911397" y="4934949"/>
                <a:ext cx="75991" cy="7902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583AEBE9-8081-6CD2-016E-976298FF60E2}"/>
                  </a:ext>
                </a:extLst>
              </p:cNvPr>
              <p:cNvSpPr/>
              <p:nvPr userDrawn="1"/>
            </p:nvSpPr>
            <p:spPr>
              <a:xfrm>
                <a:off x="7783069" y="5147364"/>
                <a:ext cx="75991" cy="7902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id="{5EC1F212-9E47-71C3-1D84-A61055665E93}"/>
                  </a:ext>
                </a:extLst>
              </p:cNvPr>
              <p:cNvSpPr/>
              <p:nvPr userDrawn="1"/>
            </p:nvSpPr>
            <p:spPr>
              <a:xfrm>
                <a:off x="7814977" y="4997527"/>
                <a:ext cx="75991" cy="7902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8FDE13C6-4BD8-5A01-B7BB-5E4D9880FEF8}"/>
                  </a:ext>
                </a:extLst>
              </p:cNvPr>
              <p:cNvSpPr/>
              <p:nvPr userDrawn="1"/>
            </p:nvSpPr>
            <p:spPr>
              <a:xfrm>
                <a:off x="7915686" y="5099117"/>
                <a:ext cx="75991" cy="7902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3" name="Oval 42">
                <a:extLst>
                  <a:ext uri="{FF2B5EF4-FFF2-40B4-BE49-F238E27FC236}">
                    <a16:creationId xmlns:a16="http://schemas.microsoft.com/office/drawing/2014/main" id="{39906C6B-187C-D375-5316-26215B71453D}"/>
                  </a:ext>
                </a:extLst>
              </p:cNvPr>
              <p:cNvSpPr/>
              <p:nvPr userDrawn="1"/>
            </p:nvSpPr>
            <p:spPr>
              <a:xfrm>
                <a:off x="7890967" y="5233860"/>
                <a:ext cx="75991" cy="7902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F8AE821F-4F32-DD00-2CEC-57361FE9671B}"/>
                  </a:ext>
                </a:extLst>
              </p:cNvPr>
              <p:cNvSpPr/>
              <p:nvPr userDrawn="1"/>
            </p:nvSpPr>
            <p:spPr>
              <a:xfrm>
                <a:off x="8028020" y="5240240"/>
                <a:ext cx="75991" cy="7902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6847C8CD-F828-E427-4BCA-21B8CCFCDF57}"/>
                  </a:ext>
                </a:extLst>
              </p:cNvPr>
              <p:cNvSpPr/>
              <p:nvPr userDrawn="1"/>
            </p:nvSpPr>
            <p:spPr>
              <a:xfrm>
                <a:off x="7997039" y="5306742"/>
                <a:ext cx="75991" cy="7902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6" name="Oval 45">
                <a:extLst>
                  <a:ext uri="{FF2B5EF4-FFF2-40B4-BE49-F238E27FC236}">
                    <a16:creationId xmlns:a16="http://schemas.microsoft.com/office/drawing/2014/main" id="{2585BE14-844B-17D0-6E75-982B953DF650}"/>
                  </a:ext>
                </a:extLst>
              </p:cNvPr>
              <p:cNvSpPr/>
              <p:nvPr userDrawn="1"/>
            </p:nvSpPr>
            <p:spPr>
              <a:xfrm>
                <a:off x="8294776" y="5225114"/>
                <a:ext cx="75991" cy="79026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378A7C12-493D-3B76-A2E4-E0796BA942CC}"/>
                  </a:ext>
                </a:extLst>
              </p:cNvPr>
              <p:cNvSpPr/>
              <p:nvPr userDrawn="1"/>
            </p:nvSpPr>
            <p:spPr>
              <a:xfrm>
                <a:off x="8542710" y="4863638"/>
                <a:ext cx="75991" cy="79026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9D8577D9-7CBF-CBEF-4DC2-D2E1E9BF4E00}"/>
                  </a:ext>
                </a:extLst>
              </p:cNvPr>
              <p:cNvSpPr/>
              <p:nvPr userDrawn="1"/>
            </p:nvSpPr>
            <p:spPr>
              <a:xfrm>
                <a:off x="8138892" y="5069423"/>
                <a:ext cx="75991" cy="79026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9" name="Oval 48">
                <a:extLst>
                  <a:ext uri="{FF2B5EF4-FFF2-40B4-BE49-F238E27FC236}">
                    <a16:creationId xmlns:a16="http://schemas.microsoft.com/office/drawing/2014/main" id="{13BC1CB6-1119-A434-B700-0505A1CDA4BF}"/>
                  </a:ext>
                </a:extLst>
              </p:cNvPr>
              <p:cNvSpPr/>
              <p:nvPr userDrawn="1"/>
            </p:nvSpPr>
            <p:spPr>
              <a:xfrm>
                <a:off x="7817436" y="5150433"/>
                <a:ext cx="75991" cy="79026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9E1ED907-9071-6FFC-E8C6-5448C9BAA0BC}"/>
                  </a:ext>
                </a:extLst>
              </p:cNvPr>
              <p:cNvSpPr/>
              <p:nvPr userDrawn="1"/>
            </p:nvSpPr>
            <p:spPr>
              <a:xfrm>
                <a:off x="8019152" y="5308956"/>
                <a:ext cx="75991" cy="79026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E0659BED-3E93-09D9-1025-71C28B815283}"/>
              </a:ext>
            </a:extLst>
          </p:cNvPr>
          <p:cNvGrpSpPr/>
          <p:nvPr/>
        </p:nvGrpSpPr>
        <p:grpSpPr>
          <a:xfrm rot="1165497">
            <a:off x="5328070" y="2290845"/>
            <a:ext cx="1554144" cy="1473201"/>
            <a:chOff x="6377204" y="1569514"/>
            <a:chExt cx="1554144" cy="1473201"/>
          </a:xfrm>
        </p:grpSpPr>
        <p:grpSp>
          <p:nvGrpSpPr>
            <p:cNvPr id="94" name="Group 93">
              <a:extLst>
                <a:ext uri="{FF2B5EF4-FFF2-40B4-BE49-F238E27FC236}">
                  <a16:creationId xmlns:a16="http://schemas.microsoft.com/office/drawing/2014/main" id="{67C08757-E802-FF04-FC35-9303C9234B01}"/>
                </a:ext>
              </a:extLst>
            </p:cNvPr>
            <p:cNvGrpSpPr/>
            <p:nvPr/>
          </p:nvGrpSpPr>
          <p:grpSpPr>
            <a:xfrm>
              <a:off x="6418921" y="1570759"/>
              <a:ext cx="1470711" cy="1470711"/>
              <a:chOff x="7104793" y="-2497404"/>
              <a:chExt cx="1470711" cy="1470711"/>
            </a:xfrm>
          </p:grpSpPr>
          <p:sp>
            <p:nvSpPr>
              <p:cNvPr id="101" name="Oval 100">
                <a:extLst>
                  <a:ext uri="{FF2B5EF4-FFF2-40B4-BE49-F238E27FC236}">
                    <a16:creationId xmlns:a16="http://schemas.microsoft.com/office/drawing/2014/main" id="{9989CE38-2F22-0B35-4562-2D0C3561613D}"/>
                  </a:ext>
                </a:extLst>
              </p:cNvPr>
              <p:cNvSpPr/>
              <p:nvPr/>
            </p:nvSpPr>
            <p:spPr>
              <a:xfrm>
                <a:off x="7104793" y="-2497404"/>
                <a:ext cx="1470711" cy="1470711"/>
              </a:xfrm>
              <a:prstGeom prst="ellipse">
                <a:avLst/>
              </a:prstGeom>
              <a:solidFill>
                <a:srgbClr val="23263F"/>
              </a:solidFill>
              <a:ln>
                <a:noFill/>
              </a:ln>
            </p:spPr>
            <p:style>
              <a:lnRef idx="2">
                <a:schemeClr val="dk1">
                  <a:shade val="15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pic>
            <p:nvPicPr>
              <p:cNvPr id="102" name="Grafik 12">
                <a:extLst>
                  <a:ext uri="{FF2B5EF4-FFF2-40B4-BE49-F238E27FC236}">
                    <a16:creationId xmlns:a16="http://schemas.microsoft.com/office/drawing/2014/main" id="{26067271-2DB0-A24B-4B0D-09C615FDDCF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7697908" y="-1397375"/>
                <a:ext cx="284481" cy="155017"/>
              </a:xfrm>
              <a:prstGeom prst="rect">
                <a:avLst/>
              </a:prstGeom>
            </p:spPr>
          </p:pic>
        </p:grpSp>
        <p:sp>
          <p:nvSpPr>
            <p:cNvPr id="100" name="Textplatzhalter 2">
              <a:extLst>
                <a:ext uri="{FF2B5EF4-FFF2-40B4-BE49-F238E27FC236}">
                  <a16:creationId xmlns:a16="http://schemas.microsoft.com/office/drawing/2014/main" id="{2A479A86-5127-20CD-BA53-AC5A28B8E7D6}"/>
                </a:ext>
              </a:extLst>
            </p:cNvPr>
            <p:cNvSpPr txBox="1">
              <a:spLocks/>
            </p:cNvSpPr>
            <p:nvPr/>
          </p:nvSpPr>
          <p:spPr>
            <a:xfrm>
              <a:off x="6377204" y="1569514"/>
              <a:ext cx="1554144" cy="1473201"/>
            </a:xfrm>
            <a:prstGeom prst="rect">
              <a:avLst/>
            </a:prstGeom>
          </p:spPr>
          <p:txBody>
            <a:bodyPr anchor="ctr">
              <a:noAutofit/>
            </a:bodyPr>
            <a:lstStyle>
              <a:lvl1pPr marL="0" indent="0" algn="ctr" defTabSz="914400" rtl="0" eaLnBrk="1" latinLnBrk="0" hangingPunct="1">
                <a:lnSpc>
                  <a:spcPct val="10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000" b="1" kern="1200">
                  <a:solidFill>
                    <a:schemeClr val="accent1"/>
                  </a:solidFill>
                  <a:latin typeface="Slussen" pitchFamily="2" charset="77"/>
                  <a:ea typeface="Slussen" pitchFamily="2" charset="77"/>
                  <a:cs typeface="+mn-cs"/>
                </a:defRPr>
              </a:lvl1pPr>
              <a:lvl2pPr marL="457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>
                      <a:tint val="82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>
                      <a:tint val="82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82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82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82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82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82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82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0">
                  <a:solidFill>
                    <a:srgbClr val="00FF96"/>
                  </a:solidFill>
                  <a:latin typeface="Arial"/>
                  <a:cs typeface="Arial"/>
                </a:rPr>
                <a:t>Grouped &amp; editable per country</a:t>
              </a:r>
              <a:endParaRPr lang="en-US" sz="1200" b="0">
                <a:solidFill>
                  <a:srgbClr val="00FF96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676288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F05441-C78C-E549-EBCB-B3B164F179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D361663-405E-524B-5E43-2D8A08435CD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D6D72F-A447-B4CF-8AF0-10363B3052B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AT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83B15E9-0477-F769-CB1D-109831ED9D1F}"/>
              </a:ext>
            </a:extLst>
          </p:cNvPr>
          <p:cNvGrpSpPr/>
          <p:nvPr/>
        </p:nvGrpSpPr>
        <p:grpSpPr>
          <a:xfrm>
            <a:off x="1341120" y="2128575"/>
            <a:ext cx="9509760" cy="3569861"/>
            <a:chOff x="1341120" y="2128575"/>
            <a:chExt cx="9509760" cy="3569861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DF6B976A-7EFF-87AE-FF4D-0DE512ED1DA4}"/>
                </a:ext>
              </a:extLst>
            </p:cNvPr>
            <p:cNvSpPr/>
            <p:nvPr/>
          </p:nvSpPr>
          <p:spPr>
            <a:xfrm>
              <a:off x="6461760" y="2331720"/>
              <a:ext cx="4389120" cy="914400"/>
            </a:xfrm>
            <a:prstGeom prst="rect">
              <a:avLst/>
            </a:prstGeom>
            <a:solidFill>
              <a:srgbClr val="E5E6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hr-HR" sz="140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ABC03DEE-9B1B-1A17-18B0-A2BEB02F19DC}"/>
                </a:ext>
              </a:extLst>
            </p:cNvPr>
            <p:cNvSpPr/>
            <p:nvPr/>
          </p:nvSpPr>
          <p:spPr>
            <a:xfrm>
              <a:off x="1341120" y="3162300"/>
              <a:ext cx="4389120" cy="914400"/>
            </a:xfrm>
            <a:prstGeom prst="rect">
              <a:avLst/>
            </a:prstGeom>
            <a:solidFill>
              <a:srgbClr val="E5E6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>
                <a:buBlip>
                  <a:blip r:embed="rId2">
                    <a:extLst>
                      <a:ext uri="{96DAC541-7B7A-43D3-8B79-37D633B846F1}">
                        <asvg:svgBlip xmlns:asvg="http://schemas.microsoft.com/office/drawing/2016/SVG/main" r:embed="rId3"/>
                      </a:ext>
                    </a:extLst>
                  </a:blip>
                </a:buBlip>
              </a:pPr>
              <a:r>
                <a:rPr lang="hr-HR" sz="140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hr-HR" sz="1400">
                  <a:solidFill>
                    <a:schemeClr val="tx1">
                      <a:lumMod val="90000"/>
                      <a:lumOff val="1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Space for Text</a:t>
              </a:r>
              <a:endParaRPr 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8DFA457-67F3-4287-BEBD-89C848095831}"/>
                </a:ext>
              </a:extLst>
            </p:cNvPr>
            <p:cNvSpPr/>
            <p:nvPr/>
          </p:nvSpPr>
          <p:spPr>
            <a:xfrm>
              <a:off x="6461760" y="3913506"/>
              <a:ext cx="4389120" cy="914400"/>
            </a:xfrm>
            <a:prstGeom prst="rect">
              <a:avLst/>
            </a:prstGeom>
            <a:solidFill>
              <a:srgbClr val="E5E6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2BCB6A2-92BF-503C-F0C7-210C83A7B101}"/>
                </a:ext>
              </a:extLst>
            </p:cNvPr>
            <p:cNvSpPr/>
            <p:nvPr/>
          </p:nvSpPr>
          <p:spPr>
            <a:xfrm>
              <a:off x="1341120" y="4709160"/>
              <a:ext cx="4389120" cy="914400"/>
            </a:xfrm>
            <a:prstGeom prst="rect">
              <a:avLst/>
            </a:prstGeom>
            <a:solidFill>
              <a:srgbClr val="E5E6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>
                <a:buBlip>
                  <a:blip r:embed="rId2">
                    <a:extLst>
                      <a:ext uri="{96DAC541-7B7A-43D3-8B79-37D633B846F1}">
                        <asvg:svgBlip xmlns:asvg="http://schemas.microsoft.com/office/drawing/2016/SVG/main" r:embed="rId3"/>
                      </a:ext>
                    </a:extLst>
                  </a:blip>
                </a:buBlip>
              </a:pPr>
              <a:r>
                <a:rPr lang="hr-HR" sz="140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hr-HR" sz="1400">
                  <a:solidFill>
                    <a:schemeClr val="tx1">
                      <a:lumMod val="90000"/>
                      <a:lumOff val="1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Space for Text</a:t>
              </a:r>
              <a:endParaRPr 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10066BCE-2B6F-06DF-5F53-6DCE2D20243D}"/>
                </a:ext>
              </a:extLst>
            </p:cNvPr>
            <p:cNvSpPr/>
            <p:nvPr/>
          </p:nvSpPr>
          <p:spPr>
            <a:xfrm>
              <a:off x="5829156" y="2331720"/>
              <a:ext cx="914400" cy="9144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T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F100E24B-C86A-2EB1-E59D-2585B9091C58}"/>
                </a:ext>
              </a:extLst>
            </p:cNvPr>
            <p:cNvSpPr/>
            <p:nvPr/>
          </p:nvSpPr>
          <p:spPr>
            <a:xfrm>
              <a:off x="5463396" y="3122613"/>
              <a:ext cx="914400" cy="9144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T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C8D607EC-8F59-AA8E-5B9B-F5D697206A3C}"/>
                </a:ext>
              </a:extLst>
            </p:cNvPr>
            <p:cNvSpPr/>
            <p:nvPr/>
          </p:nvSpPr>
          <p:spPr>
            <a:xfrm>
              <a:off x="5913120" y="3913506"/>
              <a:ext cx="914400" cy="9144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T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A102D79D-C3B0-8DAC-47EA-74EFA183A936}"/>
                </a:ext>
              </a:extLst>
            </p:cNvPr>
            <p:cNvSpPr/>
            <p:nvPr/>
          </p:nvSpPr>
          <p:spPr>
            <a:xfrm>
              <a:off x="5491576" y="4680794"/>
              <a:ext cx="914400" cy="9144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T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aphicFrame>
          <p:nvGraphicFramePr>
            <p:cNvPr id="13" name="Diagram 12">
              <a:extLst>
                <a:ext uri="{FF2B5EF4-FFF2-40B4-BE49-F238E27FC236}">
                  <a16:creationId xmlns:a16="http://schemas.microsoft.com/office/drawing/2014/main" id="{C0AB8FCC-714B-C7B9-CFD9-DD65269E27A4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4291554507"/>
                </p:ext>
              </p:extLst>
            </p:nvPr>
          </p:nvGraphicFramePr>
          <p:xfrm>
            <a:off x="3149600" y="2128575"/>
            <a:ext cx="5892800" cy="3569861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4" r:lo="rId5" r:qs="rId6" r:cs="rId7"/>
            </a:graphicData>
          </a:graphic>
        </p:graphicFrame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862C0E0B-D036-AC57-6716-1280397CB4CF}"/>
                </a:ext>
              </a:extLst>
            </p:cNvPr>
            <p:cNvSpPr/>
            <p:nvPr/>
          </p:nvSpPr>
          <p:spPr>
            <a:xfrm>
              <a:off x="7010400" y="2331720"/>
              <a:ext cx="3840480" cy="914400"/>
            </a:xfrm>
            <a:prstGeom prst="rect">
              <a:avLst/>
            </a:prstGeom>
            <a:solidFill>
              <a:srgbClr val="E5E6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>
                <a:buBlip>
                  <a:blip r:embed="rId2">
                    <a:extLst>
                      <a:ext uri="{96DAC541-7B7A-43D3-8B79-37D633B846F1}">
                        <asvg:svgBlip xmlns:asvg="http://schemas.microsoft.com/office/drawing/2016/SVG/main" r:embed="rId3"/>
                      </a:ext>
                    </a:extLst>
                  </a:blip>
                </a:buBlip>
              </a:pPr>
              <a:r>
                <a:rPr lang="hr-HR" sz="140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hr-HR" sz="1400">
                  <a:solidFill>
                    <a:schemeClr val="tx1">
                      <a:lumMod val="90000"/>
                      <a:lumOff val="1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Space for Text</a:t>
              </a:r>
              <a:endParaRPr 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8F337B5F-D96C-8DA0-99E1-60602774B0F9}"/>
                </a:ext>
              </a:extLst>
            </p:cNvPr>
            <p:cNvSpPr/>
            <p:nvPr/>
          </p:nvSpPr>
          <p:spPr>
            <a:xfrm>
              <a:off x="7010400" y="3913506"/>
              <a:ext cx="3840480" cy="914400"/>
            </a:xfrm>
            <a:prstGeom prst="rect">
              <a:avLst/>
            </a:prstGeom>
            <a:solidFill>
              <a:srgbClr val="E5E6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>
                <a:buBlip>
                  <a:blip r:embed="rId2">
                    <a:extLst>
                      <a:ext uri="{96DAC541-7B7A-43D3-8B79-37D633B846F1}">
                        <asvg:svgBlip xmlns:asvg="http://schemas.microsoft.com/office/drawing/2016/SVG/main" r:embed="rId3"/>
                      </a:ext>
                    </a:extLst>
                  </a:blip>
                </a:buBlip>
              </a:pPr>
              <a:r>
                <a:rPr lang="hr-HR" sz="140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hr-HR" sz="1400">
                  <a:solidFill>
                    <a:schemeClr val="tx1">
                      <a:lumMod val="90000"/>
                      <a:lumOff val="1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Space for Text</a:t>
              </a:r>
              <a:endParaRPr 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26D8AA4-3164-A4C7-9262-37667A44D3BD}"/>
              </a:ext>
            </a:extLst>
          </p:cNvPr>
          <p:cNvGrpSpPr/>
          <p:nvPr/>
        </p:nvGrpSpPr>
        <p:grpSpPr>
          <a:xfrm rot="20600951">
            <a:off x="1468289" y="1764024"/>
            <a:ext cx="1554144" cy="1473201"/>
            <a:chOff x="6377204" y="1569514"/>
            <a:chExt cx="1554144" cy="1473201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9EE596E0-1464-72EF-AF17-DBFDC4AC3C34}"/>
                </a:ext>
              </a:extLst>
            </p:cNvPr>
            <p:cNvGrpSpPr/>
            <p:nvPr/>
          </p:nvGrpSpPr>
          <p:grpSpPr>
            <a:xfrm>
              <a:off x="6418921" y="1570759"/>
              <a:ext cx="1470711" cy="1470711"/>
              <a:chOff x="7104793" y="-2497404"/>
              <a:chExt cx="1470711" cy="1470711"/>
            </a:xfrm>
          </p:grpSpPr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9B973575-A0AC-E051-EB7E-C7D04720959F}"/>
                  </a:ext>
                </a:extLst>
              </p:cNvPr>
              <p:cNvSpPr/>
              <p:nvPr/>
            </p:nvSpPr>
            <p:spPr>
              <a:xfrm>
                <a:off x="7104793" y="-2497404"/>
                <a:ext cx="1470711" cy="1470711"/>
              </a:xfrm>
              <a:prstGeom prst="ellipse">
                <a:avLst/>
              </a:prstGeom>
              <a:solidFill>
                <a:srgbClr val="23263F"/>
              </a:solidFill>
              <a:ln>
                <a:noFill/>
              </a:ln>
            </p:spPr>
            <p:style>
              <a:lnRef idx="2">
                <a:schemeClr val="dk1">
                  <a:shade val="15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20" name="Grafik 12">
                <a:extLst>
                  <a:ext uri="{FF2B5EF4-FFF2-40B4-BE49-F238E27FC236}">
                    <a16:creationId xmlns:a16="http://schemas.microsoft.com/office/drawing/2014/main" id="{6C76D918-A1D8-CC91-38A3-1A1AAD421B2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p:blipFill>
            <p:spPr>
              <a:xfrm>
                <a:off x="7697908" y="-1397375"/>
                <a:ext cx="284481" cy="155017"/>
              </a:xfrm>
              <a:prstGeom prst="rect">
                <a:avLst/>
              </a:prstGeom>
            </p:spPr>
          </p:pic>
        </p:grpSp>
        <p:sp>
          <p:nvSpPr>
            <p:cNvPr id="18" name="Textplatzhalter 2">
              <a:extLst>
                <a:ext uri="{FF2B5EF4-FFF2-40B4-BE49-F238E27FC236}">
                  <a16:creationId xmlns:a16="http://schemas.microsoft.com/office/drawing/2014/main" id="{E1A8822C-E11D-0210-E3DE-4BE3EA0E5BD2}"/>
                </a:ext>
              </a:extLst>
            </p:cNvPr>
            <p:cNvSpPr txBox="1">
              <a:spLocks/>
            </p:cNvSpPr>
            <p:nvPr/>
          </p:nvSpPr>
          <p:spPr>
            <a:xfrm>
              <a:off x="6377204" y="1569514"/>
              <a:ext cx="1554144" cy="1473201"/>
            </a:xfrm>
            <a:prstGeom prst="rect">
              <a:avLst/>
            </a:prstGeom>
          </p:spPr>
          <p:txBody>
            <a:bodyPr anchor="ctr">
              <a:noAutofit/>
            </a:bodyPr>
            <a:lstStyle>
              <a:lvl1pPr marL="0" indent="0" algn="ctr" defTabSz="914400" rtl="0" eaLnBrk="1" latinLnBrk="0" hangingPunct="1">
                <a:lnSpc>
                  <a:spcPct val="10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000" b="1" kern="1200">
                  <a:solidFill>
                    <a:schemeClr val="accent1"/>
                  </a:solidFill>
                  <a:latin typeface="Slussen" pitchFamily="2" charset="77"/>
                  <a:ea typeface="Slussen" pitchFamily="2" charset="77"/>
                  <a:cs typeface="+mn-cs"/>
                </a:defRPr>
              </a:lvl1pPr>
              <a:lvl2pPr marL="457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>
                      <a:tint val="82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>
                      <a:tint val="82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82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82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82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82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82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82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0">
                  <a:solidFill>
                    <a:srgbClr val="00FF9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Grouped &amp; editable via SmartArt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734518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3882D4-D06A-8208-A0DF-A9A71F4B51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87F10A6-9857-2BDC-E351-EE0C0D0AAAC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73D0EC-3F19-59C6-210C-DD305E29D19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AT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30E0236-223B-5062-3052-FB637254C8B3}"/>
              </a:ext>
            </a:extLst>
          </p:cNvPr>
          <p:cNvGrpSpPr/>
          <p:nvPr/>
        </p:nvGrpSpPr>
        <p:grpSpPr>
          <a:xfrm>
            <a:off x="1341120" y="2128575"/>
            <a:ext cx="9509760" cy="3569861"/>
            <a:chOff x="1341120" y="2128575"/>
            <a:chExt cx="9509760" cy="3569861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B7BD1199-2E4A-D537-FAF4-8753847088F4}"/>
                </a:ext>
              </a:extLst>
            </p:cNvPr>
            <p:cNvSpPr/>
            <p:nvPr/>
          </p:nvSpPr>
          <p:spPr>
            <a:xfrm>
              <a:off x="6461760" y="2331720"/>
              <a:ext cx="4389120" cy="914400"/>
            </a:xfrm>
            <a:prstGeom prst="rect">
              <a:avLst/>
            </a:prstGeom>
            <a:solidFill>
              <a:srgbClr val="E5E6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hr-HR" sz="140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57EA474E-BE92-E8F0-1295-692371F1A6CD}"/>
                </a:ext>
              </a:extLst>
            </p:cNvPr>
            <p:cNvSpPr/>
            <p:nvPr/>
          </p:nvSpPr>
          <p:spPr>
            <a:xfrm>
              <a:off x="1341120" y="3162300"/>
              <a:ext cx="4389120" cy="914400"/>
            </a:xfrm>
            <a:prstGeom prst="rect">
              <a:avLst/>
            </a:prstGeom>
            <a:solidFill>
              <a:srgbClr val="E5E6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>
                <a:buBlip>
                  <a:blip r:embed="rId2">
                    <a:extLst>
                      <a:ext uri="{96DAC541-7B7A-43D3-8B79-37D633B846F1}">
                        <asvg:svgBlip xmlns:asvg="http://schemas.microsoft.com/office/drawing/2016/SVG/main" r:embed="rId3"/>
                      </a:ext>
                    </a:extLst>
                  </a:blip>
                </a:buBlip>
              </a:pPr>
              <a:r>
                <a:rPr lang="hr-HR" sz="14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hr-HR" sz="1400" dirty="0">
                  <a:solidFill>
                    <a:schemeClr val="tx1">
                      <a:lumMod val="90000"/>
                      <a:lumOff val="1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Space for Text</a:t>
              </a:r>
              <a:endParaRPr 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753C8804-BD4B-5AB3-1491-8AF15DA12EC2}"/>
                </a:ext>
              </a:extLst>
            </p:cNvPr>
            <p:cNvSpPr/>
            <p:nvPr/>
          </p:nvSpPr>
          <p:spPr>
            <a:xfrm>
              <a:off x="6461760" y="3913506"/>
              <a:ext cx="4389120" cy="914400"/>
            </a:xfrm>
            <a:prstGeom prst="rect">
              <a:avLst/>
            </a:prstGeom>
            <a:solidFill>
              <a:srgbClr val="E5E6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0580680-ED45-7374-484C-4E0FB745AF44}"/>
                </a:ext>
              </a:extLst>
            </p:cNvPr>
            <p:cNvSpPr/>
            <p:nvPr/>
          </p:nvSpPr>
          <p:spPr>
            <a:xfrm>
              <a:off x="1341120" y="4709160"/>
              <a:ext cx="4389120" cy="914400"/>
            </a:xfrm>
            <a:prstGeom prst="rect">
              <a:avLst/>
            </a:prstGeom>
            <a:solidFill>
              <a:srgbClr val="E5E6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>
                <a:buBlip>
                  <a:blip r:embed="rId2">
                    <a:extLst>
                      <a:ext uri="{96DAC541-7B7A-43D3-8B79-37D633B846F1}">
                        <asvg:svgBlip xmlns:asvg="http://schemas.microsoft.com/office/drawing/2016/SVG/main" r:embed="rId3"/>
                      </a:ext>
                    </a:extLst>
                  </a:blip>
                </a:buBlip>
              </a:pPr>
              <a:r>
                <a:rPr lang="hr-HR" sz="140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hr-HR" sz="1400">
                  <a:solidFill>
                    <a:schemeClr val="tx1">
                      <a:lumMod val="90000"/>
                      <a:lumOff val="1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Space for Text</a:t>
              </a:r>
              <a:endParaRPr 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A5BD7E91-3020-461C-A500-71040BC14E60}"/>
                </a:ext>
              </a:extLst>
            </p:cNvPr>
            <p:cNvSpPr/>
            <p:nvPr/>
          </p:nvSpPr>
          <p:spPr>
            <a:xfrm>
              <a:off x="5829156" y="2331720"/>
              <a:ext cx="914400" cy="9144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T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6C927B6F-2AD6-F30B-85B8-FD456DCBFFCC}"/>
                </a:ext>
              </a:extLst>
            </p:cNvPr>
            <p:cNvSpPr/>
            <p:nvPr/>
          </p:nvSpPr>
          <p:spPr>
            <a:xfrm>
              <a:off x="5463396" y="3122613"/>
              <a:ext cx="914400" cy="9144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T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BADFF73F-4DB9-F959-ED81-38907B7A9BEA}"/>
                </a:ext>
              </a:extLst>
            </p:cNvPr>
            <p:cNvSpPr/>
            <p:nvPr/>
          </p:nvSpPr>
          <p:spPr>
            <a:xfrm>
              <a:off x="5913120" y="3913506"/>
              <a:ext cx="914400" cy="9144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T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CC41CC79-07A5-1E37-53BB-2046F0B0FAAC}"/>
                </a:ext>
              </a:extLst>
            </p:cNvPr>
            <p:cNvSpPr/>
            <p:nvPr/>
          </p:nvSpPr>
          <p:spPr>
            <a:xfrm>
              <a:off x="5491576" y="4680794"/>
              <a:ext cx="914400" cy="9144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T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aphicFrame>
          <p:nvGraphicFramePr>
            <p:cNvPr id="13" name="Diagram 12">
              <a:extLst>
                <a:ext uri="{FF2B5EF4-FFF2-40B4-BE49-F238E27FC236}">
                  <a16:creationId xmlns:a16="http://schemas.microsoft.com/office/drawing/2014/main" id="{D071AA12-6FCC-88C0-388D-B2929183617E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889143426"/>
                </p:ext>
              </p:extLst>
            </p:nvPr>
          </p:nvGraphicFramePr>
          <p:xfrm>
            <a:off x="3149600" y="2128575"/>
            <a:ext cx="5892800" cy="3569861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4" r:lo="rId5" r:qs="rId6" r:cs="rId7"/>
            </a:graphicData>
          </a:graphic>
        </p:graphicFrame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2C3AE62-9A64-5C29-58B3-69D8645B391E}"/>
                </a:ext>
              </a:extLst>
            </p:cNvPr>
            <p:cNvSpPr/>
            <p:nvPr/>
          </p:nvSpPr>
          <p:spPr>
            <a:xfrm>
              <a:off x="7010400" y="2331720"/>
              <a:ext cx="3840480" cy="914400"/>
            </a:xfrm>
            <a:prstGeom prst="rect">
              <a:avLst/>
            </a:prstGeom>
            <a:solidFill>
              <a:srgbClr val="E5E6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>
                <a:buBlip>
                  <a:blip r:embed="rId2">
                    <a:extLst>
                      <a:ext uri="{96DAC541-7B7A-43D3-8B79-37D633B846F1}">
                        <asvg:svgBlip xmlns:asvg="http://schemas.microsoft.com/office/drawing/2016/SVG/main" r:embed="rId3"/>
                      </a:ext>
                    </a:extLst>
                  </a:blip>
                </a:buBlip>
              </a:pPr>
              <a:r>
                <a:rPr lang="hr-HR" sz="1400" dirty="0">
                  <a:solidFill>
                    <a:schemeClr val="tx1">
                      <a:lumMod val="90000"/>
                      <a:lumOff val="1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Space for Text</a:t>
              </a:r>
              <a:r>
                <a:rPr lang="hr-HR" sz="1400" dirty="0">
                  <a:latin typeface="Arial" panose="020B0604020202020204" pitchFamily="34" charset="0"/>
                  <a:cs typeface="Arial" panose="020B0604020202020204" pitchFamily="34" charset="0"/>
                </a:rPr>
                <a:t>  </a:t>
              </a:r>
              <a:endParaRPr 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1D16BE6-4181-4335-DABC-310B754EEDC0}"/>
                </a:ext>
              </a:extLst>
            </p:cNvPr>
            <p:cNvSpPr/>
            <p:nvPr/>
          </p:nvSpPr>
          <p:spPr>
            <a:xfrm>
              <a:off x="7010400" y="3913506"/>
              <a:ext cx="3840480" cy="914400"/>
            </a:xfrm>
            <a:prstGeom prst="rect">
              <a:avLst/>
            </a:prstGeom>
            <a:solidFill>
              <a:srgbClr val="E5E6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>
                <a:buBlip>
                  <a:blip r:embed="rId2">
                    <a:extLst>
                      <a:ext uri="{96DAC541-7B7A-43D3-8B79-37D633B846F1}">
                        <asvg:svgBlip xmlns:asvg="http://schemas.microsoft.com/office/drawing/2016/SVG/main" r:embed="rId3"/>
                      </a:ext>
                    </a:extLst>
                  </a:blip>
                </a:buBlip>
              </a:pPr>
              <a:r>
                <a:rPr lang="hr-HR" sz="140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hr-HR" sz="1400">
                  <a:solidFill>
                    <a:schemeClr val="tx1">
                      <a:lumMod val="90000"/>
                      <a:lumOff val="1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Space for Text</a:t>
              </a:r>
              <a:r>
                <a:rPr lang="hr-HR" sz="140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0FF8377-0CF7-3DD2-B218-D58E93859394}"/>
              </a:ext>
            </a:extLst>
          </p:cNvPr>
          <p:cNvGrpSpPr/>
          <p:nvPr/>
        </p:nvGrpSpPr>
        <p:grpSpPr>
          <a:xfrm rot="1165497">
            <a:off x="3529427" y="2345077"/>
            <a:ext cx="1554144" cy="1473201"/>
            <a:chOff x="6377204" y="1569514"/>
            <a:chExt cx="1554144" cy="1473201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6D5ABC9F-B5C2-047D-3029-170CEAD9CD89}"/>
                </a:ext>
              </a:extLst>
            </p:cNvPr>
            <p:cNvGrpSpPr/>
            <p:nvPr/>
          </p:nvGrpSpPr>
          <p:grpSpPr>
            <a:xfrm>
              <a:off x="6418921" y="1570759"/>
              <a:ext cx="1470711" cy="1470711"/>
              <a:chOff x="7104793" y="-2497404"/>
              <a:chExt cx="1470711" cy="1470711"/>
            </a:xfrm>
          </p:grpSpPr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75D403A7-B424-FB93-8CF2-D99460BB08E9}"/>
                  </a:ext>
                </a:extLst>
              </p:cNvPr>
              <p:cNvSpPr/>
              <p:nvPr/>
            </p:nvSpPr>
            <p:spPr>
              <a:xfrm>
                <a:off x="7104793" y="-2497404"/>
                <a:ext cx="1470711" cy="1470711"/>
              </a:xfrm>
              <a:prstGeom prst="ellipse">
                <a:avLst/>
              </a:prstGeom>
              <a:solidFill>
                <a:srgbClr val="23263F"/>
              </a:solidFill>
              <a:ln>
                <a:noFill/>
              </a:ln>
            </p:spPr>
            <p:style>
              <a:lnRef idx="2">
                <a:schemeClr val="dk1">
                  <a:shade val="15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20" name="Grafik 12">
                <a:extLst>
                  <a:ext uri="{FF2B5EF4-FFF2-40B4-BE49-F238E27FC236}">
                    <a16:creationId xmlns:a16="http://schemas.microsoft.com/office/drawing/2014/main" id="{0BC086A9-0440-9BE7-E40C-5FC3BC43931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p:blipFill>
            <p:spPr>
              <a:xfrm>
                <a:off x="7697908" y="-1397375"/>
                <a:ext cx="284481" cy="155017"/>
              </a:xfrm>
              <a:prstGeom prst="rect">
                <a:avLst/>
              </a:prstGeom>
            </p:spPr>
          </p:pic>
        </p:grpSp>
        <p:sp>
          <p:nvSpPr>
            <p:cNvPr id="18" name="Textplatzhalter 2">
              <a:extLst>
                <a:ext uri="{FF2B5EF4-FFF2-40B4-BE49-F238E27FC236}">
                  <a16:creationId xmlns:a16="http://schemas.microsoft.com/office/drawing/2014/main" id="{C13B2E11-2B17-3A82-CE5D-4EF37A85C9F4}"/>
                </a:ext>
              </a:extLst>
            </p:cNvPr>
            <p:cNvSpPr txBox="1">
              <a:spLocks/>
            </p:cNvSpPr>
            <p:nvPr/>
          </p:nvSpPr>
          <p:spPr>
            <a:xfrm>
              <a:off x="6377204" y="1569514"/>
              <a:ext cx="1554144" cy="1473201"/>
            </a:xfrm>
            <a:prstGeom prst="rect">
              <a:avLst/>
            </a:prstGeom>
          </p:spPr>
          <p:txBody>
            <a:bodyPr anchor="ctr">
              <a:noAutofit/>
            </a:bodyPr>
            <a:lstStyle>
              <a:lvl1pPr marL="0" indent="0" algn="ctr" defTabSz="914400" rtl="0" eaLnBrk="1" latinLnBrk="0" hangingPunct="1">
                <a:lnSpc>
                  <a:spcPct val="10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000" b="1" kern="1200">
                  <a:solidFill>
                    <a:schemeClr val="accent1"/>
                  </a:solidFill>
                  <a:latin typeface="Slussen" pitchFamily="2" charset="77"/>
                  <a:ea typeface="Slussen" pitchFamily="2" charset="77"/>
                  <a:cs typeface="+mn-cs"/>
                </a:defRPr>
              </a:lvl1pPr>
              <a:lvl2pPr marL="457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>
                      <a:tint val="82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>
                      <a:tint val="82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82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82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82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82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82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82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0">
                  <a:solidFill>
                    <a:srgbClr val="00FF9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Grouped &amp; editable via SmartArt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019841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A4CCF4-B2CB-81CB-4B5E-9848B5CC9D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E85A620-8B35-CD3F-DC95-67C7D086465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AT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EA4347-A028-364E-496F-0201EC96237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AT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FEDA5C1-1921-22C8-13D4-7DE220DFE247}"/>
              </a:ext>
            </a:extLst>
          </p:cNvPr>
          <p:cNvGrpSpPr/>
          <p:nvPr/>
        </p:nvGrpSpPr>
        <p:grpSpPr>
          <a:xfrm>
            <a:off x="155575" y="1376361"/>
            <a:ext cx="11880852" cy="4795837"/>
            <a:chOff x="155575" y="1376361"/>
            <a:chExt cx="11880852" cy="4795837"/>
          </a:xfrm>
        </p:grpSpPr>
        <p:sp>
          <p:nvSpPr>
            <p:cNvPr id="5" name="Richtungspfeil 21">
              <a:extLst>
                <a:ext uri="{FF2B5EF4-FFF2-40B4-BE49-F238E27FC236}">
                  <a16:creationId xmlns:a16="http://schemas.microsoft.com/office/drawing/2014/main" id="{F11ADBF8-23C9-9F5A-D181-083FE9288815}"/>
                </a:ext>
              </a:extLst>
            </p:cNvPr>
            <p:cNvSpPr/>
            <p:nvPr/>
          </p:nvSpPr>
          <p:spPr bwMode="auto">
            <a:xfrm rot="10800000">
              <a:off x="2997999" y="1376361"/>
              <a:ext cx="9038425" cy="4795837"/>
            </a:xfrm>
            <a:prstGeom prst="homePlate">
              <a:avLst>
                <a:gd name="adj" fmla="val 26412"/>
              </a:avLst>
            </a:prstGeom>
            <a:noFill/>
            <a:ln w="12700" cap="flat" cmpd="sng" algn="ctr">
              <a:solidFill>
                <a:srgbClr val="5A5D6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7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Richtungspfeil 23">
              <a:extLst>
                <a:ext uri="{FF2B5EF4-FFF2-40B4-BE49-F238E27FC236}">
                  <a16:creationId xmlns:a16="http://schemas.microsoft.com/office/drawing/2014/main" id="{6ACB2485-AFC3-8962-4930-E1BCE662AA0F}"/>
                </a:ext>
              </a:extLst>
            </p:cNvPr>
            <p:cNvSpPr/>
            <p:nvPr/>
          </p:nvSpPr>
          <p:spPr bwMode="auto">
            <a:xfrm>
              <a:off x="155575" y="1594800"/>
              <a:ext cx="6011863" cy="4363200"/>
            </a:xfrm>
            <a:prstGeom prst="homePlate">
              <a:avLst>
                <a:gd name="adj" fmla="val 23796"/>
              </a:avLst>
            </a:prstGeom>
            <a:solidFill>
              <a:srgbClr val="E5E6F0"/>
            </a:solidFill>
            <a:ln w="31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72000" rIns="0" bIns="72000" numCol="1" rtlCol="0" anchor="ctr" anchorCtr="0" compatLnSpc="1">
              <a:prstTxWarp prst="textNoShape">
                <a:avLst/>
              </a:prstTxWarp>
            </a:bodyPr>
            <a:lstStyle/>
            <a:p>
              <a:pPr marR="0" lvl="0" algn="l" defTabSz="6857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0C27EF25-E2A0-161C-84BA-9F06EE7827C1}"/>
                </a:ext>
              </a:extLst>
            </p:cNvPr>
            <p:cNvGrpSpPr/>
            <p:nvPr/>
          </p:nvGrpSpPr>
          <p:grpSpPr>
            <a:xfrm>
              <a:off x="6167440" y="1476000"/>
              <a:ext cx="5868987" cy="4600800"/>
              <a:chOff x="6278880" y="1783079"/>
              <a:chExt cx="5562008" cy="4160601"/>
            </a:xfrm>
          </p:grpSpPr>
          <p:sp>
            <p:nvSpPr>
              <p:cNvPr id="10" name="Chevron 9">
                <a:extLst>
                  <a:ext uri="{FF2B5EF4-FFF2-40B4-BE49-F238E27FC236}">
                    <a16:creationId xmlns:a16="http://schemas.microsoft.com/office/drawing/2014/main" id="{BC847001-52EC-01F8-9455-46FAF1D772CC}"/>
                  </a:ext>
                </a:extLst>
              </p:cNvPr>
              <p:cNvSpPr/>
              <p:nvPr/>
            </p:nvSpPr>
            <p:spPr>
              <a:xfrm>
                <a:off x="6278880" y="1783080"/>
                <a:ext cx="5131044" cy="4160600"/>
              </a:xfrm>
              <a:prstGeom prst="chevron">
                <a:avLst>
                  <a:gd name="adj" fmla="val 23151"/>
                </a:avLst>
              </a:prstGeom>
              <a:solidFill>
                <a:srgbClr val="E5E6F0"/>
              </a:solidFill>
              <a:ln w="31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72000" rIns="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defTabSz="685783"/>
                <a:endParaRPr lang="en-AT" sz="135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0A2C5771-A9C1-5833-9401-5BBDB733D275}"/>
                  </a:ext>
                </a:extLst>
              </p:cNvPr>
              <p:cNvSpPr/>
              <p:nvPr/>
            </p:nvSpPr>
            <p:spPr>
              <a:xfrm>
                <a:off x="10293322" y="1783079"/>
                <a:ext cx="1547566" cy="4160600"/>
              </a:xfrm>
              <a:prstGeom prst="rect">
                <a:avLst/>
              </a:prstGeom>
              <a:solidFill>
                <a:srgbClr val="E5E6F0"/>
              </a:solidFill>
              <a:ln w="31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72000" rIns="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defTabSz="685783"/>
                <a:endParaRPr lang="en-AT" sz="135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pic>
          <p:nvPicPr>
            <p:cNvPr id="4" name="Grafik 7">
              <a:extLst>
                <a:ext uri="{FF2B5EF4-FFF2-40B4-BE49-F238E27FC236}">
                  <a16:creationId xmlns:a16="http://schemas.microsoft.com/office/drawing/2014/main" id="{BA60F2E8-984F-9212-E207-8A8E9EEF879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980441" y="3006874"/>
              <a:ext cx="1008938" cy="1539053"/>
            </a:xfrm>
            <a:prstGeom prst="rect">
              <a:avLst/>
            </a:prstGeom>
          </p:spPr>
        </p:pic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6F36FE8B-ED23-EB32-7CBE-012D4F920908}"/>
              </a:ext>
            </a:extLst>
          </p:cNvPr>
          <p:cNvSpPr/>
          <p:nvPr/>
        </p:nvSpPr>
        <p:spPr>
          <a:xfrm>
            <a:off x="227013" y="1819342"/>
            <a:ext cx="4930391" cy="48327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</a:pPr>
            <a:r>
              <a:rPr lang="hr-HR" sz="1400">
                <a:solidFill>
                  <a:schemeClr val="tx1">
                    <a:lumMod val="90000"/>
                    <a:lumOff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Space for Text </a:t>
            </a:r>
            <a:endParaRPr lang="en-US" sz="1400">
              <a:solidFill>
                <a:schemeClr val="tx1">
                  <a:lumMod val="90000"/>
                  <a:lumOff val="1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7341DEA-D36F-2E2F-5A17-2ECF00BC88B0}"/>
              </a:ext>
            </a:extLst>
          </p:cNvPr>
          <p:cNvSpPr/>
          <p:nvPr/>
        </p:nvSpPr>
        <p:spPr>
          <a:xfrm>
            <a:off x="6728805" y="1819342"/>
            <a:ext cx="4930391" cy="48327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</a:pPr>
            <a:r>
              <a:rPr lang="hr-HR" sz="1400" dirty="0">
                <a:solidFill>
                  <a:schemeClr val="tx1">
                    <a:lumMod val="90000"/>
                    <a:lumOff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Space for Text</a:t>
            </a:r>
            <a:endParaRPr lang="en-US" sz="1400" dirty="0">
              <a:solidFill>
                <a:schemeClr val="tx1">
                  <a:lumMod val="90000"/>
                  <a:lumOff val="1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57C0E9F-F8B8-4DCB-5869-D4BB66446959}"/>
              </a:ext>
            </a:extLst>
          </p:cNvPr>
          <p:cNvGrpSpPr/>
          <p:nvPr/>
        </p:nvGrpSpPr>
        <p:grpSpPr>
          <a:xfrm rot="21331810">
            <a:off x="3817876" y="4426479"/>
            <a:ext cx="1554144" cy="1473201"/>
            <a:chOff x="6377204" y="1569514"/>
            <a:chExt cx="1554144" cy="1473201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536FDDDC-F5A7-FC55-B6E9-5E55FC338082}"/>
                </a:ext>
              </a:extLst>
            </p:cNvPr>
            <p:cNvGrpSpPr/>
            <p:nvPr/>
          </p:nvGrpSpPr>
          <p:grpSpPr>
            <a:xfrm>
              <a:off x="6418921" y="1570759"/>
              <a:ext cx="1470711" cy="1470711"/>
              <a:chOff x="7104793" y="-2497404"/>
              <a:chExt cx="1470711" cy="1470711"/>
            </a:xfrm>
          </p:grpSpPr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841ADDB1-AA00-22F1-57F6-BCBFABB9BC20}"/>
                  </a:ext>
                </a:extLst>
              </p:cNvPr>
              <p:cNvSpPr/>
              <p:nvPr/>
            </p:nvSpPr>
            <p:spPr>
              <a:xfrm>
                <a:off x="7104793" y="-2497404"/>
                <a:ext cx="1470711" cy="1470711"/>
              </a:xfrm>
              <a:prstGeom prst="ellipse">
                <a:avLst/>
              </a:prstGeom>
              <a:solidFill>
                <a:srgbClr val="23263F"/>
              </a:solidFill>
              <a:ln>
                <a:noFill/>
              </a:ln>
            </p:spPr>
            <p:style>
              <a:lnRef idx="2">
                <a:schemeClr val="dk1">
                  <a:shade val="15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19" name="Grafik 12">
                <a:extLst>
                  <a:ext uri="{FF2B5EF4-FFF2-40B4-BE49-F238E27FC236}">
                    <a16:creationId xmlns:a16="http://schemas.microsoft.com/office/drawing/2014/main" id="{A9A7D0E8-73CF-561A-6711-01221801295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7697908" y="-1397375"/>
                <a:ext cx="284481" cy="155017"/>
              </a:xfrm>
              <a:prstGeom prst="rect">
                <a:avLst/>
              </a:prstGeom>
            </p:spPr>
          </p:pic>
        </p:grpSp>
        <p:sp>
          <p:nvSpPr>
            <p:cNvPr id="17" name="Textplatzhalter 2">
              <a:extLst>
                <a:ext uri="{FF2B5EF4-FFF2-40B4-BE49-F238E27FC236}">
                  <a16:creationId xmlns:a16="http://schemas.microsoft.com/office/drawing/2014/main" id="{33D8964B-FD1A-09EB-B83B-5F6ADE7BC873}"/>
                </a:ext>
              </a:extLst>
            </p:cNvPr>
            <p:cNvSpPr txBox="1">
              <a:spLocks/>
            </p:cNvSpPr>
            <p:nvPr/>
          </p:nvSpPr>
          <p:spPr>
            <a:xfrm>
              <a:off x="6377204" y="1569514"/>
              <a:ext cx="1554144" cy="1473201"/>
            </a:xfrm>
            <a:prstGeom prst="rect">
              <a:avLst/>
            </a:prstGeom>
          </p:spPr>
          <p:txBody>
            <a:bodyPr anchor="ctr">
              <a:noAutofit/>
            </a:bodyPr>
            <a:lstStyle>
              <a:lvl1pPr marL="0" indent="0" algn="ctr" defTabSz="914400" rtl="0" eaLnBrk="1" latinLnBrk="0" hangingPunct="1">
                <a:lnSpc>
                  <a:spcPct val="10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000" b="1" kern="1200">
                  <a:solidFill>
                    <a:schemeClr val="accent1"/>
                  </a:solidFill>
                  <a:latin typeface="Slussen" pitchFamily="2" charset="77"/>
                  <a:ea typeface="Slussen" pitchFamily="2" charset="77"/>
                  <a:cs typeface="+mn-cs"/>
                </a:defRPr>
              </a:lvl1pPr>
              <a:lvl2pPr marL="457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>
                      <a:tint val="82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>
                      <a:tint val="82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82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82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82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82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82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82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0">
                  <a:solidFill>
                    <a:srgbClr val="00FF9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Grouped </a:t>
              </a:r>
              <a:r>
                <a:rPr lang="hr-HR" sz="1200" b="0">
                  <a:solidFill>
                    <a:srgbClr val="00FF9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&amp; ready to use</a:t>
              </a:r>
              <a:endParaRPr lang="en-US" sz="1200" b="0">
                <a:solidFill>
                  <a:srgbClr val="00FF96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187301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8C0269-C468-19F1-3414-5BA0CCA491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D051BF4-CE12-097E-2876-42382CC3F8C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B7E034-6374-4243-782E-C45E78085F3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AT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3D7622E2-E7F7-B8DB-B081-2F1D517C63D5}"/>
              </a:ext>
            </a:extLst>
          </p:cNvPr>
          <p:cNvGrpSpPr/>
          <p:nvPr/>
        </p:nvGrpSpPr>
        <p:grpSpPr>
          <a:xfrm>
            <a:off x="155575" y="1376361"/>
            <a:ext cx="11880852" cy="4795837"/>
            <a:chOff x="155575" y="1376361"/>
            <a:chExt cx="11880852" cy="4795837"/>
          </a:xfrm>
        </p:grpSpPr>
        <p:sp>
          <p:nvSpPr>
            <p:cNvPr id="5" name="Richtungspfeil 21">
              <a:extLst>
                <a:ext uri="{FF2B5EF4-FFF2-40B4-BE49-F238E27FC236}">
                  <a16:creationId xmlns:a16="http://schemas.microsoft.com/office/drawing/2014/main" id="{B9BABB7A-70F8-D043-A039-E8DF42D7D11B}"/>
                </a:ext>
              </a:extLst>
            </p:cNvPr>
            <p:cNvSpPr/>
            <p:nvPr/>
          </p:nvSpPr>
          <p:spPr bwMode="auto">
            <a:xfrm rot="10800000">
              <a:off x="2997999" y="1376361"/>
              <a:ext cx="9038425" cy="4795837"/>
            </a:xfrm>
            <a:prstGeom prst="homePlate">
              <a:avLst>
                <a:gd name="adj" fmla="val 26412"/>
              </a:avLst>
            </a:prstGeom>
            <a:noFill/>
            <a:ln w="12700" cap="flat" cmpd="sng" algn="ctr">
              <a:solidFill>
                <a:srgbClr val="02FF9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7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Richtungspfeil 23">
              <a:extLst>
                <a:ext uri="{FF2B5EF4-FFF2-40B4-BE49-F238E27FC236}">
                  <a16:creationId xmlns:a16="http://schemas.microsoft.com/office/drawing/2014/main" id="{155085A4-4654-3DDF-D671-F7FEFB4E3026}"/>
                </a:ext>
              </a:extLst>
            </p:cNvPr>
            <p:cNvSpPr/>
            <p:nvPr/>
          </p:nvSpPr>
          <p:spPr bwMode="auto">
            <a:xfrm>
              <a:off x="155575" y="1594800"/>
              <a:ext cx="6011863" cy="4363200"/>
            </a:xfrm>
            <a:prstGeom prst="homePlate">
              <a:avLst>
                <a:gd name="adj" fmla="val 23796"/>
              </a:avLst>
            </a:prstGeom>
            <a:solidFill>
              <a:srgbClr val="E5E6F0"/>
            </a:solidFill>
            <a:ln w="31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72000" rIns="0" bIns="72000" numCol="1" rtlCol="0" anchor="ctr" anchorCtr="0" compatLnSpc="1">
              <a:prstTxWarp prst="textNoShape">
                <a:avLst/>
              </a:prstTxWarp>
            </a:bodyPr>
            <a:lstStyle/>
            <a:p>
              <a:pPr marR="0" lvl="0" algn="l" defTabSz="6857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endPara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95CA506E-9529-351C-C0E0-DCB3FE2F472D}"/>
                </a:ext>
              </a:extLst>
            </p:cNvPr>
            <p:cNvGrpSpPr/>
            <p:nvPr/>
          </p:nvGrpSpPr>
          <p:grpSpPr>
            <a:xfrm>
              <a:off x="6167440" y="1476000"/>
              <a:ext cx="5868987" cy="4600800"/>
              <a:chOff x="6278880" y="1783079"/>
              <a:chExt cx="5562008" cy="4160601"/>
            </a:xfrm>
          </p:grpSpPr>
          <p:sp>
            <p:nvSpPr>
              <p:cNvPr id="10" name="Chevron 9">
                <a:extLst>
                  <a:ext uri="{FF2B5EF4-FFF2-40B4-BE49-F238E27FC236}">
                    <a16:creationId xmlns:a16="http://schemas.microsoft.com/office/drawing/2014/main" id="{5110FFDB-DA9E-5A7D-B55F-9274F5C374FE}"/>
                  </a:ext>
                </a:extLst>
              </p:cNvPr>
              <p:cNvSpPr/>
              <p:nvPr/>
            </p:nvSpPr>
            <p:spPr>
              <a:xfrm>
                <a:off x="6278880" y="1783080"/>
                <a:ext cx="5131044" cy="4160600"/>
              </a:xfrm>
              <a:prstGeom prst="chevron">
                <a:avLst>
                  <a:gd name="adj" fmla="val 23151"/>
                </a:avLst>
              </a:prstGeom>
              <a:solidFill>
                <a:srgbClr val="E5E6F0"/>
              </a:solidFill>
              <a:ln w="31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72000" rIns="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defTabSz="685783"/>
                <a:endParaRPr lang="en-AT" sz="135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B437DD41-3A66-0EE8-5FE0-B7AD128FD939}"/>
                  </a:ext>
                </a:extLst>
              </p:cNvPr>
              <p:cNvSpPr/>
              <p:nvPr/>
            </p:nvSpPr>
            <p:spPr>
              <a:xfrm>
                <a:off x="10293322" y="1783079"/>
                <a:ext cx="1547566" cy="4160600"/>
              </a:xfrm>
              <a:prstGeom prst="rect">
                <a:avLst/>
              </a:prstGeom>
              <a:solidFill>
                <a:srgbClr val="E5E6F0"/>
              </a:solidFill>
              <a:ln w="31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72000" rIns="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defTabSz="685783"/>
                <a:endParaRPr lang="en-AT" sz="135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pic>
          <p:nvPicPr>
            <p:cNvPr id="4" name="Grafik 7">
              <a:extLst>
                <a:ext uri="{FF2B5EF4-FFF2-40B4-BE49-F238E27FC236}">
                  <a16:creationId xmlns:a16="http://schemas.microsoft.com/office/drawing/2014/main" id="{0B51AE73-6586-797A-E135-012F67DE57E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980441" y="3006874"/>
              <a:ext cx="1008938" cy="1539053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8E457A7-6499-6439-9712-27CAF1CB5E2C}"/>
                </a:ext>
              </a:extLst>
            </p:cNvPr>
            <p:cNvSpPr/>
            <p:nvPr/>
          </p:nvSpPr>
          <p:spPr>
            <a:xfrm>
              <a:off x="227013" y="1819342"/>
              <a:ext cx="4930391" cy="48327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>
                <a:buBlip>
                  <a:blip r:embed="rId4">
                    <a:extLst>
                      <a:ext uri="{96DAC541-7B7A-43D3-8B79-37D633B846F1}">
                        <asvg:svgBlip xmlns:asvg="http://schemas.microsoft.com/office/drawing/2016/SVG/main" r:embed="rId5"/>
                      </a:ext>
                    </a:extLst>
                  </a:blip>
                </a:buBlip>
              </a:pPr>
              <a:r>
                <a:rPr lang="hr-HR" sz="1400">
                  <a:solidFill>
                    <a:schemeClr val="tx1">
                      <a:lumMod val="90000"/>
                      <a:lumOff val="1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Space for Text</a:t>
              </a:r>
              <a:endParaRPr lang="en-US" sz="1400">
                <a:solidFill>
                  <a:schemeClr val="tx1">
                    <a:lumMod val="90000"/>
                    <a:lumOff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0AE9F9C-6222-A179-F9B6-202AB4C38965}"/>
                </a:ext>
              </a:extLst>
            </p:cNvPr>
            <p:cNvSpPr/>
            <p:nvPr/>
          </p:nvSpPr>
          <p:spPr>
            <a:xfrm>
              <a:off x="6728805" y="1819342"/>
              <a:ext cx="4930391" cy="48327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>
                <a:buBlip>
                  <a:blip r:embed="rId4">
                    <a:extLst>
                      <a:ext uri="{96DAC541-7B7A-43D3-8B79-37D633B846F1}">
                        <asvg:svgBlip xmlns:asvg="http://schemas.microsoft.com/office/drawing/2016/SVG/main" r:embed="rId5"/>
                      </a:ext>
                    </a:extLst>
                  </a:blip>
                </a:buBlip>
              </a:pPr>
              <a:r>
                <a:rPr lang="hr-HR" sz="1400">
                  <a:solidFill>
                    <a:schemeClr val="tx1">
                      <a:lumMod val="90000"/>
                      <a:lumOff val="1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hr-HR" sz="1400" err="1">
                  <a:solidFill>
                    <a:schemeClr val="tx1">
                      <a:lumMod val="90000"/>
                      <a:lumOff val="1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Space</a:t>
              </a:r>
              <a:r>
                <a:rPr lang="hr-HR" sz="1400">
                  <a:solidFill>
                    <a:schemeClr val="tx1">
                      <a:lumMod val="90000"/>
                      <a:lumOff val="1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for </a:t>
              </a:r>
              <a:r>
                <a:rPr lang="hr-HR" sz="1400" err="1">
                  <a:solidFill>
                    <a:schemeClr val="tx1">
                      <a:lumMod val="90000"/>
                      <a:lumOff val="1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Text</a:t>
              </a:r>
              <a:endParaRPr lang="en-US" sz="1400">
                <a:solidFill>
                  <a:schemeClr val="tx1">
                    <a:lumMod val="90000"/>
                    <a:lumOff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BD2CECC-48E3-4942-73B4-1D8C3621315D}"/>
              </a:ext>
            </a:extLst>
          </p:cNvPr>
          <p:cNvGrpSpPr/>
          <p:nvPr/>
        </p:nvGrpSpPr>
        <p:grpSpPr>
          <a:xfrm rot="334345">
            <a:off x="9569500" y="3723048"/>
            <a:ext cx="1554144" cy="1473201"/>
            <a:chOff x="6377204" y="1569514"/>
            <a:chExt cx="1554144" cy="1473201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858F5899-5B37-C823-D246-9D17A50952DD}"/>
                </a:ext>
              </a:extLst>
            </p:cNvPr>
            <p:cNvGrpSpPr/>
            <p:nvPr/>
          </p:nvGrpSpPr>
          <p:grpSpPr>
            <a:xfrm>
              <a:off x="6418921" y="1570759"/>
              <a:ext cx="1470711" cy="1470711"/>
              <a:chOff x="7104793" y="-2497404"/>
              <a:chExt cx="1470711" cy="1470711"/>
            </a:xfrm>
          </p:grpSpPr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FB45071B-6C63-EAD7-1B56-9A92D3B73CFB}"/>
                  </a:ext>
                </a:extLst>
              </p:cNvPr>
              <p:cNvSpPr/>
              <p:nvPr/>
            </p:nvSpPr>
            <p:spPr>
              <a:xfrm>
                <a:off x="7104793" y="-2497404"/>
                <a:ext cx="1470711" cy="1470711"/>
              </a:xfrm>
              <a:prstGeom prst="ellipse">
                <a:avLst/>
              </a:prstGeom>
              <a:solidFill>
                <a:srgbClr val="23263F"/>
              </a:solidFill>
              <a:ln>
                <a:noFill/>
              </a:ln>
            </p:spPr>
            <p:style>
              <a:lnRef idx="2">
                <a:schemeClr val="dk1">
                  <a:shade val="15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18" name="Grafik 12">
                <a:extLst>
                  <a:ext uri="{FF2B5EF4-FFF2-40B4-BE49-F238E27FC236}">
                    <a16:creationId xmlns:a16="http://schemas.microsoft.com/office/drawing/2014/main" id="{3B591F6D-2AEB-E568-06A1-354F5223BF6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>
                <a:off x="7697908" y="-1397375"/>
                <a:ext cx="284481" cy="155017"/>
              </a:xfrm>
              <a:prstGeom prst="rect">
                <a:avLst/>
              </a:prstGeom>
            </p:spPr>
          </p:pic>
        </p:grpSp>
        <p:sp>
          <p:nvSpPr>
            <p:cNvPr id="16" name="Textplatzhalter 2">
              <a:extLst>
                <a:ext uri="{FF2B5EF4-FFF2-40B4-BE49-F238E27FC236}">
                  <a16:creationId xmlns:a16="http://schemas.microsoft.com/office/drawing/2014/main" id="{93D75F30-08C5-07D4-84C3-7A97859E94E1}"/>
                </a:ext>
              </a:extLst>
            </p:cNvPr>
            <p:cNvSpPr txBox="1">
              <a:spLocks/>
            </p:cNvSpPr>
            <p:nvPr/>
          </p:nvSpPr>
          <p:spPr>
            <a:xfrm>
              <a:off x="6377204" y="1569514"/>
              <a:ext cx="1554144" cy="1473201"/>
            </a:xfrm>
            <a:prstGeom prst="rect">
              <a:avLst/>
            </a:prstGeom>
          </p:spPr>
          <p:txBody>
            <a:bodyPr anchor="ctr">
              <a:noAutofit/>
            </a:bodyPr>
            <a:lstStyle>
              <a:lvl1pPr marL="0" indent="0" algn="ctr" defTabSz="914400" rtl="0" eaLnBrk="1" latinLnBrk="0" hangingPunct="1">
                <a:lnSpc>
                  <a:spcPct val="10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000" b="1" kern="1200">
                  <a:solidFill>
                    <a:schemeClr val="accent1"/>
                  </a:solidFill>
                  <a:latin typeface="Slussen" pitchFamily="2" charset="77"/>
                  <a:ea typeface="Slussen" pitchFamily="2" charset="77"/>
                  <a:cs typeface="+mn-cs"/>
                </a:defRPr>
              </a:lvl1pPr>
              <a:lvl2pPr marL="457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>
                      <a:tint val="82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>
                      <a:tint val="82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82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82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82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82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82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82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0">
                  <a:solidFill>
                    <a:srgbClr val="00FF9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Grouped </a:t>
              </a:r>
              <a:r>
                <a:rPr lang="hr-HR" sz="1200" b="0">
                  <a:solidFill>
                    <a:srgbClr val="00FF9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&amp; ready to use</a:t>
              </a:r>
              <a:endParaRPr lang="en-US" sz="1200" b="0">
                <a:solidFill>
                  <a:srgbClr val="00FF96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039148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11F3605-62F1-F122-52DB-777FFCD8F54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98E93B-A7E9-FE40-68CE-680CF1C1F26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B4239C29-786F-6B90-F639-CA34CA4E0DF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40651259"/>
              </p:ext>
            </p:extLst>
          </p:nvPr>
        </p:nvGraphicFramePr>
        <p:xfrm>
          <a:off x="227014" y="1417638"/>
          <a:ext cx="11737972" cy="479266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527955">
                  <a:extLst>
                    <a:ext uri="{9D8B030D-6E8A-4147-A177-3AD203B41FA5}">
                      <a16:colId xmlns:a16="http://schemas.microsoft.com/office/drawing/2014/main" val="1765175264"/>
                    </a:ext>
                  </a:extLst>
                </a:gridCol>
                <a:gridCol w="4423493">
                  <a:extLst>
                    <a:ext uri="{9D8B030D-6E8A-4147-A177-3AD203B41FA5}">
                      <a16:colId xmlns:a16="http://schemas.microsoft.com/office/drawing/2014/main" val="3932788793"/>
                    </a:ext>
                  </a:extLst>
                </a:gridCol>
                <a:gridCol w="1050294">
                  <a:extLst>
                    <a:ext uri="{9D8B030D-6E8A-4147-A177-3AD203B41FA5}">
                      <a16:colId xmlns:a16="http://schemas.microsoft.com/office/drawing/2014/main" val="1904662491"/>
                    </a:ext>
                  </a:extLst>
                </a:gridCol>
                <a:gridCol w="1473002">
                  <a:extLst>
                    <a:ext uri="{9D8B030D-6E8A-4147-A177-3AD203B41FA5}">
                      <a16:colId xmlns:a16="http://schemas.microsoft.com/office/drawing/2014/main" val="3702517871"/>
                    </a:ext>
                  </a:extLst>
                </a:gridCol>
                <a:gridCol w="769364">
                  <a:extLst>
                    <a:ext uri="{9D8B030D-6E8A-4147-A177-3AD203B41FA5}">
                      <a16:colId xmlns:a16="http://schemas.microsoft.com/office/drawing/2014/main" val="1203754813"/>
                    </a:ext>
                  </a:extLst>
                </a:gridCol>
                <a:gridCol w="3493864">
                  <a:extLst>
                    <a:ext uri="{9D8B030D-6E8A-4147-A177-3AD203B41FA5}">
                      <a16:colId xmlns:a16="http://schemas.microsoft.com/office/drawing/2014/main" val="1812262578"/>
                    </a:ext>
                  </a:extLst>
                </a:gridCol>
              </a:tblGrid>
              <a:tr h="3256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kern="1200" dirty="0">
                          <a:solidFill>
                            <a:schemeClr val="bg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No 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A5C6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kern="1200" dirty="0">
                          <a:solidFill>
                            <a:schemeClr val="bg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Action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A5C6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kern="1200" dirty="0">
                          <a:solidFill>
                            <a:schemeClr val="bg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Due Date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A5C6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200" b="1" kern="1200" dirty="0" err="1">
                          <a:solidFill>
                            <a:schemeClr val="bg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Responsible</a:t>
                      </a:r>
                      <a:endParaRPr lang="de-AT" sz="1200" b="1" kern="1200" dirty="0">
                        <a:solidFill>
                          <a:schemeClr val="bg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A5C6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200" b="1" kern="1200" dirty="0">
                          <a:solidFill>
                            <a:schemeClr val="bg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Status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A5C6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kern="1200" dirty="0">
                          <a:solidFill>
                            <a:schemeClr val="bg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Comment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A5C6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355894"/>
                  </a:ext>
                </a:extLst>
              </a:tr>
              <a:tr h="2978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u="none" strike="noStrike" kern="1200" cap="none" normalizeH="0" baseline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6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XXXXXXXXXX</a:t>
                      </a:r>
                    </a:p>
                  </a:txBody>
                  <a:tcPr marL="91340" marR="91340" marT="45670" marB="4567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6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XXXXXXXXXX</a:t>
                      </a:r>
                    </a:p>
                  </a:txBody>
                  <a:tcPr marL="91340" marR="91340" marT="45670" marB="4567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6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XXXXXXXXXX</a:t>
                      </a:r>
                      <a:endParaRPr kumimoji="0" 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1340" marR="91340" marT="45670" marB="4567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6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endParaRPr kumimoji="0" lang="en-US" sz="1000" b="0" i="0" u="none" strike="noStrike" kern="1200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highlight>
                          <a:srgbClr val="FFFF00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1340" marR="91340" marT="45670" marB="4567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6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XXXXXXXXXX</a:t>
                      </a:r>
                    </a:p>
                  </a:txBody>
                  <a:tcPr marL="91340" marR="91340" marT="45670" marB="4567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6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9454056"/>
                  </a:ext>
                </a:extLst>
              </a:tr>
              <a:tr h="2978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u="none" strike="noStrike" kern="1200" cap="none" normalizeH="0" baseline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 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6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XXXXXXXXXX</a:t>
                      </a:r>
                    </a:p>
                  </a:txBody>
                  <a:tcPr marL="91340" marR="91340" marT="45670" marB="4567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6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XXXXXXXXXX</a:t>
                      </a:r>
                    </a:p>
                  </a:txBody>
                  <a:tcPr marL="91340" marR="91340" marT="45670" marB="4567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6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XXXXXXXXXX</a:t>
                      </a:r>
                      <a:endParaRPr kumimoji="0" 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1340" marR="91340" marT="45670" marB="4567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6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endParaRPr kumimoji="0" lang="en-US" sz="1000" b="0" i="0" u="none" strike="noStrike" kern="1200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highlight>
                          <a:srgbClr val="FFFF00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1340" marR="91340" marT="45670" marB="4567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6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XXXXXXXXXX</a:t>
                      </a:r>
                    </a:p>
                  </a:txBody>
                  <a:tcPr marL="91340" marR="91340" marT="45670" marB="4567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6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0484639"/>
                  </a:ext>
                </a:extLst>
              </a:tr>
              <a:tr h="2978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u="none" strike="noStrike" kern="1200" cap="none" normalizeH="0" baseline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6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XXXXXXXXXX</a:t>
                      </a:r>
                    </a:p>
                  </a:txBody>
                  <a:tcPr marL="91340" marR="91340" marT="45670" marB="4567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6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XXXXXXXXXX</a:t>
                      </a:r>
                    </a:p>
                  </a:txBody>
                  <a:tcPr marL="91340" marR="91340" marT="45670" marB="4567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6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XXXXXXXXXX</a:t>
                      </a:r>
                    </a:p>
                  </a:txBody>
                  <a:tcPr marL="91340" marR="91340" marT="45670" marB="4567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6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endParaRPr kumimoji="0" lang="en-US" sz="1000" b="0" i="0" u="none" strike="noStrike" kern="1200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highlight>
                          <a:srgbClr val="FFFF00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1340" marR="91340" marT="45670" marB="4567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6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XXXXXXXXXX</a:t>
                      </a:r>
                    </a:p>
                  </a:txBody>
                  <a:tcPr marL="91340" marR="91340" marT="45670" marB="4567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6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4131952"/>
                  </a:ext>
                </a:extLst>
              </a:tr>
              <a:tr h="2978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u="none" strike="noStrike" kern="1200" cap="none" normalizeH="0" baseline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6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XXXXXXXXXX</a:t>
                      </a:r>
                    </a:p>
                  </a:txBody>
                  <a:tcPr marL="91340" marR="91340" marT="45670" marB="4567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6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XXXXXXXXXX</a:t>
                      </a:r>
                      <a:endParaRPr kumimoji="0" 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1340" marR="91340" marT="45670" marB="4567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6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XXXXXXXXXX</a:t>
                      </a:r>
                    </a:p>
                  </a:txBody>
                  <a:tcPr marL="91340" marR="91340" marT="45670" marB="4567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6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endParaRPr kumimoji="0" lang="en-US" sz="1000" b="0" i="0" u="none" strike="noStrike" kern="1200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highlight>
                          <a:srgbClr val="FFFF00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1340" marR="91340" marT="45670" marB="4567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6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XXXXXXXXXX</a:t>
                      </a:r>
                    </a:p>
                  </a:txBody>
                  <a:tcPr marL="91340" marR="91340" marT="45670" marB="4567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6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3583743"/>
                  </a:ext>
                </a:extLst>
              </a:tr>
              <a:tr h="2978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u="none" strike="noStrike" kern="1200" cap="none" normalizeH="0" baseline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6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XXXXXXXXXX</a:t>
                      </a:r>
                    </a:p>
                  </a:txBody>
                  <a:tcPr marL="91340" marR="91340" marT="45670" marB="4567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6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XXXXXXXXXX</a:t>
                      </a:r>
                      <a:endParaRPr kumimoji="0" 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1340" marR="91340" marT="45670" marB="4567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6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XXXXXXXXXX</a:t>
                      </a:r>
                    </a:p>
                  </a:txBody>
                  <a:tcPr marL="91340" marR="91340" marT="45670" marB="4567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6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endParaRPr kumimoji="0" lang="en-US" sz="1000" b="0" i="0" u="none" strike="noStrike" kern="1200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highlight>
                          <a:srgbClr val="FFFF00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1340" marR="91340" marT="45670" marB="4567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6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XXXXXXXXXX</a:t>
                      </a:r>
                    </a:p>
                  </a:txBody>
                  <a:tcPr marL="91340" marR="91340" marT="45670" marB="4567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6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5877121"/>
                  </a:ext>
                </a:extLst>
              </a:tr>
              <a:tr h="2978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u="none" strike="noStrike" kern="1200" cap="none" normalizeH="0" baseline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6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XXXXXXXXXX</a:t>
                      </a:r>
                    </a:p>
                  </a:txBody>
                  <a:tcPr marL="91340" marR="91340" marT="45670" marB="4567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6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XXXXXXXXXX</a:t>
                      </a:r>
                    </a:p>
                  </a:txBody>
                  <a:tcPr marL="91340" marR="91340" marT="45670" marB="4567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6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XXXXXXXXXX</a:t>
                      </a:r>
                    </a:p>
                  </a:txBody>
                  <a:tcPr marL="91340" marR="91340" marT="45670" marB="4567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6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endParaRPr kumimoji="0" lang="en-US" sz="1000" b="0" i="0" u="none" strike="noStrike" kern="1200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highlight>
                          <a:srgbClr val="FFFF00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1340" marR="91340" marT="45670" marB="4567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6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XXXXXXXXXX</a:t>
                      </a:r>
                    </a:p>
                  </a:txBody>
                  <a:tcPr marL="91340" marR="91340" marT="45670" marB="4567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6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7484556"/>
                  </a:ext>
                </a:extLst>
              </a:tr>
              <a:tr h="2978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u="none" strike="noStrike" kern="1200" cap="none" normalizeH="0" baseline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6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XXXXXXXXXX</a:t>
                      </a:r>
                    </a:p>
                  </a:txBody>
                  <a:tcPr marL="91340" marR="91340" marT="45670" marB="4567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6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XXXXXXXXXX</a:t>
                      </a:r>
                      <a:endParaRPr kumimoji="0" 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1340" marR="91340" marT="45670" marB="4567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6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XXXXXXXXXX</a:t>
                      </a:r>
                    </a:p>
                  </a:txBody>
                  <a:tcPr marL="91340" marR="91340" marT="45670" marB="4567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6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endParaRPr kumimoji="0" lang="en-US" sz="1000" b="0" i="0" u="none" strike="noStrike" kern="1200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highlight>
                          <a:srgbClr val="FFFF00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1340" marR="91340" marT="45670" marB="4567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6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XXXXXXXXXX</a:t>
                      </a:r>
                      <a:endParaRPr kumimoji="0" 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1340" marR="91340" marT="45670" marB="4567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6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6226089"/>
                  </a:ext>
                </a:extLst>
              </a:tr>
              <a:tr h="2978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u="none" strike="noStrike" kern="1200" cap="none" normalizeH="0" baseline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6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XXXXXXXXXX</a:t>
                      </a:r>
                    </a:p>
                  </a:txBody>
                  <a:tcPr marL="91340" marR="91340" marT="45670" marB="4567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6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XXXXXXXXXX</a:t>
                      </a:r>
                      <a:endParaRPr kumimoji="0" 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1340" marR="91340" marT="45670" marB="4567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6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XXXXXXXXXX</a:t>
                      </a:r>
                    </a:p>
                  </a:txBody>
                  <a:tcPr marL="91340" marR="91340" marT="45670" marB="4567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6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endParaRPr kumimoji="0" lang="en-US" sz="1000" b="0" i="0" u="none" strike="noStrike" kern="1200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highlight>
                          <a:srgbClr val="FFFF00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1340" marR="91340" marT="45670" marB="4567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6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XXXXXXXXXX</a:t>
                      </a:r>
                    </a:p>
                  </a:txBody>
                  <a:tcPr marL="91340" marR="91340" marT="45670" marB="4567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6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2085224"/>
                  </a:ext>
                </a:extLst>
              </a:tr>
              <a:tr h="2978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u="none" strike="noStrike" kern="1200" cap="none" normalizeH="0" baseline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6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XXXXXXXXXX</a:t>
                      </a:r>
                    </a:p>
                  </a:txBody>
                  <a:tcPr marL="91340" marR="91340" marT="45670" marB="4567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6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XXXXXXXXXX</a:t>
                      </a:r>
                      <a:endParaRPr kumimoji="0" 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1340" marR="91340" marT="45670" marB="4567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6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XXXXXXXXXX</a:t>
                      </a:r>
                    </a:p>
                  </a:txBody>
                  <a:tcPr marL="91340" marR="91340" marT="45670" marB="4567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6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endParaRPr kumimoji="0" lang="en-US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highlight>
                          <a:srgbClr val="FFFF00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1340" marR="91340" marT="45670" marB="4567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6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XXXXXXXXXX</a:t>
                      </a:r>
                      <a:endParaRPr kumimoji="0" 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1340" marR="91340" marT="45670" marB="4567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6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9346542"/>
                  </a:ext>
                </a:extLst>
              </a:tr>
              <a:tr h="2978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u="none" strike="noStrike" kern="1200" cap="none" normalizeH="0" baseline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6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XXXXXXXXXX</a:t>
                      </a:r>
                      <a:endParaRPr kumimoji="0" 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1340" marR="91340" marT="45670" marB="4567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6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XXXXXXXXXX</a:t>
                      </a:r>
                      <a:endParaRPr kumimoji="0" 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1340" marR="91340" marT="45670" marB="4567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6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XXXXXXXXXX</a:t>
                      </a:r>
                    </a:p>
                  </a:txBody>
                  <a:tcPr marL="91340" marR="91340" marT="45670" marB="4567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6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endParaRPr kumimoji="0" lang="en-US" sz="1000" b="0" i="0" u="none" strike="noStrike" kern="1200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highlight>
                          <a:srgbClr val="FFFF00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1340" marR="91340" marT="45670" marB="4567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6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XXXXXXXXXX</a:t>
                      </a:r>
                    </a:p>
                  </a:txBody>
                  <a:tcPr marL="91340" marR="91340" marT="45670" marB="4567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6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7917544"/>
                  </a:ext>
                </a:extLst>
              </a:tr>
              <a:tr h="2978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u="none" strike="noStrike" kern="1200" cap="none" normalizeH="0" baseline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6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XXXXXXXXXX</a:t>
                      </a:r>
                    </a:p>
                  </a:txBody>
                  <a:tcPr marL="91340" marR="91340" marT="45670" marB="4567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6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XXXXXXXXXX</a:t>
                      </a:r>
                      <a:endParaRPr kumimoji="0" 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1340" marR="91340" marT="45670" marB="4567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6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XXXXXXXXXX</a:t>
                      </a:r>
                    </a:p>
                  </a:txBody>
                  <a:tcPr marL="91340" marR="91340" marT="45670" marB="4567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6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endParaRPr kumimoji="0" lang="en-US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highlight>
                          <a:srgbClr val="FFFF00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1340" marR="91340" marT="45670" marB="4567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6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XXXXXXXXXX</a:t>
                      </a:r>
                    </a:p>
                  </a:txBody>
                  <a:tcPr marL="91340" marR="91340" marT="45670" marB="4567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6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5777235"/>
                  </a:ext>
                </a:extLst>
              </a:tr>
              <a:tr h="2978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u="none" strike="noStrike" kern="1200" cap="none" normalizeH="0" baseline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6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XXXXXXXXXX</a:t>
                      </a:r>
                    </a:p>
                  </a:txBody>
                  <a:tcPr marL="91340" marR="91340" marT="45670" marB="4567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6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XXXXXXXXXX</a:t>
                      </a:r>
                      <a:endParaRPr kumimoji="0" 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1340" marR="91340" marT="45670" marB="4567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6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XXXXXXXXXX</a:t>
                      </a:r>
                    </a:p>
                  </a:txBody>
                  <a:tcPr marL="91340" marR="91340" marT="45670" marB="4567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6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endParaRPr kumimoji="0" lang="en-US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highlight>
                          <a:srgbClr val="FFFF00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1340" marR="91340" marT="45670" marB="4567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6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XXXXXXXXXX</a:t>
                      </a:r>
                    </a:p>
                  </a:txBody>
                  <a:tcPr marL="91340" marR="91340" marT="45670" marB="4567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6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9861151"/>
                  </a:ext>
                </a:extLst>
              </a:tr>
              <a:tr h="2978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200" b="0" u="none" strike="noStrike" kern="1200" cap="none" normalizeH="0" baseline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13</a:t>
                      </a:r>
                      <a:endParaRPr kumimoji="0" lang="en-GB" sz="1200" b="0" u="none" strike="noStrike" kern="1200" cap="none" normalizeH="0" baseline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6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XXXXXXXXXX</a:t>
                      </a:r>
                    </a:p>
                  </a:txBody>
                  <a:tcPr marL="91340" marR="91340" marT="45670" marB="4567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6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XXXXXXXXXX</a:t>
                      </a:r>
                      <a:endParaRPr kumimoji="0" 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1340" marR="91340" marT="45670" marB="4567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6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XXXXXXXXXX</a:t>
                      </a:r>
                    </a:p>
                  </a:txBody>
                  <a:tcPr marL="91340" marR="91340" marT="45670" marB="4567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6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endParaRPr kumimoji="0" lang="en-US" sz="1000" b="0" i="0" u="none" strike="noStrike" kern="1200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highlight>
                          <a:srgbClr val="FFFF00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1340" marR="91340" marT="45670" marB="4567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6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XXXXXXXXXX</a:t>
                      </a:r>
                    </a:p>
                  </a:txBody>
                  <a:tcPr marL="91340" marR="91340" marT="45670" marB="4567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6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912115"/>
                  </a:ext>
                </a:extLst>
              </a:tr>
              <a:tr h="2978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200" b="0" u="none" strike="noStrike" kern="1200" cap="none" normalizeH="0" baseline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14</a:t>
                      </a:r>
                      <a:endParaRPr kumimoji="0" lang="en-GB" sz="1200" b="0" u="none" strike="noStrike" kern="1200" cap="none" normalizeH="0" baseline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6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XXXXXXXXXX</a:t>
                      </a:r>
                    </a:p>
                  </a:txBody>
                  <a:tcPr marL="91340" marR="91340" marT="45670" marB="4567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6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XXXXXXXXXX</a:t>
                      </a:r>
                      <a:endParaRPr kumimoji="0" 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1340" marR="91340" marT="45670" marB="4567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6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XXXXXXXXXX</a:t>
                      </a:r>
                    </a:p>
                  </a:txBody>
                  <a:tcPr marL="91340" marR="91340" marT="45670" marB="4567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6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endParaRPr kumimoji="0" lang="en-US" sz="1000" b="0" i="0" u="none" strike="noStrike" kern="1200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highlight>
                          <a:srgbClr val="FFFF00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1340" marR="91340" marT="45670" marB="4567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6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XXXXXXXXXX</a:t>
                      </a:r>
                    </a:p>
                  </a:txBody>
                  <a:tcPr marL="91340" marR="91340" marT="45670" marB="4567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6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740233"/>
                  </a:ext>
                </a:extLst>
              </a:tr>
              <a:tr h="2978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200" b="0" u="none" strike="noStrike" kern="1200" cap="none" normalizeH="0" baseline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15</a:t>
                      </a:r>
                      <a:endParaRPr kumimoji="0" lang="en-GB" sz="1200" b="0" u="none" strike="noStrike" kern="1200" cap="none" normalizeH="0" baseline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6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XXXXXXXXXX</a:t>
                      </a:r>
                    </a:p>
                  </a:txBody>
                  <a:tcPr marL="91340" marR="91340" marT="45670" marB="4567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6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XXXXXXXXXX</a:t>
                      </a:r>
                      <a:endParaRPr kumimoji="0" 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1340" marR="91340" marT="45670" marB="4567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6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XXXXXXXXXX</a:t>
                      </a:r>
                    </a:p>
                  </a:txBody>
                  <a:tcPr marL="91340" marR="91340" marT="45670" marB="4567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6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endParaRPr kumimoji="0" lang="en-US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highlight>
                          <a:srgbClr val="FFFF00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1340" marR="91340" marT="45670" marB="4567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6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XXXXXXXXXX</a:t>
                      </a:r>
                    </a:p>
                  </a:txBody>
                  <a:tcPr marL="91340" marR="91340" marT="45670" marB="4567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6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5469333"/>
                  </a:ext>
                </a:extLst>
              </a:tr>
            </a:tbl>
          </a:graphicData>
        </a:graphic>
      </p:graphicFrame>
      <p:sp>
        <p:nvSpPr>
          <p:cNvPr id="6" name="Ellipse 44">
            <a:extLst>
              <a:ext uri="{FF2B5EF4-FFF2-40B4-BE49-F238E27FC236}">
                <a16:creationId xmlns:a16="http://schemas.microsoft.com/office/drawing/2014/main" id="{761C123B-6686-E4A8-6448-FF8A19AA51B0}"/>
              </a:ext>
            </a:extLst>
          </p:cNvPr>
          <p:cNvSpPr/>
          <p:nvPr/>
        </p:nvSpPr>
        <p:spPr>
          <a:xfrm>
            <a:off x="7837815" y="5991668"/>
            <a:ext cx="111780" cy="111780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AT" sz="1800" b="0" i="0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Ellipse 45">
            <a:extLst>
              <a:ext uri="{FF2B5EF4-FFF2-40B4-BE49-F238E27FC236}">
                <a16:creationId xmlns:a16="http://schemas.microsoft.com/office/drawing/2014/main" id="{ADBF4818-C2B0-AF1B-6CAC-C41303DAC9BB}"/>
              </a:ext>
            </a:extLst>
          </p:cNvPr>
          <p:cNvSpPr/>
          <p:nvPr/>
        </p:nvSpPr>
        <p:spPr>
          <a:xfrm>
            <a:off x="8030981" y="5991668"/>
            <a:ext cx="111780" cy="11178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AT" sz="1800" b="0" i="0" u="none" strike="noStrike" kern="1200" cap="none" spc="0" normalizeH="0" baseline="0" noProof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Ellipse 46">
            <a:extLst>
              <a:ext uri="{FF2B5EF4-FFF2-40B4-BE49-F238E27FC236}">
                <a16:creationId xmlns:a16="http://schemas.microsoft.com/office/drawing/2014/main" id="{A1FE13D9-6CC5-C4A7-DC27-0E85272F918C}"/>
              </a:ext>
            </a:extLst>
          </p:cNvPr>
          <p:cNvSpPr/>
          <p:nvPr/>
        </p:nvSpPr>
        <p:spPr>
          <a:xfrm>
            <a:off x="8224146" y="5991668"/>
            <a:ext cx="111780" cy="111780"/>
          </a:xfrm>
          <a:prstGeom prst="ellipse">
            <a:avLst/>
          </a:prstGeom>
          <a:solidFill>
            <a:srgbClr val="FF3300"/>
          </a:solidFill>
          <a:ln>
            <a:solidFill>
              <a:srgbClr val="FF33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A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Ellipse 44">
            <a:extLst>
              <a:ext uri="{FF2B5EF4-FFF2-40B4-BE49-F238E27FC236}">
                <a16:creationId xmlns:a16="http://schemas.microsoft.com/office/drawing/2014/main" id="{801094C5-7DE7-4300-591D-FF11975BA8AC}"/>
              </a:ext>
            </a:extLst>
          </p:cNvPr>
          <p:cNvSpPr/>
          <p:nvPr/>
        </p:nvSpPr>
        <p:spPr>
          <a:xfrm>
            <a:off x="7837815" y="5731579"/>
            <a:ext cx="111780" cy="111780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AT" sz="1800" b="0" i="0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Ellipse 45">
            <a:extLst>
              <a:ext uri="{FF2B5EF4-FFF2-40B4-BE49-F238E27FC236}">
                <a16:creationId xmlns:a16="http://schemas.microsoft.com/office/drawing/2014/main" id="{6AA90816-1CA2-0F50-443E-F12915593491}"/>
              </a:ext>
            </a:extLst>
          </p:cNvPr>
          <p:cNvSpPr/>
          <p:nvPr/>
        </p:nvSpPr>
        <p:spPr>
          <a:xfrm>
            <a:off x="8030981" y="5731579"/>
            <a:ext cx="111780" cy="11178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AT" sz="1800" b="0" i="0" u="none" strike="noStrike" kern="1200" cap="none" spc="0" normalizeH="0" baseline="0" noProof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Ellipse 46">
            <a:extLst>
              <a:ext uri="{FF2B5EF4-FFF2-40B4-BE49-F238E27FC236}">
                <a16:creationId xmlns:a16="http://schemas.microsoft.com/office/drawing/2014/main" id="{209A6090-0B33-B812-49D1-F1D3534F417D}"/>
              </a:ext>
            </a:extLst>
          </p:cNvPr>
          <p:cNvSpPr/>
          <p:nvPr/>
        </p:nvSpPr>
        <p:spPr>
          <a:xfrm>
            <a:off x="8224146" y="5731579"/>
            <a:ext cx="111780" cy="111780"/>
          </a:xfrm>
          <a:prstGeom prst="ellipse">
            <a:avLst/>
          </a:prstGeom>
          <a:solidFill>
            <a:srgbClr val="FF3300"/>
          </a:solidFill>
          <a:ln>
            <a:solidFill>
              <a:srgbClr val="FF33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A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Ellipse 44">
            <a:extLst>
              <a:ext uri="{FF2B5EF4-FFF2-40B4-BE49-F238E27FC236}">
                <a16:creationId xmlns:a16="http://schemas.microsoft.com/office/drawing/2014/main" id="{487A3450-0036-242C-69BB-F54D298F01E9}"/>
              </a:ext>
            </a:extLst>
          </p:cNvPr>
          <p:cNvSpPr/>
          <p:nvPr/>
        </p:nvSpPr>
        <p:spPr>
          <a:xfrm>
            <a:off x="7837815" y="5440362"/>
            <a:ext cx="111780" cy="111780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AT" sz="1800" b="0" i="0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Ellipse 45">
            <a:extLst>
              <a:ext uri="{FF2B5EF4-FFF2-40B4-BE49-F238E27FC236}">
                <a16:creationId xmlns:a16="http://schemas.microsoft.com/office/drawing/2014/main" id="{053BCB15-7E4A-1F4B-48B4-0A738F15D968}"/>
              </a:ext>
            </a:extLst>
          </p:cNvPr>
          <p:cNvSpPr/>
          <p:nvPr/>
        </p:nvSpPr>
        <p:spPr>
          <a:xfrm>
            <a:off x="8030981" y="5440362"/>
            <a:ext cx="111780" cy="11178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AT" sz="1800" b="0" i="0" u="none" strike="noStrike" kern="1200" cap="none" spc="0" normalizeH="0" baseline="0" noProof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Ellipse 46">
            <a:extLst>
              <a:ext uri="{FF2B5EF4-FFF2-40B4-BE49-F238E27FC236}">
                <a16:creationId xmlns:a16="http://schemas.microsoft.com/office/drawing/2014/main" id="{780E8281-0F0D-78FB-CF92-1CF77623A0D6}"/>
              </a:ext>
            </a:extLst>
          </p:cNvPr>
          <p:cNvSpPr/>
          <p:nvPr/>
        </p:nvSpPr>
        <p:spPr>
          <a:xfrm>
            <a:off x="8224146" y="5440362"/>
            <a:ext cx="111780" cy="111780"/>
          </a:xfrm>
          <a:prstGeom prst="ellipse">
            <a:avLst/>
          </a:prstGeom>
          <a:solidFill>
            <a:srgbClr val="FF3300"/>
          </a:solidFill>
          <a:ln>
            <a:solidFill>
              <a:srgbClr val="FF33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A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Ellipse 44">
            <a:extLst>
              <a:ext uri="{FF2B5EF4-FFF2-40B4-BE49-F238E27FC236}">
                <a16:creationId xmlns:a16="http://schemas.microsoft.com/office/drawing/2014/main" id="{64492678-1BFD-0CB7-E1C8-4E6B9F501ED5}"/>
              </a:ext>
            </a:extLst>
          </p:cNvPr>
          <p:cNvSpPr/>
          <p:nvPr/>
        </p:nvSpPr>
        <p:spPr>
          <a:xfrm>
            <a:off x="7837815" y="5117877"/>
            <a:ext cx="111780" cy="111780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AT" sz="1800" b="0" i="0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" name="Ellipse 45">
            <a:extLst>
              <a:ext uri="{FF2B5EF4-FFF2-40B4-BE49-F238E27FC236}">
                <a16:creationId xmlns:a16="http://schemas.microsoft.com/office/drawing/2014/main" id="{B397ED95-D231-2301-7BAE-40FA6F52A6DC}"/>
              </a:ext>
            </a:extLst>
          </p:cNvPr>
          <p:cNvSpPr/>
          <p:nvPr/>
        </p:nvSpPr>
        <p:spPr>
          <a:xfrm>
            <a:off x="8030981" y="5117877"/>
            <a:ext cx="111780" cy="11178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AT" sz="1800" b="0" i="0" u="none" strike="noStrike" kern="1200" cap="none" spc="0" normalizeH="0" baseline="0" noProof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7" name="Ellipse 46">
            <a:extLst>
              <a:ext uri="{FF2B5EF4-FFF2-40B4-BE49-F238E27FC236}">
                <a16:creationId xmlns:a16="http://schemas.microsoft.com/office/drawing/2014/main" id="{577B0776-66C9-CB1F-04FD-7268EAAF3B23}"/>
              </a:ext>
            </a:extLst>
          </p:cNvPr>
          <p:cNvSpPr/>
          <p:nvPr/>
        </p:nvSpPr>
        <p:spPr>
          <a:xfrm>
            <a:off x="8224146" y="5117877"/>
            <a:ext cx="111780" cy="111780"/>
          </a:xfrm>
          <a:prstGeom prst="ellipse">
            <a:avLst/>
          </a:prstGeom>
          <a:solidFill>
            <a:srgbClr val="FF3300"/>
          </a:solidFill>
          <a:ln>
            <a:solidFill>
              <a:srgbClr val="FF33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A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Ellipse 44">
            <a:extLst>
              <a:ext uri="{FF2B5EF4-FFF2-40B4-BE49-F238E27FC236}">
                <a16:creationId xmlns:a16="http://schemas.microsoft.com/office/drawing/2014/main" id="{F87B708B-5B5F-BBA5-2C8D-D875BFDB4F46}"/>
              </a:ext>
            </a:extLst>
          </p:cNvPr>
          <p:cNvSpPr/>
          <p:nvPr/>
        </p:nvSpPr>
        <p:spPr>
          <a:xfrm>
            <a:off x="7837815" y="4826660"/>
            <a:ext cx="111780" cy="111780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AT" sz="1800" b="0" i="0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" name="Ellipse 45">
            <a:extLst>
              <a:ext uri="{FF2B5EF4-FFF2-40B4-BE49-F238E27FC236}">
                <a16:creationId xmlns:a16="http://schemas.microsoft.com/office/drawing/2014/main" id="{EA4E8BAD-22BC-36C0-8BE6-A4D55705CDD9}"/>
              </a:ext>
            </a:extLst>
          </p:cNvPr>
          <p:cNvSpPr/>
          <p:nvPr/>
        </p:nvSpPr>
        <p:spPr>
          <a:xfrm>
            <a:off x="8030981" y="4826660"/>
            <a:ext cx="111780" cy="11178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AT" sz="1800" b="0" i="0" u="none" strike="noStrike" kern="1200" cap="none" spc="0" normalizeH="0" baseline="0" noProof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Ellipse 46">
            <a:extLst>
              <a:ext uri="{FF2B5EF4-FFF2-40B4-BE49-F238E27FC236}">
                <a16:creationId xmlns:a16="http://schemas.microsoft.com/office/drawing/2014/main" id="{E7A8B67B-4D2E-C8DD-6B5E-E8549781BE4A}"/>
              </a:ext>
            </a:extLst>
          </p:cNvPr>
          <p:cNvSpPr/>
          <p:nvPr/>
        </p:nvSpPr>
        <p:spPr>
          <a:xfrm>
            <a:off x="8224146" y="4826660"/>
            <a:ext cx="111780" cy="111780"/>
          </a:xfrm>
          <a:prstGeom prst="ellipse">
            <a:avLst/>
          </a:prstGeom>
          <a:solidFill>
            <a:srgbClr val="FF3300"/>
          </a:solidFill>
          <a:ln>
            <a:solidFill>
              <a:srgbClr val="FF33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A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" name="Ellipse 44">
            <a:extLst>
              <a:ext uri="{FF2B5EF4-FFF2-40B4-BE49-F238E27FC236}">
                <a16:creationId xmlns:a16="http://schemas.microsoft.com/office/drawing/2014/main" id="{5D4D7CED-5228-0BDB-AED0-AFA47508F56D}"/>
              </a:ext>
            </a:extLst>
          </p:cNvPr>
          <p:cNvSpPr/>
          <p:nvPr/>
        </p:nvSpPr>
        <p:spPr>
          <a:xfrm>
            <a:off x="7837815" y="4504175"/>
            <a:ext cx="111780" cy="111780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AT" sz="1800" b="0" i="0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2" name="Ellipse 45">
            <a:extLst>
              <a:ext uri="{FF2B5EF4-FFF2-40B4-BE49-F238E27FC236}">
                <a16:creationId xmlns:a16="http://schemas.microsoft.com/office/drawing/2014/main" id="{840C5E28-EEF3-0C72-D439-BC857CAF3F88}"/>
              </a:ext>
            </a:extLst>
          </p:cNvPr>
          <p:cNvSpPr/>
          <p:nvPr/>
        </p:nvSpPr>
        <p:spPr>
          <a:xfrm>
            <a:off x="8030981" y="4504175"/>
            <a:ext cx="111780" cy="11178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AT" sz="1800" b="0" i="0" u="none" strike="noStrike" kern="1200" cap="none" spc="0" normalizeH="0" baseline="0" noProof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Ellipse 46">
            <a:extLst>
              <a:ext uri="{FF2B5EF4-FFF2-40B4-BE49-F238E27FC236}">
                <a16:creationId xmlns:a16="http://schemas.microsoft.com/office/drawing/2014/main" id="{AB1A33B8-A07D-2CD6-6D38-E11F0C3D056A}"/>
              </a:ext>
            </a:extLst>
          </p:cNvPr>
          <p:cNvSpPr/>
          <p:nvPr/>
        </p:nvSpPr>
        <p:spPr>
          <a:xfrm>
            <a:off x="8224146" y="4504175"/>
            <a:ext cx="111780" cy="111780"/>
          </a:xfrm>
          <a:prstGeom prst="ellipse">
            <a:avLst/>
          </a:prstGeom>
          <a:solidFill>
            <a:srgbClr val="FF3300"/>
          </a:solidFill>
          <a:ln>
            <a:solidFill>
              <a:srgbClr val="FF33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A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4" name="Ellipse 44">
            <a:extLst>
              <a:ext uri="{FF2B5EF4-FFF2-40B4-BE49-F238E27FC236}">
                <a16:creationId xmlns:a16="http://schemas.microsoft.com/office/drawing/2014/main" id="{42B2B3DC-25CB-98C7-8EA7-50211C6A6C32}"/>
              </a:ext>
            </a:extLst>
          </p:cNvPr>
          <p:cNvSpPr/>
          <p:nvPr/>
        </p:nvSpPr>
        <p:spPr>
          <a:xfrm>
            <a:off x="7837815" y="4231153"/>
            <a:ext cx="111780" cy="111780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AT" sz="1800" b="0" i="0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5" name="Ellipse 45">
            <a:extLst>
              <a:ext uri="{FF2B5EF4-FFF2-40B4-BE49-F238E27FC236}">
                <a16:creationId xmlns:a16="http://schemas.microsoft.com/office/drawing/2014/main" id="{E9D38F4C-B776-8251-71FC-56BBA052CFED}"/>
              </a:ext>
            </a:extLst>
          </p:cNvPr>
          <p:cNvSpPr/>
          <p:nvPr/>
        </p:nvSpPr>
        <p:spPr>
          <a:xfrm>
            <a:off x="8030981" y="4231153"/>
            <a:ext cx="111780" cy="11178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AT" sz="1800" b="0" i="0" u="none" strike="noStrike" kern="1200" cap="none" spc="0" normalizeH="0" baseline="0" noProof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6" name="Ellipse 46">
            <a:extLst>
              <a:ext uri="{FF2B5EF4-FFF2-40B4-BE49-F238E27FC236}">
                <a16:creationId xmlns:a16="http://schemas.microsoft.com/office/drawing/2014/main" id="{4BA6AF86-F09B-95EB-4691-2B532E1EE39F}"/>
              </a:ext>
            </a:extLst>
          </p:cNvPr>
          <p:cNvSpPr/>
          <p:nvPr/>
        </p:nvSpPr>
        <p:spPr>
          <a:xfrm>
            <a:off x="8224146" y="4231153"/>
            <a:ext cx="111780" cy="111780"/>
          </a:xfrm>
          <a:prstGeom prst="ellipse">
            <a:avLst/>
          </a:prstGeom>
          <a:solidFill>
            <a:srgbClr val="FF3300"/>
          </a:solidFill>
          <a:ln>
            <a:solidFill>
              <a:srgbClr val="FF33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A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7" name="Ellipse 44">
            <a:extLst>
              <a:ext uri="{FF2B5EF4-FFF2-40B4-BE49-F238E27FC236}">
                <a16:creationId xmlns:a16="http://schemas.microsoft.com/office/drawing/2014/main" id="{ADC77DD2-260B-8F18-98EA-D2ED3B715122}"/>
              </a:ext>
            </a:extLst>
          </p:cNvPr>
          <p:cNvSpPr/>
          <p:nvPr/>
        </p:nvSpPr>
        <p:spPr>
          <a:xfrm>
            <a:off x="7837815" y="3908668"/>
            <a:ext cx="111780" cy="111780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AT" sz="1800" b="0" i="0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8" name="Ellipse 45">
            <a:extLst>
              <a:ext uri="{FF2B5EF4-FFF2-40B4-BE49-F238E27FC236}">
                <a16:creationId xmlns:a16="http://schemas.microsoft.com/office/drawing/2014/main" id="{99C218DA-C593-B56D-2A70-3A628EEEC1B8}"/>
              </a:ext>
            </a:extLst>
          </p:cNvPr>
          <p:cNvSpPr/>
          <p:nvPr/>
        </p:nvSpPr>
        <p:spPr>
          <a:xfrm>
            <a:off x="8030981" y="3908668"/>
            <a:ext cx="111780" cy="11178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AT" sz="1800" b="0" i="0" u="none" strike="noStrike" kern="1200" cap="none" spc="0" normalizeH="0" baseline="0" noProof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9" name="Ellipse 46">
            <a:extLst>
              <a:ext uri="{FF2B5EF4-FFF2-40B4-BE49-F238E27FC236}">
                <a16:creationId xmlns:a16="http://schemas.microsoft.com/office/drawing/2014/main" id="{BE74BA10-7A6A-9F99-FDA2-C9F2231C4EA6}"/>
              </a:ext>
            </a:extLst>
          </p:cNvPr>
          <p:cNvSpPr/>
          <p:nvPr/>
        </p:nvSpPr>
        <p:spPr>
          <a:xfrm>
            <a:off x="8224146" y="3908668"/>
            <a:ext cx="111780" cy="111780"/>
          </a:xfrm>
          <a:prstGeom prst="ellipse">
            <a:avLst/>
          </a:prstGeom>
          <a:solidFill>
            <a:srgbClr val="FF3300"/>
          </a:solidFill>
          <a:ln>
            <a:solidFill>
              <a:srgbClr val="FF33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A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0" name="Ellipse 44">
            <a:extLst>
              <a:ext uri="{FF2B5EF4-FFF2-40B4-BE49-F238E27FC236}">
                <a16:creationId xmlns:a16="http://schemas.microsoft.com/office/drawing/2014/main" id="{923D0FE8-2740-FC72-A708-8472C4666C2E}"/>
              </a:ext>
            </a:extLst>
          </p:cNvPr>
          <p:cNvSpPr/>
          <p:nvPr/>
        </p:nvSpPr>
        <p:spPr>
          <a:xfrm>
            <a:off x="7837815" y="3617451"/>
            <a:ext cx="111780" cy="111780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AT" sz="1800" b="0" i="0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1" name="Ellipse 45">
            <a:extLst>
              <a:ext uri="{FF2B5EF4-FFF2-40B4-BE49-F238E27FC236}">
                <a16:creationId xmlns:a16="http://schemas.microsoft.com/office/drawing/2014/main" id="{91347A83-BA7B-6F16-FF88-C6421CE18BA8}"/>
              </a:ext>
            </a:extLst>
          </p:cNvPr>
          <p:cNvSpPr/>
          <p:nvPr/>
        </p:nvSpPr>
        <p:spPr>
          <a:xfrm>
            <a:off x="8030981" y="3617451"/>
            <a:ext cx="111780" cy="11178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AT" sz="1800" b="0" i="0" u="none" strike="noStrike" kern="1200" cap="none" spc="0" normalizeH="0" baseline="0" noProof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2" name="Ellipse 46">
            <a:extLst>
              <a:ext uri="{FF2B5EF4-FFF2-40B4-BE49-F238E27FC236}">
                <a16:creationId xmlns:a16="http://schemas.microsoft.com/office/drawing/2014/main" id="{8B283E00-BACD-32FE-B0DA-9B5F1360C3F4}"/>
              </a:ext>
            </a:extLst>
          </p:cNvPr>
          <p:cNvSpPr/>
          <p:nvPr/>
        </p:nvSpPr>
        <p:spPr>
          <a:xfrm>
            <a:off x="8224146" y="3617451"/>
            <a:ext cx="111780" cy="111780"/>
          </a:xfrm>
          <a:prstGeom prst="ellipse">
            <a:avLst/>
          </a:prstGeom>
          <a:solidFill>
            <a:srgbClr val="FF3300"/>
          </a:solidFill>
          <a:ln>
            <a:solidFill>
              <a:srgbClr val="FF33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A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3" name="Ellipse 44">
            <a:extLst>
              <a:ext uri="{FF2B5EF4-FFF2-40B4-BE49-F238E27FC236}">
                <a16:creationId xmlns:a16="http://schemas.microsoft.com/office/drawing/2014/main" id="{394AC4B6-CC5A-D0FF-7941-91DE743533FA}"/>
              </a:ext>
            </a:extLst>
          </p:cNvPr>
          <p:cNvSpPr/>
          <p:nvPr/>
        </p:nvSpPr>
        <p:spPr>
          <a:xfrm>
            <a:off x="7837815" y="3317027"/>
            <a:ext cx="111780" cy="111780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AT" sz="1800" b="0" i="0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4" name="Ellipse 45">
            <a:extLst>
              <a:ext uri="{FF2B5EF4-FFF2-40B4-BE49-F238E27FC236}">
                <a16:creationId xmlns:a16="http://schemas.microsoft.com/office/drawing/2014/main" id="{08B1763C-3D7A-62DC-7FA1-4FAD489A4902}"/>
              </a:ext>
            </a:extLst>
          </p:cNvPr>
          <p:cNvSpPr/>
          <p:nvPr/>
        </p:nvSpPr>
        <p:spPr>
          <a:xfrm>
            <a:off x="8030981" y="3317027"/>
            <a:ext cx="111780" cy="11178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AT" sz="1800" b="0" i="0" u="none" strike="noStrike" kern="1200" cap="none" spc="0" normalizeH="0" baseline="0" noProof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5" name="Ellipse 46">
            <a:extLst>
              <a:ext uri="{FF2B5EF4-FFF2-40B4-BE49-F238E27FC236}">
                <a16:creationId xmlns:a16="http://schemas.microsoft.com/office/drawing/2014/main" id="{60C7BE59-3D77-1836-9381-0D772F65DB02}"/>
              </a:ext>
            </a:extLst>
          </p:cNvPr>
          <p:cNvSpPr/>
          <p:nvPr/>
        </p:nvSpPr>
        <p:spPr>
          <a:xfrm>
            <a:off x="8224146" y="3317027"/>
            <a:ext cx="111780" cy="111780"/>
          </a:xfrm>
          <a:prstGeom prst="ellipse">
            <a:avLst/>
          </a:prstGeom>
          <a:solidFill>
            <a:srgbClr val="FF3300"/>
          </a:solidFill>
          <a:ln>
            <a:solidFill>
              <a:srgbClr val="FF33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A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6" name="Ellipse 44">
            <a:extLst>
              <a:ext uri="{FF2B5EF4-FFF2-40B4-BE49-F238E27FC236}">
                <a16:creationId xmlns:a16="http://schemas.microsoft.com/office/drawing/2014/main" id="{2E241274-B01C-3229-B5BC-54B66F12D412}"/>
              </a:ext>
            </a:extLst>
          </p:cNvPr>
          <p:cNvSpPr/>
          <p:nvPr/>
        </p:nvSpPr>
        <p:spPr>
          <a:xfrm>
            <a:off x="7837815" y="3025810"/>
            <a:ext cx="111780" cy="111780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AT" sz="1800" b="0" i="0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7" name="Ellipse 45">
            <a:extLst>
              <a:ext uri="{FF2B5EF4-FFF2-40B4-BE49-F238E27FC236}">
                <a16:creationId xmlns:a16="http://schemas.microsoft.com/office/drawing/2014/main" id="{18D24DE2-7D78-D6C9-8AE8-CA0708315712}"/>
              </a:ext>
            </a:extLst>
          </p:cNvPr>
          <p:cNvSpPr/>
          <p:nvPr/>
        </p:nvSpPr>
        <p:spPr>
          <a:xfrm>
            <a:off x="8030981" y="3025810"/>
            <a:ext cx="111780" cy="11178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AT" sz="1800" b="0" i="0" u="none" strike="noStrike" kern="1200" cap="none" spc="0" normalizeH="0" baseline="0" noProof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8" name="Ellipse 46">
            <a:extLst>
              <a:ext uri="{FF2B5EF4-FFF2-40B4-BE49-F238E27FC236}">
                <a16:creationId xmlns:a16="http://schemas.microsoft.com/office/drawing/2014/main" id="{6D62EF4E-F51E-7122-19B0-4B2BF21283B2}"/>
              </a:ext>
            </a:extLst>
          </p:cNvPr>
          <p:cNvSpPr/>
          <p:nvPr/>
        </p:nvSpPr>
        <p:spPr>
          <a:xfrm>
            <a:off x="8224146" y="3025810"/>
            <a:ext cx="111780" cy="111780"/>
          </a:xfrm>
          <a:prstGeom prst="ellipse">
            <a:avLst/>
          </a:prstGeom>
          <a:solidFill>
            <a:srgbClr val="FF3300"/>
          </a:solidFill>
          <a:ln>
            <a:solidFill>
              <a:srgbClr val="FF33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A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9" name="Ellipse 44">
            <a:extLst>
              <a:ext uri="{FF2B5EF4-FFF2-40B4-BE49-F238E27FC236}">
                <a16:creationId xmlns:a16="http://schemas.microsoft.com/office/drawing/2014/main" id="{83D1300B-A06F-25C5-FD4A-0E1220819FDB}"/>
              </a:ext>
            </a:extLst>
          </p:cNvPr>
          <p:cNvSpPr/>
          <p:nvPr/>
        </p:nvSpPr>
        <p:spPr>
          <a:xfrm>
            <a:off x="7837815" y="2734593"/>
            <a:ext cx="111780" cy="111780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AT" sz="1800" b="0" i="0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0" name="Ellipse 45">
            <a:extLst>
              <a:ext uri="{FF2B5EF4-FFF2-40B4-BE49-F238E27FC236}">
                <a16:creationId xmlns:a16="http://schemas.microsoft.com/office/drawing/2014/main" id="{2B3912E0-4F98-7ACC-7964-CFFBEDCC7F5E}"/>
              </a:ext>
            </a:extLst>
          </p:cNvPr>
          <p:cNvSpPr/>
          <p:nvPr/>
        </p:nvSpPr>
        <p:spPr>
          <a:xfrm>
            <a:off x="8030981" y="2734593"/>
            <a:ext cx="111780" cy="11178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AT" sz="1800" b="0" i="0" u="none" strike="noStrike" kern="1200" cap="none" spc="0" normalizeH="0" baseline="0" noProof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1" name="Ellipse 46">
            <a:extLst>
              <a:ext uri="{FF2B5EF4-FFF2-40B4-BE49-F238E27FC236}">
                <a16:creationId xmlns:a16="http://schemas.microsoft.com/office/drawing/2014/main" id="{62B5D25C-A780-6E60-6744-ED62DC6CF9E2}"/>
              </a:ext>
            </a:extLst>
          </p:cNvPr>
          <p:cNvSpPr/>
          <p:nvPr/>
        </p:nvSpPr>
        <p:spPr>
          <a:xfrm>
            <a:off x="8224146" y="2734593"/>
            <a:ext cx="111780" cy="111780"/>
          </a:xfrm>
          <a:prstGeom prst="ellipse">
            <a:avLst/>
          </a:prstGeom>
          <a:solidFill>
            <a:srgbClr val="FF3300"/>
          </a:solidFill>
          <a:ln>
            <a:solidFill>
              <a:srgbClr val="FF33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A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2" name="Ellipse 44">
            <a:extLst>
              <a:ext uri="{FF2B5EF4-FFF2-40B4-BE49-F238E27FC236}">
                <a16:creationId xmlns:a16="http://schemas.microsoft.com/office/drawing/2014/main" id="{E8F0FBE6-0CDE-0B53-791D-30EB55E57916}"/>
              </a:ext>
            </a:extLst>
          </p:cNvPr>
          <p:cNvSpPr/>
          <p:nvPr/>
        </p:nvSpPr>
        <p:spPr>
          <a:xfrm>
            <a:off x="7837815" y="2434169"/>
            <a:ext cx="111780" cy="111780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AT" sz="1800" b="0" i="0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3" name="Ellipse 45">
            <a:extLst>
              <a:ext uri="{FF2B5EF4-FFF2-40B4-BE49-F238E27FC236}">
                <a16:creationId xmlns:a16="http://schemas.microsoft.com/office/drawing/2014/main" id="{D0AA10B0-CFF5-EFB3-7A10-8821B92B7840}"/>
              </a:ext>
            </a:extLst>
          </p:cNvPr>
          <p:cNvSpPr/>
          <p:nvPr/>
        </p:nvSpPr>
        <p:spPr>
          <a:xfrm>
            <a:off x="8030981" y="2434169"/>
            <a:ext cx="111780" cy="11178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AT" sz="1800" b="0" i="0" u="none" strike="noStrike" kern="1200" cap="none" spc="0" normalizeH="0" baseline="0" noProof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4" name="Ellipse 46">
            <a:extLst>
              <a:ext uri="{FF2B5EF4-FFF2-40B4-BE49-F238E27FC236}">
                <a16:creationId xmlns:a16="http://schemas.microsoft.com/office/drawing/2014/main" id="{38E522EC-354C-091D-8270-D42C1AE3CE3B}"/>
              </a:ext>
            </a:extLst>
          </p:cNvPr>
          <p:cNvSpPr/>
          <p:nvPr/>
        </p:nvSpPr>
        <p:spPr>
          <a:xfrm>
            <a:off x="8224146" y="2434169"/>
            <a:ext cx="111780" cy="111780"/>
          </a:xfrm>
          <a:prstGeom prst="ellipse">
            <a:avLst/>
          </a:prstGeom>
          <a:solidFill>
            <a:srgbClr val="FF3300"/>
          </a:solidFill>
          <a:ln>
            <a:solidFill>
              <a:srgbClr val="FF33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A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5" name="Ellipse 44">
            <a:extLst>
              <a:ext uri="{FF2B5EF4-FFF2-40B4-BE49-F238E27FC236}">
                <a16:creationId xmlns:a16="http://schemas.microsoft.com/office/drawing/2014/main" id="{E4F238B8-FA23-4551-D47E-BC74077637D9}"/>
              </a:ext>
            </a:extLst>
          </p:cNvPr>
          <p:cNvSpPr/>
          <p:nvPr/>
        </p:nvSpPr>
        <p:spPr>
          <a:xfrm>
            <a:off x="7837815" y="2133745"/>
            <a:ext cx="111780" cy="111780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AT" sz="1800" b="0" i="0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6" name="Ellipse 45">
            <a:extLst>
              <a:ext uri="{FF2B5EF4-FFF2-40B4-BE49-F238E27FC236}">
                <a16:creationId xmlns:a16="http://schemas.microsoft.com/office/drawing/2014/main" id="{91998B09-1B02-E93B-8888-85FFC194AEBE}"/>
              </a:ext>
            </a:extLst>
          </p:cNvPr>
          <p:cNvSpPr/>
          <p:nvPr/>
        </p:nvSpPr>
        <p:spPr>
          <a:xfrm>
            <a:off x="8030981" y="2133745"/>
            <a:ext cx="111780" cy="11178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AT" sz="1800" b="0" i="0" u="none" strike="noStrike" kern="1200" cap="none" spc="0" normalizeH="0" baseline="0" noProof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7" name="Ellipse 46">
            <a:extLst>
              <a:ext uri="{FF2B5EF4-FFF2-40B4-BE49-F238E27FC236}">
                <a16:creationId xmlns:a16="http://schemas.microsoft.com/office/drawing/2014/main" id="{A044084F-1FEE-21CC-1D4F-388CFD8DDC9B}"/>
              </a:ext>
            </a:extLst>
          </p:cNvPr>
          <p:cNvSpPr/>
          <p:nvPr/>
        </p:nvSpPr>
        <p:spPr>
          <a:xfrm>
            <a:off x="8224146" y="2133745"/>
            <a:ext cx="111780" cy="111780"/>
          </a:xfrm>
          <a:prstGeom prst="ellipse">
            <a:avLst/>
          </a:prstGeom>
          <a:solidFill>
            <a:srgbClr val="FF3300"/>
          </a:solidFill>
          <a:ln>
            <a:solidFill>
              <a:srgbClr val="FF33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A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8" name="Ellipse 44">
            <a:extLst>
              <a:ext uri="{FF2B5EF4-FFF2-40B4-BE49-F238E27FC236}">
                <a16:creationId xmlns:a16="http://schemas.microsoft.com/office/drawing/2014/main" id="{0E165262-5867-E649-6070-CDDDB518BE9F}"/>
              </a:ext>
            </a:extLst>
          </p:cNvPr>
          <p:cNvSpPr/>
          <p:nvPr/>
        </p:nvSpPr>
        <p:spPr>
          <a:xfrm>
            <a:off x="7837815" y="1850146"/>
            <a:ext cx="111780" cy="111780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AT" sz="1800" b="0" i="0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9" name="Ellipse 45">
            <a:extLst>
              <a:ext uri="{FF2B5EF4-FFF2-40B4-BE49-F238E27FC236}">
                <a16:creationId xmlns:a16="http://schemas.microsoft.com/office/drawing/2014/main" id="{71DC7C37-B31B-8770-C1D2-6E459871D960}"/>
              </a:ext>
            </a:extLst>
          </p:cNvPr>
          <p:cNvSpPr/>
          <p:nvPr/>
        </p:nvSpPr>
        <p:spPr>
          <a:xfrm>
            <a:off x="8030981" y="1850146"/>
            <a:ext cx="111780" cy="11178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AT" sz="1800" b="0" i="0" u="none" strike="noStrike" kern="1200" cap="none" spc="0" normalizeH="0" baseline="0" noProof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0" name="Ellipse 46">
            <a:extLst>
              <a:ext uri="{FF2B5EF4-FFF2-40B4-BE49-F238E27FC236}">
                <a16:creationId xmlns:a16="http://schemas.microsoft.com/office/drawing/2014/main" id="{982F1940-F166-FFEC-D43F-38606D1D8838}"/>
              </a:ext>
            </a:extLst>
          </p:cNvPr>
          <p:cNvSpPr/>
          <p:nvPr/>
        </p:nvSpPr>
        <p:spPr>
          <a:xfrm>
            <a:off x="8224146" y="1850146"/>
            <a:ext cx="111780" cy="111780"/>
          </a:xfrm>
          <a:prstGeom prst="ellipse">
            <a:avLst/>
          </a:prstGeom>
          <a:solidFill>
            <a:srgbClr val="FF3300"/>
          </a:solidFill>
          <a:ln>
            <a:solidFill>
              <a:srgbClr val="FF33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A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586525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35BF2FD-7734-1EF9-8632-BEA7FCE73C0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0B3586-95A5-32E2-B07C-671D4DCA2DB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hr-HR" dirty="0"/>
              <a:t>Agenda</a:t>
            </a:r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8A0540B-53FC-2CB3-35FA-78B72BAE4EAD}"/>
              </a:ext>
            </a:extLst>
          </p:cNvPr>
          <p:cNvGrpSpPr/>
          <p:nvPr/>
        </p:nvGrpSpPr>
        <p:grpSpPr>
          <a:xfrm>
            <a:off x="643116" y="3663693"/>
            <a:ext cx="10460004" cy="468655"/>
            <a:chOff x="643116" y="3663693"/>
            <a:chExt cx="10460004" cy="468655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5288CAA5-DBEB-DC87-777D-84F7E91D17DE}"/>
                </a:ext>
              </a:extLst>
            </p:cNvPr>
            <p:cNvGrpSpPr/>
            <p:nvPr/>
          </p:nvGrpSpPr>
          <p:grpSpPr>
            <a:xfrm>
              <a:off x="643116" y="3664348"/>
              <a:ext cx="10460004" cy="468000"/>
              <a:chOff x="643116" y="1598174"/>
              <a:chExt cx="10460004" cy="468000"/>
            </a:xfrm>
          </p:grpSpPr>
          <p:pic>
            <p:nvPicPr>
              <p:cNvPr id="9" name="Grafik 15">
                <a:extLst>
                  <a:ext uri="{FF2B5EF4-FFF2-40B4-BE49-F238E27FC236}">
                    <a16:creationId xmlns:a16="http://schemas.microsoft.com/office/drawing/2014/main" id="{EF833E57-E1EB-C094-7563-540950A3C03A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949916" y="1598174"/>
                <a:ext cx="832000" cy="468000"/>
              </a:xfrm>
              <a:prstGeom prst="rect">
                <a:avLst/>
              </a:prstGeom>
            </p:spPr>
          </p:pic>
          <p:pic>
            <p:nvPicPr>
              <p:cNvPr id="10" name="Grafik 5">
                <a:extLst>
                  <a:ext uri="{FF2B5EF4-FFF2-40B4-BE49-F238E27FC236}">
                    <a16:creationId xmlns:a16="http://schemas.microsoft.com/office/drawing/2014/main" id="{10BA02F6-9E71-F752-21A8-A35DAA688387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643116" y="1598174"/>
                <a:ext cx="306800" cy="468000"/>
              </a:xfrm>
              <a:prstGeom prst="rect">
                <a:avLst/>
              </a:prstGeom>
            </p:spPr>
          </p:pic>
          <p:pic>
            <p:nvPicPr>
              <p:cNvPr id="11" name="Grafik 15">
                <a:extLst>
                  <a:ext uri="{FF2B5EF4-FFF2-40B4-BE49-F238E27FC236}">
                    <a16:creationId xmlns:a16="http://schemas.microsoft.com/office/drawing/2014/main" id="{BAFC0BF1-A026-9A4D-B99D-EA5DE2E1F68F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rcRect l="20243"/>
              <a:stretch>
                <a:fillRect/>
              </a:stretch>
            </p:blipFill>
            <p:spPr>
              <a:xfrm>
                <a:off x="1677138" y="1598174"/>
                <a:ext cx="8152661" cy="468000"/>
              </a:xfrm>
              <a:prstGeom prst="rect">
                <a:avLst/>
              </a:prstGeom>
            </p:spPr>
          </p:pic>
          <p:pic>
            <p:nvPicPr>
              <p:cNvPr id="12" name="Grafik 15">
                <a:extLst>
                  <a:ext uri="{FF2B5EF4-FFF2-40B4-BE49-F238E27FC236}">
                    <a16:creationId xmlns:a16="http://schemas.microsoft.com/office/drawing/2014/main" id="{1D97A0C4-1A08-6F41-FCEB-3D49BE4358C9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rcRect l="20243"/>
              <a:stretch>
                <a:fillRect/>
              </a:stretch>
            </p:blipFill>
            <p:spPr>
              <a:xfrm>
                <a:off x="10010921" y="1598174"/>
                <a:ext cx="1092199" cy="468000"/>
              </a:xfrm>
              <a:prstGeom prst="rect">
                <a:avLst/>
              </a:prstGeom>
            </p:spPr>
          </p:pic>
        </p:grpSp>
        <p:sp>
          <p:nvSpPr>
            <p:cNvPr id="7" name="Text Placeholder 2">
              <a:extLst>
                <a:ext uri="{FF2B5EF4-FFF2-40B4-BE49-F238E27FC236}">
                  <a16:creationId xmlns:a16="http://schemas.microsoft.com/office/drawing/2014/main" id="{7B375A85-6D37-D69C-B064-1B811BB42515}"/>
                </a:ext>
              </a:extLst>
            </p:cNvPr>
            <p:cNvSpPr txBox="1">
              <a:spLocks/>
            </p:cNvSpPr>
            <p:nvPr/>
          </p:nvSpPr>
          <p:spPr>
            <a:xfrm>
              <a:off x="1088880" y="3673122"/>
              <a:ext cx="8698761" cy="459226"/>
            </a:xfrm>
            <a:prstGeom prst="rect">
              <a:avLst/>
            </a:prstGeom>
            <a:solidFill>
              <a:srgbClr val="E5E6F0"/>
            </a:solidFill>
          </p:spPr>
          <p:txBody>
            <a:bodyPr/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hr-HR" dirty="0">
                  <a:latin typeface="Arial" panose="020B0604020202020204" pitchFamily="34" charset="0"/>
                  <a:cs typeface="Arial" panose="020B0604020202020204" pitchFamily="34" charset="0"/>
                </a:rPr>
                <a:t>Item 4</a:t>
              </a:r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Text Placeholder 2">
              <a:extLst>
                <a:ext uri="{FF2B5EF4-FFF2-40B4-BE49-F238E27FC236}">
                  <a16:creationId xmlns:a16="http://schemas.microsoft.com/office/drawing/2014/main" id="{62E077F7-DCAD-1088-6FD9-F39320602EB4}"/>
                </a:ext>
              </a:extLst>
            </p:cNvPr>
            <p:cNvSpPr txBox="1">
              <a:spLocks/>
            </p:cNvSpPr>
            <p:nvPr/>
          </p:nvSpPr>
          <p:spPr>
            <a:xfrm>
              <a:off x="10441243" y="3663693"/>
              <a:ext cx="657082" cy="459226"/>
            </a:xfrm>
            <a:prstGeom prst="rect">
              <a:avLst/>
            </a:prstGeom>
          </p:spPr>
          <p:txBody>
            <a:bodyPr/>
            <a:lstStyle>
              <a:lvl1pPr marL="0" indent="0" algn="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hr-HR">
                  <a:latin typeface="Arial" panose="020B0604020202020204" pitchFamily="34" charset="0"/>
                  <a:cs typeface="Arial" panose="020B0604020202020204" pitchFamily="34" charset="0"/>
                </a:rPr>
                <a:t>#</a:t>
              </a:r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6CC38FBE-CE65-4AC7-3645-A2A02943EE61}"/>
              </a:ext>
            </a:extLst>
          </p:cNvPr>
          <p:cNvGrpSpPr/>
          <p:nvPr/>
        </p:nvGrpSpPr>
        <p:grpSpPr>
          <a:xfrm>
            <a:off x="643116" y="4350148"/>
            <a:ext cx="10460004" cy="468000"/>
            <a:chOff x="643116" y="4350148"/>
            <a:chExt cx="10460004" cy="468000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4F3FFBF0-92CB-FEB2-CEFF-42BB879E0B04}"/>
                </a:ext>
              </a:extLst>
            </p:cNvPr>
            <p:cNvGrpSpPr/>
            <p:nvPr/>
          </p:nvGrpSpPr>
          <p:grpSpPr>
            <a:xfrm>
              <a:off x="643116" y="4350148"/>
              <a:ext cx="10460004" cy="468000"/>
              <a:chOff x="643116" y="1598174"/>
              <a:chExt cx="10460004" cy="468000"/>
            </a:xfrm>
          </p:grpSpPr>
          <p:pic>
            <p:nvPicPr>
              <p:cNvPr id="17" name="Grafik 15">
                <a:extLst>
                  <a:ext uri="{FF2B5EF4-FFF2-40B4-BE49-F238E27FC236}">
                    <a16:creationId xmlns:a16="http://schemas.microsoft.com/office/drawing/2014/main" id="{07D98670-EA85-9FD5-1B60-00F5B35E52D6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949916" y="1598174"/>
                <a:ext cx="832000" cy="468000"/>
              </a:xfrm>
              <a:prstGeom prst="rect">
                <a:avLst/>
              </a:prstGeom>
            </p:spPr>
          </p:pic>
          <p:pic>
            <p:nvPicPr>
              <p:cNvPr id="18" name="Grafik 5">
                <a:extLst>
                  <a:ext uri="{FF2B5EF4-FFF2-40B4-BE49-F238E27FC236}">
                    <a16:creationId xmlns:a16="http://schemas.microsoft.com/office/drawing/2014/main" id="{1D6CDC24-F82A-1C5D-990C-EB47AB23F960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643116" y="1598174"/>
                <a:ext cx="306800" cy="468000"/>
              </a:xfrm>
              <a:prstGeom prst="rect">
                <a:avLst/>
              </a:prstGeom>
            </p:spPr>
          </p:pic>
          <p:pic>
            <p:nvPicPr>
              <p:cNvPr id="19" name="Grafik 15">
                <a:extLst>
                  <a:ext uri="{FF2B5EF4-FFF2-40B4-BE49-F238E27FC236}">
                    <a16:creationId xmlns:a16="http://schemas.microsoft.com/office/drawing/2014/main" id="{AA74E0E4-32B1-5BE8-3984-73720A1A52BF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rcRect l="20243"/>
              <a:stretch>
                <a:fillRect/>
              </a:stretch>
            </p:blipFill>
            <p:spPr>
              <a:xfrm>
                <a:off x="1677138" y="1598174"/>
                <a:ext cx="8152661" cy="468000"/>
              </a:xfrm>
              <a:prstGeom prst="rect">
                <a:avLst/>
              </a:prstGeom>
            </p:spPr>
          </p:pic>
          <p:pic>
            <p:nvPicPr>
              <p:cNvPr id="20" name="Grafik 15">
                <a:extLst>
                  <a:ext uri="{FF2B5EF4-FFF2-40B4-BE49-F238E27FC236}">
                    <a16:creationId xmlns:a16="http://schemas.microsoft.com/office/drawing/2014/main" id="{C7528C9B-2FEB-BC1D-C2BE-48FD7722CEB9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rcRect l="20243"/>
              <a:stretch>
                <a:fillRect/>
              </a:stretch>
            </p:blipFill>
            <p:spPr>
              <a:xfrm>
                <a:off x="10010921" y="1598174"/>
                <a:ext cx="1092199" cy="468000"/>
              </a:xfrm>
              <a:prstGeom prst="rect">
                <a:avLst/>
              </a:prstGeom>
            </p:spPr>
          </p:pic>
        </p:grpSp>
        <p:sp>
          <p:nvSpPr>
            <p:cNvPr id="15" name="Text Placeholder 2">
              <a:extLst>
                <a:ext uri="{FF2B5EF4-FFF2-40B4-BE49-F238E27FC236}">
                  <a16:creationId xmlns:a16="http://schemas.microsoft.com/office/drawing/2014/main" id="{F581C406-6F41-8840-815A-D9B9ED4DCC99}"/>
                </a:ext>
              </a:extLst>
            </p:cNvPr>
            <p:cNvSpPr txBox="1">
              <a:spLocks/>
            </p:cNvSpPr>
            <p:nvPr/>
          </p:nvSpPr>
          <p:spPr>
            <a:xfrm>
              <a:off x="1088881" y="4358922"/>
              <a:ext cx="8740918" cy="459226"/>
            </a:xfrm>
            <a:prstGeom prst="rect">
              <a:avLst/>
            </a:prstGeom>
          </p:spPr>
          <p:txBody>
            <a:bodyPr/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hr-HR">
                  <a:latin typeface="Arial" panose="020B0604020202020204" pitchFamily="34" charset="0"/>
                  <a:cs typeface="Arial" panose="020B0604020202020204" pitchFamily="34" charset="0"/>
                </a:rPr>
                <a:t>Item 5</a:t>
              </a:r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Text Placeholder 2">
              <a:extLst>
                <a:ext uri="{FF2B5EF4-FFF2-40B4-BE49-F238E27FC236}">
                  <a16:creationId xmlns:a16="http://schemas.microsoft.com/office/drawing/2014/main" id="{25FDA78A-4FB8-7383-EFB8-92E2071B24FD}"/>
                </a:ext>
              </a:extLst>
            </p:cNvPr>
            <p:cNvSpPr txBox="1">
              <a:spLocks/>
            </p:cNvSpPr>
            <p:nvPr/>
          </p:nvSpPr>
          <p:spPr>
            <a:xfrm>
              <a:off x="10441242" y="4358267"/>
              <a:ext cx="657082" cy="459226"/>
            </a:xfrm>
            <a:prstGeom prst="rect">
              <a:avLst/>
            </a:prstGeom>
          </p:spPr>
          <p:txBody>
            <a:bodyPr/>
            <a:lstStyle>
              <a:lvl1pPr marL="0" indent="0" algn="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hr-HR">
                  <a:latin typeface="Arial" panose="020B0604020202020204" pitchFamily="34" charset="0"/>
                  <a:cs typeface="Arial" panose="020B0604020202020204" pitchFamily="34" charset="0"/>
                </a:rPr>
                <a:t>#</a:t>
              </a:r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F69CD59A-55F4-46C3-18AD-EC0F84ACD629}"/>
              </a:ext>
            </a:extLst>
          </p:cNvPr>
          <p:cNvGrpSpPr/>
          <p:nvPr/>
        </p:nvGrpSpPr>
        <p:grpSpPr>
          <a:xfrm>
            <a:off x="643116" y="5029558"/>
            <a:ext cx="10462851" cy="474390"/>
            <a:chOff x="643116" y="5029558"/>
            <a:chExt cx="10462851" cy="474390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6C6FCBF3-3F8F-6F05-6F34-5B81361ECA71}"/>
                </a:ext>
              </a:extLst>
            </p:cNvPr>
            <p:cNvGrpSpPr/>
            <p:nvPr/>
          </p:nvGrpSpPr>
          <p:grpSpPr>
            <a:xfrm>
              <a:off x="643116" y="5035948"/>
              <a:ext cx="10460004" cy="468000"/>
              <a:chOff x="643116" y="1598174"/>
              <a:chExt cx="10460004" cy="468000"/>
            </a:xfrm>
          </p:grpSpPr>
          <p:pic>
            <p:nvPicPr>
              <p:cNvPr id="25" name="Grafik 15">
                <a:extLst>
                  <a:ext uri="{FF2B5EF4-FFF2-40B4-BE49-F238E27FC236}">
                    <a16:creationId xmlns:a16="http://schemas.microsoft.com/office/drawing/2014/main" id="{DFB6FA82-1775-A5E7-2254-5019FEB3850D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949916" y="1598174"/>
                <a:ext cx="832000" cy="468000"/>
              </a:xfrm>
              <a:prstGeom prst="rect">
                <a:avLst/>
              </a:prstGeom>
            </p:spPr>
          </p:pic>
          <p:pic>
            <p:nvPicPr>
              <p:cNvPr id="26" name="Grafik 5">
                <a:extLst>
                  <a:ext uri="{FF2B5EF4-FFF2-40B4-BE49-F238E27FC236}">
                    <a16:creationId xmlns:a16="http://schemas.microsoft.com/office/drawing/2014/main" id="{21B06AC6-3B75-0E76-0389-645CC53408A1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643116" y="1598174"/>
                <a:ext cx="306800" cy="468000"/>
              </a:xfrm>
              <a:prstGeom prst="rect">
                <a:avLst/>
              </a:prstGeom>
            </p:spPr>
          </p:pic>
          <p:pic>
            <p:nvPicPr>
              <p:cNvPr id="27" name="Grafik 15">
                <a:extLst>
                  <a:ext uri="{FF2B5EF4-FFF2-40B4-BE49-F238E27FC236}">
                    <a16:creationId xmlns:a16="http://schemas.microsoft.com/office/drawing/2014/main" id="{9B572542-902E-78E6-CF4F-CCDF4D9FEC02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rcRect l="20243"/>
              <a:stretch>
                <a:fillRect/>
              </a:stretch>
            </p:blipFill>
            <p:spPr>
              <a:xfrm>
                <a:off x="1677138" y="1598174"/>
                <a:ext cx="8152661" cy="468000"/>
              </a:xfrm>
              <a:prstGeom prst="rect">
                <a:avLst/>
              </a:prstGeom>
            </p:spPr>
          </p:pic>
          <p:pic>
            <p:nvPicPr>
              <p:cNvPr id="28" name="Grafik 15">
                <a:extLst>
                  <a:ext uri="{FF2B5EF4-FFF2-40B4-BE49-F238E27FC236}">
                    <a16:creationId xmlns:a16="http://schemas.microsoft.com/office/drawing/2014/main" id="{4D6580B3-29F4-200A-A148-041A4319CE8E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rcRect l="20243"/>
              <a:stretch>
                <a:fillRect/>
              </a:stretch>
            </p:blipFill>
            <p:spPr>
              <a:xfrm>
                <a:off x="10010921" y="1598174"/>
                <a:ext cx="1092199" cy="468000"/>
              </a:xfrm>
              <a:prstGeom prst="rect">
                <a:avLst/>
              </a:prstGeom>
            </p:spPr>
          </p:pic>
        </p:grpSp>
        <p:sp>
          <p:nvSpPr>
            <p:cNvPr id="23" name="Text Placeholder 2">
              <a:extLst>
                <a:ext uri="{FF2B5EF4-FFF2-40B4-BE49-F238E27FC236}">
                  <a16:creationId xmlns:a16="http://schemas.microsoft.com/office/drawing/2014/main" id="{70716FB7-C81A-EC41-AF9E-677F1C55EA33}"/>
                </a:ext>
              </a:extLst>
            </p:cNvPr>
            <p:cNvSpPr txBox="1">
              <a:spLocks/>
            </p:cNvSpPr>
            <p:nvPr/>
          </p:nvSpPr>
          <p:spPr>
            <a:xfrm>
              <a:off x="1086033" y="5030213"/>
              <a:ext cx="8743765" cy="459226"/>
            </a:xfrm>
            <a:prstGeom prst="rect">
              <a:avLst/>
            </a:prstGeom>
          </p:spPr>
          <p:txBody>
            <a:bodyPr/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hr-HR">
                  <a:latin typeface="Arial" panose="020B0604020202020204" pitchFamily="34" charset="0"/>
                  <a:cs typeface="Arial" panose="020B0604020202020204" pitchFamily="34" charset="0"/>
                </a:rPr>
                <a:t>Item 6</a:t>
              </a:r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Text Placeholder 2">
              <a:extLst>
                <a:ext uri="{FF2B5EF4-FFF2-40B4-BE49-F238E27FC236}">
                  <a16:creationId xmlns:a16="http://schemas.microsoft.com/office/drawing/2014/main" id="{869A91AE-D83D-EF3E-68EA-1A85774AB3E0}"/>
                </a:ext>
              </a:extLst>
            </p:cNvPr>
            <p:cNvSpPr txBox="1">
              <a:spLocks/>
            </p:cNvSpPr>
            <p:nvPr/>
          </p:nvSpPr>
          <p:spPr>
            <a:xfrm>
              <a:off x="10448885" y="5029558"/>
              <a:ext cx="657082" cy="459226"/>
            </a:xfrm>
            <a:prstGeom prst="rect">
              <a:avLst/>
            </a:prstGeom>
          </p:spPr>
          <p:txBody>
            <a:bodyPr/>
            <a:lstStyle>
              <a:lvl1pPr marL="0" indent="0" algn="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hr-HR">
                  <a:latin typeface="Arial" panose="020B0604020202020204" pitchFamily="34" charset="0"/>
                  <a:cs typeface="Arial" panose="020B0604020202020204" pitchFamily="34" charset="0"/>
                </a:rPr>
                <a:t>#</a:t>
              </a:r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14A1BF45-BB1F-0493-1E69-92038CF47BA4}"/>
              </a:ext>
            </a:extLst>
          </p:cNvPr>
          <p:cNvGrpSpPr/>
          <p:nvPr/>
        </p:nvGrpSpPr>
        <p:grpSpPr>
          <a:xfrm rot="20386669">
            <a:off x="2576889" y="3807548"/>
            <a:ext cx="1554144" cy="1473201"/>
            <a:chOff x="6377204" y="1569514"/>
            <a:chExt cx="1554144" cy="1473201"/>
          </a:xfrm>
        </p:grpSpPr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13617E0A-05FC-3BE4-AC10-9D3322B7C6C5}"/>
                </a:ext>
              </a:extLst>
            </p:cNvPr>
            <p:cNvGrpSpPr/>
            <p:nvPr/>
          </p:nvGrpSpPr>
          <p:grpSpPr>
            <a:xfrm>
              <a:off x="6418921" y="1570759"/>
              <a:ext cx="1470711" cy="1470711"/>
              <a:chOff x="7104793" y="-2497404"/>
              <a:chExt cx="1470711" cy="1470711"/>
            </a:xfrm>
          </p:grpSpPr>
          <p:sp>
            <p:nvSpPr>
              <p:cNvPr id="32" name="Oval 31">
                <a:extLst>
                  <a:ext uri="{FF2B5EF4-FFF2-40B4-BE49-F238E27FC236}">
                    <a16:creationId xmlns:a16="http://schemas.microsoft.com/office/drawing/2014/main" id="{5369F86C-4E61-1A54-EA73-95C34138A819}"/>
                  </a:ext>
                </a:extLst>
              </p:cNvPr>
              <p:cNvSpPr/>
              <p:nvPr/>
            </p:nvSpPr>
            <p:spPr>
              <a:xfrm>
                <a:off x="7104793" y="-2497404"/>
                <a:ext cx="1470711" cy="1470711"/>
              </a:xfrm>
              <a:prstGeom prst="ellipse">
                <a:avLst/>
              </a:prstGeom>
              <a:solidFill>
                <a:srgbClr val="23263F"/>
              </a:solidFill>
              <a:ln>
                <a:noFill/>
              </a:ln>
            </p:spPr>
            <p:style>
              <a:lnRef idx="2">
                <a:schemeClr val="dk1">
                  <a:shade val="15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33" name="Grafik 12">
                <a:extLst>
                  <a:ext uri="{FF2B5EF4-FFF2-40B4-BE49-F238E27FC236}">
                    <a16:creationId xmlns:a16="http://schemas.microsoft.com/office/drawing/2014/main" id="{547DDD07-96FE-FCE3-9576-DDE0517B709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p:blipFill>
            <p:spPr>
              <a:xfrm>
                <a:off x="7697908" y="-1397375"/>
                <a:ext cx="284481" cy="155017"/>
              </a:xfrm>
              <a:prstGeom prst="rect">
                <a:avLst/>
              </a:prstGeom>
            </p:spPr>
          </p:pic>
        </p:grpSp>
        <p:sp>
          <p:nvSpPr>
            <p:cNvPr id="31" name="Textplatzhalter 2">
              <a:extLst>
                <a:ext uri="{FF2B5EF4-FFF2-40B4-BE49-F238E27FC236}">
                  <a16:creationId xmlns:a16="http://schemas.microsoft.com/office/drawing/2014/main" id="{54F6AB6D-8403-15AD-79DD-FAAF8D9FC496}"/>
                </a:ext>
              </a:extLst>
            </p:cNvPr>
            <p:cNvSpPr txBox="1">
              <a:spLocks/>
            </p:cNvSpPr>
            <p:nvPr/>
          </p:nvSpPr>
          <p:spPr>
            <a:xfrm>
              <a:off x="6377204" y="1569514"/>
              <a:ext cx="1554144" cy="1473201"/>
            </a:xfrm>
            <a:prstGeom prst="rect">
              <a:avLst/>
            </a:prstGeom>
          </p:spPr>
          <p:txBody>
            <a:bodyPr anchor="ctr">
              <a:noAutofit/>
            </a:bodyPr>
            <a:lstStyle>
              <a:lvl1pPr marL="0" indent="0" algn="ctr" defTabSz="914400" rtl="0" eaLnBrk="1" latinLnBrk="0" hangingPunct="1">
                <a:lnSpc>
                  <a:spcPct val="10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000" b="1" kern="1200">
                  <a:solidFill>
                    <a:schemeClr val="accent1"/>
                  </a:solidFill>
                  <a:latin typeface="Slussen" pitchFamily="2" charset="77"/>
                  <a:ea typeface="Slussen" pitchFamily="2" charset="77"/>
                  <a:cs typeface="+mn-cs"/>
                </a:defRPr>
              </a:lvl1pPr>
              <a:lvl2pPr marL="457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>
                      <a:tint val="82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>
                      <a:tint val="82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82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82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82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82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82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82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0">
                  <a:solidFill>
                    <a:srgbClr val="00FF9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Items 4-6 can be deleted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364125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B2F23BB-18D6-E678-DEEB-9F5FB78F0DC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3F0B1A7-935B-E37C-F018-0271A629B46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4F8A0A7-E335-2B52-AA7C-866C3AE09C12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2173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ABBA10-50EE-78E6-EA79-F044322114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9" name="think-cell data - do not delete" hidden="1">
            <a:extLst>
              <a:ext uri="{FF2B5EF4-FFF2-40B4-BE49-F238E27FC236}">
                <a16:creationId xmlns:a16="http://schemas.microsoft.com/office/drawing/2014/main" id="{3F0052F4-9C18-43BE-6544-E769F41E6C1B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425" imgH="426" progId="TCLayout.ActiveDocument.1">
                  <p:embed/>
                </p:oleObj>
              </mc:Choice>
              <mc:Fallback>
                <p:oleObj name="think-cell Slide" r:id="rId4" imgW="425" imgH="426" progId="TCLayout.ActiveDocument.1">
                  <p:embed/>
                  <p:pic>
                    <p:nvPicPr>
                      <p:cNvPr id="39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3F0052F4-9C18-43BE-6544-E769F41E6C1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9BEEE0A-E179-D5BB-79AB-BACA97380F4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55575" y="159852"/>
            <a:ext cx="7315200" cy="166199"/>
          </a:xfrm>
        </p:spPr>
        <p:txBody>
          <a:bodyPr/>
          <a:lstStyle/>
          <a:p>
            <a:r>
              <a:rPr lang="hr-HR" err="1"/>
              <a:t>Powerpoint</a:t>
            </a:r>
            <a:r>
              <a:rPr lang="hr-HR"/>
              <a:t> Kit: Logos &amp; </a:t>
            </a:r>
            <a:r>
              <a:rPr lang="hr-HR" err="1"/>
              <a:t>Corporate</a:t>
            </a:r>
            <a:r>
              <a:rPr lang="hr-HR"/>
              <a:t> </a:t>
            </a:r>
            <a:r>
              <a:rPr lang="hr-HR" err="1"/>
              <a:t>Identity</a:t>
            </a:r>
            <a:r>
              <a:rPr lang="hr-HR"/>
              <a:t> </a:t>
            </a:r>
            <a:r>
              <a:rPr lang="hr-HR" err="1"/>
              <a:t>Elements</a:t>
            </a:r>
            <a:endParaRPr lang="en-AT"/>
          </a:p>
        </p:txBody>
      </p:sp>
      <p:pic>
        <p:nvPicPr>
          <p:cNvPr id="16" name="Graphic 15">
            <a:extLst>
              <a:ext uri="{FF2B5EF4-FFF2-40B4-BE49-F238E27FC236}">
                <a16:creationId xmlns:a16="http://schemas.microsoft.com/office/drawing/2014/main" id="{87DD0296-7B10-77F8-6FE2-6AD6B2CAB33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97980" y="1586080"/>
            <a:ext cx="1040858" cy="541638"/>
          </a:xfrm>
          <a:prstGeom prst="rect">
            <a:avLst/>
          </a:prstGeom>
        </p:spPr>
      </p:pic>
      <p:pic>
        <p:nvPicPr>
          <p:cNvPr id="24" name="Grafik 39">
            <a:extLst>
              <a:ext uri="{FF2B5EF4-FFF2-40B4-BE49-F238E27FC236}">
                <a16:creationId xmlns:a16="http://schemas.microsoft.com/office/drawing/2014/main" id="{B5F6CEC9-5E43-2C0B-4898-EA6B1A570E1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1886" y="5898320"/>
            <a:ext cx="925272" cy="323110"/>
          </a:xfrm>
          <a:prstGeom prst="rect">
            <a:avLst/>
          </a:prstGeom>
        </p:spPr>
      </p:pic>
      <p:pic>
        <p:nvPicPr>
          <p:cNvPr id="26" name="Grafik 43">
            <a:extLst>
              <a:ext uri="{FF2B5EF4-FFF2-40B4-BE49-F238E27FC236}">
                <a16:creationId xmlns:a16="http://schemas.microsoft.com/office/drawing/2014/main" id="{142B09F3-EF2C-7213-ECF0-685EE645B8B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11886" y="5177963"/>
            <a:ext cx="925272" cy="323110"/>
          </a:xfrm>
          <a:prstGeom prst="rect">
            <a:avLst/>
          </a:prstGeom>
        </p:spPr>
      </p:pic>
      <p:pic>
        <p:nvPicPr>
          <p:cNvPr id="28" name="Grafik 47">
            <a:extLst>
              <a:ext uri="{FF2B5EF4-FFF2-40B4-BE49-F238E27FC236}">
                <a16:creationId xmlns:a16="http://schemas.microsoft.com/office/drawing/2014/main" id="{C6DA071B-67D9-4A18-8D13-D52DEF1EDB7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1886" y="5703478"/>
            <a:ext cx="925272" cy="323110"/>
          </a:xfrm>
          <a:prstGeom prst="rect">
            <a:avLst/>
          </a:prstGeom>
        </p:spPr>
      </p:pic>
      <p:pic>
        <p:nvPicPr>
          <p:cNvPr id="31" name="Grafik 55">
            <a:extLst>
              <a:ext uri="{FF2B5EF4-FFF2-40B4-BE49-F238E27FC236}">
                <a16:creationId xmlns:a16="http://schemas.microsoft.com/office/drawing/2014/main" id="{3D2A095C-1B08-35DF-AC58-7CAB8457D39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1886" y="4948810"/>
            <a:ext cx="925272" cy="323110"/>
          </a:xfrm>
          <a:prstGeom prst="rect">
            <a:avLst/>
          </a:prstGeom>
        </p:spPr>
      </p:pic>
      <p:pic>
        <p:nvPicPr>
          <p:cNvPr id="34" name="Grafik 10">
            <a:extLst>
              <a:ext uri="{FF2B5EF4-FFF2-40B4-BE49-F238E27FC236}">
                <a16:creationId xmlns:a16="http://schemas.microsoft.com/office/drawing/2014/main" id="{B246979B-E456-3339-7696-A429DFD4C4F4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574361" y="3136613"/>
            <a:ext cx="1037030" cy="401802"/>
          </a:xfrm>
          <a:prstGeom prst="rect">
            <a:avLst/>
          </a:prstGeom>
        </p:spPr>
      </p:pic>
      <p:sp>
        <p:nvSpPr>
          <p:cNvPr id="37" name="Rechteck 36">
            <a:extLst>
              <a:ext uri="{FF2B5EF4-FFF2-40B4-BE49-F238E27FC236}">
                <a16:creationId xmlns:a16="http://schemas.microsoft.com/office/drawing/2014/main" id="{19D4A8F7-B92C-941D-238A-AAFF5807B334}"/>
              </a:ext>
            </a:extLst>
          </p:cNvPr>
          <p:cNvSpPr/>
          <p:nvPr/>
        </p:nvSpPr>
        <p:spPr>
          <a:xfrm>
            <a:off x="2172344" y="1376363"/>
            <a:ext cx="1873879" cy="4872037"/>
          </a:xfrm>
          <a:prstGeom prst="rect">
            <a:avLst/>
          </a:prstGeom>
          <a:solidFill>
            <a:srgbClr val="23263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40" name="Graphic 39">
            <a:extLst>
              <a:ext uri="{FF2B5EF4-FFF2-40B4-BE49-F238E27FC236}">
                <a16:creationId xmlns:a16="http://schemas.microsoft.com/office/drawing/2014/main" id="{948B136B-46DB-F47B-99E6-D9C1546D7F5C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2588854" y="1566562"/>
            <a:ext cx="1040858" cy="541638"/>
          </a:xfrm>
          <a:prstGeom prst="rect">
            <a:avLst/>
          </a:prstGeom>
        </p:spPr>
      </p:pic>
      <p:pic>
        <p:nvPicPr>
          <p:cNvPr id="41" name="Graphic 40">
            <a:extLst>
              <a:ext uri="{FF2B5EF4-FFF2-40B4-BE49-F238E27FC236}">
                <a16:creationId xmlns:a16="http://schemas.microsoft.com/office/drawing/2014/main" id="{A42D4125-CF10-537C-7838-8B11D33EBD20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603615" y="2364466"/>
            <a:ext cx="1097282" cy="548640"/>
          </a:xfrm>
          <a:prstGeom prst="rect">
            <a:avLst/>
          </a:prstGeom>
        </p:spPr>
      </p:pic>
      <p:pic>
        <p:nvPicPr>
          <p:cNvPr id="42" name="Graphic 41">
            <a:extLst>
              <a:ext uri="{FF2B5EF4-FFF2-40B4-BE49-F238E27FC236}">
                <a16:creationId xmlns:a16="http://schemas.microsoft.com/office/drawing/2014/main" id="{E2472545-A276-918D-361A-F3338645800F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2560642" y="2375588"/>
            <a:ext cx="1097282" cy="548640"/>
          </a:xfrm>
          <a:prstGeom prst="rect">
            <a:avLst/>
          </a:prstGeom>
        </p:spPr>
      </p:pic>
      <p:pic>
        <p:nvPicPr>
          <p:cNvPr id="43" name="Grafik 10">
            <a:extLst>
              <a:ext uri="{FF2B5EF4-FFF2-40B4-BE49-F238E27FC236}">
                <a16:creationId xmlns:a16="http://schemas.microsoft.com/office/drawing/2014/main" id="{10928E87-CEE2-4CF4-67C0-8A1A118AA6CF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2590768" y="3173189"/>
            <a:ext cx="1037030" cy="401802"/>
          </a:xfrm>
          <a:prstGeom prst="rect">
            <a:avLst/>
          </a:prstGeom>
        </p:spPr>
      </p:pic>
      <p:pic>
        <p:nvPicPr>
          <p:cNvPr id="15" name="Grafik 26">
            <a:extLst>
              <a:ext uri="{FF2B5EF4-FFF2-40B4-BE49-F238E27FC236}">
                <a16:creationId xmlns:a16="http://schemas.microsoft.com/office/drawing/2014/main" id="{8C9F0DED-E484-9D16-7C95-510F3DD3D0BC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2251165" y="3868535"/>
            <a:ext cx="1716236" cy="122891"/>
          </a:xfrm>
          <a:prstGeom prst="rect">
            <a:avLst/>
          </a:prstGeom>
        </p:spPr>
      </p:pic>
      <p:pic>
        <p:nvPicPr>
          <p:cNvPr id="33" name="Grafik 53">
            <a:extLst>
              <a:ext uri="{FF2B5EF4-FFF2-40B4-BE49-F238E27FC236}">
                <a16:creationId xmlns:a16="http://schemas.microsoft.com/office/drawing/2014/main" id="{B216C2AD-A6BE-6244-0F91-23E82BF0C906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2608914" y="5028481"/>
            <a:ext cx="1000738" cy="349464"/>
          </a:xfrm>
          <a:prstGeom prst="rect">
            <a:avLst/>
          </a:prstGeom>
        </p:spPr>
      </p:pic>
      <p:pic>
        <p:nvPicPr>
          <p:cNvPr id="29" name="Grafik 49">
            <a:extLst>
              <a:ext uri="{FF2B5EF4-FFF2-40B4-BE49-F238E27FC236}">
                <a16:creationId xmlns:a16="http://schemas.microsoft.com/office/drawing/2014/main" id="{135FC4C3-514D-D507-8BCF-169A948296F6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2608914" y="4326070"/>
            <a:ext cx="1000738" cy="349464"/>
          </a:xfrm>
          <a:prstGeom prst="rect">
            <a:avLst/>
          </a:prstGeom>
        </p:spPr>
      </p:pic>
      <p:pic>
        <p:nvPicPr>
          <p:cNvPr id="27" name="Grafik 45">
            <a:extLst>
              <a:ext uri="{FF2B5EF4-FFF2-40B4-BE49-F238E27FC236}">
                <a16:creationId xmlns:a16="http://schemas.microsoft.com/office/drawing/2014/main" id="{D3A0BFDB-FC8D-681C-C8D5-578A60248A4B}"/>
              </a:ext>
            </a:extLst>
          </p:cNvPr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2608914" y="5729085"/>
            <a:ext cx="1000738" cy="349464"/>
          </a:xfrm>
          <a:prstGeom prst="rect">
            <a:avLst/>
          </a:prstGeom>
        </p:spPr>
      </p:pic>
      <p:sp>
        <p:nvSpPr>
          <p:cNvPr id="6" name="Textfeld 33">
            <a:extLst>
              <a:ext uri="{FF2B5EF4-FFF2-40B4-BE49-F238E27FC236}">
                <a16:creationId xmlns:a16="http://schemas.microsoft.com/office/drawing/2014/main" id="{A59FCEE9-5524-2939-D361-3DE9AABF754E}"/>
              </a:ext>
            </a:extLst>
          </p:cNvPr>
          <p:cNvSpPr txBox="1"/>
          <p:nvPr/>
        </p:nvSpPr>
        <p:spPr>
          <a:xfrm>
            <a:off x="398409" y="931635"/>
            <a:ext cx="144000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hr-HR" sz="140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Logo </a:t>
            </a:r>
            <a:r>
              <a:rPr lang="hr-HR" sz="1400" err="1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positiv</a:t>
            </a:r>
            <a:endParaRPr lang="de-DE" sz="1400">
              <a:latin typeface="Arial" panose="020B0604020202020204" pitchFamily="34" charset="0"/>
              <a:ea typeface="Roboto Condensed" panose="02000000000000000000" pitchFamily="2" charset="0"/>
              <a:cs typeface="Arial" panose="020B0604020202020204" pitchFamily="34" charset="0"/>
            </a:endParaRPr>
          </a:p>
        </p:txBody>
      </p:sp>
      <p:pic>
        <p:nvPicPr>
          <p:cNvPr id="8" name="Grafik 22">
            <a:extLst>
              <a:ext uri="{FF2B5EF4-FFF2-40B4-BE49-F238E27FC236}">
                <a16:creationId xmlns:a16="http://schemas.microsoft.com/office/drawing/2014/main" id="{196325C6-FCDD-229D-71AC-2E297AD5800B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96DAC541-7B7A-43D3-8B79-37D633B846F1}">
                <asvg:svgBlip xmlns:asvg="http://schemas.microsoft.com/office/drawing/2016/SVG/main" r:embed="rId28"/>
              </a:ext>
            </a:extLst>
          </a:blip>
          <a:stretch>
            <a:fillRect/>
          </a:stretch>
        </p:blipFill>
        <p:spPr>
          <a:xfrm flipV="1">
            <a:off x="9220730" y="3284264"/>
            <a:ext cx="256985" cy="385476"/>
          </a:xfrm>
          <a:prstGeom prst="rect">
            <a:avLst/>
          </a:prstGeom>
        </p:spPr>
      </p:pic>
      <p:pic>
        <p:nvPicPr>
          <p:cNvPr id="9" name="Grafik 23">
            <a:extLst>
              <a:ext uri="{FF2B5EF4-FFF2-40B4-BE49-F238E27FC236}">
                <a16:creationId xmlns:a16="http://schemas.microsoft.com/office/drawing/2014/main" id="{859B1E62-AB53-451B-0BD0-6532E438B2C1}"/>
              </a:ext>
            </a:extLst>
          </p:cNvPr>
          <p:cNvPicPr>
            <a:picLocks noChangeAspect="1"/>
          </p:cNvPicPr>
          <p:nvPr/>
        </p:nvPicPr>
        <p:blipFill>
          <a:blip r:embed="rId29">
            <a:extLst>
              <a:ext uri="{96DAC541-7B7A-43D3-8B79-37D633B846F1}">
                <asvg:svgBlip xmlns:asvg="http://schemas.microsoft.com/office/drawing/2016/SVG/main" r:embed="rId30"/>
              </a:ext>
            </a:extLst>
          </a:blip>
          <a:stretch>
            <a:fillRect/>
          </a:stretch>
        </p:blipFill>
        <p:spPr>
          <a:xfrm>
            <a:off x="10679982" y="1382770"/>
            <a:ext cx="724418" cy="394548"/>
          </a:xfrm>
          <a:prstGeom prst="rect">
            <a:avLst/>
          </a:prstGeom>
        </p:spPr>
      </p:pic>
      <p:pic>
        <p:nvPicPr>
          <p:cNvPr id="10" name="Grafik 24">
            <a:extLst>
              <a:ext uri="{FF2B5EF4-FFF2-40B4-BE49-F238E27FC236}">
                <a16:creationId xmlns:a16="http://schemas.microsoft.com/office/drawing/2014/main" id="{B3996B51-1014-025B-C7C5-A2E03C975640}"/>
              </a:ext>
            </a:extLst>
          </p:cNvPr>
          <p:cNvPicPr>
            <a:picLocks noChangeAspect="1"/>
          </p:cNvPicPr>
          <p:nvPr/>
        </p:nvPicPr>
        <p:blipFill>
          <a:blip r:embed="rId31">
            <a:extLst>
              <a:ext uri="{96DAC541-7B7A-43D3-8B79-37D633B846F1}">
                <asvg:svgBlip xmlns:asvg="http://schemas.microsoft.com/office/drawing/2016/SVG/main" r:embed="rId32"/>
              </a:ext>
            </a:extLst>
          </a:blip>
          <a:stretch>
            <a:fillRect/>
          </a:stretch>
        </p:blipFill>
        <p:spPr>
          <a:xfrm>
            <a:off x="10679982" y="1832237"/>
            <a:ext cx="724418" cy="394548"/>
          </a:xfrm>
          <a:prstGeom prst="rect">
            <a:avLst/>
          </a:prstGeom>
        </p:spPr>
      </p:pic>
      <p:pic>
        <p:nvPicPr>
          <p:cNvPr id="11" name="Grafik 25">
            <a:extLst>
              <a:ext uri="{FF2B5EF4-FFF2-40B4-BE49-F238E27FC236}">
                <a16:creationId xmlns:a16="http://schemas.microsoft.com/office/drawing/2014/main" id="{F449B4A8-8898-1FE4-0CE4-7BF1F5176941}"/>
              </a:ext>
            </a:extLst>
          </p:cNvPr>
          <p:cNvPicPr>
            <a:picLocks noChangeAspect="1"/>
          </p:cNvPicPr>
          <p:nvPr/>
        </p:nvPicPr>
        <p:blipFill>
          <a:blip r:embed="rId33">
            <a:extLst>
              <a:ext uri="{96DAC541-7B7A-43D3-8B79-37D633B846F1}">
                <asvg:svgBlip xmlns:asvg="http://schemas.microsoft.com/office/drawing/2016/SVG/main" r:embed="rId34"/>
              </a:ext>
            </a:extLst>
          </a:blip>
          <a:stretch>
            <a:fillRect/>
          </a:stretch>
        </p:blipFill>
        <p:spPr>
          <a:xfrm>
            <a:off x="10679982" y="2280565"/>
            <a:ext cx="724418" cy="394548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F716C825-FE04-A482-AAE3-8E861E743E5D}"/>
              </a:ext>
            </a:extLst>
          </p:cNvPr>
          <p:cNvPicPr>
            <a:picLocks noChangeAspect="1"/>
          </p:cNvPicPr>
          <p:nvPr/>
        </p:nvPicPr>
        <p:blipFill>
          <a:blip r:embed="rId35">
            <a:extLst>
              <a:ext uri="{96DAC541-7B7A-43D3-8B79-37D633B846F1}">
                <asvg:svgBlip xmlns:asvg="http://schemas.microsoft.com/office/drawing/2016/SVG/main" r:embed="rId36"/>
              </a:ext>
            </a:extLst>
          </a:blip>
          <a:stretch>
            <a:fillRect/>
          </a:stretch>
        </p:blipFill>
        <p:spPr>
          <a:xfrm>
            <a:off x="6504709" y="1376363"/>
            <a:ext cx="1163172" cy="633824"/>
          </a:xfrm>
          <a:prstGeom prst="rect">
            <a:avLst/>
          </a:prstGeom>
        </p:spPr>
      </p:pic>
      <p:pic>
        <p:nvPicPr>
          <p:cNvPr id="14" name="Grafik 15">
            <a:extLst>
              <a:ext uri="{FF2B5EF4-FFF2-40B4-BE49-F238E27FC236}">
                <a16:creationId xmlns:a16="http://schemas.microsoft.com/office/drawing/2014/main" id="{ED7D1956-9567-A0CB-2180-39D624886F99}"/>
              </a:ext>
            </a:extLst>
          </p:cNvPr>
          <p:cNvPicPr>
            <a:picLocks noChangeAspect="1"/>
          </p:cNvPicPr>
          <p:nvPr/>
        </p:nvPicPr>
        <p:blipFill>
          <a:blip r:embed="rId37">
            <a:extLst>
              <a:ext uri="{96DAC541-7B7A-43D3-8B79-37D633B846F1}">
                <asvg:svgBlip xmlns:asvg="http://schemas.microsoft.com/office/drawing/2016/SVG/main" r:embed="rId38"/>
              </a:ext>
            </a:extLst>
          </a:blip>
          <a:stretch>
            <a:fillRect/>
          </a:stretch>
        </p:blipFill>
        <p:spPr>
          <a:xfrm>
            <a:off x="6509044" y="2045627"/>
            <a:ext cx="1154502" cy="629100"/>
          </a:xfrm>
          <a:prstGeom prst="rect">
            <a:avLst/>
          </a:prstGeom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id="{D6F43630-1DE9-8A73-8818-647F3F208E68}"/>
              </a:ext>
            </a:extLst>
          </p:cNvPr>
          <p:cNvPicPr>
            <a:picLocks noChangeAspect="1"/>
          </p:cNvPicPr>
          <p:nvPr/>
        </p:nvPicPr>
        <p:blipFill>
          <a:blip r:embed="rId39">
            <a:extLst>
              <a:ext uri="{96DAC541-7B7A-43D3-8B79-37D633B846F1}">
                <asvg:svgBlip xmlns:asvg="http://schemas.microsoft.com/office/drawing/2016/SVG/main" r:embed="rId40"/>
              </a:ext>
            </a:extLst>
          </a:blip>
          <a:stretch>
            <a:fillRect/>
          </a:stretch>
        </p:blipFill>
        <p:spPr>
          <a:xfrm>
            <a:off x="6509044" y="2710167"/>
            <a:ext cx="1154502" cy="629100"/>
          </a:xfrm>
          <a:prstGeom prst="rect">
            <a:avLst/>
          </a:prstGeom>
        </p:spPr>
      </p:pic>
      <p:pic>
        <p:nvPicPr>
          <p:cNvPr id="18" name="Grafik 17">
            <a:extLst>
              <a:ext uri="{FF2B5EF4-FFF2-40B4-BE49-F238E27FC236}">
                <a16:creationId xmlns:a16="http://schemas.microsoft.com/office/drawing/2014/main" id="{D0C6424C-8568-2B71-2B20-9A1172F3FC17}"/>
              </a:ext>
            </a:extLst>
          </p:cNvPr>
          <p:cNvPicPr>
            <a:picLocks noChangeAspect="1"/>
          </p:cNvPicPr>
          <p:nvPr/>
        </p:nvPicPr>
        <p:blipFill>
          <a:blip r:embed="rId41">
            <a:extLst>
              <a:ext uri="{96DAC541-7B7A-43D3-8B79-37D633B846F1}">
                <asvg:svgBlip xmlns:asvg="http://schemas.microsoft.com/office/drawing/2016/SVG/main" r:embed="rId42"/>
              </a:ext>
            </a:extLst>
          </a:blip>
          <a:stretch>
            <a:fillRect/>
          </a:stretch>
        </p:blipFill>
        <p:spPr>
          <a:xfrm>
            <a:off x="6504709" y="3374707"/>
            <a:ext cx="1163172" cy="633824"/>
          </a:xfrm>
          <a:prstGeom prst="rect">
            <a:avLst/>
          </a:prstGeom>
        </p:spPr>
      </p:pic>
      <p:pic>
        <p:nvPicPr>
          <p:cNvPr id="20" name="Grafik 18">
            <a:extLst>
              <a:ext uri="{FF2B5EF4-FFF2-40B4-BE49-F238E27FC236}">
                <a16:creationId xmlns:a16="http://schemas.microsoft.com/office/drawing/2014/main" id="{94D83A0B-EB83-D718-A1A2-89FCA1B24D56}"/>
              </a:ext>
            </a:extLst>
          </p:cNvPr>
          <p:cNvPicPr>
            <a:picLocks noChangeAspect="1"/>
          </p:cNvPicPr>
          <p:nvPr/>
        </p:nvPicPr>
        <p:blipFill>
          <a:blip r:embed="rId43">
            <a:extLst>
              <a:ext uri="{96DAC541-7B7A-43D3-8B79-37D633B846F1}">
                <asvg:svgBlip xmlns:asvg="http://schemas.microsoft.com/office/drawing/2016/SVG/main" r:embed="rId44"/>
              </a:ext>
            </a:extLst>
          </a:blip>
          <a:stretch>
            <a:fillRect/>
          </a:stretch>
        </p:blipFill>
        <p:spPr>
          <a:xfrm>
            <a:off x="6509044" y="4043970"/>
            <a:ext cx="1154502" cy="629100"/>
          </a:xfrm>
          <a:prstGeom prst="rect">
            <a:avLst/>
          </a:prstGeom>
        </p:spPr>
      </p:pic>
      <p:pic>
        <p:nvPicPr>
          <p:cNvPr id="22" name="Grafik 5">
            <a:extLst>
              <a:ext uri="{FF2B5EF4-FFF2-40B4-BE49-F238E27FC236}">
                <a16:creationId xmlns:a16="http://schemas.microsoft.com/office/drawing/2014/main" id="{609B896D-D8B1-5587-92B8-8515B18C6229}"/>
              </a:ext>
            </a:extLst>
          </p:cNvPr>
          <p:cNvPicPr>
            <a:picLocks noChangeAspect="1"/>
          </p:cNvPicPr>
          <p:nvPr/>
        </p:nvPicPr>
        <p:blipFill>
          <a:blip r:embed="rId45">
            <a:extLst>
              <a:ext uri="{96DAC541-7B7A-43D3-8B79-37D633B846F1}">
                <asvg:svgBlip xmlns:asvg="http://schemas.microsoft.com/office/drawing/2016/SVG/main" r:embed="rId46"/>
              </a:ext>
            </a:extLst>
          </a:blip>
          <a:stretch>
            <a:fillRect/>
          </a:stretch>
        </p:blipFill>
        <p:spPr>
          <a:xfrm>
            <a:off x="8457520" y="1376363"/>
            <a:ext cx="525192" cy="801140"/>
          </a:xfrm>
          <a:prstGeom prst="rect">
            <a:avLst/>
          </a:prstGeom>
        </p:spPr>
      </p:pic>
      <p:pic>
        <p:nvPicPr>
          <p:cNvPr id="35" name="Grafik 6">
            <a:extLst>
              <a:ext uri="{FF2B5EF4-FFF2-40B4-BE49-F238E27FC236}">
                <a16:creationId xmlns:a16="http://schemas.microsoft.com/office/drawing/2014/main" id="{FC8EC2A6-D0DC-0080-0565-5DB9B51E8C06}"/>
              </a:ext>
            </a:extLst>
          </p:cNvPr>
          <p:cNvPicPr>
            <a:picLocks noChangeAspect="1"/>
          </p:cNvPicPr>
          <p:nvPr/>
        </p:nvPicPr>
        <p:blipFill>
          <a:blip r:embed="rId47">
            <a:extLst>
              <a:ext uri="{96DAC541-7B7A-43D3-8B79-37D633B846F1}">
                <asvg:svgBlip xmlns:asvg="http://schemas.microsoft.com/office/drawing/2016/SVG/main" r:embed="rId48"/>
              </a:ext>
            </a:extLst>
          </a:blip>
          <a:stretch>
            <a:fillRect/>
          </a:stretch>
        </p:blipFill>
        <p:spPr>
          <a:xfrm>
            <a:off x="9086626" y="1376363"/>
            <a:ext cx="525192" cy="801138"/>
          </a:xfrm>
          <a:prstGeom prst="rect">
            <a:avLst/>
          </a:prstGeom>
        </p:spPr>
      </p:pic>
      <p:pic>
        <p:nvPicPr>
          <p:cNvPr id="38" name="Grafik 7">
            <a:extLst>
              <a:ext uri="{FF2B5EF4-FFF2-40B4-BE49-F238E27FC236}">
                <a16:creationId xmlns:a16="http://schemas.microsoft.com/office/drawing/2014/main" id="{32A5C612-42E8-41D5-D24D-FE86B2861EC2}"/>
              </a:ext>
            </a:extLst>
          </p:cNvPr>
          <p:cNvPicPr>
            <a:picLocks noChangeAspect="1"/>
          </p:cNvPicPr>
          <p:nvPr/>
        </p:nvPicPr>
        <p:blipFill>
          <a:blip r:embed="rId49">
            <a:extLst>
              <a:ext uri="{96DAC541-7B7A-43D3-8B79-37D633B846F1}">
                <asvg:svgBlip xmlns:asvg="http://schemas.microsoft.com/office/drawing/2016/SVG/main" r:embed="rId50"/>
              </a:ext>
            </a:extLst>
          </a:blip>
          <a:stretch>
            <a:fillRect/>
          </a:stretch>
        </p:blipFill>
        <p:spPr>
          <a:xfrm>
            <a:off x="8457520" y="2226399"/>
            <a:ext cx="525192" cy="801138"/>
          </a:xfrm>
          <a:prstGeom prst="rect">
            <a:avLst/>
          </a:prstGeom>
        </p:spPr>
      </p:pic>
      <p:pic>
        <p:nvPicPr>
          <p:cNvPr id="47" name="Grafik 8">
            <a:extLst>
              <a:ext uri="{FF2B5EF4-FFF2-40B4-BE49-F238E27FC236}">
                <a16:creationId xmlns:a16="http://schemas.microsoft.com/office/drawing/2014/main" id="{2CDA51ED-B1EF-0F87-BEB6-D1DEB78FD9E2}"/>
              </a:ext>
            </a:extLst>
          </p:cNvPr>
          <p:cNvPicPr>
            <a:picLocks noChangeAspect="1"/>
          </p:cNvPicPr>
          <p:nvPr/>
        </p:nvPicPr>
        <p:blipFill>
          <a:blip r:embed="rId51">
            <a:extLst>
              <a:ext uri="{96DAC541-7B7A-43D3-8B79-37D633B846F1}">
                <asvg:svgBlip xmlns:asvg="http://schemas.microsoft.com/office/drawing/2016/SVG/main" r:embed="rId52"/>
              </a:ext>
            </a:extLst>
          </a:blip>
          <a:stretch>
            <a:fillRect/>
          </a:stretch>
        </p:blipFill>
        <p:spPr>
          <a:xfrm>
            <a:off x="9086626" y="2226399"/>
            <a:ext cx="525192" cy="801138"/>
          </a:xfrm>
          <a:prstGeom prst="rect">
            <a:avLst/>
          </a:prstGeom>
        </p:spPr>
      </p:pic>
      <p:pic>
        <p:nvPicPr>
          <p:cNvPr id="48" name="Grafik 9">
            <a:extLst>
              <a:ext uri="{FF2B5EF4-FFF2-40B4-BE49-F238E27FC236}">
                <a16:creationId xmlns:a16="http://schemas.microsoft.com/office/drawing/2014/main" id="{D230298A-6F4C-E1AA-8D3D-DC234867AA82}"/>
              </a:ext>
            </a:extLst>
          </p:cNvPr>
          <p:cNvPicPr>
            <a:picLocks noChangeAspect="1"/>
          </p:cNvPicPr>
          <p:nvPr/>
        </p:nvPicPr>
        <p:blipFill>
          <a:blip r:embed="rId53">
            <a:extLst>
              <a:ext uri="{96DAC541-7B7A-43D3-8B79-37D633B846F1}">
                <asvg:svgBlip xmlns:asvg="http://schemas.microsoft.com/office/drawing/2016/SVG/main" r:embed="rId54"/>
              </a:ext>
            </a:extLst>
          </a:blip>
          <a:stretch>
            <a:fillRect/>
          </a:stretch>
        </p:blipFill>
        <p:spPr>
          <a:xfrm>
            <a:off x="8457520" y="3076433"/>
            <a:ext cx="525192" cy="801138"/>
          </a:xfrm>
          <a:prstGeom prst="rect">
            <a:avLst/>
          </a:prstGeom>
        </p:spPr>
      </p:pic>
      <p:sp>
        <p:nvSpPr>
          <p:cNvPr id="49" name="Textfeld 13">
            <a:extLst>
              <a:ext uri="{FF2B5EF4-FFF2-40B4-BE49-F238E27FC236}">
                <a16:creationId xmlns:a16="http://schemas.microsoft.com/office/drawing/2014/main" id="{CDD79B30-6344-1E17-FF7C-9434CF8F8A40}"/>
              </a:ext>
            </a:extLst>
          </p:cNvPr>
          <p:cNvSpPr txBox="1"/>
          <p:nvPr/>
        </p:nvSpPr>
        <p:spPr>
          <a:xfrm>
            <a:off x="6366295" y="931635"/>
            <a:ext cx="144000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hr-HR" sz="1400">
                <a:solidFill>
                  <a:srgbClr val="23263F"/>
                </a:solidFill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Arrows combined</a:t>
            </a:r>
            <a:endParaRPr lang="de-DE" sz="1400">
              <a:solidFill>
                <a:srgbClr val="23263F"/>
              </a:solidFill>
              <a:latin typeface="Arial" panose="020B0604020202020204" pitchFamily="34" charset="0"/>
              <a:ea typeface="Roboto Condensed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50" name="Textfeld 13">
            <a:extLst>
              <a:ext uri="{FF2B5EF4-FFF2-40B4-BE49-F238E27FC236}">
                <a16:creationId xmlns:a16="http://schemas.microsoft.com/office/drawing/2014/main" id="{11DFBAC9-C999-2517-290E-B2042A3E8843}"/>
              </a:ext>
            </a:extLst>
          </p:cNvPr>
          <p:cNvSpPr txBox="1"/>
          <p:nvPr/>
        </p:nvSpPr>
        <p:spPr>
          <a:xfrm>
            <a:off x="8351357" y="937511"/>
            <a:ext cx="144000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hr-HR" sz="1400" err="1">
                <a:solidFill>
                  <a:srgbClr val="23263F"/>
                </a:solidFill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Arrows</a:t>
            </a:r>
            <a:r>
              <a:rPr lang="hr-HR" sz="1400">
                <a:solidFill>
                  <a:srgbClr val="23263F"/>
                </a:solidFill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 </a:t>
            </a:r>
            <a:r>
              <a:rPr lang="hr-HR" sz="1400" err="1">
                <a:solidFill>
                  <a:srgbClr val="23263F"/>
                </a:solidFill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individual</a:t>
            </a:r>
            <a:endParaRPr lang="de-DE" sz="1400">
              <a:solidFill>
                <a:srgbClr val="23263F"/>
              </a:solidFill>
              <a:latin typeface="Arial" panose="020B0604020202020204" pitchFamily="34" charset="0"/>
              <a:ea typeface="Roboto Condensed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51" name="Textfeld 13">
            <a:extLst>
              <a:ext uri="{FF2B5EF4-FFF2-40B4-BE49-F238E27FC236}">
                <a16:creationId xmlns:a16="http://schemas.microsoft.com/office/drawing/2014/main" id="{5304400E-055F-90FA-38EC-0EB5A03AB7DE}"/>
              </a:ext>
            </a:extLst>
          </p:cNvPr>
          <p:cNvSpPr txBox="1"/>
          <p:nvPr/>
        </p:nvSpPr>
        <p:spPr>
          <a:xfrm>
            <a:off x="10322191" y="824300"/>
            <a:ext cx="144000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hr-HR" sz="1400" err="1">
                <a:solidFill>
                  <a:srgbClr val="23263F"/>
                </a:solidFill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Arrows</a:t>
            </a:r>
            <a:r>
              <a:rPr lang="hr-HR" sz="1400">
                <a:solidFill>
                  <a:srgbClr val="23263F"/>
                </a:solidFill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 </a:t>
            </a:r>
            <a:r>
              <a:rPr lang="hr-HR" sz="1400" err="1">
                <a:solidFill>
                  <a:srgbClr val="23263F"/>
                </a:solidFill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with</a:t>
            </a:r>
            <a:r>
              <a:rPr lang="hr-HR" sz="1400">
                <a:solidFill>
                  <a:srgbClr val="23263F"/>
                </a:solidFill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 Danube </a:t>
            </a:r>
            <a:r>
              <a:rPr lang="hr-HR" sz="1400" err="1">
                <a:solidFill>
                  <a:srgbClr val="23263F"/>
                </a:solidFill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pattern</a:t>
            </a:r>
            <a:endParaRPr lang="de-DE" sz="1400">
              <a:solidFill>
                <a:srgbClr val="23263F"/>
              </a:solidFill>
              <a:latin typeface="Arial" panose="020B0604020202020204" pitchFamily="34" charset="0"/>
              <a:ea typeface="Roboto Condensed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69" name="Textfeld 33">
            <a:extLst>
              <a:ext uri="{FF2B5EF4-FFF2-40B4-BE49-F238E27FC236}">
                <a16:creationId xmlns:a16="http://schemas.microsoft.com/office/drawing/2014/main" id="{2E531BBE-A6F6-9BFC-698F-B731CB5F9D22}"/>
              </a:ext>
            </a:extLst>
          </p:cNvPr>
          <p:cNvSpPr txBox="1"/>
          <p:nvPr/>
        </p:nvSpPr>
        <p:spPr>
          <a:xfrm>
            <a:off x="2389283" y="931635"/>
            <a:ext cx="144000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hr-HR" sz="140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Logo negative</a:t>
            </a:r>
            <a:endParaRPr lang="de-DE" sz="1400">
              <a:latin typeface="Arial" panose="020B0604020202020204" pitchFamily="34" charset="0"/>
              <a:ea typeface="Roboto Condensed" panose="02000000000000000000" pitchFamily="2" charset="0"/>
              <a:cs typeface="Arial" panose="020B0604020202020204" pitchFamily="34" charset="0"/>
            </a:endParaRPr>
          </a:p>
        </p:txBody>
      </p:sp>
      <p:pic>
        <p:nvPicPr>
          <p:cNvPr id="70" name="Grafik 26">
            <a:extLst>
              <a:ext uri="{FF2B5EF4-FFF2-40B4-BE49-F238E27FC236}">
                <a16:creationId xmlns:a16="http://schemas.microsoft.com/office/drawing/2014/main" id="{980657A7-B771-7ADC-3524-756CA10CBB06}"/>
              </a:ext>
            </a:extLst>
          </p:cNvPr>
          <p:cNvPicPr>
            <a:picLocks noChangeAspect="1"/>
          </p:cNvPicPr>
          <p:nvPr/>
        </p:nvPicPr>
        <p:blipFill>
          <a:blip r:embed="rId55">
            <a:extLst>
              <a:ext uri="{96DAC541-7B7A-43D3-8B79-37D633B846F1}">
                <asvg:svgBlip xmlns:asvg="http://schemas.microsoft.com/office/drawing/2016/SVG/main" r:embed="rId56"/>
              </a:ext>
            </a:extLst>
          </a:blip>
          <a:stretch>
            <a:fillRect/>
          </a:stretch>
        </p:blipFill>
        <p:spPr>
          <a:xfrm>
            <a:off x="294138" y="3868534"/>
            <a:ext cx="1716236" cy="122891"/>
          </a:xfrm>
          <a:prstGeom prst="rect">
            <a:avLst/>
          </a:prstGeom>
        </p:spPr>
      </p:pic>
      <p:sp>
        <p:nvSpPr>
          <p:cNvPr id="71" name="Textfeld 33">
            <a:extLst>
              <a:ext uri="{FF2B5EF4-FFF2-40B4-BE49-F238E27FC236}">
                <a16:creationId xmlns:a16="http://schemas.microsoft.com/office/drawing/2014/main" id="{A434BED3-D765-C7C9-7E22-B47DB5970A7F}"/>
              </a:ext>
            </a:extLst>
          </p:cNvPr>
          <p:cNvSpPr txBox="1"/>
          <p:nvPr/>
        </p:nvSpPr>
        <p:spPr>
          <a:xfrm>
            <a:off x="4366907" y="931635"/>
            <a:ext cx="144000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hr-HR" sz="140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Logo </a:t>
            </a:r>
            <a:r>
              <a:rPr lang="hr-HR" sz="1400" err="1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Button</a:t>
            </a:r>
            <a:endParaRPr lang="de-DE" sz="1400">
              <a:latin typeface="Arial" panose="020B0604020202020204" pitchFamily="34" charset="0"/>
              <a:ea typeface="Roboto Condensed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7" name="Textfeld 13">
            <a:extLst>
              <a:ext uri="{FF2B5EF4-FFF2-40B4-BE49-F238E27FC236}">
                <a16:creationId xmlns:a16="http://schemas.microsoft.com/office/drawing/2014/main" id="{96F2C296-049F-66F0-1AF7-DD6EAA8A6933}"/>
              </a:ext>
            </a:extLst>
          </p:cNvPr>
          <p:cNvSpPr txBox="1"/>
          <p:nvPr/>
        </p:nvSpPr>
        <p:spPr>
          <a:xfrm>
            <a:off x="6443544" y="4780020"/>
            <a:ext cx="1285502" cy="846386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hr-HR" sz="1100" i="1" err="1">
                <a:solidFill>
                  <a:schemeClr val="bg1">
                    <a:lumMod val="50000"/>
                  </a:schemeClr>
                </a:solidFill>
                <a:latin typeface="Arial"/>
                <a:ea typeface="Roboto Condensed"/>
                <a:cs typeface="Arial"/>
              </a:rPr>
              <a:t>Three</a:t>
            </a:r>
            <a:r>
              <a:rPr lang="hr-HR" sz="1100" i="1">
                <a:solidFill>
                  <a:schemeClr val="bg1">
                    <a:lumMod val="50000"/>
                  </a:schemeClr>
                </a:solidFill>
                <a:latin typeface="Arial"/>
                <a:ea typeface="Roboto Condensed"/>
                <a:cs typeface="Arial"/>
              </a:rPr>
              <a:t> </a:t>
            </a:r>
            <a:r>
              <a:rPr lang="hr-HR" sz="1100" i="1" err="1">
                <a:solidFill>
                  <a:schemeClr val="bg1">
                    <a:lumMod val="50000"/>
                  </a:schemeClr>
                </a:solidFill>
                <a:latin typeface="Arial"/>
                <a:ea typeface="Roboto Condensed"/>
                <a:cs typeface="Arial"/>
              </a:rPr>
              <a:t>arrows</a:t>
            </a:r>
            <a:r>
              <a:rPr lang="hr-HR" sz="1100" i="1">
                <a:solidFill>
                  <a:schemeClr val="bg1">
                    <a:lumMod val="50000"/>
                  </a:schemeClr>
                </a:solidFill>
                <a:latin typeface="Arial"/>
                <a:ea typeface="Roboto Condensed"/>
                <a:cs typeface="Arial"/>
              </a:rPr>
              <a:t> </a:t>
            </a:r>
            <a:r>
              <a:rPr lang="hr-HR" sz="1100" i="1" err="1">
                <a:solidFill>
                  <a:schemeClr val="bg1">
                    <a:lumMod val="50000"/>
                  </a:schemeClr>
                </a:solidFill>
                <a:latin typeface="Arial"/>
                <a:ea typeface="Roboto Condensed"/>
                <a:cs typeface="Arial"/>
              </a:rPr>
              <a:t>in</a:t>
            </a:r>
            <a:r>
              <a:rPr lang="hr-HR" sz="1100" i="1">
                <a:solidFill>
                  <a:schemeClr val="bg1">
                    <a:lumMod val="50000"/>
                  </a:schemeClr>
                </a:solidFill>
                <a:latin typeface="Arial"/>
                <a:ea typeface="Roboto Condensed"/>
                <a:cs typeface="Arial"/>
              </a:rPr>
              <a:t> </a:t>
            </a:r>
            <a:r>
              <a:rPr lang="hr-HR" sz="1100" i="1" err="1">
                <a:solidFill>
                  <a:schemeClr val="bg1">
                    <a:lumMod val="50000"/>
                  </a:schemeClr>
                </a:solidFill>
                <a:latin typeface="Arial"/>
                <a:ea typeface="Roboto Condensed"/>
                <a:cs typeface="Arial"/>
              </a:rPr>
              <a:t>corporate</a:t>
            </a:r>
            <a:r>
              <a:rPr lang="hr-HR" sz="1100" i="1">
                <a:solidFill>
                  <a:schemeClr val="bg1">
                    <a:lumMod val="50000"/>
                  </a:schemeClr>
                </a:solidFill>
                <a:latin typeface="Arial"/>
                <a:ea typeface="Roboto Condensed"/>
                <a:cs typeface="Arial"/>
              </a:rPr>
              <a:t> </a:t>
            </a:r>
            <a:r>
              <a:rPr lang="hr-HR" sz="1100" i="1" err="1">
                <a:solidFill>
                  <a:schemeClr val="bg1">
                    <a:lumMod val="50000"/>
                  </a:schemeClr>
                </a:solidFill>
                <a:latin typeface="Arial"/>
                <a:ea typeface="Roboto Condensed"/>
                <a:cs typeface="Arial"/>
              </a:rPr>
              <a:t>colors</a:t>
            </a:r>
            <a:r>
              <a:rPr lang="hr-HR" sz="1100" i="1">
                <a:solidFill>
                  <a:schemeClr val="bg1">
                    <a:lumMod val="50000"/>
                  </a:schemeClr>
                </a:solidFill>
                <a:latin typeface="Arial"/>
                <a:ea typeface="Roboto Condensed"/>
                <a:cs typeface="Arial"/>
              </a:rPr>
              <a:t> </a:t>
            </a:r>
            <a:r>
              <a:rPr lang="hr-HR" sz="1100" i="1" err="1">
                <a:solidFill>
                  <a:schemeClr val="bg1">
                    <a:lumMod val="50000"/>
                  </a:schemeClr>
                </a:solidFill>
                <a:latin typeface="Arial"/>
                <a:ea typeface="Roboto Condensed"/>
                <a:cs typeface="Arial"/>
              </a:rPr>
              <a:t>can</a:t>
            </a:r>
            <a:r>
              <a:rPr lang="hr-HR" sz="1100" i="1">
                <a:solidFill>
                  <a:schemeClr val="bg1">
                    <a:lumMod val="50000"/>
                  </a:schemeClr>
                </a:solidFill>
                <a:latin typeface="Arial"/>
                <a:ea typeface="Roboto Condensed"/>
                <a:cs typeface="Arial"/>
              </a:rPr>
              <a:t> </a:t>
            </a:r>
            <a:r>
              <a:rPr lang="hr-HR" sz="1100" i="1" err="1">
                <a:solidFill>
                  <a:schemeClr val="bg1">
                    <a:lumMod val="50000"/>
                  </a:schemeClr>
                </a:solidFill>
                <a:latin typeface="Arial"/>
                <a:ea typeface="Roboto Condensed"/>
                <a:cs typeface="Arial"/>
              </a:rPr>
              <a:t>be</a:t>
            </a:r>
            <a:r>
              <a:rPr lang="hr-HR" sz="1100" i="1">
                <a:solidFill>
                  <a:schemeClr val="bg1">
                    <a:lumMod val="50000"/>
                  </a:schemeClr>
                </a:solidFill>
                <a:latin typeface="Arial"/>
                <a:ea typeface="Roboto Condensed"/>
                <a:cs typeface="Arial"/>
              </a:rPr>
              <a:t> </a:t>
            </a:r>
            <a:r>
              <a:rPr lang="hr-HR" sz="1100" i="1" err="1">
                <a:solidFill>
                  <a:schemeClr val="bg1">
                    <a:lumMod val="50000"/>
                  </a:schemeClr>
                </a:solidFill>
                <a:latin typeface="Arial"/>
                <a:ea typeface="Roboto Condensed"/>
                <a:cs typeface="Arial"/>
              </a:rPr>
              <a:t>used</a:t>
            </a:r>
            <a:r>
              <a:rPr lang="hr-HR" sz="1100" i="1">
                <a:solidFill>
                  <a:schemeClr val="bg1">
                    <a:lumMod val="50000"/>
                  </a:schemeClr>
                </a:solidFill>
                <a:latin typeface="Arial"/>
                <a:ea typeface="Roboto Condensed"/>
                <a:cs typeface="Arial"/>
              </a:rPr>
              <a:t> for </a:t>
            </a:r>
            <a:r>
              <a:rPr lang="hr-HR" sz="1100" i="1" err="1">
                <a:solidFill>
                  <a:schemeClr val="bg1">
                    <a:lumMod val="50000"/>
                  </a:schemeClr>
                </a:solidFill>
                <a:latin typeface="Arial"/>
                <a:ea typeface="Roboto Condensed"/>
                <a:cs typeface="Arial"/>
              </a:rPr>
              <a:t>various</a:t>
            </a:r>
            <a:r>
              <a:rPr lang="hr-HR" sz="1100" i="1">
                <a:solidFill>
                  <a:schemeClr val="bg1">
                    <a:lumMod val="50000"/>
                  </a:schemeClr>
                </a:solidFill>
                <a:latin typeface="Arial"/>
                <a:ea typeface="Roboto Condensed"/>
                <a:cs typeface="Arial"/>
              </a:rPr>
              <a:t> </a:t>
            </a:r>
            <a:r>
              <a:rPr lang="hr-HR" sz="1100" i="1" err="1">
                <a:solidFill>
                  <a:schemeClr val="bg1">
                    <a:lumMod val="50000"/>
                  </a:schemeClr>
                </a:solidFill>
                <a:latin typeface="Arial"/>
                <a:ea typeface="Roboto Condensed"/>
                <a:cs typeface="Arial"/>
              </a:rPr>
              <a:t>applications</a:t>
            </a:r>
            <a:r>
              <a:rPr lang="hr-HR" sz="1100" i="1">
                <a:solidFill>
                  <a:schemeClr val="bg1">
                    <a:lumMod val="50000"/>
                  </a:schemeClr>
                </a:solidFill>
                <a:latin typeface="Arial"/>
                <a:ea typeface="Roboto Condensed"/>
                <a:cs typeface="Arial"/>
              </a:rPr>
              <a:t> </a:t>
            </a:r>
            <a:r>
              <a:rPr lang="hr-HR" sz="1100" i="1" err="1">
                <a:solidFill>
                  <a:schemeClr val="bg1">
                    <a:lumMod val="50000"/>
                  </a:schemeClr>
                </a:solidFill>
                <a:latin typeface="Arial"/>
                <a:ea typeface="Roboto Condensed"/>
                <a:cs typeface="Arial"/>
              </a:rPr>
              <a:t>in</a:t>
            </a:r>
            <a:r>
              <a:rPr lang="hr-HR" sz="1100" i="1">
                <a:solidFill>
                  <a:schemeClr val="bg1">
                    <a:lumMod val="50000"/>
                  </a:schemeClr>
                </a:solidFill>
                <a:latin typeface="Arial"/>
                <a:ea typeface="Roboto Condensed"/>
                <a:cs typeface="Arial"/>
              </a:rPr>
              <a:t> </a:t>
            </a:r>
            <a:r>
              <a:rPr lang="hr-HR" sz="1100" i="1" err="1">
                <a:solidFill>
                  <a:schemeClr val="bg1">
                    <a:lumMod val="50000"/>
                  </a:schemeClr>
                </a:solidFill>
                <a:latin typeface="Arial"/>
                <a:ea typeface="Roboto Condensed"/>
                <a:cs typeface="Arial"/>
              </a:rPr>
              <a:t>different</a:t>
            </a:r>
            <a:r>
              <a:rPr lang="hr-HR" sz="1100" i="1">
                <a:solidFill>
                  <a:schemeClr val="bg1">
                    <a:lumMod val="50000"/>
                  </a:schemeClr>
                </a:solidFill>
                <a:latin typeface="Arial"/>
                <a:ea typeface="Roboto Condensed"/>
                <a:cs typeface="Arial"/>
              </a:rPr>
              <a:t> </a:t>
            </a:r>
            <a:r>
              <a:rPr lang="hr-HR" sz="1100" i="1" err="1">
                <a:solidFill>
                  <a:schemeClr val="bg1">
                    <a:lumMod val="50000"/>
                  </a:schemeClr>
                </a:solidFill>
                <a:latin typeface="Arial"/>
                <a:ea typeface="Roboto Condensed"/>
                <a:cs typeface="Arial"/>
              </a:rPr>
              <a:t>sizes</a:t>
            </a:r>
            <a:endParaRPr lang="de-DE" sz="1100" i="1">
              <a:solidFill>
                <a:schemeClr val="bg1">
                  <a:lumMod val="50000"/>
                </a:schemeClr>
              </a:solidFill>
              <a:latin typeface="Arial"/>
              <a:ea typeface="Roboto Condensed"/>
              <a:cs typeface="Arial"/>
            </a:endParaRPr>
          </a:p>
        </p:txBody>
      </p:sp>
      <p:sp>
        <p:nvSpPr>
          <p:cNvPr id="3" name="Textfeld 13">
            <a:extLst>
              <a:ext uri="{FF2B5EF4-FFF2-40B4-BE49-F238E27FC236}">
                <a16:creationId xmlns:a16="http://schemas.microsoft.com/office/drawing/2014/main" id="{35B68EBE-FCD6-FE16-719F-A5C6C18BAB07}"/>
              </a:ext>
            </a:extLst>
          </p:cNvPr>
          <p:cNvSpPr txBox="1"/>
          <p:nvPr/>
        </p:nvSpPr>
        <p:spPr>
          <a:xfrm>
            <a:off x="8428606" y="3997302"/>
            <a:ext cx="1285502" cy="1692771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hr-HR" sz="1100" i="1">
                <a:solidFill>
                  <a:schemeClr val="bg1">
                    <a:lumMod val="50000"/>
                  </a:schemeClr>
                </a:solidFill>
                <a:latin typeface="Arial"/>
                <a:ea typeface="Roboto Condensed"/>
                <a:cs typeface="Arial"/>
              </a:rPr>
              <a:t>Single </a:t>
            </a:r>
            <a:r>
              <a:rPr lang="hr-HR" sz="1100" i="1" err="1">
                <a:solidFill>
                  <a:schemeClr val="bg1">
                    <a:lumMod val="50000"/>
                  </a:schemeClr>
                </a:solidFill>
                <a:latin typeface="Arial"/>
                <a:ea typeface="Roboto Condensed"/>
                <a:cs typeface="Arial"/>
              </a:rPr>
              <a:t>arrow</a:t>
            </a:r>
            <a:r>
              <a:rPr lang="hr-HR" sz="1100" i="1">
                <a:solidFill>
                  <a:schemeClr val="bg1">
                    <a:lumMod val="50000"/>
                  </a:schemeClr>
                </a:solidFill>
                <a:latin typeface="Arial"/>
                <a:ea typeface="Roboto Condensed"/>
                <a:cs typeface="Arial"/>
              </a:rPr>
              <a:t> </a:t>
            </a:r>
            <a:r>
              <a:rPr lang="hr-HR" sz="1100" i="1" err="1">
                <a:solidFill>
                  <a:schemeClr val="bg1">
                    <a:lumMod val="50000"/>
                  </a:schemeClr>
                </a:solidFill>
                <a:latin typeface="Arial"/>
                <a:ea typeface="Roboto Condensed"/>
                <a:cs typeface="Arial"/>
              </a:rPr>
              <a:t>in</a:t>
            </a:r>
            <a:r>
              <a:rPr lang="hr-HR" sz="1100" i="1">
                <a:solidFill>
                  <a:schemeClr val="bg1">
                    <a:lumMod val="50000"/>
                  </a:schemeClr>
                </a:solidFill>
                <a:latin typeface="Arial"/>
                <a:ea typeface="Roboto Condensed"/>
                <a:cs typeface="Arial"/>
              </a:rPr>
              <a:t> </a:t>
            </a:r>
            <a:r>
              <a:rPr lang="hr-HR" sz="1100" i="1" err="1">
                <a:solidFill>
                  <a:schemeClr val="bg1">
                    <a:lumMod val="50000"/>
                  </a:schemeClr>
                </a:solidFill>
                <a:latin typeface="Arial"/>
                <a:ea typeface="Roboto Condensed"/>
                <a:cs typeface="Arial"/>
              </a:rPr>
              <a:t>corporate</a:t>
            </a:r>
            <a:r>
              <a:rPr lang="hr-HR" sz="1100" i="1">
                <a:solidFill>
                  <a:schemeClr val="bg1">
                    <a:lumMod val="50000"/>
                  </a:schemeClr>
                </a:solidFill>
                <a:latin typeface="Arial"/>
                <a:ea typeface="Roboto Condensed"/>
                <a:cs typeface="Arial"/>
              </a:rPr>
              <a:t> </a:t>
            </a:r>
            <a:r>
              <a:rPr lang="hr-HR" sz="1100" i="1" err="1">
                <a:solidFill>
                  <a:schemeClr val="bg1">
                    <a:lumMod val="50000"/>
                  </a:schemeClr>
                </a:solidFill>
                <a:latin typeface="Arial"/>
                <a:ea typeface="Roboto Condensed"/>
                <a:cs typeface="Arial"/>
              </a:rPr>
              <a:t>colors</a:t>
            </a:r>
            <a:r>
              <a:rPr lang="hr-HR" sz="1100" i="1">
                <a:solidFill>
                  <a:schemeClr val="bg1">
                    <a:lumMod val="50000"/>
                  </a:schemeClr>
                </a:solidFill>
                <a:latin typeface="Arial"/>
                <a:ea typeface="Roboto Condensed"/>
                <a:cs typeface="Arial"/>
              </a:rPr>
              <a:t> </a:t>
            </a:r>
            <a:r>
              <a:rPr lang="hr-HR" sz="1100" i="1" err="1">
                <a:solidFill>
                  <a:schemeClr val="bg1">
                    <a:lumMod val="50000"/>
                  </a:schemeClr>
                </a:solidFill>
                <a:latin typeface="Arial"/>
                <a:ea typeface="Roboto Condensed"/>
                <a:cs typeface="Arial"/>
              </a:rPr>
              <a:t>can</a:t>
            </a:r>
            <a:r>
              <a:rPr lang="hr-HR" sz="1100" i="1">
                <a:solidFill>
                  <a:schemeClr val="bg1">
                    <a:lumMod val="50000"/>
                  </a:schemeClr>
                </a:solidFill>
                <a:latin typeface="Arial"/>
                <a:ea typeface="Roboto Condensed"/>
                <a:cs typeface="Arial"/>
              </a:rPr>
              <a:t> </a:t>
            </a:r>
            <a:r>
              <a:rPr lang="hr-HR" sz="1100" i="1" err="1">
                <a:solidFill>
                  <a:schemeClr val="bg1">
                    <a:lumMod val="50000"/>
                  </a:schemeClr>
                </a:solidFill>
                <a:latin typeface="Arial"/>
                <a:ea typeface="Roboto Condensed"/>
                <a:cs typeface="Arial"/>
              </a:rPr>
              <a:t>be</a:t>
            </a:r>
            <a:r>
              <a:rPr lang="hr-HR" sz="1100" i="1">
                <a:solidFill>
                  <a:schemeClr val="bg1">
                    <a:lumMod val="50000"/>
                  </a:schemeClr>
                </a:solidFill>
                <a:latin typeface="Arial"/>
                <a:ea typeface="Roboto Condensed"/>
                <a:cs typeface="Arial"/>
              </a:rPr>
              <a:t> </a:t>
            </a:r>
            <a:r>
              <a:rPr lang="hr-HR" sz="1100" i="1" err="1">
                <a:solidFill>
                  <a:schemeClr val="bg1">
                    <a:lumMod val="50000"/>
                  </a:schemeClr>
                </a:solidFill>
                <a:latin typeface="Arial"/>
                <a:ea typeface="Roboto Condensed"/>
                <a:cs typeface="Arial"/>
              </a:rPr>
              <a:t>used</a:t>
            </a:r>
            <a:r>
              <a:rPr lang="hr-HR" sz="1100" i="1">
                <a:solidFill>
                  <a:schemeClr val="bg1">
                    <a:lumMod val="50000"/>
                  </a:schemeClr>
                </a:solidFill>
                <a:latin typeface="Arial"/>
                <a:ea typeface="Roboto Condensed"/>
                <a:cs typeface="Arial"/>
              </a:rPr>
              <a:t> for </a:t>
            </a:r>
            <a:r>
              <a:rPr lang="hr-HR" sz="1100" i="1" err="1">
                <a:solidFill>
                  <a:schemeClr val="bg1">
                    <a:lumMod val="50000"/>
                  </a:schemeClr>
                </a:solidFill>
                <a:latin typeface="Arial"/>
                <a:ea typeface="Roboto Condensed"/>
                <a:cs typeface="Arial"/>
              </a:rPr>
              <a:t>various</a:t>
            </a:r>
            <a:r>
              <a:rPr lang="hr-HR" sz="1100" i="1">
                <a:solidFill>
                  <a:schemeClr val="bg1">
                    <a:lumMod val="50000"/>
                  </a:schemeClr>
                </a:solidFill>
                <a:latin typeface="Arial"/>
                <a:ea typeface="Roboto Condensed"/>
                <a:cs typeface="Arial"/>
              </a:rPr>
              <a:t> </a:t>
            </a:r>
            <a:r>
              <a:rPr lang="hr-HR" sz="1100" i="1" err="1">
                <a:solidFill>
                  <a:schemeClr val="bg1">
                    <a:lumMod val="50000"/>
                  </a:schemeClr>
                </a:solidFill>
                <a:latin typeface="Arial"/>
                <a:ea typeface="Roboto Condensed"/>
                <a:cs typeface="Arial"/>
              </a:rPr>
              <a:t>applications</a:t>
            </a:r>
            <a:r>
              <a:rPr lang="hr-HR" sz="1100" i="1">
                <a:solidFill>
                  <a:schemeClr val="bg1">
                    <a:lumMod val="50000"/>
                  </a:schemeClr>
                </a:solidFill>
                <a:latin typeface="Arial"/>
                <a:ea typeface="Roboto Condensed"/>
                <a:cs typeface="Arial"/>
              </a:rPr>
              <a:t> </a:t>
            </a:r>
            <a:r>
              <a:rPr lang="hr-HR" sz="1100" i="1" err="1">
                <a:solidFill>
                  <a:schemeClr val="bg1">
                    <a:lumMod val="50000"/>
                  </a:schemeClr>
                </a:solidFill>
                <a:latin typeface="Arial"/>
                <a:ea typeface="Roboto Condensed"/>
                <a:cs typeface="Arial"/>
              </a:rPr>
              <a:t>in</a:t>
            </a:r>
            <a:r>
              <a:rPr lang="hr-HR" sz="1100" i="1">
                <a:solidFill>
                  <a:schemeClr val="bg1">
                    <a:lumMod val="50000"/>
                  </a:schemeClr>
                </a:solidFill>
                <a:latin typeface="Arial"/>
                <a:ea typeface="Roboto Condensed"/>
                <a:cs typeface="Arial"/>
              </a:rPr>
              <a:t> </a:t>
            </a:r>
            <a:r>
              <a:rPr lang="hr-HR" sz="1100" i="1" err="1">
                <a:solidFill>
                  <a:schemeClr val="bg1">
                    <a:lumMod val="50000"/>
                  </a:schemeClr>
                </a:solidFill>
                <a:latin typeface="Arial"/>
                <a:ea typeface="Roboto Condensed"/>
                <a:cs typeface="Arial"/>
              </a:rPr>
              <a:t>different</a:t>
            </a:r>
            <a:r>
              <a:rPr lang="hr-HR" sz="1100" i="1">
                <a:solidFill>
                  <a:schemeClr val="bg1">
                    <a:lumMod val="50000"/>
                  </a:schemeClr>
                </a:solidFill>
                <a:latin typeface="Arial"/>
                <a:ea typeface="Roboto Condensed"/>
                <a:cs typeface="Arial"/>
              </a:rPr>
              <a:t> </a:t>
            </a:r>
            <a:r>
              <a:rPr lang="hr-HR" sz="1100" i="1" err="1">
                <a:solidFill>
                  <a:schemeClr val="bg1">
                    <a:lumMod val="50000"/>
                  </a:schemeClr>
                </a:solidFill>
                <a:latin typeface="Arial"/>
                <a:ea typeface="Roboto Condensed"/>
                <a:cs typeface="Arial"/>
              </a:rPr>
              <a:t>sizes</a:t>
            </a:r>
            <a:endParaRPr lang="hr-HR" sz="1100" i="1">
              <a:solidFill>
                <a:schemeClr val="bg1">
                  <a:lumMod val="50000"/>
                </a:schemeClr>
              </a:solidFill>
              <a:latin typeface="Arial"/>
              <a:ea typeface="Roboto Condensed"/>
              <a:cs typeface="Arial"/>
            </a:endParaRPr>
          </a:p>
          <a:p>
            <a:pPr algn="ctr"/>
            <a:endParaRPr lang="hr-HR" sz="1100" i="1">
              <a:solidFill>
                <a:schemeClr val="bg1">
                  <a:lumMod val="50000"/>
                </a:schemeClr>
              </a:solidFill>
              <a:latin typeface="Arial"/>
              <a:ea typeface="Roboto Condensed"/>
              <a:cs typeface="Arial"/>
            </a:endParaRPr>
          </a:p>
          <a:p>
            <a:pPr algn="ctr"/>
            <a:r>
              <a:rPr lang="hr-HR" sz="1100" i="1">
                <a:solidFill>
                  <a:schemeClr val="bg1">
                    <a:lumMod val="50000"/>
                  </a:schemeClr>
                </a:solidFill>
                <a:latin typeface="Arial"/>
                <a:ea typeface="Roboto Condensed"/>
                <a:cs typeface="Arial"/>
              </a:rPr>
              <a:t>Green </a:t>
            </a:r>
            <a:r>
              <a:rPr lang="hr-HR" sz="1100" i="1" err="1">
                <a:solidFill>
                  <a:schemeClr val="bg1">
                    <a:lumMod val="50000"/>
                  </a:schemeClr>
                </a:solidFill>
                <a:latin typeface="Arial"/>
                <a:ea typeface="Roboto Condensed"/>
                <a:cs typeface="Arial"/>
              </a:rPr>
              <a:t>arrow</a:t>
            </a:r>
            <a:r>
              <a:rPr lang="hr-HR" sz="1100" i="1">
                <a:solidFill>
                  <a:schemeClr val="bg1">
                    <a:lumMod val="50000"/>
                  </a:schemeClr>
                </a:solidFill>
                <a:latin typeface="Arial"/>
                <a:ea typeface="Roboto Condensed"/>
                <a:cs typeface="Arial"/>
              </a:rPr>
              <a:t> </a:t>
            </a:r>
            <a:r>
              <a:rPr lang="hr-HR" sz="1100" i="1" err="1">
                <a:solidFill>
                  <a:schemeClr val="bg1">
                    <a:lumMod val="50000"/>
                  </a:schemeClr>
                </a:solidFill>
                <a:latin typeface="Arial"/>
                <a:ea typeface="Roboto Condensed"/>
                <a:cs typeface="Arial"/>
              </a:rPr>
              <a:t>in</a:t>
            </a:r>
            <a:r>
              <a:rPr lang="hr-HR" sz="1100" i="1">
                <a:solidFill>
                  <a:schemeClr val="bg1">
                    <a:lumMod val="50000"/>
                  </a:schemeClr>
                </a:solidFill>
                <a:latin typeface="Arial"/>
                <a:ea typeface="Roboto Condensed"/>
                <a:cs typeface="Arial"/>
              </a:rPr>
              <a:t> </a:t>
            </a:r>
            <a:r>
              <a:rPr lang="hr-HR" sz="1100" i="1" err="1">
                <a:solidFill>
                  <a:schemeClr val="bg1">
                    <a:lumMod val="50000"/>
                  </a:schemeClr>
                </a:solidFill>
                <a:latin typeface="Arial"/>
                <a:ea typeface="Roboto Condensed"/>
                <a:cs typeface="Arial"/>
              </a:rPr>
              <a:t>accent</a:t>
            </a:r>
            <a:r>
              <a:rPr lang="hr-HR" sz="1100" i="1">
                <a:solidFill>
                  <a:schemeClr val="bg1">
                    <a:lumMod val="50000"/>
                  </a:schemeClr>
                </a:solidFill>
                <a:latin typeface="Arial"/>
                <a:ea typeface="Roboto Condensed"/>
                <a:cs typeface="Arial"/>
              </a:rPr>
              <a:t> </a:t>
            </a:r>
            <a:r>
              <a:rPr lang="hr-HR" sz="1100" i="1" err="1">
                <a:solidFill>
                  <a:schemeClr val="bg1">
                    <a:lumMod val="50000"/>
                  </a:schemeClr>
                </a:solidFill>
                <a:latin typeface="Arial"/>
                <a:ea typeface="Roboto Condensed"/>
                <a:cs typeface="Arial"/>
              </a:rPr>
              <a:t>color</a:t>
            </a:r>
            <a:r>
              <a:rPr lang="hr-HR" sz="1100" i="1">
                <a:solidFill>
                  <a:schemeClr val="bg1">
                    <a:lumMod val="50000"/>
                  </a:schemeClr>
                </a:solidFill>
                <a:latin typeface="Arial"/>
                <a:ea typeface="Roboto Condensed"/>
                <a:cs typeface="Arial"/>
              </a:rPr>
              <a:t> </a:t>
            </a:r>
            <a:r>
              <a:rPr lang="hr-HR" sz="1100" i="1" err="1">
                <a:solidFill>
                  <a:schemeClr val="bg1">
                    <a:lumMod val="50000"/>
                  </a:schemeClr>
                </a:solidFill>
                <a:latin typeface="Arial"/>
                <a:ea typeface="Roboto Condensed"/>
                <a:cs typeface="Arial"/>
              </a:rPr>
              <a:t>and</a:t>
            </a:r>
            <a:r>
              <a:rPr lang="hr-HR" sz="1100" i="1">
                <a:solidFill>
                  <a:schemeClr val="bg1">
                    <a:lumMod val="50000"/>
                  </a:schemeClr>
                </a:solidFill>
                <a:latin typeface="Arial"/>
                <a:ea typeface="Roboto Condensed"/>
                <a:cs typeface="Arial"/>
              </a:rPr>
              <a:t> </a:t>
            </a:r>
            <a:r>
              <a:rPr lang="hr-HR" sz="1100" i="1" err="1">
                <a:solidFill>
                  <a:schemeClr val="bg1">
                    <a:lumMod val="50000"/>
                  </a:schemeClr>
                </a:solidFill>
                <a:latin typeface="Arial"/>
                <a:ea typeface="Roboto Condensed"/>
                <a:cs typeface="Arial"/>
              </a:rPr>
              <a:t>small</a:t>
            </a:r>
            <a:r>
              <a:rPr lang="hr-HR" sz="1100" i="1">
                <a:solidFill>
                  <a:schemeClr val="bg1">
                    <a:lumMod val="50000"/>
                  </a:schemeClr>
                </a:solidFill>
                <a:latin typeface="Arial"/>
                <a:ea typeface="Roboto Condensed"/>
                <a:cs typeface="Arial"/>
              </a:rPr>
              <a:t> format </a:t>
            </a:r>
            <a:r>
              <a:rPr lang="hr-HR" sz="1100" i="1" err="1">
                <a:solidFill>
                  <a:schemeClr val="bg1">
                    <a:lumMod val="50000"/>
                  </a:schemeClr>
                </a:solidFill>
                <a:latin typeface="Arial"/>
                <a:ea typeface="Roboto Condensed"/>
                <a:cs typeface="Arial"/>
              </a:rPr>
              <a:t>can</a:t>
            </a:r>
            <a:r>
              <a:rPr lang="hr-HR" sz="1100" i="1">
                <a:solidFill>
                  <a:schemeClr val="bg1">
                    <a:lumMod val="50000"/>
                  </a:schemeClr>
                </a:solidFill>
                <a:latin typeface="Arial"/>
                <a:ea typeface="Roboto Condensed"/>
                <a:cs typeface="Arial"/>
              </a:rPr>
              <a:t> </a:t>
            </a:r>
            <a:r>
              <a:rPr lang="hr-HR" sz="1100" i="1" err="1">
                <a:solidFill>
                  <a:schemeClr val="bg1">
                    <a:lumMod val="50000"/>
                  </a:schemeClr>
                </a:solidFill>
                <a:latin typeface="Arial"/>
                <a:ea typeface="Roboto Condensed"/>
                <a:cs typeface="Arial"/>
              </a:rPr>
              <a:t>be</a:t>
            </a:r>
            <a:r>
              <a:rPr lang="hr-HR" sz="1100" i="1">
                <a:solidFill>
                  <a:schemeClr val="bg1">
                    <a:lumMod val="50000"/>
                  </a:schemeClr>
                </a:solidFill>
                <a:latin typeface="Arial"/>
                <a:ea typeface="Roboto Condensed"/>
                <a:cs typeface="Arial"/>
              </a:rPr>
              <a:t> </a:t>
            </a:r>
            <a:r>
              <a:rPr lang="hr-HR" sz="1100" i="1" err="1">
                <a:solidFill>
                  <a:schemeClr val="bg1">
                    <a:lumMod val="50000"/>
                  </a:schemeClr>
                </a:solidFill>
                <a:latin typeface="Arial"/>
                <a:ea typeface="Roboto Condensed"/>
                <a:cs typeface="Arial"/>
              </a:rPr>
              <a:t>used</a:t>
            </a:r>
            <a:r>
              <a:rPr lang="hr-HR" sz="1100" i="1">
                <a:solidFill>
                  <a:schemeClr val="bg1">
                    <a:lumMod val="50000"/>
                  </a:schemeClr>
                </a:solidFill>
                <a:latin typeface="Arial"/>
                <a:ea typeface="Roboto Condensed"/>
                <a:cs typeface="Arial"/>
              </a:rPr>
              <a:t> for </a:t>
            </a:r>
            <a:r>
              <a:rPr lang="hr-HR" sz="1100" i="1" err="1">
                <a:solidFill>
                  <a:schemeClr val="bg1">
                    <a:lumMod val="50000"/>
                  </a:schemeClr>
                </a:solidFill>
                <a:latin typeface="Arial"/>
                <a:ea typeface="Roboto Condensed"/>
                <a:cs typeface="Arial"/>
              </a:rPr>
              <a:t>highlighting</a:t>
            </a:r>
            <a:r>
              <a:rPr lang="hr-HR" sz="1100" i="1">
                <a:solidFill>
                  <a:schemeClr val="bg1">
                    <a:lumMod val="50000"/>
                  </a:schemeClr>
                </a:solidFill>
                <a:latin typeface="Arial"/>
                <a:ea typeface="Roboto Condensed"/>
                <a:cs typeface="Arial"/>
              </a:rPr>
              <a:t> </a:t>
            </a:r>
            <a:endParaRPr lang="de-DE" sz="1100" i="1">
              <a:solidFill>
                <a:schemeClr val="bg1">
                  <a:lumMod val="50000"/>
                </a:schemeClr>
              </a:solidFill>
              <a:latin typeface="Arial"/>
              <a:ea typeface="Roboto Condensed"/>
              <a:cs typeface="Arial"/>
            </a:endParaRPr>
          </a:p>
        </p:txBody>
      </p:sp>
      <p:sp>
        <p:nvSpPr>
          <p:cNvPr id="4" name="Textfeld 13">
            <a:extLst>
              <a:ext uri="{FF2B5EF4-FFF2-40B4-BE49-F238E27FC236}">
                <a16:creationId xmlns:a16="http://schemas.microsoft.com/office/drawing/2014/main" id="{22D93158-B3C2-9306-57F0-88F803E0F5E2}"/>
              </a:ext>
            </a:extLst>
          </p:cNvPr>
          <p:cNvSpPr txBox="1"/>
          <p:nvPr/>
        </p:nvSpPr>
        <p:spPr>
          <a:xfrm>
            <a:off x="10399440" y="2792052"/>
            <a:ext cx="1285502" cy="846386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hr-HR" sz="1100" i="1" err="1">
                <a:solidFill>
                  <a:schemeClr val="bg1">
                    <a:lumMod val="50000"/>
                  </a:schemeClr>
                </a:solidFill>
                <a:latin typeface="Arial"/>
                <a:ea typeface="Roboto Condensed"/>
                <a:cs typeface="Arial"/>
              </a:rPr>
              <a:t>Three</a:t>
            </a:r>
            <a:r>
              <a:rPr lang="hr-HR" sz="1100" i="1">
                <a:solidFill>
                  <a:schemeClr val="bg1">
                    <a:lumMod val="50000"/>
                  </a:schemeClr>
                </a:solidFill>
                <a:latin typeface="Arial"/>
                <a:ea typeface="Roboto Condensed"/>
                <a:cs typeface="Arial"/>
              </a:rPr>
              <a:t> Danube </a:t>
            </a:r>
            <a:r>
              <a:rPr lang="hr-HR" sz="1100" i="1" err="1">
                <a:solidFill>
                  <a:schemeClr val="bg1">
                    <a:lumMod val="50000"/>
                  </a:schemeClr>
                </a:solidFill>
                <a:latin typeface="Arial"/>
                <a:ea typeface="Roboto Condensed"/>
                <a:cs typeface="Arial"/>
              </a:rPr>
              <a:t>patterned</a:t>
            </a:r>
            <a:r>
              <a:rPr lang="hr-HR" sz="1100" i="1">
                <a:solidFill>
                  <a:schemeClr val="bg1">
                    <a:lumMod val="50000"/>
                  </a:schemeClr>
                </a:solidFill>
                <a:latin typeface="Arial"/>
                <a:ea typeface="Roboto Condensed"/>
                <a:cs typeface="Arial"/>
              </a:rPr>
              <a:t> </a:t>
            </a:r>
            <a:r>
              <a:rPr lang="hr-HR" sz="1100" i="1" err="1">
                <a:solidFill>
                  <a:schemeClr val="bg1">
                    <a:lumMod val="50000"/>
                  </a:schemeClr>
                </a:solidFill>
                <a:latin typeface="Arial"/>
                <a:ea typeface="Roboto Condensed"/>
                <a:cs typeface="Arial"/>
              </a:rPr>
              <a:t>arrows</a:t>
            </a:r>
            <a:r>
              <a:rPr lang="hr-HR" sz="1100" i="1">
                <a:solidFill>
                  <a:schemeClr val="bg1">
                    <a:lumMod val="50000"/>
                  </a:schemeClr>
                </a:solidFill>
                <a:latin typeface="Arial"/>
                <a:ea typeface="Roboto Condensed"/>
                <a:cs typeface="Arial"/>
              </a:rPr>
              <a:t> </a:t>
            </a:r>
            <a:r>
              <a:rPr lang="hr-HR" sz="1100" i="1" err="1">
                <a:solidFill>
                  <a:schemeClr val="bg1">
                    <a:lumMod val="50000"/>
                  </a:schemeClr>
                </a:solidFill>
                <a:latin typeface="Arial"/>
                <a:ea typeface="Roboto Condensed"/>
                <a:cs typeface="Arial"/>
              </a:rPr>
              <a:t>in</a:t>
            </a:r>
            <a:r>
              <a:rPr lang="hr-HR" sz="1100" i="1">
                <a:solidFill>
                  <a:schemeClr val="bg1">
                    <a:lumMod val="50000"/>
                  </a:schemeClr>
                </a:solidFill>
                <a:latin typeface="Arial"/>
                <a:ea typeface="Roboto Condensed"/>
                <a:cs typeface="Arial"/>
              </a:rPr>
              <a:t> </a:t>
            </a:r>
            <a:r>
              <a:rPr lang="hr-HR" sz="1100" i="1" err="1">
                <a:solidFill>
                  <a:schemeClr val="bg1">
                    <a:lumMod val="50000"/>
                  </a:schemeClr>
                </a:solidFill>
                <a:latin typeface="Arial"/>
                <a:ea typeface="Roboto Condensed"/>
                <a:cs typeface="Arial"/>
              </a:rPr>
              <a:t>corporate</a:t>
            </a:r>
            <a:r>
              <a:rPr lang="hr-HR" sz="1100" i="1">
                <a:solidFill>
                  <a:schemeClr val="bg1">
                    <a:lumMod val="50000"/>
                  </a:schemeClr>
                </a:solidFill>
                <a:latin typeface="Arial"/>
                <a:ea typeface="Roboto Condensed"/>
                <a:cs typeface="Arial"/>
              </a:rPr>
              <a:t> </a:t>
            </a:r>
            <a:r>
              <a:rPr lang="hr-HR" sz="1100" i="1" err="1">
                <a:solidFill>
                  <a:schemeClr val="bg1">
                    <a:lumMod val="50000"/>
                  </a:schemeClr>
                </a:solidFill>
                <a:latin typeface="Arial"/>
                <a:ea typeface="Roboto Condensed"/>
                <a:cs typeface="Arial"/>
              </a:rPr>
              <a:t>colors</a:t>
            </a:r>
            <a:r>
              <a:rPr lang="hr-HR" sz="1100" i="1">
                <a:solidFill>
                  <a:schemeClr val="bg1">
                    <a:lumMod val="50000"/>
                  </a:schemeClr>
                </a:solidFill>
                <a:latin typeface="Arial"/>
                <a:ea typeface="Roboto Condensed"/>
                <a:cs typeface="Arial"/>
              </a:rPr>
              <a:t> </a:t>
            </a:r>
            <a:r>
              <a:rPr lang="hr-HR" sz="1100" i="1" err="1">
                <a:solidFill>
                  <a:schemeClr val="bg1">
                    <a:lumMod val="50000"/>
                  </a:schemeClr>
                </a:solidFill>
                <a:latin typeface="Arial"/>
                <a:ea typeface="Roboto Condensed"/>
                <a:cs typeface="Arial"/>
              </a:rPr>
              <a:t>can</a:t>
            </a:r>
            <a:r>
              <a:rPr lang="hr-HR" sz="1100" i="1">
                <a:solidFill>
                  <a:schemeClr val="bg1">
                    <a:lumMod val="50000"/>
                  </a:schemeClr>
                </a:solidFill>
                <a:latin typeface="Arial"/>
                <a:ea typeface="Roboto Condensed"/>
                <a:cs typeface="Arial"/>
              </a:rPr>
              <a:t> </a:t>
            </a:r>
            <a:r>
              <a:rPr lang="hr-HR" sz="1100" i="1" err="1">
                <a:solidFill>
                  <a:schemeClr val="bg1">
                    <a:lumMod val="50000"/>
                  </a:schemeClr>
                </a:solidFill>
                <a:latin typeface="Arial"/>
                <a:ea typeface="Roboto Condensed"/>
                <a:cs typeface="Arial"/>
              </a:rPr>
              <a:t>be</a:t>
            </a:r>
            <a:r>
              <a:rPr lang="hr-HR" sz="1100" i="1">
                <a:solidFill>
                  <a:schemeClr val="bg1">
                    <a:lumMod val="50000"/>
                  </a:schemeClr>
                </a:solidFill>
                <a:latin typeface="Arial"/>
                <a:ea typeface="Roboto Condensed"/>
                <a:cs typeface="Arial"/>
              </a:rPr>
              <a:t> </a:t>
            </a:r>
            <a:r>
              <a:rPr lang="hr-HR" sz="1100" i="1" err="1">
                <a:solidFill>
                  <a:schemeClr val="bg1">
                    <a:lumMod val="50000"/>
                  </a:schemeClr>
                </a:solidFill>
                <a:latin typeface="Arial"/>
                <a:ea typeface="Roboto Condensed"/>
                <a:cs typeface="Arial"/>
              </a:rPr>
              <a:t>used</a:t>
            </a:r>
            <a:r>
              <a:rPr lang="hr-HR" sz="1100" i="1">
                <a:solidFill>
                  <a:schemeClr val="bg1">
                    <a:lumMod val="50000"/>
                  </a:schemeClr>
                </a:solidFill>
                <a:latin typeface="Arial"/>
                <a:ea typeface="Roboto Condensed"/>
                <a:cs typeface="Arial"/>
              </a:rPr>
              <a:t> </a:t>
            </a:r>
            <a:r>
              <a:rPr lang="hr-HR" sz="1100" i="1" err="1">
                <a:solidFill>
                  <a:schemeClr val="bg1">
                    <a:lumMod val="50000"/>
                  </a:schemeClr>
                </a:solidFill>
                <a:latin typeface="Arial"/>
                <a:ea typeface="Roboto Condensed"/>
                <a:cs typeface="Arial"/>
              </a:rPr>
              <a:t>in</a:t>
            </a:r>
            <a:r>
              <a:rPr lang="hr-HR" sz="1100" i="1">
                <a:solidFill>
                  <a:schemeClr val="bg1">
                    <a:lumMod val="50000"/>
                  </a:schemeClr>
                </a:solidFill>
                <a:latin typeface="Arial"/>
                <a:ea typeface="Roboto Condensed"/>
                <a:cs typeface="Arial"/>
              </a:rPr>
              <a:t> </a:t>
            </a:r>
            <a:r>
              <a:rPr lang="hr-HR" sz="1100" i="1" err="1">
                <a:solidFill>
                  <a:schemeClr val="bg1">
                    <a:lumMod val="50000"/>
                  </a:schemeClr>
                </a:solidFill>
                <a:latin typeface="Arial"/>
                <a:ea typeface="Roboto Condensed"/>
                <a:cs typeface="Arial"/>
              </a:rPr>
              <a:t>smaller</a:t>
            </a:r>
            <a:r>
              <a:rPr lang="hr-HR" sz="1100" i="1">
                <a:solidFill>
                  <a:schemeClr val="bg1">
                    <a:lumMod val="50000"/>
                  </a:schemeClr>
                </a:solidFill>
                <a:latin typeface="Arial"/>
                <a:ea typeface="Roboto Condensed"/>
                <a:cs typeface="Arial"/>
              </a:rPr>
              <a:t> format</a:t>
            </a:r>
            <a:endParaRPr lang="de-DE" sz="1100" i="1">
              <a:solidFill>
                <a:schemeClr val="bg1">
                  <a:lumMod val="50000"/>
                </a:schemeClr>
              </a:solidFill>
              <a:latin typeface="Arial"/>
              <a:ea typeface="Roboto Condensed"/>
              <a:cs typeface="Arial"/>
            </a:endParaRPr>
          </a:p>
        </p:txBody>
      </p:sp>
      <p:pic>
        <p:nvPicPr>
          <p:cNvPr id="23" name="Picture 22" descr="A black and grey logo&#10;&#10;AI-generated content may be incorrect.">
            <a:extLst>
              <a:ext uri="{FF2B5EF4-FFF2-40B4-BE49-F238E27FC236}">
                <a16:creationId xmlns:a16="http://schemas.microsoft.com/office/drawing/2014/main" id="{5A93D6E1-531F-813E-8B89-CD854C463868}"/>
              </a:ext>
            </a:extLst>
          </p:cNvPr>
          <p:cNvPicPr>
            <a:picLocks noChangeAspect="1"/>
          </p:cNvPicPr>
          <p:nvPr/>
        </p:nvPicPr>
        <p:blipFill>
          <a:blip r:embed="rId57"/>
          <a:stretch>
            <a:fillRect/>
          </a:stretch>
        </p:blipFill>
        <p:spPr>
          <a:xfrm>
            <a:off x="611886" y="4496728"/>
            <a:ext cx="925272" cy="142274"/>
          </a:xfrm>
          <a:prstGeom prst="rect">
            <a:avLst/>
          </a:prstGeom>
        </p:spPr>
      </p:pic>
      <p:pic>
        <p:nvPicPr>
          <p:cNvPr id="44" name="Graphic 43">
            <a:extLst>
              <a:ext uri="{FF2B5EF4-FFF2-40B4-BE49-F238E27FC236}">
                <a16:creationId xmlns:a16="http://schemas.microsoft.com/office/drawing/2014/main" id="{B8A5F723-0A7D-00E8-0166-3F0851EFDC6B}"/>
              </a:ext>
            </a:extLst>
          </p:cNvPr>
          <p:cNvPicPr>
            <a:picLocks noChangeAspect="1"/>
          </p:cNvPicPr>
          <p:nvPr/>
        </p:nvPicPr>
        <p:blipFill>
          <a:blip r:embed="rId58">
            <a:extLst>
              <a:ext uri="{96DAC541-7B7A-43D3-8B79-37D633B846F1}">
                <asvg:svgBlip xmlns:asvg="http://schemas.microsoft.com/office/drawing/2016/SVG/main" r:embed="rId59"/>
              </a:ext>
            </a:extLst>
          </a:blip>
          <a:stretch>
            <a:fillRect/>
          </a:stretch>
        </p:blipFill>
        <p:spPr>
          <a:xfrm>
            <a:off x="611886" y="4305833"/>
            <a:ext cx="925272" cy="143577"/>
          </a:xfrm>
          <a:prstGeom prst="rect">
            <a:avLst/>
          </a:prstGeom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5AB40675-557B-EF9D-9DCE-67F218B513D4}"/>
              </a:ext>
            </a:extLst>
          </p:cNvPr>
          <p:cNvPicPr>
            <a:picLocks noChangeAspect="1"/>
          </p:cNvPicPr>
          <p:nvPr/>
        </p:nvPicPr>
        <p:blipFill>
          <a:blip r:embed="rId60">
            <a:extLst>
              <a:ext uri="{96DAC541-7B7A-43D3-8B79-37D633B846F1}">
                <asvg:svgBlip xmlns:asvg="http://schemas.microsoft.com/office/drawing/2016/SVG/main" r:embed="rId61"/>
              </a:ext>
            </a:extLst>
          </a:blip>
          <a:stretch>
            <a:fillRect/>
          </a:stretch>
        </p:blipFill>
        <p:spPr>
          <a:xfrm>
            <a:off x="4581082" y="1417638"/>
            <a:ext cx="1074840" cy="1074840"/>
          </a:xfrm>
          <a:prstGeom prst="rect">
            <a:avLst/>
          </a:prstGeom>
        </p:spPr>
      </p:pic>
      <p:pic>
        <p:nvPicPr>
          <p:cNvPr id="21" name="Graphic 20">
            <a:extLst>
              <a:ext uri="{FF2B5EF4-FFF2-40B4-BE49-F238E27FC236}">
                <a16:creationId xmlns:a16="http://schemas.microsoft.com/office/drawing/2014/main" id="{E14023CE-F63A-F9F5-E32F-B0FF49906503}"/>
              </a:ext>
            </a:extLst>
          </p:cNvPr>
          <p:cNvPicPr>
            <a:picLocks noChangeAspect="1"/>
          </p:cNvPicPr>
          <p:nvPr/>
        </p:nvPicPr>
        <p:blipFill>
          <a:blip r:embed="rId62">
            <a:extLst>
              <a:ext uri="{96DAC541-7B7A-43D3-8B79-37D633B846F1}">
                <asvg:svgBlip xmlns:asvg="http://schemas.microsoft.com/office/drawing/2016/SVG/main" r:embed="rId63"/>
              </a:ext>
            </a:extLst>
          </a:blip>
          <a:stretch>
            <a:fillRect/>
          </a:stretch>
        </p:blipFill>
        <p:spPr>
          <a:xfrm>
            <a:off x="4581082" y="2562267"/>
            <a:ext cx="1074840" cy="1074840"/>
          </a:xfrm>
          <a:prstGeom prst="rect">
            <a:avLst/>
          </a:prstGeom>
        </p:spPr>
      </p:pic>
      <p:pic>
        <p:nvPicPr>
          <p:cNvPr id="30" name="Graphic 29">
            <a:extLst>
              <a:ext uri="{FF2B5EF4-FFF2-40B4-BE49-F238E27FC236}">
                <a16:creationId xmlns:a16="http://schemas.microsoft.com/office/drawing/2014/main" id="{03736B71-8CA6-4F2D-4EEB-931BC60A64DC}"/>
              </a:ext>
            </a:extLst>
          </p:cNvPr>
          <p:cNvPicPr>
            <a:picLocks noChangeAspect="1"/>
          </p:cNvPicPr>
          <p:nvPr/>
        </p:nvPicPr>
        <p:blipFill>
          <a:blip r:embed="rId64">
            <a:extLst>
              <a:ext uri="{96DAC541-7B7A-43D3-8B79-37D633B846F1}">
                <asvg:svgBlip xmlns:asvg="http://schemas.microsoft.com/office/drawing/2016/SVG/main" r:embed="rId65"/>
              </a:ext>
            </a:extLst>
          </a:blip>
          <a:stretch>
            <a:fillRect/>
          </a:stretch>
        </p:blipFill>
        <p:spPr>
          <a:xfrm>
            <a:off x="4581082" y="3706896"/>
            <a:ext cx="1074840" cy="1074840"/>
          </a:xfrm>
          <a:prstGeom prst="rect">
            <a:avLst/>
          </a:prstGeom>
        </p:spPr>
      </p:pic>
      <p:pic>
        <p:nvPicPr>
          <p:cNvPr id="45" name="Graphic 44">
            <a:extLst>
              <a:ext uri="{FF2B5EF4-FFF2-40B4-BE49-F238E27FC236}">
                <a16:creationId xmlns:a16="http://schemas.microsoft.com/office/drawing/2014/main" id="{DFB35F1C-00F1-B642-9856-8B61D4FF003C}"/>
              </a:ext>
            </a:extLst>
          </p:cNvPr>
          <p:cNvPicPr>
            <a:picLocks noChangeAspect="1"/>
          </p:cNvPicPr>
          <p:nvPr/>
        </p:nvPicPr>
        <p:blipFill>
          <a:blip r:embed="rId66">
            <a:extLst>
              <a:ext uri="{96DAC541-7B7A-43D3-8B79-37D633B846F1}">
                <asvg:svgBlip xmlns:asvg="http://schemas.microsoft.com/office/drawing/2016/SVG/main" r:embed="rId67"/>
              </a:ext>
            </a:extLst>
          </a:blip>
          <a:stretch>
            <a:fillRect/>
          </a:stretch>
        </p:blipFill>
        <p:spPr>
          <a:xfrm>
            <a:off x="4581082" y="4851525"/>
            <a:ext cx="1074840" cy="1074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76277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81B379-6528-34B7-5A9D-F96A9B36CB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1" name="think-cell data - do not delete" hidden="1">
            <a:extLst>
              <a:ext uri="{FF2B5EF4-FFF2-40B4-BE49-F238E27FC236}">
                <a16:creationId xmlns:a16="http://schemas.microsoft.com/office/drawing/2014/main" id="{351415AA-1538-0DF3-4A88-A7E6ABEF4705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76833323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347" imgH="348" progId="TCLayout.ActiveDocument.1">
                  <p:embed/>
                </p:oleObj>
              </mc:Choice>
              <mc:Fallback>
                <p:oleObj name="think-cell Slide" r:id="rId4" imgW="347" imgH="348" progId="TCLayout.ActiveDocument.1">
                  <p:embed/>
                  <p:pic>
                    <p:nvPicPr>
                      <p:cNvPr id="181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351415AA-1538-0DF3-4A88-A7E6ABEF470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4" name="Group 33">
            <a:extLst>
              <a:ext uri="{FF2B5EF4-FFF2-40B4-BE49-F238E27FC236}">
                <a16:creationId xmlns:a16="http://schemas.microsoft.com/office/drawing/2014/main" id="{80EAC993-775B-7646-0D91-BDE27D61DEE1}"/>
              </a:ext>
            </a:extLst>
          </p:cNvPr>
          <p:cNvGrpSpPr>
            <a:grpSpLocks noChangeAspect="1"/>
          </p:cNvGrpSpPr>
          <p:nvPr/>
        </p:nvGrpSpPr>
        <p:grpSpPr>
          <a:xfrm>
            <a:off x="6085916" y="1585247"/>
            <a:ext cx="2000758" cy="1825892"/>
            <a:chOff x="6594475" y="1244600"/>
            <a:chExt cx="5594350" cy="5105400"/>
          </a:xfrm>
          <a:solidFill>
            <a:srgbClr val="23263F"/>
          </a:solidFill>
        </p:grpSpPr>
        <p:grpSp>
          <p:nvGrpSpPr>
            <p:cNvPr id="35" name="Other">
              <a:extLst>
                <a:ext uri="{FF2B5EF4-FFF2-40B4-BE49-F238E27FC236}">
                  <a16:creationId xmlns:a16="http://schemas.microsoft.com/office/drawing/2014/main" id="{A9D549F2-F684-D9FD-1878-6F3EA3898713}"/>
                </a:ext>
              </a:extLst>
            </p:cNvPr>
            <p:cNvGrpSpPr/>
            <p:nvPr/>
          </p:nvGrpSpPr>
          <p:grpSpPr>
            <a:xfrm>
              <a:off x="10345738" y="5299075"/>
              <a:ext cx="1838325" cy="754063"/>
              <a:chOff x="10345738" y="5299075"/>
              <a:chExt cx="1838325" cy="754063"/>
            </a:xfrm>
            <a:grpFill/>
          </p:grpSpPr>
          <p:sp>
            <p:nvSpPr>
              <p:cNvPr id="83" name="Freeform 6">
                <a:extLst>
                  <a:ext uri="{FF2B5EF4-FFF2-40B4-BE49-F238E27FC236}">
                    <a16:creationId xmlns:a16="http://schemas.microsoft.com/office/drawing/2014/main" id="{3C0AC128-56ED-7960-B99F-75849D98492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345738" y="5446713"/>
                <a:ext cx="1423988" cy="606425"/>
              </a:xfrm>
              <a:custGeom>
                <a:avLst/>
                <a:gdLst>
                  <a:gd name="T0" fmla="*/ 47 w 374"/>
                  <a:gd name="T1" fmla="*/ 12 h 159"/>
                  <a:gd name="T2" fmla="*/ 62 w 374"/>
                  <a:gd name="T3" fmla="*/ 30 h 159"/>
                  <a:gd name="T4" fmla="*/ 44 w 374"/>
                  <a:gd name="T5" fmla="*/ 30 h 159"/>
                  <a:gd name="T6" fmla="*/ 32 w 374"/>
                  <a:gd name="T7" fmla="*/ 35 h 159"/>
                  <a:gd name="T8" fmla="*/ 10 w 374"/>
                  <a:gd name="T9" fmla="*/ 53 h 159"/>
                  <a:gd name="T10" fmla="*/ 21 w 374"/>
                  <a:gd name="T11" fmla="*/ 39 h 159"/>
                  <a:gd name="T12" fmla="*/ 10 w 374"/>
                  <a:gd name="T13" fmla="*/ 32 h 159"/>
                  <a:gd name="T14" fmla="*/ 16 w 374"/>
                  <a:gd name="T15" fmla="*/ 21 h 159"/>
                  <a:gd name="T16" fmla="*/ 12 w 374"/>
                  <a:gd name="T17" fmla="*/ 11 h 159"/>
                  <a:gd name="T18" fmla="*/ 29 w 374"/>
                  <a:gd name="T19" fmla="*/ 2 h 159"/>
                  <a:gd name="T20" fmla="*/ 36 w 374"/>
                  <a:gd name="T21" fmla="*/ 5 h 159"/>
                  <a:gd name="T22" fmla="*/ 366 w 374"/>
                  <a:gd name="T23" fmla="*/ 55 h 159"/>
                  <a:gd name="T24" fmla="*/ 352 w 374"/>
                  <a:gd name="T25" fmla="*/ 35 h 159"/>
                  <a:gd name="T26" fmla="*/ 341 w 374"/>
                  <a:gd name="T27" fmla="*/ 22 h 159"/>
                  <a:gd name="T28" fmla="*/ 331 w 374"/>
                  <a:gd name="T29" fmla="*/ 14 h 159"/>
                  <a:gd name="T30" fmla="*/ 310 w 374"/>
                  <a:gd name="T31" fmla="*/ 16 h 159"/>
                  <a:gd name="T32" fmla="*/ 274 w 374"/>
                  <a:gd name="T33" fmla="*/ 30 h 159"/>
                  <a:gd name="T34" fmla="*/ 256 w 374"/>
                  <a:gd name="T35" fmla="*/ 30 h 159"/>
                  <a:gd name="T36" fmla="*/ 241 w 374"/>
                  <a:gd name="T37" fmla="*/ 30 h 159"/>
                  <a:gd name="T38" fmla="*/ 223 w 374"/>
                  <a:gd name="T39" fmla="*/ 25 h 159"/>
                  <a:gd name="T40" fmla="*/ 205 w 374"/>
                  <a:gd name="T41" fmla="*/ 16 h 159"/>
                  <a:gd name="T42" fmla="*/ 185 w 374"/>
                  <a:gd name="T43" fmla="*/ 6 h 159"/>
                  <a:gd name="T44" fmla="*/ 160 w 374"/>
                  <a:gd name="T45" fmla="*/ 4 h 159"/>
                  <a:gd name="T46" fmla="*/ 117 w 374"/>
                  <a:gd name="T47" fmla="*/ 19 h 159"/>
                  <a:gd name="T48" fmla="*/ 97 w 374"/>
                  <a:gd name="T49" fmla="*/ 26 h 159"/>
                  <a:gd name="T50" fmla="*/ 68 w 374"/>
                  <a:gd name="T51" fmla="*/ 24 h 159"/>
                  <a:gd name="T52" fmla="*/ 78 w 374"/>
                  <a:gd name="T53" fmla="*/ 37 h 159"/>
                  <a:gd name="T54" fmla="*/ 67 w 374"/>
                  <a:gd name="T55" fmla="*/ 44 h 159"/>
                  <a:gd name="T56" fmla="*/ 42 w 374"/>
                  <a:gd name="T57" fmla="*/ 46 h 159"/>
                  <a:gd name="T58" fmla="*/ 18 w 374"/>
                  <a:gd name="T59" fmla="*/ 48 h 159"/>
                  <a:gd name="T60" fmla="*/ 9 w 374"/>
                  <a:gd name="T61" fmla="*/ 58 h 159"/>
                  <a:gd name="T62" fmla="*/ 20 w 374"/>
                  <a:gd name="T63" fmla="*/ 73 h 159"/>
                  <a:gd name="T64" fmla="*/ 25 w 374"/>
                  <a:gd name="T65" fmla="*/ 86 h 159"/>
                  <a:gd name="T66" fmla="*/ 21 w 374"/>
                  <a:gd name="T67" fmla="*/ 95 h 159"/>
                  <a:gd name="T68" fmla="*/ 15 w 374"/>
                  <a:gd name="T69" fmla="*/ 96 h 159"/>
                  <a:gd name="T70" fmla="*/ 24 w 374"/>
                  <a:gd name="T71" fmla="*/ 105 h 159"/>
                  <a:gd name="T72" fmla="*/ 28 w 374"/>
                  <a:gd name="T73" fmla="*/ 115 h 159"/>
                  <a:gd name="T74" fmla="*/ 34 w 374"/>
                  <a:gd name="T75" fmla="*/ 121 h 159"/>
                  <a:gd name="T76" fmla="*/ 50 w 374"/>
                  <a:gd name="T77" fmla="*/ 130 h 159"/>
                  <a:gd name="T78" fmla="*/ 51 w 374"/>
                  <a:gd name="T79" fmla="*/ 135 h 159"/>
                  <a:gd name="T80" fmla="*/ 66 w 374"/>
                  <a:gd name="T81" fmla="*/ 141 h 159"/>
                  <a:gd name="T82" fmla="*/ 90 w 374"/>
                  <a:gd name="T83" fmla="*/ 147 h 159"/>
                  <a:gd name="T84" fmla="*/ 101 w 374"/>
                  <a:gd name="T85" fmla="*/ 133 h 159"/>
                  <a:gd name="T86" fmla="*/ 146 w 374"/>
                  <a:gd name="T87" fmla="*/ 150 h 159"/>
                  <a:gd name="T88" fmla="*/ 163 w 374"/>
                  <a:gd name="T89" fmla="*/ 144 h 159"/>
                  <a:gd name="T90" fmla="*/ 191 w 374"/>
                  <a:gd name="T91" fmla="*/ 140 h 159"/>
                  <a:gd name="T92" fmla="*/ 205 w 374"/>
                  <a:gd name="T93" fmla="*/ 135 h 159"/>
                  <a:gd name="T94" fmla="*/ 201 w 374"/>
                  <a:gd name="T95" fmla="*/ 157 h 159"/>
                  <a:gd name="T96" fmla="*/ 213 w 374"/>
                  <a:gd name="T97" fmla="*/ 149 h 159"/>
                  <a:gd name="T98" fmla="*/ 220 w 374"/>
                  <a:gd name="T99" fmla="*/ 138 h 159"/>
                  <a:gd name="T100" fmla="*/ 247 w 374"/>
                  <a:gd name="T101" fmla="*/ 133 h 159"/>
                  <a:gd name="T102" fmla="*/ 292 w 374"/>
                  <a:gd name="T103" fmla="*/ 127 h 159"/>
                  <a:gd name="T104" fmla="*/ 325 w 374"/>
                  <a:gd name="T105" fmla="*/ 124 h 159"/>
                  <a:gd name="T106" fmla="*/ 348 w 374"/>
                  <a:gd name="T107" fmla="*/ 124 h 159"/>
                  <a:gd name="T108" fmla="*/ 362 w 374"/>
                  <a:gd name="T109" fmla="*/ 130 h 159"/>
                  <a:gd name="T110" fmla="*/ 373 w 374"/>
                  <a:gd name="T111" fmla="*/ 123 h 159"/>
                  <a:gd name="T112" fmla="*/ 369 w 374"/>
                  <a:gd name="T113" fmla="*/ 112 h 159"/>
                  <a:gd name="T114" fmla="*/ 366 w 374"/>
                  <a:gd name="T115" fmla="*/ 99 h 159"/>
                  <a:gd name="T116" fmla="*/ 360 w 374"/>
                  <a:gd name="T117" fmla="*/ 76 h 159"/>
                  <a:gd name="T118" fmla="*/ 373 w 374"/>
                  <a:gd name="T119" fmla="*/ 63 h 159"/>
                  <a:gd name="T120" fmla="*/ 0 w 374"/>
                  <a:gd name="T121" fmla="*/ 51 h 159"/>
                  <a:gd name="T122" fmla="*/ 3 w 374"/>
                  <a:gd name="T123" fmla="*/ 49 h 159"/>
                  <a:gd name="T124" fmla="*/ 34 w 374"/>
                  <a:gd name="T125" fmla="*/ 136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74" h="159">
                    <a:moveTo>
                      <a:pt x="42" y="4"/>
                    </a:moveTo>
                    <a:cubicBezTo>
                      <a:pt x="43" y="3"/>
                      <a:pt x="44" y="3"/>
                      <a:pt x="45" y="3"/>
                    </a:cubicBezTo>
                    <a:cubicBezTo>
                      <a:pt x="46" y="5"/>
                      <a:pt x="45" y="5"/>
                      <a:pt x="45" y="7"/>
                    </a:cubicBezTo>
                    <a:cubicBezTo>
                      <a:pt x="45" y="9"/>
                      <a:pt x="46" y="11"/>
                      <a:pt x="47" y="12"/>
                    </a:cubicBezTo>
                    <a:cubicBezTo>
                      <a:pt x="49" y="16"/>
                      <a:pt x="53" y="18"/>
                      <a:pt x="58" y="20"/>
                    </a:cubicBezTo>
                    <a:cubicBezTo>
                      <a:pt x="60" y="21"/>
                      <a:pt x="62" y="22"/>
                      <a:pt x="64" y="23"/>
                    </a:cubicBezTo>
                    <a:cubicBezTo>
                      <a:pt x="67" y="23"/>
                      <a:pt x="66" y="24"/>
                      <a:pt x="65" y="26"/>
                    </a:cubicBezTo>
                    <a:cubicBezTo>
                      <a:pt x="64" y="28"/>
                      <a:pt x="64" y="30"/>
                      <a:pt x="62" y="30"/>
                    </a:cubicBezTo>
                    <a:cubicBezTo>
                      <a:pt x="60" y="30"/>
                      <a:pt x="58" y="29"/>
                      <a:pt x="56" y="28"/>
                    </a:cubicBezTo>
                    <a:cubicBezTo>
                      <a:pt x="56" y="30"/>
                      <a:pt x="53" y="28"/>
                      <a:pt x="53" y="28"/>
                    </a:cubicBezTo>
                    <a:cubicBezTo>
                      <a:pt x="51" y="28"/>
                      <a:pt x="48" y="27"/>
                      <a:pt x="46" y="28"/>
                    </a:cubicBezTo>
                    <a:cubicBezTo>
                      <a:pt x="45" y="28"/>
                      <a:pt x="45" y="29"/>
                      <a:pt x="44" y="30"/>
                    </a:cubicBezTo>
                    <a:cubicBezTo>
                      <a:pt x="43" y="30"/>
                      <a:pt x="42" y="30"/>
                      <a:pt x="41" y="30"/>
                    </a:cubicBezTo>
                    <a:cubicBezTo>
                      <a:pt x="39" y="29"/>
                      <a:pt x="37" y="29"/>
                      <a:pt x="35" y="30"/>
                    </a:cubicBezTo>
                    <a:cubicBezTo>
                      <a:pt x="35" y="31"/>
                      <a:pt x="35" y="32"/>
                      <a:pt x="34" y="33"/>
                    </a:cubicBezTo>
                    <a:cubicBezTo>
                      <a:pt x="33" y="34"/>
                      <a:pt x="32" y="35"/>
                      <a:pt x="32" y="35"/>
                    </a:cubicBezTo>
                    <a:cubicBezTo>
                      <a:pt x="29" y="37"/>
                      <a:pt x="28" y="39"/>
                      <a:pt x="25" y="40"/>
                    </a:cubicBezTo>
                    <a:cubicBezTo>
                      <a:pt x="23" y="41"/>
                      <a:pt x="21" y="42"/>
                      <a:pt x="19" y="43"/>
                    </a:cubicBezTo>
                    <a:cubicBezTo>
                      <a:pt x="17" y="45"/>
                      <a:pt x="16" y="47"/>
                      <a:pt x="14" y="48"/>
                    </a:cubicBezTo>
                    <a:cubicBezTo>
                      <a:pt x="13" y="50"/>
                      <a:pt x="11" y="53"/>
                      <a:pt x="10" y="53"/>
                    </a:cubicBezTo>
                    <a:cubicBezTo>
                      <a:pt x="7" y="53"/>
                      <a:pt x="9" y="51"/>
                      <a:pt x="10" y="50"/>
                    </a:cubicBezTo>
                    <a:cubicBezTo>
                      <a:pt x="11" y="49"/>
                      <a:pt x="10" y="47"/>
                      <a:pt x="12" y="46"/>
                    </a:cubicBezTo>
                    <a:cubicBezTo>
                      <a:pt x="13" y="44"/>
                      <a:pt x="16" y="43"/>
                      <a:pt x="18" y="42"/>
                    </a:cubicBezTo>
                    <a:cubicBezTo>
                      <a:pt x="19" y="42"/>
                      <a:pt x="22" y="40"/>
                      <a:pt x="21" y="39"/>
                    </a:cubicBezTo>
                    <a:cubicBezTo>
                      <a:pt x="20" y="37"/>
                      <a:pt x="18" y="39"/>
                      <a:pt x="17" y="39"/>
                    </a:cubicBezTo>
                    <a:cubicBezTo>
                      <a:pt x="15" y="40"/>
                      <a:pt x="13" y="40"/>
                      <a:pt x="11" y="40"/>
                    </a:cubicBezTo>
                    <a:cubicBezTo>
                      <a:pt x="8" y="40"/>
                      <a:pt x="8" y="39"/>
                      <a:pt x="7" y="36"/>
                    </a:cubicBezTo>
                    <a:cubicBezTo>
                      <a:pt x="9" y="35"/>
                      <a:pt x="9" y="34"/>
                      <a:pt x="10" y="32"/>
                    </a:cubicBezTo>
                    <a:cubicBezTo>
                      <a:pt x="12" y="31"/>
                      <a:pt x="13" y="31"/>
                      <a:pt x="13" y="28"/>
                    </a:cubicBezTo>
                    <a:cubicBezTo>
                      <a:pt x="13" y="27"/>
                      <a:pt x="12" y="25"/>
                      <a:pt x="12" y="24"/>
                    </a:cubicBezTo>
                    <a:cubicBezTo>
                      <a:pt x="13" y="22"/>
                      <a:pt x="14" y="23"/>
                      <a:pt x="15" y="22"/>
                    </a:cubicBezTo>
                    <a:cubicBezTo>
                      <a:pt x="16" y="22"/>
                      <a:pt x="16" y="21"/>
                      <a:pt x="16" y="21"/>
                    </a:cubicBezTo>
                    <a:cubicBezTo>
                      <a:pt x="17" y="21"/>
                      <a:pt x="18" y="21"/>
                      <a:pt x="18" y="21"/>
                    </a:cubicBezTo>
                    <a:cubicBezTo>
                      <a:pt x="19" y="20"/>
                      <a:pt x="18" y="19"/>
                      <a:pt x="18" y="17"/>
                    </a:cubicBezTo>
                    <a:cubicBezTo>
                      <a:pt x="18" y="15"/>
                      <a:pt x="18" y="15"/>
                      <a:pt x="17" y="13"/>
                    </a:cubicBezTo>
                    <a:cubicBezTo>
                      <a:pt x="15" y="12"/>
                      <a:pt x="14" y="11"/>
                      <a:pt x="12" y="11"/>
                    </a:cubicBezTo>
                    <a:cubicBezTo>
                      <a:pt x="12" y="8"/>
                      <a:pt x="14" y="9"/>
                      <a:pt x="15" y="8"/>
                    </a:cubicBezTo>
                    <a:cubicBezTo>
                      <a:pt x="17" y="8"/>
                      <a:pt x="17" y="7"/>
                      <a:pt x="18" y="6"/>
                    </a:cubicBezTo>
                    <a:cubicBezTo>
                      <a:pt x="20" y="2"/>
                      <a:pt x="26" y="6"/>
                      <a:pt x="27" y="1"/>
                    </a:cubicBezTo>
                    <a:cubicBezTo>
                      <a:pt x="28" y="1"/>
                      <a:pt x="28" y="2"/>
                      <a:pt x="29" y="2"/>
                    </a:cubicBezTo>
                    <a:cubicBezTo>
                      <a:pt x="30" y="2"/>
                      <a:pt x="30" y="1"/>
                      <a:pt x="31" y="1"/>
                    </a:cubicBezTo>
                    <a:cubicBezTo>
                      <a:pt x="32" y="1"/>
                      <a:pt x="31" y="1"/>
                      <a:pt x="32" y="2"/>
                    </a:cubicBezTo>
                    <a:cubicBezTo>
                      <a:pt x="33" y="2"/>
                      <a:pt x="34" y="3"/>
                      <a:pt x="34" y="4"/>
                    </a:cubicBezTo>
                    <a:cubicBezTo>
                      <a:pt x="35" y="4"/>
                      <a:pt x="35" y="5"/>
                      <a:pt x="36" y="5"/>
                    </a:cubicBezTo>
                    <a:cubicBezTo>
                      <a:pt x="37" y="6"/>
                      <a:pt x="37" y="5"/>
                      <a:pt x="38" y="5"/>
                    </a:cubicBezTo>
                    <a:cubicBezTo>
                      <a:pt x="40" y="4"/>
                      <a:pt x="41" y="5"/>
                      <a:pt x="42" y="4"/>
                    </a:cubicBezTo>
                    <a:close/>
                    <a:moveTo>
                      <a:pt x="371" y="59"/>
                    </a:moveTo>
                    <a:cubicBezTo>
                      <a:pt x="369" y="58"/>
                      <a:pt x="368" y="56"/>
                      <a:pt x="366" y="55"/>
                    </a:cubicBezTo>
                    <a:cubicBezTo>
                      <a:pt x="364" y="54"/>
                      <a:pt x="362" y="55"/>
                      <a:pt x="360" y="55"/>
                    </a:cubicBezTo>
                    <a:cubicBezTo>
                      <a:pt x="354" y="55"/>
                      <a:pt x="354" y="52"/>
                      <a:pt x="351" y="48"/>
                    </a:cubicBezTo>
                    <a:cubicBezTo>
                      <a:pt x="350" y="46"/>
                      <a:pt x="349" y="44"/>
                      <a:pt x="350" y="41"/>
                    </a:cubicBezTo>
                    <a:cubicBezTo>
                      <a:pt x="351" y="39"/>
                      <a:pt x="352" y="37"/>
                      <a:pt x="352" y="35"/>
                    </a:cubicBezTo>
                    <a:cubicBezTo>
                      <a:pt x="352" y="32"/>
                      <a:pt x="350" y="31"/>
                      <a:pt x="349" y="30"/>
                    </a:cubicBezTo>
                    <a:cubicBezTo>
                      <a:pt x="348" y="28"/>
                      <a:pt x="348" y="26"/>
                      <a:pt x="347" y="25"/>
                    </a:cubicBezTo>
                    <a:cubicBezTo>
                      <a:pt x="345" y="24"/>
                      <a:pt x="343" y="25"/>
                      <a:pt x="342" y="23"/>
                    </a:cubicBezTo>
                    <a:cubicBezTo>
                      <a:pt x="341" y="23"/>
                      <a:pt x="342" y="22"/>
                      <a:pt x="341" y="22"/>
                    </a:cubicBezTo>
                    <a:cubicBezTo>
                      <a:pt x="341" y="21"/>
                      <a:pt x="340" y="20"/>
                      <a:pt x="339" y="19"/>
                    </a:cubicBezTo>
                    <a:cubicBezTo>
                      <a:pt x="338" y="18"/>
                      <a:pt x="335" y="18"/>
                      <a:pt x="335" y="16"/>
                    </a:cubicBezTo>
                    <a:cubicBezTo>
                      <a:pt x="334" y="16"/>
                      <a:pt x="335" y="15"/>
                      <a:pt x="335" y="15"/>
                    </a:cubicBezTo>
                    <a:cubicBezTo>
                      <a:pt x="334" y="14"/>
                      <a:pt x="332" y="14"/>
                      <a:pt x="331" y="14"/>
                    </a:cubicBezTo>
                    <a:cubicBezTo>
                      <a:pt x="330" y="15"/>
                      <a:pt x="330" y="16"/>
                      <a:pt x="328" y="17"/>
                    </a:cubicBezTo>
                    <a:cubicBezTo>
                      <a:pt x="326" y="19"/>
                      <a:pt x="325" y="17"/>
                      <a:pt x="323" y="17"/>
                    </a:cubicBezTo>
                    <a:cubicBezTo>
                      <a:pt x="321" y="16"/>
                      <a:pt x="319" y="17"/>
                      <a:pt x="317" y="17"/>
                    </a:cubicBezTo>
                    <a:cubicBezTo>
                      <a:pt x="314" y="19"/>
                      <a:pt x="312" y="18"/>
                      <a:pt x="310" y="16"/>
                    </a:cubicBezTo>
                    <a:cubicBezTo>
                      <a:pt x="307" y="21"/>
                      <a:pt x="300" y="24"/>
                      <a:pt x="295" y="26"/>
                    </a:cubicBezTo>
                    <a:cubicBezTo>
                      <a:pt x="292" y="27"/>
                      <a:pt x="289" y="29"/>
                      <a:pt x="287" y="31"/>
                    </a:cubicBezTo>
                    <a:cubicBezTo>
                      <a:pt x="284" y="32"/>
                      <a:pt x="281" y="31"/>
                      <a:pt x="278" y="30"/>
                    </a:cubicBezTo>
                    <a:cubicBezTo>
                      <a:pt x="277" y="30"/>
                      <a:pt x="275" y="30"/>
                      <a:pt x="274" y="30"/>
                    </a:cubicBezTo>
                    <a:cubicBezTo>
                      <a:pt x="274" y="29"/>
                      <a:pt x="273" y="28"/>
                      <a:pt x="272" y="28"/>
                    </a:cubicBezTo>
                    <a:cubicBezTo>
                      <a:pt x="270" y="26"/>
                      <a:pt x="268" y="28"/>
                      <a:pt x="265" y="28"/>
                    </a:cubicBezTo>
                    <a:cubicBezTo>
                      <a:pt x="264" y="28"/>
                      <a:pt x="262" y="28"/>
                      <a:pt x="261" y="28"/>
                    </a:cubicBezTo>
                    <a:cubicBezTo>
                      <a:pt x="259" y="29"/>
                      <a:pt x="258" y="30"/>
                      <a:pt x="256" y="30"/>
                    </a:cubicBezTo>
                    <a:cubicBezTo>
                      <a:pt x="255" y="30"/>
                      <a:pt x="254" y="30"/>
                      <a:pt x="253" y="30"/>
                    </a:cubicBezTo>
                    <a:cubicBezTo>
                      <a:pt x="251" y="30"/>
                      <a:pt x="250" y="31"/>
                      <a:pt x="249" y="31"/>
                    </a:cubicBezTo>
                    <a:cubicBezTo>
                      <a:pt x="248" y="32"/>
                      <a:pt x="248" y="32"/>
                      <a:pt x="248" y="32"/>
                    </a:cubicBezTo>
                    <a:cubicBezTo>
                      <a:pt x="245" y="32"/>
                      <a:pt x="243" y="31"/>
                      <a:pt x="241" y="30"/>
                    </a:cubicBezTo>
                    <a:cubicBezTo>
                      <a:pt x="239" y="29"/>
                      <a:pt x="238" y="28"/>
                      <a:pt x="236" y="27"/>
                    </a:cubicBezTo>
                    <a:cubicBezTo>
                      <a:pt x="234" y="26"/>
                      <a:pt x="234" y="28"/>
                      <a:pt x="232" y="28"/>
                    </a:cubicBezTo>
                    <a:cubicBezTo>
                      <a:pt x="230" y="28"/>
                      <a:pt x="229" y="26"/>
                      <a:pt x="227" y="26"/>
                    </a:cubicBezTo>
                    <a:cubicBezTo>
                      <a:pt x="224" y="26"/>
                      <a:pt x="225" y="27"/>
                      <a:pt x="223" y="25"/>
                    </a:cubicBezTo>
                    <a:cubicBezTo>
                      <a:pt x="222" y="23"/>
                      <a:pt x="221" y="22"/>
                      <a:pt x="219" y="21"/>
                    </a:cubicBezTo>
                    <a:cubicBezTo>
                      <a:pt x="218" y="20"/>
                      <a:pt x="215" y="19"/>
                      <a:pt x="213" y="21"/>
                    </a:cubicBezTo>
                    <a:cubicBezTo>
                      <a:pt x="212" y="22"/>
                      <a:pt x="213" y="23"/>
                      <a:pt x="211" y="24"/>
                    </a:cubicBezTo>
                    <a:cubicBezTo>
                      <a:pt x="208" y="24"/>
                      <a:pt x="205" y="18"/>
                      <a:pt x="205" y="16"/>
                    </a:cubicBezTo>
                    <a:cubicBezTo>
                      <a:pt x="203" y="13"/>
                      <a:pt x="204" y="10"/>
                      <a:pt x="199" y="12"/>
                    </a:cubicBezTo>
                    <a:cubicBezTo>
                      <a:pt x="197" y="12"/>
                      <a:pt x="196" y="13"/>
                      <a:pt x="194" y="13"/>
                    </a:cubicBezTo>
                    <a:cubicBezTo>
                      <a:pt x="191" y="13"/>
                      <a:pt x="190" y="11"/>
                      <a:pt x="189" y="10"/>
                    </a:cubicBezTo>
                    <a:cubicBezTo>
                      <a:pt x="187" y="9"/>
                      <a:pt x="185" y="8"/>
                      <a:pt x="185" y="6"/>
                    </a:cubicBezTo>
                    <a:cubicBezTo>
                      <a:pt x="185" y="5"/>
                      <a:pt x="186" y="4"/>
                      <a:pt x="186" y="2"/>
                    </a:cubicBezTo>
                    <a:cubicBezTo>
                      <a:pt x="184" y="2"/>
                      <a:pt x="184" y="0"/>
                      <a:pt x="182" y="1"/>
                    </a:cubicBezTo>
                    <a:cubicBezTo>
                      <a:pt x="180" y="3"/>
                      <a:pt x="179" y="4"/>
                      <a:pt x="177" y="4"/>
                    </a:cubicBezTo>
                    <a:cubicBezTo>
                      <a:pt x="172" y="5"/>
                      <a:pt x="166" y="4"/>
                      <a:pt x="160" y="4"/>
                    </a:cubicBezTo>
                    <a:cubicBezTo>
                      <a:pt x="158" y="4"/>
                      <a:pt x="155" y="3"/>
                      <a:pt x="152" y="3"/>
                    </a:cubicBezTo>
                    <a:cubicBezTo>
                      <a:pt x="150" y="3"/>
                      <a:pt x="147" y="5"/>
                      <a:pt x="144" y="6"/>
                    </a:cubicBezTo>
                    <a:cubicBezTo>
                      <a:pt x="139" y="7"/>
                      <a:pt x="134" y="8"/>
                      <a:pt x="130" y="11"/>
                    </a:cubicBezTo>
                    <a:cubicBezTo>
                      <a:pt x="125" y="13"/>
                      <a:pt x="122" y="18"/>
                      <a:pt x="117" y="19"/>
                    </a:cubicBezTo>
                    <a:cubicBezTo>
                      <a:pt x="116" y="20"/>
                      <a:pt x="113" y="20"/>
                      <a:pt x="112" y="22"/>
                    </a:cubicBezTo>
                    <a:cubicBezTo>
                      <a:pt x="111" y="24"/>
                      <a:pt x="111" y="26"/>
                      <a:pt x="109" y="26"/>
                    </a:cubicBezTo>
                    <a:cubicBezTo>
                      <a:pt x="107" y="27"/>
                      <a:pt x="105" y="27"/>
                      <a:pt x="103" y="27"/>
                    </a:cubicBezTo>
                    <a:cubicBezTo>
                      <a:pt x="100" y="27"/>
                      <a:pt x="99" y="26"/>
                      <a:pt x="97" y="26"/>
                    </a:cubicBezTo>
                    <a:cubicBezTo>
                      <a:pt x="95" y="25"/>
                      <a:pt x="93" y="25"/>
                      <a:pt x="91" y="25"/>
                    </a:cubicBezTo>
                    <a:cubicBezTo>
                      <a:pt x="88" y="25"/>
                      <a:pt x="86" y="25"/>
                      <a:pt x="83" y="25"/>
                    </a:cubicBezTo>
                    <a:cubicBezTo>
                      <a:pt x="81" y="25"/>
                      <a:pt x="78" y="25"/>
                      <a:pt x="75" y="24"/>
                    </a:cubicBezTo>
                    <a:cubicBezTo>
                      <a:pt x="73" y="24"/>
                      <a:pt x="70" y="22"/>
                      <a:pt x="68" y="24"/>
                    </a:cubicBezTo>
                    <a:cubicBezTo>
                      <a:pt x="67" y="24"/>
                      <a:pt x="65" y="27"/>
                      <a:pt x="65" y="28"/>
                    </a:cubicBezTo>
                    <a:cubicBezTo>
                      <a:pt x="66" y="30"/>
                      <a:pt x="68" y="31"/>
                      <a:pt x="70" y="33"/>
                    </a:cubicBezTo>
                    <a:cubicBezTo>
                      <a:pt x="74" y="35"/>
                      <a:pt x="78" y="35"/>
                      <a:pt x="83" y="36"/>
                    </a:cubicBezTo>
                    <a:cubicBezTo>
                      <a:pt x="81" y="37"/>
                      <a:pt x="80" y="37"/>
                      <a:pt x="78" y="37"/>
                    </a:cubicBezTo>
                    <a:cubicBezTo>
                      <a:pt x="77" y="37"/>
                      <a:pt x="75" y="37"/>
                      <a:pt x="73" y="37"/>
                    </a:cubicBezTo>
                    <a:cubicBezTo>
                      <a:pt x="70" y="38"/>
                      <a:pt x="68" y="38"/>
                      <a:pt x="65" y="39"/>
                    </a:cubicBezTo>
                    <a:cubicBezTo>
                      <a:pt x="64" y="39"/>
                      <a:pt x="61" y="40"/>
                      <a:pt x="62" y="42"/>
                    </a:cubicBezTo>
                    <a:cubicBezTo>
                      <a:pt x="62" y="44"/>
                      <a:pt x="66" y="43"/>
                      <a:pt x="67" y="44"/>
                    </a:cubicBezTo>
                    <a:cubicBezTo>
                      <a:pt x="67" y="45"/>
                      <a:pt x="67" y="46"/>
                      <a:pt x="65" y="46"/>
                    </a:cubicBezTo>
                    <a:cubicBezTo>
                      <a:pt x="64" y="46"/>
                      <a:pt x="63" y="45"/>
                      <a:pt x="62" y="45"/>
                    </a:cubicBezTo>
                    <a:cubicBezTo>
                      <a:pt x="61" y="45"/>
                      <a:pt x="56" y="46"/>
                      <a:pt x="56" y="45"/>
                    </a:cubicBezTo>
                    <a:cubicBezTo>
                      <a:pt x="51" y="45"/>
                      <a:pt x="46" y="46"/>
                      <a:pt x="42" y="46"/>
                    </a:cubicBezTo>
                    <a:cubicBezTo>
                      <a:pt x="39" y="46"/>
                      <a:pt x="33" y="47"/>
                      <a:pt x="32" y="44"/>
                    </a:cubicBezTo>
                    <a:cubicBezTo>
                      <a:pt x="30" y="43"/>
                      <a:pt x="28" y="44"/>
                      <a:pt x="26" y="45"/>
                    </a:cubicBezTo>
                    <a:cubicBezTo>
                      <a:pt x="25" y="45"/>
                      <a:pt x="24" y="44"/>
                      <a:pt x="22" y="45"/>
                    </a:cubicBezTo>
                    <a:cubicBezTo>
                      <a:pt x="20" y="45"/>
                      <a:pt x="19" y="47"/>
                      <a:pt x="18" y="48"/>
                    </a:cubicBezTo>
                    <a:cubicBezTo>
                      <a:pt x="17" y="49"/>
                      <a:pt x="15" y="50"/>
                      <a:pt x="14" y="51"/>
                    </a:cubicBezTo>
                    <a:cubicBezTo>
                      <a:pt x="14" y="52"/>
                      <a:pt x="15" y="52"/>
                      <a:pt x="14" y="53"/>
                    </a:cubicBezTo>
                    <a:cubicBezTo>
                      <a:pt x="14" y="54"/>
                      <a:pt x="13" y="54"/>
                      <a:pt x="12" y="55"/>
                    </a:cubicBezTo>
                    <a:cubicBezTo>
                      <a:pt x="11" y="55"/>
                      <a:pt x="9" y="56"/>
                      <a:pt x="9" y="58"/>
                    </a:cubicBezTo>
                    <a:cubicBezTo>
                      <a:pt x="8" y="60"/>
                      <a:pt x="10" y="61"/>
                      <a:pt x="9" y="63"/>
                    </a:cubicBezTo>
                    <a:cubicBezTo>
                      <a:pt x="9" y="65"/>
                      <a:pt x="8" y="66"/>
                      <a:pt x="8" y="67"/>
                    </a:cubicBezTo>
                    <a:cubicBezTo>
                      <a:pt x="7" y="72"/>
                      <a:pt x="22" y="65"/>
                      <a:pt x="23" y="67"/>
                    </a:cubicBezTo>
                    <a:cubicBezTo>
                      <a:pt x="26" y="68"/>
                      <a:pt x="21" y="72"/>
                      <a:pt x="20" y="73"/>
                    </a:cubicBezTo>
                    <a:cubicBezTo>
                      <a:pt x="17" y="77"/>
                      <a:pt x="23" y="76"/>
                      <a:pt x="23" y="78"/>
                    </a:cubicBezTo>
                    <a:cubicBezTo>
                      <a:pt x="22" y="79"/>
                      <a:pt x="22" y="81"/>
                      <a:pt x="23" y="82"/>
                    </a:cubicBezTo>
                    <a:cubicBezTo>
                      <a:pt x="24" y="83"/>
                      <a:pt x="26" y="82"/>
                      <a:pt x="27" y="83"/>
                    </a:cubicBezTo>
                    <a:cubicBezTo>
                      <a:pt x="27" y="84"/>
                      <a:pt x="25" y="85"/>
                      <a:pt x="25" y="86"/>
                    </a:cubicBezTo>
                    <a:cubicBezTo>
                      <a:pt x="24" y="87"/>
                      <a:pt x="22" y="87"/>
                      <a:pt x="21" y="88"/>
                    </a:cubicBezTo>
                    <a:cubicBezTo>
                      <a:pt x="21" y="90"/>
                      <a:pt x="24" y="93"/>
                      <a:pt x="25" y="93"/>
                    </a:cubicBezTo>
                    <a:cubicBezTo>
                      <a:pt x="27" y="94"/>
                      <a:pt x="31" y="95"/>
                      <a:pt x="27" y="96"/>
                    </a:cubicBezTo>
                    <a:cubicBezTo>
                      <a:pt x="25" y="96"/>
                      <a:pt x="21" y="98"/>
                      <a:pt x="21" y="95"/>
                    </a:cubicBezTo>
                    <a:cubicBezTo>
                      <a:pt x="19" y="94"/>
                      <a:pt x="20" y="97"/>
                      <a:pt x="19" y="97"/>
                    </a:cubicBezTo>
                    <a:cubicBezTo>
                      <a:pt x="18" y="95"/>
                      <a:pt x="18" y="93"/>
                      <a:pt x="17" y="91"/>
                    </a:cubicBezTo>
                    <a:cubicBezTo>
                      <a:pt x="17" y="90"/>
                      <a:pt x="17" y="88"/>
                      <a:pt x="15" y="88"/>
                    </a:cubicBezTo>
                    <a:cubicBezTo>
                      <a:pt x="10" y="89"/>
                      <a:pt x="17" y="94"/>
                      <a:pt x="15" y="96"/>
                    </a:cubicBezTo>
                    <a:cubicBezTo>
                      <a:pt x="14" y="97"/>
                      <a:pt x="11" y="97"/>
                      <a:pt x="12" y="100"/>
                    </a:cubicBezTo>
                    <a:cubicBezTo>
                      <a:pt x="12" y="100"/>
                      <a:pt x="15" y="102"/>
                      <a:pt x="16" y="102"/>
                    </a:cubicBezTo>
                    <a:cubicBezTo>
                      <a:pt x="18" y="102"/>
                      <a:pt x="19" y="101"/>
                      <a:pt x="21" y="101"/>
                    </a:cubicBezTo>
                    <a:cubicBezTo>
                      <a:pt x="22" y="101"/>
                      <a:pt x="24" y="103"/>
                      <a:pt x="24" y="105"/>
                    </a:cubicBezTo>
                    <a:cubicBezTo>
                      <a:pt x="26" y="106"/>
                      <a:pt x="30" y="105"/>
                      <a:pt x="31" y="107"/>
                    </a:cubicBezTo>
                    <a:cubicBezTo>
                      <a:pt x="32" y="109"/>
                      <a:pt x="31" y="111"/>
                      <a:pt x="30" y="112"/>
                    </a:cubicBezTo>
                    <a:cubicBezTo>
                      <a:pt x="30" y="113"/>
                      <a:pt x="28" y="113"/>
                      <a:pt x="28" y="113"/>
                    </a:cubicBezTo>
                    <a:cubicBezTo>
                      <a:pt x="27" y="114"/>
                      <a:pt x="28" y="114"/>
                      <a:pt x="28" y="115"/>
                    </a:cubicBezTo>
                    <a:cubicBezTo>
                      <a:pt x="29" y="115"/>
                      <a:pt x="29" y="115"/>
                      <a:pt x="29" y="116"/>
                    </a:cubicBezTo>
                    <a:cubicBezTo>
                      <a:pt x="30" y="116"/>
                      <a:pt x="30" y="117"/>
                      <a:pt x="30" y="117"/>
                    </a:cubicBezTo>
                    <a:cubicBezTo>
                      <a:pt x="30" y="118"/>
                      <a:pt x="30" y="120"/>
                      <a:pt x="31" y="121"/>
                    </a:cubicBezTo>
                    <a:cubicBezTo>
                      <a:pt x="32" y="121"/>
                      <a:pt x="33" y="121"/>
                      <a:pt x="34" y="121"/>
                    </a:cubicBezTo>
                    <a:cubicBezTo>
                      <a:pt x="33" y="124"/>
                      <a:pt x="39" y="124"/>
                      <a:pt x="36" y="127"/>
                    </a:cubicBezTo>
                    <a:cubicBezTo>
                      <a:pt x="35" y="128"/>
                      <a:pt x="30" y="125"/>
                      <a:pt x="31" y="129"/>
                    </a:cubicBezTo>
                    <a:cubicBezTo>
                      <a:pt x="31" y="131"/>
                      <a:pt x="35" y="130"/>
                      <a:pt x="37" y="130"/>
                    </a:cubicBezTo>
                    <a:cubicBezTo>
                      <a:pt x="41" y="130"/>
                      <a:pt x="46" y="129"/>
                      <a:pt x="50" y="130"/>
                    </a:cubicBezTo>
                    <a:cubicBezTo>
                      <a:pt x="50" y="132"/>
                      <a:pt x="47" y="131"/>
                      <a:pt x="46" y="133"/>
                    </a:cubicBezTo>
                    <a:cubicBezTo>
                      <a:pt x="45" y="134"/>
                      <a:pt x="45" y="134"/>
                      <a:pt x="46" y="135"/>
                    </a:cubicBezTo>
                    <a:cubicBezTo>
                      <a:pt x="46" y="137"/>
                      <a:pt x="45" y="138"/>
                      <a:pt x="45" y="140"/>
                    </a:cubicBezTo>
                    <a:cubicBezTo>
                      <a:pt x="47" y="138"/>
                      <a:pt x="50" y="136"/>
                      <a:pt x="51" y="135"/>
                    </a:cubicBezTo>
                    <a:cubicBezTo>
                      <a:pt x="53" y="134"/>
                      <a:pt x="54" y="134"/>
                      <a:pt x="55" y="135"/>
                    </a:cubicBezTo>
                    <a:cubicBezTo>
                      <a:pt x="56" y="136"/>
                      <a:pt x="60" y="140"/>
                      <a:pt x="60" y="137"/>
                    </a:cubicBezTo>
                    <a:cubicBezTo>
                      <a:pt x="62" y="137"/>
                      <a:pt x="64" y="137"/>
                      <a:pt x="65" y="138"/>
                    </a:cubicBezTo>
                    <a:cubicBezTo>
                      <a:pt x="66" y="139"/>
                      <a:pt x="65" y="140"/>
                      <a:pt x="66" y="141"/>
                    </a:cubicBezTo>
                    <a:cubicBezTo>
                      <a:pt x="66" y="142"/>
                      <a:pt x="67" y="144"/>
                      <a:pt x="68" y="145"/>
                    </a:cubicBezTo>
                    <a:cubicBezTo>
                      <a:pt x="70" y="148"/>
                      <a:pt x="75" y="150"/>
                      <a:pt x="80" y="149"/>
                    </a:cubicBezTo>
                    <a:cubicBezTo>
                      <a:pt x="82" y="149"/>
                      <a:pt x="84" y="148"/>
                      <a:pt x="87" y="147"/>
                    </a:cubicBezTo>
                    <a:cubicBezTo>
                      <a:pt x="88" y="147"/>
                      <a:pt x="89" y="147"/>
                      <a:pt x="90" y="147"/>
                    </a:cubicBezTo>
                    <a:cubicBezTo>
                      <a:pt x="90" y="147"/>
                      <a:pt x="91" y="148"/>
                      <a:pt x="92" y="148"/>
                    </a:cubicBezTo>
                    <a:cubicBezTo>
                      <a:pt x="94" y="147"/>
                      <a:pt x="94" y="141"/>
                      <a:pt x="94" y="139"/>
                    </a:cubicBezTo>
                    <a:cubicBezTo>
                      <a:pt x="94" y="137"/>
                      <a:pt x="94" y="135"/>
                      <a:pt x="95" y="134"/>
                    </a:cubicBezTo>
                    <a:cubicBezTo>
                      <a:pt x="97" y="132"/>
                      <a:pt x="100" y="133"/>
                      <a:pt x="101" y="133"/>
                    </a:cubicBezTo>
                    <a:cubicBezTo>
                      <a:pt x="107" y="134"/>
                      <a:pt x="110" y="137"/>
                      <a:pt x="115" y="139"/>
                    </a:cubicBezTo>
                    <a:cubicBezTo>
                      <a:pt x="120" y="141"/>
                      <a:pt x="124" y="143"/>
                      <a:pt x="127" y="147"/>
                    </a:cubicBezTo>
                    <a:cubicBezTo>
                      <a:pt x="130" y="150"/>
                      <a:pt x="132" y="153"/>
                      <a:pt x="137" y="152"/>
                    </a:cubicBezTo>
                    <a:cubicBezTo>
                      <a:pt x="140" y="152"/>
                      <a:pt x="143" y="151"/>
                      <a:pt x="146" y="150"/>
                    </a:cubicBezTo>
                    <a:cubicBezTo>
                      <a:pt x="149" y="150"/>
                      <a:pt x="152" y="151"/>
                      <a:pt x="155" y="150"/>
                    </a:cubicBezTo>
                    <a:cubicBezTo>
                      <a:pt x="156" y="149"/>
                      <a:pt x="157" y="148"/>
                      <a:pt x="159" y="148"/>
                    </a:cubicBezTo>
                    <a:cubicBezTo>
                      <a:pt x="159" y="148"/>
                      <a:pt x="160" y="149"/>
                      <a:pt x="161" y="149"/>
                    </a:cubicBezTo>
                    <a:cubicBezTo>
                      <a:pt x="164" y="149"/>
                      <a:pt x="163" y="146"/>
                      <a:pt x="163" y="144"/>
                    </a:cubicBezTo>
                    <a:cubicBezTo>
                      <a:pt x="167" y="142"/>
                      <a:pt x="170" y="139"/>
                      <a:pt x="172" y="136"/>
                    </a:cubicBezTo>
                    <a:cubicBezTo>
                      <a:pt x="175" y="136"/>
                      <a:pt x="175" y="134"/>
                      <a:pt x="178" y="135"/>
                    </a:cubicBezTo>
                    <a:cubicBezTo>
                      <a:pt x="181" y="137"/>
                      <a:pt x="184" y="138"/>
                      <a:pt x="186" y="140"/>
                    </a:cubicBezTo>
                    <a:cubicBezTo>
                      <a:pt x="188" y="140"/>
                      <a:pt x="190" y="140"/>
                      <a:pt x="191" y="140"/>
                    </a:cubicBezTo>
                    <a:cubicBezTo>
                      <a:pt x="194" y="139"/>
                      <a:pt x="192" y="138"/>
                      <a:pt x="193" y="136"/>
                    </a:cubicBezTo>
                    <a:cubicBezTo>
                      <a:pt x="196" y="136"/>
                      <a:pt x="198" y="136"/>
                      <a:pt x="200" y="134"/>
                    </a:cubicBezTo>
                    <a:cubicBezTo>
                      <a:pt x="201" y="133"/>
                      <a:pt x="201" y="132"/>
                      <a:pt x="203" y="132"/>
                    </a:cubicBezTo>
                    <a:cubicBezTo>
                      <a:pt x="204" y="132"/>
                      <a:pt x="204" y="134"/>
                      <a:pt x="205" y="135"/>
                    </a:cubicBezTo>
                    <a:cubicBezTo>
                      <a:pt x="205" y="136"/>
                      <a:pt x="206" y="139"/>
                      <a:pt x="205" y="141"/>
                    </a:cubicBezTo>
                    <a:cubicBezTo>
                      <a:pt x="204" y="142"/>
                      <a:pt x="202" y="142"/>
                      <a:pt x="201" y="143"/>
                    </a:cubicBezTo>
                    <a:cubicBezTo>
                      <a:pt x="199" y="145"/>
                      <a:pt x="198" y="146"/>
                      <a:pt x="197" y="147"/>
                    </a:cubicBezTo>
                    <a:cubicBezTo>
                      <a:pt x="199" y="150"/>
                      <a:pt x="198" y="155"/>
                      <a:pt x="201" y="157"/>
                    </a:cubicBezTo>
                    <a:cubicBezTo>
                      <a:pt x="203" y="159"/>
                      <a:pt x="204" y="157"/>
                      <a:pt x="205" y="156"/>
                    </a:cubicBezTo>
                    <a:cubicBezTo>
                      <a:pt x="206" y="155"/>
                      <a:pt x="208" y="155"/>
                      <a:pt x="208" y="154"/>
                    </a:cubicBezTo>
                    <a:cubicBezTo>
                      <a:pt x="209" y="153"/>
                      <a:pt x="207" y="152"/>
                      <a:pt x="208" y="150"/>
                    </a:cubicBezTo>
                    <a:cubicBezTo>
                      <a:pt x="209" y="149"/>
                      <a:pt x="212" y="151"/>
                      <a:pt x="213" y="149"/>
                    </a:cubicBezTo>
                    <a:cubicBezTo>
                      <a:pt x="214" y="148"/>
                      <a:pt x="213" y="146"/>
                      <a:pt x="213" y="145"/>
                    </a:cubicBezTo>
                    <a:cubicBezTo>
                      <a:pt x="213" y="144"/>
                      <a:pt x="213" y="143"/>
                      <a:pt x="213" y="142"/>
                    </a:cubicBezTo>
                    <a:cubicBezTo>
                      <a:pt x="214" y="140"/>
                      <a:pt x="213" y="135"/>
                      <a:pt x="215" y="135"/>
                    </a:cubicBezTo>
                    <a:cubicBezTo>
                      <a:pt x="217" y="134"/>
                      <a:pt x="220" y="137"/>
                      <a:pt x="220" y="138"/>
                    </a:cubicBezTo>
                    <a:cubicBezTo>
                      <a:pt x="224" y="137"/>
                      <a:pt x="227" y="139"/>
                      <a:pt x="230" y="138"/>
                    </a:cubicBezTo>
                    <a:cubicBezTo>
                      <a:pt x="232" y="137"/>
                      <a:pt x="233" y="137"/>
                      <a:pt x="234" y="137"/>
                    </a:cubicBezTo>
                    <a:cubicBezTo>
                      <a:pt x="236" y="136"/>
                      <a:pt x="237" y="135"/>
                      <a:pt x="239" y="134"/>
                    </a:cubicBezTo>
                    <a:cubicBezTo>
                      <a:pt x="241" y="133"/>
                      <a:pt x="245" y="133"/>
                      <a:pt x="247" y="133"/>
                    </a:cubicBezTo>
                    <a:cubicBezTo>
                      <a:pt x="250" y="134"/>
                      <a:pt x="253" y="136"/>
                      <a:pt x="256" y="137"/>
                    </a:cubicBezTo>
                    <a:cubicBezTo>
                      <a:pt x="258" y="137"/>
                      <a:pt x="261" y="137"/>
                      <a:pt x="264" y="136"/>
                    </a:cubicBezTo>
                    <a:cubicBezTo>
                      <a:pt x="268" y="136"/>
                      <a:pt x="272" y="136"/>
                      <a:pt x="275" y="135"/>
                    </a:cubicBezTo>
                    <a:cubicBezTo>
                      <a:pt x="281" y="133"/>
                      <a:pt x="286" y="128"/>
                      <a:pt x="292" y="127"/>
                    </a:cubicBezTo>
                    <a:cubicBezTo>
                      <a:pt x="295" y="127"/>
                      <a:pt x="298" y="127"/>
                      <a:pt x="301" y="127"/>
                    </a:cubicBezTo>
                    <a:cubicBezTo>
                      <a:pt x="304" y="127"/>
                      <a:pt x="308" y="127"/>
                      <a:pt x="311" y="127"/>
                    </a:cubicBezTo>
                    <a:cubicBezTo>
                      <a:pt x="314" y="126"/>
                      <a:pt x="317" y="126"/>
                      <a:pt x="319" y="124"/>
                    </a:cubicBezTo>
                    <a:cubicBezTo>
                      <a:pt x="322" y="123"/>
                      <a:pt x="323" y="121"/>
                      <a:pt x="325" y="124"/>
                    </a:cubicBezTo>
                    <a:cubicBezTo>
                      <a:pt x="326" y="126"/>
                      <a:pt x="327" y="127"/>
                      <a:pt x="329" y="126"/>
                    </a:cubicBezTo>
                    <a:cubicBezTo>
                      <a:pt x="332" y="125"/>
                      <a:pt x="333" y="122"/>
                      <a:pt x="335" y="121"/>
                    </a:cubicBezTo>
                    <a:cubicBezTo>
                      <a:pt x="338" y="121"/>
                      <a:pt x="341" y="122"/>
                      <a:pt x="343" y="123"/>
                    </a:cubicBezTo>
                    <a:cubicBezTo>
                      <a:pt x="345" y="123"/>
                      <a:pt x="346" y="123"/>
                      <a:pt x="348" y="124"/>
                    </a:cubicBezTo>
                    <a:cubicBezTo>
                      <a:pt x="349" y="124"/>
                      <a:pt x="351" y="124"/>
                      <a:pt x="352" y="125"/>
                    </a:cubicBezTo>
                    <a:cubicBezTo>
                      <a:pt x="355" y="125"/>
                      <a:pt x="357" y="122"/>
                      <a:pt x="359" y="122"/>
                    </a:cubicBezTo>
                    <a:cubicBezTo>
                      <a:pt x="362" y="123"/>
                      <a:pt x="362" y="125"/>
                      <a:pt x="362" y="127"/>
                    </a:cubicBezTo>
                    <a:cubicBezTo>
                      <a:pt x="362" y="128"/>
                      <a:pt x="361" y="129"/>
                      <a:pt x="362" y="130"/>
                    </a:cubicBezTo>
                    <a:cubicBezTo>
                      <a:pt x="364" y="131"/>
                      <a:pt x="364" y="129"/>
                      <a:pt x="364" y="129"/>
                    </a:cubicBezTo>
                    <a:cubicBezTo>
                      <a:pt x="365" y="128"/>
                      <a:pt x="367" y="126"/>
                      <a:pt x="368" y="126"/>
                    </a:cubicBezTo>
                    <a:cubicBezTo>
                      <a:pt x="370" y="126"/>
                      <a:pt x="371" y="127"/>
                      <a:pt x="372" y="126"/>
                    </a:cubicBezTo>
                    <a:cubicBezTo>
                      <a:pt x="372" y="125"/>
                      <a:pt x="373" y="124"/>
                      <a:pt x="373" y="123"/>
                    </a:cubicBezTo>
                    <a:cubicBezTo>
                      <a:pt x="374" y="121"/>
                      <a:pt x="370" y="120"/>
                      <a:pt x="369" y="119"/>
                    </a:cubicBezTo>
                    <a:cubicBezTo>
                      <a:pt x="369" y="119"/>
                      <a:pt x="370" y="118"/>
                      <a:pt x="370" y="117"/>
                    </a:cubicBezTo>
                    <a:cubicBezTo>
                      <a:pt x="370" y="116"/>
                      <a:pt x="369" y="116"/>
                      <a:pt x="369" y="116"/>
                    </a:cubicBezTo>
                    <a:cubicBezTo>
                      <a:pt x="369" y="114"/>
                      <a:pt x="369" y="113"/>
                      <a:pt x="369" y="112"/>
                    </a:cubicBezTo>
                    <a:cubicBezTo>
                      <a:pt x="369" y="111"/>
                      <a:pt x="368" y="111"/>
                      <a:pt x="367" y="110"/>
                    </a:cubicBezTo>
                    <a:cubicBezTo>
                      <a:pt x="365" y="108"/>
                      <a:pt x="365" y="108"/>
                      <a:pt x="362" y="107"/>
                    </a:cubicBezTo>
                    <a:cubicBezTo>
                      <a:pt x="362" y="106"/>
                      <a:pt x="363" y="105"/>
                      <a:pt x="364" y="104"/>
                    </a:cubicBezTo>
                    <a:cubicBezTo>
                      <a:pt x="365" y="103"/>
                      <a:pt x="365" y="101"/>
                      <a:pt x="366" y="99"/>
                    </a:cubicBezTo>
                    <a:cubicBezTo>
                      <a:pt x="367" y="96"/>
                      <a:pt x="364" y="97"/>
                      <a:pt x="364" y="94"/>
                    </a:cubicBezTo>
                    <a:cubicBezTo>
                      <a:pt x="363" y="93"/>
                      <a:pt x="364" y="91"/>
                      <a:pt x="364" y="90"/>
                    </a:cubicBezTo>
                    <a:cubicBezTo>
                      <a:pt x="363" y="88"/>
                      <a:pt x="363" y="86"/>
                      <a:pt x="362" y="84"/>
                    </a:cubicBezTo>
                    <a:cubicBezTo>
                      <a:pt x="362" y="81"/>
                      <a:pt x="362" y="78"/>
                      <a:pt x="360" y="76"/>
                    </a:cubicBezTo>
                    <a:cubicBezTo>
                      <a:pt x="359" y="75"/>
                      <a:pt x="357" y="72"/>
                      <a:pt x="358" y="71"/>
                    </a:cubicBezTo>
                    <a:cubicBezTo>
                      <a:pt x="360" y="69"/>
                      <a:pt x="363" y="71"/>
                      <a:pt x="365" y="70"/>
                    </a:cubicBezTo>
                    <a:cubicBezTo>
                      <a:pt x="367" y="69"/>
                      <a:pt x="366" y="66"/>
                      <a:pt x="366" y="64"/>
                    </a:cubicBezTo>
                    <a:cubicBezTo>
                      <a:pt x="367" y="61"/>
                      <a:pt x="371" y="62"/>
                      <a:pt x="373" y="63"/>
                    </a:cubicBezTo>
                    <a:cubicBezTo>
                      <a:pt x="373" y="62"/>
                      <a:pt x="372" y="60"/>
                      <a:pt x="371" y="59"/>
                    </a:cubicBezTo>
                    <a:cubicBezTo>
                      <a:pt x="370" y="58"/>
                      <a:pt x="372" y="60"/>
                      <a:pt x="371" y="59"/>
                    </a:cubicBezTo>
                    <a:close/>
                    <a:moveTo>
                      <a:pt x="3" y="49"/>
                    </a:moveTo>
                    <a:cubicBezTo>
                      <a:pt x="2" y="50"/>
                      <a:pt x="0" y="49"/>
                      <a:pt x="0" y="51"/>
                    </a:cubicBezTo>
                    <a:cubicBezTo>
                      <a:pt x="0" y="52"/>
                      <a:pt x="0" y="53"/>
                      <a:pt x="1" y="53"/>
                    </a:cubicBezTo>
                    <a:cubicBezTo>
                      <a:pt x="3" y="53"/>
                      <a:pt x="5" y="52"/>
                      <a:pt x="6" y="52"/>
                    </a:cubicBezTo>
                    <a:cubicBezTo>
                      <a:pt x="7" y="50"/>
                      <a:pt x="4" y="49"/>
                      <a:pt x="3" y="49"/>
                    </a:cubicBezTo>
                    <a:cubicBezTo>
                      <a:pt x="2" y="50"/>
                      <a:pt x="4" y="49"/>
                      <a:pt x="3" y="49"/>
                    </a:cubicBezTo>
                    <a:close/>
                    <a:moveTo>
                      <a:pt x="43" y="135"/>
                    </a:moveTo>
                    <a:cubicBezTo>
                      <a:pt x="42" y="134"/>
                      <a:pt x="40" y="135"/>
                      <a:pt x="39" y="135"/>
                    </a:cubicBezTo>
                    <a:cubicBezTo>
                      <a:pt x="38" y="135"/>
                      <a:pt x="37" y="136"/>
                      <a:pt x="36" y="136"/>
                    </a:cubicBezTo>
                    <a:cubicBezTo>
                      <a:pt x="36" y="136"/>
                      <a:pt x="35" y="136"/>
                      <a:pt x="34" y="136"/>
                    </a:cubicBezTo>
                    <a:cubicBezTo>
                      <a:pt x="33" y="137"/>
                      <a:pt x="33" y="138"/>
                      <a:pt x="35" y="138"/>
                    </a:cubicBezTo>
                    <a:cubicBezTo>
                      <a:pt x="36" y="139"/>
                      <a:pt x="38" y="138"/>
                      <a:pt x="39" y="137"/>
                    </a:cubicBezTo>
                    <a:cubicBezTo>
                      <a:pt x="40" y="137"/>
                      <a:pt x="45" y="136"/>
                      <a:pt x="43" y="135"/>
                    </a:cubicBezTo>
                    <a:close/>
                  </a:path>
                </a:pathLst>
              </a:custGeom>
              <a:grpFill/>
              <a:ln w="3175" cap="rnd">
                <a:solidFill>
                  <a:srgbClr val="C8C9CE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84" name="Freeform 7">
                <a:extLst>
                  <a:ext uri="{FF2B5EF4-FFF2-40B4-BE49-F238E27FC236}">
                    <a16:creationId xmlns:a16="http://schemas.microsoft.com/office/drawing/2014/main" id="{AE17F9E3-3034-1DD1-ACDA-5356A4FC2E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407775" y="5299075"/>
                <a:ext cx="501650" cy="258762"/>
              </a:xfrm>
              <a:custGeom>
                <a:avLst/>
                <a:gdLst>
                  <a:gd name="T0" fmla="*/ 120 w 132"/>
                  <a:gd name="T1" fmla="*/ 42 h 68"/>
                  <a:gd name="T2" fmla="*/ 116 w 132"/>
                  <a:gd name="T3" fmla="*/ 40 h 68"/>
                  <a:gd name="T4" fmla="*/ 113 w 132"/>
                  <a:gd name="T5" fmla="*/ 30 h 68"/>
                  <a:gd name="T6" fmla="*/ 104 w 132"/>
                  <a:gd name="T7" fmla="*/ 27 h 68"/>
                  <a:gd name="T8" fmla="*/ 96 w 132"/>
                  <a:gd name="T9" fmla="*/ 22 h 68"/>
                  <a:gd name="T10" fmla="*/ 86 w 132"/>
                  <a:gd name="T11" fmla="*/ 24 h 68"/>
                  <a:gd name="T12" fmla="*/ 80 w 132"/>
                  <a:gd name="T13" fmla="*/ 26 h 68"/>
                  <a:gd name="T14" fmla="*/ 74 w 132"/>
                  <a:gd name="T15" fmla="*/ 26 h 68"/>
                  <a:gd name="T16" fmla="*/ 73 w 132"/>
                  <a:gd name="T17" fmla="*/ 22 h 68"/>
                  <a:gd name="T18" fmla="*/ 66 w 132"/>
                  <a:gd name="T19" fmla="*/ 19 h 68"/>
                  <a:gd name="T20" fmla="*/ 59 w 132"/>
                  <a:gd name="T21" fmla="*/ 13 h 68"/>
                  <a:gd name="T22" fmla="*/ 53 w 132"/>
                  <a:gd name="T23" fmla="*/ 12 h 68"/>
                  <a:gd name="T24" fmla="*/ 41 w 132"/>
                  <a:gd name="T25" fmla="*/ 11 h 68"/>
                  <a:gd name="T26" fmla="*/ 29 w 132"/>
                  <a:gd name="T27" fmla="*/ 8 h 68"/>
                  <a:gd name="T28" fmla="*/ 22 w 132"/>
                  <a:gd name="T29" fmla="*/ 5 h 68"/>
                  <a:gd name="T30" fmla="*/ 14 w 132"/>
                  <a:gd name="T31" fmla="*/ 2 h 68"/>
                  <a:gd name="T32" fmla="*/ 7 w 132"/>
                  <a:gd name="T33" fmla="*/ 1 h 68"/>
                  <a:gd name="T34" fmla="*/ 4 w 132"/>
                  <a:gd name="T35" fmla="*/ 7 h 68"/>
                  <a:gd name="T36" fmla="*/ 13 w 132"/>
                  <a:gd name="T37" fmla="*/ 13 h 68"/>
                  <a:gd name="T38" fmla="*/ 23 w 132"/>
                  <a:gd name="T39" fmla="*/ 19 h 68"/>
                  <a:gd name="T40" fmla="*/ 31 w 132"/>
                  <a:gd name="T41" fmla="*/ 28 h 68"/>
                  <a:gd name="T42" fmla="*/ 35 w 132"/>
                  <a:gd name="T43" fmla="*/ 48 h 68"/>
                  <a:gd name="T44" fmla="*/ 38 w 132"/>
                  <a:gd name="T45" fmla="*/ 56 h 68"/>
                  <a:gd name="T46" fmla="*/ 50 w 132"/>
                  <a:gd name="T47" fmla="*/ 56 h 68"/>
                  <a:gd name="T48" fmla="*/ 56 w 132"/>
                  <a:gd name="T49" fmla="*/ 56 h 68"/>
                  <a:gd name="T50" fmla="*/ 63 w 132"/>
                  <a:gd name="T51" fmla="*/ 61 h 68"/>
                  <a:gd name="T52" fmla="*/ 69 w 132"/>
                  <a:gd name="T53" fmla="*/ 65 h 68"/>
                  <a:gd name="T54" fmla="*/ 78 w 132"/>
                  <a:gd name="T55" fmla="*/ 65 h 68"/>
                  <a:gd name="T56" fmla="*/ 83 w 132"/>
                  <a:gd name="T57" fmla="*/ 63 h 68"/>
                  <a:gd name="T58" fmla="*/ 88 w 132"/>
                  <a:gd name="T59" fmla="*/ 64 h 68"/>
                  <a:gd name="T60" fmla="*/ 94 w 132"/>
                  <a:gd name="T61" fmla="*/ 62 h 68"/>
                  <a:gd name="T62" fmla="*/ 105 w 132"/>
                  <a:gd name="T63" fmla="*/ 57 h 68"/>
                  <a:gd name="T64" fmla="*/ 119 w 132"/>
                  <a:gd name="T65" fmla="*/ 64 h 68"/>
                  <a:gd name="T66" fmla="*/ 126 w 132"/>
                  <a:gd name="T67" fmla="*/ 66 h 68"/>
                  <a:gd name="T68" fmla="*/ 126 w 132"/>
                  <a:gd name="T69" fmla="*/ 57 h 68"/>
                  <a:gd name="T70" fmla="*/ 124 w 132"/>
                  <a:gd name="T71" fmla="*/ 53 h 68"/>
                  <a:gd name="T72" fmla="*/ 124 w 132"/>
                  <a:gd name="T73" fmla="*/ 49 h 68"/>
                  <a:gd name="T74" fmla="*/ 127 w 132"/>
                  <a:gd name="T75" fmla="*/ 46 h 68"/>
                  <a:gd name="T76" fmla="*/ 123 w 132"/>
                  <a:gd name="T77" fmla="*/ 43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32" h="68">
                    <a:moveTo>
                      <a:pt x="123" y="43"/>
                    </a:moveTo>
                    <a:cubicBezTo>
                      <a:pt x="122" y="42"/>
                      <a:pt x="121" y="43"/>
                      <a:pt x="120" y="42"/>
                    </a:cubicBezTo>
                    <a:cubicBezTo>
                      <a:pt x="119" y="41"/>
                      <a:pt x="118" y="42"/>
                      <a:pt x="117" y="42"/>
                    </a:cubicBezTo>
                    <a:cubicBezTo>
                      <a:pt x="117" y="41"/>
                      <a:pt x="116" y="41"/>
                      <a:pt x="116" y="40"/>
                    </a:cubicBezTo>
                    <a:cubicBezTo>
                      <a:pt x="113" y="39"/>
                      <a:pt x="110" y="37"/>
                      <a:pt x="111" y="34"/>
                    </a:cubicBezTo>
                    <a:cubicBezTo>
                      <a:pt x="112" y="33"/>
                      <a:pt x="113" y="32"/>
                      <a:pt x="113" y="30"/>
                    </a:cubicBezTo>
                    <a:cubicBezTo>
                      <a:pt x="112" y="28"/>
                      <a:pt x="110" y="28"/>
                      <a:pt x="109" y="28"/>
                    </a:cubicBezTo>
                    <a:cubicBezTo>
                      <a:pt x="107" y="28"/>
                      <a:pt x="105" y="29"/>
                      <a:pt x="104" y="27"/>
                    </a:cubicBezTo>
                    <a:cubicBezTo>
                      <a:pt x="102" y="25"/>
                      <a:pt x="102" y="25"/>
                      <a:pt x="100" y="24"/>
                    </a:cubicBezTo>
                    <a:cubicBezTo>
                      <a:pt x="99" y="24"/>
                      <a:pt x="97" y="22"/>
                      <a:pt x="96" y="22"/>
                    </a:cubicBezTo>
                    <a:cubicBezTo>
                      <a:pt x="95" y="22"/>
                      <a:pt x="95" y="24"/>
                      <a:pt x="94" y="25"/>
                    </a:cubicBezTo>
                    <a:cubicBezTo>
                      <a:pt x="91" y="23"/>
                      <a:pt x="90" y="22"/>
                      <a:pt x="86" y="24"/>
                    </a:cubicBezTo>
                    <a:cubicBezTo>
                      <a:pt x="85" y="24"/>
                      <a:pt x="83" y="25"/>
                      <a:pt x="82" y="26"/>
                    </a:cubicBezTo>
                    <a:cubicBezTo>
                      <a:pt x="81" y="26"/>
                      <a:pt x="80" y="26"/>
                      <a:pt x="80" y="26"/>
                    </a:cubicBezTo>
                    <a:cubicBezTo>
                      <a:pt x="79" y="26"/>
                      <a:pt x="78" y="28"/>
                      <a:pt x="77" y="27"/>
                    </a:cubicBezTo>
                    <a:cubicBezTo>
                      <a:pt x="77" y="26"/>
                      <a:pt x="75" y="27"/>
                      <a:pt x="74" y="26"/>
                    </a:cubicBezTo>
                    <a:cubicBezTo>
                      <a:pt x="73" y="26"/>
                      <a:pt x="75" y="25"/>
                      <a:pt x="75" y="24"/>
                    </a:cubicBezTo>
                    <a:cubicBezTo>
                      <a:pt x="75" y="23"/>
                      <a:pt x="75" y="23"/>
                      <a:pt x="73" y="22"/>
                    </a:cubicBezTo>
                    <a:cubicBezTo>
                      <a:pt x="72" y="22"/>
                      <a:pt x="72" y="21"/>
                      <a:pt x="71" y="20"/>
                    </a:cubicBezTo>
                    <a:cubicBezTo>
                      <a:pt x="69" y="19"/>
                      <a:pt x="68" y="19"/>
                      <a:pt x="66" y="19"/>
                    </a:cubicBezTo>
                    <a:cubicBezTo>
                      <a:pt x="65" y="18"/>
                      <a:pt x="63" y="17"/>
                      <a:pt x="61" y="16"/>
                    </a:cubicBezTo>
                    <a:cubicBezTo>
                      <a:pt x="60" y="16"/>
                      <a:pt x="60" y="14"/>
                      <a:pt x="59" y="13"/>
                    </a:cubicBezTo>
                    <a:cubicBezTo>
                      <a:pt x="59" y="13"/>
                      <a:pt x="57" y="12"/>
                      <a:pt x="56" y="12"/>
                    </a:cubicBezTo>
                    <a:cubicBezTo>
                      <a:pt x="55" y="11"/>
                      <a:pt x="54" y="11"/>
                      <a:pt x="53" y="12"/>
                    </a:cubicBezTo>
                    <a:cubicBezTo>
                      <a:pt x="50" y="12"/>
                      <a:pt x="48" y="9"/>
                      <a:pt x="45" y="9"/>
                    </a:cubicBezTo>
                    <a:cubicBezTo>
                      <a:pt x="43" y="10"/>
                      <a:pt x="42" y="10"/>
                      <a:pt x="41" y="11"/>
                    </a:cubicBezTo>
                    <a:cubicBezTo>
                      <a:pt x="40" y="11"/>
                      <a:pt x="37" y="11"/>
                      <a:pt x="36" y="10"/>
                    </a:cubicBezTo>
                    <a:cubicBezTo>
                      <a:pt x="33" y="10"/>
                      <a:pt x="31" y="10"/>
                      <a:pt x="29" y="8"/>
                    </a:cubicBezTo>
                    <a:cubicBezTo>
                      <a:pt x="28" y="7"/>
                      <a:pt x="27" y="7"/>
                      <a:pt x="26" y="6"/>
                    </a:cubicBezTo>
                    <a:cubicBezTo>
                      <a:pt x="25" y="6"/>
                      <a:pt x="24" y="6"/>
                      <a:pt x="22" y="5"/>
                    </a:cubicBezTo>
                    <a:cubicBezTo>
                      <a:pt x="20" y="5"/>
                      <a:pt x="19" y="5"/>
                      <a:pt x="18" y="4"/>
                    </a:cubicBezTo>
                    <a:cubicBezTo>
                      <a:pt x="17" y="3"/>
                      <a:pt x="15" y="2"/>
                      <a:pt x="14" y="2"/>
                    </a:cubicBezTo>
                    <a:cubicBezTo>
                      <a:pt x="13" y="1"/>
                      <a:pt x="12" y="2"/>
                      <a:pt x="11" y="2"/>
                    </a:cubicBezTo>
                    <a:cubicBezTo>
                      <a:pt x="9" y="2"/>
                      <a:pt x="8" y="1"/>
                      <a:pt x="7" y="1"/>
                    </a:cubicBezTo>
                    <a:cubicBezTo>
                      <a:pt x="3" y="0"/>
                      <a:pt x="2" y="2"/>
                      <a:pt x="0" y="5"/>
                    </a:cubicBezTo>
                    <a:cubicBezTo>
                      <a:pt x="2" y="5"/>
                      <a:pt x="3" y="6"/>
                      <a:pt x="4" y="7"/>
                    </a:cubicBezTo>
                    <a:cubicBezTo>
                      <a:pt x="5" y="8"/>
                      <a:pt x="5" y="9"/>
                      <a:pt x="6" y="10"/>
                    </a:cubicBezTo>
                    <a:cubicBezTo>
                      <a:pt x="7" y="12"/>
                      <a:pt x="11" y="12"/>
                      <a:pt x="13" y="13"/>
                    </a:cubicBezTo>
                    <a:cubicBezTo>
                      <a:pt x="15" y="14"/>
                      <a:pt x="19" y="14"/>
                      <a:pt x="21" y="16"/>
                    </a:cubicBezTo>
                    <a:cubicBezTo>
                      <a:pt x="22" y="17"/>
                      <a:pt x="22" y="18"/>
                      <a:pt x="23" y="19"/>
                    </a:cubicBezTo>
                    <a:cubicBezTo>
                      <a:pt x="23" y="21"/>
                      <a:pt x="24" y="21"/>
                      <a:pt x="26" y="22"/>
                    </a:cubicBezTo>
                    <a:cubicBezTo>
                      <a:pt x="29" y="24"/>
                      <a:pt x="30" y="24"/>
                      <a:pt x="31" y="28"/>
                    </a:cubicBezTo>
                    <a:cubicBezTo>
                      <a:pt x="31" y="31"/>
                      <a:pt x="32" y="34"/>
                      <a:pt x="33" y="38"/>
                    </a:cubicBezTo>
                    <a:cubicBezTo>
                      <a:pt x="34" y="41"/>
                      <a:pt x="36" y="44"/>
                      <a:pt x="35" y="48"/>
                    </a:cubicBezTo>
                    <a:cubicBezTo>
                      <a:pt x="34" y="50"/>
                      <a:pt x="32" y="52"/>
                      <a:pt x="31" y="55"/>
                    </a:cubicBezTo>
                    <a:cubicBezTo>
                      <a:pt x="33" y="57"/>
                      <a:pt x="35" y="58"/>
                      <a:pt x="38" y="56"/>
                    </a:cubicBezTo>
                    <a:cubicBezTo>
                      <a:pt x="40" y="55"/>
                      <a:pt x="43" y="55"/>
                      <a:pt x="45" y="56"/>
                    </a:cubicBezTo>
                    <a:cubicBezTo>
                      <a:pt x="47" y="57"/>
                      <a:pt x="48" y="57"/>
                      <a:pt x="50" y="56"/>
                    </a:cubicBezTo>
                    <a:cubicBezTo>
                      <a:pt x="51" y="55"/>
                      <a:pt x="51" y="53"/>
                      <a:pt x="53" y="53"/>
                    </a:cubicBezTo>
                    <a:cubicBezTo>
                      <a:pt x="57" y="53"/>
                      <a:pt x="55" y="54"/>
                      <a:pt x="56" y="56"/>
                    </a:cubicBezTo>
                    <a:cubicBezTo>
                      <a:pt x="56" y="57"/>
                      <a:pt x="60" y="58"/>
                      <a:pt x="61" y="59"/>
                    </a:cubicBezTo>
                    <a:cubicBezTo>
                      <a:pt x="61" y="60"/>
                      <a:pt x="62" y="60"/>
                      <a:pt x="63" y="61"/>
                    </a:cubicBezTo>
                    <a:cubicBezTo>
                      <a:pt x="63" y="62"/>
                      <a:pt x="62" y="62"/>
                      <a:pt x="63" y="63"/>
                    </a:cubicBezTo>
                    <a:cubicBezTo>
                      <a:pt x="64" y="65"/>
                      <a:pt x="68" y="63"/>
                      <a:pt x="69" y="65"/>
                    </a:cubicBezTo>
                    <a:cubicBezTo>
                      <a:pt x="70" y="65"/>
                      <a:pt x="72" y="66"/>
                      <a:pt x="73" y="66"/>
                    </a:cubicBezTo>
                    <a:cubicBezTo>
                      <a:pt x="74" y="66"/>
                      <a:pt x="76" y="65"/>
                      <a:pt x="78" y="65"/>
                    </a:cubicBezTo>
                    <a:cubicBezTo>
                      <a:pt x="78" y="65"/>
                      <a:pt x="80" y="64"/>
                      <a:pt x="81" y="64"/>
                    </a:cubicBezTo>
                    <a:cubicBezTo>
                      <a:pt x="82" y="63"/>
                      <a:pt x="82" y="63"/>
                      <a:pt x="83" y="63"/>
                    </a:cubicBezTo>
                    <a:cubicBezTo>
                      <a:pt x="84" y="63"/>
                      <a:pt x="85" y="63"/>
                      <a:pt x="86" y="63"/>
                    </a:cubicBezTo>
                    <a:cubicBezTo>
                      <a:pt x="87" y="63"/>
                      <a:pt x="88" y="64"/>
                      <a:pt x="88" y="64"/>
                    </a:cubicBezTo>
                    <a:cubicBezTo>
                      <a:pt x="89" y="64"/>
                      <a:pt x="89" y="63"/>
                      <a:pt x="90" y="63"/>
                    </a:cubicBezTo>
                    <a:cubicBezTo>
                      <a:pt x="92" y="63"/>
                      <a:pt x="93" y="63"/>
                      <a:pt x="94" y="62"/>
                    </a:cubicBezTo>
                    <a:cubicBezTo>
                      <a:pt x="96" y="62"/>
                      <a:pt x="97" y="61"/>
                      <a:pt x="99" y="61"/>
                    </a:cubicBezTo>
                    <a:cubicBezTo>
                      <a:pt x="100" y="60"/>
                      <a:pt x="103" y="57"/>
                      <a:pt x="105" y="57"/>
                    </a:cubicBezTo>
                    <a:cubicBezTo>
                      <a:pt x="107" y="57"/>
                      <a:pt x="111" y="58"/>
                      <a:pt x="112" y="60"/>
                    </a:cubicBezTo>
                    <a:cubicBezTo>
                      <a:pt x="114" y="62"/>
                      <a:pt x="116" y="64"/>
                      <a:pt x="119" y="64"/>
                    </a:cubicBezTo>
                    <a:cubicBezTo>
                      <a:pt x="121" y="64"/>
                      <a:pt x="122" y="63"/>
                      <a:pt x="123" y="64"/>
                    </a:cubicBezTo>
                    <a:cubicBezTo>
                      <a:pt x="124" y="64"/>
                      <a:pt x="125" y="66"/>
                      <a:pt x="126" y="66"/>
                    </a:cubicBezTo>
                    <a:cubicBezTo>
                      <a:pt x="129" y="68"/>
                      <a:pt x="131" y="66"/>
                      <a:pt x="131" y="63"/>
                    </a:cubicBezTo>
                    <a:cubicBezTo>
                      <a:pt x="132" y="60"/>
                      <a:pt x="129" y="58"/>
                      <a:pt x="126" y="57"/>
                    </a:cubicBezTo>
                    <a:cubicBezTo>
                      <a:pt x="125" y="56"/>
                      <a:pt x="124" y="56"/>
                      <a:pt x="124" y="55"/>
                    </a:cubicBezTo>
                    <a:cubicBezTo>
                      <a:pt x="124" y="55"/>
                      <a:pt x="124" y="54"/>
                      <a:pt x="124" y="53"/>
                    </a:cubicBezTo>
                    <a:cubicBezTo>
                      <a:pt x="123" y="53"/>
                      <a:pt x="123" y="53"/>
                      <a:pt x="123" y="52"/>
                    </a:cubicBezTo>
                    <a:cubicBezTo>
                      <a:pt x="122" y="50"/>
                      <a:pt x="122" y="50"/>
                      <a:pt x="124" y="49"/>
                    </a:cubicBezTo>
                    <a:cubicBezTo>
                      <a:pt x="124" y="48"/>
                      <a:pt x="125" y="48"/>
                      <a:pt x="125" y="48"/>
                    </a:cubicBezTo>
                    <a:cubicBezTo>
                      <a:pt x="126" y="47"/>
                      <a:pt x="126" y="46"/>
                      <a:pt x="127" y="46"/>
                    </a:cubicBezTo>
                    <a:cubicBezTo>
                      <a:pt x="127" y="43"/>
                      <a:pt x="123" y="45"/>
                      <a:pt x="123" y="43"/>
                    </a:cubicBezTo>
                    <a:cubicBezTo>
                      <a:pt x="122" y="42"/>
                      <a:pt x="123" y="45"/>
                      <a:pt x="123" y="43"/>
                    </a:cubicBezTo>
                    <a:close/>
                  </a:path>
                </a:pathLst>
              </a:custGeom>
              <a:grpFill/>
              <a:ln w="3175" cap="rnd">
                <a:solidFill>
                  <a:srgbClr val="C8C9CE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85" name="Freeform 8">
                <a:extLst>
                  <a:ext uri="{FF2B5EF4-FFF2-40B4-BE49-F238E27FC236}">
                    <a16:creationId xmlns:a16="http://schemas.microsoft.com/office/drawing/2014/main" id="{228ABFFD-61B2-4EC9-9913-47D886A95A8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764963" y="5470525"/>
                <a:ext cx="419100" cy="346075"/>
              </a:xfrm>
              <a:custGeom>
                <a:avLst/>
                <a:gdLst>
                  <a:gd name="T0" fmla="*/ 10 w 110"/>
                  <a:gd name="T1" fmla="*/ 71 h 91"/>
                  <a:gd name="T2" fmla="*/ 0 w 110"/>
                  <a:gd name="T3" fmla="*/ 57 h 91"/>
                  <a:gd name="T4" fmla="*/ 8 w 110"/>
                  <a:gd name="T5" fmla="*/ 60 h 91"/>
                  <a:gd name="T6" fmla="*/ 11 w 110"/>
                  <a:gd name="T7" fmla="*/ 61 h 91"/>
                  <a:gd name="T8" fmla="*/ 20 w 110"/>
                  <a:gd name="T9" fmla="*/ 61 h 91"/>
                  <a:gd name="T10" fmla="*/ 24 w 110"/>
                  <a:gd name="T11" fmla="*/ 68 h 91"/>
                  <a:gd name="T12" fmla="*/ 27 w 110"/>
                  <a:gd name="T13" fmla="*/ 77 h 91"/>
                  <a:gd name="T14" fmla="*/ 66 w 110"/>
                  <a:gd name="T15" fmla="*/ 11 h 91"/>
                  <a:gd name="T16" fmla="*/ 60 w 110"/>
                  <a:gd name="T17" fmla="*/ 18 h 91"/>
                  <a:gd name="T18" fmla="*/ 49 w 110"/>
                  <a:gd name="T19" fmla="*/ 13 h 91"/>
                  <a:gd name="T20" fmla="*/ 42 w 110"/>
                  <a:gd name="T21" fmla="*/ 5 h 91"/>
                  <a:gd name="T22" fmla="*/ 39 w 110"/>
                  <a:gd name="T23" fmla="*/ 2 h 91"/>
                  <a:gd name="T24" fmla="*/ 34 w 110"/>
                  <a:gd name="T25" fmla="*/ 1 h 91"/>
                  <a:gd name="T26" fmla="*/ 30 w 110"/>
                  <a:gd name="T27" fmla="*/ 3 h 91"/>
                  <a:gd name="T28" fmla="*/ 29 w 110"/>
                  <a:gd name="T29" fmla="*/ 8 h 91"/>
                  <a:gd name="T30" fmla="*/ 37 w 110"/>
                  <a:gd name="T31" fmla="*/ 17 h 91"/>
                  <a:gd name="T32" fmla="*/ 30 w 110"/>
                  <a:gd name="T33" fmla="*/ 20 h 91"/>
                  <a:gd name="T34" fmla="*/ 19 w 110"/>
                  <a:gd name="T35" fmla="*/ 17 h 91"/>
                  <a:gd name="T36" fmla="*/ 9 w 110"/>
                  <a:gd name="T37" fmla="*/ 13 h 91"/>
                  <a:gd name="T38" fmla="*/ 6 w 110"/>
                  <a:gd name="T39" fmla="*/ 18 h 91"/>
                  <a:gd name="T40" fmla="*/ 9 w 110"/>
                  <a:gd name="T41" fmla="*/ 20 h 91"/>
                  <a:gd name="T42" fmla="*/ 10 w 110"/>
                  <a:gd name="T43" fmla="*/ 22 h 91"/>
                  <a:gd name="T44" fmla="*/ 17 w 110"/>
                  <a:gd name="T45" fmla="*/ 28 h 91"/>
                  <a:gd name="T46" fmla="*/ 15 w 110"/>
                  <a:gd name="T47" fmla="*/ 38 h 91"/>
                  <a:gd name="T48" fmla="*/ 24 w 110"/>
                  <a:gd name="T49" fmla="*/ 44 h 91"/>
                  <a:gd name="T50" fmla="*/ 17 w 110"/>
                  <a:gd name="T51" fmla="*/ 50 h 91"/>
                  <a:gd name="T52" fmla="*/ 22 w 110"/>
                  <a:gd name="T53" fmla="*/ 54 h 91"/>
                  <a:gd name="T54" fmla="*/ 31 w 110"/>
                  <a:gd name="T55" fmla="*/ 58 h 91"/>
                  <a:gd name="T56" fmla="*/ 34 w 110"/>
                  <a:gd name="T57" fmla="*/ 63 h 91"/>
                  <a:gd name="T58" fmla="*/ 35 w 110"/>
                  <a:gd name="T59" fmla="*/ 67 h 91"/>
                  <a:gd name="T60" fmla="*/ 32 w 110"/>
                  <a:gd name="T61" fmla="*/ 69 h 91"/>
                  <a:gd name="T62" fmla="*/ 34 w 110"/>
                  <a:gd name="T63" fmla="*/ 77 h 91"/>
                  <a:gd name="T64" fmla="*/ 44 w 110"/>
                  <a:gd name="T65" fmla="*/ 69 h 91"/>
                  <a:gd name="T66" fmla="*/ 51 w 110"/>
                  <a:gd name="T67" fmla="*/ 63 h 91"/>
                  <a:gd name="T68" fmla="*/ 59 w 110"/>
                  <a:gd name="T69" fmla="*/ 57 h 91"/>
                  <a:gd name="T70" fmla="*/ 63 w 110"/>
                  <a:gd name="T71" fmla="*/ 57 h 91"/>
                  <a:gd name="T72" fmla="*/ 69 w 110"/>
                  <a:gd name="T73" fmla="*/ 66 h 91"/>
                  <a:gd name="T74" fmla="*/ 69 w 110"/>
                  <a:gd name="T75" fmla="*/ 75 h 91"/>
                  <a:gd name="T76" fmla="*/ 67 w 110"/>
                  <a:gd name="T77" fmla="*/ 82 h 91"/>
                  <a:gd name="T78" fmla="*/ 73 w 110"/>
                  <a:gd name="T79" fmla="*/ 86 h 91"/>
                  <a:gd name="T80" fmla="*/ 80 w 110"/>
                  <a:gd name="T81" fmla="*/ 85 h 91"/>
                  <a:gd name="T82" fmla="*/ 81 w 110"/>
                  <a:gd name="T83" fmla="*/ 76 h 91"/>
                  <a:gd name="T84" fmla="*/ 85 w 110"/>
                  <a:gd name="T85" fmla="*/ 73 h 91"/>
                  <a:gd name="T86" fmla="*/ 87 w 110"/>
                  <a:gd name="T87" fmla="*/ 71 h 91"/>
                  <a:gd name="T88" fmla="*/ 90 w 110"/>
                  <a:gd name="T89" fmla="*/ 67 h 91"/>
                  <a:gd name="T90" fmla="*/ 90 w 110"/>
                  <a:gd name="T91" fmla="*/ 57 h 91"/>
                  <a:gd name="T92" fmla="*/ 92 w 110"/>
                  <a:gd name="T93" fmla="*/ 50 h 91"/>
                  <a:gd name="T94" fmla="*/ 98 w 110"/>
                  <a:gd name="T95" fmla="*/ 44 h 91"/>
                  <a:gd name="T96" fmla="*/ 110 w 110"/>
                  <a:gd name="T97" fmla="*/ 42 h 91"/>
                  <a:gd name="T98" fmla="*/ 97 w 110"/>
                  <a:gd name="T99" fmla="*/ 35 h 91"/>
                  <a:gd name="T100" fmla="*/ 90 w 110"/>
                  <a:gd name="T101" fmla="*/ 27 h 91"/>
                  <a:gd name="T102" fmla="*/ 79 w 110"/>
                  <a:gd name="T103" fmla="*/ 7 h 91"/>
                  <a:gd name="T104" fmla="*/ 72 w 110"/>
                  <a:gd name="T105" fmla="*/ 6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10" h="91">
                    <a:moveTo>
                      <a:pt x="27" y="77"/>
                    </a:moveTo>
                    <a:cubicBezTo>
                      <a:pt x="20" y="78"/>
                      <a:pt x="15" y="75"/>
                      <a:pt x="10" y="71"/>
                    </a:cubicBezTo>
                    <a:cubicBezTo>
                      <a:pt x="8" y="69"/>
                      <a:pt x="6" y="67"/>
                      <a:pt x="4" y="64"/>
                    </a:cubicBezTo>
                    <a:cubicBezTo>
                      <a:pt x="3" y="62"/>
                      <a:pt x="2" y="59"/>
                      <a:pt x="0" y="57"/>
                    </a:cubicBezTo>
                    <a:cubicBezTo>
                      <a:pt x="0" y="55"/>
                      <a:pt x="3" y="55"/>
                      <a:pt x="5" y="56"/>
                    </a:cubicBezTo>
                    <a:cubicBezTo>
                      <a:pt x="8" y="56"/>
                      <a:pt x="6" y="58"/>
                      <a:pt x="8" y="60"/>
                    </a:cubicBezTo>
                    <a:cubicBezTo>
                      <a:pt x="8" y="60"/>
                      <a:pt x="9" y="60"/>
                      <a:pt x="10" y="60"/>
                    </a:cubicBezTo>
                    <a:cubicBezTo>
                      <a:pt x="11" y="60"/>
                      <a:pt x="11" y="61"/>
                      <a:pt x="11" y="61"/>
                    </a:cubicBezTo>
                    <a:cubicBezTo>
                      <a:pt x="13" y="62"/>
                      <a:pt x="13" y="61"/>
                      <a:pt x="15" y="61"/>
                    </a:cubicBezTo>
                    <a:cubicBezTo>
                      <a:pt x="17" y="60"/>
                      <a:pt x="20" y="59"/>
                      <a:pt x="20" y="61"/>
                    </a:cubicBezTo>
                    <a:cubicBezTo>
                      <a:pt x="21" y="64"/>
                      <a:pt x="18" y="65"/>
                      <a:pt x="22" y="67"/>
                    </a:cubicBezTo>
                    <a:cubicBezTo>
                      <a:pt x="22" y="67"/>
                      <a:pt x="24" y="67"/>
                      <a:pt x="24" y="68"/>
                    </a:cubicBezTo>
                    <a:cubicBezTo>
                      <a:pt x="24" y="69"/>
                      <a:pt x="23" y="70"/>
                      <a:pt x="24" y="71"/>
                    </a:cubicBezTo>
                    <a:cubicBezTo>
                      <a:pt x="24" y="74"/>
                      <a:pt x="25" y="75"/>
                      <a:pt x="27" y="77"/>
                    </a:cubicBezTo>
                    <a:close/>
                    <a:moveTo>
                      <a:pt x="72" y="6"/>
                    </a:moveTo>
                    <a:cubicBezTo>
                      <a:pt x="70" y="9"/>
                      <a:pt x="68" y="10"/>
                      <a:pt x="66" y="11"/>
                    </a:cubicBezTo>
                    <a:cubicBezTo>
                      <a:pt x="64" y="11"/>
                      <a:pt x="62" y="13"/>
                      <a:pt x="62" y="14"/>
                    </a:cubicBezTo>
                    <a:cubicBezTo>
                      <a:pt x="62" y="15"/>
                      <a:pt x="61" y="18"/>
                      <a:pt x="60" y="18"/>
                    </a:cubicBezTo>
                    <a:cubicBezTo>
                      <a:pt x="59" y="19"/>
                      <a:pt x="55" y="18"/>
                      <a:pt x="53" y="17"/>
                    </a:cubicBezTo>
                    <a:cubicBezTo>
                      <a:pt x="51" y="17"/>
                      <a:pt x="49" y="16"/>
                      <a:pt x="49" y="13"/>
                    </a:cubicBezTo>
                    <a:cubicBezTo>
                      <a:pt x="48" y="11"/>
                      <a:pt x="47" y="10"/>
                      <a:pt x="45" y="9"/>
                    </a:cubicBezTo>
                    <a:cubicBezTo>
                      <a:pt x="44" y="8"/>
                      <a:pt x="44" y="6"/>
                      <a:pt x="42" y="5"/>
                    </a:cubicBezTo>
                    <a:cubicBezTo>
                      <a:pt x="42" y="4"/>
                      <a:pt x="41" y="4"/>
                      <a:pt x="40" y="4"/>
                    </a:cubicBezTo>
                    <a:cubicBezTo>
                      <a:pt x="40" y="3"/>
                      <a:pt x="40" y="2"/>
                      <a:pt x="39" y="2"/>
                    </a:cubicBezTo>
                    <a:cubicBezTo>
                      <a:pt x="37" y="1"/>
                      <a:pt x="37" y="3"/>
                      <a:pt x="35" y="2"/>
                    </a:cubicBezTo>
                    <a:cubicBezTo>
                      <a:pt x="35" y="2"/>
                      <a:pt x="35" y="1"/>
                      <a:pt x="34" y="1"/>
                    </a:cubicBezTo>
                    <a:cubicBezTo>
                      <a:pt x="33" y="0"/>
                      <a:pt x="33" y="1"/>
                      <a:pt x="32" y="1"/>
                    </a:cubicBezTo>
                    <a:cubicBezTo>
                      <a:pt x="32" y="2"/>
                      <a:pt x="31" y="3"/>
                      <a:pt x="30" y="3"/>
                    </a:cubicBezTo>
                    <a:cubicBezTo>
                      <a:pt x="29" y="4"/>
                      <a:pt x="28" y="4"/>
                      <a:pt x="28" y="5"/>
                    </a:cubicBezTo>
                    <a:cubicBezTo>
                      <a:pt x="28" y="7"/>
                      <a:pt x="29" y="7"/>
                      <a:pt x="29" y="8"/>
                    </a:cubicBezTo>
                    <a:cubicBezTo>
                      <a:pt x="30" y="8"/>
                      <a:pt x="30" y="9"/>
                      <a:pt x="30" y="10"/>
                    </a:cubicBezTo>
                    <a:cubicBezTo>
                      <a:pt x="31" y="13"/>
                      <a:pt x="38" y="12"/>
                      <a:pt x="37" y="17"/>
                    </a:cubicBezTo>
                    <a:cubicBezTo>
                      <a:pt x="37" y="19"/>
                      <a:pt x="37" y="21"/>
                      <a:pt x="35" y="22"/>
                    </a:cubicBezTo>
                    <a:cubicBezTo>
                      <a:pt x="33" y="23"/>
                      <a:pt x="32" y="21"/>
                      <a:pt x="30" y="20"/>
                    </a:cubicBezTo>
                    <a:cubicBezTo>
                      <a:pt x="28" y="18"/>
                      <a:pt x="28" y="19"/>
                      <a:pt x="25" y="19"/>
                    </a:cubicBezTo>
                    <a:cubicBezTo>
                      <a:pt x="23" y="19"/>
                      <a:pt x="21" y="18"/>
                      <a:pt x="19" y="17"/>
                    </a:cubicBezTo>
                    <a:cubicBezTo>
                      <a:pt x="17" y="15"/>
                      <a:pt x="17" y="14"/>
                      <a:pt x="15" y="13"/>
                    </a:cubicBezTo>
                    <a:cubicBezTo>
                      <a:pt x="12" y="12"/>
                      <a:pt x="12" y="11"/>
                      <a:pt x="9" y="13"/>
                    </a:cubicBezTo>
                    <a:cubicBezTo>
                      <a:pt x="8" y="13"/>
                      <a:pt x="5" y="15"/>
                      <a:pt x="5" y="16"/>
                    </a:cubicBezTo>
                    <a:cubicBezTo>
                      <a:pt x="5" y="18"/>
                      <a:pt x="6" y="17"/>
                      <a:pt x="6" y="18"/>
                    </a:cubicBezTo>
                    <a:cubicBezTo>
                      <a:pt x="7" y="18"/>
                      <a:pt x="7" y="18"/>
                      <a:pt x="8" y="18"/>
                    </a:cubicBezTo>
                    <a:cubicBezTo>
                      <a:pt x="8" y="19"/>
                      <a:pt x="8" y="19"/>
                      <a:pt x="9" y="20"/>
                    </a:cubicBezTo>
                    <a:cubicBezTo>
                      <a:pt x="8" y="20"/>
                      <a:pt x="6" y="20"/>
                      <a:pt x="6" y="22"/>
                    </a:cubicBezTo>
                    <a:cubicBezTo>
                      <a:pt x="7" y="22"/>
                      <a:pt x="9" y="22"/>
                      <a:pt x="10" y="22"/>
                    </a:cubicBezTo>
                    <a:cubicBezTo>
                      <a:pt x="11" y="23"/>
                      <a:pt x="13" y="23"/>
                      <a:pt x="14" y="24"/>
                    </a:cubicBezTo>
                    <a:cubicBezTo>
                      <a:pt x="14" y="25"/>
                      <a:pt x="17" y="27"/>
                      <a:pt x="17" y="28"/>
                    </a:cubicBezTo>
                    <a:cubicBezTo>
                      <a:pt x="17" y="31"/>
                      <a:pt x="11" y="29"/>
                      <a:pt x="13" y="34"/>
                    </a:cubicBezTo>
                    <a:cubicBezTo>
                      <a:pt x="13" y="35"/>
                      <a:pt x="14" y="37"/>
                      <a:pt x="15" y="38"/>
                    </a:cubicBezTo>
                    <a:cubicBezTo>
                      <a:pt x="16" y="40"/>
                      <a:pt x="19" y="40"/>
                      <a:pt x="20" y="41"/>
                    </a:cubicBezTo>
                    <a:cubicBezTo>
                      <a:pt x="21" y="42"/>
                      <a:pt x="23" y="42"/>
                      <a:pt x="24" y="44"/>
                    </a:cubicBezTo>
                    <a:cubicBezTo>
                      <a:pt x="24" y="45"/>
                      <a:pt x="23" y="47"/>
                      <a:pt x="22" y="48"/>
                    </a:cubicBezTo>
                    <a:cubicBezTo>
                      <a:pt x="22" y="49"/>
                      <a:pt x="14" y="48"/>
                      <a:pt x="17" y="50"/>
                    </a:cubicBezTo>
                    <a:cubicBezTo>
                      <a:pt x="18" y="51"/>
                      <a:pt x="20" y="51"/>
                      <a:pt x="21" y="52"/>
                    </a:cubicBezTo>
                    <a:cubicBezTo>
                      <a:pt x="21" y="53"/>
                      <a:pt x="21" y="53"/>
                      <a:pt x="22" y="54"/>
                    </a:cubicBezTo>
                    <a:cubicBezTo>
                      <a:pt x="23" y="54"/>
                      <a:pt x="23" y="54"/>
                      <a:pt x="24" y="55"/>
                    </a:cubicBezTo>
                    <a:cubicBezTo>
                      <a:pt x="25" y="55"/>
                      <a:pt x="30" y="62"/>
                      <a:pt x="31" y="58"/>
                    </a:cubicBezTo>
                    <a:cubicBezTo>
                      <a:pt x="32" y="60"/>
                      <a:pt x="33" y="59"/>
                      <a:pt x="34" y="60"/>
                    </a:cubicBezTo>
                    <a:cubicBezTo>
                      <a:pt x="35" y="61"/>
                      <a:pt x="35" y="62"/>
                      <a:pt x="34" y="63"/>
                    </a:cubicBezTo>
                    <a:cubicBezTo>
                      <a:pt x="33" y="63"/>
                      <a:pt x="32" y="63"/>
                      <a:pt x="32" y="64"/>
                    </a:cubicBezTo>
                    <a:cubicBezTo>
                      <a:pt x="32" y="65"/>
                      <a:pt x="34" y="66"/>
                      <a:pt x="35" y="67"/>
                    </a:cubicBezTo>
                    <a:cubicBezTo>
                      <a:pt x="35" y="67"/>
                      <a:pt x="36" y="69"/>
                      <a:pt x="36" y="69"/>
                    </a:cubicBezTo>
                    <a:cubicBezTo>
                      <a:pt x="35" y="70"/>
                      <a:pt x="33" y="69"/>
                      <a:pt x="32" y="69"/>
                    </a:cubicBezTo>
                    <a:cubicBezTo>
                      <a:pt x="31" y="70"/>
                      <a:pt x="33" y="71"/>
                      <a:pt x="33" y="71"/>
                    </a:cubicBezTo>
                    <a:cubicBezTo>
                      <a:pt x="34" y="73"/>
                      <a:pt x="33" y="75"/>
                      <a:pt x="34" y="77"/>
                    </a:cubicBezTo>
                    <a:cubicBezTo>
                      <a:pt x="37" y="77"/>
                      <a:pt x="38" y="72"/>
                      <a:pt x="41" y="71"/>
                    </a:cubicBezTo>
                    <a:cubicBezTo>
                      <a:pt x="42" y="70"/>
                      <a:pt x="43" y="70"/>
                      <a:pt x="44" y="69"/>
                    </a:cubicBezTo>
                    <a:cubicBezTo>
                      <a:pt x="45" y="68"/>
                      <a:pt x="46" y="66"/>
                      <a:pt x="47" y="65"/>
                    </a:cubicBezTo>
                    <a:cubicBezTo>
                      <a:pt x="49" y="64"/>
                      <a:pt x="50" y="64"/>
                      <a:pt x="51" y="63"/>
                    </a:cubicBezTo>
                    <a:cubicBezTo>
                      <a:pt x="52" y="62"/>
                      <a:pt x="53" y="62"/>
                      <a:pt x="54" y="61"/>
                    </a:cubicBezTo>
                    <a:cubicBezTo>
                      <a:pt x="56" y="60"/>
                      <a:pt x="59" y="60"/>
                      <a:pt x="59" y="57"/>
                    </a:cubicBezTo>
                    <a:cubicBezTo>
                      <a:pt x="60" y="57"/>
                      <a:pt x="60" y="57"/>
                      <a:pt x="61" y="57"/>
                    </a:cubicBezTo>
                    <a:cubicBezTo>
                      <a:pt x="62" y="57"/>
                      <a:pt x="62" y="57"/>
                      <a:pt x="63" y="57"/>
                    </a:cubicBezTo>
                    <a:cubicBezTo>
                      <a:pt x="64" y="57"/>
                      <a:pt x="65" y="58"/>
                      <a:pt x="66" y="59"/>
                    </a:cubicBezTo>
                    <a:cubicBezTo>
                      <a:pt x="67" y="61"/>
                      <a:pt x="71" y="63"/>
                      <a:pt x="69" y="66"/>
                    </a:cubicBezTo>
                    <a:cubicBezTo>
                      <a:pt x="68" y="67"/>
                      <a:pt x="65" y="67"/>
                      <a:pt x="66" y="70"/>
                    </a:cubicBezTo>
                    <a:cubicBezTo>
                      <a:pt x="66" y="71"/>
                      <a:pt x="70" y="73"/>
                      <a:pt x="69" y="75"/>
                    </a:cubicBezTo>
                    <a:cubicBezTo>
                      <a:pt x="67" y="76"/>
                      <a:pt x="64" y="75"/>
                      <a:pt x="63" y="78"/>
                    </a:cubicBezTo>
                    <a:cubicBezTo>
                      <a:pt x="63" y="80"/>
                      <a:pt x="66" y="81"/>
                      <a:pt x="67" y="82"/>
                    </a:cubicBezTo>
                    <a:cubicBezTo>
                      <a:pt x="68" y="83"/>
                      <a:pt x="68" y="84"/>
                      <a:pt x="70" y="84"/>
                    </a:cubicBezTo>
                    <a:cubicBezTo>
                      <a:pt x="71" y="85"/>
                      <a:pt x="72" y="85"/>
                      <a:pt x="73" y="86"/>
                    </a:cubicBezTo>
                    <a:cubicBezTo>
                      <a:pt x="74" y="88"/>
                      <a:pt x="75" y="91"/>
                      <a:pt x="78" y="89"/>
                    </a:cubicBezTo>
                    <a:cubicBezTo>
                      <a:pt x="78" y="88"/>
                      <a:pt x="80" y="86"/>
                      <a:pt x="80" y="85"/>
                    </a:cubicBezTo>
                    <a:cubicBezTo>
                      <a:pt x="80" y="83"/>
                      <a:pt x="79" y="81"/>
                      <a:pt x="79" y="80"/>
                    </a:cubicBezTo>
                    <a:cubicBezTo>
                      <a:pt x="79" y="78"/>
                      <a:pt x="81" y="77"/>
                      <a:pt x="81" y="76"/>
                    </a:cubicBezTo>
                    <a:cubicBezTo>
                      <a:pt x="83" y="74"/>
                      <a:pt x="82" y="73"/>
                      <a:pt x="83" y="70"/>
                    </a:cubicBezTo>
                    <a:cubicBezTo>
                      <a:pt x="84" y="70"/>
                      <a:pt x="84" y="73"/>
                      <a:pt x="85" y="73"/>
                    </a:cubicBezTo>
                    <a:cubicBezTo>
                      <a:pt x="85" y="74"/>
                      <a:pt x="85" y="74"/>
                      <a:pt x="84" y="75"/>
                    </a:cubicBezTo>
                    <a:cubicBezTo>
                      <a:pt x="86" y="76"/>
                      <a:pt x="87" y="73"/>
                      <a:pt x="87" y="71"/>
                    </a:cubicBezTo>
                    <a:cubicBezTo>
                      <a:pt x="87" y="70"/>
                      <a:pt x="87" y="69"/>
                      <a:pt x="88" y="68"/>
                    </a:cubicBezTo>
                    <a:cubicBezTo>
                      <a:pt x="89" y="67"/>
                      <a:pt x="89" y="68"/>
                      <a:pt x="90" y="67"/>
                    </a:cubicBezTo>
                    <a:cubicBezTo>
                      <a:pt x="92" y="65"/>
                      <a:pt x="89" y="63"/>
                      <a:pt x="89" y="61"/>
                    </a:cubicBezTo>
                    <a:cubicBezTo>
                      <a:pt x="88" y="60"/>
                      <a:pt x="89" y="58"/>
                      <a:pt x="90" y="57"/>
                    </a:cubicBezTo>
                    <a:cubicBezTo>
                      <a:pt x="90" y="55"/>
                      <a:pt x="90" y="54"/>
                      <a:pt x="91" y="53"/>
                    </a:cubicBezTo>
                    <a:cubicBezTo>
                      <a:pt x="91" y="52"/>
                      <a:pt x="92" y="51"/>
                      <a:pt x="92" y="50"/>
                    </a:cubicBezTo>
                    <a:cubicBezTo>
                      <a:pt x="92" y="49"/>
                      <a:pt x="92" y="48"/>
                      <a:pt x="92" y="47"/>
                    </a:cubicBezTo>
                    <a:cubicBezTo>
                      <a:pt x="93" y="45"/>
                      <a:pt x="96" y="44"/>
                      <a:pt x="98" y="44"/>
                    </a:cubicBezTo>
                    <a:cubicBezTo>
                      <a:pt x="100" y="43"/>
                      <a:pt x="101" y="42"/>
                      <a:pt x="103" y="41"/>
                    </a:cubicBezTo>
                    <a:cubicBezTo>
                      <a:pt x="106" y="39"/>
                      <a:pt x="107" y="42"/>
                      <a:pt x="110" y="42"/>
                    </a:cubicBezTo>
                    <a:cubicBezTo>
                      <a:pt x="110" y="40"/>
                      <a:pt x="108" y="37"/>
                      <a:pt x="105" y="36"/>
                    </a:cubicBezTo>
                    <a:cubicBezTo>
                      <a:pt x="103" y="35"/>
                      <a:pt x="100" y="35"/>
                      <a:pt x="97" y="35"/>
                    </a:cubicBezTo>
                    <a:cubicBezTo>
                      <a:pt x="95" y="34"/>
                      <a:pt x="94" y="33"/>
                      <a:pt x="93" y="31"/>
                    </a:cubicBezTo>
                    <a:cubicBezTo>
                      <a:pt x="92" y="30"/>
                      <a:pt x="90" y="28"/>
                      <a:pt x="90" y="27"/>
                    </a:cubicBezTo>
                    <a:cubicBezTo>
                      <a:pt x="86" y="24"/>
                      <a:pt x="86" y="17"/>
                      <a:pt x="84" y="13"/>
                    </a:cubicBezTo>
                    <a:cubicBezTo>
                      <a:pt x="83" y="11"/>
                      <a:pt x="81" y="10"/>
                      <a:pt x="79" y="7"/>
                    </a:cubicBezTo>
                    <a:cubicBezTo>
                      <a:pt x="78" y="5"/>
                      <a:pt x="77" y="3"/>
                      <a:pt x="75" y="1"/>
                    </a:cubicBezTo>
                    <a:cubicBezTo>
                      <a:pt x="73" y="3"/>
                      <a:pt x="72" y="5"/>
                      <a:pt x="72" y="6"/>
                    </a:cubicBezTo>
                    <a:cubicBezTo>
                      <a:pt x="71" y="8"/>
                      <a:pt x="72" y="5"/>
                      <a:pt x="72" y="6"/>
                    </a:cubicBezTo>
                    <a:close/>
                  </a:path>
                </a:pathLst>
              </a:custGeom>
              <a:grpFill/>
              <a:ln w="3175" cap="rnd">
                <a:solidFill>
                  <a:srgbClr val="C8C9CE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86" name="Freeform 9">
                <a:extLst>
                  <a:ext uri="{FF2B5EF4-FFF2-40B4-BE49-F238E27FC236}">
                    <a16:creationId xmlns:a16="http://schemas.microsoft.com/office/drawing/2014/main" id="{36324475-7189-B2E5-2B2F-7A4CD5C44D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69713" y="5530850"/>
                <a:ext cx="236538" cy="233362"/>
              </a:xfrm>
              <a:custGeom>
                <a:avLst/>
                <a:gdLst>
                  <a:gd name="T0" fmla="*/ 26 w 62"/>
                  <a:gd name="T1" fmla="*/ 1 h 61"/>
                  <a:gd name="T2" fmla="*/ 22 w 62"/>
                  <a:gd name="T3" fmla="*/ 2 h 61"/>
                  <a:gd name="T4" fmla="*/ 19 w 62"/>
                  <a:gd name="T5" fmla="*/ 3 h 61"/>
                  <a:gd name="T6" fmla="*/ 13 w 62"/>
                  <a:gd name="T7" fmla="*/ 2 h 61"/>
                  <a:gd name="T8" fmla="*/ 11 w 62"/>
                  <a:gd name="T9" fmla="*/ 3 h 61"/>
                  <a:gd name="T10" fmla="*/ 8 w 62"/>
                  <a:gd name="T11" fmla="*/ 4 h 61"/>
                  <a:gd name="T12" fmla="*/ 4 w 62"/>
                  <a:gd name="T13" fmla="*/ 5 h 61"/>
                  <a:gd name="T14" fmla="*/ 0 w 62"/>
                  <a:gd name="T15" fmla="*/ 4 h 61"/>
                  <a:gd name="T16" fmla="*/ 1 w 62"/>
                  <a:gd name="T17" fmla="*/ 8 h 61"/>
                  <a:gd name="T18" fmla="*/ 3 w 62"/>
                  <a:gd name="T19" fmla="*/ 10 h 61"/>
                  <a:gd name="T20" fmla="*/ 3 w 62"/>
                  <a:gd name="T21" fmla="*/ 17 h 61"/>
                  <a:gd name="T22" fmla="*/ 2 w 62"/>
                  <a:gd name="T23" fmla="*/ 23 h 61"/>
                  <a:gd name="T24" fmla="*/ 5 w 62"/>
                  <a:gd name="T25" fmla="*/ 29 h 61"/>
                  <a:gd name="T26" fmla="*/ 9 w 62"/>
                  <a:gd name="T27" fmla="*/ 33 h 61"/>
                  <a:gd name="T28" fmla="*/ 16 w 62"/>
                  <a:gd name="T29" fmla="*/ 32 h 61"/>
                  <a:gd name="T30" fmla="*/ 21 w 62"/>
                  <a:gd name="T31" fmla="*/ 36 h 61"/>
                  <a:gd name="T32" fmla="*/ 25 w 62"/>
                  <a:gd name="T33" fmla="*/ 41 h 61"/>
                  <a:gd name="T34" fmla="*/ 30 w 62"/>
                  <a:gd name="T35" fmla="*/ 40 h 61"/>
                  <a:gd name="T36" fmla="*/ 33 w 62"/>
                  <a:gd name="T37" fmla="*/ 44 h 61"/>
                  <a:gd name="T38" fmla="*/ 35 w 62"/>
                  <a:gd name="T39" fmla="*/ 44 h 61"/>
                  <a:gd name="T40" fmla="*/ 36 w 62"/>
                  <a:gd name="T41" fmla="*/ 45 h 61"/>
                  <a:gd name="T42" fmla="*/ 41 w 62"/>
                  <a:gd name="T43" fmla="*/ 44 h 61"/>
                  <a:gd name="T44" fmla="*/ 45 w 62"/>
                  <a:gd name="T45" fmla="*/ 44 h 61"/>
                  <a:gd name="T46" fmla="*/ 45 w 62"/>
                  <a:gd name="T47" fmla="*/ 48 h 61"/>
                  <a:gd name="T48" fmla="*/ 49 w 62"/>
                  <a:gd name="T49" fmla="*/ 52 h 61"/>
                  <a:gd name="T50" fmla="*/ 49 w 62"/>
                  <a:gd name="T51" fmla="*/ 56 h 61"/>
                  <a:gd name="T52" fmla="*/ 52 w 62"/>
                  <a:gd name="T53" fmla="*/ 61 h 61"/>
                  <a:gd name="T54" fmla="*/ 59 w 62"/>
                  <a:gd name="T55" fmla="*/ 61 h 61"/>
                  <a:gd name="T56" fmla="*/ 58 w 62"/>
                  <a:gd name="T57" fmla="*/ 56 h 61"/>
                  <a:gd name="T58" fmla="*/ 57 w 62"/>
                  <a:gd name="T59" fmla="*/ 53 h 61"/>
                  <a:gd name="T60" fmla="*/ 60 w 62"/>
                  <a:gd name="T61" fmla="*/ 54 h 61"/>
                  <a:gd name="T62" fmla="*/ 60 w 62"/>
                  <a:gd name="T63" fmla="*/ 51 h 61"/>
                  <a:gd name="T64" fmla="*/ 57 w 62"/>
                  <a:gd name="T65" fmla="*/ 49 h 61"/>
                  <a:gd name="T66" fmla="*/ 59 w 62"/>
                  <a:gd name="T67" fmla="*/ 47 h 61"/>
                  <a:gd name="T68" fmla="*/ 59 w 62"/>
                  <a:gd name="T69" fmla="*/ 44 h 61"/>
                  <a:gd name="T70" fmla="*/ 56 w 62"/>
                  <a:gd name="T71" fmla="*/ 42 h 61"/>
                  <a:gd name="T72" fmla="*/ 49 w 62"/>
                  <a:gd name="T73" fmla="*/ 39 h 61"/>
                  <a:gd name="T74" fmla="*/ 47 w 62"/>
                  <a:gd name="T75" fmla="*/ 38 h 61"/>
                  <a:gd name="T76" fmla="*/ 46 w 62"/>
                  <a:gd name="T77" fmla="*/ 36 h 61"/>
                  <a:gd name="T78" fmla="*/ 42 w 62"/>
                  <a:gd name="T79" fmla="*/ 34 h 61"/>
                  <a:gd name="T80" fmla="*/ 47 w 62"/>
                  <a:gd name="T81" fmla="*/ 32 h 61"/>
                  <a:gd name="T82" fmla="*/ 49 w 62"/>
                  <a:gd name="T83" fmla="*/ 28 h 61"/>
                  <a:gd name="T84" fmla="*/ 45 w 62"/>
                  <a:gd name="T85" fmla="*/ 25 h 61"/>
                  <a:gd name="T86" fmla="*/ 41 w 62"/>
                  <a:gd name="T87" fmla="*/ 22 h 61"/>
                  <a:gd name="T88" fmla="*/ 38 w 62"/>
                  <a:gd name="T89" fmla="*/ 18 h 61"/>
                  <a:gd name="T90" fmla="*/ 42 w 62"/>
                  <a:gd name="T91" fmla="*/ 12 h 61"/>
                  <a:gd name="T92" fmla="*/ 39 w 62"/>
                  <a:gd name="T93" fmla="*/ 8 h 61"/>
                  <a:gd name="T94" fmla="*/ 35 w 62"/>
                  <a:gd name="T95" fmla="*/ 6 h 61"/>
                  <a:gd name="T96" fmla="*/ 31 w 62"/>
                  <a:gd name="T97" fmla="*/ 6 h 61"/>
                  <a:gd name="T98" fmla="*/ 34 w 62"/>
                  <a:gd name="T99" fmla="*/ 4 h 61"/>
                  <a:gd name="T100" fmla="*/ 32 w 62"/>
                  <a:gd name="T101" fmla="*/ 2 h 61"/>
                  <a:gd name="T102" fmla="*/ 30 w 62"/>
                  <a:gd name="T103" fmla="*/ 0 h 61"/>
                  <a:gd name="T104" fmla="*/ 26 w 62"/>
                  <a:gd name="T105" fmla="*/ 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2" h="61">
                    <a:moveTo>
                      <a:pt x="26" y="1"/>
                    </a:moveTo>
                    <a:cubicBezTo>
                      <a:pt x="24" y="3"/>
                      <a:pt x="23" y="2"/>
                      <a:pt x="22" y="2"/>
                    </a:cubicBezTo>
                    <a:cubicBezTo>
                      <a:pt x="21" y="2"/>
                      <a:pt x="20" y="3"/>
                      <a:pt x="19" y="3"/>
                    </a:cubicBezTo>
                    <a:cubicBezTo>
                      <a:pt x="17" y="3"/>
                      <a:pt x="14" y="1"/>
                      <a:pt x="13" y="2"/>
                    </a:cubicBezTo>
                    <a:cubicBezTo>
                      <a:pt x="12" y="2"/>
                      <a:pt x="12" y="3"/>
                      <a:pt x="11" y="3"/>
                    </a:cubicBezTo>
                    <a:cubicBezTo>
                      <a:pt x="10" y="3"/>
                      <a:pt x="9" y="3"/>
                      <a:pt x="8" y="4"/>
                    </a:cubicBezTo>
                    <a:cubicBezTo>
                      <a:pt x="7" y="4"/>
                      <a:pt x="5" y="5"/>
                      <a:pt x="4" y="5"/>
                    </a:cubicBezTo>
                    <a:cubicBezTo>
                      <a:pt x="3" y="5"/>
                      <a:pt x="1" y="4"/>
                      <a:pt x="0" y="4"/>
                    </a:cubicBezTo>
                    <a:cubicBezTo>
                      <a:pt x="0" y="6"/>
                      <a:pt x="0" y="6"/>
                      <a:pt x="1" y="8"/>
                    </a:cubicBezTo>
                    <a:cubicBezTo>
                      <a:pt x="1" y="8"/>
                      <a:pt x="2" y="9"/>
                      <a:pt x="3" y="10"/>
                    </a:cubicBezTo>
                    <a:cubicBezTo>
                      <a:pt x="4" y="12"/>
                      <a:pt x="4" y="14"/>
                      <a:pt x="3" y="17"/>
                    </a:cubicBezTo>
                    <a:cubicBezTo>
                      <a:pt x="3" y="19"/>
                      <a:pt x="1" y="21"/>
                      <a:pt x="2" y="23"/>
                    </a:cubicBezTo>
                    <a:cubicBezTo>
                      <a:pt x="3" y="25"/>
                      <a:pt x="4" y="27"/>
                      <a:pt x="5" y="29"/>
                    </a:cubicBezTo>
                    <a:cubicBezTo>
                      <a:pt x="6" y="31"/>
                      <a:pt x="7" y="32"/>
                      <a:pt x="9" y="33"/>
                    </a:cubicBezTo>
                    <a:cubicBezTo>
                      <a:pt x="12" y="33"/>
                      <a:pt x="14" y="32"/>
                      <a:pt x="16" y="32"/>
                    </a:cubicBezTo>
                    <a:cubicBezTo>
                      <a:pt x="18" y="33"/>
                      <a:pt x="20" y="35"/>
                      <a:pt x="21" y="36"/>
                    </a:cubicBezTo>
                    <a:cubicBezTo>
                      <a:pt x="23" y="38"/>
                      <a:pt x="25" y="39"/>
                      <a:pt x="25" y="41"/>
                    </a:cubicBezTo>
                    <a:cubicBezTo>
                      <a:pt x="25" y="39"/>
                      <a:pt x="28" y="39"/>
                      <a:pt x="30" y="40"/>
                    </a:cubicBezTo>
                    <a:cubicBezTo>
                      <a:pt x="33" y="40"/>
                      <a:pt x="31" y="42"/>
                      <a:pt x="33" y="44"/>
                    </a:cubicBezTo>
                    <a:cubicBezTo>
                      <a:pt x="33" y="44"/>
                      <a:pt x="34" y="44"/>
                      <a:pt x="35" y="44"/>
                    </a:cubicBezTo>
                    <a:cubicBezTo>
                      <a:pt x="36" y="44"/>
                      <a:pt x="36" y="45"/>
                      <a:pt x="36" y="45"/>
                    </a:cubicBezTo>
                    <a:cubicBezTo>
                      <a:pt x="38" y="46"/>
                      <a:pt x="39" y="45"/>
                      <a:pt x="41" y="44"/>
                    </a:cubicBezTo>
                    <a:cubicBezTo>
                      <a:pt x="42" y="44"/>
                      <a:pt x="44" y="43"/>
                      <a:pt x="45" y="44"/>
                    </a:cubicBezTo>
                    <a:cubicBezTo>
                      <a:pt x="46" y="45"/>
                      <a:pt x="45" y="47"/>
                      <a:pt x="45" y="48"/>
                    </a:cubicBezTo>
                    <a:cubicBezTo>
                      <a:pt x="45" y="51"/>
                      <a:pt x="48" y="50"/>
                      <a:pt x="49" y="52"/>
                    </a:cubicBezTo>
                    <a:cubicBezTo>
                      <a:pt x="49" y="53"/>
                      <a:pt x="48" y="55"/>
                      <a:pt x="49" y="56"/>
                    </a:cubicBezTo>
                    <a:cubicBezTo>
                      <a:pt x="49" y="58"/>
                      <a:pt x="51" y="60"/>
                      <a:pt x="52" y="61"/>
                    </a:cubicBezTo>
                    <a:cubicBezTo>
                      <a:pt x="54" y="61"/>
                      <a:pt x="56" y="60"/>
                      <a:pt x="59" y="61"/>
                    </a:cubicBezTo>
                    <a:cubicBezTo>
                      <a:pt x="58" y="59"/>
                      <a:pt x="59" y="57"/>
                      <a:pt x="58" y="56"/>
                    </a:cubicBezTo>
                    <a:cubicBezTo>
                      <a:pt x="58" y="55"/>
                      <a:pt x="56" y="54"/>
                      <a:pt x="57" y="53"/>
                    </a:cubicBezTo>
                    <a:cubicBezTo>
                      <a:pt x="58" y="53"/>
                      <a:pt x="60" y="54"/>
                      <a:pt x="60" y="54"/>
                    </a:cubicBezTo>
                    <a:cubicBezTo>
                      <a:pt x="62" y="53"/>
                      <a:pt x="60" y="51"/>
                      <a:pt x="60" y="51"/>
                    </a:cubicBezTo>
                    <a:cubicBezTo>
                      <a:pt x="59" y="50"/>
                      <a:pt x="57" y="49"/>
                      <a:pt x="57" y="49"/>
                    </a:cubicBezTo>
                    <a:cubicBezTo>
                      <a:pt x="56" y="47"/>
                      <a:pt x="58" y="47"/>
                      <a:pt x="59" y="47"/>
                    </a:cubicBezTo>
                    <a:cubicBezTo>
                      <a:pt x="59" y="46"/>
                      <a:pt x="60" y="45"/>
                      <a:pt x="59" y="44"/>
                    </a:cubicBezTo>
                    <a:cubicBezTo>
                      <a:pt x="58" y="43"/>
                      <a:pt x="57" y="44"/>
                      <a:pt x="56" y="42"/>
                    </a:cubicBezTo>
                    <a:cubicBezTo>
                      <a:pt x="55" y="46"/>
                      <a:pt x="50" y="39"/>
                      <a:pt x="49" y="39"/>
                    </a:cubicBezTo>
                    <a:cubicBezTo>
                      <a:pt x="49" y="38"/>
                      <a:pt x="48" y="38"/>
                      <a:pt x="47" y="38"/>
                    </a:cubicBezTo>
                    <a:cubicBezTo>
                      <a:pt x="46" y="37"/>
                      <a:pt x="46" y="37"/>
                      <a:pt x="46" y="36"/>
                    </a:cubicBezTo>
                    <a:cubicBezTo>
                      <a:pt x="45" y="35"/>
                      <a:pt x="43" y="35"/>
                      <a:pt x="42" y="34"/>
                    </a:cubicBezTo>
                    <a:cubicBezTo>
                      <a:pt x="39" y="32"/>
                      <a:pt x="47" y="33"/>
                      <a:pt x="47" y="32"/>
                    </a:cubicBezTo>
                    <a:cubicBezTo>
                      <a:pt x="48" y="31"/>
                      <a:pt x="49" y="29"/>
                      <a:pt x="49" y="28"/>
                    </a:cubicBezTo>
                    <a:cubicBezTo>
                      <a:pt x="49" y="26"/>
                      <a:pt x="47" y="26"/>
                      <a:pt x="45" y="25"/>
                    </a:cubicBezTo>
                    <a:cubicBezTo>
                      <a:pt x="44" y="24"/>
                      <a:pt x="42" y="24"/>
                      <a:pt x="41" y="22"/>
                    </a:cubicBezTo>
                    <a:cubicBezTo>
                      <a:pt x="40" y="21"/>
                      <a:pt x="38" y="19"/>
                      <a:pt x="38" y="18"/>
                    </a:cubicBezTo>
                    <a:cubicBezTo>
                      <a:pt x="36" y="13"/>
                      <a:pt x="42" y="15"/>
                      <a:pt x="42" y="12"/>
                    </a:cubicBezTo>
                    <a:cubicBezTo>
                      <a:pt x="42" y="11"/>
                      <a:pt x="39" y="9"/>
                      <a:pt x="39" y="8"/>
                    </a:cubicBezTo>
                    <a:cubicBezTo>
                      <a:pt x="38" y="7"/>
                      <a:pt x="36" y="7"/>
                      <a:pt x="35" y="6"/>
                    </a:cubicBezTo>
                    <a:cubicBezTo>
                      <a:pt x="34" y="6"/>
                      <a:pt x="32" y="6"/>
                      <a:pt x="31" y="6"/>
                    </a:cubicBezTo>
                    <a:cubicBezTo>
                      <a:pt x="30" y="4"/>
                      <a:pt x="33" y="4"/>
                      <a:pt x="34" y="4"/>
                    </a:cubicBezTo>
                    <a:cubicBezTo>
                      <a:pt x="33" y="3"/>
                      <a:pt x="32" y="2"/>
                      <a:pt x="32" y="2"/>
                    </a:cubicBezTo>
                    <a:cubicBezTo>
                      <a:pt x="31" y="1"/>
                      <a:pt x="29" y="2"/>
                      <a:pt x="30" y="0"/>
                    </a:cubicBezTo>
                    <a:cubicBezTo>
                      <a:pt x="28" y="0"/>
                      <a:pt x="27" y="0"/>
                      <a:pt x="26" y="1"/>
                    </a:cubicBezTo>
                    <a:close/>
                  </a:path>
                </a:pathLst>
              </a:custGeom>
              <a:grpFill/>
              <a:ln w="3175" cap="rnd">
                <a:solidFill>
                  <a:srgbClr val="C8C9CE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sp>
          <p:nvSpPr>
            <p:cNvPr id="36" name="Freeform 10">
              <a:extLst>
                <a:ext uri="{FF2B5EF4-FFF2-40B4-BE49-F238E27FC236}">
                  <a16:creationId xmlns:a16="http://schemas.microsoft.com/office/drawing/2014/main" id="{8F0B08A8-854E-B039-4CDF-56210D2BB92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79038" y="4311650"/>
              <a:ext cx="1343025" cy="911225"/>
            </a:xfrm>
            <a:custGeom>
              <a:avLst/>
              <a:gdLst>
                <a:gd name="T0" fmla="*/ 319 w 353"/>
                <a:gd name="T1" fmla="*/ 146 h 239"/>
                <a:gd name="T2" fmla="*/ 344 w 353"/>
                <a:gd name="T3" fmla="*/ 140 h 239"/>
                <a:gd name="T4" fmla="*/ 350 w 353"/>
                <a:gd name="T5" fmla="*/ 128 h 239"/>
                <a:gd name="T6" fmla="*/ 351 w 353"/>
                <a:gd name="T7" fmla="*/ 111 h 239"/>
                <a:gd name="T8" fmla="*/ 352 w 353"/>
                <a:gd name="T9" fmla="*/ 93 h 239"/>
                <a:gd name="T10" fmla="*/ 341 w 353"/>
                <a:gd name="T11" fmla="*/ 83 h 239"/>
                <a:gd name="T12" fmla="*/ 322 w 353"/>
                <a:gd name="T13" fmla="*/ 77 h 239"/>
                <a:gd name="T14" fmla="*/ 306 w 353"/>
                <a:gd name="T15" fmla="*/ 74 h 239"/>
                <a:gd name="T16" fmla="*/ 276 w 353"/>
                <a:gd name="T17" fmla="*/ 66 h 239"/>
                <a:gd name="T18" fmla="*/ 260 w 353"/>
                <a:gd name="T19" fmla="*/ 60 h 239"/>
                <a:gd name="T20" fmla="*/ 259 w 353"/>
                <a:gd name="T21" fmla="*/ 44 h 239"/>
                <a:gd name="T22" fmla="*/ 236 w 353"/>
                <a:gd name="T23" fmla="*/ 37 h 239"/>
                <a:gd name="T24" fmla="*/ 238 w 353"/>
                <a:gd name="T25" fmla="*/ 23 h 239"/>
                <a:gd name="T26" fmla="*/ 232 w 353"/>
                <a:gd name="T27" fmla="*/ 6 h 239"/>
                <a:gd name="T28" fmla="*/ 204 w 353"/>
                <a:gd name="T29" fmla="*/ 3 h 239"/>
                <a:gd name="T30" fmla="*/ 188 w 353"/>
                <a:gd name="T31" fmla="*/ 10 h 239"/>
                <a:gd name="T32" fmla="*/ 170 w 353"/>
                <a:gd name="T33" fmla="*/ 15 h 239"/>
                <a:gd name="T34" fmla="*/ 153 w 353"/>
                <a:gd name="T35" fmla="*/ 30 h 239"/>
                <a:gd name="T36" fmla="*/ 132 w 353"/>
                <a:gd name="T37" fmla="*/ 27 h 239"/>
                <a:gd name="T38" fmla="*/ 117 w 353"/>
                <a:gd name="T39" fmla="*/ 27 h 239"/>
                <a:gd name="T40" fmla="*/ 99 w 353"/>
                <a:gd name="T41" fmla="*/ 22 h 239"/>
                <a:gd name="T42" fmla="*/ 84 w 353"/>
                <a:gd name="T43" fmla="*/ 19 h 239"/>
                <a:gd name="T44" fmla="*/ 46 w 353"/>
                <a:gd name="T45" fmla="*/ 16 h 239"/>
                <a:gd name="T46" fmla="*/ 31 w 353"/>
                <a:gd name="T47" fmla="*/ 36 h 239"/>
                <a:gd name="T48" fmla="*/ 37 w 353"/>
                <a:gd name="T49" fmla="*/ 63 h 239"/>
                <a:gd name="T50" fmla="*/ 11 w 353"/>
                <a:gd name="T51" fmla="*/ 87 h 239"/>
                <a:gd name="T52" fmla="*/ 8 w 353"/>
                <a:gd name="T53" fmla="*/ 105 h 239"/>
                <a:gd name="T54" fmla="*/ 12 w 353"/>
                <a:gd name="T55" fmla="*/ 132 h 239"/>
                <a:gd name="T56" fmla="*/ 37 w 353"/>
                <a:gd name="T57" fmla="*/ 137 h 239"/>
                <a:gd name="T58" fmla="*/ 60 w 353"/>
                <a:gd name="T59" fmla="*/ 139 h 239"/>
                <a:gd name="T60" fmla="*/ 90 w 353"/>
                <a:gd name="T61" fmla="*/ 126 h 239"/>
                <a:gd name="T62" fmla="*/ 102 w 353"/>
                <a:gd name="T63" fmla="*/ 123 h 239"/>
                <a:gd name="T64" fmla="*/ 114 w 353"/>
                <a:gd name="T65" fmla="*/ 125 h 239"/>
                <a:gd name="T66" fmla="*/ 122 w 353"/>
                <a:gd name="T67" fmla="*/ 128 h 239"/>
                <a:gd name="T68" fmla="*/ 131 w 353"/>
                <a:gd name="T69" fmla="*/ 132 h 239"/>
                <a:gd name="T70" fmla="*/ 139 w 353"/>
                <a:gd name="T71" fmla="*/ 142 h 239"/>
                <a:gd name="T72" fmla="*/ 144 w 353"/>
                <a:gd name="T73" fmla="*/ 155 h 239"/>
                <a:gd name="T74" fmla="*/ 146 w 353"/>
                <a:gd name="T75" fmla="*/ 166 h 239"/>
                <a:gd name="T76" fmla="*/ 151 w 353"/>
                <a:gd name="T77" fmla="*/ 182 h 239"/>
                <a:gd name="T78" fmla="*/ 139 w 353"/>
                <a:gd name="T79" fmla="*/ 182 h 239"/>
                <a:gd name="T80" fmla="*/ 134 w 353"/>
                <a:gd name="T81" fmla="*/ 191 h 239"/>
                <a:gd name="T82" fmla="*/ 125 w 353"/>
                <a:gd name="T83" fmla="*/ 206 h 239"/>
                <a:gd name="T84" fmla="*/ 149 w 353"/>
                <a:gd name="T85" fmla="*/ 213 h 239"/>
                <a:gd name="T86" fmla="*/ 150 w 353"/>
                <a:gd name="T87" fmla="*/ 201 h 239"/>
                <a:gd name="T88" fmla="*/ 169 w 353"/>
                <a:gd name="T89" fmla="*/ 177 h 239"/>
                <a:gd name="T90" fmla="*/ 189 w 353"/>
                <a:gd name="T91" fmla="*/ 162 h 239"/>
                <a:gd name="T92" fmla="*/ 184 w 353"/>
                <a:gd name="T93" fmla="*/ 177 h 239"/>
                <a:gd name="T94" fmla="*/ 199 w 353"/>
                <a:gd name="T95" fmla="*/ 189 h 239"/>
                <a:gd name="T96" fmla="*/ 222 w 353"/>
                <a:gd name="T97" fmla="*/ 191 h 239"/>
                <a:gd name="T98" fmla="*/ 206 w 353"/>
                <a:gd name="T99" fmla="*/ 207 h 239"/>
                <a:gd name="T100" fmla="*/ 221 w 353"/>
                <a:gd name="T101" fmla="*/ 216 h 239"/>
                <a:gd name="T102" fmla="*/ 222 w 353"/>
                <a:gd name="T103" fmla="*/ 234 h 239"/>
                <a:gd name="T104" fmla="*/ 254 w 353"/>
                <a:gd name="T105" fmla="*/ 225 h 239"/>
                <a:gd name="T106" fmla="*/ 273 w 353"/>
                <a:gd name="T107" fmla="*/ 219 h 239"/>
                <a:gd name="T108" fmla="*/ 279 w 353"/>
                <a:gd name="T109" fmla="*/ 209 h 239"/>
                <a:gd name="T110" fmla="*/ 255 w 353"/>
                <a:gd name="T111" fmla="*/ 205 h 239"/>
                <a:gd name="T112" fmla="*/ 254 w 353"/>
                <a:gd name="T113" fmla="*/ 190 h 239"/>
                <a:gd name="T114" fmla="*/ 288 w 353"/>
                <a:gd name="T115" fmla="*/ 173 h 239"/>
                <a:gd name="T116" fmla="*/ 304 w 353"/>
                <a:gd name="T117" fmla="*/ 162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53" h="239">
                  <a:moveTo>
                    <a:pt x="314" y="160"/>
                  </a:moveTo>
                  <a:cubicBezTo>
                    <a:pt x="315" y="158"/>
                    <a:pt x="317" y="157"/>
                    <a:pt x="316" y="156"/>
                  </a:cubicBezTo>
                  <a:cubicBezTo>
                    <a:pt x="316" y="156"/>
                    <a:pt x="315" y="155"/>
                    <a:pt x="315" y="155"/>
                  </a:cubicBezTo>
                  <a:cubicBezTo>
                    <a:pt x="315" y="154"/>
                    <a:pt x="316" y="152"/>
                    <a:pt x="316" y="150"/>
                  </a:cubicBezTo>
                  <a:cubicBezTo>
                    <a:pt x="317" y="148"/>
                    <a:pt x="317" y="147"/>
                    <a:pt x="319" y="146"/>
                  </a:cubicBezTo>
                  <a:cubicBezTo>
                    <a:pt x="321" y="146"/>
                    <a:pt x="322" y="146"/>
                    <a:pt x="324" y="146"/>
                  </a:cubicBezTo>
                  <a:cubicBezTo>
                    <a:pt x="326" y="145"/>
                    <a:pt x="325" y="143"/>
                    <a:pt x="326" y="141"/>
                  </a:cubicBezTo>
                  <a:cubicBezTo>
                    <a:pt x="327" y="140"/>
                    <a:pt x="329" y="139"/>
                    <a:pt x="331" y="139"/>
                  </a:cubicBezTo>
                  <a:cubicBezTo>
                    <a:pt x="333" y="139"/>
                    <a:pt x="335" y="140"/>
                    <a:pt x="338" y="140"/>
                  </a:cubicBezTo>
                  <a:cubicBezTo>
                    <a:pt x="340" y="140"/>
                    <a:pt x="342" y="141"/>
                    <a:pt x="344" y="140"/>
                  </a:cubicBezTo>
                  <a:cubicBezTo>
                    <a:pt x="346" y="139"/>
                    <a:pt x="346" y="138"/>
                    <a:pt x="346" y="136"/>
                  </a:cubicBezTo>
                  <a:cubicBezTo>
                    <a:pt x="345" y="136"/>
                    <a:pt x="345" y="136"/>
                    <a:pt x="345" y="136"/>
                  </a:cubicBezTo>
                  <a:cubicBezTo>
                    <a:pt x="346" y="134"/>
                    <a:pt x="347" y="134"/>
                    <a:pt x="347" y="133"/>
                  </a:cubicBezTo>
                  <a:cubicBezTo>
                    <a:pt x="348" y="132"/>
                    <a:pt x="347" y="131"/>
                    <a:pt x="348" y="130"/>
                  </a:cubicBezTo>
                  <a:cubicBezTo>
                    <a:pt x="348" y="129"/>
                    <a:pt x="350" y="129"/>
                    <a:pt x="350" y="128"/>
                  </a:cubicBezTo>
                  <a:cubicBezTo>
                    <a:pt x="350" y="127"/>
                    <a:pt x="348" y="127"/>
                    <a:pt x="347" y="127"/>
                  </a:cubicBezTo>
                  <a:cubicBezTo>
                    <a:pt x="347" y="125"/>
                    <a:pt x="348" y="124"/>
                    <a:pt x="348" y="123"/>
                  </a:cubicBezTo>
                  <a:cubicBezTo>
                    <a:pt x="348" y="122"/>
                    <a:pt x="347" y="120"/>
                    <a:pt x="347" y="119"/>
                  </a:cubicBezTo>
                  <a:cubicBezTo>
                    <a:pt x="345" y="117"/>
                    <a:pt x="342" y="115"/>
                    <a:pt x="345" y="113"/>
                  </a:cubicBezTo>
                  <a:cubicBezTo>
                    <a:pt x="346" y="112"/>
                    <a:pt x="351" y="112"/>
                    <a:pt x="351" y="111"/>
                  </a:cubicBezTo>
                  <a:cubicBezTo>
                    <a:pt x="352" y="109"/>
                    <a:pt x="349" y="109"/>
                    <a:pt x="348" y="109"/>
                  </a:cubicBezTo>
                  <a:cubicBezTo>
                    <a:pt x="346" y="109"/>
                    <a:pt x="345" y="109"/>
                    <a:pt x="344" y="107"/>
                  </a:cubicBezTo>
                  <a:cubicBezTo>
                    <a:pt x="343" y="104"/>
                    <a:pt x="346" y="105"/>
                    <a:pt x="348" y="104"/>
                  </a:cubicBezTo>
                  <a:cubicBezTo>
                    <a:pt x="349" y="102"/>
                    <a:pt x="352" y="99"/>
                    <a:pt x="352" y="97"/>
                  </a:cubicBezTo>
                  <a:cubicBezTo>
                    <a:pt x="353" y="96"/>
                    <a:pt x="352" y="94"/>
                    <a:pt x="352" y="93"/>
                  </a:cubicBezTo>
                  <a:cubicBezTo>
                    <a:pt x="351" y="91"/>
                    <a:pt x="352" y="90"/>
                    <a:pt x="352" y="88"/>
                  </a:cubicBezTo>
                  <a:cubicBezTo>
                    <a:pt x="351" y="88"/>
                    <a:pt x="350" y="87"/>
                    <a:pt x="349" y="87"/>
                  </a:cubicBezTo>
                  <a:cubicBezTo>
                    <a:pt x="347" y="88"/>
                    <a:pt x="347" y="89"/>
                    <a:pt x="346" y="89"/>
                  </a:cubicBezTo>
                  <a:cubicBezTo>
                    <a:pt x="345" y="88"/>
                    <a:pt x="344" y="88"/>
                    <a:pt x="343" y="88"/>
                  </a:cubicBezTo>
                  <a:cubicBezTo>
                    <a:pt x="342" y="86"/>
                    <a:pt x="342" y="85"/>
                    <a:pt x="341" y="83"/>
                  </a:cubicBezTo>
                  <a:cubicBezTo>
                    <a:pt x="339" y="83"/>
                    <a:pt x="337" y="84"/>
                    <a:pt x="336" y="83"/>
                  </a:cubicBezTo>
                  <a:cubicBezTo>
                    <a:pt x="335" y="82"/>
                    <a:pt x="335" y="80"/>
                    <a:pt x="333" y="80"/>
                  </a:cubicBezTo>
                  <a:cubicBezTo>
                    <a:pt x="332" y="79"/>
                    <a:pt x="331" y="81"/>
                    <a:pt x="330" y="81"/>
                  </a:cubicBezTo>
                  <a:cubicBezTo>
                    <a:pt x="329" y="81"/>
                    <a:pt x="326" y="79"/>
                    <a:pt x="326" y="79"/>
                  </a:cubicBezTo>
                  <a:cubicBezTo>
                    <a:pt x="324" y="78"/>
                    <a:pt x="324" y="77"/>
                    <a:pt x="322" y="77"/>
                  </a:cubicBezTo>
                  <a:cubicBezTo>
                    <a:pt x="320" y="77"/>
                    <a:pt x="319" y="76"/>
                    <a:pt x="318" y="75"/>
                  </a:cubicBezTo>
                  <a:cubicBezTo>
                    <a:pt x="317" y="74"/>
                    <a:pt x="316" y="73"/>
                    <a:pt x="315" y="73"/>
                  </a:cubicBezTo>
                  <a:cubicBezTo>
                    <a:pt x="313" y="73"/>
                    <a:pt x="314" y="76"/>
                    <a:pt x="313" y="77"/>
                  </a:cubicBezTo>
                  <a:cubicBezTo>
                    <a:pt x="312" y="79"/>
                    <a:pt x="312" y="78"/>
                    <a:pt x="311" y="77"/>
                  </a:cubicBezTo>
                  <a:cubicBezTo>
                    <a:pt x="309" y="76"/>
                    <a:pt x="308" y="75"/>
                    <a:pt x="306" y="74"/>
                  </a:cubicBezTo>
                  <a:cubicBezTo>
                    <a:pt x="304" y="71"/>
                    <a:pt x="304" y="67"/>
                    <a:pt x="301" y="65"/>
                  </a:cubicBezTo>
                  <a:cubicBezTo>
                    <a:pt x="298" y="61"/>
                    <a:pt x="296" y="65"/>
                    <a:pt x="293" y="65"/>
                  </a:cubicBezTo>
                  <a:cubicBezTo>
                    <a:pt x="291" y="65"/>
                    <a:pt x="289" y="64"/>
                    <a:pt x="287" y="65"/>
                  </a:cubicBezTo>
                  <a:cubicBezTo>
                    <a:pt x="286" y="66"/>
                    <a:pt x="285" y="68"/>
                    <a:pt x="284" y="69"/>
                  </a:cubicBezTo>
                  <a:cubicBezTo>
                    <a:pt x="283" y="66"/>
                    <a:pt x="278" y="67"/>
                    <a:pt x="276" y="66"/>
                  </a:cubicBezTo>
                  <a:cubicBezTo>
                    <a:pt x="274" y="65"/>
                    <a:pt x="273" y="63"/>
                    <a:pt x="271" y="63"/>
                  </a:cubicBezTo>
                  <a:cubicBezTo>
                    <a:pt x="268" y="63"/>
                    <a:pt x="266" y="64"/>
                    <a:pt x="265" y="65"/>
                  </a:cubicBezTo>
                  <a:cubicBezTo>
                    <a:pt x="265" y="64"/>
                    <a:pt x="264" y="64"/>
                    <a:pt x="264" y="64"/>
                  </a:cubicBezTo>
                  <a:cubicBezTo>
                    <a:pt x="263" y="63"/>
                    <a:pt x="263" y="62"/>
                    <a:pt x="263" y="62"/>
                  </a:cubicBezTo>
                  <a:cubicBezTo>
                    <a:pt x="262" y="61"/>
                    <a:pt x="261" y="61"/>
                    <a:pt x="260" y="60"/>
                  </a:cubicBezTo>
                  <a:cubicBezTo>
                    <a:pt x="258" y="57"/>
                    <a:pt x="261" y="56"/>
                    <a:pt x="261" y="53"/>
                  </a:cubicBezTo>
                  <a:cubicBezTo>
                    <a:pt x="261" y="52"/>
                    <a:pt x="260" y="52"/>
                    <a:pt x="259" y="51"/>
                  </a:cubicBezTo>
                  <a:cubicBezTo>
                    <a:pt x="259" y="50"/>
                    <a:pt x="260" y="49"/>
                    <a:pt x="259" y="48"/>
                  </a:cubicBezTo>
                  <a:cubicBezTo>
                    <a:pt x="259" y="47"/>
                    <a:pt x="258" y="47"/>
                    <a:pt x="258" y="46"/>
                  </a:cubicBezTo>
                  <a:cubicBezTo>
                    <a:pt x="258" y="45"/>
                    <a:pt x="259" y="44"/>
                    <a:pt x="259" y="44"/>
                  </a:cubicBezTo>
                  <a:cubicBezTo>
                    <a:pt x="257" y="43"/>
                    <a:pt x="256" y="42"/>
                    <a:pt x="254" y="40"/>
                  </a:cubicBezTo>
                  <a:cubicBezTo>
                    <a:pt x="253" y="38"/>
                    <a:pt x="252" y="37"/>
                    <a:pt x="250" y="38"/>
                  </a:cubicBezTo>
                  <a:cubicBezTo>
                    <a:pt x="249" y="39"/>
                    <a:pt x="248" y="40"/>
                    <a:pt x="246" y="39"/>
                  </a:cubicBezTo>
                  <a:cubicBezTo>
                    <a:pt x="245" y="39"/>
                    <a:pt x="245" y="38"/>
                    <a:pt x="244" y="38"/>
                  </a:cubicBezTo>
                  <a:cubicBezTo>
                    <a:pt x="242" y="36"/>
                    <a:pt x="239" y="37"/>
                    <a:pt x="236" y="37"/>
                  </a:cubicBezTo>
                  <a:cubicBezTo>
                    <a:pt x="237" y="36"/>
                    <a:pt x="238" y="35"/>
                    <a:pt x="238" y="34"/>
                  </a:cubicBezTo>
                  <a:cubicBezTo>
                    <a:pt x="238" y="33"/>
                    <a:pt x="237" y="33"/>
                    <a:pt x="236" y="32"/>
                  </a:cubicBezTo>
                  <a:cubicBezTo>
                    <a:pt x="236" y="31"/>
                    <a:pt x="237" y="30"/>
                    <a:pt x="237" y="28"/>
                  </a:cubicBezTo>
                  <a:cubicBezTo>
                    <a:pt x="237" y="27"/>
                    <a:pt x="236" y="27"/>
                    <a:pt x="235" y="26"/>
                  </a:cubicBezTo>
                  <a:cubicBezTo>
                    <a:pt x="233" y="23"/>
                    <a:pt x="236" y="23"/>
                    <a:pt x="238" y="23"/>
                  </a:cubicBezTo>
                  <a:cubicBezTo>
                    <a:pt x="239" y="22"/>
                    <a:pt x="240" y="22"/>
                    <a:pt x="240" y="21"/>
                  </a:cubicBezTo>
                  <a:cubicBezTo>
                    <a:pt x="241" y="20"/>
                    <a:pt x="240" y="18"/>
                    <a:pt x="239" y="18"/>
                  </a:cubicBezTo>
                  <a:cubicBezTo>
                    <a:pt x="238" y="17"/>
                    <a:pt x="237" y="17"/>
                    <a:pt x="236" y="16"/>
                  </a:cubicBezTo>
                  <a:cubicBezTo>
                    <a:pt x="235" y="15"/>
                    <a:pt x="235" y="14"/>
                    <a:pt x="234" y="13"/>
                  </a:cubicBezTo>
                  <a:cubicBezTo>
                    <a:pt x="233" y="10"/>
                    <a:pt x="233" y="8"/>
                    <a:pt x="232" y="6"/>
                  </a:cubicBezTo>
                  <a:cubicBezTo>
                    <a:pt x="231" y="4"/>
                    <a:pt x="229" y="1"/>
                    <a:pt x="227" y="1"/>
                  </a:cubicBezTo>
                  <a:cubicBezTo>
                    <a:pt x="225" y="1"/>
                    <a:pt x="225" y="4"/>
                    <a:pt x="223" y="4"/>
                  </a:cubicBezTo>
                  <a:cubicBezTo>
                    <a:pt x="223" y="0"/>
                    <a:pt x="217" y="2"/>
                    <a:pt x="215" y="3"/>
                  </a:cubicBezTo>
                  <a:cubicBezTo>
                    <a:pt x="213" y="4"/>
                    <a:pt x="211" y="6"/>
                    <a:pt x="209" y="6"/>
                  </a:cubicBezTo>
                  <a:cubicBezTo>
                    <a:pt x="207" y="5"/>
                    <a:pt x="206" y="4"/>
                    <a:pt x="204" y="3"/>
                  </a:cubicBezTo>
                  <a:cubicBezTo>
                    <a:pt x="199" y="1"/>
                    <a:pt x="201" y="6"/>
                    <a:pt x="199" y="9"/>
                  </a:cubicBezTo>
                  <a:cubicBezTo>
                    <a:pt x="199" y="11"/>
                    <a:pt x="196" y="12"/>
                    <a:pt x="194" y="12"/>
                  </a:cubicBezTo>
                  <a:cubicBezTo>
                    <a:pt x="192" y="12"/>
                    <a:pt x="191" y="11"/>
                    <a:pt x="189" y="10"/>
                  </a:cubicBezTo>
                  <a:cubicBezTo>
                    <a:pt x="189" y="10"/>
                    <a:pt x="189" y="10"/>
                    <a:pt x="189" y="10"/>
                  </a:cubicBezTo>
                  <a:cubicBezTo>
                    <a:pt x="189" y="10"/>
                    <a:pt x="189" y="10"/>
                    <a:pt x="188" y="10"/>
                  </a:cubicBezTo>
                  <a:cubicBezTo>
                    <a:pt x="189" y="12"/>
                    <a:pt x="185" y="10"/>
                    <a:pt x="184" y="10"/>
                  </a:cubicBezTo>
                  <a:cubicBezTo>
                    <a:pt x="182" y="9"/>
                    <a:pt x="181" y="11"/>
                    <a:pt x="179" y="11"/>
                  </a:cubicBezTo>
                  <a:cubicBezTo>
                    <a:pt x="177" y="12"/>
                    <a:pt x="175" y="10"/>
                    <a:pt x="173" y="11"/>
                  </a:cubicBezTo>
                  <a:cubicBezTo>
                    <a:pt x="173" y="12"/>
                    <a:pt x="173" y="13"/>
                    <a:pt x="172" y="14"/>
                  </a:cubicBezTo>
                  <a:cubicBezTo>
                    <a:pt x="172" y="14"/>
                    <a:pt x="171" y="15"/>
                    <a:pt x="170" y="15"/>
                  </a:cubicBezTo>
                  <a:cubicBezTo>
                    <a:pt x="166" y="19"/>
                    <a:pt x="163" y="23"/>
                    <a:pt x="165" y="28"/>
                  </a:cubicBezTo>
                  <a:cubicBezTo>
                    <a:pt x="165" y="30"/>
                    <a:pt x="167" y="33"/>
                    <a:pt x="166" y="35"/>
                  </a:cubicBezTo>
                  <a:cubicBezTo>
                    <a:pt x="165" y="36"/>
                    <a:pt x="163" y="37"/>
                    <a:pt x="162" y="36"/>
                  </a:cubicBezTo>
                  <a:cubicBezTo>
                    <a:pt x="160" y="34"/>
                    <a:pt x="160" y="32"/>
                    <a:pt x="159" y="31"/>
                  </a:cubicBezTo>
                  <a:cubicBezTo>
                    <a:pt x="157" y="29"/>
                    <a:pt x="155" y="30"/>
                    <a:pt x="153" y="30"/>
                  </a:cubicBezTo>
                  <a:cubicBezTo>
                    <a:pt x="151" y="31"/>
                    <a:pt x="149" y="29"/>
                    <a:pt x="147" y="29"/>
                  </a:cubicBezTo>
                  <a:cubicBezTo>
                    <a:pt x="146" y="29"/>
                    <a:pt x="146" y="30"/>
                    <a:pt x="145" y="31"/>
                  </a:cubicBezTo>
                  <a:cubicBezTo>
                    <a:pt x="144" y="32"/>
                    <a:pt x="143" y="32"/>
                    <a:pt x="142" y="32"/>
                  </a:cubicBezTo>
                  <a:cubicBezTo>
                    <a:pt x="138" y="33"/>
                    <a:pt x="141" y="26"/>
                    <a:pt x="136" y="25"/>
                  </a:cubicBezTo>
                  <a:cubicBezTo>
                    <a:pt x="135" y="25"/>
                    <a:pt x="134" y="26"/>
                    <a:pt x="132" y="27"/>
                  </a:cubicBezTo>
                  <a:cubicBezTo>
                    <a:pt x="130" y="28"/>
                    <a:pt x="131" y="29"/>
                    <a:pt x="130" y="31"/>
                  </a:cubicBezTo>
                  <a:cubicBezTo>
                    <a:pt x="128" y="31"/>
                    <a:pt x="128" y="29"/>
                    <a:pt x="127" y="28"/>
                  </a:cubicBezTo>
                  <a:cubicBezTo>
                    <a:pt x="125" y="26"/>
                    <a:pt x="125" y="27"/>
                    <a:pt x="123" y="27"/>
                  </a:cubicBezTo>
                  <a:cubicBezTo>
                    <a:pt x="121" y="27"/>
                    <a:pt x="121" y="26"/>
                    <a:pt x="120" y="25"/>
                  </a:cubicBezTo>
                  <a:cubicBezTo>
                    <a:pt x="118" y="24"/>
                    <a:pt x="118" y="27"/>
                    <a:pt x="117" y="27"/>
                  </a:cubicBezTo>
                  <a:cubicBezTo>
                    <a:pt x="115" y="27"/>
                    <a:pt x="114" y="25"/>
                    <a:pt x="112" y="26"/>
                  </a:cubicBezTo>
                  <a:cubicBezTo>
                    <a:pt x="111" y="26"/>
                    <a:pt x="112" y="28"/>
                    <a:pt x="111" y="29"/>
                  </a:cubicBezTo>
                  <a:cubicBezTo>
                    <a:pt x="109" y="31"/>
                    <a:pt x="109" y="28"/>
                    <a:pt x="108" y="27"/>
                  </a:cubicBezTo>
                  <a:cubicBezTo>
                    <a:pt x="108" y="25"/>
                    <a:pt x="107" y="25"/>
                    <a:pt x="105" y="25"/>
                  </a:cubicBezTo>
                  <a:cubicBezTo>
                    <a:pt x="103" y="28"/>
                    <a:pt x="100" y="24"/>
                    <a:pt x="99" y="22"/>
                  </a:cubicBezTo>
                  <a:cubicBezTo>
                    <a:pt x="98" y="21"/>
                    <a:pt x="98" y="20"/>
                    <a:pt x="97" y="20"/>
                  </a:cubicBezTo>
                  <a:cubicBezTo>
                    <a:pt x="95" y="20"/>
                    <a:pt x="96" y="21"/>
                    <a:pt x="95" y="21"/>
                  </a:cubicBezTo>
                  <a:cubicBezTo>
                    <a:pt x="94" y="21"/>
                    <a:pt x="93" y="21"/>
                    <a:pt x="93" y="20"/>
                  </a:cubicBezTo>
                  <a:cubicBezTo>
                    <a:pt x="91" y="20"/>
                    <a:pt x="90" y="20"/>
                    <a:pt x="88" y="20"/>
                  </a:cubicBezTo>
                  <a:cubicBezTo>
                    <a:pt x="87" y="20"/>
                    <a:pt x="86" y="20"/>
                    <a:pt x="84" y="19"/>
                  </a:cubicBezTo>
                  <a:cubicBezTo>
                    <a:pt x="81" y="18"/>
                    <a:pt x="78" y="16"/>
                    <a:pt x="74" y="16"/>
                  </a:cubicBezTo>
                  <a:cubicBezTo>
                    <a:pt x="71" y="16"/>
                    <a:pt x="69" y="15"/>
                    <a:pt x="66" y="15"/>
                  </a:cubicBezTo>
                  <a:cubicBezTo>
                    <a:pt x="63" y="15"/>
                    <a:pt x="61" y="15"/>
                    <a:pt x="58" y="15"/>
                  </a:cubicBezTo>
                  <a:cubicBezTo>
                    <a:pt x="56" y="15"/>
                    <a:pt x="55" y="16"/>
                    <a:pt x="53" y="16"/>
                  </a:cubicBezTo>
                  <a:cubicBezTo>
                    <a:pt x="50" y="16"/>
                    <a:pt x="48" y="16"/>
                    <a:pt x="46" y="16"/>
                  </a:cubicBezTo>
                  <a:cubicBezTo>
                    <a:pt x="42" y="17"/>
                    <a:pt x="42" y="21"/>
                    <a:pt x="39" y="24"/>
                  </a:cubicBezTo>
                  <a:cubicBezTo>
                    <a:pt x="38" y="25"/>
                    <a:pt x="37" y="26"/>
                    <a:pt x="35" y="26"/>
                  </a:cubicBezTo>
                  <a:cubicBezTo>
                    <a:pt x="33" y="25"/>
                    <a:pt x="31" y="24"/>
                    <a:pt x="28" y="25"/>
                  </a:cubicBezTo>
                  <a:cubicBezTo>
                    <a:pt x="29" y="27"/>
                    <a:pt x="30" y="29"/>
                    <a:pt x="31" y="31"/>
                  </a:cubicBezTo>
                  <a:cubicBezTo>
                    <a:pt x="31" y="33"/>
                    <a:pt x="29" y="35"/>
                    <a:pt x="31" y="36"/>
                  </a:cubicBezTo>
                  <a:cubicBezTo>
                    <a:pt x="32" y="38"/>
                    <a:pt x="34" y="41"/>
                    <a:pt x="35" y="43"/>
                  </a:cubicBezTo>
                  <a:cubicBezTo>
                    <a:pt x="35" y="44"/>
                    <a:pt x="36" y="46"/>
                    <a:pt x="37" y="47"/>
                  </a:cubicBezTo>
                  <a:cubicBezTo>
                    <a:pt x="38" y="48"/>
                    <a:pt x="39" y="48"/>
                    <a:pt x="39" y="50"/>
                  </a:cubicBezTo>
                  <a:cubicBezTo>
                    <a:pt x="37" y="50"/>
                    <a:pt x="36" y="52"/>
                    <a:pt x="38" y="53"/>
                  </a:cubicBezTo>
                  <a:cubicBezTo>
                    <a:pt x="39" y="57"/>
                    <a:pt x="37" y="59"/>
                    <a:pt x="37" y="63"/>
                  </a:cubicBezTo>
                  <a:cubicBezTo>
                    <a:pt x="36" y="64"/>
                    <a:pt x="34" y="64"/>
                    <a:pt x="32" y="64"/>
                  </a:cubicBezTo>
                  <a:cubicBezTo>
                    <a:pt x="31" y="65"/>
                    <a:pt x="30" y="66"/>
                    <a:pt x="29" y="67"/>
                  </a:cubicBezTo>
                  <a:cubicBezTo>
                    <a:pt x="27" y="69"/>
                    <a:pt x="25" y="71"/>
                    <a:pt x="22" y="73"/>
                  </a:cubicBezTo>
                  <a:cubicBezTo>
                    <a:pt x="20" y="75"/>
                    <a:pt x="19" y="77"/>
                    <a:pt x="17" y="80"/>
                  </a:cubicBezTo>
                  <a:cubicBezTo>
                    <a:pt x="15" y="82"/>
                    <a:pt x="12" y="85"/>
                    <a:pt x="11" y="87"/>
                  </a:cubicBezTo>
                  <a:cubicBezTo>
                    <a:pt x="9" y="90"/>
                    <a:pt x="12" y="91"/>
                    <a:pt x="12" y="94"/>
                  </a:cubicBezTo>
                  <a:cubicBezTo>
                    <a:pt x="12" y="97"/>
                    <a:pt x="10" y="99"/>
                    <a:pt x="12" y="101"/>
                  </a:cubicBezTo>
                  <a:cubicBezTo>
                    <a:pt x="13" y="102"/>
                    <a:pt x="15" y="104"/>
                    <a:pt x="14" y="105"/>
                  </a:cubicBezTo>
                  <a:cubicBezTo>
                    <a:pt x="13" y="107"/>
                    <a:pt x="10" y="104"/>
                    <a:pt x="8" y="103"/>
                  </a:cubicBezTo>
                  <a:cubicBezTo>
                    <a:pt x="8" y="104"/>
                    <a:pt x="8" y="104"/>
                    <a:pt x="8" y="105"/>
                  </a:cubicBezTo>
                  <a:cubicBezTo>
                    <a:pt x="6" y="107"/>
                    <a:pt x="6" y="111"/>
                    <a:pt x="5" y="114"/>
                  </a:cubicBezTo>
                  <a:cubicBezTo>
                    <a:pt x="3" y="117"/>
                    <a:pt x="0" y="119"/>
                    <a:pt x="0" y="123"/>
                  </a:cubicBezTo>
                  <a:cubicBezTo>
                    <a:pt x="4" y="123"/>
                    <a:pt x="2" y="125"/>
                    <a:pt x="4" y="128"/>
                  </a:cubicBezTo>
                  <a:cubicBezTo>
                    <a:pt x="5" y="129"/>
                    <a:pt x="7" y="128"/>
                    <a:pt x="8" y="129"/>
                  </a:cubicBezTo>
                  <a:cubicBezTo>
                    <a:pt x="10" y="132"/>
                    <a:pt x="9" y="132"/>
                    <a:pt x="12" y="132"/>
                  </a:cubicBezTo>
                  <a:cubicBezTo>
                    <a:pt x="14" y="132"/>
                    <a:pt x="16" y="133"/>
                    <a:pt x="15" y="136"/>
                  </a:cubicBezTo>
                  <a:cubicBezTo>
                    <a:pt x="20" y="136"/>
                    <a:pt x="19" y="130"/>
                    <a:pt x="23" y="134"/>
                  </a:cubicBezTo>
                  <a:cubicBezTo>
                    <a:pt x="25" y="135"/>
                    <a:pt x="25" y="136"/>
                    <a:pt x="27" y="135"/>
                  </a:cubicBezTo>
                  <a:cubicBezTo>
                    <a:pt x="29" y="134"/>
                    <a:pt x="30" y="134"/>
                    <a:pt x="32" y="135"/>
                  </a:cubicBezTo>
                  <a:cubicBezTo>
                    <a:pt x="34" y="136"/>
                    <a:pt x="35" y="136"/>
                    <a:pt x="37" y="137"/>
                  </a:cubicBezTo>
                  <a:cubicBezTo>
                    <a:pt x="39" y="137"/>
                    <a:pt x="40" y="138"/>
                    <a:pt x="42" y="137"/>
                  </a:cubicBezTo>
                  <a:cubicBezTo>
                    <a:pt x="44" y="137"/>
                    <a:pt x="45" y="136"/>
                    <a:pt x="47" y="137"/>
                  </a:cubicBezTo>
                  <a:cubicBezTo>
                    <a:pt x="49" y="137"/>
                    <a:pt x="49" y="138"/>
                    <a:pt x="51" y="140"/>
                  </a:cubicBezTo>
                  <a:cubicBezTo>
                    <a:pt x="52" y="141"/>
                    <a:pt x="54" y="143"/>
                    <a:pt x="56" y="143"/>
                  </a:cubicBezTo>
                  <a:cubicBezTo>
                    <a:pt x="58" y="143"/>
                    <a:pt x="59" y="140"/>
                    <a:pt x="60" y="139"/>
                  </a:cubicBezTo>
                  <a:cubicBezTo>
                    <a:pt x="63" y="137"/>
                    <a:pt x="68" y="137"/>
                    <a:pt x="71" y="137"/>
                  </a:cubicBezTo>
                  <a:cubicBezTo>
                    <a:pt x="76" y="136"/>
                    <a:pt x="79" y="135"/>
                    <a:pt x="81" y="131"/>
                  </a:cubicBezTo>
                  <a:cubicBezTo>
                    <a:pt x="82" y="130"/>
                    <a:pt x="82" y="129"/>
                    <a:pt x="84" y="128"/>
                  </a:cubicBezTo>
                  <a:cubicBezTo>
                    <a:pt x="85" y="128"/>
                    <a:pt x="86" y="128"/>
                    <a:pt x="88" y="127"/>
                  </a:cubicBezTo>
                  <a:cubicBezTo>
                    <a:pt x="89" y="127"/>
                    <a:pt x="89" y="126"/>
                    <a:pt x="90" y="126"/>
                  </a:cubicBezTo>
                  <a:cubicBezTo>
                    <a:pt x="91" y="124"/>
                    <a:pt x="92" y="124"/>
                    <a:pt x="94" y="124"/>
                  </a:cubicBezTo>
                  <a:cubicBezTo>
                    <a:pt x="94" y="124"/>
                    <a:pt x="95" y="125"/>
                    <a:pt x="95" y="124"/>
                  </a:cubicBezTo>
                  <a:cubicBezTo>
                    <a:pt x="96" y="124"/>
                    <a:pt x="96" y="124"/>
                    <a:pt x="96" y="123"/>
                  </a:cubicBezTo>
                  <a:cubicBezTo>
                    <a:pt x="98" y="123"/>
                    <a:pt x="99" y="124"/>
                    <a:pt x="101" y="124"/>
                  </a:cubicBezTo>
                  <a:cubicBezTo>
                    <a:pt x="101" y="123"/>
                    <a:pt x="101" y="123"/>
                    <a:pt x="102" y="123"/>
                  </a:cubicBezTo>
                  <a:cubicBezTo>
                    <a:pt x="103" y="122"/>
                    <a:pt x="104" y="123"/>
                    <a:pt x="104" y="122"/>
                  </a:cubicBezTo>
                  <a:cubicBezTo>
                    <a:pt x="106" y="122"/>
                    <a:pt x="106" y="121"/>
                    <a:pt x="107" y="121"/>
                  </a:cubicBezTo>
                  <a:cubicBezTo>
                    <a:pt x="108" y="121"/>
                    <a:pt x="108" y="122"/>
                    <a:pt x="109" y="122"/>
                  </a:cubicBezTo>
                  <a:cubicBezTo>
                    <a:pt x="109" y="122"/>
                    <a:pt x="110" y="122"/>
                    <a:pt x="111" y="122"/>
                  </a:cubicBezTo>
                  <a:cubicBezTo>
                    <a:pt x="112" y="123"/>
                    <a:pt x="113" y="124"/>
                    <a:pt x="114" y="125"/>
                  </a:cubicBezTo>
                  <a:cubicBezTo>
                    <a:pt x="115" y="126"/>
                    <a:pt x="116" y="125"/>
                    <a:pt x="117" y="126"/>
                  </a:cubicBezTo>
                  <a:cubicBezTo>
                    <a:pt x="117" y="126"/>
                    <a:pt x="117" y="127"/>
                    <a:pt x="118" y="128"/>
                  </a:cubicBezTo>
                  <a:cubicBezTo>
                    <a:pt x="118" y="127"/>
                    <a:pt x="118" y="127"/>
                    <a:pt x="119" y="127"/>
                  </a:cubicBezTo>
                  <a:cubicBezTo>
                    <a:pt x="119" y="128"/>
                    <a:pt x="119" y="128"/>
                    <a:pt x="119" y="128"/>
                  </a:cubicBezTo>
                  <a:cubicBezTo>
                    <a:pt x="120" y="129"/>
                    <a:pt x="121" y="128"/>
                    <a:pt x="122" y="128"/>
                  </a:cubicBezTo>
                  <a:cubicBezTo>
                    <a:pt x="122" y="129"/>
                    <a:pt x="122" y="130"/>
                    <a:pt x="122" y="131"/>
                  </a:cubicBezTo>
                  <a:cubicBezTo>
                    <a:pt x="123" y="130"/>
                    <a:pt x="124" y="132"/>
                    <a:pt x="124" y="133"/>
                  </a:cubicBezTo>
                  <a:cubicBezTo>
                    <a:pt x="125" y="133"/>
                    <a:pt x="125" y="132"/>
                    <a:pt x="125" y="132"/>
                  </a:cubicBezTo>
                  <a:cubicBezTo>
                    <a:pt x="126" y="131"/>
                    <a:pt x="126" y="131"/>
                    <a:pt x="127" y="131"/>
                  </a:cubicBezTo>
                  <a:cubicBezTo>
                    <a:pt x="128" y="131"/>
                    <a:pt x="130" y="132"/>
                    <a:pt x="131" y="132"/>
                  </a:cubicBezTo>
                  <a:cubicBezTo>
                    <a:pt x="131" y="133"/>
                    <a:pt x="132" y="134"/>
                    <a:pt x="132" y="136"/>
                  </a:cubicBezTo>
                  <a:cubicBezTo>
                    <a:pt x="133" y="136"/>
                    <a:pt x="134" y="137"/>
                    <a:pt x="136" y="137"/>
                  </a:cubicBezTo>
                  <a:cubicBezTo>
                    <a:pt x="136" y="137"/>
                    <a:pt x="136" y="135"/>
                    <a:pt x="138" y="136"/>
                  </a:cubicBezTo>
                  <a:cubicBezTo>
                    <a:pt x="139" y="137"/>
                    <a:pt x="139" y="140"/>
                    <a:pt x="139" y="141"/>
                  </a:cubicBezTo>
                  <a:cubicBezTo>
                    <a:pt x="139" y="141"/>
                    <a:pt x="139" y="142"/>
                    <a:pt x="139" y="142"/>
                  </a:cubicBezTo>
                  <a:cubicBezTo>
                    <a:pt x="139" y="142"/>
                    <a:pt x="139" y="144"/>
                    <a:pt x="139" y="144"/>
                  </a:cubicBezTo>
                  <a:cubicBezTo>
                    <a:pt x="139" y="146"/>
                    <a:pt x="137" y="147"/>
                    <a:pt x="137" y="150"/>
                  </a:cubicBezTo>
                  <a:cubicBezTo>
                    <a:pt x="138" y="151"/>
                    <a:pt x="138" y="151"/>
                    <a:pt x="139" y="151"/>
                  </a:cubicBezTo>
                  <a:cubicBezTo>
                    <a:pt x="140" y="152"/>
                    <a:pt x="140" y="152"/>
                    <a:pt x="141" y="154"/>
                  </a:cubicBezTo>
                  <a:cubicBezTo>
                    <a:pt x="142" y="155"/>
                    <a:pt x="142" y="155"/>
                    <a:pt x="144" y="155"/>
                  </a:cubicBezTo>
                  <a:cubicBezTo>
                    <a:pt x="145" y="155"/>
                    <a:pt x="145" y="154"/>
                    <a:pt x="146" y="156"/>
                  </a:cubicBezTo>
                  <a:cubicBezTo>
                    <a:pt x="146" y="156"/>
                    <a:pt x="145" y="159"/>
                    <a:pt x="145" y="159"/>
                  </a:cubicBezTo>
                  <a:cubicBezTo>
                    <a:pt x="145" y="161"/>
                    <a:pt x="144" y="161"/>
                    <a:pt x="145" y="162"/>
                  </a:cubicBezTo>
                  <a:cubicBezTo>
                    <a:pt x="145" y="162"/>
                    <a:pt x="146" y="162"/>
                    <a:pt x="146" y="163"/>
                  </a:cubicBezTo>
                  <a:cubicBezTo>
                    <a:pt x="147" y="164"/>
                    <a:pt x="147" y="165"/>
                    <a:pt x="146" y="166"/>
                  </a:cubicBezTo>
                  <a:cubicBezTo>
                    <a:pt x="147" y="166"/>
                    <a:pt x="149" y="167"/>
                    <a:pt x="149" y="167"/>
                  </a:cubicBezTo>
                  <a:cubicBezTo>
                    <a:pt x="150" y="168"/>
                    <a:pt x="151" y="168"/>
                    <a:pt x="152" y="169"/>
                  </a:cubicBezTo>
                  <a:cubicBezTo>
                    <a:pt x="154" y="171"/>
                    <a:pt x="153" y="175"/>
                    <a:pt x="153" y="178"/>
                  </a:cubicBezTo>
                  <a:cubicBezTo>
                    <a:pt x="154" y="179"/>
                    <a:pt x="156" y="180"/>
                    <a:pt x="157" y="181"/>
                  </a:cubicBezTo>
                  <a:cubicBezTo>
                    <a:pt x="156" y="182"/>
                    <a:pt x="152" y="183"/>
                    <a:pt x="151" y="182"/>
                  </a:cubicBezTo>
                  <a:cubicBezTo>
                    <a:pt x="151" y="182"/>
                    <a:pt x="149" y="179"/>
                    <a:pt x="149" y="179"/>
                  </a:cubicBezTo>
                  <a:cubicBezTo>
                    <a:pt x="149" y="180"/>
                    <a:pt x="148" y="182"/>
                    <a:pt x="147" y="182"/>
                  </a:cubicBezTo>
                  <a:cubicBezTo>
                    <a:pt x="146" y="182"/>
                    <a:pt x="144" y="180"/>
                    <a:pt x="144" y="179"/>
                  </a:cubicBezTo>
                  <a:cubicBezTo>
                    <a:pt x="144" y="180"/>
                    <a:pt x="141" y="182"/>
                    <a:pt x="141" y="180"/>
                  </a:cubicBezTo>
                  <a:cubicBezTo>
                    <a:pt x="141" y="181"/>
                    <a:pt x="140" y="183"/>
                    <a:pt x="139" y="182"/>
                  </a:cubicBezTo>
                  <a:cubicBezTo>
                    <a:pt x="138" y="181"/>
                    <a:pt x="139" y="178"/>
                    <a:pt x="138" y="178"/>
                  </a:cubicBezTo>
                  <a:cubicBezTo>
                    <a:pt x="137" y="178"/>
                    <a:pt x="134" y="180"/>
                    <a:pt x="134" y="180"/>
                  </a:cubicBezTo>
                  <a:cubicBezTo>
                    <a:pt x="133" y="181"/>
                    <a:pt x="133" y="185"/>
                    <a:pt x="134" y="186"/>
                  </a:cubicBezTo>
                  <a:cubicBezTo>
                    <a:pt x="134" y="187"/>
                    <a:pt x="135" y="187"/>
                    <a:pt x="135" y="188"/>
                  </a:cubicBezTo>
                  <a:cubicBezTo>
                    <a:pt x="135" y="189"/>
                    <a:pt x="134" y="190"/>
                    <a:pt x="134" y="191"/>
                  </a:cubicBezTo>
                  <a:cubicBezTo>
                    <a:pt x="133" y="192"/>
                    <a:pt x="134" y="193"/>
                    <a:pt x="133" y="193"/>
                  </a:cubicBezTo>
                  <a:cubicBezTo>
                    <a:pt x="132" y="194"/>
                    <a:pt x="131" y="193"/>
                    <a:pt x="130" y="194"/>
                  </a:cubicBezTo>
                  <a:cubicBezTo>
                    <a:pt x="129" y="195"/>
                    <a:pt x="130" y="197"/>
                    <a:pt x="129" y="198"/>
                  </a:cubicBezTo>
                  <a:cubicBezTo>
                    <a:pt x="127" y="200"/>
                    <a:pt x="126" y="202"/>
                    <a:pt x="125" y="203"/>
                  </a:cubicBezTo>
                  <a:cubicBezTo>
                    <a:pt x="126" y="204"/>
                    <a:pt x="126" y="204"/>
                    <a:pt x="125" y="206"/>
                  </a:cubicBezTo>
                  <a:cubicBezTo>
                    <a:pt x="123" y="206"/>
                    <a:pt x="121" y="205"/>
                    <a:pt x="119" y="207"/>
                  </a:cubicBezTo>
                  <a:cubicBezTo>
                    <a:pt x="122" y="210"/>
                    <a:pt x="125" y="215"/>
                    <a:pt x="130" y="213"/>
                  </a:cubicBezTo>
                  <a:cubicBezTo>
                    <a:pt x="131" y="211"/>
                    <a:pt x="133" y="212"/>
                    <a:pt x="134" y="212"/>
                  </a:cubicBezTo>
                  <a:cubicBezTo>
                    <a:pt x="136" y="211"/>
                    <a:pt x="137" y="210"/>
                    <a:pt x="139" y="209"/>
                  </a:cubicBezTo>
                  <a:cubicBezTo>
                    <a:pt x="143" y="208"/>
                    <a:pt x="146" y="209"/>
                    <a:pt x="149" y="213"/>
                  </a:cubicBezTo>
                  <a:cubicBezTo>
                    <a:pt x="149" y="211"/>
                    <a:pt x="150" y="210"/>
                    <a:pt x="149" y="209"/>
                  </a:cubicBezTo>
                  <a:cubicBezTo>
                    <a:pt x="149" y="208"/>
                    <a:pt x="148" y="208"/>
                    <a:pt x="148" y="208"/>
                  </a:cubicBezTo>
                  <a:cubicBezTo>
                    <a:pt x="147" y="206"/>
                    <a:pt x="146" y="204"/>
                    <a:pt x="146" y="203"/>
                  </a:cubicBezTo>
                  <a:cubicBezTo>
                    <a:pt x="146" y="201"/>
                    <a:pt x="146" y="198"/>
                    <a:pt x="148" y="198"/>
                  </a:cubicBezTo>
                  <a:cubicBezTo>
                    <a:pt x="149" y="198"/>
                    <a:pt x="150" y="201"/>
                    <a:pt x="150" y="201"/>
                  </a:cubicBezTo>
                  <a:cubicBezTo>
                    <a:pt x="151" y="200"/>
                    <a:pt x="153" y="198"/>
                    <a:pt x="155" y="197"/>
                  </a:cubicBezTo>
                  <a:cubicBezTo>
                    <a:pt x="157" y="196"/>
                    <a:pt x="159" y="197"/>
                    <a:pt x="161" y="194"/>
                  </a:cubicBezTo>
                  <a:cubicBezTo>
                    <a:pt x="162" y="191"/>
                    <a:pt x="164" y="189"/>
                    <a:pt x="166" y="187"/>
                  </a:cubicBezTo>
                  <a:cubicBezTo>
                    <a:pt x="167" y="185"/>
                    <a:pt x="168" y="184"/>
                    <a:pt x="169" y="182"/>
                  </a:cubicBezTo>
                  <a:cubicBezTo>
                    <a:pt x="169" y="181"/>
                    <a:pt x="169" y="179"/>
                    <a:pt x="169" y="177"/>
                  </a:cubicBezTo>
                  <a:cubicBezTo>
                    <a:pt x="171" y="177"/>
                    <a:pt x="173" y="176"/>
                    <a:pt x="175" y="175"/>
                  </a:cubicBezTo>
                  <a:cubicBezTo>
                    <a:pt x="177" y="175"/>
                    <a:pt x="178" y="175"/>
                    <a:pt x="180" y="175"/>
                  </a:cubicBezTo>
                  <a:cubicBezTo>
                    <a:pt x="182" y="174"/>
                    <a:pt x="182" y="173"/>
                    <a:pt x="184" y="174"/>
                  </a:cubicBezTo>
                  <a:cubicBezTo>
                    <a:pt x="185" y="174"/>
                    <a:pt x="187" y="175"/>
                    <a:pt x="188" y="174"/>
                  </a:cubicBezTo>
                  <a:cubicBezTo>
                    <a:pt x="192" y="172"/>
                    <a:pt x="188" y="166"/>
                    <a:pt x="189" y="162"/>
                  </a:cubicBezTo>
                  <a:cubicBezTo>
                    <a:pt x="194" y="165"/>
                    <a:pt x="189" y="172"/>
                    <a:pt x="193" y="175"/>
                  </a:cubicBezTo>
                  <a:cubicBezTo>
                    <a:pt x="197" y="177"/>
                    <a:pt x="201" y="174"/>
                    <a:pt x="205" y="176"/>
                  </a:cubicBezTo>
                  <a:cubicBezTo>
                    <a:pt x="203" y="177"/>
                    <a:pt x="201" y="179"/>
                    <a:pt x="199" y="179"/>
                  </a:cubicBezTo>
                  <a:cubicBezTo>
                    <a:pt x="197" y="180"/>
                    <a:pt x="195" y="179"/>
                    <a:pt x="193" y="178"/>
                  </a:cubicBezTo>
                  <a:cubicBezTo>
                    <a:pt x="191" y="177"/>
                    <a:pt x="185" y="175"/>
                    <a:pt x="184" y="177"/>
                  </a:cubicBezTo>
                  <a:cubicBezTo>
                    <a:pt x="180" y="180"/>
                    <a:pt x="191" y="179"/>
                    <a:pt x="192" y="180"/>
                  </a:cubicBezTo>
                  <a:cubicBezTo>
                    <a:pt x="195" y="182"/>
                    <a:pt x="190" y="182"/>
                    <a:pt x="189" y="183"/>
                  </a:cubicBezTo>
                  <a:cubicBezTo>
                    <a:pt x="189" y="184"/>
                    <a:pt x="194" y="185"/>
                    <a:pt x="195" y="186"/>
                  </a:cubicBezTo>
                  <a:cubicBezTo>
                    <a:pt x="195" y="186"/>
                    <a:pt x="197" y="186"/>
                    <a:pt x="198" y="187"/>
                  </a:cubicBezTo>
                  <a:cubicBezTo>
                    <a:pt x="198" y="188"/>
                    <a:pt x="198" y="189"/>
                    <a:pt x="199" y="189"/>
                  </a:cubicBezTo>
                  <a:cubicBezTo>
                    <a:pt x="201" y="190"/>
                    <a:pt x="203" y="190"/>
                    <a:pt x="205" y="190"/>
                  </a:cubicBezTo>
                  <a:cubicBezTo>
                    <a:pt x="208" y="189"/>
                    <a:pt x="211" y="189"/>
                    <a:pt x="213" y="189"/>
                  </a:cubicBezTo>
                  <a:cubicBezTo>
                    <a:pt x="214" y="188"/>
                    <a:pt x="216" y="187"/>
                    <a:pt x="216" y="187"/>
                  </a:cubicBezTo>
                  <a:cubicBezTo>
                    <a:pt x="218" y="187"/>
                    <a:pt x="217" y="187"/>
                    <a:pt x="218" y="188"/>
                  </a:cubicBezTo>
                  <a:cubicBezTo>
                    <a:pt x="219" y="188"/>
                    <a:pt x="221" y="190"/>
                    <a:pt x="222" y="191"/>
                  </a:cubicBezTo>
                  <a:cubicBezTo>
                    <a:pt x="224" y="191"/>
                    <a:pt x="224" y="188"/>
                    <a:pt x="225" y="188"/>
                  </a:cubicBezTo>
                  <a:cubicBezTo>
                    <a:pt x="227" y="189"/>
                    <a:pt x="227" y="195"/>
                    <a:pt x="226" y="196"/>
                  </a:cubicBezTo>
                  <a:cubicBezTo>
                    <a:pt x="224" y="197"/>
                    <a:pt x="221" y="198"/>
                    <a:pt x="219" y="199"/>
                  </a:cubicBezTo>
                  <a:cubicBezTo>
                    <a:pt x="216" y="199"/>
                    <a:pt x="213" y="201"/>
                    <a:pt x="211" y="203"/>
                  </a:cubicBezTo>
                  <a:cubicBezTo>
                    <a:pt x="209" y="205"/>
                    <a:pt x="209" y="206"/>
                    <a:pt x="206" y="207"/>
                  </a:cubicBezTo>
                  <a:cubicBezTo>
                    <a:pt x="204" y="207"/>
                    <a:pt x="203" y="208"/>
                    <a:pt x="204" y="210"/>
                  </a:cubicBezTo>
                  <a:cubicBezTo>
                    <a:pt x="205" y="212"/>
                    <a:pt x="207" y="211"/>
                    <a:pt x="208" y="211"/>
                  </a:cubicBezTo>
                  <a:cubicBezTo>
                    <a:pt x="211" y="210"/>
                    <a:pt x="212" y="211"/>
                    <a:pt x="214" y="213"/>
                  </a:cubicBezTo>
                  <a:cubicBezTo>
                    <a:pt x="215" y="213"/>
                    <a:pt x="216" y="215"/>
                    <a:pt x="218" y="215"/>
                  </a:cubicBezTo>
                  <a:cubicBezTo>
                    <a:pt x="219" y="216"/>
                    <a:pt x="220" y="216"/>
                    <a:pt x="221" y="216"/>
                  </a:cubicBezTo>
                  <a:cubicBezTo>
                    <a:pt x="223" y="217"/>
                    <a:pt x="225" y="220"/>
                    <a:pt x="225" y="222"/>
                  </a:cubicBezTo>
                  <a:cubicBezTo>
                    <a:pt x="225" y="225"/>
                    <a:pt x="222" y="225"/>
                    <a:pt x="223" y="228"/>
                  </a:cubicBezTo>
                  <a:cubicBezTo>
                    <a:pt x="223" y="229"/>
                    <a:pt x="224" y="230"/>
                    <a:pt x="224" y="231"/>
                  </a:cubicBezTo>
                  <a:cubicBezTo>
                    <a:pt x="223" y="232"/>
                    <a:pt x="222" y="231"/>
                    <a:pt x="221" y="231"/>
                  </a:cubicBezTo>
                  <a:cubicBezTo>
                    <a:pt x="219" y="232"/>
                    <a:pt x="220" y="234"/>
                    <a:pt x="222" y="234"/>
                  </a:cubicBezTo>
                  <a:cubicBezTo>
                    <a:pt x="223" y="235"/>
                    <a:pt x="225" y="235"/>
                    <a:pt x="226" y="236"/>
                  </a:cubicBezTo>
                  <a:cubicBezTo>
                    <a:pt x="230" y="239"/>
                    <a:pt x="235" y="235"/>
                    <a:pt x="239" y="233"/>
                  </a:cubicBezTo>
                  <a:cubicBezTo>
                    <a:pt x="240" y="231"/>
                    <a:pt x="240" y="229"/>
                    <a:pt x="242" y="227"/>
                  </a:cubicBezTo>
                  <a:cubicBezTo>
                    <a:pt x="244" y="226"/>
                    <a:pt x="248" y="225"/>
                    <a:pt x="250" y="225"/>
                  </a:cubicBezTo>
                  <a:cubicBezTo>
                    <a:pt x="252" y="225"/>
                    <a:pt x="253" y="226"/>
                    <a:pt x="254" y="225"/>
                  </a:cubicBezTo>
                  <a:cubicBezTo>
                    <a:pt x="255" y="225"/>
                    <a:pt x="255" y="223"/>
                    <a:pt x="256" y="223"/>
                  </a:cubicBezTo>
                  <a:cubicBezTo>
                    <a:pt x="257" y="222"/>
                    <a:pt x="259" y="222"/>
                    <a:pt x="260" y="221"/>
                  </a:cubicBezTo>
                  <a:cubicBezTo>
                    <a:pt x="261" y="220"/>
                    <a:pt x="260" y="219"/>
                    <a:pt x="262" y="218"/>
                  </a:cubicBezTo>
                  <a:cubicBezTo>
                    <a:pt x="265" y="216"/>
                    <a:pt x="267" y="219"/>
                    <a:pt x="270" y="220"/>
                  </a:cubicBezTo>
                  <a:cubicBezTo>
                    <a:pt x="272" y="221"/>
                    <a:pt x="272" y="220"/>
                    <a:pt x="273" y="219"/>
                  </a:cubicBezTo>
                  <a:cubicBezTo>
                    <a:pt x="275" y="219"/>
                    <a:pt x="275" y="219"/>
                    <a:pt x="277" y="220"/>
                  </a:cubicBezTo>
                  <a:cubicBezTo>
                    <a:pt x="277" y="218"/>
                    <a:pt x="280" y="220"/>
                    <a:pt x="281" y="219"/>
                  </a:cubicBezTo>
                  <a:cubicBezTo>
                    <a:pt x="281" y="218"/>
                    <a:pt x="279" y="217"/>
                    <a:pt x="279" y="216"/>
                  </a:cubicBezTo>
                  <a:cubicBezTo>
                    <a:pt x="279" y="213"/>
                    <a:pt x="285" y="213"/>
                    <a:pt x="285" y="210"/>
                  </a:cubicBezTo>
                  <a:cubicBezTo>
                    <a:pt x="285" y="209"/>
                    <a:pt x="280" y="210"/>
                    <a:pt x="279" y="209"/>
                  </a:cubicBezTo>
                  <a:cubicBezTo>
                    <a:pt x="278" y="209"/>
                    <a:pt x="277" y="208"/>
                    <a:pt x="276" y="208"/>
                  </a:cubicBezTo>
                  <a:cubicBezTo>
                    <a:pt x="274" y="208"/>
                    <a:pt x="273" y="210"/>
                    <a:pt x="271" y="210"/>
                  </a:cubicBezTo>
                  <a:cubicBezTo>
                    <a:pt x="269" y="210"/>
                    <a:pt x="269" y="207"/>
                    <a:pt x="268" y="207"/>
                  </a:cubicBezTo>
                  <a:cubicBezTo>
                    <a:pt x="266" y="206"/>
                    <a:pt x="265" y="209"/>
                    <a:pt x="264" y="210"/>
                  </a:cubicBezTo>
                  <a:cubicBezTo>
                    <a:pt x="259" y="214"/>
                    <a:pt x="257" y="208"/>
                    <a:pt x="255" y="205"/>
                  </a:cubicBezTo>
                  <a:cubicBezTo>
                    <a:pt x="252" y="201"/>
                    <a:pt x="250" y="196"/>
                    <a:pt x="249" y="191"/>
                  </a:cubicBezTo>
                  <a:cubicBezTo>
                    <a:pt x="248" y="189"/>
                    <a:pt x="249" y="188"/>
                    <a:pt x="250" y="186"/>
                  </a:cubicBezTo>
                  <a:cubicBezTo>
                    <a:pt x="253" y="185"/>
                    <a:pt x="255" y="183"/>
                    <a:pt x="257" y="182"/>
                  </a:cubicBezTo>
                  <a:cubicBezTo>
                    <a:pt x="257" y="183"/>
                    <a:pt x="256" y="185"/>
                    <a:pt x="255" y="187"/>
                  </a:cubicBezTo>
                  <a:cubicBezTo>
                    <a:pt x="255" y="187"/>
                    <a:pt x="253" y="189"/>
                    <a:pt x="254" y="190"/>
                  </a:cubicBezTo>
                  <a:cubicBezTo>
                    <a:pt x="255" y="191"/>
                    <a:pt x="259" y="184"/>
                    <a:pt x="259" y="183"/>
                  </a:cubicBezTo>
                  <a:cubicBezTo>
                    <a:pt x="263" y="179"/>
                    <a:pt x="271" y="171"/>
                    <a:pt x="277" y="175"/>
                  </a:cubicBezTo>
                  <a:cubicBezTo>
                    <a:pt x="278" y="173"/>
                    <a:pt x="280" y="172"/>
                    <a:pt x="282" y="171"/>
                  </a:cubicBezTo>
                  <a:cubicBezTo>
                    <a:pt x="283" y="171"/>
                    <a:pt x="284" y="170"/>
                    <a:pt x="286" y="171"/>
                  </a:cubicBezTo>
                  <a:cubicBezTo>
                    <a:pt x="286" y="171"/>
                    <a:pt x="286" y="173"/>
                    <a:pt x="288" y="173"/>
                  </a:cubicBezTo>
                  <a:cubicBezTo>
                    <a:pt x="288" y="170"/>
                    <a:pt x="290" y="169"/>
                    <a:pt x="292" y="168"/>
                  </a:cubicBezTo>
                  <a:cubicBezTo>
                    <a:pt x="293" y="168"/>
                    <a:pt x="294" y="167"/>
                    <a:pt x="295" y="167"/>
                  </a:cubicBezTo>
                  <a:cubicBezTo>
                    <a:pt x="296" y="167"/>
                    <a:pt x="297" y="167"/>
                    <a:pt x="298" y="166"/>
                  </a:cubicBezTo>
                  <a:cubicBezTo>
                    <a:pt x="299" y="166"/>
                    <a:pt x="299" y="164"/>
                    <a:pt x="300" y="164"/>
                  </a:cubicBezTo>
                  <a:cubicBezTo>
                    <a:pt x="301" y="163"/>
                    <a:pt x="302" y="162"/>
                    <a:pt x="304" y="162"/>
                  </a:cubicBezTo>
                  <a:cubicBezTo>
                    <a:pt x="307" y="162"/>
                    <a:pt x="310" y="161"/>
                    <a:pt x="313" y="162"/>
                  </a:cubicBezTo>
                  <a:cubicBezTo>
                    <a:pt x="313" y="162"/>
                    <a:pt x="313" y="163"/>
                    <a:pt x="313" y="163"/>
                  </a:cubicBezTo>
                  <a:cubicBezTo>
                    <a:pt x="314" y="163"/>
                    <a:pt x="314" y="162"/>
                    <a:pt x="315" y="162"/>
                  </a:cubicBezTo>
                  <a:cubicBezTo>
                    <a:pt x="314" y="161"/>
                    <a:pt x="314" y="161"/>
                    <a:pt x="314" y="160"/>
                  </a:cubicBezTo>
                  <a:close/>
                </a:path>
              </a:pathLst>
            </a:custGeom>
            <a:grpFill/>
            <a:ln w="3175" cap="rnd">
              <a:solidFill>
                <a:srgbClr val="C8C9C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7" name="Freeform 11">
              <a:extLst>
                <a:ext uri="{FF2B5EF4-FFF2-40B4-BE49-F238E27FC236}">
                  <a16:creationId xmlns:a16="http://schemas.microsoft.com/office/drawing/2014/main" id="{800E2B29-76CC-0CBA-8C5E-C13772BFFB13}"/>
                </a:ext>
              </a:extLst>
            </p:cNvPr>
            <p:cNvSpPr>
              <a:spLocks/>
            </p:cNvSpPr>
            <p:nvPr/>
          </p:nvSpPr>
          <p:spPr bwMode="auto">
            <a:xfrm>
              <a:off x="8870950" y="4849813"/>
              <a:ext cx="342900" cy="215900"/>
            </a:xfrm>
            <a:custGeom>
              <a:avLst/>
              <a:gdLst>
                <a:gd name="T0" fmla="*/ 35 w 90"/>
                <a:gd name="T1" fmla="*/ 53 h 57"/>
                <a:gd name="T2" fmla="*/ 41 w 90"/>
                <a:gd name="T3" fmla="*/ 52 h 57"/>
                <a:gd name="T4" fmla="*/ 44 w 90"/>
                <a:gd name="T5" fmla="*/ 46 h 57"/>
                <a:gd name="T6" fmla="*/ 47 w 90"/>
                <a:gd name="T7" fmla="*/ 39 h 57"/>
                <a:gd name="T8" fmla="*/ 52 w 90"/>
                <a:gd name="T9" fmla="*/ 46 h 57"/>
                <a:gd name="T10" fmla="*/ 56 w 90"/>
                <a:gd name="T11" fmla="*/ 48 h 57"/>
                <a:gd name="T12" fmla="*/ 58 w 90"/>
                <a:gd name="T13" fmla="*/ 53 h 57"/>
                <a:gd name="T14" fmla="*/ 59 w 90"/>
                <a:gd name="T15" fmla="*/ 55 h 57"/>
                <a:gd name="T16" fmla="*/ 61 w 90"/>
                <a:gd name="T17" fmla="*/ 53 h 57"/>
                <a:gd name="T18" fmla="*/ 63 w 90"/>
                <a:gd name="T19" fmla="*/ 46 h 57"/>
                <a:gd name="T20" fmla="*/ 66 w 90"/>
                <a:gd name="T21" fmla="*/ 39 h 57"/>
                <a:gd name="T22" fmla="*/ 77 w 90"/>
                <a:gd name="T23" fmla="*/ 41 h 57"/>
                <a:gd name="T24" fmla="*/ 83 w 90"/>
                <a:gd name="T25" fmla="*/ 45 h 57"/>
                <a:gd name="T26" fmla="*/ 83 w 90"/>
                <a:gd name="T27" fmla="*/ 40 h 57"/>
                <a:gd name="T28" fmla="*/ 81 w 90"/>
                <a:gd name="T29" fmla="*/ 34 h 57"/>
                <a:gd name="T30" fmla="*/ 86 w 90"/>
                <a:gd name="T31" fmla="*/ 36 h 57"/>
                <a:gd name="T32" fmla="*/ 88 w 90"/>
                <a:gd name="T33" fmla="*/ 32 h 57"/>
                <a:gd name="T34" fmla="*/ 89 w 90"/>
                <a:gd name="T35" fmla="*/ 24 h 57"/>
                <a:gd name="T36" fmla="*/ 80 w 90"/>
                <a:gd name="T37" fmla="*/ 26 h 57"/>
                <a:gd name="T38" fmla="*/ 70 w 90"/>
                <a:gd name="T39" fmla="*/ 21 h 57"/>
                <a:gd name="T40" fmla="*/ 72 w 90"/>
                <a:gd name="T41" fmla="*/ 14 h 57"/>
                <a:gd name="T42" fmla="*/ 71 w 90"/>
                <a:gd name="T43" fmla="*/ 7 h 57"/>
                <a:gd name="T44" fmla="*/ 57 w 90"/>
                <a:gd name="T45" fmla="*/ 3 h 57"/>
                <a:gd name="T46" fmla="*/ 50 w 90"/>
                <a:gd name="T47" fmla="*/ 3 h 57"/>
                <a:gd name="T48" fmla="*/ 44 w 90"/>
                <a:gd name="T49" fmla="*/ 6 h 57"/>
                <a:gd name="T50" fmla="*/ 32 w 90"/>
                <a:gd name="T51" fmla="*/ 7 h 57"/>
                <a:gd name="T52" fmla="*/ 30 w 90"/>
                <a:gd name="T53" fmla="*/ 10 h 57"/>
                <a:gd name="T54" fmla="*/ 25 w 90"/>
                <a:gd name="T55" fmla="*/ 10 h 57"/>
                <a:gd name="T56" fmla="*/ 20 w 90"/>
                <a:gd name="T57" fmla="*/ 11 h 57"/>
                <a:gd name="T58" fmla="*/ 22 w 90"/>
                <a:gd name="T59" fmla="*/ 13 h 57"/>
                <a:gd name="T60" fmla="*/ 21 w 90"/>
                <a:gd name="T61" fmla="*/ 16 h 57"/>
                <a:gd name="T62" fmla="*/ 16 w 90"/>
                <a:gd name="T63" fmla="*/ 20 h 57"/>
                <a:gd name="T64" fmla="*/ 10 w 90"/>
                <a:gd name="T65" fmla="*/ 25 h 57"/>
                <a:gd name="T66" fmla="*/ 10 w 90"/>
                <a:gd name="T67" fmla="*/ 30 h 57"/>
                <a:gd name="T68" fmla="*/ 4 w 90"/>
                <a:gd name="T69" fmla="*/ 37 h 57"/>
                <a:gd name="T70" fmla="*/ 5 w 90"/>
                <a:gd name="T71" fmla="*/ 41 h 57"/>
                <a:gd name="T72" fmla="*/ 1 w 90"/>
                <a:gd name="T73" fmla="*/ 46 h 57"/>
                <a:gd name="T74" fmla="*/ 7 w 90"/>
                <a:gd name="T75" fmla="*/ 43 h 57"/>
                <a:gd name="T76" fmla="*/ 12 w 90"/>
                <a:gd name="T77" fmla="*/ 39 h 57"/>
                <a:gd name="T78" fmla="*/ 17 w 90"/>
                <a:gd name="T79" fmla="*/ 43 h 57"/>
                <a:gd name="T80" fmla="*/ 18 w 90"/>
                <a:gd name="T81" fmla="*/ 50 h 57"/>
                <a:gd name="T82" fmla="*/ 30 w 90"/>
                <a:gd name="T83" fmla="*/ 53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0" h="57">
                  <a:moveTo>
                    <a:pt x="30" y="53"/>
                  </a:moveTo>
                  <a:cubicBezTo>
                    <a:pt x="32" y="52"/>
                    <a:pt x="32" y="52"/>
                    <a:pt x="35" y="53"/>
                  </a:cubicBezTo>
                  <a:cubicBezTo>
                    <a:pt x="36" y="54"/>
                    <a:pt x="38" y="54"/>
                    <a:pt x="38" y="52"/>
                  </a:cubicBezTo>
                  <a:cubicBezTo>
                    <a:pt x="39" y="52"/>
                    <a:pt x="40" y="52"/>
                    <a:pt x="41" y="52"/>
                  </a:cubicBezTo>
                  <a:cubicBezTo>
                    <a:pt x="41" y="51"/>
                    <a:pt x="41" y="50"/>
                    <a:pt x="42" y="49"/>
                  </a:cubicBezTo>
                  <a:cubicBezTo>
                    <a:pt x="43" y="48"/>
                    <a:pt x="45" y="48"/>
                    <a:pt x="44" y="46"/>
                  </a:cubicBezTo>
                  <a:cubicBezTo>
                    <a:pt x="43" y="44"/>
                    <a:pt x="42" y="44"/>
                    <a:pt x="44" y="43"/>
                  </a:cubicBezTo>
                  <a:cubicBezTo>
                    <a:pt x="47" y="42"/>
                    <a:pt x="45" y="41"/>
                    <a:pt x="47" y="39"/>
                  </a:cubicBezTo>
                  <a:cubicBezTo>
                    <a:pt x="49" y="39"/>
                    <a:pt x="49" y="41"/>
                    <a:pt x="49" y="43"/>
                  </a:cubicBezTo>
                  <a:cubicBezTo>
                    <a:pt x="50" y="45"/>
                    <a:pt x="50" y="45"/>
                    <a:pt x="52" y="46"/>
                  </a:cubicBezTo>
                  <a:cubicBezTo>
                    <a:pt x="53" y="47"/>
                    <a:pt x="53" y="48"/>
                    <a:pt x="54" y="48"/>
                  </a:cubicBezTo>
                  <a:cubicBezTo>
                    <a:pt x="55" y="48"/>
                    <a:pt x="56" y="48"/>
                    <a:pt x="56" y="48"/>
                  </a:cubicBezTo>
                  <a:cubicBezTo>
                    <a:pt x="57" y="49"/>
                    <a:pt x="57" y="50"/>
                    <a:pt x="57" y="51"/>
                  </a:cubicBezTo>
                  <a:cubicBezTo>
                    <a:pt x="57" y="52"/>
                    <a:pt x="57" y="52"/>
                    <a:pt x="58" y="53"/>
                  </a:cubicBezTo>
                  <a:cubicBezTo>
                    <a:pt x="58" y="53"/>
                    <a:pt x="58" y="53"/>
                    <a:pt x="59" y="54"/>
                  </a:cubicBezTo>
                  <a:cubicBezTo>
                    <a:pt x="59" y="54"/>
                    <a:pt x="59" y="55"/>
                    <a:pt x="59" y="55"/>
                  </a:cubicBezTo>
                  <a:cubicBezTo>
                    <a:pt x="60" y="56"/>
                    <a:pt x="60" y="57"/>
                    <a:pt x="61" y="56"/>
                  </a:cubicBezTo>
                  <a:cubicBezTo>
                    <a:pt x="64" y="56"/>
                    <a:pt x="61" y="54"/>
                    <a:pt x="61" y="53"/>
                  </a:cubicBezTo>
                  <a:cubicBezTo>
                    <a:pt x="59" y="51"/>
                    <a:pt x="61" y="51"/>
                    <a:pt x="62" y="49"/>
                  </a:cubicBezTo>
                  <a:cubicBezTo>
                    <a:pt x="62" y="48"/>
                    <a:pt x="62" y="47"/>
                    <a:pt x="63" y="46"/>
                  </a:cubicBezTo>
                  <a:cubicBezTo>
                    <a:pt x="64" y="46"/>
                    <a:pt x="65" y="45"/>
                    <a:pt x="65" y="44"/>
                  </a:cubicBezTo>
                  <a:cubicBezTo>
                    <a:pt x="66" y="42"/>
                    <a:pt x="65" y="40"/>
                    <a:pt x="66" y="39"/>
                  </a:cubicBezTo>
                  <a:cubicBezTo>
                    <a:pt x="67" y="36"/>
                    <a:pt x="69" y="39"/>
                    <a:pt x="69" y="40"/>
                  </a:cubicBezTo>
                  <a:cubicBezTo>
                    <a:pt x="72" y="45"/>
                    <a:pt x="73" y="43"/>
                    <a:pt x="77" y="41"/>
                  </a:cubicBezTo>
                  <a:cubicBezTo>
                    <a:pt x="78" y="41"/>
                    <a:pt x="79" y="41"/>
                    <a:pt x="80" y="43"/>
                  </a:cubicBezTo>
                  <a:cubicBezTo>
                    <a:pt x="81" y="44"/>
                    <a:pt x="82" y="48"/>
                    <a:pt x="83" y="45"/>
                  </a:cubicBezTo>
                  <a:cubicBezTo>
                    <a:pt x="84" y="44"/>
                    <a:pt x="83" y="43"/>
                    <a:pt x="83" y="43"/>
                  </a:cubicBezTo>
                  <a:cubicBezTo>
                    <a:pt x="83" y="42"/>
                    <a:pt x="83" y="41"/>
                    <a:pt x="83" y="40"/>
                  </a:cubicBezTo>
                  <a:cubicBezTo>
                    <a:pt x="82" y="39"/>
                    <a:pt x="81" y="39"/>
                    <a:pt x="81" y="38"/>
                  </a:cubicBezTo>
                  <a:cubicBezTo>
                    <a:pt x="81" y="37"/>
                    <a:pt x="81" y="36"/>
                    <a:pt x="81" y="34"/>
                  </a:cubicBezTo>
                  <a:cubicBezTo>
                    <a:pt x="82" y="34"/>
                    <a:pt x="83" y="34"/>
                    <a:pt x="84" y="35"/>
                  </a:cubicBezTo>
                  <a:cubicBezTo>
                    <a:pt x="85" y="35"/>
                    <a:pt x="85" y="36"/>
                    <a:pt x="86" y="36"/>
                  </a:cubicBezTo>
                  <a:cubicBezTo>
                    <a:pt x="87" y="37"/>
                    <a:pt x="89" y="37"/>
                    <a:pt x="89" y="35"/>
                  </a:cubicBezTo>
                  <a:cubicBezTo>
                    <a:pt x="89" y="34"/>
                    <a:pt x="89" y="33"/>
                    <a:pt x="88" y="32"/>
                  </a:cubicBezTo>
                  <a:cubicBezTo>
                    <a:pt x="88" y="31"/>
                    <a:pt x="89" y="30"/>
                    <a:pt x="89" y="29"/>
                  </a:cubicBezTo>
                  <a:cubicBezTo>
                    <a:pt x="90" y="27"/>
                    <a:pt x="90" y="25"/>
                    <a:pt x="89" y="24"/>
                  </a:cubicBezTo>
                  <a:cubicBezTo>
                    <a:pt x="87" y="22"/>
                    <a:pt x="87" y="24"/>
                    <a:pt x="86" y="25"/>
                  </a:cubicBezTo>
                  <a:cubicBezTo>
                    <a:pt x="84" y="27"/>
                    <a:pt x="82" y="27"/>
                    <a:pt x="80" y="26"/>
                  </a:cubicBezTo>
                  <a:cubicBezTo>
                    <a:pt x="78" y="25"/>
                    <a:pt x="79" y="24"/>
                    <a:pt x="77" y="22"/>
                  </a:cubicBezTo>
                  <a:cubicBezTo>
                    <a:pt x="76" y="21"/>
                    <a:pt x="72" y="22"/>
                    <a:pt x="70" y="21"/>
                  </a:cubicBezTo>
                  <a:cubicBezTo>
                    <a:pt x="70" y="20"/>
                    <a:pt x="70" y="19"/>
                    <a:pt x="70" y="18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2" y="13"/>
                    <a:pt x="73" y="12"/>
                    <a:pt x="73" y="11"/>
                  </a:cubicBezTo>
                  <a:cubicBezTo>
                    <a:pt x="73" y="9"/>
                    <a:pt x="72" y="9"/>
                    <a:pt x="71" y="7"/>
                  </a:cubicBezTo>
                  <a:cubicBezTo>
                    <a:pt x="68" y="7"/>
                    <a:pt x="66" y="4"/>
                    <a:pt x="62" y="3"/>
                  </a:cubicBezTo>
                  <a:cubicBezTo>
                    <a:pt x="60" y="3"/>
                    <a:pt x="59" y="4"/>
                    <a:pt x="57" y="3"/>
                  </a:cubicBezTo>
                  <a:cubicBezTo>
                    <a:pt x="56" y="3"/>
                    <a:pt x="55" y="2"/>
                    <a:pt x="54" y="1"/>
                  </a:cubicBezTo>
                  <a:cubicBezTo>
                    <a:pt x="52" y="0"/>
                    <a:pt x="49" y="0"/>
                    <a:pt x="50" y="3"/>
                  </a:cubicBezTo>
                  <a:cubicBezTo>
                    <a:pt x="50" y="4"/>
                    <a:pt x="53" y="4"/>
                    <a:pt x="52" y="6"/>
                  </a:cubicBezTo>
                  <a:cubicBezTo>
                    <a:pt x="49" y="7"/>
                    <a:pt x="47" y="5"/>
                    <a:pt x="44" y="6"/>
                  </a:cubicBezTo>
                  <a:cubicBezTo>
                    <a:pt x="41" y="7"/>
                    <a:pt x="37" y="7"/>
                    <a:pt x="34" y="7"/>
                  </a:cubicBezTo>
                  <a:cubicBezTo>
                    <a:pt x="33" y="7"/>
                    <a:pt x="32" y="7"/>
                    <a:pt x="32" y="7"/>
                  </a:cubicBezTo>
                  <a:cubicBezTo>
                    <a:pt x="31" y="8"/>
                    <a:pt x="31" y="8"/>
                    <a:pt x="31" y="9"/>
                  </a:cubicBezTo>
                  <a:cubicBezTo>
                    <a:pt x="30" y="9"/>
                    <a:pt x="30" y="10"/>
                    <a:pt x="30" y="10"/>
                  </a:cubicBezTo>
                  <a:cubicBezTo>
                    <a:pt x="29" y="11"/>
                    <a:pt x="29" y="10"/>
                    <a:pt x="29" y="11"/>
                  </a:cubicBezTo>
                  <a:cubicBezTo>
                    <a:pt x="27" y="11"/>
                    <a:pt x="26" y="10"/>
                    <a:pt x="25" y="10"/>
                  </a:cubicBezTo>
                  <a:cubicBezTo>
                    <a:pt x="25" y="9"/>
                    <a:pt x="24" y="8"/>
                    <a:pt x="22" y="9"/>
                  </a:cubicBezTo>
                  <a:cubicBezTo>
                    <a:pt x="21" y="9"/>
                    <a:pt x="21" y="11"/>
                    <a:pt x="20" y="11"/>
                  </a:cubicBezTo>
                  <a:cubicBezTo>
                    <a:pt x="20" y="12"/>
                    <a:pt x="18" y="13"/>
                    <a:pt x="20" y="13"/>
                  </a:cubicBezTo>
                  <a:cubicBezTo>
                    <a:pt x="20" y="13"/>
                    <a:pt x="21" y="13"/>
                    <a:pt x="22" y="13"/>
                  </a:cubicBezTo>
                  <a:cubicBezTo>
                    <a:pt x="23" y="14"/>
                    <a:pt x="21" y="14"/>
                    <a:pt x="21" y="15"/>
                  </a:cubicBezTo>
                  <a:cubicBezTo>
                    <a:pt x="20" y="15"/>
                    <a:pt x="21" y="16"/>
                    <a:pt x="21" y="16"/>
                  </a:cubicBezTo>
                  <a:cubicBezTo>
                    <a:pt x="20" y="17"/>
                    <a:pt x="19" y="18"/>
                    <a:pt x="18" y="19"/>
                  </a:cubicBezTo>
                  <a:cubicBezTo>
                    <a:pt x="18" y="19"/>
                    <a:pt x="17" y="20"/>
                    <a:pt x="16" y="20"/>
                  </a:cubicBezTo>
                  <a:cubicBezTo>
                    <a:pt x="16" y="21"/>
                    <a:pt x="15" y="22"/>
                    <a:pt x="15" y="23"/>
                  </a:cubicBezTo>
                  <a:cubicBezTo>
                    <a:pt x="14" y="24"/>
                    <a:pt x="11" y="24"/>
                    <a:pt x="10" y="25"/>
                  </a:cubicBezTo>
                  <a:cubicBezTo>
                    <a:pt x="10" y="25"/>
                    <a:pt x="11" y="27"/>
                    <a:pt x="11" y="27"/>
                  </a:cubicBezTo>
                  <a:cubicBezTo>
                    <a:pt x="11" y="28"/>
                    <a:pt x="11" y="29"/>
                    <a:pt x="10" y="30"/>
                  </a:cubicBezTo>
                  <a:cubicBezTo>
                    <a:pt x="10" y="32"/>
                    <a:pt x="7" y="32"/>
                    <a:pt x="5" y="34"/>
                  </a:cubicBezTo>
                  <a:cubicBezTo>
                    <a:pt x="5" y="35"/>
                    <a:pt x="5" y="36"/>
                    <a:pt x="4" y="37"/>
                  </a:cubicBezTo>
                  <a:cubicBezTo>
                    <a:pt x="4" y="37"/>
                    <a:pt x="4" y="39"/>
                    <a:pt x="3" y="39"/>
                  </a:cubicBezTo>
                  <a:cubicBezTo>
                    <a:pt x="3" y="40"/>
                    <a:pt x="4" y="40"/>
                    <a:pt x="5" y="41"/>
                  </a:cubicBezTo>
                  <a:cubicBezTo>
                    <a:pt x="5" y="42"/>
                    <a:pt x="5" y="42"/>
                    <a:pt x="4" y="43"/>
                  </a:cubicBezTo>
                  <a:cubicBezTo>
                    <a:pt x="4" y="45"/>
                    <a:pt x="2" y="44"/>
                    <a:pt x="1" y="46"/>
                  </a:cubicBezTo>
                  <a:cubicBezTo>
                    <a:pt x="0" y="49"/>
                    <a:pt x="8" y="47"/>
                    <a:pt x="8" y="44"/>
                  </a:cubicBezTo>
                  <a:cubicBezTo>
                    <a:pt x="8" y="44"/>
                    <a:pt x="7" y="43"/>
                    <a:pt x="7" y="43"/>
                  </a:cubicBezTo>
                  <a:cubicBezTo>
                    <a:pt x="7" y="42"/>
                    <a:pt x="7" y="42"/>
                    <a:pt x="7" y="41"/>
                  </a:cubicBezTo>
                  <a:cubicBezTo>
                    <a:pt x="8" y="40"/>
                    <a:pt x="10" y="39"/>
                    <a:pt x="12" y="39"/>
                  </a:cubicBezTo>
                  <a:cubicBezTo>
                    <a:pt x="13" y="39"/>
                    <a:pt x="16" y="38"/>
                    <a:pt x="17" y="39"/>
                  </a:cubicBezTo>
                  <a:cubicBezTo>
                    <a:pt x="18" y="40"/>
                    <a:pt x="17" y="41"/>
                    <a:pt x="17" y="43"/>
                  </a:cubicBezTo>
                  <a:cubicBezTo>
                    <a:pt x="19" y="44"/>
                    <a:pt x="17" y="46"/>
                    <a:pt x="17" y="47"/>
                  </a:cubicBezTo>
                  <a:cubicBezTo>
                    <a:pt x="18" y="49"/>
                    <a:pt x="20" y="48"/>
                    <a:pt x="18" y="50"/>
                  </a:cubicBezTo>
                  <a:cubicBezTo>
                    <a:pt x="20" y="51"/>
                    <a:pt x="22" y="51"/>
                    <a:pt x="22" y="54"/>
                  </a:cubicBezTo>
                  <a:cubicBezTo>
                    <a:pt x="24" y="54"/>
                    <a:pt x="27" y="55"/>
                    <a:pt x="30" y="53"/>
                  </a:cubicBezTo>
                  <a:close/>
                </a:path>
              </a:pathLst>
            </a:custGeom>
            <a:grpFill/>
            <a:ln w="3175" cap="rnd">
              <a:solidFill>
                <a:srgbClr val="C8C9C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8" name="Freeform 12">
              <a:extLst>
                <a:ext uri="{FF2B5EF4-FFF2-40B4-BE49-F238E27FC236}">
                  <a16:creationId xmlns:a16="http://schemas.microsoft.com/office/drawing/2014/main" id="{6BDE2F9C-5B4B-FE80-3FD2-C9CC1A101506}"/>
                </a:ext>
              </a:extLst>
            </p:cNvPr>
            <p:cNvSpPr>
              <a:spLocks/>
            </p:cNvSpPr>
            <p:nvPr/>
          </p:nvSpPr>
          <p:spPr bwMode="auto">
            <a:xfrm>
              <a:off x="9839325" y="5024438"/>
              <a:ext cx="307975" cy="411162"/>
            </a:xfrm>
            <a:custGeom>
              <a:avLst/>
              <a:gdLst>
                <a:gd name="T0" fmla="*/ 69 w 81"/>
                <a:gd name="T1" fmla="*/ 97 h 108"/>
                <a:gd name="T2" fmla="*/ 70 w 81"/>
                <a:gd name="T3" fmla="*/ 92 h 108"/>
                <a:gd name="T4" fmla="*/ 78 w 81"/>
                <a:gd name="T5" fmla="*/ 87 h 108"/>
                <a:gd name="T6" fmla="*/ 78 w 81"/>
                <a:gd name="T7" fmla="*/ 81 h 108"/>
                <a:gd name="T8" fmla="*/ 72 w 81"/>
                <a:gd name="T9" fmla="*/ 76 h 108"/>
                <a:gd name="T10" fmla="*/ 69 w 81"/>
                <a:gd name="T11" fmla="*/ 62 h 108"/>
                <a:gd name="T12" fmla="*/ 73 w 81"/>
                <a:gd name="T13" fmla="*/ 56 h 108"/>
                <a:gd name="T14" fmla="*/ 72 w 81"/>
                <a:gd name="T15" fmla="*/ 51 h 108"/>
                <a:gd name="T16" fmla="*/ 70 w 81"/>
                <a:gd name="T17" fmla="*/ 47 h 108"/>
                <a:gd name="T18" fmla="*/ 76 w 81"/>
                <a:gd name="T19" fmla="*/ 44 h 108"/>
                <a:gd name="T20" fmla="*/ 70 w 81"/>
                <a:gd name="T21" fmla="*/ 41 h 108"/>
                <a:gd name="T22" fmla="*/ 63 w 81"/>
                <a:gd name="T23" fmla="*/ 47 h 108"/>
                <a:gd name="T24" fmla="*/ 56 w 81"/>
                <a:gd name="T25" fmla="*/ 43 h 108"/>
                <a:gd name="T26" fmla="*/ 49 w 81"/>
                <a:gd name="T27" fmla="*/ 37 h 108"/>
                <a:gd name="T28" fmla="*/ 49 w 81"/>
                <a:gd name="T29" fmla="*/ 33 h 108"/>
                <a:gd name="T30" fmla="*/ 51 w 81"/>
                <a:gd name="T31" fmla="*/ 29 h 108"/>
                <a:gd name="T32" fmla="*/ 42 w 81"/>
                <a:gd name="T33" fmla="*/ 24 h 108"/>
                <a:gd name="T34" fmla="*/ 37 w 81"/>
                <a:gd name="T35" fmla="*/ 18 h 108"/>
                <a:gd name="T36" fmla="*/ 37 w 81"/>
                <a:gd name="T37" fmla="*/ 12 h 108"/>
                <a:gd name="T38" fmla="*/ 28 w 81"/>
                <a:gd name="T39" fmla="*/ 6 h 108"/>
                <a:gd name="T40" fmla="*/ 19 w 81"/>
                <a:gd name="T41" fmla="*/ 1 h 108"/>
                <a:gd name="T42" fmla="*/ 12 w 81"/>
                <a:gd name="T43" fmla="*/ 2 h 108"/>
                <a:gd name="T44" fmla="*/ 6 w 81"/>
                <a:gd name="T45" fmla="*/ 6 h 108"/>
                <a:gd name="T46" fmla="*/ 0 w 81"/>
                <a:gd name="T47" fmla="*/ 12 h 108"/>
                <a:gd name="T48" fmla="*/ 0 w 81"/>
                <a:gd name="T49" fmla="*/ 19 h 108"/>
                <a:gd name="T50" fmla="*/ 3 w 81"/>
                <a:gd name="T51" fmla="*/ 22 h 108"/>
                <a:gd name="T52" fmla="*/ 9 w 81"/>
                <a:gd name="T53" fmla="*/ 29 h 108"/>
                <a:gd name="T54" fmla="*/ 4 w 81"/>
                <a:gd name="T55" fmla="*/ 35 h 108"/>
                <a:gd name="T56" fmla="*/ 6 w 81"/>
                <a:gd name="T57" fmla="*/ 45 h 108"/>
                <a:gd name="T58" fmla="*/ 9 w 81"/>
                <a:gd name="T59" fmla="*/ 54 h 108"/>
                <a:gd name="T60" fmla="*/ 14 w 81"/>
                <a:gd name="T61" fmla="*/ 61 h 108"/>
                <a:gd name="T62" fmla="*/ 12 w 81"/>
                <a:gd name="T63" fmla="*/ 70 h 108"/>
                <a:gd name="T64" fmla="*/ 10 w 81"/>
                <a:gd name="T65" fmla="*/ 73 h 108"/>
                <a:gd name="T66" fmla="*/ 6 w 81"/>
                <a:gd name="T67" fmla="*/ 74 h 108"/>
                <a:gd name="T68" fmla="*/ 12 w 81"/>
                <a:gd name="T69" fmla="*/ 80 h 108"/>
                <a:gd name="T70" fmla="*/ 23 w 81"/>
                <a:gd name="T71" fmla="*/ 87 h 108"/>
                <a:gd name="T72" fmla="*/ 29 w 81"/>
                <a:gd name="T73" fmla="*/ 90 h 108"/>
                <a:gd name="T74" fmla="*/ 31 w 81"/>
                <a:gd name="T75" fmla="*/ 92 h 108"/>
                <a:gd name="T76" fmla="*/ 35 w 81"/>
                <a:gd name="T77" fmla="*/ 86 h 108"/>
                <a:gd name="T78" fmla="*/ 38 w 81"/>
                <a:gd name="T79" fmla="*/ 82 h 108"/>
                <a:gd name="T80" fmla="*/ 42 w 81"/>
                <a:gd name="T81" fmla="*/ 85 h 108"/>
                <a:gd name="T82" fmla="*/ 48 w 81"/>
                <a:gd name="T83" fmla="*/ 91 h 108"/>
                <a:gd name="T84" fmla="*/ 49 w 81"/>
                <a:gd name="T85" fmla="*/ 94 h 108"/>
                <a:gd name="T86" fmla="*/ 57 w 81"/>
                <a:gd name="T87" fmla="*/ 97 h 108"/>
                <a:gd name="T88" fmla="*/ 54 w 81"/>
                <a:gd name="T89" fmla="*/ 104 h 108"/>
                <a:gd name="T90" fmla="*/ 52 w 81"/>
                <a:gd name="T91" fmla="*/ 105 h 108"/>
                <a:gd name="T92" fmla="*/ 59 w 81"/>
                <a:gd name="T93" fmla="*/ 106 h 108"/>
                <a:gd name="T94" fmla="*/ 67 w 81"/>
                <a:gd name="T95" fmla="*/ 105 h 108"/>
                <a:gd name="T96" fmla="*/ 71 w 81"/>
                <a:gd name="T97" fmla="*/ 101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1" h="108">
                  <a:moveTo>
                    <a:pt x="71" y="101"/>
                  </a:moveTo>
                  <a:cubicBezTo>
                    <a:pt x="69" y="99"/>
                    <a:pt x="69" y="99"/>
                    <a:pt x="69" y="97"/>
                  </a:cubicBezTo>
                  <a:cubicBezTo>
                    <a:pt x="70" y="96"/>
                    <a:pt x="70" y="96"/>
                    <a:pt x="70" y="94"/>
                  </a:cubicBezTo>
                  <a:cubicBezTo>
                    <a:pt x="70" y="93"/>
                    <a:pt x="69" y="93"/>
                    <a:pt x="70" y="92"/>
                  </a:cubicBezTo>
                  <a:cubicBezTo>
                    <a:pt x="71" y="90"/>
                    <a:pt x="73" y="92"/>
                    <a:pt x="75" y="91"/>
                  </a:cubicBezTo>
                  <a:cubicBezTo>
                    <a:pt x="76" y="90"/>
                    <a:pt x="77" y="88"/>
                    <a:pt x="78" y="87"/>
                  </a:cubicBezTo>
                  <a:cubicBezTo>
                    <a:pt x="80" y="86"/>
                    <a:pt x="81" y="85"/>
                    <a:pt x="80" y="83"/>
                  </a:cubicBezTo>
                  <a:cubicBezTo>
                    <a:pt x="80" y="82"/>
                    <a:pt x="79" y="82"/>
                    <a:pt x="78" y="81"/>
                  </a:cubicBezTo>
                  <a:cubicBezTo>
                    <a:pt x="78" y="80"/>
                    <a:pt x="77" y="79"/>
                    <a:pt x="77" y="79"/>
                  </a:cubicBezTo>
                  <a:cubicBezTo>
                    <a:pt x="75" y="77"/>
                    <a:pt x="73" y="77"/>
                    <a:pt x="72" y="76"/>
                  </a:cubicBezTo>
                  <a:cubicBezTo>
                    <a:pt x="70" y="75"/>
                    <a:pt x="70" y="71"/>
                    <a:pt x="69" y="70"/>
                  </a:cubicBezTo>
                  <a:cubicBezTo>
                    <a:pt x="68" y="67"/>
                    <a:pt x="68" y="65"/>
                    <a:pt x="69" y="62"/>
                  </a:cubicBezTo>
                  <a:cubicBezTo>
                    <a:pt x="70" y="61"/>
                    <a:pt x="72" y="60"/>
                    <a:pt x="73" y="59"/>
                  </a:cubicBezTo>
                  <a:cubicBezTo>
                    <a:pt x="73" y="58"/>
                    <a:pt x="73" y="57"/>
                    <a:pt x="73" y="56"/>
                  </a:cubicBezTo>
                  <a:cubicBezTo>
                    <a:pt x="74" y="55"/>
                    <a:pt x="74" y="55"/>
                    <a:pt x="75" y="54"/>
                  </a:cubicBezTo>
                  <a:cubicBezTo>
                    <a:pt x="75" y="52"/>
                    <a:pt x="73" y="52"/>
                    <a:pt x="72" y="51"/>
                  </a:cubicBezTo>
                  <a:cubicBezTo>
                    <a:pt x="71" y="51"/>
                    <a:pt x="71" y="50"/>
                    <a:pt x="71" y="49"/>
                  </a:cubicBezTo>
                  <a:cubicBezTo>
                    <a:pt x="70" y="48"/>
                    <a:pt x="70" y="48"/>
                    <a:pt x="70" y="47"/>
                  </a:cubicBezTo>
                  <a:cubicBezTo>
                    <a:pt x="71" y="46"/>
                    <a:pt x="73" y="45"/>
                    <a:pt x="74" y="45"/>
                  </a:cubicBezTo>
                  <a:cubicBezTo>
                    <a:pt x="75" y="45"/>
                    <a:pt x="77" y="46"/>
                    <a:pt x="76" y="44"/>
                  </a:cubicBezTo>
                  <a:cubicBezTo>
                    <a:pt x="75" y="43"/>
                    <a:pt x="74" y="43"/>
                    <a:pt x="73" y="43"/>
                  </a:cubicBezTo>
                  <a:cubicBezTo>
                    <a:pt x="72" y="43"/>
                    <a:pt x="71" y="42"/>
                    <a:pt x="70" y="41"/>
                  </a:cubicBezTo>
                  <a:cubicBezTo>
                    <a:pt x="68" y="42"/>
                    <a:pt x="68" y="43"/>
                    <a:pt x="67" y="45"/>
                  </a:cubicBezTo>
                  <a:cubicBezTo>
                    <a:pt x="66" y="46"/>
                    <a:pt x="65" y="48"/>
                    <a:pt x="63" y="47"/>
                  </a:cubicBezTo>
                  <a:cubicBezTo>
                    <a:pt x="61" y="47"/>
                    <a:pt x="62" y="45"/>
                    <a:pt x="61" y="43"/>
                  </a:cubicBezTo>
                  <a:cubicBezTo>
                    <a:pt x="59" y="41"/>
                    <a:pt x="58" y="43"/>
                    <a:pt x="56" y="43"/>
                  </a:cubicBezTo>
                  <a:cubicBezTo>
                    <a:pt x="54" y="43"/>
                    <a:pt x="54" y="40"/>
                    <a:pt x="52" y="40"/>
                  </a:cubicBezTo>
                  <a:cubicBezTo>
                    <a:pt x="51" y="39"/>
                    <a:pt x="48" y="39"/>
                    <a:pt x="49" y="37"/>
                  </a:cubicBezTo>
                  <a:cubicBezTo>
                    <a:pt x="49" y="36"/>
                    <a:pt x="51" y="37"/>
                    <a:pt x="51" y="36"/>
                  </a:cubicBezTo>
                  <a:cubicBezTo>
                    <a:pt x="51" y="35"/>
                    <a:pt x="49" y="34"/>
                    <a:pt x="49" y="33"/>
                  </a:cubicBezTo>
                  <a:cubicBezTo>
                    <a:pt x="49" y="32"/>
                    <a:pt x="49" y="31"/>
                    <a:pt x="50" y="31"/>
                  </a:cubicBezTo>
                  <a:cubicBezTo>
                    <a:pt x="50" y="30"/>
                    <a:pt x="51" y="30"/>
                    <a:pt x="51" y="29"/>
                  </a:cubicBezTo>
                  <a:cubicBezTo>
                    <a:pt x="51" y="28"/>
                    <a:pt x="48" y="27"/>
                    <a:pt x="47" y="27"/>
                  </a:cubicBezTo>
                  <a:cubicBezTo>
                    <a:pt x="45" y="26"/>
                    <a:pt x="43" y="25"/>
                    <a:pt x="42" y="24"/>
                  </a:cubicBezTo>
                  <a:cubicBezTo>
                    <a:pt x="40" y="23"/>
                    <a:pt x="38" y="21"/>
                    <a:pt x="37" y="20"/>
                  </a:cubicBezTo>
                  <a:cubicBezTo>
                    <a:pt x="37" y="19"/>
                    <a:pt x="37" y="19"/>
                    <a:pt x="37" y="18"/>
                  </a:cubicBezTo>
                  <a:cubicBezTo>
                    <a:pt x="37" y="17"/>
                    <a:pt x="36" y="17"/>
                    <a:pt x="36" y="16"/>
                  </a:cubicBezTo>
                  <a:cubicBezTo>
                    <a:pt x="36" y="15"/>
                    <a:pt x="38" y="13"/>
                    <a:pt x="37" y="12"/>
                  </a:cubicBezTo>
                  <a:cubicBezTo>
                    <a:pt x="35" y="14"/>
                    <a:pt x="33" y="9"/>
                    <a:pt x="32" y="8"/>
                  </a:cubicBezTo>
                  <a:cubicBezTo>
                    <a:pt x="31" y="7"/>
                    <a:pt x="29" y="7"/>
                    <a:pt x="28" y="6"/>
                  </a:cubicBezTo>
                  <a:cubicBezTo>
                    <a:pt x="27" y="5"/>
                    <a:pt x="27" y="3"/>
                    <a:pt x="26" y="2"/>
                  </a:cubicBezTo>
                  <a:cubicBezTo>
                    <a:pt x="24" y="1"/>
                    <a:pt x="21" y="1"/>
                    <a:pt x="19" y="1"/>
                  </a:cubicBezTo>
                  <a:cubicBezTo>
                    <a:pt x="19" y="2"/>
                    <a:pt x="17" y="1"/>
                    <a:pt x="16" y="1"/>
                  </a:cubicBezTo>
                  <a:cubicBezTo>
                    <a:pt x="14" y="0"/>
                    <a:pt x="13" y="0"/>
                    <a:pt x="12" y="2"/>
                  </a:cubicBezTo>
                  <a:cubicBezTo>
                    <a:pt x="11" y="3"/>
                    <a:pt x="10" y="3"/>
                    <a:pt x="9" y="4"/>
                  </a:cubicBezTo>
                  <a:cubicBezTo>
                    <a:pt x="8" y="5"/>
                    <a:pt x="8" y="6"/>
                    <a:pt x="6" y="6"/>
                  </a:cubicBezTo>
                  <a:cubicBezTo>
                    <a:pt x="5" y="6"/>
                    <a:pt x="4" y="5"/>
                    <a:pt x="3" y="5"/>
                  </a:cubicBezTo>
                  <a:cubicBezTo>
                    <a:pt x="2" y="8"/>
                    <a:pt x="0" y="9"/>
                    <a:pt x="0" y="12"/>
                  </a:cubicBezTo>
                  <a:cubicBezTo>
                    <a:pt x="0" y="13"/>
                    <a:pt x="1" y="14"/>
                    <a:pt x="1" y="15"/>
                  </a:cubicBezTo>
                  <a:cubicBezTo>
                    <a:pt x="1" y="17"/>
                    <a:pt x="0" y="18"/>
                    <a:pt x="0" y="19"/>
                  </a:cubicBezTo>
                  <a:cubicBezTo>
                    <a:pt x="1" y="19"/>
                    <a:pt x="3" y="18"/>
                    <a:pt x="4" y="20"/>
                  </a:cubicBezTo>
                  <a:cubicBezTo>
                    <a:pt x="4" y="20"/>
                    <a:pt x="3" y="21"/>
                    <a:pt x="3" y="22"/>
                  </a:cubicBezTo>
                  <a:cubicBezTo>
                    <a:pt x="2" y="23"/>
                    <a:pt x="2" y="23"/>
                    <a:pt x="2" y="24"/>
                  </a:cubicBezTo>
                  <a:cubicBezTo>
                    <a:pt x="4" y="25"/>
                    <a:pt x="11" y="27"/>
                    <a:pt x="9" y="29"/>
                  </a:cubicBezTo>
                  <a:cubicBezTo>
                    <a:pt x="8" y="30"/>
                    <a:pt x="6" y="29"/>
                    <a:pt x="5" y="30"/>
                  </a:cubicBezTo>
                  <a:cubicBezTo>
                    <a:pt x="4" y="31"/>
                    <a:pt x="5" y="34"/>
                    <a:pt x="4" y="35"/>
                  </a:cubicBezTo>
                  <a:cubicBezTo>
                    <a:pt x="7" y="35"/>
                    <a:pt x="10" y="35"/>
                    <a:pt x="10" y="38"/>
                  </a:cubicBezTo>
                  <a:cubicBezTo>
                    <a:pt x="10" y="41"/>
                    <a:pt x="8" y="43"/>
                    <a:pt x="6" y="45"/>
                  </a:cubicBezTo>
                  <a:cubicBezTo>
                    <a:pt x="5" y="47"/>
                    <a:pt x="3" y="51"/>
                    <a:pt x="6" y="53"/>
                  </a:cubicBezTo>
                  <a:cubicBezTo>
                    <a:pt x="7" y="53"/>
                    <a:pt x="8" y="53"/>
                    <a:pt x="9" y="54"/>
                  </a:cubicBezTo>
                  <a:cubicBezTo>
                    <a:pt x="10" y="54"/>
                    <a:pt x="10" y="55"/>
                    <a:pt x="10" y="56"/>
                  </a:cubicBezTo>
                  <a:cubicBezTo>
                    <a:pt x="11" y="56"/>
                    <a:pt x="15" y="59"/>
                    <a:pt x="14" y="61"/>
                  </a:cubicBezTo>
                  <a:cubicBezTo>
                    <a:pt x="13" y="63"/>
                    <a:pt x="9" y="61"/>
                    <a:pt x="8" y="61"/>
                  </a:cubicBezTo>
                  <a:cubicBezTo>
                    <a:pt x="6" y="63"/>
                    <a:pt x="12" y="67"/>
                    <a:pt x="12" y="70"/>
                  </a:cubicBezTo>
                  <a:cubicBezTo>
                    <a:pt x="12" y="71"/>
                    <a:pt x="13" y="72"/>
                    <a:pt x="12" y="73"/>
                  </a:cubicBezTo>
                  <a:cubicBezTo>
                    <a:pt x="11" y="74"/>
                    <a:pt x="11" y="73"/>
                    <a:pt x="10" y="73"/>
                  </a:cubicBezTo>
                  <a:cubicBezTo>
                    <a:pt x="9" y="73"/>
                    <a:pt x="9" y="72"/>
                    <a:pt x="8" y="72"/>
                  </a:cubicBezTo>
                  <a:cubicBezTo>
                    <a:pt x="7" y="73"/>
                    <a:pt x="7" y="74"/>
                    <a:pt x="6" y="74"/>
                  </a:cubicBezTo>
                  <a:cubicBezTo>
                    <a:pt x="6" y="76"/>
                    <a:pt x="7" y="76"/>
                    <a:pt x="8" y="76"/>
                  </a:cubicBezTo>
                  <a:cubicBezTo>
                    <a:pt x="10" y="77"/>
                    <a:pt x="11" y="78"/>
                    <a:pt x="12" y="80"/>
                  </a:cubicBezTo>
                  <a:cubicBezTo>
                    <a:pt x="13" y="82"/>
                    <a:pt x="15" y="84"/>
                    <a:pt x="19" y="85"/>
                  </a:cubicBezTo>
                  <a:cubicBezTo>
                    <a:pt x="21" y="86"/>
                    <a:pt x="21" y="85"/>
                    <a:pt x="23" y="87"/>
                  </a:cubicBezTo>
                  <a:cubicBezTo>
                    <a:pt x="24" y="88"/>
                    <a:pt x="24" y="88"/>
                    <a:pt x="26" y="88"/>
                  </a:cubicBezTo>
                  <a:cubicBezTo>
                    <a:pt x="27" y="89"/>
                    <a:pt x="28" y="89"/>
                    <a:pt x="29" y="90"/>
                  </a:cubicBezTo>
                  <a:cubicBezTo>
                    <a:pt x="29" y="92"/>
                    <a:pt x="28" y="92"/>
                    <a:pt x="27" y="92"/>
                  </a:cubicBezTo>
                  <a:cubicBezTo>
                    <a:pt x="28" y="93"/>
                    <a:pt x="30" y="93"/>
                    <a:pt x="31" y="92"/>
                  </a:cubicBezTo>
                  <a:cubicBezTo>
                    <a:pt x="31" y="91"/>
                    <a:pt x="30" y="90"/>
                    <a:pt x="31" y="89"/>
                  </a:cubicBezTo>
                  <a:cubicBezTo>
                    <a:pt x="31" y="87"/>
                    <a:pt x="34" y="88"/>
                    <a:pt x="35" y="86"/>
                  </a:cubicBezTo>
                  <a:cubicBezTo>
                    <a:pt x="35" y="84"/>
                    <a:pt x="32" y="84"/>
                    <a:pt x="34" y="82"/>
                  </a:cubicBezTo>
                  <a:cubicBezTo>
                    <a:pt x="36" y="81"/>
                    <a:pt x="37" y="80"/>
                    <a:pt x="38" y="82"/>
                  </a:cubicBezTo>
                  <a:cubicBezTo>
                    <a:pt x="39" y="83"/>
                    <a:pt x="38" y="83"/>
                    <a:pt x="40" y="84"/>
                  </a:cubicBezTo>
                  <a:cubicBezTo>
                    <a:pt x="40" y="85"/>
                    <a:pt x="41" y="85"/>
                    <a:pt x="42" y="85"/>
                  </a:cubicBezTo>
                  <a:cubicBezTo>
                    <a:pt x="43" y="86"/>
                    <a:pt x="45" y="87"/>
                    <a:pt x="46" y="89"/>
                  </a:cubicBezTo>
                  <a:cubicBezTo>
                    <a:pt x="47" y="90"/>
                    <a:pt x="47" y="91"/>
                    <a:pt x="48" y="91"/>
                  </a:cubicBezTo>
                  <a:cubicBezTo>
                    <a:pt x="48" y="92"/>
                    <a:pt x="49" y="92"/>
                    <a:pt x="49" y="92"/>
                  </a:cubicBezTo>
                  <a:cubicBezTo>
                    <a:pt x="49" y="93"/>
                    <a:pt x="49" y="93"/>
                    <a:pt x="49" y="94"/>
                  </a:cubicBezTo>
                  <a:cubicBezTo>
                    <a:pt x="50" y="96"/>
                    <a:pt x="53" y="94"/>
                    <a:pt x="53" y="96"/>
                  </a:cubicBezTo>
                  <a:cubicBezTo>
                    <a:pt x="54" y="96"/>
                    <a:pt x="56" y="96"/>
                    <a:pt x="57" y="97"/>
                  </a:cubicBezTo>
                  <a:cubicBezTo>
                    <a:pt x="57" y="98"/>
                    <a:pt x="55" y="100"/>
                    <a:pt x="55" y="101"/>
                  </a:cubicBezTo>
                  <a:cubicBezTo>
                    <a:pt x="54" y="102"/>
                    <a:pt x="54" y="103"/>
                    <a:pt x="54" y="104"/>
                  </a:cubicBezTo>
                  <a:cubicBezTo>
                    <a:pt x="54" y="104"/>
                    <a:pt x="53" y="104"/>
                    <a:pt x="53" y="105"/>
                  </a:cubicBezTo>
                  <a:cubicBezTo>
                    <a:pt x="53" y="105"/>
                    <a:pt x="52" y="105"/>
                    <a:pt x="52" y="105"/>
                  </a:cubicBezTo>
                  <a:cubicBezTo>
                    <a:pt x="52" y="106"/>
                    <a:pt x="52" y="107"/>
                    <a:pt x="53" y="108"/>
                  </a:cubicBezTo>
                  <a:cubicBezTo>
                    <a:pt x="55" y="108"/>
                    <a:pt x="57" y="106"/>
                    <a:pt x="59" y="106"/>
                  </a:cubicBezTo>
                  <a:cubicBezTo>
                    <a:pt x="60" y="106"/>
                    <a:pt x="61" y="106"/>
                    <a:pt x="62" y="106"/>
                  </a:cubicBezTo>
                  <a:cubicBezTo>
                    <a:pt x="64" y="106"/>
                    <a:pt x="65" y="105"/>
                    <a:pt x="67" y="105"/>
                  </a:cubicBezTo>
                  <a:cubicBezTo>
                    <a:pt x="67" y="105"/>
                    <a:pt x="67" y="106"/>
                    <a:pt x="67" y="106"/>
                  </a:cubicBezTo>
                  <a:cubicBezTo>
                    <a:pt x="69" y="106"/>
                    <a:pt x="73" y="104"/>
                    <a:pt x="71" y="101"/>
                  </a:cubicBezTo>
                  <a:cubicBezTo>
                    <a:pt x="70" y="100"/>
                    <a:pt x="72" y="103"/>
                    <a:pt x="71" y="101"/>
                  </a:cubicBezTo>
                  <a:close/>
                </a:path>
              </a:pathLst>
            </a:custGeom>
            <a:grpFill/>
            <a:ln w="3175" cap="rnd">
              <a:solidFill>
                <a:srgbClr val="C8C9C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9" name="Freeform 13">
              <a:extLst>
                <a:ext uri="{FF2B5EF4-FFF2-40B4-BE49-F238E27FC236}">
                  <a16:creationId xmlns:a16="http://schemas.microsoft.com/office/drawing/2014/main" id="{DA3118CF-844F-F33D-38F2-CC1DF4F0BF2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96475" y="1503363"/>
              <a:ext cx="2292350" cy="4038600"/>
            </a:xfrm>
            <a:custGeom>
              <a:avLst/>
              <a:gdLst>
                <a:gd name="T0" fmla="*/ 35 w 602"/>
                <a:gd name="T1" fmla="*/ 644 h 1060"/>
                <a:gd name="T2" fmla="*/ 41 w 602"/>
                <a:gd name="T3" fmla="*/ 673 h 1060"/>
                <a:gd name="T4" fmla="*/ 571 w 602"/>
                <a:gd name="T5" fmla="*/ 126 h 1060"/>
                <a:gd name="T6" fmla="*/ 541 w 602"/>
                <a:gd name="T7" fmla="*/ 166 h 1060"/>
                <a:gd name="T8" fmla="*/ 508 w 602"/>
                <a:gd name="T9" fmla="*/ 121 h 1060"/>
                <a:gd name="T10" fmla="*/ 515 w 602"/>
                <a:gd name="T11" fmla="*/ 86 h 1060"/>
                <a:gd name="T12" fmla="*/ 478 w 602"/>
                <a:gd name="T13" fmla="*/ 118 h 1060"/>
                <a:gd name="T14" fmla="*/ 487 w 602"/>
                <a:gd name="T15" fmla="*/ 178 h 1060"/>
                <a:gd name="T16" fmla="*/ 470 w 602"/>
                <a:gd name="T17" fmla="*/ 197 h 1060"/>
                <a:gd name="T18" fmla="*/ 393 w 602"/>
                <a:gd name="T19" fmla="*/ 236 h 1060"/>
                <a:gd name="T20" fmla="*/ 379 w 602"/>
                <a:gd name="T21" fmla="*/ 270 h 1060"/>
                <a:gd name="T22" fmla="*/ 336 w 602"/>
                <a:gd name="T23" fmla="*/ 254 h 1060"/>
                <a:gd name="T24" fmla="*/ 355 w 602"/>
                <a:gd name="T25" fmla="*/ 285 h 1060"/>
                <a:gd name="T26" fmla="*/ 325 w 602"/>
                <a:gd name="T27" fmla="*/ 300 h 1060"/>
                <a:gd name="T28" fmla="*/ 300 w 602"/>
                <a:gd name="T29" fmla="*/ 282 h 1060"/>
                <a:gd name="T30" fmla="*/ 293 w 602"/>
                <a:gd name="T31" fmla="*/ 249 h 1060"/>
                <a:gd name="T32" fmla="*/ 298 w 602"/>
                <a:gd name="T33" fmla="*/ 219 h 1060"/>
                <a:gd name="T34" fmla="*/ 274 w 602"/>
                <a:gd name="T35" fmla="*/ 192 h 1060"/>
                <a:gd name="T36" fmla="*/ 267 w 602"/>
                <a:gd name="T37" fmla="*/ 179 h 1060"/>
                <a:gd name="T38" fmla="*/ 255 w 602"/>
                <a:gd name="T39" fmla="*/ 155 h 1060"/>
                <a:gd name="T40" fmla="*/ 295 w 602"/>
                <a:gd name="T41" fmla="*/ 181 h 1060"/>
                <a:gd name="T42" fmla="*/ 412 w 602"/>
                <a:gd name="T43" fmla="*/ 183 h 1060"/>
                <a:gd name="T44" fmla="*/ 417 w 602"/>
                <a:gd name="T45" fmla="*/ 124 h 1060"/>
                <a:gd name="T46" fmla="*/ 378 w 602"/>
                <a:gd name="T47" fmla="*/ 97 h 1060"/>
                <a:gd name="T48" fmla="*/ 342 w 602"/>
                <a:gd name="T49" fmla="*/ 65 h 1060"/>
                <a:gd name="T50" fmla="*/ 292 w 602"/>
                <a:gd name="T51" fmla="*/ 41 h 1060"/>
                <a:gd name="T52" fmla="*/ 269 w 602"/>
                <a:gd name="T53" fmla="*/ 45 h 1060"/>
                <a:gd name="T54" fmla="*/ 258 w 602"/>
                <a:gd name="T55" fmla="*/ 30 h 1060"/>
                <a:gd name="T56" fmla="*/ 261 w 602"/>
                <a:gd name="T57" fmla="*/ 23 h 1060"/>
                <a:gd name="T58" fmla="*/ 227 w 602"/>
                <a:gd name="T59" fmla="*/ 14 h 1060"/>
                <a:gd name="T60" fmla="*/ 182 w 602"/>
                <a:gd name="T61" fmla="*/ 54 h 1060"/>
                <a:gd name="T62" fmla="*/ 188 w 602"/>
                <a:gd name="T63" fmla="*/ 174 h 1060"/>
                <a:gd name="T64" fmla="*/ 199 w 602"/>
                <a:gd name="T65" fmla="*/ 252 h 1060"/>
                <a:gd name="T66" fmla="*/ 213 w 602"/>
                <a:gd name="T67" fmla="*/ 297 h 1060"/>
                <a:gd name="T68" fmla="*/ 219 w 602"/>
                <a:gd name="T69" fmla="*/ 377 h 1060"/>
                <a:gd name="T70" fmla="*/ 176 w 602"/>
                <a:gd name="T71" fmla="*/ 445 h 1060"/>
                <a:gd name="T72" fmla="*/ 182 w 602"/>
                <a:gd name="T73" fmla="*/ 477 h 1060"/>
                <a:gd name="T74" fmla="*/ 154 w 602"/>
                <a:gd name="T75" fmla="*/ 527 h 1060"/>
                <a:gd name="T76" fmla="*/ 158 w 602"/>
                <a:gd name="T77" fmla="*/ 583 h 1060"/>
                <a:gd name="T78" fmla="*/ 191 w 602"/>
                <a:gd name="T79" fmla="*/ 628 h 1060"/>
                <a:gd name="T80" fmla="*/ 220 w 602"/>
                <a:gd name="T81" fmla="*/ 654 h 1060"/>
                <a:gd name="T82" fmla="*/ 250 w 602"/>
                <a:gd name="T83" fmla="*/ 700 h 1060"/>
                <a:gd name="T84" fmla="*/ 234 w 602"/>
                <a:gd name="T85" fmla="*/ 740 h 1060"/>
                <a:gd name="T86" fmla="*/ 288 w 602"/>
                <a:gd name="T87" fmla="*/ 758 h 1060"/>
                <a:gd name="T88" fmla="*/ 309 w 602"/>
                <a:gd name="T89" fmla="*/ 790 h 1060"/>
                <a:gd name="T90" fmla="*/ 366 w 602"/>
                <a:gd name="T91" fmla="*/ 812 h 1060"/>
                <a:gd name="T92" fmla="*/ 396 w 602"/>
                <a:gd name="T93" fmla="*/ 846 h 1060"/>
                <a:gd name="T94" fmla="*/ 372 w 602"/>
                <a:gd name="T95" fmla="*/ 883 h 1060"/>
                <a:gd name="T96" fmla="*/ 369 w 602"/>
                <a:gd name="T97" fmla="*/ 912 h 1060"/>
                <a:gd name="T98" fmla="*/ 353 w 602"/>
                <a:gd name="T99" fmla="*/ 944 h 1060"/>
                <a:gd name="T100" fmla="*/ 384 w 602"/>
                <a:gd name="T101" fmla="*/ 988 h 1060"/>
                <a:gd name="T102" fmla="*/ 450 w 602"/>
                <a:gd name="T103" fmla="*/ 1008 h 1060"/>
                <a:gd name="T104" fmla="*/ 497 w 602"/>
                <a:gd name="T105" fmla="*/ 1020 h 1060"/>
                <a:gd name="T106" fmla="*/ 537 w 602"/>
                <a:gd name="T107" fmla="*/ 1051 h 1060"/>
                <a:gd name="T108" fmla="*/ 545 w 602"/>
                <a:gd name="T109" fmla="*/ 1003 h 1060"/>
                <a:gd name="T110" fmla="*/ 530 w 602"/>
                <a:gd name="T111" fmla="*/ 966 h 1060"/>
                <a:gd name="T112" fmla="*/ 553 w 602"/>
                <a:gd name="T113" fmla="*/ 937 h 1060"/>
                <a:gd name="T114" fmla="*/ 565 w 602"/>
                <a:gd name="T115" fmla="*/ 914 h 1060"/>
                <a:gd name="T116" fmla="*/ 538 w 602"/>
                <a:gd name="T117" fmla="*/ 871 h 1060"/>
                <a:gd name="T118" fmla="*/ 540 w 602"/>
                <a:gd name="T119" fmla="*/ 808 h 1060"/>
                <a:gd name="T120" fmla="*/ 578 w 602"/>
                <a:gd name="T121" fmla="*/ 788 h 1060"/>
                <a:gd name="T122" fmla="*/ 399 w 602"/>
                <a:gd name="T123" fmla="*/ 271 h 10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02" h="1060">
                  <a:moveTo>
                    <a:pt x="0" y="670"/>
                  </a:moveTo>
                  <a:cubicBezTo>
                    <a:pt x="3" y="667"/>
                    <a:pt x="6" y="663"/>
                    <a:pt x="6" y="659"/>
                  </a:cubicBezTo>
                  <a:cubicBezTo>
                    <a:pt x="6" y="657"/>
                    <a:pt x="5" y="654"/>
                    <a:pt x="6" y="653"/>
                  </a:cubicBezTo>
                  <a:cubicBezTo>
                    <a:pt x="6" y="652"/>
                    <a:pt x="10" y="653"/>
                    <a:pt x="11" y="653"/>
                  </a:cubicBezTo>
                  <a:cubicBezTo>
                    <a:pt x="15" y="652"/>
                    <a:pt x="19" y="651"/>
                    <a:pt x="21" y="647"/>
                  </a:cubicBezTo>
                  <a:cubicBezTo>
                    <a:pt x="23" y="645"/>
                    <a:pt x="24" y="643"/>
                    <a:pt x="26" y="641"/>
                  </a:cubicBezTo>
                  <a:cubicBezTo>
                    <a:pt x="26" y="640"/>
                    <a:pt x="26" y="637"/>
                    <a:pt x="28" y="636"/>
                  </a:cubicBezTo>
                  <a:cubicBezTo>
                    <a:pt x="29" y="638"/>
                    <a:pt x="26" y="642"/>
                    <a:pt x="25" y="643"/>
                  </a:cubicBezTo>
                  <a:cubicBezTo>
                    <a:pt x="23" y="647"/>
                    <a:pt x="20" y="650"/>
                    <a:pt x="18" y="653"/>
                  </a:cubicBezTo>
                  <a:cubicBezTo>
                    <a:pt x="18" y="653"/>
                    <a:pt x="20" y="653"/>
                    <a:pt x="21" y="653"/>
                  </a:cubicBezTo>
                  <a:cubicBezTo>
                    <a:pt x="22" y="653"/>
                    <a:pt x="22" y="654"/>
                    <a:pt x="24" y="654"/>
                  </a:cubicBezTo>
                  <a:cubicBezTo>
                    <a:pt x="25" y="655"/>
                    <a:pt x="28" y="655"/>
                    <a:pt x="30" y="654"/>
                  </a:cubicBezTo>
                  <a:cubicBezTo>
                    <a:pt x="32" y="653"/>
                    <a:pt x="31" y="650"/>
                    <a:pt x="30" y="648"/>
                  </a:cubicBezTo>
                  <a:cubicBezTo>
                    <a:pt x="30" y="645"/>
                    <a:pt x="32" y="645"/>
                    <a:pt x="32" y="642"/>
                  </a:cubicBezTo>
                  <a:cubicBezTo>
                    <a:pt x="34" y="642"/>
                    <a:pt x="34" y="643"/>
                    <a:pt x="35" y="644"/>
                  </a:cubicBezTo>
                  <a:cubicBezTo>
                    <a:pt x="36" y="645"/>
                    <a:pt x="36" y="645"/>
                    <a:pt x="37" y="645"/>
                  </a:cubicBezTo>
                  <a:cubicBezTo>
                    <a:pt x="38" y="645"/>
                    <a:pt x="38" y="645"/>
                    <a:pt x="38" y="645"/>
                  </a:cubicBezTo>
                  <a:cubicBezTo>
                    <a:pt x="38" y="645"/>
                    <a:pt x="39" y="645"/>
                    <a:pt x="39" y="646"/>
                  </a:cubicBezTo>
                  <a:cubicBezTo>
                    <a:pt x="40" y="646"/>
                    <a:pt x="41" y="646"/>
                    <a:pt x="42" y="647"/>
                  </a:cubicBezTo>
                  <a:cubicBezTo>
                    <a:pt x="43" y="648"/>
                    <a:pt x="45" y="649"/>
                    <a:pt x="46" y="649"/>
                  </a:cubicBezTo>
                  <a:cubicBezTo>
                    <a:pt x="47" y="651"/>
                    <a:pt x="46" y="651"/>
                    <a:pt x="49" y="651"/>
                  </a:cubicBezTo>
                  <a:cubicBezTo>
                    <a:pt x="49" y="651"/>
                    <a:pt x="49" y="651"/>
                    <a:pt x="49" y="650"/>
                  </a:cubicBezTo>
                  <a:cubicBezTo>
                    <a:pt x="51" y="649"/>
                    <a:pt x="56" y="649"/>
                    <a:pt x="57" y="650"/>
                  </a:cubicBezTo>
                  <a:cubicBezTo>
                    <a:pt x="58" y="651"/>
                    <a:pt x="58" y="652"/>
                    <a:pt x="59" y="653"/>
                  </a:cubicBezTo>
                  <a:cubicBezTo>
                    <a:pt x="60" y="654"/>
                    <a:pt x="61" y="654"/>
                    <a:pt x="62" y="656"/>
                  </a:cubicBezTo>
                  <a:cubicBezTo>
                    <a:pt x="64" y="659"/>
                    <a:pt x="61" y="661"/>
                    <a:pt x="60" y="664"/>
                  </a:cubicBezTo>
                  <a:cubicBezTo>
                    <a:pt x="59" y="666"/>
                    <a:pt x="59" y="668"/>
                    <a:pt x="59" y="669"/>
                  </a:cubicBezTo>
                  <a:cubicBezTo>
                    <a:pt x="59" y="671"/>
                    <a:pt x="61" y="672"/>
                    <a:pt x="61" y="673"/>
                  </a:cubicBezTo>
                  <a:cubicBezTo>
                    <a:pt x="58" y="674"/>
                    <a:pt x="54" y="673"/>
                    <a:pt x="51" y="673"/>
                  </a:cubicBezTo>
                  <a:cubicBezTo>
                    <a:pt x="48" y="673"/>
                    <a:pt x="45" y="673"/>
                    <a:pt x="41" y="673"/>
                  </a:cubicBezTo>
                  <a:cubicBezTo>
                    <a:pt x="38" y="673"/>
                    <a:pt x="34" y="673"/>
                    <a:pt x="30" y="673"/>
                  </a:cubicBezTo>
                  <a:cubicBezTo>
                    <a:pt x="27" y="673"/>
                    <a:pt x="24" y="672"/>
                    <a:pt x="20" y="672"/>
                  </a:cubicBezTo>
                  <a:cubicBezTo>
                    <a:pt x="14" y="671"/>
                    <a:pt x="7" y="671"/>
                    <a:pt x="0" y="670"/>
                  </a:cubicBezTo>
                  <a:close/>
                  <a:moveTo>
                    <a:pt x="594" y="106"/>
                  </a:moveTo>
                  <a:cubicBezTo>
                    <a:pt x="594" y="105"/>
                    <a:pt x="594" y="105"/>
                    <a:pt x="594" y="105"/>
                  </a:cubicBezTo>
                  <a:cubicBezTo>
                    <a:pt x="590" y="108"/>
                    <a:pt x="587" y="113"/>
                    <a:pt x="582" y="114"/>
                  </a:cubicBezTo>
                  <a:cubicBezTo>
                    <a:pt x="580" y="115"/>
                    <a:pt x="578" y="116"/>
                    <a:pt x="576" y="117"/>
                  </a:cubicBezTo>
                  <a:cubicBezTo>
                    <a:pt x="575" y="117"/>
                    <a:pt x="572" y="117"/>
                    <a:pt x="571" y="116"/>
                  </a:cubicBezTo>
                  <a:cubicBezTo>
                    <a:pt x="570" y="115"/>
                    <a:pt x="569" y="113"/>
                    <a:pt x="568" y="113"/>
                  </a:cubicBezTo>
                  <a:cubicBezTo>
                    <a:pt x="565" y="112"/>
                    <a:pt x="565" y="113"/>
                    <a:pt x="566" y="114"/>
                  </a:cubicBezTo>
                  <a:cubicBezTo>
                    <a:pt x="567" y="116"/>
                    <a:pt x="569" y="117"/>
                    <a:pt x="569" y="119"/>
                  </a:cubicBezTo>
                  <a:cubicBezTo>
                    <a:pt x="570" y="121"/>
                    <a:pt x="569" y="123"/>
                    <a:pt x="571" y="124"/>
                  </a:cubicBezTo>
                  <a:cubicBezTo>
                    <a:pt x="572" y="125"/>
                    <a:pt x="573" y="126"/>
                    <a:pt x="574" y="127"/>
                  </a:cubicBezTo>
                  <a:cubicBezTo>
                    <a:pt x="575" y="127"/>
                    <a:pt x="577" y="129"/>
                    <a:pt x="575" y="128"/>
                  </a:cubicBezTo>
                  <a:cubicBezTo>
                    <a:pt x="573" y="128"/>
                    <a:pt x="573" y="126"/>
                    <a:pt x="571" y="126"/>
                  </a:cubicBezTo>
                  <a:cubicBezTo>
                    <a:pt x="571" y="126"/>
                    <a:pt x="570" y="126"/>
                    <a:pt x="569" y="126"/>
                  </a:cubicBezTo>
                  <a:cubicBezTo>
                    <a:pt x="569" y="126"/>
                    <a:pt x="568" y="125"/>
                    <a:pt x="568" y="125"/>
                  </a:cubicBezTo>
                  <a:cubicBezTo>
                    <a:pt x="566" y="125"/>
                    <a:pt x="566" y="127"/>
                    <a:pt x="564" y="127"/>
                  </a:cubicBezTo>
                  <a:cubicBezTo>
                    <a:pt x="563" y="128"/>
                    <a:pt x="562" y="126"/>
                    <a:pt x="561" y="126"/>
                  </a:cubicBezTo>
                  <a:cubicBezTo>
                    <a:pt x="559" y="126"/>
                    <a:pt x="558" y="129"/>
                    <a:pt x="557" y="130"/>
                  </a:cubicBezTo>
                  <a:cubicBezTo>
                    <a:pt x="555" y="131"/>
                    <a:pt x="555" y="129"/>
                    <a:pt x="555" y="127"/>
                  </a:cubicBezTo>
                  <a:cubicBezTo>
                    <a:pt x="553" y="128"/>
                    <a:pt x="551" y="129"/>
                    <a:pt x="550" y="131"/>
                  </a:cubicBezTo>
                  <a:cubicBezTo>
                    <a:pt x="549" y="133"/>
                    <a:pt x="551" y="134"/>
                    <a:pt x="552" y="136"/>
                  </a:cubicBezTo>
                  <a:cubicBezTo>
                    <a:pt x="555" y="140"/>
                    <a:pt x="550" y="142"/>
                    <a:pt x="550" y="146"/>
                  </a:cubicBezTo>
                  <a:cubicBezTo>
                    <a:pt x="550" y="148"/>
                    <a:pt x="550" y="148"/>
                    <a:pt x="550" y="149"/>
                  </a:cubicBezTo>
                  <a:cubicBezTo>
                    <a:pt x="549" y="150"/>
                    <a:pt x="549" y="150"/>
                    <a:pt x="549" y="151"/>
                  </a:cubicBezTo>
                  <a:cubicBezTo>
                    <a:pt x="548" y="153"/>
                    <a:pt x="550" y="155"/>
                    <a:pt x="550" y="157"/>
                  </a:cubicBezTo>
                  <a:cubicBezTo>
                    <a:pt x="550" y="160"/>
                    <a:pt x="549" y="160"/>
                    <a:pt x="548" y="162"/>
                  </a:cubicBezTo>
                  <a:cubicBezTo>
                    <a:pt x="547" y="164"/>
                    <a:pt x="547" y="166"/>
                    <a:pt x="546" y="168"/>
                  </a:cubicBezTo>
                  <a:cubicBezTo>
                    <a:pt x="545" y="166"/>
                    <a:pt x="544" y="165"/>
                    <a:pt x="541" y="166"/>
                  </a:cubicBezTo>
                  <a:cubicBezTo>
                    <a:pt x="539" y="166"/>
                    <a:pt x="537" y="167"/>
                    <a:pt x="535" y="168"/>
                  </a:cubicBezTo>
                  <a:cubicBezTo>
                    <a:pt x="533" y="169"/>
                    <a:pt x="529" y="169"/>
                    <a:pt x="527" y="171"/>
                  </a:cubicBezTo>
                  <a:cubicBezTo>
                    <a:pt x="527" y="171"/>
                    <a:pt x="523" y="175"/>
                    <a:pt x="523" y="173"/>
                  </a:cubicBezTo>
                  <a:cubicBezTo>
                    <a:pt x="522" y="171"/>
                    <a:pt x="527" y="171"/>
                    <a:pt x="527" y="169"/>
                  </a:cubicBezTo>
                  <a:cubicBezTo>
                    <a:pt x="526" y="166"/>
                    <a:pt x="521" y="169"/>
                    <a:pt x="520" y="169"/>
                  </a:cubicBezTo>
                  <a:cubicBezTo>
                    <a:pt x="518" y="169"/>
                    <a:pt x="516" y="169"/>
                    <a:pt x="514" y="168"/>
                  </a:cubicBezTo>
                  <a:cubicBezTo>
                    <a:pt x="511" y="167"/>
                    <a:pt x="512" y="164"/>
                    <a:pt x="511" y="162"/>
                  </a:cubicBezTo>
                  <a:cubicBezTo>
                    <a:pt x="510" y="159"/>
                    <a:pt x="509" y="157"/>
                    <a:pt x="508" y="154"/>
                  </a:cubicBezTo>
                  <a:cubicBezTo>
                    <a:pt x="507" y="152"/>
                    <a:pt x="506" y="151"/>
                    <a:pt x="504" y="150"/>
                  </a:cubicBezTo>
                  <a:cubicBezTo>
                    <a:pt x="501" y="150"/>
                    <a:pt x="499" y="148"/>
                    <a:pt x="497" y="146"/>
                  </a:cubicBezTo>
                  <a:cubicBezTo>
                    <a:pt x="495" y="144"/>
                    <a:pt x="494" y="143"/>
                    <a:pt x="494" y="140"/>
                  </a:cubicBezTo>
                  <a:cubicBezTo>
                    <a:pt x="494" y="138"/>
                    <a:pt x="494" y="135"/>
                    <a:pt x="496" y="134"/>
                  </a:cubicBezTo>
                  <a:cubicBezTo>
                    <a:pt x="498" y="132"/>
                    <a:pt x="500" y="132"/>
                    <a:pt x="502" y="131"/>
                  </a:cubicBezTo>
                  <a:cubicBezTo>
                    <a:pt x="504" y="129"/>
                    <a:pt x="501" y="126"/>
                    <a:pt x="502" y="124"/>
                  </a:cubicBezTo>
                  <a:cubicBezTo>
                    <a:pt x="502" y="123"/>
                    <a:pt x="506" y="122"/>
                    <a:pt x="508" y="121"/>
                  </a:cubicBezTo>
                  <a:cubicBezTo>
                    <a:pt x="511" y="121"/>
                    <a:pt x="514" y="120"/>
                    <a:pt x="516" y="120"/>
                  </a:cubicBezTo>
                  <a:cubicBezTo>
                    <a:pt x="519" y="120"/>
                    <a:pt x="521" y="118"/>
                    <a:pt x="524" y="119"/>
                  </a:cubicBezTo>
                  <a:cubicBezTo>
                    <a:pt x="525" y="119"/>
                    <a:pt x="528" y="121"/>
                    <a:pt x="529" y="119"/>
                  </a:cubicBezTo>
                  <a:cubicBezTo>
                    <a:pt x="530" y="118"/>
                    <a:pt x="530" y="116"/>
                    <a:pt x="529" y="115"/>
                  </a:cubicBezTo>
                  <a:cubicBezTo>
                    <a:pt x="529" y="112"/>
                    <a:pt x="526" y="111"/>
                    <a:pt x="526" y="108"/>
                  </a:cubicBezTo>
                  <a:cubicBezTo>
                    <a:pt x="526" y="107"/>
                    <a:pt x="526" y="106"/>
                    <a:pt x="526" y="105"/>
                  </a:cubicBezTo>
                  <a:cubicBezTo>
                    <a:pt x="525" y="105"/>
                    <a:pt x="525" y="105"/>
                    <a:pt x="524" y="104"/>
                  </a:cubicBezTo>
                  <a:cubicBezTo>
                    <a:pt x="524" y="103"/>
                    <a:pt x="526" y="103"/>
                    <a:pt x="525" y="102"/>
                  </a:cubicBezTo>
                  <a:cubicBezTo>
                    <a:pt x="525" y="101"/>
                    <a:pt x="524" y="100"/>
                    <a:pt x="523" y="100"/>
                  </a:cubicBezTo>
                  <a:cubicBezTo>
                    <a:pt x="522" y="99"/>
                    <a:pt x="521" y="98"/>
                    <a:pt x="520" y="97"/>
                  </a:cubicBezTo>
                  <a:cubicBezTo>
                    <a:pt x="519" y="97"/>
                    <a:pt x="519" y="96"/>
                    <a:pt x="518" y="95"/>
                  </a:cubicBezTo>
                  <a:cubicBezTo>
                    <a:pt x="518" y="94"/>
                    <a:pt x="517" y="94"/>
                    <a:pt x="516" y="93"/>
                  </a:cubicBezTo>
                  <a:cubicBezTo>
                    <a:pt x="516" y="92"/>
                    <a:pt x="516" y="92"/>
                    <a:pt x="515" y="91"/>
                  </a:cubicBezTo>
                  <a:cubicBezTo>
                    <a:pt x="515" y="90"/>
                    <a:pt x="514" y="89"/>
                    <a:pt x="514" y="88"/>
                  </a:cubicBezTo>
                  <a:cubicBezTo>
                    <a:pt x="514" y="87"/>
                    <a:pt x="515" y="86"/>
                    <a:pt x="515" y="86"/>
                  </a:cubicBezTo>
                  <a:cubicBezTo>
                    <a:pt x="515" y="83"/>
                    <a:pt x="506" y="81"/>
                    <a:pt x="504" y="81"/>
                  </a:cubicBezTo>
                  <a:cubicBezTo>
                    <a:pt x="498" y="80"/>
                    <a:pt x="492" y="80"/>
                    <a:pt x="486" y="81"/>
                  </a:cubicBezTo>
                  <a:cubicBezTo>
                    <a:pt x="480" y="81"/>
                    <a:pt x="476" y="82"/>
                    <a:pt x="472" y="78"/>
                  </a:cubicBezTo>
                  <a:cubicBezTo>
                    <a:pt x="471" y="77"/>
                    <a:pt x="471" y="76"/>
                    <a:pt x="470" y="76"/>
                  </a:cubicBezTo>
                  <a:cubicBezTo>
                    <a:pt x="469" y="76"/>
                    <a:pt x="468" y="76"/>
                    <a:pt x="467" y="75"/>
                  </a:cubicBezTo>
                  <a:cubicBezTo>
                    <a:pt x="466" y="74"/>
                    <a:pt x="466" y="72"/>
                    <a:pt x="463" y="72"/>
                  </a:cubicBezTo>
                  <a:cubicBezTo>
                    <a:pt x="458" y="74"/>
                    <a:pt x="466" y="81"/>
                    <a:pt x="468" y="82"/>
                  </a:cubicBezTo>
                  <a:cubicBezTo>
                    <a:pt x="472" y="85"/>
                    <a:pt x="477" y="88"/>
                    <a:pt x="480" y="93"/>
                  </a:cubicBezTo>
                  <a:cubicBezTo>
                    <a:pt x="481" y="95"/>
                    <a:pt x="480" y="98"/>
                    <a:pt x="480" y="100"/>
                  </a:cubicBezTo>
                  <a:cubicBezTo>
                    <a:pt x="480" y="102"/>
                    <a:pt x="479" y="103"/>
                    <a:pt x="479" y="104"/>
                  </a:cubicBezTo>
                  <a:cubicBezTo>
                    <a:pt x="479" y="105"/>
                    <a:pt x="480" y="107"/>
                    <a:pt x="480" y="108"/>
                  </a:cubicBezTo>
                  <a:cubicBezTo>
                    <a:pt x="481" y="108"/>
                    <a:pt x="482" y="107"/>
                    <a:pt x="483" y="107"/>
                  </a:cubicBezTo>
                  <a:cubicBezTo>
                    <a:pt x="482" y="109"/>
                    <a:pt x="478" y="110"/>
                    <a:pt x="479" y="112"/>
                  </a:cubicBezTo>
                  <a:cubicBezTo>
                    <a:pt x="479" y="115"/>
                    <a:pt x="482" y="113"/>
                    <a:pt x="479" y="115"/>
                  </a:cubicBezTo>
                  <a:cubicBezTo>
                    <a:pt x="478" y="116"/>
                    <a:pt x="478" y="116"/>
                    <a:pt x="478" y="118"/>
                  </a:cubicBezTo>
                  <a:cubicBezTo>
                    <a:pt x="478" y="119"/>
                    <a:pt x="479" y="119"/>
                    <a:pt x="479" y="120"/>
                  </a:cubicBezTo>
                  <a:cubicBezTo>
                    <a:pt x="479" y="121"/>
                    <a:pt x="479" y="121"/>
                    <a:pt x="478" y="122"/>
                  </a:cubicBezTo>
                  <a:cubicBezTo>
                    <a:pt x="478" y="123"/>
                    <a:pt x="478" y="124"/>
                    <a:pt x="478" y="125"/>
                  </a:cubicBezTo>
                  <a:cubicBezTo>
                    <a:pt x="478" y="125"/>
                    <a:pt x="479" y="125"/>
                    <a:pt x="479" y="126"/>
                  </a:cubicBezTo>
                  <a:cubicBezTo>
                    <a:pt x="479" y="127"/>
                    <a:pt x="478" y="127"/>
                    <a:pt x="477" y="127"/>
                  </a:cubicBezTo>
                  <a:cubicBezTo>
                    <a:pt x="475" y="129"/>
                    <a:pt x="474" y="134"/>
                    <a:pt x="473" y="137"/>
                  </a:cubicBezTo>
                  <a:cubicBezTo>
                    <a:pt x="472" y="140"/>
                    <a:pt x="471" y="144"/>
                    <a:pt x="471" y="147"/>
                  </a:cubicBezTo>
                  <a:cubicBezTo>
                    <a:pt x="472" y="149"/>
                    <a:pt x="471" y="151"/>
                    <a:pt x="473" y="152"/>
                  </a:cubicBezTo>
                  <a:cubicBezTo>
                    <a:pt x="474" y="153"/>
                    <a:pt x="475" y="152"/>
                    <a:pt x="476" y="152"/>
                  </a:cubicBezTo>
                  <a:cubicBezTo>
                    <a:pt x="480" y="151"/>
                    <a:pt x="480" y="157"/>
                    <a:pt x="484" y="155"/>
                  </a:cubicBezTo>
                  <a:cubicBezTo>
                    <a:pt x="482" y="158"/>
                    <a:pt x="483" y="159"/>
                    <a:pt x="485" y="161"/>
                  </a:cubicBezTo>
                  <a:cubicBezTo>
                    <a:pt x="486" y="163"/>
                    <a:pt x="487" y="166"/>
                    <a:pt x="486" y="168"/>
                  </a:cubicBezTo>
                  <a:cubicBezTo>
                    <a:pt x="486" y="170"/>
                    <a:pt x="483" y="170"/>
                    <a:pt x="483" y="172"/>
                  </a:cubicBezTo>
                  <a:cubicBezTo>
                    <a:pt x="483" y="173"/>
                    <a:pt x="485" y="174"/>
                    <a:pt x="485" y="175"/>
                  </a:cubicBezTo>
                  <a:cubicBezTo>
                    <a:pt x="485" y="176"/>
                    <a:pt x="486" y="177"/>
                    <a:pt x="487" y="178"/>
                  </a:cubicBezTo>
                  <a:cubicBezTo>
                    <a:pt x="486" y="179"/>
                    <a:pt x="484" y="179"/>
                    <a:pt x="484" y="182"/>
                  </a:cubicBezTo>
                  <a:cubicBezTo>
                    <a:pt x="484" y="184"/>
                    <a:pt x="484" y="185"/>
                    <a:pt x="483" y="186"/>
                  </a:cubicBezTo>
                  <a:cubicBezTo>
                    <a:pt x="481" y="189"/>
                    <a:pt x="479" y="193"/>
                    <a:pt x="478" y="196"/>
                  </a:cubicBezTo>
                  <a:cubicBezTo>
                    <a:pt x="476" y="200"/>
                    <a:pt x="480" y="203"/>
                    <a:pt x="479" y="207"/>
                  </a:cubicBezTo>
                  <a:cubicBezTo>
                    <a:pt x="479" y="208"/>
                    <a:pt x="478" y="208"/>
                    <a:pt x="478" y="209"/>
                  </a:cubicBezTo>
                  <a:cubicBezTo>
                    <a:pt x="479" y="210"/>
                    <a:pt x="479" y="211"/>
                    <a:pt x="479" y="212"/>
                  </a:cubicBezTo>
                  <a:cubicBezTo>
                    <a:pt x="480" y="213"/>
                    <a:pt x="481" y="216"/>
                    <a:pt x="480" y="217"/>
                  </a:cubicBezTo>
                  <a:cubicBezTo>
                    <a:pt x="477" y="214"/>
                    <a:pt x="478" y="210"/>
                    <a:pt x="476" y="207"/>
                  </a:cubicBezTo>
                  <a:cubicBezTo>
                    <a:pt x="475" y="204"/>
                    <a:pt x="473" y="201"/>
                    <a:pt x="470" y="202"/>
                  </a:cubicBezTo>
                  <a:cubicBezTo>
                    <a:pt x="469" y="202"/>
                    <a:pt x="465" y="205"/>
                    <a:pt x="465" y="206"/>
                  </a:cubicBezTo>
                  <a:cubicBezTo>
                    <a:pt x="464" y="207"/>
                    <a:pt x="470" y="210"/>
                    <a:pt x="467" y="212"/>
                  </a:cubicBezTo>
                  <a:cubicBezTo>
                    <a:pt x="467" y="211"/>
                    <a:pt x="466" y="210"/>
                    <a:pt x="465" y="209"/>
                  </a:cubicBezTo>
                  <a:cubicBezTo>
                    <a:pt x="464" y="208"/>
                    <a:pt x="462" y="208"/>
                    <a:pt x="462" y="206"/>
                  </a:cubicBezTo>
                  <a:cubicBezTo>
                    <a:pt x="462" y="204"/>
                    <a:pt x="466" y="201"/>
                    <a:pt x="468" y="201"/>
                  </a:cubicBezTo>
                  <a:cubicBezTo>
                    <a:pt x="469" y="200"/>
                    <a:pt x="470" y="199"/>
                    <a:pt x="470" y="197"/>
                  </a:cubicBezTo>
                  <a:cubicBezTo>
                    <a:pt x="469" y="196"/>
                    <a:pt x="468" y="195"/>
                    <a:pt x="467" y="194"/>
                  </a:cubicBezTo>
                  <a:cubicBezTo>
                    <a:pt x="465" y="193"/>
                    <a:pt x="464" y="194"/>
                    <a:pt x="463" y="193"/>
                  </a:cubicBezTo>
                  <a:cubicBezTo>
                    <a:pt x="463" y="192"/>
                    <a:pt x="463" y="190"/>
                    <a:pt x="463" y="189"/>
                  </a:cubicBezTo>
                  <a:cubicBezTo>
                    <a:pt x="460" y="189"/>
                    <a:pt x="458" y="190"/>
                    <a:pt x="455" y="190"/>
                  </a:cubicBezTo>
                  <a:cubicBezTo>
                    <a:pt x="453" y="190"/>
                    <a:pt x="450" y="191"/>
                    <a:pt x="448" y="191"/>
                  </a:cubicBezTo>
                  <a:cubicBezTo>
                    <a:pt x="448" y="189"/>
                    <a:pt x="451" y="189"/>
                    <a:pt x="450" y="188"/>
                  </a:cubicBezTo>
                  <a:cubicBezTo>
                    <a:pt x="450" y="186"/>
                    <a:pt x="448" y="186"/>
                    <a:pt x="447" y="186"/>
                  </a:cubicBezTo>
                  <a:cubicBezTo>
                    <a:pt x="443" y="184"/>
                    <a:pt x="440" y="183"/>
                    <a:pt x="438" y="187"/>
                  </a:cubicBezTo>
                  <a:cubicBezTo>
                    <a:pt x="437" y="191"/>
                    <a:pt x="436" y="194"/>
                    <a:pt x="434" y="197"/>
                  </a:cubicBezTo>
                  <a:cubicBezTo>
                    <a:pt x="432" y="200"/>
                    <a:pt x="429" y="203"/>
                    <a:pt x="426" y="205"/>
                  </a:cubicBezTo>
                  <a:cubicBezTo>
                    <a:pt x="423" y="207"/>
                    <a:pt x="420" y="209"/>
                    <a:pt x="417" y="210"/>
                  </a:cubicBezTo>
                  <a:cubicBezTo>
                    <a:pt x="414" y="211"/>
                    <a:pt x="412" y="212"/>
                    <a:pt x="410" y="214"/>
                  </a:cubicBezTo>
                  <a:cubicBezTo>
                    <a:pt x="408" y="217"/>
                    <a:pt x="407" y="220"/>
                    <a:pt x="404" y="222"/>
                  </a:cubicBezTo>
                  <a:cubicBezTo>
                    <a:pt x="402" y="224"/>
                    <a:pt x="399" y="226"/>
                    <a:pt x="397" y="228"/>
                  </a:cubicBezTo>
                  <a:cubicBezTo>
                    <a:pt x="393" y="230"/>
                    <a:pt x="394" y="233"/>
                    <a:pt x="393" y="236"/>
                  </a:cubicBezTo>
                  <a:cubicBezTo>
                    <a:pt x="392" y="240"/>
                    <a:pt x="393" y="242"/>
                    <a:pt x="395" y="245"/>
                  </a:cubicBezTo>
                  <a:cubicBezTo>
                    <a:pt x="398" y="247"/>
                    <a:pt x="398" y="251"/>
                    <a:pt x="400" y="254"/>
                  </a:cubicBezTo>
                  <a:cubicBezTo>
                    <a:pt x="402" y="256"/>
                    <a:pt x="404" y="257"/>
                    <a:pt x="405" y="260"/>
                  </a:cubicBezTo>
                  <a:cubicBezTo>
                    <a:pt x="406" y="261"/>
                    <a:pt x="406" y="263"/>
                    <a:pt x="406" y="264"/>
                  </a:cubicBezTo>
                  <a:cubicBezTo>
                    <a:pt x="407" y="266"/>
                    <a:pt x="407" y="267"/>
                    <a:pt x="407" y="268"/>
                  </a:cubicBezTo>
                  <a:cubicBezTo>
                    <a:pt x="407" y="269"/>
                    <a:pt x="407" y="270"/>
                    <a:pt x="407" y="271"/>
                  </a:cubicBezTo>
                  <a:cubicBezTo>
                    <a:pt x="407" y="273"/>
                    <a:pt x="408" y="274"/>
                    <a:pt x="408" y="276"/>
                  </a:cubicBezTo>
                  <a:cubicBezTo>
                    <a:pt x="408" y="278"/>
                    <a:pt x="405" y="279"/>
                    <a:pt x="403" y="278"/>
                  </a:cubicBezTo>
                  <a:cubicBezTo>
                    <a:pt x="400" y="278"/>
                    <a:pt x="399" y="275"/>
                    <a:pt x="397" y="274"/>
                  </a:cubicBezTo>
                  <a:cubicBezTo>
                    <a:pt x="396" y="273"/>
                    <a:pt x="394" y="273"/>
                    <a:pt x="394" y="274"/>
                  </a:cubicBezTo>
                  <a:cubicBezTo>
                    <a:pt x="393" y="275"/>
                    <a:pt x="394" y="275"/>
                    <a:pt x="394" y="275"/>
                  </a:cubicBezTo>
                  <a:cubicBezTo>
                    <a:pt x="395" y="276"/>
                    <a:pt x="395" y="275"/>
                    <a:pt x="395" y="276"/>
                  </a:cubicBezTo>
                  <a:cubicBezTo>
                    <a:pt x="395" y="277"/>
                    <a:pt x="393" y="278"/>
                    <a:pt x="392" y="278"/>
                  </a:cubicBezTo>
                  <a:cubicBezTo>
                    <a:pt x="390" y="278"/>
                    <a:pt x="388" y="276"/>
                    <a:pt x="386" y="275"/>
                  </a:cubicBezTo>
                  <a:cubicBezTo>
                    <a:pt x="384" y="274"/>
                    <a:pt x="381" y="271"/>
                    <a:pt x="379" y="270"/>
                  </a:cubicBezTo>
                  <a:cubicBezTo>
                    <a:pt x="377" y="268"/>
                    <a:pt x="374" y="268"/>
                    <a:pt x="371" y="267"/>
                  </a:cubicBezTo>
                  <a:cubicBezTo>
                    <a:pt x="369" y="266"/>
                    <a:pt x="368" y="264"/>
                    <a:pt x="367" y="266"/>
                  </a:cubicBezTo>
                  <a:cubicBezTo>
                    <a:pt x="367" y="267"/>
                    <a:pt x="368" y="268"/>
                    <a:pt x="367" y="269"/>
                  </a:cubicBezTo>
                  <a:cubicBezTo>
                    <a:pt x="367" y="269"/>
                    <a:pt x="365" y="269"/>
                    <a:pt x="364" y="269"/>
                  </a:cubicBezTo>
                  <a:cubicBezTo>
                    <a:pt x="363" y="269"/>
                    <a:pt x="363" y="270"/>
                    <a:pt x="362" y="271"/>
                  </a:cubicBezTo>
                  <a:cubicBezTo>
                    <a:pt x="362" y="271"/>
                    <a:pt x="361" y="273"/>
                    <a:pt x="360" y="273"/>
                  </a:cubicBezTo>
                  <a:cubicBezTo>
                    <a:pt x="360" y="273"/>
                    <a:pt x="360" y="268"/>
                    <a:pt x="360" y="268"/>
                  </a:cubicBezTo>
                  <a:cubicBezTo>
                    <a:pt x="361" y="266"/>
                    <a:pt x="363" y="267"/>
                    <a:pt x="364" y="266"/>
                  </a:cubicBezTo>
                  <a:cubicBezTo>
                    <a:pt x="365" y="266"/>
                    <a:pt x="367" y="265"/>
                    <a:pt x="366" y="264"/>
                  </a:cubicBezTo>
                  <a:cubicBezTo>
                    <a:pt x="366" y="263"/>
                    <a:pt x="363" y="264"/>
                    <a:pt x="362" y="264"/>
                  </a:cubicBezTo>
                  <a:cubicBezTo>
                    <a:pt x="360" y="264"/>
                    <a:pt x="359" y="262"/>
                    <a:pt x="357" y="261"/>
                  </a:cubicBezTo>
                  <a:cubicBezTo>
                    <a:pt x="355" y="260"/>
                    <a:pt x="355" y="259"/>
                    <a:pt x="354" y="257"/>
                  </a:cubicBezTo>
                  <a:cubicBezTo>
                    <a:pt x="353" y="254"/>
                    <a:pt x="349" y="251"/>
                    <a:pt x="346" y="250"/>
                  </a:cubicBezTo>
                  <a:cubicBezTo>
                    <a:pt x="343" y="249"/>
                    <a:pt x="340" y="246"/>
                    <a:pt x="337" y="248"/>
                  </a:cubicBezTo>
                  <a:cubicBezTo>
                    <a:pt x="335" y="250"/>
                    <a:pt x="337" y="251"/>
                    <a:pt x="336" y="254"/>
                  </a:cubicBezTo>
                  <a:cubicBezTo>
                    <a:pt x="336" y="256"/>
                    <a:pt x="336" y="257"/>
                    <a:pt x="335" y="259"/>
                  </a:cubicBezTo>
                  <a:cubicBezTo>
                    <a:pt x="333" y="260"/>
                    <a:pt x="332" y="260"/>
                    <a:pt x="331" y="260"/>
                  </a:cubicBezTo>
                  <a:cubicBezTo>
                    <a:pt x="330" y="260"/>
                    <a:pt x="330" y="259"/>
                    <a:pt x="329" y="260"/>
                  </a:cubicBezTo>
                  <a:cubicBezTo>
                    <a:pt x="328" y="260"/>
                    <a:pt x="329" y="261"/>
                    <a:pt x="329" y="261"/>
                  </a:cubicBezTo>
                  <a:cubicBezTo>
                    <a:pt x="330" y="263"/>
                    <a:pt x="331" y="262"/>
                    <a:pt x="331" y="265"/>
                  </a:cubicBezTo>
                  <a:cubicBezTo>
                    <a:pt x="331" y="264"/>
                    <a:pt x="330" y="265"/>
                    <a:pt x="330" y="265"/>
                  </a:cubicBezTo>
                  <a:cubicBezTo>
                    <a:pt x="330" y="266"/>
                    <a:pt x="330" y="267"/>
                    <a:pt x="330" y="268"/>
                  </a:cubicBezTo>
                  <a:cubicBezTo>
                    <a:pt x="331" y="269"/>
                    <a:pt x="332" y="269"/>
                    <a:pt x="333" y="270"/>
                  </a:cubicBezTo>
                  <a:cubicBezTo>
                    <a:pt x="334" y="270"/>
                    <a:pt x="335" y="272"/>
                    <a:pt x="335" y="273"/>
                  </a:cubicBezTo>
                  <a:cubicBezTo>
                    <a:pt x="336" y="276"/>
                    <a:pt x="338" y="278"/>
                    <a:pt x="339" y="281"/>
                  </a:cubicBezTo>
                  <a:cubicBezTo>
                    <a:pt x="341" y="283"/>
                    <a:pt x="342" y="285"/>
                    <a:pt x="344" y="285"/>
                  </a:cubicBezTo>
                  <a:cubicBezTo>
                    <a:pt x="345" y="286"/>
                    <a:pt x="348" y="287"/>
                    <a:pt x="349" y="285"/>
                  </a:cubicBezTo>
                  <a:cubicBezTo>
                    <a:pt x="350" y="285"/>
                    <a:pt x="351" y="286"/>
                    <a:pt x="352" y="285"/>
                  </a:cubicBezTo>
                  <a:cubicBezTo>
                    <a:pt x="353" y="285"/>
                    <a:pt x="353" y="283"/>
                    <a:pt x="354" y="282"/>
                  </a:cubicBezTo>
                  <a:cubicBezTo>
                    <a:pt x="355" y="283"/>
                    <a:pt x="355" y="284"/>
                    <a:pt x="355" y="285"/>
                  </a:cubicBezTo>
                  <a:cubicBezTo>
                    <a:pt x="356" y="286"/>
                    <a:pt x="357" y="285"/>
                    <a:pt x="357" y="287"/>
                  </a:cubicBezTo>
                  <a:cubicBezTo>
                    <a:pt x="358" y="288"/>
                    <a:pt x="359" y="289"/>
                    <a:pt x="359" y="290"/>
                  </a:cubicBezTo>
                  <a:cubicBezTo>
                    <a:pt x="359" y="291"/>
                    <a:pt x="357" y="290"/>
                    <a:pt x="357" y="291"/>
                  </a:cubicBezTo>
                  <a:cubicBezTo>
                    <a:pt x="357" y="293"/>
                    <a:pt x="360" y="296"/>
                    <a:pt x="360" y="297"/>
                  </a:cubicBezTo>
                  <a:cubicBezTo>
                    <a:pt x="361" y="300"/>
                    <a:pt x="361" y="302"/>
                    <a:pt x="359" y="304"/>
                  </a:cubicBezTo>
                  <a:cubicBezTo>
                    <a:pt x="358" y="307"/>
                    <a:pt x="356" y="306"/>
                    <a:pt x="354" y="306"/>
                  </a:cubicBezTo>
                  <a:cubicBezTo>
                    <a:pt x="350" y="307"/>
                    <a:pt x="352" y="309"/>
                    <a:pt x="349" y="310"/>
                  </a:cubicBezTo>
                  <a:cubicBezTo>
                    <a:pt x="347" y="312"/>
                    <a:pt x="345" y="311"/>
                    <a:pt x="344" y="309"/>
                  </a:cubicBezTo>
                  <a:cubicBezTo>
                    <a:pt x="342" y="308"/>
                    <a:pt x="341" y="307"/>
                    <a:pt x="339" y="307"/>
                  </a:cubicBezTo>
                  <a:cubicBezTo>
                    <a:pt x="338" y="307"/>
                    <a:pt x="338" y="306"/>
                    <a:pt x="337" y="306"/>
                  </a:cubicBezTo>
                  <a:cubicBezTo>
                    <a:pt x="337" y="306"/>
                    <a:pt x="337" y="306"/>
                    <a:pt x="337" y="306"/>
                  </a:cubicBezTo>
                  <a:cubicBezTo>
                    <a:pt x="337" y="306"/>
                    <a:pt x="337" y="307"/>
                    <a:pt x="336" y="306"/>
                  </a:cubicBezTo>
                  <a:cubicBezTo>
                    <a:pt x="336" y="305"/>
                    <a:pt x="334" y="306"/>
                    <a:pt x="333" y="306"/>
                  </a:cubicBezTo>
                  <a:cubicBezTo>
                    <a:pt x="332" y="305"/>
                    <a:pt x="331" y="304"/>
                    <a:pt x="330" y="304"/>
                  </a:cubicBezTo>
                  <a:cubicBezTo>
                    <a:pt x="330" y="304"/>
                    <a:pt x="323" y="301"/>
                    <a:pt x="325" y="300"/>
                  </a:cubicBezTo>
                  <a:cubicBezTo>
                    <a:pt x="325" y="299"/>
                    <a:pt x="324" y="299"/>
                    <a:pt x="324" y="298"/>
                  </a:cubicBezTo>
                  <a:cubicBezTo>
                    <a:pt x="324" y="297"/>
                    <a:pt x="325" y="297"/>
                    <a:pt x="324" y="296"/>
                  </a:cubicBezTo>
                  <a:cubicBezTo>
                    <a:pt x="324" y="295"/>
                    <a:pt x="324" y="295"/>
                    <a:pt x="324" y="294"/>
                  </a:cubicBezTo>
                  <a:cubicBezTo>
                    <a:pt x="323" y="293"/>
                    <a:pt x="322" y="292"/>
                    <a:pt x="322" y="292"/>
                  </a:cubicBezTo>
                  <a:cubicBezTo>
                    <a:pt x="320" y="292"/>
                    <a:pt x="321" y="292"/>
                    <a:pt x="320" y="293"/>
                  </a:cubicBezTo>
                  <a:cubicBezTo>
                    <a:pt x="320" y="293"/>
                    <a:pt x="321" y="294"/>
                    <a:pt x="320" y="294"/>
                  </a:cubicBezTo>
                  <a:cubicBezTo>
                    <a:pt x="319" y="294"/>
                    <a:pt x="319" y="293"/>
                    <a:pt x="319" y="293"/>
                  </a:cubicBezTo>
                  <a:cubicBezTo>
                    <a:pt x="318" y="292"/>
                    <a:pt x="318" y="290"/>
                    <a:pt x="317" y="289"/>
                  </a:cubicBezTo>
                  <a:cubicBezTo>
                    <a:pt x="317" y="288"/>
                    <a:pt x="314" y="283"/>
                    <a:pt x="311" y="285"/>
                  </a:cubicBezTo>
                  <a:cubicBezTo>
                    <a:pt x="312" y="286"/>
                    <a:pt x="311" y="286"/>
                    <a:pt x="312" y="287"/>
                  </a:cubicBezTo>
                  <a:cubicBezTo>
                    <a:pt x="311" y="287"/>
                    <a:pt x="310" y="287"/>
                    <a:pt x="310" y="287"/>
                  </a:cubicBezTo>
                  <a:cubicBezTo>
                    <a:pt x="307" y="288"/>
                    <a:pt x="308" y="289"/>
                    <a:pt x="306" y="287"/>
                  </a:cubicBezTo>
                  <a:cubicBezTo>
                    <a:pt x="305" y="285"/>
                    <a:pt x="304" y="286"/>
                    <a:pt x="303" y="284"/>
                  </a:cubicBezTo>
                  <a:cubicBezTo>
                    <a:pt x="302" y="284"/>
                    <a:pt x="302" y="283"/>
                    <a:pt x="301" y="283"/>
                  </a:cubicBezTo>
                  <a:cubicBezTo>
                    <a:pt x="301" y="282"/>
                    <a:pt x="300" y="282"/>
                    <a:pt x="300" y="282"/>
                  </a:cubicBezTo>
                  <a:cubicBezTo>
                    <a:pt x="299" y="280"/>
                    <a:pt x="300" y="280"/>
                    <a:pt x="298" y="279"/>
                  </a:cubicBezTo>
                  <a:cubicBezTo>
                    <a:pt x="297" y="279"/>
                    <a:pt x="296" y="279"/>
                    <a:pt x="296" y="278"/>
                  </a:cubicBezTo>
                  <a:cubicBezTo>
                    <a:pt x="296" y="277"/>
                    <a:pt x="296" y="278"/>
                    <a:pt x="297" y="277"/>
                  </a:cubicBezTo>
                  <a:cubicBezTo>
                    <a:pt x="297" y="276"/>
                    <a:pt x="300" y="274"/>
                    <a:pt x="298" y="273"/>
                  </a:cubicBezTo>
                  <a:cubicBezTo>
                    <a:pt x="298" y="272"/>
                    <a:pt x="297" y="272"/>
                    <a:pt x="297" y="271"/>
                  </a:cubicBezTo>
                  <a:cubicBezTo>
                    <a:pt x="297" y="271"/>
                    <a:pt x="297" y="270"/>
                    <a:pt x="297" y="270"/>
                  </a:cubicBezTo>
                  <a:cubicBezTo>
                    <a:pt x="296" y="268"/>
                    <a:pt x="296" y="269"/>
                    <a:pt x="297" y="267"/>
                  </a:cubicBezTo>
                  <a:cubicBezTo>
                    <a:pt x="298" y="265"/>
                    <a:pt x="299" y="265"/>
                    <a:pt x="298" y="262"/>
                  </a:cubicBezTo>
                  <a:cubicBezTo>
                    <a:pt x="297" y="261"/>
                    <a:pt x="297" y="260"/>
                    <a:pt x="296" y="259"/>
                  </a:cubicBezTo>
                  <a:cubicBezTo>
                    <a:pt x="296" y="259"/>
                    <a:pt x="295" y="259"/>
                    <a:pt x="295" y="258"/>
                  </a:cubicBezTo>
                  <a:cubicBezTo>
                    <a:pt x="294" y="257"/>
                    <a:pt x="296" y="257"/>
                    <a:pt x="296" y="255"/>
                  </a:cubicBezTo>
                  <a:cubicBezTo>
                    <a:pt x="296" y="255"/>
                    <a:pt x="295" y="254"/>
                    <a:pt x="295" y="254"/>
                  </a:cubicBezTo>
                  <a:cubicBezTo>
                    <a:pt x="295" y="254"/>
                    <a:pt x="295" y="253"/>
                    <a:pt x="295" y="252"/>
                  </a:cubicBezTo>
                  <a:cubicBezTo>
                    <a:pt x="295" y="252"/>
                    <a:pt x="294" y="252"/>
                    <a:pt x="293" y="251"/>
                  </a:cubicBezTo>
                  <a:cubicBezTo>
                    <a:pt x="293" y="250"/>
                    <a:pt x="293" y="249"/>
                    <a:pt x="293" y="249"/>
                  </a:cubicBezTo>
                  <a:cubicBezTo>
                    <a:pt x="294" y="247"/>
                    <a:pt x="293" y="247"/>
                    <a:pt x="292" y="246"/>
                  </a:cubicBezTo>
                  <a:cubicBezTo>
                    <a:pt x="291" y="244"/>
                    <a:pt x="290" y="243"/>
                    <a:pt x="289" y="242"/>
                  </a:cubicBezTo>
                  <a:cubicBezTo>
                    <a:pt x="289" y="241"/>
                    <a:pt x="289" y="240"/>
                    <a:pt x="288" y="240"/>
                  </a:cubicBezTo>
                  <a:cubicBezTo>
                    <a:pt x="287" y="239"/>
                    <a:pt x="287" y="240"/>
                    <a:pt x="286" y="239"/>
                  </a:cubicBezTo>
                  <a:cubicBezTo>
                    <a:pt x="287" y="238"/>
                    <a:pt x="289" y="238"/>
                    <a:pt x="290" y="238"/>
                  </a:cubicBezTo>
                  <a:cubicBezTo>
                    <a:pt x="291" y="235"/>
                    <a:pt x="292" y="236"/>
                    <a:pt x="294" y="236"/>
                  </a:cubicBezTo>
                  <a:cubicBezTo>
                    <a:pt x="294" y="235"/>
                    <a:pt x="293" y="235"/>
                    <a:pt x="294" y="234"/>
                  </a:cubicBezTo>
                  <a:cubicBezTo>
                    <a:pt x="294" y="233"/>
                    <a:pt x="295" y="233"/>
                    <a:pt x="295" y="232"/>
                  </a:cubicBezTo>
                  <a:cubicBezTo>
                    <a:pt x="296" y="231"/>
                    <a:pt x="296" y="229"/>
                    <a:pt x="295" y="227"/>
                  </a:cubicBezTo>
                  <a:cubicBezTo>
                    <a:pt x="295" y="227"/>
                    <a:pt x="294" y="226"/>
                    <a:pt x="294" y="225"/>
                  </a:cubicBezTo>
                  <a:cubicBezTo>
                    <a:pt x="294" y="225"/>
                    <a:pt x="295" y="224"/>
                    <a:pt x="295" y="224"/>
                  </a:cubicBezTo>
                  <a:cubicBezTo>
                    <a:pt x="295" y="223"/>
                    <a:pt x="293" y="223"/>
                    <a:pt x="294" y="221"/>
                  </a:cubicBezTo>
                  <a:cubicBezTo>
                    <a:pt x="295" y="218"/>
                    <a:pt x="299" y="226"/>
                    <a:pt x="299" y="224"/>
                  </a:cubicBezTo>
                  <a:cubicBezTo>
                    <a:pt x="299" y="223"/>
                    <a:pt x="298" y="222"/>
                    <a:pt x="298" y="222"/>
                  </a:cubicBezTo>
                  <a:cubicBezTo>
                    <a:pt x="298" y="221"/>
                    <a:pt x="298" y="220"/>
                    <a:pt x="298" y="219"/>
                  </a:cubicBezTo>
                  <a:cubicBezTo>
                    <a:pt x="298" y="219"/>
                    <a:pt x="297" y="218"/>
                    <a:pt x="297" y="218"/>
                  </a:cubicBezTo>
                  <a:cubicBezTo>
                    <a:pt x="297" y="217"/>
                    <a:pt x="297" y="216"/>
                    <a:pt x="297" y="215"/>
                  </a:cubicBezTo>
                  <a:cubicBezTo>
                    <a:pt x="297" y="214"/>
                    <a:pt x="295" y="214"/>
                    <a:pt x="294" y="213"/>
                  </a:cubicBezTo>
                  <a:cubicBezTo>
                    <a:pt x="294" y="212"/>
                    <a:pt x="295" y="211"/>
                    <a:pt x="294" y="210"/>
                  </a:cubicBezTo>
                  <a:cubicBezTo>
                    <a:pt x="294" y="209"/>
                    <a:pt x="293" y="209"/>
                    <a:pt x="293" y="208"/>
                  </a:cubicBezTo>
                  <a:cubicBezTo>
                    <a:pt x="291" y="206"/>
                    <a:pt x="290" y="205"/>
                    <a:pt x="289" y="204"/>
                  </a:cubicBezTo>
                  <a:cubicBezTo>
                    <a:pt x="287" y="202"/>
                    <a:pt x="285" y="201"/>
                    <a:pt x="284" y="200"/>
                  </a:cubicBezTo>
                  <a:cubicBezTo>
                    <a:pt x="283" y="200"/>
                    <a:pt x="284" y="199"/>
                    <a:pt x="283" y="198"/>
                  </a:cubicBezTo>
                  <a:cubicBezTo>
                    <a:pt x="282" y="198"/>
                    <a:pt x="281" y="199"/>
                    <a:pt x="280" y="199"/>
                  </a:cubicBezTo>
                  <a:cubicBezTo>
                    <a:pt x="280" y="199"/>
                    <a:pt x="280" y="199"/>
                    <a:pt x="280" y="199"/>
                  </a:cubicBezTo>
                  <a:cubicBezTo>
                    <a:pt x="279" y="199"/>
                    <a:pt x="279" y="199"/>
                    <a:pt x="278" y="198"/>
                  </a:cubicBezTo>
                  <a:cubicBezTo>
                    <a:pt x="277" y="198"/>
                    <a:pt x="278" y="197"/>
                    <a:pt x="277" y="196"/>
                  </a:cubicBezTo>
                  <a:cubicBezTo>
                    <a:pt x="276" y="196"/>
                    <a:pt x="275" y="196"/>
                    <a:pt x="274" y="195"/>
                  </a:cubicBezTo>
                  <a:cubicBezTo>
                    <a:pt x="272" y="195"/>
                    <a:pt x="269" y="195"/>
                    <a:pt x="268" y="194"/>
                  </a:cubicBezTo>
                  <a:cubicBezTo>
                    <a:pt x="269" y="192"/>
                    <a:pt x="272" y="194"/>
                    <a:pt x="274" y="192"/>
                  </a:cubicBezTo>
                  <a:cubicBezTo>
                    <a:pt x="274" y="191"/>
                    <a:pt x="272" y="191"/>
                    <a:pt x="272" y="190"/>
                  </a:cubicBezTo>
                  <a:cubicBezTo>
                    <a:pt x="272" y="190"/>
                    <a:pt x="274" y="190"/>
                    <a:pt x="274" y="190"/>
                  </a:cubicBezTo>
                  <a:cubicBezTo>
                    <a:pt x="275" y="189"/>
                    <a:pt x="275" y="189"/>
                    <a:pt x="274" y="188"/>
                  </a:cubicBezTo>
                  <a:cubicBezTo>
                    <a:pt x="274" y="188"/>
                    <a:pt x="273" y="186"/>
                    <a:pt x="273" y="186"/>
                  </a:cubicBezTo>
                  <a:cubicBezTo>
                    <a:pt x="273" y="186"/>
                    <a:pt x="273" y="187"/>
                    <a:pt x="272" y="187"/>
                  </a:cubicBezTo>
                  <a:cubicBezTo>
                    <a:pt x="271" y="187"/>
                    <a:pt x="269" y="187"/>
                    <a:pt x="268" y="186"/>
                  </a:cubicBezTo>
                  <a:cubicBezTo>
                    <a:pt x="267" y="186"/>
                    <a:pt x="267" y="185"/>
                    <a:pt x="265" y="185"/>
                  </a:cubicBezTo>
                  <a:cubicBezTo>
                    <a:pt x="264" y="185"/>
                    <a:pt x="262" y="185"/>
                    <a:pt x="261" y="184"/>
                  </a:cubicBezTo>
                  <a:cubicBezTo>
                    <a:pt x="261" y="183"/>
                    <a:pt x="266" y="183"/>
                    <a:pt x="267" y="183"/>
                  </a:cubicBezTo>
                  <a:cubicBezTo>
                    <a:pt x="267" y="183"/>
                    <a:pt x="271" y="185"/>
                    <a:pt x="271" y="183"/>
                  </a:cubicBezTo>
                  <a:cubicBezTo>
                    <a:pt x="271" y="181"/>
                    <a:pt x="266" y="181"/>
                    <a:pt x="265" y="181"/>
                  </a:cubicBezTo>
                  <a:cubicBezTo>
                    <a:pt x="263" y="182"/>
                    <a:pt x="260" y="184"/>
                    <a:pt x="259" y="181"/>
                  </a:cubicBezTo>
                  <a:cubicBezTo>
                    <a:pt x="260" y="181"/>
                    <a:pt x="261" y="181"/>
                    <a:pt x="262" y="181"/>
                  </a:cubicBezTo>
                  <a:cubicBezTo>
                    <a:pt x="262" y="180"/>
                    <a:pt x="262" y="180"/>
                    <a:pt x="263" y="179"/>
                  </a:cubicBezTo>
                  <a:cubicBezTo>
                    <a:pt x="264" y="178"/>
                    <a:pt x="265" y="180"/>
                    <a:pt x="267" y="179"/>
                  </a:cubicBezTo>
                  <a:cubicBezTo>
                    <a:pt x="269" y="178"/>
                    <a:pt x="266" y="177"/>
                    <a:pt x="265" y="177"/>
                  </a:cubicBezTo>
                  <a:cubicBezTo>
                    <a:pt x="263" y="177"/>
                    <a:pt x="262" y="177"/>
                    <a:pt x="260" y="176"/>
                  </a:cubicBezTo>
                  <a:cubicBezTo>
                    <a:pt x="260" y="176"/>
                    <a:pt x="258" y="176"/>
                    <a:pt x="258" y="175"/>
                  </a:cubicBezTo>
                  <a:cubicBezTo>
                    <a:pt x="257" y="174"/>
                    <a:pt x="258" y="175"/>
                    <a:pt x="258" y="174"/>
                  </a:cubicBezTo>
                  <a:cubicBezTo>
                    <a:pt x="259" y="173"/>
                    <a:pt x="259" y="173"/>
                    <a:pt x="257" y="172"/>
                  </a:cubicBezTo>
                  <a:cubicBezTo>
                    <a:pt x="254" y="170"/>
                    <a:pt x="254" y="167"/>
                    <a:pt x="249" y="166"/>
                  </a:cubicBezTo>
                  <a:cubicBezTo>
                    <a:pt x="252" y="165"/>
                    <a:pt x="251" y="165"/>
                    <a:pt x="249" y="164"/>
                  </a:cubicBezTo>
                  <a:cubicBezTo>
                    <a:pt x="252" y="163"/>
                    <a:pt x="253" y="161"/>
                    <a:pt x="251" y="160"/>
                  </a:cubicBezTo>
                  <a:cubicBezTo>
                    <a:pt x="250" y="159"/>
                    <a:pt x="249" y="159"/>
                    <a:pt x="249" y="158"/>
                  </a:cubicBezTo>
                  <a:cubicBezTo>
                    <a:pt x="248" y="158"/>
                    <a:pt x="248" y="157"/>
                    <a:pt x="247" y="156"/>
                  </a:cubicBezTo>
                  <a:cubicBezTo>
                    <a:pt x="245" y="155"/>
                    <a:pt x="244" y="155"/>
                    <a:pt x="242" y="155"/>
                  </a:cubicBezTo>
                  <a:cubicBezTo>
                    <a:pt x="241" y="155"/>
                    <a:pt x="239" y="155"/>
                    <a:pt x="239" y="153"/>
                  </a:cubicBezTo>
                  <a:cubicBezTo>
                    <a:pt x="240" y="152"/>
                    <a:pt x="243" y="153"/>
                    <a:pt x="244" y="153"/>
                  </a:cubicBezTo>
                  <a:cubicBezTo>
                    <a:pt x="247" y="154"/>
                    <a:pt x="248" y="153"/>
                    <a:pt x="250" y="154"/>
                  </a:cubicBezTo>
                  <a:cubicBezTo>
                    <a:pt x="252" y="154"/>
                    <a:pt x="253" y="155"/>
                    <a:pt x="255" y="155"/>
                  </a:cubicBezTo>
                  <a:cubicBezTo>
                    <a:pt x="256" y="156"/>
                    <a:pt x="259" y="155"/>
                    <a:pt x="260" y="156"/>
                  </a:cubicBezTo>
                  <a:cubicBezTo>
                    <a:pt x="262" y="157"/>
                    <a:pt x="256" y="158"/>
                    <a:pt x="256" y="160"/>
                  </a:cubicBezTo>
                  <a:cubicBezTo>
                    <a:pt x="256" y="163"/>
                    <a:pt x="262" y="167"/>
                    <a:pt x="264" y="169"/>
                  </a:cubicBezTo>
                  <a:cubicBezTo>
                    <a:pt x="265" y="170"/>
                    <a:pt x="270" y="177"/>
                    <a:pt x="272" y="174"/>
                  </a:cubicBezTo>
                  <a:cubicBezTo>
                    <a:pt x="273" y="173"/>
                    <a:pt x="270" y="170"/>
                    <a:pt x="273" y="170"/>
                  </a:cubicBezTo>
                  <a:cubicBezTo>
                    <a:pt x="274" y="170"/>
                    <a:pt x="276" y="172"/>
                    <a:pt x="276" y="173"/>
                  </a:cubicBezTo>
                  <a:cubicBezTo>
                    <a:pt x="277" y="174"/>
                    <a:pt x="276" y="175"/>
                    <a:pt x="278" y="176"/>
                  </a:cubicBezTo>
                  <a:cubicBezTo>
                    <a:pt x="279" y="176"/>
                    <a:pt x="280" y="177"/>
                    <a:pt x="282" y="176"/>
                  </a:cubicBezTo>
                  <a:cubicBezTo>
                    <a:pt x="282" y="175"/>
                    <a:pt x="281" y="173"/>
                    <a:pt x="283" y="172"/>
                  </a:cubicBezTo>
                  <a:cubicBezTo>
                    <a:pt x="283" y="172"/>
                    <a:pt x="283" y="174"/>
                    <a:pt x="283" y="175"/>
                  </a:cubicBezTo>
                  <a:cubicBezTo>
                    <a:pt x="283" y="176"/>
                    <a:pt x="284" y="176"/>
                    <a:pt x="285" y="177"/>
                  </a:cubicBezTo>
                  <a:cubicBezTo>
                    <a:pt x="287" y="177"/>
                    <a:pt x="290" y="177"/>
                    <a:pt x="291" y="179"/>
                  </a:cubicBezTo>
                  <a:cubicBezTo>
                    <a:pt x="290" y="179"/>
                    <a:pt x="288" y="179"/>
                    <a:pt x="288" y="180"/>
                  </a:cubicBezTo>
                  <a:cubicBezTo>
                    <a:pt x="288" y="181"/>
                    <a:pt x="289" y="183"/>
                    <a:pt x="290" y="184"/>
                  </a:cubicBezTo>
                  <a:cubicBezTo>
                    <a:pt x="292" y="185"/>
                    <a:pt x="293" y="182"/>
                    <a:pt x="295" y="181"/>
                  </a:cubicBezTo>
                  <a:cubicBezTo>
                    <a:pt x="298" y="179"/>
                    <a:pt x="300" y="183"/>
                    <a:pt x="302" y="185"/>
                  </a:cubicBezTo>
                  <a:cubicBezTo>
                    <a:pt x="305" y="187"/>
                    <a:pt x="308" y="190"/>
                    <a:pt x="311" y="191"/>
                  </a:cubicBezTo>
                  <a:cubicBezTo>
                    <a:pt x="317" y="193"/>
                    <a:pt x="324" y="196"/>
                    <a:pt x="330" y="196"/>
                  </a:cubicBezTo>
                  <a:cubicBezTo>
                    <a:pt x="336" y="196"/>
                    <a:pt x="343" y="197"/>
                    <a:pt x="348" y="201"/>
                  </a:cubicBezTo>
                  <a:cubicBezTo>
                    <a:pt x="351" y="203"/>
                    <a:pt x="352" y="204"/>
                    <a:pt x="355" y="205"/>
                  </a:cubicBezTo>
                  <a:cubicBezTo>
                    <a:pt x="359" y="206"/>
                    <a:pt x="362" y="206"/>
                    <a:pt x="365" y="207"/>
                  </a:cubicBezTo>
                  <a:cubicBezTo>
                    <a:pt x="369" y="207"/>
                    <a:pt x="371" y="207"/>
                    <a:pt x="375" y="205"/>
                  </a:cubicBezTo>
                  <a:cubicBezTo>
                    <a:pt x="378" y="204"/>
                    <a:pt x="381" y="205"/>
                    <a:pt x="384" y="204"/>
                  </a:cubicBezTo>
                  <a:cubicBezTo>
                    <a:pt x="386" y="203"/>
                    <a:pt x="388" y="201"/>
                    <a:pt x="391" y="200"/>
                  </a:cubicBezTo>
                  <a:cubicBezTo>
                    <a:pt x="393" y="199"/>
                    <a:pt x="396" y="198"/>
                    <a:pt x="398" y="197"/>
                  </a:cubicBezTo>
                  <a:cubicBezTo>
                    <a:pt x="400" y="196"/>
                    <a:pt x="402" y="193"/>
                    <a:pt x="404" y="191"/>
                  </a:cubicBezTo>
                  <a:cubicBezTo>
                    <a:pt x="405" y="191"/>
                    <a:pt x="406" y="191"/>
                    <a:pt x="407" y="190"/>
                  </a:cubicBezTo>
                  <a:cubicBezTo>
                    <a:pt x="408" y="190"/>
                    <a:pt x="409" y="188"/>
                    <a:pt x="409" y="188"/>
                  </a:cubicBezTo>
                  <a:cubicBezTo>
                    <a:pt x="410" y="187"/>
                    <a:pt x="410" y="186"/>
                    <a:pt x="410" y="185"/>
                  </a:cubicBezTo>
                  <a:cubicBezTo>
                    <a:pt x="411" y="185"/>
                    <a:pt x="412" y="184"/>
                    <a:pt x="412" y="183"/>
                  </a:cubicBezTo>
                  <a:cubicBezTo>
                    <a:pt x="412" y="182"/>
                    <a:pt x="412" y="182"/>
                    <a:pt x="413" y="180"/>
                  </a:cubicBezTo>
                  <a:cubicBezTo>
                    <a:pt x="414" y="179"/>
                    <a:pt x="415" y="179"/>
                    <a:pt x="416" y="177"/>
                  </a:cubicBezTo>
                  <a:cubicBezTo>
                    <a:pt x="418" y="175"/>
                    <a:pt x="420" y="172"/>
                    <a:pt x="421" y="169"/>
                  </a:cubicBezTo>
                  <a:cubicBezTo>
                    <a:pt x="422" y="168"/>
                    <a:pt x="423" y="166"/>
                    <a:pt x="423" y="164"/>
                  </a:cubicBezTo>
                  <a:cubicBezTo>
                    <a:pt x="423" y="163"/>
                    <a:pt x="423" y="162"/>
                    <a:pt x="423" y="161"/>
                  </a:cubicBezTo>
                  <a:cubicBezTo>
                    <a:pt x="424" y="160"/>
                    <a:pt x="425" y="156"/>
                    <a:pt x="425" y="155"/>
                  </a:cubicBezTo>
                  <a:cubicBezTo>
                    <a:pt x="425" y="154"/>
                    <a:pt x="424" y="154"/>
                    <a:pt x="424" y="153"/>
                  </a:cubicBezTo>
                  <a:cubicBezTo>
                    <a:pt x="424" y="153"/>
                    <a:pt x="425" y="152"/>
                    <a:pt x="425" y="152"/>
                  </a:cubicBezTo>
                  <a:cubicBezTo>
                    <a:pt x="425" y="152"/>
                    <a:pt x="424" y="150"/>
                    <a:pt x="424" y="150"/>
                  </a:cubicBezTo>
                  <a:cubicBezTo>
                    <a:pt x="423" y="150"/>
                    <a:pt x="423" y="150"/>
                    <a:pt x="423" y="151"/>
                  </a:cubicBezTo>
                  <a:cubicBezTo>
                    <a:pt x="417" y="150"/>
                    <a:pt x="422" y="143"/>
                    <a:pt x="420" y="139"/>
                  </a:cubicBezTo>
                  <a:cubicBezTo>
                    <a:pt x="419" y="138"/>
                    <a:pt x="418" y="138"/>
                    <a:pt x="418" y="136"/>
                  </a:cubicBezTo>
                  <a:cubicBezTo>
                    <a:pt x="418" y="135"/>
                    <a:pt x="418" y="134"/>
                    <a:pt x="418" y="133"/>
                  </a:cubicBezTo>
                  <a:cubicBezTo>
                    <a:pt x="418" y="132"/>
                    <a:pt x="418" y="131"/>
                    <a:pt x="418" y="130"/>
                  </a:cubicBezTo>
                  <a:cubicBezTo>
                    <a:pt x="419" y="129"/>
                    <a:pt x="418" y="125"/>
                    <a:pt x="417" y="124"/>
                  </a:cubicBezTo>
                  <a:cubicBezTo>
                    <a:pt x="416" y="123"/>
                    <a:pt x="415" y="125"/>
                    <a:pt x="414" y="124"/>
                  </a:cubicBezTo>
                  <a:cubicBezTo>
                    <a:pt x="411" y="124"/>
                    <a:pt x="412" y="118"/>
                    <a:pt x="410" y="120"/>
                  </a:cubicBezTo>
                  <a:cubicBezTo>
                    <a:pt x="408" y="120"/>
                    <a:pt x="410" y="122"/>
                    <a:pt x="408" y="123"/>
                  </a:cubicBezTo>
                  <a:cubicBezTo>
                    <a:pt x="407" y="123"/>
                    <a:pt x="405" y="121"/>
                    <a:pt x="405" y="120"/>
                  </a:cubicBezTo>
                  <a:cubicBezTo>
                    <a:pt x="404" y="118"/>
                    <a:pt x="406" y="119"/>
                    <a:pt x="407" y="117"/>
                  </a:cubicBezTo>
                  <a:cubicBezTo>
                    <a:pt x="407" y="116"/>
                    <a:pt x="403" y="113"/>
                    <a:pt x="402" y="112"/>
                  </a:cubicBezTo>
                  <a:cubicBezTo>
                    <a:pt x="400" y="111"/>
                    <a:pt x="398" y="109"/>
                    <a:pt x="397" y="107"/>
                  </a:cubicBezTo>
                  <a:cubicBezTo>
                    <a:pt x="397" y="105"/>
                    <a:pt x="397" y="103"/>
                    <a:pt x="395" y="102"/>
                  </a:cubicBezTo>
                  <a:cubicBezTo>
                    <a:pt x="394" y="100"/>
                    <a:pt x="392" y="101"/>
                    <a:pt x="393" y="103"/>
                  </a:cubicBezTo>
                  <a:cubicBezTo>
                    <a:pt x="393" y="104"/>
                    <a:pt x="394" y="104"/>
                    <a:pt x="394" y="105"/>
                  </a:cubicBezTo>
                  <a:cubicBezTo>
                    <a:pt x="395" y="106"/>
                    <a:pt x="395" y="107"/>
                    <a:pt x="395" y="108"/>
                  </a:cubicBezTo>
                  <a:cubicBezTo>
                    <a:pt x="392" y="107"/>
                    <a:pt x="389" y="107"/>
                    <a:pt x="387" y="104"/>
                  </a:cubicBezTo>
                  <a:cubicBezTo>
                    <a:pt x="386" y="103"/>
                    <a:pt x="384" y="102"/>
                    <a:pt x="383" y="101"/>
                  </a:cubicBezTo>
                  <a:cubicBezTo>
                    <a:pt x="382" y="99"/>
                    <a:pt x="381" y="98"/>
                    <a:pt x="379" y="97"/>
                  </a:cubicBezTo>
                  <a:cubicBezTo>
                    <a:pt x="379" y="97"/>
                    <a:pt x="379" y="97"/>
                    <a:pt x="378" y="97"/>
                  </a:cubicBezTo>
                  <a:cubicBezTo>
                    <a:pt x="378" y="96"/>
                    <a:pt x="378" y="95"/>
                    <a:pt x="377" y="95"/>
                  </a:cubicBezTo>
                  <a:cubicBezTo>
                    <a:pt x="377" y="94"/>
                    <a:pt x="376" y="94"/>
                    <a:pt x="376" y="93"/>
                  </a:cubicBezTo>
                  <a:cubicBezTo>
                    <a:pt x="375" y="93"/>
                    <a:pt x="374" y="92"/>
                    <a:pt x="374" y="92"/>
                  </a:cubicBezTo>
                  <a:cubicBezTo>
                    <a:pt x="373" y="91"/>
                    <a:pt x="374" y="90"/>
                    <a:pt x="373" y="90"/>
                  </a:cubicBezTo>
                  <a:cubicBezTo>
                    <a:pt x="372" y="90"/>
                    <a:pt x="370" y="90"/>
                    <a:pt x="371" y="92"/>
                  </a:cubicBezTo>
                  <a:cubicBezTo>
                    <a:pt x="371" y="93"/>
                    <a:pt x="374" y="92"/>
                    <a:pt x="373" y="94"/>
                  </a:cubicBezTo>
                  <a:cubicBezTo>
                    <a:pt x="372" y="94"/>
                    <a:pt x="371" y="93"/>
                    <a:pt x="370" y="92"/>
                  </a:cubicBezTo>
                  <a:cubicBezTo>
                    <a:pt x="368" y="91"/>
                    <a:pt x="367" y="92"/>
                    <a:pt x="367" y="90"/>
                  </a:cubicBezTo>
                  <a:cubicBezTo>
                    <a:pt x="366" y="89"/>
                    <a:pt x="366" y="88"/>
                    <a:pt x="365" y="87"/>
                  </a:cubicBezTo>
                  <a:cubicBezTo>
                    <a:pt x="364" y="86"/>
                    <a:pt x="364" y="85"/>
                    <a:pt x="363" y="84"/>
                  </a:cubicBezTo>
                  <a:cubicBezTo>
                    <a:pt x="362" y="83"/>
                    <a:pt x="361" y="83"/>
                    <a:pt x="360" y="82"/>
                  </a:cubicBezTo>
                  <a:cubicBezTo>
                    <a:pt x="359" y="81"/>
                    <a:pt x="359" y="80"/>
                    <a:pt x="358" y="78"/>
                  </a:cubicBezTo>
                  <a:cubicBezTo>
                    <a:pt x="356" y="76"/>
                    <a:pt x="354" y="73"/>
                    <a:pt x="352" y="71"/>
                  </a:cubicBezTo>
                  <a:cubicBezTo>
                    <a:pt x="349" y="70"/>
                    <a:pt x="347" y="70"/>
                    <a:pt x="345" y="68"/>
                  </a:cubicBezTo>
                  <a:cubicBezTo>
                    <a:pt x="344" y="66"/>
                    <a:pt x="344" y="66"/>
                    <a:pt x="342" y="65"/>
                  </a:cubicBezTo>
                  <a:cubicBezTo>
                    <a:pt x="341" y="64"/>
                    <a:pt x="340" y="63"/>
                    <a:pt x="339" y="61"/>
                  </a:cubicBezTo>
                  <a:cubicBezTo>
                    <a:pt x="338" y="60"/>
                    <a:pt x="337" y="60"/>
                    <a:pt x="336" y="59"/>
                  </a:cubicBezTo>
                  <a:cubicBezTo>
                    <a:pt x="334" y="59"/>
                    <a:pt x="334" y="57"/>
                    <a:pt x="333" y="56"/>
                  </a:cubicBezTo>
                  <a:cubicBezTo>
                    <a:pt x="330" y="55"/>
                    <a:pt x="327" y="55"/>
                    <a:pt x="326" y="53"/>
                  </a:cubicBezTo>
                  <a:cubicBezTo>
                    <a:pt x="325" y="52"/>
                    <a:pt x="325" y="51"/>
                    <a:pt x="324" y="50"/>
                  </a:cubicBezTo>
                  <a:cubicBezTo>
                    <a:pt x="324" y="50"/>
                    <a:pt x="322" y="50"/>
                    <a:pt x="322" y="49"/>
                  </a:cubicBezTo>
                  <a:cubicBezTo>
                    <a:pt x="320" y="49"/>
                    <a:pt x="319" y="47"/>
                    <a:pt x="318" y="46"/>
                  </a:cubicBezTo>
                  <a:cubicBezTo>
                    <a:pt x="315" y="45"/>
                    <a:pt x="313" y="45"/>
                    <a:pt x="310" y="43"/>
                  </a:cubicBezTo>
                  <a:cubicBezTo>
                    <a:pt x="309" y="42"/>
                    <a:pt x="305" y="40"/>
                    <a:pt x="303" y="42"/>
                  </a:cubicBezTo>
                  <a:cubicBezTo>
                    <a:pt x="303" y="42"/>
                    <a:pt x="306" y="47"/>
                    <a:pt x="304" y="46"/>
                  </a:cubicBezTo>
                  <a:cubicBezTo>
                    <a:pt x="303" y="46"/>
                    <a:pt x="303" y="45"/>
                    <a:pt x="302" y="45"/>
                  </a:cubicBezTo>
                  <a:cubicBezTo>
                    <a:pt x="301" y="45"/>
                    <a:pt x="301" y="45"/>
                    <a:pt x="300" y="46"/>
                  </a:cubicBezTo>
                  <a:cubicBezTo>
                    <a:pt x="299" y="45"/>
                    <a:pt x="300" y="44"/>
                    <a:pt x="298" y="44"/>
                  </a:cubicBezTo>
                  <a:cubicBezTo>
                    <a:pt x="298" y="44"/>
                    <a:pt x="297" y="44"/>
                    <a:pt x="296" y="44"/>
                  </a:cubicBezTo>
                  <a:cubicBezTo>
                    <a:pt x="294" y="43"/>
                    <a:pt x="293" y="42"/>
                    <a:pt x="292" y="41"/>
                  </a:cubicBezTo>
                  <a:cubicBezTo>
                    <a:pt x="291" y="41"/>
                    <a:pt x="290" y="41"/>
                    <a:pt x="289" y="41"/>
                  </a:cubicBezTo>
                  <a:cubicBezTo>
                    <a:pt x="288" y="40"/>
                    <a:pt x="288" y="39"/>
                    <a:pt x="286" y="39"/>
                  </a:cubicBezTo>
                  <a:cubicBezTo>
                    <a:pt x="285" y="39"/>
                    <a:pt x="283" y="39"/>
                    <a:pt x="281" y="39"/>
                  </a:cubicBezTo>
                  <a:cubicBezTo>
                    <a:pt x="280" y="39"/>
                    <a:pt x="279" y="38"/>
                    <a:pt x="279" y="38"/>
                  </a:cubicBezTo>
                  <a:cubicBezTo>
                    <a:pt x="278" y="38"/>
                    <a:pt x="278" y="39"/>
                    <a:pt x="277" y="39"/>
                  </a:cubicBezTo>
                  <a:cubicBezTo>
                    <a:pt x="276" y="40"/>
                    <a:pt x="276" y="39"/>
                    <a:pt x="275" y="39"/>
                  </a:cubicBezTo>
                  <a:cubicBezTo>
                    <a:pt x="274" y="38"/>
                    <a:pt x="275" y="38"/>
                    <a:pt x="274" y="38"/>
                  </a:cubicBezTo>
                  <a:cubicBezTo>
                    <a:pt x="272" y="39"/>
                    <a:pt x="273" y="42"/>
                    <a:pt x="273" y="44"/>
                  </a:cubicBezTo>
                  <a:cubicBezTo>
                    <a:pt x="273" y="46"/>
                    <a:pt x="272" y="47"/>
                    <a:pt x="271" y="49"/>
                  </a:cubicBezTo>
                  <a:cubicBezTo>
                    <a:pt x="270" y="51"/>
                    <a:pt x="269" y="52"/>
                    <a:pt x="266" y="53"/>
                  </a:cubicBezTo>
                  <a:cubicBezTo>
                    <a:pt x="265" y="53"/>
                    <a:pt x="263" y="53"/>
                    <a:pt x="262" y="54"/>
                  </a:cubicBezTo>
                  <a:cubicBezTo>
                    <a:pt x="262" y="55"/>
                    <a:pt x="261" y="61"/>
                    <a:pt x="261" y="57"/>
                  </a:cubicBezTo>
                  <a:cubicBezTo>
                    <a:pt x="260" y="53"/>
                    <a:pt x="263" y="52"/>
                    <a:pt x="266" y="50"/>
                  </a:cubicBezTo>
                  <a:cubicBezTo>
                    <a:pt x="267" y="49"/>
                    <a:pt x="269" y="48"/>
                    <a:pt x="270" y="47"/>
                  </a:cubicBezTo>
                  <a:cubicBezTo>
                    <a:pt x="272" y="44"/>
                    <a:pt x="270" y="45"/>
                    <a:pt x="269" y="45"/>
                  </a:cubicBezTo>
                  <a:cubicBezTo>
                    <a:pt x="269" y="45"/>
                    <a:pt x="269" y="44"/>
                    <a:pt x="269" y="44"/>
                  </a:cubicBezTo>
                  <a:cubicBezTo>
                    <a:pt x="268" y="44"/>
                    <a:pt x="268" y="44"/>
                    <a:pt x="267" y="44"/>
                  </a:cubicBezTo>
                  <a:cubicBezTo>
                    <a:pt x="268" y="42"/>
                    <a:pt x="272" y="41"/>
                    <a:pt x="268" y="41"/>
                  </a:cubicBezTo>
                  <a:cubicBezTo>
                    <a:pt x="265" y="41"/>
                    <a:pt x="266" y="40"/>
                    <a:pt x="268" y="39"/>
                  </a:cubicBezTo>
                  <a:cubicBezTo>
                    <a:pt x="269" y="39"/>
                    <a:pt x="270" y="38"/>
                    <a:pt x="270" y="36"/>
                  </a:cubicBezTo>
                  <a:cubicBezTo>
                    <a:pt x="270" y="36"/>
                    <a:pt x="270" y="36"/>
                    <a:pt x="270" y="36"/>
                  </a:cubicBezTo>
                  <a:cubicBezTo>
                    <a:pt x="270" y="35"/>
                    <a:pt x="270" y="35"/>
                    <a:pt x="270" y="34"/>
                  </a:cubicBezTo>
                  <a:cubicBezTo>
                    <a:pt x="271" y="31"/>
                    <a:pt x="267" y="33"/>
                    <a:pt x="265" y="33"/>
                  </a:cubicBezTo>
                  <a:cubicBezTo>
                    <a:pt x="264" y="34"/>
                    <a:pt x="262" y="34"/>
                    <a:pt x="261" y="35"/>
                  </a:cubicBezTo>
                  <a:cubicBezTo>
                    <a:pt x="260" y="36"/>
                    <a:pt x="260" y="37"/>
                    <a:pt x="260" y="38"/>
                  </a:cubicBezTo>
                  <a:cubicBezTo>
                    <a:pt x="259" y="39"/>
                    <a:pt x="258" y="40"/>
                    <a:pt x="257" y="40"/>
                  </a:cubicBezTo>
                  <a:cubicBezTo>
                    <a:pt x="257" y="39"/>
                    <a:pt x="258" y="37"/>
                    <a:pt x="258" y="36"/>
                  </a:cubicBezTo>
                  <a:cubicBezTo>
                    <a:pt x="259" y="36"/>
                    <a:pt x="262" y="31"/>
                    <a:pt x="262" y="31"/>
                  </a:cubicBezTo>
                  <a:cubicBezTo>
                    <a:pt x="261" y="30"/>
                    <a:pt x="257" y="33"/>
                    <a:pt x="256" y="33"/>
                  </a:cubicBezTo>
                  <a:cubicBezTo>
                    <a:pt x="256" y="32"/>
                    <a:pt x="258" y="31"/>
                    <a:pt x="258" y="30"/>
                  </a:cubicBezTo>
                  <a:cubicBezTo>
                    <a:pt x="257" y="29"/>
                    <a:pt x="256" y="29"/>
                    <a:pt x="255" y="29"/>
                  </a:cubicBezTo>
                  <a:cubicBezTo>
                    <a:pt x="251" y="30"/>
                    <a:pt x="249" y="33"/>
                    <a:pt x="245" y="33"/>
                  </a:cubicBezTo>
                  <a:cubicBezTo>
                    <a:pt x="246" y="31"/>
                    <a:pt x="248" y="31"/>
                    <a:pt x="250" y="30"/>
                  </a:cubicBezTo>
                  <a:cubicBezTo>
                    <a:pt x="251" y="28"/>
                    <a:pt x="250" y="28"/>
                    <a:pt x="250" y="26"/>
                  </a:cubicBezTo>
                  <a:cubicBezTo>
                    <a:pt x="250" y="26"/>
                    <a:pt x="250" y="25"/>
                    <a:pt x="249" y="24"/>
                  </a:cubicBezTo>
                  <a:cubicBezTo>
                    <a:pt x="249" y="24"/>
                    <a:pt x="247" y="24"/>
                    <a:pt x="246" y="24"/>
                  </a:cubicBezTo>
                  <a:cubicBezTo>
                    <a:pt x="245" y="24"/>
                    <a:pt x="243" y="23"/>
                    <a:pt x="242" y="25"/>
                  </a:cubicBezTo>
                  <a:cubicBezTo>
                    <a:pt x="242" y="24"/>
                    <a:pt x="243" y="23"/>
                    <a:pt x="243" y="22"/>
                  </a:cubicBezTo>
                  <a:cubicBezTo>
                    <a:pt x="242" y="21"/>
                    <a:pt x="241" y="21"/>
                    <a:pt x="241" y="20"/>
                  </a:cubicBezTo>
                  <a:cubicBezTo>
                    <a:pt x="242" y="20"/>
                    <a:pt x="243" y="20"/>
                    <a:pt x="243" y="19"/>
                  </a:cubicBezTo>
                  <a:cubicBezTo>
                    <a:pt x="243" y="18"/>
                    <a:pt x="243" y="17"/>
                    <a:pt x="243" y="17"/>
                  </a:cubicBezTo>
                  <a:cubicBezTo>
                    <a:pt x="244" y="14"/>
                    <a:pt x="244" y="16"/>
                    <a:pt x="245" y="17"/>
                  </a:cubicBezTo>
                  <a:cubicBezTo>
                    <a:pt x="246" y="19"/>
                    <a:pt x="246" y="20"/>
                    <a:pt x="248" y="21"/>
                  </a:cubicBezTo>
                  <a:cubicBezTo>
                    <a:pt x="251" y="21"/>
                    <a:pt x="253" y="22"/>
                    <a:pt x="255" y="23"/>
                  </a:cubicBezTo>
                  <a:cubicBezTo>
                    <a:pt x="258" y="24"/>
                    <a:pt x="259" y="24"/>
                    <a:pt x="261" y="23"/>
                  </a:cubicBezTo>
                  <a:cubicBezTo>
                    <a:pt x="263" y="21"/>
                    <a:pt x="263" y="21"/>
                    <a:pt x="263" y="18"/>
                  </a:cubicBezTo>
                  <a:cubicBezTo>
                    <a:pt x="264" y="16"/>
                    <a:pt x="263" y="15"/>
                    <a:pt x="261" y="14"/>
                  </a:cubicBezTo>
                  <a:cubicBezTo>
                    <a:pt x="260" y="14"/>
                    <a:pt x="259" y="13"/>
                    <a:pt x="258" y="13"/>
                  </a:cubicBezTo>
                  <a:cubicBezTo>
                    <a:pt x="256" y="12"/>
                    <a:pt x="256" y="13"/>
                    <a:pt x="255" y="13"/>
                  </a:cubicBezTo>
                  <a:cubicBezTo>
                    <a:pt x="252" y="13"/>
                    <a:pt x="252" y="10"/>
                    <a:pt x="250" y="9"/>
                  </a:cubicBezTo>
                  <a:cubicBezTo>
                    <a:pt x="249" y="8"/>
                    <a:pt x="247" y="8"/>
                    <a:pt x="246" y="7"/>
                  </a:cubicBezTo>
                  <a:cubicBezTo>
                    <a:pt x="245" y="6"/>
                    <a:pt x="241" y="0"/>
                    <a:pt x="240" y="4"/>
                  </a:cubicBezTo>
                  <a:cubicBezTo>
                    <a:pt x="240" y="6"/>
                    <a:pt x="245" y="11"/>
                    <a:pt x="243" y="13"/>
                  </a:cubicBezTo>
                  <a:cubicBezTo>
                    <a:pt x="241" y="16"/>
                    <a:pt x="240" y="7"/>
                    <a:pt x="237" y="10"/>
                  </a:cubicBezTo>
                  <a:cubicBezTo>
                    <a:pt x="235" y="12"/>
                    <a:pt x="240" y="19"/>
                    <a:pt x="236" y="18"/>
                  </a:cubicBezTo>
                  <a:cubicBezTo>
                    <a:pt x="234" y="18"/>
                    <a:pt x="232" y="17"/>
                    <a:pt x="231" y="18"/>
                  </a:cubicBezTo>
                  <a:cubicBezTo>
                    <a:pt x="231" y="19"/>
                    <a:pt x="231" y="20"/>
                    <a:pt x="230" y="21"/>
                  </a:cubicBezTo>
                  <a:cubicBezTo>
                    <a:pt x="230" y="21"/>
                    <a:pt x="229" y="21"/>
                    <a:pt x="228" y="22"/>
                  </a:cubicBezTo>
                  <a:cubicBezTo>
                    <a:pt x="228" y="20"/>
                    <a:pt x="230" y="18"/>
                    <a:pt x="230" y="17"/>
                  </a:cubicBezTo>
                  <a:cubicBezTo>
                    <a:pt x="229" y="16"/>
                    <a:pt x="227" y="15"/>
                    <a:pt x="227" y="14"/>
                  </a:cubicBezTo>
                  <a:cubicBezTo>
                    <a:pt x="226" y="14"/>
                    <a:pt x="224" y="13"/>
                    <a:pt x="223" y="13"/>
                  </a:cubicBezTo>
                  <a:cubicBezTo>
                    <a:pt x="222" y="13"/>
                    <a:pt x="220" y="12"/>
                    <a:pt x="219" y="12"/>
                  </a:cubicBezTo>
                  <a:cubicBezTo>
                    <a:pt x="219" y="15"/>
                    <a:pt x="220" y="18"/>
                    <a:pt x="221" y="22"/>
                  </a:cubicBezTo>
                  <a:cubicBezTo>
                    <a:pt x="221" y="24"/>
                    <a:pt x="221" y="26"/>
                    <a:pt x="219" y="27"/>
                  </a:cubicBezTo>
                  <a:cubicBezTo>
                    <a:pt x="218" y="28"/>
                    <a:pt x="215" y="28"/>
                    <a:pt x="214" y="27"/>
                  </a:cubicBezTo>
                  <a:cubicBezTo>
                    <a:pt x="211" y="26"/>
                    <a:pt x="212" y="25"/>
                    <a:pt x="211" y="23"/>
                  </a:cubicBezTo>
                  <a:cubicBezTo>
                    <a:pt x="210" y="22"/>
                    <a:pt x="207" y="21"/>
                    <a:pt x="206" y="21"/>
                  </a:cubicBezTo>
                  <a:cubicBezTo>
                    <a:pt x="204" y="21"/>
                    <a:pt x="207" y="23"/>
                    <a:pt x="207" y="24"/>
                  </a:cubicBezTo>
                  <a:cubicBezTo>
                    <a:pt x="208" y="27"/>
                    <a:pt x="206" y="30"/>
                    <a:pt x="205" y="32"/>
                  </a:cubicBezTo>
                  <a:cubicBezTo>
                    <a:pt x="204" y="34"/>
                    <a:pt x="203" y="36"/>
                    <a:pt x="201" y="36"/>
                  </a:cubicBezTo>
                  <a:cubicBezTo>
                    <a:pt x="200" y="37"/>
                    <a:pt x="199" y="36"/>
                    <a:pt x="197" y="37"/>
                  </a:cubicBezTo>
                  <a:cubicBezTo>
                    <a:pt x="196" y="38"/>
                    <a:pt x="196" y="39"/>
                    <a:pt x="195" y="40"/>
                  </a:cubicBezTo>
                  <a:cubicBezTo>
                    <a:pt x="193" y="41"/>
                    <a:pt x="190" y="40"/>
                    <a:pt x="189" y="43"/>
                  </a:cubicBezTo>
                  <a:cubicBezTo>
                    <a:pt x="188" y="45"/>
                    <a:pt x="188" y="48"/>
                    <a:pt x="187" y="50"/>
                  </a:cubicBezTo>
                  <a:cubicBezTo>
                    <a:pt x="187" y="52"/>
                    <a:pt x="184" y="55"/>
                    <a:pt x="182" y="54"/>
                  </a:cubicBezTo>
                  <a:cubicBezTo>
                    <a:pt x="180" y="56"/>
                    <a:pt x="178" y="58"/>
                    <a:pt x="176" y="60"/>
                  </a:cubicBezTo>
                  <a:cubicBezTo>
                    <a:pt x="175" y="60"/>
                    <a:pt x="173" y="61"/>
                    <a:pt x="172" y="62"/>
                  </a:cubicBezTo>
                  <a:cubicBezTo>
                    <a:pt x="171" y="65"/>
                    <a:pt x="178" y="63"/>
                    <a:pt x="179" y="66"/>
                  </a:cubicBezTo>
                  <a:cubicBezTo>
                    <a:pt x="180" y="69"/>
                    <a:pt x="175" y="74"/>
                    <a:pt x="174" y="77"/>
                  </a:cubicBezTo>
                  <a:cubicBezTo>
                    <a:pt x="172" y="82"/>
                    <a:pt x="173" y="85"/>
                    <a:pt x="174" y="90"/>
                  </a:cubicBezTo>
                  <a:cubicBezTo>
                    <a:pt x="175" y="94"/>
                    <a:pt x="175" y="98"/>
                    <a:pt x="178" y="100"/>
                  </a:cubicBezTo>
                  <a:cubicBezTo>
                    <a:pt x="181" y="102"/>
                    <a:pt x="185" y="103"/>
                    <a:pt x="188" y="105"/>
                  </a:cubicBezTo>
                  <a:cubicBezTo>
                    <a:pt x="192" y="108"/>
                    <a:pt x="192" y="112"/>
                    <a:pt x="194" y="116"/>
                  </a:cubicBezTo>
                  <a:cubicBezTo>
                    <a:pt x="195" y="118"/>
                    <a:pt x="196" y="119"/>
                    <a:pt x="197" y="121"/>
                  </a:cubicBezTo>
                  <a:cubicBezTo>
                    <a:pt x="198" y="122"/>
                    <a:pt x="200" y="123"/>
                    <a:pt x="201" y="125"/>
                  </a:cubicBezTo>
                  <a:cubicBezTo>
                    <a:pt x="203" y="128"/>
                    <a:pt x="202" y="134"/>
                    <a:pt x="201" y="137"/>
                  </a:cubicBezTo>
                  <a:cubicBezTo>
                    <a:pt x="200" y="138"/>
                    <a:pt x="198" y="139"/>
                    <a:pt x="197" y="140"/>
                  </a:cubicBezTo>
                  <a:cubicBezTo>
                    <a:pt x="196" y="142"/>
                    <a:pt x="195" y="143"/>
                    <a:pt x="194" y="145"/>
                  </a:cubicBezTo>
                  <a:cubicBezTo>
                    <a:pt x="190" y="151"/>
                    <a:pt x="182" y="161"/>
                    <a:pt x="185" y="169"/>
                  </a:cubicBezTo>
                  <a:cubicBezTo>
                    <a:pt x="185" y="171"/>
                    <a:pt x="187" y="172"/>
                    <a:pt x="188" y="174"/>
                  </a:cubicBezTo>
                  <a:cubicBezTo>
                    <a:pt x="189" y="176"/>
                    <a:pt x="189" y="178"/>
                    <a:pt x="190" y="180"/>
                  </a:cubicBezTo>
                  <a:cubicBezTo>
                    <a:pt x="191" y="184"/>
                    <a:pt x="193" y="186"/>
                    <a:pt x="194" y="190"/>
                  </a:cubicBezTo>
                  <a:cubicBezTo>
                    <a:pt x="194" y="194"/>
                    <a:pt x="196" y="197"/>
                    <a:pt x="198" y="200"/>
                  </a:cubicBezTo>
                  <a:cubicBezTo>
                    <a:pt x="201" y="204"/>
                    <a:pt x="200" y="207"/>
                    <a:pt x="202" y="210"/>
                  </a:cubicBezTo>
                  <a:cubicBezTo>
                    <a:pt x="203" y="215"/>
                    <a:pt x="204" y="218"/>
                    <a:pt x="205" y="223"/>
                  </a:cubicBezTo>
                  <a:cubicBezTo>
                    <a:pt x="205" y="224"/>
                    <a:pt x="206" y="225"/>
                    <a:pt x="205" y="226"/>
                  </a:cubicBezTo>
                  <a:cubicBezTo>
                    <a:pt x="204" y="227"/>
                    <a:pt x="202" y="225"/>
                    <a:pt x="200" y="225"/>
                  </a:cubicBezTo>
                  <a:cubicBezTo>
                    <a:pt x="199" y="225"/>
                    <a:pt x="197" y="226"/>
                    <a:pt x="197" y="228"/>
                  </a:cubicBezTo>
                  <a:cubicBezTo>
                    <a:pt x="198" y="230"/>
                    <a:pt x="200" y="229"/>
                    <a:pt x="198" y="232"/>
                  </a:cubicBezTo>
                  <a:cubicBezTo>
                    <a:pt x="198" y="233"/>
                    <a:pt x="197" y="234"/>
                    <a:pt x="197" y="237"/>
                  </a:cubicBezTo>
                  <a:cubicBezTo>
                    <a:pt x="197" y="239"/>
                    <a:pt x="197" y="241"/>
                    <a:pt x="196" y="243"/>
                  </a:cubicBezTo>
                  <a:cubicBezTo>
                    <a:pt x="196" y="244"/>
                    <a:pt x="194" y="245"/>
                    <a:pt x="195" y="246"/>
                  </a:cubicBezTo>
                  <a:cubicBezTo>
                    <a:pt x="195" y="247"/>
                    <a:pt x="197" y="247"/>
                    <a:pt x="198" y="247"/>
                  </a:cubicBezTo>
                  <a:cubicBezTo>
                    <a:pt x="199" y="247"/>
                    <a:pt x="199" y="247"/>
                    <a:pt x="199" y="249"/>
                  </a:cubicBezTo>
                  <a:cubicBezTo>
                    <a:pt x="199" y="249"/>
                    <a:pt x="199" y="251"/>
                    <a:pt x="199" y="252"/>
                  </a:cubicBezTo>
                  <a:cubicBezTo>
                    <a:pt x="198" y="254"/>
                    <a:pt x="195" y="253"/>
                    <a:pt x="195" y="255"/>
                  </a:cubicBezTo>
                  <a:cubicBezTo>
                    <a:pt x="194" y="258"/>
                    <a:pt x="195" y="260"/>
                    <a:pt x="196" y="263"/>
                  </a:cubicBezTo>
                  <a:cubicBezTo>
                    <a:pt x="197" y="265"/>
                    <a:pt x="198" y="266"/>
                    <a:pt x="201" y="266"/>
                  </a:cubicBezTo>
                  <a:cubicBezTo>
                    <a:pt x="202" y="267"/>
                    <a:pt x="204" y="266"/>
                    <a:pt x="204" y="267"/>
                  </a:cubicBezTo>
                  <a:cubicBezTo>
                    <a:pt x="205" y="268"/>
                    <a:pt x="204" y="269"/>
                    <a:pt x="205" y="270"/>
                  </a:cubicBezTo>
                  <a:cubicBezTo>
                    <a:pt x="205" y="271"/>
                    <a:pt x="206" y="271"/>
                    <a:pt x="206" y="272"/>
                  </a:cubicBezTo>
                  <a:cubicBezTo>
                    <a:pt x="206" y="273"/>
                    <a:pt x="205" y="274"/>
                    <a:pt x="204" y="275"/>
                  </a:cubicBezTo>
                  <a:cubicBezTo>
                    <a:pt x="202" y="277"/>
                    <a:pt x="201" y="277"/>
                    <a:pt x="203" y="280"/>
                  </a:cubicBezTo>
                  <a:cubicBezTo>
                    <a:pt x="203" y="281"/>
                    <a:pt x="204" y="281"/>
                    <a:pt x="203" y="283"/>
                  </a:cubicBezTo>
                  <a:cubicBezTo>
                    <a:pt x="203" y="284"/>
                    <a:pt x="203" y="285"/>
                    <a:pt x="204" y="286"/>
                  </a:cubicBezTo>
                  <a:cubicBezTo>
                    <a:pt x="205" y="287"/>
                    <a:pt x="207" y="287"/>
                    <a:pt x="209" y="288"/>
                  </a:cubicBezTo>
                  <a:cubicBezTo>
                    <a:pt x="210" y="289"/>
                    <a:pt x="210" y="290"/>
                    <a:pt x="210" y="291"/>
                  </a:cubicBezTo>
                  <a:cubicBezTo>
                    <a:pt x="211" y="292"/>
                    <a:pt x="212" y="292"/>
                    <a:pt x="213" y="292"/>
                  </a:cubicBezTo>
                  <a:cubicBezTo>
                    <a:pt x="213" y="293"/>
                    <a:pt x="213" y="293"/>
                    <a:pt x="213" y="294"/>
                  </a:cubicBezTo>
                  <a:cubicBezTo>
                    <a:pt x="213" y="295"/>
                    <a:pt x="213" y="296"/>
                    <a:pt x="213" y="297"/>
                  </a:cubicBezTo>
                  <a:cubicBezTo>
                    <a:pt x="215" y="302"/>
                    <a:pt x="210" y="305"/>
                    <a:pt x="208" y="309"/>
                  </a:cubicBezTo>
                  <a:cubicBezTo>
                    <a:pt x="207" y="311"/>
                    <a:pt x="206" y="311"/>
                    <a:pt x="204" y="312"/>
                  </a:cubicBezTo>
                  <a:cubicBezTo>
                    <a:pt x="202" y="314"/>
                    <a:pt x="203" y="315"/>
                    <a:pt x="204" y="317"/>
                  </a:cubicBezTo>
                  <a:cubicBezTo>
                    <a:pt x="205" y="319"/>
                    <a:pt x="207" y="320"/>
                    <a:pt x="209" y="322"/>
                  </a:cubicBezTo>
                  <a:cubicBezTo>
                    <a:pt x="210" y="323"/>
                    <a:pt x="211" y="325"/>
                    <a:pt x="213" y="327"/>
                  </a:cubicBezTo>
                  <a:cubicBezTo>
                    <a:pt x="215" y="328"/>
                    <a:pt x="218" y="328"/>
                    <a:pt x="219" y="330"/>
                  </a:cubicBezTo>
                  <a:cubicBezTo>
                    <a:pt x="220" y="332"/>
                    <a:pt x="220" y="333"/>
                    <a:pt x="222" y="334"/>
                  </a:cubicBezTo>
                  <a:cubicBezTo>
                    <a:pt x="224" y="336"/>
                    <a:pt x="226" y="336"/>
                    <a:pt x="227" y="339"/>
                  </a:cubicBezTo>
                  <a:cubicBezTo>
                    <a:pt x="227" y="342"/>
                    <a:pt x="228" y="343"/>
                    <a:pt x="230" y="345"/>
                  </a:cubicBezTo>
                  <a:cubicBezTo>
                    <a:pt x="231" y="347"/>
                    <a:pt x="233" y="349"/>
                    <a:pt x="233" y="352"/>
                  </a:cubicBezTo>
                  <a:cubicBezTo>
                    <a:pt x="232" y="353"/>
                    <a:pt x="231" y="354"/>
                    <a:pt x="231" y="355"/>
                  </a:cubicBezTo>
                  <a:cubicBezTo>
                    <a:pt x="230" y="356"/>
                    <a:pt x="230" y="357"/>
                    <a:pt x="230" y="359"/>
                  </a:cubicBezTo>
                  <a:cubicBezTo>
                    <a:pt x="229" y="361"/>
                    <a:pt x="228" y="364"/>
                    <a:pt x="227" y="366"/>
                  </a:cubicBezTo>
                  <a:cubicBezTo>
                    <a:pt x="226" y="368"/>
                    <a:pt x="224" y="370"/>
                    <a:pt x="223" y="372"/>
                  </a:cubicBezTo>
                  <a:cubicBezTo>
                    <a:pt x="221" y="373"/>
                    <a:pt x="221" y="375"/>
                    <a:pt x="219" y="377"/>
                  </a:cubicBezTo>
                  <a:cubicBezTo>
                    <a:pt x="217" y="379"/>
                    <a:pt x="216" y="380"/>
                    <a:pt x="215" y="382"/>
                  </a:cubicBezTo>
                  <a:cubicBezTo>
                    <a:pt x="212" y="387"/>
                    <a:pt x="208" y="391"/>
                    <a:pt x="205" y="395"/>
                  </a:cubicBezTo>
                  <a:cubicBezTo>
                    <a:pt x="202" y="399"/>
                    <a:pt x="199" y="403"/>
                    <a:pt x="196" y="407"/>
                  </a:cubicBezTo>
                  <a:cubicBezTo>
                    <a:pt x="195" y="409"/>
                    <a:pt x="193" y="410"/>
                    <a:pt x="192" y="412"/>
                  </a:cubicBezTo>
                  <a:cubicBezTo>
                    <a:pt x="192" y="413"/>
                    <a:pt x="192" y="414"/>
                    <a:pt x="191" y="414"/>
                  </a:cubicBezTo>
                  <a:cubicBezTo>
                    <a:pt x="190" y="415"/>
                    <a:pt x="189" y="416"/>
                    <a:pt x="189" y="417"/>
                  </a:cubicBezTo>
                  <a:cubicBezTo>
                    <a:pt x="186" y="421"/>
                    <a:pt x="182" y="424"/>
                    <a:pt x="178" y="427"/>
                  </a:cubicBezTo>
                  <a:cubicBezTo>
                    <a:pt x="177" y="429"/>
                    <a:pt x="176" y="431"/>
                    <a:pt x="175" y="432"/>
                  </a:cubicBezTo>
                  <a:cubicBezTo>
                    <a:pt x="173" y="433"/>
                    <a:pt x="172" y="434"/>
                    <a:pt x="170" y="436"/>
                  </a:cubicBezTo>
                  <a:cubicBezTo>
                    <a:pt x="168" y="438"/>
                    <a:pt x="167" y="440"/>
                    <a:pt x="165" y="442"/>
                  </a:cubicBezTo>
                  <a:cubicBezTo>
                    <a:pt x="163" y="444"/>
                    <a:pt x="161" y="446"/>
                    <a:pt x="160" y="448"/>
                  </a:cubicBezTo>
                  <a:cubicBezTo>
                    <a:pt x="163" y="450"/>
                    <a:pt x="168" y="447"/>
                    <a:pt x="169" y="445"/>
                  </a:cubicBezTo>
                  <a:cubicBezTo>
                    <a:pt x="171" y="444"/>
                    <a:pt x="171" y="443"/>
                    <a:pt x="173" y="442"/>
                  </a:cubicBezTo>
                  <a:cubicBezTo>
                    <a:pt x="174" y="442"/>
                    <a:pt x="176" y="440"/>
                    <a:pt x="177" y="440"/>
                  </a:cubicBezTo>
                  <a:cubicBezTo>
                    <a:pt x="178" y="442"/>
                    <a:pt x="177" y="443"/>
                    <a:pt x="176" y="445"/>
                  </a:cubicBezTo>
                  <a:cubicBezTo>
                    <a:pt x="176" y="446"/>
                    <a:pt x="177" y="449"/>
                    <a:pt x="177" y="450"/>
                  </a:cubicBezTo>
                  <a:cubicBezTo>
                    <a:pt x="176" y="452"/>
                    <a:pt x="174" y="447"/>
                    <a:pt x="173" y="447"/>
                  </a:cubicBezTo>
                  <a:cubicBezTo>
                    <a:pt x="170" y="447"/>
                    <a:pt x="177" y="458"/>
                    <a:pt x="179" y="455"/>
                  </a:cubicBezTo>
                  <a:cubicBezTo>
                    <a:pt x="180" y="455"/>
                    <a:pt x="182" y="461"/>
                    <a:pt x="183" y="462"/>
                  </a:cubicBezTo>
                  <a:cubicBezTo>
                    <a:pt x="185" y="463"/>
                    <a:pt x="188" y="463"/>
                    <a:pt x="190" y="463"/>
                  </a:cubicBezTo>
                  <a:cubicBezTo>
                    <a:pt x="192" y="462"/>
                    <a:pt x="194" y="461"/>
                    <a:pt x="197" y="462"/>
                  </a:cubicBezTo>
                  <a:cubicBezTo>
                    <a:pt x="200" y="463"/>
                    <a:pt x="200" y="464"/>
                    <a:pt x="201" y="467"/>
                  </a:cubicBezTo>
                  <a:cubicBezTo>
                    <a:pt x="202" y="470"/>
                    <a:pt x="205" y="467"/>
                    <a:pt x="207" y="469"/>
                  </a:cubicBezTo>
                  <a:cubicBezTo>
                    <a:pt x="208" y="470"/>
                    <a:pt x="207" y="474"/>
                    <a:pt x="205" y="475"/>
                  </a:cubicBezTo>
                  <a:cubicBezTo>
                    <a:pt x="203" y="475"/>
                    <a:pt x="201" y="473"/>
                    <a:pt x="199" y="472"/>
                  </a:cubicBezTo>
                  <a:cubicBezTo>
                    <a:pt x="196" y="471"/>
                    <a:pt x="192" y="470"/>
                    <a:pt x="189" y="469"/>
                  </a:cubicBezTo>
                  <a:cubicBezTo>
                    <a:pt x="188" y="469"/>
                    <a:pt x="187" y="469"/>
                    <a:pt x="185" y="470"/>
                  </a:cubicBezTo>
                  <a:cubicBezTo>
                    <a:pt x="184" y="470"/>
                    <a:pt x="183" y="471"/>
                    <a:pt x="182" y="472"/>
                  </a:cubicBezTo>
                  <a:cubicBezTo>
                    <a:pt x="183" y="473"/>
                    <a:pt x="184" y="473"/>
                    <a:pt x="183" y="475"/>
                  </a:cubicBezTo>
                  <a:cubicBezTo>
                    <a:pt x="183" y="476"/>
                    <a:pt x="182" y="476"/>
                    <a:pt x="182" y="477"/>
                  </a:cubicBezTo>
                  <a:cubicBezTo>
                    <a:pt x="180" y="478"/>
                    <a:pt x="178" y="478"/>
                    <a:pt x="176" y="477"/>
                  </a:cubicBezTo>
                  <a:cubicBezTo>
                    <a:pt x="175" y="476"/>
                    <a:pt x="174" y="474"/>
                    <a:pt x="172" y="476"/>
                  </a:cubicBezTo>
                  <a:cubicBezTo>
                    <a:pt x="171" y="478"/>
                    <a:pt x="172" y="480"/>
                    <a:pt x="171" y="482"/>
                  </a:cubicBezTo>
                  <a:cubicBezTo>
                    <a:pt x="170" y="484"/>
                    <a:pt x="168" y="481"/>
                    <a:pt x="167" y="480"/>
                  </a:cubicBezTo>
                  <a:cubicBezTo>
                    <a:pt x="167" y="478"/>
                    <a:pt x="166" y="476"/>
                    <a:pt x="164" y="478"/>
                  </a:cubicBezTo>
                  <a:cubicBezTo>
                    <a:pt x="162" y="479"/>
                    <a:pt x="163" y="482"/>
                    <a:pt x="164" y="483"/>
                  </a:cubicBezTo>
                  <a:cubicBezTo>
                    <a:pt x="165" y="486"/>
                    <a:pt x="165" y="488"/>
                    <a:pt x="164" y="490"/>
                  </a:cubicBezTo>
                  <a:cubicBezTo>
                    <a:pt x="165" y="491"/>
                    <a:pt x="167" y="493"/>
                    <a:pt x="166" y="495"/>
                  </a:cubicBezTo>
                  <a:cubicBezTo>
                    <a:pt x="166" y="495"/>
                    <a:pt x="165" y="496"/>
                    <a:pt x="165" y="496"/>
                  </a:cubicBezTo>
                  <a:cubicBezTo>
                    <a:pt x="164" y="496"/>
                    <a:pt x="164" y="496"/>
                    <a:pt x="163" y="497"/>
                  </a:cubicBezTo>
                  <a:cubicBezTo>
                    <a:pt x="160" y="498"/>
                    <a:pt x="160" y="500"/>
                    <a:pt x="159" y="503"/>
                  </a:cubicBezTo>
                  <a:cubicBezTo>
                    <a:pt x="159" y="506"/>
                    <a:pt x="158" y="508"/>
                    <a:pt x="156" y="510"/>
                  </a:cubicBezTo>
                  <a:cubicBezTo>
                    <a:pt x="155" y="512"/>
                    <a:pt x="153" y="513"/>
                    <a:pt x="152" y="514"/>
                  </a:cubicBezTo>
                  <a:cubicBezTo>
                    <a:pt x="151" y="516"/>
                    <a:pt x="152" y="518"/>
                    <a:pt x="152" y="520"/>
                  </a:cubicBezTo>
                  <a:cubicBezTo>
                    <a:pt x="153" y="522"/>
                    <a:pt x="153" y="525"/>
                    <a:pt x="154" y="527"/>
                  </a:cubicBezTo>
                  <a:cubicBezTo>
                    <a:pt x="154" y="530"/>
                    <a:pt x="154" y="531"/>
                    <a:pt x="154" y="534"/>
                  </a:cubicBezTo>
                  <a:cubicBezTo>
                    <a:pt x="153" y="536"/>
                    <a:pt x="155" y="538"/>
                    <a:pt x="155" y="541"/>
                  </a:cubicBezTo>
                  <a:cubicBezTo>
                    <a:pt x="156" y="542"/>
                    <a:pt x="156" y="543"/>
                    <a:pt x="157" y="545"/>
                  </a:cubicBezTo>
                  <a:cubicBezTo>
                    <a:pt x="157" y="545"/>
                    <a:pt x="157" y="547"/>
                    <a:pt x="157" y="547"/>
                  </a:cubicBezTo>
                  <a:cubicBezTo>
                    <a:pt x="157" y="548"/>
                    <a:pt x="159" y="549"/>
                    <a:pt x="159" y="550"/>
                  </a:cubicBezTo>
                  <a:cubicBezTo>
                    <a:pt x="159" y="551"/>
                    <a:pt x="157" y="552"/>
                    <a:pt x="156" y="552"/>
                  </a:cubicBezTo>
                  <a:cubicBezTo>
                    <a:pt x="155" y="553"/>
                    <a:pt x="155" y="553"/>
                    <a:pt x="154" y="555"/>
                  </a:cubicBezTo>
                  <a:cubicBezTo>
                    <a:pt x="153" y="556"/>
                    <a:pt x="152" y="557"/>
                    <a:pt x="151" y="558"/>
                  </a:cubicBezTo>
                  <a:cubicBezTo>
                    <a:pt x="150" y="560"/>
                    <a:pt x="149" y="561"/>
                    <a:pt x="149" y="563"/>
                  </a:cubicBezTo>
                  <a:cubicBezTo>
                    <a:pt x="150" y="563"/>
                    <a:pt x="153" y="562"/>
                    <a:pt x="154" y="563"/>
                  </a:cubicBezTo>
                  <a:cubicBezTo>
                    <a:pt x="155" y="564"/>
                    <a:pt x="154" y="565"/>
                    <a:pt x="155" y="567"/>
                  </a:cubicBezTo>
                  <a:cubicBezTo>
                    <a:pt x="156" y="569"/>
                    <a:pt x="160" y="569"/>
                    <a:pt x="161" y="572"/>
                  </a:cubicBezTo>
                  <a:cubicBezTo>
                    <a:pt x="161" y="574"/>
                    <a:pt x="161" y="575"/>
                    <a:pt x="160" y="576"/>
                  </a:cubicBezTo>
                  <a:cubicBezTo>
                    <a:pt x="159" y="577"/>
                    <a:pt x="158" y="577"/>
                    <a:pt x="158" y="579"/>
                  </a:cubicBezTo>
                  <a:cubicBezTo>
                    <a:pt x="158" y="580"/>
                    <a:pt x="159" y="581"/>
                    <a:pt x="158" y="583"/>
                  </a:cubicBezTo>
                  <a:cubicBezTo>
                    <a:pt x="158" y="584"/>
                    <a:pt x="157" y="586"/>
                    <a:pt x="156" y="587"/>
                  </a:cubicBezTo>
                  <a:cubicBezTo>
                    <a:pt x="157" y="588"/>
                    <a:pt x="159" y="586"/>
                    <a:pt x="160" y="587"/>
                  </a:cubicBezTo>
                  <a:cubicBezTo>
                    <a:pt x="161" y="587"/>
                    <a:pt x="161" y="589"/>
                    <a:pt x="162" y="590"/>
                  </a:cubicBezTo>
                  <a:cubicBezTo>
                    <a:pt x="162" y="592"/>
                    <a:pt x="161" y="591"/>
                    <a:pt x="163" y="592"/>
                  </a:cubicBezTo>
                  <a:cubicBezTo>
                    <a:pt x="164" y="594"/>
                    <a:pt x="163" y="595"/>
                    <a:pt x="164" y="596"/>
                  </a:cubicBezTo>
                  <a:cubicBezTo>
                    <a:pt x="164" y="597"/>
                    <a:pt x="164" y="597"/>
                    <a:pt x="165" y="597"/>
                  </a:cubicBezTo>
                  <a:cubicBezTo>
                    <a:pt x="166" y="600"/>
                    <a:pt x="166" y="603"/>
                    <a:pt x="167" y="606"/>
                  </a:cubicBezTo>
                  <a:cubicBezTo>
                    <a:pt x="167" y="608"/>
                    <a:pt x="168" y="612"/>
                    <a:pt x="165" y="613"/>
                  </a:cubicBezTo>
                  <a:cubicBezTo>
                    <a:pt x="167" y="615"/>
                    <a:pt x="168" y="617"/>
                    <a:pt x="171" y="615"/>
                  </a:cubicBezTo>
                  <a:cubicBezTo>
                    <a:pt x="172" y="614"/>
                    <a:pt x="174" y="613"/>
                    <a:pt x="175" y="615"/>
                  </a:cubicBezTo>
                  <a:cubicBezTo>
                    <a:pt x="176" y="616"/>
                    <a:pt x="176" y="619"/>
                    <a:pt x="178" y="619"/>
                  </a:cubicBezTo>
                  <a:cubicBezTo>
                    <a:pt x="181" y="619"/>
                    <a:pt x="182" y="615"/>
                    <a:pt x="186" y="617"/>
                  </a:cubicBezTo>
                  <a:cubicBezTo>
                    <a:pt x="187" y="618"/>
                    <a:pt x="190" y="617"/>
                    <a:pt x="191" y="619"/>
                  </a:cubicBezTo>
                  <a:cubicBezTo>
                    <a:pt x="192" y="620"/>
                    <a:pt x="191" y="622"/>
                    <a:pt x="190" y="623"/>
                  </a:cubicBezTo>
                  <a:cubicBezTo>
                    <a:pt x="190" y="625"/>
                    <a:pt x="190" y="626"/>
                    <a:pt x="191" y="628"/>
                  </a:cubicBezTo>
                  <a:cubicBezTo>
                    <a:pt x="194" y="627"/>
                    <a:pt x="194" y="625"/>
                    <a:pt x="197" y="625"/>
                  </a:cubicBezTo>
                  <a:cubicBezTo>
                    <a:pt x="200" y="621"/>
                    <a:pt x="207" y="623"/>
                    <a:pt x="210" y="624"/>
                  </a:cubicBezTo>
                  <a:cubicBezTo>
                    <a:pt x="212" y="625"/>
                    <a:pt x="213" y="627"/>
                    <a:pt x="214" y="628"/>
                  </a:cubicBezTo>
                  <a:cubicBezTo>
                    <a:pt x="214" y="628"/>
                    <a:pt x="214" y="629"/>
                    <a:pt x="214" y="629"/>
                  </a:cubicBezTo>
                  <a:cubicBezTo>
                    <a:pt x="215" y="630"/>
                    <a:pt x="215" y="629"/>
                    <a:pt x="216" y="630"/>
                  </a:cubicBezTo>
                  <a:cubicBezTo>
                    <a:pt x="216" y="630"/>
                    <a:pt x="217" y="631"/>
                    <a:pt x="218" y="631"/>
                  </a:cubicBezTo>
                  <a:cubicBezTo>
                    <a:pt x="220" y="632"/>
                    <a:pt x="221" y="631"/>
                    <a:pt x="220" y="634"/>
                  </a:cubicBezTo>
                  <a:cubicBezTo>
                    <a:pt x="220" y="635"/>
                    <a:pt x="220" y="635"/>
                    <a:pt x="220" y="636"/>
                  </a:cubicBezTo>
                  <a:cubicBezTo>
                    <a:pt x="220" y="637"/>
                    <a:pt x="221" y="638"/>
                    <a:pt x="221" y="639"/>
                  </a:cubicBezTo>
                  <a:cubicBezTo>
                    <a:pt x="220" y="640"/>
                    <a:pt x="218" y="641"/>
                    <a:pt x="218" y="642"/>
                  </a:cubicBezTo>
                  <a:cubicBezTo>
                    <a:pt x="218" y="643"/>
                    <a:pt x="220" y="643"/>
                    <a:pt x="220" y="644"/>
                  </a:cubicBezTo>
                  <a:cubicBezTo>
                    <a:pt x="221" y="645"/>
                    <a:pt x="221" y="647"/>
                    <a:pt x="222" y="647"/>
                  </a:cubicBezTo>
                  <a:cubicBezTo>
                    <a:pt x="221" y="648"/>
                    <a:pt x="222" y="649"/>
                    <a:pt x="222" y="650"/>
                  </a:cubicBezTo>
                  <a:cubicBezTo>
                    <a:pt x="222" y="651"/>
                    <a:pt x="221" y="651"/>
                    <a:pt x="220" y="652"/>
                  </a:cubicBezTo>
                  <a:cubicBezTo>
                    <a:pt x="220" y="652"/>
                    <a:pt x="220" y="653"/>
                    <a:pt x="220" y="654"/>
                  </a:cubicBezTo>
                  <a:cubicBezTo>
                    <a:pt x="218" y="654"/>
                    <a:pt x="217" y="658"/>
                    <a:pt x="218" y="659"/>
                  </a:cubicBezTo>
                  <a:cubicBezTo>
                    <a:pt x="219" y="660"/>
                    <a:pt x="220" y="660"/>
                    <a:pt x="221" y="661"/>
                  </a:cubicBezTo>
                  <a:cubicBezTo>
                    <a:pt x="222" y="661"/>
                    <a:pt x="222" y="663"/>
                    <a:pt x="223" y="663"/>
                  </a:cubicBezTo>
                  <a:cubicBezTo>
                    <a:pt x="224" y="664"/>
                    <a:pt x="225" y="664"/>
                    <a:pt x="225" y="666"/>
                  </a:cubicBezTo>
                  <a:cubicBezTo>
                    <a:pt x="224" y="668"/>
                    <a:pt x="224" y="668"/>
                    <a:pt x="225" y="670"/>
                  </a:cubicBezTo>
                  <a:cubicBezTo>
                    <a:pt x="225" y="670"/>
                    <a:pt x="226" y="670"/>
                    <a:pt x="227" y="671"/>
                  </a:cubicBezTo>
                  <a:cubicBezTo>
                    <a:pt x="227" y="671"/>
                    <a:pt x="227" y="672"/>
                    <a:pt x="227" y="672"/>
                  </a:cubicBezTo>
                  <a:cubicBezTo>
                    <a:pt x="227" y="674"/>
                    <a:pt x="228" y="676"/>
                    <a:pt x="229" y="677"/>
                  </a:cubicBezTo>
                  <a:cubicBezTo>
                    <a:pt x="230" y="680"/>
                    <a:pt x="233" y="681"/>
                    <a:pt x="235" y="682"/>
                  </a:cubicBezTo>
                  <a:cubicBezTo>
                    <a:pt x="238" y="683"/>
                    <a:pt x="238" y="685"/>
                    <a:pt x="238" y="688"/>
                  </a:cubicBezTo>
                  <a:cubicBezTo>
                    <a:pt x="238" y="691"/>
                    <a:pt x="238" y="693"/>
                    <a:pt x="242" y="692"/>
                  </a:cubicBezTo>
                  <a:cubicBezTo>
                    <a:pt x="245" y="692"/>
                    <a:pt x="245" y="692"/>
                    <a:pt x="247" y="694"/>
                  </a:cubicBezTo>
                  <a:cubicBezTo>
                    <a:pt x="249" y="695"/>
                    <a:pt x="251" y="695"/>
                    <a:pt x="250" y="697"/>
                  </a:cubicBezTo>
                  <a:cubicBezTo>
                    <a:pt x="250" y="698"/>
                    <a:pt x="249" y="697"/>
                    <a:pt x="249" y="699"/>
                  </a:cubicBezTo>
                  <a:cubicBezTo>
                    <a:pt x="249" y="699"/>
                    <a:pt x="250" y="700"/>
                    <a:pt x="250" y="700"/>
                  </a:cubicBezTo>
                  <a:cubicBezTo>
                    <a:pt x="251" y="701"/>
                    <a:pt x="252" y="702"/>
                    <a:pt x="253" y="703"/>
                  </a:cubicBezTo>
                  <a:cubicBezTo>
                    <a:pt x="254" y="704"/>
                    <a:pt x="256" y="705"/>
                    <a:pt x="255" y="706"/>
                  </a:cubicBezTo>
                  <a:cubicBezTo>
                    <a:pt x="255" y="708"/>
                    <a:pt x="254" y="707"/>
                    <a:pt x="253" y="708"/>
                  </a:cubicBezTo>
                  <a:cubicBezTo>
                    <a:pt x="252" y="709"/>
                    <a:pt x="252" y="709"/>
                    <a:pt x="251" y="710"/>
                  </a:cubicBezTo>
                  <a:cubicBezTo>
                    <a:pt x="250" y="712"/>
                    <a:pt x="250" y="712"/>
                    <a:pt x="248" y="713"/>
                  </a:cubicBezTo>
                  <a:cubicBezTo>
                    <a:pt x="247" y="714"/>
                    <a:pt x="246" y="715"/>
                    <a:pt x="245" y="716"/>
                  </a:cubicBezTo>
                  <a:cubicBezTo>
                    <a:pt x="244" y="716"/>
                    <a:pt x="241" y="716"/>
                    <a:pt x="240" y="715"/>
                  </a:cubicBezTo>
                  <a:cubicBezTo>
                    <a:pt x="238" y="715"/>
                    <a:pt x="238" y="712"/>
                    <a:pt x="235" y="712"/>
                  </a:cubicBezTo>
                  <a:cubicBezTo>
                    <a:pt x="233" y="711"/>
                    <a:pt x="230" y="711"/>
                    <a:pt x="229" y="713"/>
                  </a:cubicBezTo>
                  <a:cubicBezTo>
                    <a:pt x="228" y="716"/>
                    <a:pt x="226" y="717"/>
                    <a:pt x="228" y="720"/>
                  </a:cubicBezTo>
                  <a:cubicBezTo>
                    <a:pt x="229" y="721"/>
                    <a:pt x="229" y="722"/>
                    <a:pt x="231" y="723"/>
                  </a:cubicBezTo>
                  <a:cubicBezTo>
                    <a:pt x="232" y="724"/>
                    <a:pt x="233" y="724"/>
                    <a:pt x="233" y="726"/>
                  </a:cubicBezTo>
                  <a:cubicBezTo>
                    <a:pt x="233" y="727"/>
                    <a:pt x="232" y="728"/>
                    <a:pt x="232" y="729"/>
                  </a:cubicBezTo>
                  <a:cubicBezTo>
                    <a:pt x="231" y="730"/>
                    <a:pt x="233" y="731"/>
                    <a:pt x="233" y="732"/>
                  </a:cubicBezTo>
                  <a:cubicBezTo>
                    <a:pt x="234" y="734"/>
                    <a:pt x="233" y="738"/>
                    <a:pt x="234" y="740"/>
                  </a:cubicBezTo>
                  <a:cubicBezTo>
                    <a:pt x="234" y="742"/>
                    <a:pt x="236" y="744"/>
                    <a:pt x="236" y="747"/>
                  </a:cubicBezTo>
                  <a:cubicBezTo>
                    <a:pt x="237" y="747"/>
                    <a:pt x="237" y="747"/>
                    <a:pt x="237" y="747"/>
                  </a:cubicBezTo>
                  <a:cubicBezTo>
                    <a:pt x="237" y="747"/>
                    <a:pt x="237" y="747"/>
                    <a:pt x="237" y="747"/>
                  </a:cubicBezTo>
                  <a:cubicBezTo>
                    <a:pt x="239" y="748"/>
                    <a:pt x="240" y="749"/>
                    <a:pt x="242" y="749"/>
                  </a:cubicBezTo>
                  <a:cubicBezTo>
                    <a:pt x="244" y="749"/>
                    <a:pt x="247" y="748"/>
                    <a:pt x="247" y="746"/>
                  </a:cubicBezTo>
                  <a:cubicBezTo>
                    <a:pt x="249" y="743"/>
                    <a:pt x="247" y="738"/>
                    <a:pt x="252" y="740"/>
                  </a:cubicBezTo>
                  <a:cubicBezTo>
                    <a:pt x="254" y="741"/>
                    <a:pt x="255" y="742"/>
                    <a:pt x="257" y="743"/>
                  </a:cubicBezTo>
                  <a:cubicBezTo>
                    <a:pt x="259" y="743"/>
                    <a:pt x="261" y="741"/>
                    <a:pt x="263" y="740"/>
                  </a:cubicBezTo>
                  <a:cubicBezTo>
                    <a:pt x="265" y="739"/>
                    <a:pt x="271" y="737"/>
                    <a:pt x="271" y="741"/>
                  </a:cubicBezTo>
                  <a:cubicBezTo>
                    <a:pt x="273" y="741"/>
                    <a:pt x="273" y="738"/>
                    <a:pt x="275" y="738"/>
                  </a:cubicBezTo>
                  <a:cubicBezTo>
                    <a:pt x="277" y="738"/>
                    <a:pt x="279" y="741"/>
                    <a:pt x="280" y="743"/>
                  </a:cubicBezTo>
                  <a:cubicBezTo>
                    <a:pt x="281" y="745"/>
                    <a:pt x="281" y="747"/>
                    <a:pt x="282" y="750"/>
                  </a:cubicBezTo>
                  <a:cubicBezTo>
                    <a:pt x="283" y="751"/>
                    <a:pt x="283" y="752"/>
                    <a:pt x="284" y="753"/>
                  </a:cubicBezTo>
                  <a:cubicBezTo>
                    <a:pt x="285" y="754"/>
                    <a:pt x="286" y="754"/>
                    <a:pt x="287" y="755"/>
                  </a:cubicBezTo>
                  <a:cubicBezTo>
                    <a:pt x="288" y="755"/>
                    <a:pt x="289" y="757"/>
                    <a:pt x="288" y="758"/>
                  </a:cubicBezTo>
                  <a:cubicBezTo>
                    <a:pt x="288" y="759"/>
                    <a:pt x="287" y="759"/>
                    <a:pt x="286" y="760"/>
                  </a:cubicBezTo>
                  <a:cubicBezTo>
                    <a:pt x="284" y="760"/>
                    <a:pt x="281" y="760"/>
                    <a:pt x="283" y="763"/>
                  </a:cubicBezTo>
                  <a:cubicBezTo>
                    <a:pt x="284" y="764"/>
                    <a:pt x="285" y="764"/>
                    <a:pt x="285" y="765"/>
                  </a:cubicBezTo>
                  <a:cubicBezTo>
                    <a:pt x="285" y="767"/>
                    <a:pt x="284" y="768"/>
                    <a:pt x="284" y="769"/>
                  </a:cubicBezTo>
                  <a:cubicBezTo>
                    <a:pt x="285" y="770"/>
                    <a:pt x="286" y="770"/>
                    <a:pt x="286" y="771"/>
                  </a:cubicBezTo>
                  <a:cubicBezTo>
                    <a:pt x="286" y="772"/>
                    <a:pt x="285" y="773"/>
                    <a:pt x="284" y="774"/>
                  </a:cubicBezTo>
                  <a:cubicBezTo>
                    <a:pt x="287" y="774"/>
                    <a:pt x="290" y="773"/>
                    <a:pt x="292" y="775"/>
                  </a:cubicBezTo>
                  <a:cubicBezTo>
                    <a:pt x="293" y="775"/>
                    <a:pt x="293" y="776"/>
                    <a:pt x="294" y="776"/>
                  </a:cubicBezTo>
                  <a:cubicBezTo>
                    <a:pt x="296" y="777"/>
                    <a:pt x="297" y="776"/>
                    <a:pt x="298" y="775"/>
                  </a:cubicBezTo>
                  <a:cubicBezTo>
                    <a:pt x="300" y="774"/>
                    <a:pt x="301" y="775"/>
                    <a:pt x="302" y="777"/>
                  </a:cubicBezTo>
                  <a:cubicBezTo>
                    <a:pt x="304" y="779"/>
                    <a:pt x="305" y="780"/>
                    <a:pt x="307" y="781"/>
                  </a:cubicBezTo>
                  <a:cubicBezTo>
                    <a:pt x="307" y="781"/>
                    <a:pt x="306" y="782"/>
                    <a:pt x="306" y="783"/>
                  </a:cubicBezTo>
                  <a:cubicBezTo>
                    <a:pt x="306" y="784"/>
                    <a:pt x="307" y="784"/>
                    <a:pt x="307" y="785"/>
                  </a:cubicBezTo>
                  <a:cubicBezTo>
                    <a:pt x="308" y="786"/>
                    <a:pt x="307" y="787"/>
                    <a:pt x="307" y="788"/>
                  </a:cubicBezTo>
                  <a:cubicBezTo>
                    <a:pt x="308" y="789"/>
                    <a:pt x="309" y="789"/>
                    <a:pt x="309" y="790"/>
                  </a:cubicBezTo>
                  <a:cubicBezTo>
                    <a:pt x="309" y="793"/>
                    <a:pt x="306" y="794"/>
                    <a:pt x="308" y="797"/>
                  </a:cubicBezTo>
                  <a:cubicBezTo>
                    <a:pt x="309" y="798"/>
                    <a:pt x="310" y="798"/>
                    <a:pt x="311" y="799"/>
                  </a:cubicBezTo>
                  <a:cubicBezTo>
                    <a:pt x="311" y="799"/>
                    <a:pt x="311" y="800"/>
                    <a:pt x="312" y="801"/>
                  </a:cubicBezTo>
                  <a:cubicBezTo>
                    <a:pt x="312" y="801"/>
                    <a:pt x="313" y="801"/>
                    <a:pt x="313" y="802"/>
                  </a:cubicBezTo>
                  <a:cubicBezTo>
                    <a:pt x="314" y="801"/>
                    <a:pt x="316" y="800"/>
                    <a:pt x="319" y="800"/>
                  </a:cubicBezTo>
                  <a:cubicBezTo>
                    <a:pt x="321" y="800"/>
                    <a:pt x="322" y="802"/>
                    <a:pt x="324" y="803"/>
                  </a:cubicBezTo>
                  <a:cubicBezTo>
                    <a:pt x="326" y="804"/>
                    <a:pt x="331" y="803"/>
                    <a:pt x="332" y="806"/>
                  </a:cubicBezTo>
                  <a:cubicBezTo>
                    <a:pt x="333" y="805"/>
                    <a:pt x="334" y="803"/>
                    <a:pt x="335" y="802"/>
                  </a:cubicBezTo>
                  <a:cubicBezTo>
                    <a:pt x="337" y="801"/>
                    <a:pt x="339" y="802"/>
                    <a:pt x="341" y="802"/>
                  </a:cubicBezTo>
                  <a:cubicBezTo>
                    <a:pt x="344" y="802"/>
                    <a:pt x="346" y="798"/>
                    <a:pt x="349" y="802"/>
                  </a:cubicBezTo>
                  <a:cubicBezTo>
                    <a:pt x="352" y="804"/>
                    <a:pt x="352" y="808"/>
                    <a:pt x="354" y="811"/>
                  </a:cubicBezTo>
                  <a:cubicBezTo>
                    <a:pt x="356" y="812"/>
                    <a:pt x="357" y="813"/>
                    <a:pt x="359" y="814"/>
                  </a:cubicBezTo>
                  <a:cubicBezTo>
                    <a:pt x="360" y="815"/>
                    <a:pt x="360" y="816"/>
                    <a:pt x="361" y="814"/>
                  </a:cubicBezTo>
                  <a:cubicBezTo>
                    <a:pt x="362" y="813"/>
                    <a:pt x="361" y="810"/>
                    <a:pt x="363" y="810"/>
                  </a:cubicBezTo>
                  <a:cubicBezTo>
                    <a:pt x="364" y="810"/>
                    <a:pt x="365" y="811"/>
                    <a:pt x="366" y="812"/>
                  </a:cubicBezTo>
                  <a:cubicBezTo>
                    <a:pt x="367" y="813"/>
                    <a:pt x="368" y="814"/>
                    <a:pt x="370" y="814"/>
                  </a:cubicBezTo>
                  <a:cubicBezTo>
                    <a:pt x="372" y="814"/>
                    <a:pt x="372" y="815"/>
                    <a:pt x="374" y="816"/>
                  </a:cubicBezTo>
                  <a:cubicBezTo>
                    <a:pt x="374" y="816"/>
                    <a:pt x="377" y="818"/>
                    <a:pt x="378" y="818"/>
                  </a:cubicBezTo>
                  <a:cubicBezTo>
                    <a:pt x="379" y="818"/>
                    <a:pt x="380" y="816"/>
                    <a:pt x="381" y="817"/>
                  </a:cubicBezTo>
                  <a:cubicBezTo>
                    <a:pt x="383" y="817"/>
                    <a:pt x="383" y="819"/>
                    <a:pt x="384" y="820"/>
                  </a:cubicBezTo>
                  <a:cubicBezTo>
                    <a:pt x="385" y="821"/>
                    <a:pt x="387" y="820"/>
                    <a:pt x="389" y="820"/>
                  </a:cubicBezTo>
                  <a:cubicBezTo>
                    <a:pt x="390" y="822"/>
                    <a:pt x="390" y="823"/>
                    <a:pt x="391" y="825"/>
                  </a:cubicBezTo>
                  <a:cubicBezTo>
                    <a:pt x="392" y="825"/>
                    <a:pt x="393" y="825"/>
                    <a:pt x="394" y="826"/>
                  </a:cubicBezTo>
                  <a:cubicBezTo>
                    <a:pt x="395" y="826"/>
                    <a:pt x="395" y="825"/>
                    <a:pt x="397" y="824"/>
                  </a:cubicBezTo>
                  <a:cubicBezTo>
                    <a:pt x="398" y="824"/>
                    <a:pt x="399" y="825"/>
                    <a:pt x="400" y="825"/>
                  </a:cubicBezTo>
                  <a:cubicBezTo>
                    <a:pt x="400" y="827"/>
                    <a:pt x="399" y="828"/>
                    <a:pt x="400" y="830"/>
                  </a:cubicBezTo>
                  <a:cubicBezTo>
                    <a:pt x="400" y="831"/>
                    <a:pt x="401" y="833"/>
                    <a:pt x="400" y="834"/>
                  </a:cubicBezTo>
                  <a:cubicBezTo>
                    <a:pt x="400" y="836"/>
                    <a:pt x="397" y="839"/>
                    <a:pt x="396" y="841"/>
                  </a:cubicBezTo>
                  <a:cubicBezTo>
                    <a:pt x="394" y="842"/>
                    <a:pt x="391" y="841"/>
                    <a:pt x="392" y="844"/>
                  </a:cubicBezTo>
                  <a:cubicBezTo>
                    <a:pt x="393" y="846"/>
                    <a:pt x="394" y="846"/>
                    <a:pt x="396" y="846"/>
                  </a:cubicBezTo>
                  <a:cubicBezTo>
                    <a:pt x="397" y="846"/>
                    <a:pt x="400" y="846"/>
                    <a:pt x="399" y="848"/>
                  </a:cubicBezTo>
                  <a:cubicBezTo>
                    <a:pt x="399" y="849"/>
                    <a:pt x="394" y="849"/>
                    <a:pt x="393" y="850"/>
                  </a:cubicBezTo>
                  <a:cubicBezTo>
                    <a:pt x="390" y="852"/>
                    <a:pt x="393" y="854"/>
                    <a:pt x="395" y="856"/>
                  </a:cubicBezTo>
                  <a:cubicBezTo>
                    <a:pt x="395" y="857"/>
                    <a:pt x="396" y="859"/>
                    <a:pt x="396" y="860"/>
                  </a:cubicBezTo>
                  <a:cubicBezTo>
                    <a:pt x="396" y="861"/>
                    <a:pt x="395" y="862"/>
                    <a:pt x="395" y="864"/>
                  </a:cubicBezTo>
                  <a:cubicBezTo>
                    <a:pt x="396" y="864"/>
                    <a:pt x="398" y="864"/>
                    <a:pt x="398" y="865"/>
                  </a:cubicBezTo>
                  <a:cubicBezTo>
                    <a:pt x="398" y="866"/>
                    <a:pt x="396" y="866"/>
                    <a:pt x="396" y="867"/>
                  </a:cubicBezTo>
                  <a:cubicBezTo>
                    <a:pt x="395" y="868"/>
                    <a:pt x="396" y="869"/>
                    <a:pt x="395" y="870"/>
                  </a:cubicBezTo>
                  <a:cubicBezTo>
                    <a:pt x="395" y="871"/>
                    <a:pt x="394" y="871"/>
                    <a:pt x="393" y="873"/>
                  </a:cubicBezTo>
                  <a:cubicBezTo>
                    <a:pt x="393" y="873"/>
                    <a:pt x="393" y="873"/>
                    <a:pt x="394" y="873"/>
                  </a:cubicBezTo>
                  <a:cubicBezTo>
                    <a:pt x="394" y="875"/>
                    <a:pt x="394" y="876"/>
                    <a:pt x="392" y="877"/>
                  </a:cubicBezTo>
                  <a:cubicBezTo>
                    <a:pt x="390" y="878"/>
                    <a:pt x="388" y="877"/>
                    <a:pt x="386" y="877"/>
                  </a:cubicBezTo>
                  <a:cubicBezTo>
                    <a:pt x="383" y="877"/>
                    <a:pt x="381" y="876"/>
                    <a:pt x="379" y="876"/>
                  </a:cubicBezTo>
                  <a:cubicBezTo>
                    <a:pt x="377" y="876"/>
                    <a:pt x="375" y="877"/>
                    <a:pt x="374" y="878"/>
                  </a:cubicBezTo>
                  <a:cubicBezTo>
                    <a:pt x="373" y="880"/>
                    <a:pt x="374" y="882"/>
                    <a:pt x="372" y="883"/>
                  </a:cubicBezTo>
                  <a:cubicBezTo>
                    <a:pt x="370" y="883"/>
                    <a:pt x="369" y="883"/>
                    <a:pt x="367" y="883"/>
                  </a:cubicBezTo>
                  <a:cubicBezTo>
                    <a:pt x="365" y="884"/>
                    <a:pt x="365" y="885"/>
                    <a:pt x="364" y="887"/>
                  </a:cubicBezTo>
                  <a:cubicBezTo>
                    <a:pt x="364" y="889"/>
                    <a:pt x="363" y="891"/>
                    <a:pt x="363" y="892"/>
                  </a:cubicBezTo>
                  <a:cubicBezTo>
                    <a:pt x="363" y="892"/>
                    <a:pt x="364" y="893"/>
                    <a:pt x="364" y="893"/>
                  </a:cubicBezTo>
                  <a:cubicBezTo>
                    <a:pt x="365" y="895"/>
                    <a:pt x="361" y="897"/>
                    <a:pt x="363" y="899"/>
                  </a:cubicBezTo>
                  <a:cubicBezTo>
                    <a:pt x="365" y="897"/>
                    <a:pt x="368" y="897"/>
                    <a:pt x="371" y="897"/>
                  </a:cubicBezTo>
                  <a:cubicBezTo>
                    <a:pt x="372" y="896"/>
                    <a:pt x="374" y="896"/>
                    <a:pt x="375" y="896"/>
                  </a:cubicBezTo>
                  <a:cubicBezTo>
                    <a:pt x="376" y="896"/>
                    <a:pt x="376" y="895"/>
                    <a:pt x="377" y="894"/>
                  </a:cubicBezTo>
                  <a:cubicBezTo>
                    <a:pt x="381" y="892"/>
                    <a:pt x="386" y="895"/>
                    <a:pt x="384" y="899"/>
                  </a:cubicBezTo>
                  <a:cubicBezTo>
                    <a:pt x="384" y="901"/>
                    <a:pt x="382" y="901"/>
                    <a:pt x="380" y="901"/>
                  </a:cubicBezTo>
                  <a:cubicBezTo>
                    <a:pt x="378" y="902"/>
                    <a:pt x="376" y="903"/>
                    <a:pt x="374" y="904"/>
                  </a:cubicBezTo>
                  <a:cubicBezTo>
                    <a:pt x="372" y="905"/>
                    <a:pt x="366" y="905"/>
                    <a:pt x="366" y="908"/>
                  </a:cubicBezTo>
                  <a:cubicBezTo>
                    <a:pt x="367" y="908"/>
                    <a:pt x="367" y="908"/>
                    <a:pt x="367" y="908"/>
                  </a:cubicBezTo>
                  <a:cubicBezTo>
                    <a:pt x="367" y="908"/>
                    <a:pt x="368" y="908"/>
                    <a:pt x="369" y="908"/>
                  </a:cubicBezTo>
                  <a:cubicBezTo>
                    <a:pt x="369" y="909"/>
                    <a:pt x="370" y="911"/>
                    <a:pt x="369" y="912"/>
                  </a:cubicBezTo>
                  <a:cubicBezTo>
                    <a:pt x="367" y="912"/>
                    <a:pt x="365" y="909"/>
                    <a:pt x="362" y="909"/>
                  </a:cubicBezTo>
                  <a:cubicBezTo>
                    <a:pt x="360" y="909"/>
                    <a:pt x="359" y="911"/>
                    <a:pt x="356" y="911"/>
                  </a:cubicBezTo>
                  <a:cubicBezTo>
                    <a:pt x="355" y="911"/>
                    <a:pt x="355" y="911"/>
                    <a:pt x="354" y="912"/>
                  </a:cubicBezTo>
                  <a:cubicBezTo>
                    <a:pt x="354" y="913"/>
                    <a:pt x="355" y="914"/>
                    <a:pt x="355" y="915"/>
                  </a:cubicBezTo>
                  <a:cubicBezTo>
                    <a:pt x="356" y="916"/>
                    <a:pt x="357" y="919"/>
                    <a:pt x="358" y="919"/>
                  </a:cubicBezTo>
                  <a:cubicBezTo>
                    <a:pt x="360" y="920"/>
                    <a:pt x="361" y="920"/>
                    <a:pt x="362" y="920"/>
                  </a:cubicBezTo>
                  <a:cubicBezTo>
                    <a:pt x="363" y="921"/>
                    <a:pt x="363" y="922"/>
                    <a:pt x="364" y="923"/>
                  </a:cubicBezTo>
                  <a:cubicBezTo>
                    <a:pt x="366" y="924"/>
                    <a:pt x="368" y="924"/>
                    <a:pt x="369" y="926"/>
                  </a:cubicBezTo>
                  <a:cubicBezTo>
                    <a:pt x="371" y="929"/>
                    <a:pt x="364" y="927"/>
                    <a:pt x="363" y="926"/>
                  </a:cubicBezTo>
                  <a:cubicBezTo>
                    <a:pt x="362" y="926"/>
                    <a:pt x="362" y="928"/>
                    <a:pt x="362" y="929"/>
                  </a:cubicBezTo>
                  <a:cubicBezTo>
                    <a:pt x="362" y="930"/>
                    <a:pt x="362" y="932"/>
                    <a:pt x="361" y="933"/>
                  </a:cubicBezTo>
                  <a:cubicBezTo>
                    <a:pt x="359" y="932"/>
                    <a:pt x="359" y="930"/>
                    <a:pt x="359" y="928"/>
                  </a:cubicBezTo>
                  <a:cubicBezTo>
                    <a:pt x="356" y="930"/>
                    <a:pt x="357" y="934"/>
                    <a:pt x="355" y="937"/>
                  </a:cubicBezTo>
                  <a:cubicBezTo>
                    <a:pt x="354" y="938"/>
                    <a:pt x="353" y="939"/>
                    <a:pt x="352" y="940"/>
                  </a:cubicBezTo>
                  <a:cubicBezTo>
                    <a:pt x="351" y="942"/>
                    <a:pt x="352" y="943"/>
                    <a:pt x="353" y="944"/>
                  </a:cubicBezTo>
                  <a:cubicBezTo>
                    <a:pt x="355" y="948"/>
                    <a:pt x="353" y="948"/>
                    <a:pt x="350" y="948"/>
                  </a:cubicBezTo>
                  <a:cubicBezTo>
                    <a:pt x="349" y="948"/>
                    <a:pt x="344" y="948"/>
                    <a:pt x="345" y="950"/>
                  </a:cubicBezTo>
                  <a:cubicBezTo>
                    <a:pt x="344" y="951"/>
                    <a:pt x="342" y="950"/>
                    <a:pt x="341" y="949"/>
                  </a:cubicBezTo>
                  <a:cubicBezTo>
                    <a:pt x="341" y="949"/>
                    <a:pt x="341" y="948"/>
                    <a:pt x="340" y="947"/>
                  </a:cubicBezTo>
                  <a:cubicBezTo>
                    <a:pt x="338" y="944"/>
                    <a:pt x="334" y="945"/>
                    <a:pt x="336" y="949"/>
                  </a:cubicBezTo>
                  <a:cubicBezTo>
                    <a:pt x="336" y="949"/>
                    <a:pt x="337" y="949"/>
                    <a:pt x="338" y="949"/>
                  </a:cubicBezTo>
                  <a:cubicBezTo>
                    <a:pt x="337" y="951"/>
                    <a:pt x="331" y="951"/>
                    <a:pt x="331" y="952"/>
                  </a:cubicBezTo>
                  <a:cubicBezTo>
                    <a:pt x="331" y="954"/>
                    <a:pt x="336" y="955"/>
                    <a:pt x="337" y="955"/>
                  </a:cubicBezTo>
                  <a:cubicBezTo>
                    <a:pt x="341" y="956"/>
                    <a:pt x="343" y="960"/>
                    <a:pt x="345" y="963"/>
                  </a:cubicBezTo>
                  <a:cubicBezTo>
                    <a:pt x="346" y="964"/>
                    <a:pt x="347" y="965"/>
                    <a:pt x="349" y="966"/>
                  </a:cubicBezTo>
                  <a:cubicBezTo>
                    <a:pt x="351" y="966"/>
                    <a:pt x="353" y="966"/>
                    <a:pt x="354" y="967"/>
                  </a:cubicBezTo>
                  <a:cubicBezTo>
                    <a:pt x="356" y="965"/>
                    <a:pt x="356" y="966"/>
                    <a:pt x="357" y="968"/>
                  </a:cubicBezTo>
                  <a:cubicBezTo>
                    <a:pt x="359" y="970"/>
                    <a:pt x="361" y="971"/>
                    <a:pt x="362" y="972"/>
                  </a:cubicBezTo>
                  <a:cubicBezTo>
                    <a:pt x="366" y="976"/>
                    <a:pt x="371" y="976"/>
                    <a:pt x="374" y="979"/>
                  </a:cubicBezTo>
                  <a:cubicBezTo>
                    <a:pt x="378" y="982"/>
                    <a:pt x="382" y="984"/>
                    <a:pt x="384" y="988"/>
                  </a:cubicBezTo>
                  <a:cubicBezTo>
                    <a:pt x="385" y="990"/>
                    <a:pt x="386" y="991"/>
                    <a:pt x="388" y="992"/>
                  </a:cubicBezTo>
                  <a:cubicBezTo>
                    <a:pt x="390" y="993"/>
                    <a:pt x="391" y="994"/>
                    <a:pt x="392" y="996"/>
                  </a:cubicBezTo>
                  <a:cubicBezTo>
                    <a:pt x="393" y="996"/>
                    <a:pt x="393" y="997"/>
                    <a:pt x="394" y="998"/>
                  </a:cubicBezTo>
                  <a:cubicBezTo>
                    <a:pt x="395" y="999"/>
                    <a:pt x="396" y="1000"/>
                    <a:pt x="397" y="1001"/>
                  </a:cubicBezTo>
                  <a:cubicBezTo>
                    <a:pt x="399" y="998"/>
                    <a:pt x="400" y="996"/>
                    <a:pt x="404" y="997"/>
                  </a:cubicBezTo>
                  <a:cubicBezTo>
                    <a:pt x="405" y="997"/>
                    <a:pt x="406" y="998"/>
                    <a:pt x="408" y="998"/>
                  </a:cubicBezTo>
                  <a:cubicBezTo>
                    <a:pt x="409" y="998"/>
                    <a:pt x="410" y="997"/>
                    <a:pt x="411" y="998"/>
                  </a:cubicBezTo>
                  <a:cubicBezTo>
                    <a:pt x="412" y="998"/>
                    <a:pt x="414" y="999"/>
                    <a:pt x="415" y="1000"/>
                  </a:cubicBezTo>
                  <a:cubicBezTo>
                    <a:pt x="416" y="1001"/>
                    <a:pt x="417" y="1001"/>
                    <a:pt x="419" y="1001"/>
                  </a:cubicBezTo>
                  <a:cubicBezTo>
                    <a:pt x="421" y="1002"/>
                    <a:pt x="422" y="1002"/>
                    <a:pt x="423" y="1002"/>
                  </a:cubicBezTo>
                  <a:cubicBezTo>
                    <a:pt x="424" y="1003"/>
                    <a:pt x="425" y="1003"/>
                    <a:pt x="426" y="1004"/>
                  </a:cubicBezTo>
                  <a:cubicBezTo>
                    <a:pt x="428" y="1006"/>
                    <a:pt x="430" y="1006"/>
                    <a:pt x="433" y="1006"/>
                  </a:cubicBezTo>
                  <a:cubicBezTo>
                    <a:pt x="434" y="1007"/>
                    <a:pt x="437" y="1007"/>
                    <a:pt x="438" y="1007"/>
                  </a:cubicBezTo>
                  <a:cubicBezTo>
                    <a:pt x="439" y="1006"/>
                    <a:pt x="440" y="1006"/>
                    <a:pt x="442" y="1005"/>
                  </a:cubicBezTo>
                  <a:cubicBezTo>
                    <a:pt x="445" y="1005"/>
                    <a:pt x="447" y="1008"/>
                    <a:pt x="450" y="1008"/>
                  </a:cubicBezTo>
                  <a:cubicBezTo>
                    <a:pt x="451" y="1007"/>
                    <a:pt x="452" y="1007"/>
                    <a:pt x="453" y="1008"/>
                  </a:cubicBezTo>
                  <a:cubicBezTo>
                    <a:pt x="454" y="1008"/>
                    <a:pt x="456" y="1009"/>
                    <a:pt x="456" y="1009"/>
                  </a:cubicBezTo>
                  <a:cubicBezTo>
                    <a:pt x="457" y="1010"/>
                    <a:pt x="457" y="1012"/>
                    <a:pt x="458" y="1012"/>
                  </a:cubicBezTo>
                  <a:cubicBezTo>
                    <a:pt x="460" y="1013"/>
                    <a:pt x="462" y="1014"/>
                    <a:pt x="463" y="1015"/>
                  </a:cubicBezTo>
                  <a:cubicBezTo>
                    <a:pt x="465" y="1015"/>
                    <a:pt x="466" y="1015"/>
                    <a:pt x="468" y="1016"/>
                  </a:cubicBezTo>
                  <a:cubicBezTo>
                    <a:pt x="469" y="1017"/>
                    <a:pt x="469" y="1018"/>
                    <a:pt x="470" y="1018"/>
                  </a:cubicBezTo>
                  <a:cubicBezTo>
                    <a:pt x="472" y="1019"/>
                    <a:pt x="472" y="1019"/>
                    <a:pt x="472" y="1020"/>
                  </a:cubicBezTo>
                  <a:cubicBezTo>
                    <a:pt x="472" y="1021"/>
                    <a:pt x="470" y="1022"/>
                    <a:pt x="471" y="1022"/>
                  </a:cubicBezTo>
                  <a:cubicBezTo>
                    <a:pt x="472" y="1023"/>
                    <a:pt x="474" y="1022"/>
                    <a:pt x="474" y="1023"/>
                  </a:cubicBezTo>
                  <a:cubicBezTo>
                    <a:pt x="475" y="1024"/>
                    <a:pt x="476" y="1022"/>
                    <a:pt x="477" y="1022"/>
                  </a:cubicBezTo>
                  <a:cubicBezTo>
                    <a:pt x="477" y="1022"/>
                    <a:pt x="478" y="1022"/>
                    <a:pt x="479" y="1022"/>
                  </a:cubicBezTo>
                  <a:cubicBezTo>
                    <a:pt x="480" y="1021"/>
                    <a:pt x="482" y="1020"/>
                    <a:pt x="483" y="1020"/>
                  </a:cubicBezTo>
                  <a:cubicBezTo>
                    <a:pt x="487" y="1018"/>
                    <a:pt x="488" y="1019"/>
                    <a:pt x="491" y="1021"/>
                  </a:cubicBezTo>
                  <a:cubicBezTo>
                    <a:pt x="492" y="1020"/>
                    <a:pt x="492" y="1018"/>
                    <a:pt x="493" y="1018"/>
                  </a:cubicBezTo>
                  <a:cubicBezTo>
                    <a:pt x="494" y="1018"/>
                    <a:pt x="496" y="1020"/>
                    <a:pt x="497" y="1020"/>
                  </a:cubicBezTo>
                  <a:cubicBezTo>
                    <a:pt x="499" y="1021"/>
                    <a:pt x="499" y="1021"/>
                    <a:pt x="501" y="1023"/>
                  </a:cubicBezTo>
                  <a:cubicBezTo>
                    <a:pt x="502" y="1025"/>
                    <a:pt x="504" y="1024"/>
                    <a:pt x="506" y="1024"/>
                  </a:cubicBezTo>
                  <a:cubicBezTo>
                    <a:pt x="507" y="1024"/>
                    <a:pt x="509" y="1024"/>
                    <a:pt x="510" y="1026"/>
                  </a:cubicBezTo>
                  <a:cubicBezTo>
                    <a:pt x="510" y="1028"/>
                    <a:pt x="509" y="1029"/>
                    <a:pt x="508" y="1030"/>
                  </a:cubicBezTo>
                  <a:cubicBezTo>
                    <a:pt x="507" y="1033"/>
                    <a:pt x="510" y="1035"/>
                    <a:pt x="513" y="1036"/>
                  </a:cubicBezTo>
                  <a:cubicBezTo>
                    <a:pt x="513" y="1037"/>
                    <a:pt x="514" y="1037"/>
                    <a:pt x="514" y="1038"/>
                  </a:cubicBezTo>
                  <a:cubicBezTo>
                    <a:pt x="515" y="1038"/>
                    <a:pt x="516" y="1037"/>
                    <a:pt x="517" y="1038"/>
                  </a:cubicBezTo>
                  <a:cubicBezTo>
                    <a:pt x="518" y="1039"/>
                    <a:pt x="519" y="1038"/>
                    <a:pt x="520" y="1039"/>
                  </a:cubicBezTo>
                  <a:cubicBezTo>
                    <a:pt x="520" y="1041"/>
                    <a:pt x="524" y="1039"/>
                    <a:pt x="524" y="1042"/>
                  </a:cubicBezTo>
                  <a:cubicBezTo>
                    <a:pt x="526" y="1041"/>
                    <a:pt x="526" y="1043"/>
                    <a:pt x="527" y="1044"/>
                  </a:cubicBezTo>
                  <a:cubicBezTo>
                    <a:pt x="529" y="1044"/>
                    <a:pt x="529" y="1042"/>
                    <a:pt x="530" y="1044"/>
                  </a:cubicBezTo>
                  <a:cubicBezTo>
                    <a:pt x="531" y="1044"/>
                    <a:pt x="531" y="1045"/>
                    <a:pt x="532" y="1045"/>
                  </a:cubicBezTo>
                  <a:cubicBezTo>
                    <a:pt x="533" y="1046"/>
                    <a:pt x="533" y="1046"/>
                    <a:pt x="534" y="1047"/>
                  </a:cubicBezTo>
                  <a:cubicBezTo>
                    <a:pt x="535" y="1047"/>
                    <a:pt x="534" y="1048"/>
                    <a:pt x="535" y="1049"/>
                  </a:cubicBezTo>
                  <a:cubicBezTo>
                    <a:pt x="536" y="1050"/>
                    <a:pt x="536" y="1050"/>
                    <a:pt x="537" y="1051"/>
                  </a:cubicBezTo>
                  <a:cubicBezTo>
                    <a:pt x="539" y="1052"/>
                    <a:pt x="539" y="1053"/>
                    <a:pt x="540" y="1055"/>
                  </a:cubicBezTo>
                  <a:cubicBezTo>
                    <a:pt x="541" y="1057"/>
                    <a:pt x="543" y="1058"/>
                    <a:pt x="545" y="1058"/>
                  </a:cubicBezTo>
                  <a:cubicBezTo>
                    <a:pt x="547" y="1059"/>
                    <a:pt x="549" y="1060"/>
                    <a:pt x="551" y="1059"/>
                  </a:cubicBezTo>
                  <a:cubicBezTo>
                    <a:pt x="552" y="1059"/>
                    <a:pt x="553" y="1057"/>
                    <a:pt x="553" y="1055"/>
                  </a:cubicBezTo>
                  <a:cubicBezTo>
                    <a:pt x="554" y="1052"/>
                    <a:pt x="558" y="1052"/>
                    <a:pt x="560" y="1051"/>
                  </a:cubicBezTo>
                  <a:cubicBezTo>
                    <a:pt x="563" y="1049"/>
                    <a:pt x="563" y="1045"/>
                    <a:pt x="566" y="1042"/>
                  </a:cubicBezTo>
                  <a:cubicBezTo>
                    <a:pt x="564" y="1041"/>
                    <a:pt x="562" y="1041"/>
                    <a:pt x="561" y="1039"/>
                  </a:cubicBezTo>
                  <a:cubicBezTo>
                    <a:pt x="560" y="1036"/>
                    <a:pt x="559" y="1034"/>
                    <a:pt x="558" y="1032"/>
                  </a:cubicBezTo>
                  <a:cubicBezTo>
                    <a:pt x="556" y="1030"/>
                    <a:pt x="554" y="1028"/>
                    <a:pt x="553" y="1026"/>
                  </a:cubicBezTo>
                  <a:cubicBezTo>
                    <a:pt x="553" y="1025"/>
                    <a:pt x="552" y="1024"/>
                    <a:pt x="551" y="1023"/>
                  </a:cubicBezTo>
                  <a:cubicBezTo>
                    <a:pt x="551" y="1023"/>
                    <a:pt x="550" y="1022"/>
                    <a:pt x="550" y="1022"/>
                  </a:cubicBezTo>
                  <a:cubicBezTo>
                    <a:pt x="548" y="1020"/>
                    <a:pt x="549" y="1018"/>
                    <a:pt x="548" y="1016"/>
                  </a:cubicBezTo>
                  <a:cubicBezTo>
                    <a:pt x="547" y="1014"/>
                    <a:pt x="545" y="1014"/>
                    <a:pt x="544" y="1012"/>
                  </a:cubicBezTo>
                  <a:cubicBezTo>
                    <a:pt x="544" y="1010"/>
                    <a:pt x="544" y="1008"/>
                    <a:pt x="545" y="1006"/>
                  </a:cubicBezTo>
                  <a:cubicBezTo>
                    <a:pt x="545" y="1005"/>
                    <a:pt x="547" y="1002"/>
                    <a:pt x="545" y="1003"/>
                  </a:cubicBezTo>
                  <a:cubicBezTo>
                    <a:pt x="543" y="1001"/>
                    <a:pt x="545" y="998"/>
                    <a:pt x="546" y="995"/>
                  </a:cubicBezTo>
                  <a:cubicBezTo>
                    <a:pt x="546" y="993"/>
                    <a:pt x="548" y="991"/>
                    <a:pt x="547" y="989"/>
                  </a:cubicBezTo>
                  <a:cubicBezTo>
                    <a:pt x="546" y="986"/>
                    <a:pt x="546" y="990"/>
                    <a:pt x="545" y="991"/>
                  </a:cubicBezTo>
                  <a:cubicBezTo>
                    <a:pt x="545" y="993"/>
                    <a:pt x="543" y="995"/>
                    <a:pt x="543" y="998"/>
                  </a:cubicBezTo>
                  <a:cubicBezTo>
                    <a:pt x="543" y="998"/>
                    <a:pt x="543" y="998"/>
                    <a:pt x="543" y="998"/>
                  </a:cubicBezTo>
                  <a:cubicBezTo>
                    <a:pt x="542" y="998"/>
                    <a:pt x="542" y="998"/>
                    <a:pt x="542" y="998"/>
                  </a:cubicBezTo>
                  <a:cubicBezTo>
                    <a:pt x="542" y="994"/>
                    <a:pt x="544" y="992"/>
                    <a:pt x="543" y="989"/>
                  </a:cubicBezTo>
                  <a:cubicBezTo>
                    <a:pt x="542" y="986"/>
                    <a:pt x="540" y="983"/>
                    <a:pt x="540" y="980"/>
                  </a:cubicBezTo>
                  <a:cubicBezTo>
                    <a:pt x="540" y="980"/>
                    <a:pt x="540" y="979"/>
                    <a:pt x="539" y="979"/>
                  </a:cubicBezTo>
                  <a:cubicBezTo>
                    <a:pt x="539" y="979"/>
                    <a:pt x="538" y="979"/>
                    <a:pt x="538" y="979"/>
                  </a:cubicBezTo>
                  <a:cubicBezTo>
                    <a:pt x="536" y="979"/>
                    <a:pt x="536" y="978"/>
                    <a:pt x="535" y="976"/>
                  </a:cubicBezTo>
                  <a:cubicBezTo>
                    <a:pt x="535" y="975"/>
                    <a:pt x="535" y="974"/>
                    <a:pt x="533" y="974"/>
                  </a:cubicBezTo>
                  <a:cubicBezTo>
                    <a:pt x="531" y="974"/>
                    <a:pt x="530" y="974"/>
                    <a:pt x="529" y="973"/>
                  </a:cubicBezTo>
                  <a:cubicBezTo>
                    <a:pt x="528" y="972"/>
                    <a:pt x="529" y="971"/>
                    <a:pt x="529" y="970"/>
                  </a:cubicBezTo>
                  <a:cubicBezTo>
                    <a:pt x="529" y="969"/>
                    <a:pt x="529" y="967"/>
                    <a:pt x="530" y="966"/>
                  </a:cubicBezTo>
                  <a:cubicBezTo>
                    <a:pt x="531" y="965"/>
                    <a:pt x="532" y="965"/>
                    <a:pt x="533" y="964"/>
                  </a:cubicBezTo>
                  <a:cubicBezTo>
                    <a:pt x="535" y="963"/>
                    <a:pt x="535" y="962"/>
                    <a:pt x="535" y="960"/>
                  </a:cubicBezTo>
                  <a:cubicBezTo>
                    <a:pt x="535" y="961"/>
                    <a:pt x="535" y="963"/>
                    <a:pt x="536" y="962"/>
                  </a:cubicBezTo>
                  <a:cubicBezTo>
                    <a:pt x="536" y="961"/>
                    <a:pt x="538" y="959"/>
                    <a:pt x="538" y="957"/>
                  </a:cubicBezTo>
                  <a:cubicBezTo>
                    <a:pt x="539" y="956"/>
                    <a:pt x="539" y="955"/>
                    <a:pt x="540" y="953"/>
                  </a:cubicBezTo>
                  <a:cubicBezTo>
                    <a:pt x="541" y="952"/>
                    <a:pt x="542" y="951"/>
                    <a:pt x="542" y="949"/>
                  </a:cubicBezTo>
                  <a:cubicBezTo>
                    <a:pt x="542" y="948"/>
                    <a:pt x="542" y="946"/>
                    <a:pt x="542" y="946"/>
                  </a:cubicBezTo>
                  <a:cubicBezTo>
                    <a:pt x="543" y="945"/>
                    <a:pt x="544" y="946"/>
                    <a:pt x="544" y="945"/>
                  </a:cubicBezTo>
                  <a:cubicBezTo>
                    <a:pt x="545" y="945"/>
                    <a:pt x="544" y="943"/>
                    <a:pt x="544" y="943"/>
                  </a:cubicBezTo>
                  <a:cubicBezTo>
                    <a:pt x="544" y="941"/>
                    <a:pt x="542" y="938"/>
                    <a:pt x="543" y="937"/>
                  </a:cubicBezTo>
                  <a:cubicBezTo>
                    <a:pt x="543" y="937"/>
                    <a:pt x="545" y="940"/>
                    <a:pt x="546" y="940"/>
                  </a:cubicBezTo>
                  <a:cubicBezTo>
                    <a:pt x="547" y="940"/>
                    <a:pt x="547" y="937"/>
                    <a:pt x="547" y="936"/>
                  </a:cubicBezTo>
                  <a:cubicBezTo>
                    <a:pt x="548" y="937"/>
                    <a:pt x="548" y="938"/>
                    <a:pt x="549" y="938"/>
                  </a:cubicBezTo>
                  <a:cubicBezTo>
                    <a:pt x="550" y="939"/>
                    <a:pt x="550" y="939"/>
                    <a:pt x="551" y="939"/>
                  </a:cubicBezTo>
                  <a:cubicBezTo>
                    <a:pt x="552" y="938"/>
                    <a:pt x="552" y="937"/>
                    <a:pt x="553" y="937"/>
                  </a:cubicBezTo>
                  <a:cubicBezTo>
                    <a:pt x="554" y="937"/>
                    <a:pt x="555" y="937"/>
                    <a:pt x="556" y="937"/>
                  </a:cubicBezTo>
                  <a:cubicBezTo>
                    <a:pt x="559" y="938"/>
                    <a:pt x="559" y="936"/>
                    <a:pt x="561" y="934"/>
                  </a:cubicBezTo>
                  <a:cubicBezTo>
                    <a:pt x="563" y="932"/>
                    <a:pt x="565" y="930"/>
                    <a:pt x="567" y="933"/>
                  </a:cubicBezTo>
                  <a:cubicBezTo>
                    <a:pt x="567" y="933"/>
                    <a:pt x="569" y="937"/>
                    <a:pt x="570" y="935"/>
                  </a:cubicBezTo>
                  <a:cubicBezTo>
                    <a:pt x="570" y="933"/>
                    <a:pt x="568" y="931"/>
                    <a:pt x="568" y="930"/>
                  </a:cubicBezTo>
                  <a:cubicBezTo>
                    <a:pt x="567" y="927"/>
                    <a:pt x="567" y="926"/>
                    <a:pt x="570" y="926"/>
                  </a:cubicBezTo>
                  <a:cubicBezTo>
                    <a:pt x="572" y="927"/>
                    <a:pt x="572" y="927"/>
                    <a:pt x="573" y="926"/>
                  </a:cubicBezTo>
                  <a:cubicBezTo>
                    <a:pt x="573" y="926"/>
                    <a:pt x="574" y="925"/>
                    <a:pt x="574" y="925"/>
                  </a:cubicBezTo>
                  <a:cubicBezTo>
                    <a:pt x="575" y="925"/>
                    <a:pt x="576" y="925"/>
                    <a:pt x="576" y="925"/>
                  </a:cubicBezTo>
                  <a:cubicBezTo>
                    <a:pt x="576" y="924"/>
                    <a:pt x="574" y="921"/>
                    <a:pt x="576" y="921"/>
                  </a:cubicBezTo>
                  <a:cubicBezTo>
                    <a:pt x="577" y="922"/>
                    <a:pt x="578" y="922"/>
                    <a:pt x="579" y="922"/>
                  </a:cubicBezTo>
                  <a:cubicBezTo>
                    <a:pt x="579" y="920"/>
                    <a:pt x="573" y="919"/>
                    <a:pt x="574" y="917"/>
                  </a:cubicBezTo>
                  <a:cubicBezTo>
                    <a:pt x="573" y="917"/>
                    <a:pt x="571" y="916"/>
                    <a:pt x="570" y="915"/>
                  </a:cubicBezTo>
                  <a:cubicBezTo>
                    <a:pt x="569" y="915"/>
                    <a:pt x="569" y="914"/>
                    <a:pt x="568" y="914"/>
                  </a:cubicBezTo>
                  <a:cubicBezTo>
                    <a:pt x="567" y="914"/>
                    <a:pt x="566" y="914"/>
                    <a:pt x="565" y="914"/>
                  </a:cubicBezTo>
                  <a:cubicBezTo>
                    <a:pt x="565" y="912"/>
                    <a:pt x="562" y="908"/>
                    <a:pt x="566" y="908"/>
                  </a:cubicBezTo>
                  <a:cubicBezTo>
                    <a:pt x="569" y="908"/>
                    <a:pt x="569" y="911"/>
                    <a:pt x="572" y="909"/>
                  </a:cubicBezTo>
                  <a:cubicBezTo>
                    <a:pt x="575" y="908"/>
                    <a:pt x="572" y="905"/>
                    <a:pt x="571" y="903"/>
                  </a:cubicBezTo>
                  <a:cubicBezTo>
                    <a:pt x="569" y="900"/>
                    <a:pt x="567" y="896"/>
                    <a:pt x="566" y="893"/>
                  </a:cubicBezTo>
                  <a:cubicBezTo>
                    <a:pt x="565" y="892"/>
                    <a:pt x="565" y="891"/>
                    <a:pt x="564" y="890"/>
                  </a:cubicBezTo>
                  <a:cubicBezTo>
                    <a:pt x="563" y="889"/>
                    <a:pt x="563" y="889"/>
                    <a:pt x="562" y="888"/>
                  </a:cubicBezTo>
                  <a:cubicBezTo>
                    <a:pt x="561" y="885"/>
                    <a:pt x="559" y="882"/>
                    <a:pt x="557" y="881"/>
                  </a:cubicBezTo>
                  <a:cubicBezTo>
                    <a:pt x="555" y="879"/>
                    <a:pt x="552" y="880"/>
                    <a:pt x="549" y="880"/>
                  </a:cubicBezTo>
                  <a:cubicBezTo>
                    <a:pt x="548" y="880"/>
                    <a:pt x="546" y="879"/>
                    <a:pt x="545" y="878"/>
                  </a:cubicBezTo>
                  <a:cubicBezTo>
                    <a:pt x="544" y="878"/>
                    <a:pt x="543" y="877"/>
                    <a:pt x="543" y="877"/>
                  </a:cubicBezTo>
                  <a:cubicBezTo>
                    <a:pt x="543" y="878"/>
                    <a:pt x="543" y="881"/>
                    <a:pt x="542" y="882"/>
                  </a:cubicBezTo>
                  <a:cubicBezTo>
                    <a:pt x="541" y="883"/>
                    <a:pt x="539" y="881"/>
                    <a:pt x="538" y="880"/>
                  </a:cubicBezTo>
                  <a:cubicBezTo>
                    <a:pt x="536" y="878"/>
                    <a:pt x="538" y="877"/>
                    <a:pt x="537" y="875"/>
                  </a:cubicBezTo>
                  <a:cubicBezTo>
                    <a:pt x="537" y="875"/>
                    <a:pt x="536" y="874"/>
                    <a:pt x="536" y="874"/>
                  </a:cubicBezTo>
                  <a:cubicBezTo>
                    <a:pt x="536" y="872"/>
                    <a:pt x="537" y="872"/>
                    <a:pt x="538" y="871"/>
                  </a:cubicBezTo>
                  <a:cubicBezTo>
                    <a:pt x="538" y="870"/>
                    <a:pt x="538" y="870"/>
                    <a:pt x="537" y="869"/>
                  </a:cubicBezTo>
                  <a:cubicBezTo>
                    <a:pt x="537" y="870"/>
                    <a:pt x="537" y="868"/>
                    <a:pt x="537" y="868"/>
                  </a:cubicBezTo>
                  <a:cubicBezTo>
                    <a:pt x="537" y="868"/>
                    <a:pt x="536" y="867"/>
                    <a:pt x="536" y="867"/>
                  </a:cubicBezTo>
                  <a:cubicBezTo>
                    <a:pt x="536" y="866"/>
                    <a:pt x="536" y="866"/>
                    <a:pt x="536" y="865"/>
                  </a:cubicBezTo>
                  <a:cubicBezTo>
                    <a:pt x="536" y="863"/>
                    <a:pt x="533" y="863"/>
                    <a:pt x="531" y="863"/>
                  </a:cubicBezTo>
                  <a:cubicBezTo>
                    <a:pt x="529" y="862"/>
                    <a:pt x="526" y="861"/>
                    <a:pt x="524" y="860"/>
                  </a:cubicBezTo>
                  <a:cubicBezTo>
                    <a:pt x="524" y="857"/>
                    <a:pt x="525" y="854"/>
                    <a:pt x="526" y="852"/>
                  </a:cubicBezTo>
                  <a:cubicBezTo>
                    <a:pt x="527" y="850"/>
                    <a:pt x="528" y="847"/>
                    <a:pt x="530" y="845"/>
                  </a:cubicBezTo>
                  <a:cubicBezTo>
                    <a:pt x="531" y="843"/>
                    <a:pt x="533" y="843"/>
                    <a:pt x="534" y="841"/>
                  </a:cubicBezTo>
                  <a:cubicBezTo>
                    <a:pt x="536" y="839"/>
                    <a:pt x="536" y="837"/>
                    <a:pt x="534" y="835"/>
                  </a:cubicBezTo>
                  <a:cubicBezTo>
                    <a:pt x="533" y="834"/>
                    <a:pt x="531" y="833"/>
                    <a:pt x="530" y="832"/>
                  </a:cubicBezTo>
                  <a:cubicBezTo>
                    <a:pt x="529" y="830"/>
                    <a:pt x="531" y="827"/>
                    <a:pt x="532" y="825"/>
                  </a:cubicBezTo>
                  <a:cubicBezTo>
                    <a:pt x="532" y="821"/>
                    <a:pt x="532" y="817"/>
                    <a:pt x="536" y="815"/>
                  </a:cubicBezTo>
                  <a:cubicBezTo>
                    <a:pt x="537" y="814"/>
                    <a:pt x="540" y="813"/>
                    <a:pt x="541" y="811"/>
                  </a:cubicBezTo>
                  <a:cubicBezTo>
                    <a:pt x="542" y="810"/>
                    <a:pt x="540" y="809"/>
                    <a:pt x="540" y="808"/>
                  </a:cubicBezTo>
                  <a:cubicBezTo>
                    <a:pt x="540" y="807"/>
                    <a:pt x="541" y="804"/>
                    <a:pt x="541" y="803"/>
                  </a:cubicBezTo>
                  <a:cubicBezTo>
                    <a:pt x="542" y="802"/>
                    <a:pt x="543" y="799"/>
                    <a:pt x="545" y="799"/>
                  </a:cubicBezTo>
                  <a:cubicBezTo>
                    <a:pt x="549" y="799"/>
                    <a:pt x="552" y="804"/>
                    <a:pt x="554" y="807"/>
                  </a:cubicBezTo>
                  <a:cubicBezTo>
                    <a:pt x="555" y="809"/>
                    <a:pt x="556" y="811"/>
                    <a:pt x="557" y="813"/>
                  </a:cubicBezTo>
                  <a:cubicBezTo>
                    <a:pt x="558" y="814"/>
                    <a:pt x="558" y="815"/>
                    <a:pt x="558" y="816"/>
                  </a:cubicBezTo>
                  <a:cubicBezTo>
                    <a:pt x="559" y="817"/>
                    <a:pt x="560" y="817"/>
                    <a:pt x="560" y="817"/>
                  </a:cubicBezTo>
                  <a:cubicBezTo>
                    <a:pt x="562" y="818"/>
                    <a:pt x="563" y="818"/>
                    <a:pt x="565" y="818"/>
                  </a:cubicBezTo>
                  <a:cubicBezTo>
                    <a:pt x="567" y="817"/>
                    <a:pt x="569" y="816"/>
                    <a:pt x="570" y="814"/>
                  </a:cubicBezTo>
                  <a:cubicBezTo>
                    <a:pt x="571" y="814"/>
                    <a:pt x="571" y="812"/>
                    <a:pt x="571" y="811"/>
                  </a:cubicBezTo>
                  <a:cubicBezTo>
                    <a:pt x="571" y="810"/>
                    <a:pt x="570" y="810"/>
                    <a:pt x="570" y="810"/>
                  </a:cubicBezTo>
                  <a:cubicBezTo>
                    <a:pt x="569" y="808"/>
                    <a:pt x="569" y="806"/>
                    <a:pt x="569" y="804"/>
                  </a:cubicBezTo>
                  <a:cubicBezTo>
                    <a:pt x="568" y="802"/>
                    <a:pt x="568" y="800"/>
                    <a:pt x="567" y="798"/>
                  </a:cubicBezTo>
                  <a:cubicBezTo>
                    <a:pt x="567" y="796"/>
                    <a:pt x="565" y="794"/>
                    <a:pt x="566" y="793"/>
                  </a:cubicBezTo>
                  <a:cubicBezTo>
                    <a:pt x="568" y="793"/>
                    <a:pt x="569" y="795"/>
                    <a:pt x="572" y="794"/>
                  </a:cubicBezTo>
                  <a:cubicBezTo>
                    <a:pt x="574" y="792"/>
                    <a:pt x="575" y="790"/>
                    <a:pt x="578" y="788"/>
                  </a:cubicBezTo>
                  <a:cubicBezTo>
                    <a:pt x="580" y="788"/>
                    <a:pt x="582" y="788"/>
                    <a:pt x="582" y="785"/>
                  </a:cubicBezTo>
                  <a:cubicBezTo>
                    <a:pt x="582" y="783"/>
                    <a:pt x="580" y="782"/>
                    <a:pt x="581" y="780"/>
                  </a:cubicBezTo>
                  <a:cubicBezTo>
                    <a:pt x="581" y="777"/>
                    <a:pt x="584" y="779"/>
                    <a:pt x="586" y="779"/>
                  </a:cubicBezTo>
                  <a:cubicBezTo>
                    <a:pt x="589" y="779"/>
                    <a:pt x="590" y="777"/>
                    <a:pt x="592" y="775"/>
                  </a:cubicBezTo>
                  <a:cubicBezTo>
                    <a:pt x="594" y="774"/>
                    <a:pt x="596" y="775"/>
                    <a:pt x="598" y="773"/>
                  </a:cubicBezTo>
                  <a:cubicBezTo>
                    <a:pt x="600" y="772"/>
                    <a:pt x="600" y="769"/>
                    <a:pt x="602" y="769"/>
                  </a:cubicBezTo>
                  <a:cubicBezTo>
                    <a:pt x="602" y="99"/>
                    <a:pt x="602" y="99"/>
                    <a:pt x="602" y="99"/>
                  </a:cubicBezTo>
                  <a:cubicBezTo>
                    <a:pt x="598" y="98"/>
                    <a:pt x="596" y="104"/>
                    <a:pt x="594" y="106"/>
                  </a:cubicBezTo>
                  <a:close/>
                  <a:moveTo>
                    <a:pt x="403" y="271"/>
                  </a:moveTo>
                  <a:cubicBezTo>
                    <a:pt x="403" y="270"/>
                    <a:pt x="396" y="267"/>
                    <a:pt x="402" y="268"/>
                  </a:cubicBezTo>
                  <a:cubicBezTo>
                    <a:pt x="404" y="268"/>
                    <a:pt x="405" y="268"/>
                    <a:pt x="406" y="270"/>
                  </a:cubicBezTo>
                  <a:cubicBezTo>
                    <a:pt x="406" y="271"/>
                    <a:pt x="405" y="275"/>
                    <a:pt x="404" y="273"/>
                  </a:cubicBezTo>
                  <a:cubicBezTo>
                    <a:pt x="404" y="273"/>
                    <a:pt x="404" y="272"/>
                    <a:pt x="403" y="271"/>
                  </a:cubicBezTo>
                  <a:close/>
                  <a:moveTo>
                    <a:pt x="395" y="271"/>
                  </a:moveTo>
                  <a:cubicBezTo>
                    <a:pt x="395" y="270"/>
                    <a:pt x="398" y="270"/>
                    <a:pt x="399" y="271"/>
                  </a:cubicBezTo>
                  <a:cubicBezTo>
                    <a:pt x="401" y="271"/>
                    <a:pt x="401" y="272"/>
                    <a:pt x="403" y="274"/>
                  </a:cubicBezTo>
                  <a:cubicBezTo>
                    <a:pt x="404" y="274"/>
                    <a:pt x="405" y="274"/>
                    <a:pt x="405" y="275"/>
                  </a:cubicBezTo>
                  <a:cubicBezTo>
                    <a:pt x="406" y="276"/>
                    <a:pt x="405" y="277"/>
                    <a:pt x="404" y="277"/>
                  </a:cubicBezTo>
                  <a:cubicBezTo>
                    <a:pt x="401" y="276"/>
                    <a:pt x="400" y="273"/>
                    <a:pt x="398" y="272"/>
                  </a:cubicBezTo>
                  <a:cubicBezTo>
                    <a:pt x="397" y="272"/>
                    <a:pt x="395" y="272"/>
                    <a:pt x="395" y="271"/>
                  </a:cubicBezTo>
                  <a:close/>
                </a:path>
              </a:pathLst>
            </a:custGeom>
            <a:grpFill/>
            <a:ln w="3175" cap="rnd">
              <a:solidFill>
                <a:srgbClr val="C8C9C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0" name="Freeform 14">
              <a:extLst>
                <a:ext uri="{FF2B5EF4-FFF2-40B4-BE49-F238E27FC236}">
                  <a16:creationId xmlns:a16="http://schemas.microsoft.com/office/drawing/2014/main" id="{30DB5D50-DE3E-33D1-D163-727AE65E8384}"/>
                </a:ext>
              </a:extLst>
            </p:cNvPr>
            <p:cNvSpPr>
              <a:spLocks/>
            </p:cNvSpPr>
            <p:nvPr/>
          </p:nvSpPr>
          <p:spPr bwMode="auto">
            <a:xfrm>
              <a:off x="9804400" y="5302250"/>
              <a:ext cx="144463" cy="168275"/>
            </a:xfrm>
            <a:custGeom>
              <a:avLst/>
              <a:gdLst>
                <a:gd name="T0" fmla="*/ 18 w 38"/>
                <a:gd name="T1" fmla="*/ 40 h 44"/>
                <a:gd name="T2" fmla="*/ 17 w 38"/>
                <a:gd name="T3" fmla="*/ 35 h 44"/>
                <a:gd name="T4" fmla="*/ 20 w 38"/>
                <a:gd name="T5" fmla="*/ 31 h 44"/>
                <a:gd name="T6" fmla="*/ 20 w 38"/>
                <a:gd name="T7" fmla="*/ 31 h 44"/>
                <a:gd name="T8" fmla="*/ 26 w 38"/>
                <a:gd name="T9" fmla="*/ 25 h 44"/>
                <a:gd name="T10" fmla="*/ 30 w 38"/>
                <a:gd name="T11" fmla="*/ 28 h 44"/>
                <a:gd name="T12" fmla="*/ 33 w 38"/>
                <a:gd name="T13" fmla="*/ 25 h 44"/>
                <a:gd name="T14" fmla="*/ 32 w 38"/>
                <a:gd name="T15" fmla="*/ 22 h 44"/>
                <a:gd name="T16" fmla="*/ 34 w 38"/>
                <a:gd name="T17" fmla="*/ 21 h 44"/>
                <a:gd name="T18" fmla="*/ 37 w 38"/>
                <a:gd name="T19" fmla="*/ 19 h 44"/>
                <a:gd name="T20" fmla="*/ 37 w 38"/>
                <a:gd name="T21" fmla="*/ 17 h 44"/>
                <a:gd name="T22" fmla="*/ 34 w 38"/>
                <a:gd name="T23" fmla="*/ 15 h 44"/>
                <a:gd name="T24" fmla="*/ 31 w 38"/>
                <a:gd name="T25" fmla="*/ 13 h 44"/>
                <a:gd name="T26" fmla="*/ 28 w 38"/>
                <a:gd name="T27" fmla="*/ 12 h 44"/>
                <a:gd name="T28" fmla="*/ 21 w 38"/>
                <a:gd name="T29" fmla="*/ 7 h 44"/>
                <a:gd name="T30" fmla="*/ 18 w 38"/>
                <a:gd name="T31" fmla="*/ 4 h 44"/>
                <a:gd name="T32" fmla="*/ 15 w 38"/>
                <a:gd name="T33" fmla="*/ 1 h 44"/>
                <a:gd name="T34" fmla="*/ 13 w 38"/>
                <a:gd name="T35" fmla="*/ 1 h 44"/>
                <a:gd name="T36" fmla="*/ 11 w 38"/>
                <a:gd name="T37" fmla="*/ 0 h 44"/>
                <a:gd name="T38" fmla="*/ 11 w 38"/>
                <a:gd name="T39" fmla="*/ 7 h 44"/>
                <a:gd name="T40" fmla="*/ 7 w 38"/>
                <a:gd name="T41" fmla="*/ 6 h 44"/>
                <a:gd name="T42" fmla="*/ 4 w 38"/>
                <a:gd name="T43" fmla="*/ 11 h 44"/>
                <a:gd name="T44" fmla="*/ 3 w 38"/>
                <a:gd name="T45" fmla="*/ 14 h 44"/>
                <a:gd name="T46" fmla="*/ 2 w 38"/>
                <a:gd name="T47" fmla="*/ 15 h 44"/>
                <a:gd name="T48" fmla="*/ 1 w 38"/>
                <a:gd name="T49" fmla="*/ 18 h 44"/>
                <a:gd name="T50" fmla="*/ 2 w 38"/>
                <a:gd name="T51" fmla="*/ 23 h 44"/>
                <a:gd name="T52" fmla="*/ 0 w 38"/>
                <a:gd name="T53" fmla="*/ 26 h 44"/>
                <a:gd name="T54" fmla="*/ 0 w 38"/>
                <a:gd name="T55" fmla="*/ 28 h 44"/>
                <a:gd name="T56" fmla="*/ 5 w 38"/>
                <a:gd name="T57" fmla="*/ 30 h 44"/>
                <a:gd name="T58" fmla="*/ 6 w 38"/>
                <a:gd name="T59" fmla="*/ 33 h 44"/>
                <a:gd name="T60" fmla="*/ 8 w 38"/>
                <a:gd name="T61" fmla="*/ 36 h 44"/>
                <a:gd name="T62" fmla="*/ 13 w 38"/>
                <a:gd name="T63" fmla="*/ 39 h 44"/>
                <a:gd name="T64" fmla="*/ 18 w 38"/>
                <a:gd name="T65" fmla="*/ 44 h 44"/>
                <a:gd name="T66" fmla="*/ 18 w 38"/>
                <a:gd name="T67" fmla="*/ 4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8" h="44">
                  <a:moveTo>
                    <a:pt x="18" y="40"/>
                  </a:moveTo>
                  <a:cubicBezTo>
                    <a:pt x="18" y="38"/>
                    <a:pt x="17" y="37"/>
                    <a:pt x="17" y="35"/>
                  </a:cubicBezTo>
                  <a:cubicBezTo>
                    <a:pt x="18" y="34"/>
                    <a:pt x="19" y="32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29"/>
                    <a:pt x="24" y="24"/>
                    <a:pt x="26" y="25"/>
                  </a:cubicBezTo>
                  <a:cubicBezTo>
                    <a:pt x="28" y="26"/>
                    <a:pt x="26" y="30"/>
                    <a:pt x="30" y="28"/>
                  </a:cubicBezTo>
                  <a:cubicBezTo>
                    <a:pt x="31" y="27"/>
                    <a:pt x="33" y="26"/>
                    <a:pt x="33" y="25"/>
                  </a:cubicBezTo>
                  <a:cubicBezTo>
                    <a:pt x="33" y="23"/>
                    <a:pt x="31" y="23"/>
                    <a:pt x="32" y="22"/>
                  </a:cubicBezTo>
                  <a:cubicBezTo>
                    <a:pt x="32" y="21"/>
                    <a:pt x="33" y="21"/>
                    <a:pt x="34" y="21"/>
                  </a:cubicBezTo>
                  <a:cubicBezTo>
                    <a:pt x="35" y="21"/>
                    <a:pt x="36" y="20"/>
                    <a:pt x="37" y="19"/>
                  </a:cubicBezTo>
                  <a:cubicBezTo>
                    <a:pt x="37" y="18"/>
                    <a:pt x="38" y="19"/>
                    <a:pt x="37" y="17"/>
                  </a:cubicBezTo>
                  <a:cubicBezTo>
                    <a:pt x="37" y="16"/>
                    <a:pt x="35" y="16"/>
                    <a:pt x="34" y="15"/>
                  </a:cubicBezTo>
                  <a:cubicBezTo>
                    <a:pt x="33" y="15"/>
                    <a:pt x="33" y="14"/>
                    <a:pt x="31" y="13"/>
                  </a:cubicBezTo>
                  <a:cubicBezTo>
                    <a:pt x="30" y="12"/>
                    <a:pt x="29" y="13"/>
                    <a:pt x="28" y="12"/>
                  </a:cubicBezTo>
                  <a:cubicBezTo>
                    <a:pt x="25" y="11"/>
                    <a:pt x="22" y="9"/>
                    <a:pt x="21" y="7"/>
                  </a:cubicBezTo>
                  <a:cubicBezTo>
                    <a:pt x="20" y="5"/>
                    <a:pt x="19" y="4"/>
                    <a:pt x="18" y="4"/>
                  </a:cubicBezTo>
                  <a:cubicBezTo>
                    <a:pt x="16" y="3"/>
                    <a:pt x="15" y="3"/>
                    <a:pt x="15" y="1"/>
                  </a:cubicBezTo>
                  <a:cubicBezTo>
                    <a:pt x="14" y="1"/>
                    <a:pt x="14" y="1"/>
                    <a:pt x="13" y="1"/>
                  </a:cubicBezTo>
                  <a:cubicBezTo>
                    <a:pt x="12" y="0"/>
                    <a:pt x="11" y="0"/>
                    <a:pt x="11" y="0"/>
                  </a:cubicBezTo>
                  <a:cubicBezTo>
                    <a:pt x="10" y="2"/>
                    <a:pt x="14" y="7"/>
                    <a:pt x="11" y="7"/>
                  </a:cubicBezTo>
                  <a:cubicBezTo>
                    <a:pt x="9" y="7"/>
                    <a:pt x="9" y="5"/>
                    <a:pt x="7" y="6"/>
                  </a:cubicBezTo>
                  <a:cubicBezTo>
                    <a:pt x="5" y="7"/>
                    <a:pt x="5" y="9"/>
                    <a:pt x="4" y="11"/>
                  </a:cubicBezTo>
                  <a:cubicBezTo>
                    <a:pt x="4" y="12"/>
                    <a:pt x="4" y="13"/>
                    <a:pt x="3" y="14"/>
                  </a:cubicBezTo>
                  <a:cubicBezTo>
                    <a:pt x="3" y="14"/>
                    <a:pt x="2" y="14"/>
                    <a:pt x="2" y="15"/>
                  </a:cubicBezTo>
                  <a:cubicBezTo>
                    <a:pt x="1" y="16"/>
                    <a:pt x="1" y="16"/>
                    <a:pt x="1" y="18"/>
                  </a:cubicBezTo>
                  <a:cubicBezTo>
                    <a:pt x="1" y="20"/>
                    <a:pt x="1" y="21"/>
                    <a:pt x="2" y="23"/>
                  </a:cubicBezTo>
                  <a:cubicBezTo>
                    <a:pt x="3" y="25"/>
                    <a:pt x="2" y="25"/>
                    <a:pt x="0" y="26"/>
                  </a:cubicBezTo>
                  <a:cubicBezTo>
                    <a:pt x="1" y="27"/>
                    <a:pt x="0" y="28"/>
                    <a:pt x="0" y="28"/>
                  </a:cubicBezTo>
                  <a:cubicBezTo>
                    <a:pt x="2" y="30"/>
                    <a:pt x="4" y="29"/>
                    <a:pt x="5" y="30"/>
                  </a:cubicBezTo>
                  <a:cubicBezTo>
                    <a:pt x="6" y="31"/>
                    <a:pt x="6" y="32"/>
                    <a:pt x="6" y="33"/>
                  </a:cubicBezTo>
                  <a:cubicBezTo>
                    <a:pt x="7" y="34"/>
                    <a:pt x="8" y="35"/>
                    <a:pt x="8" y="36"/>
                  </a:cubicBezTo>
                  <a:cubicBezTo>
                    <a:pt x="10" y="37"/>
                    <a:pt x="12" y="37"/>
                    <a:pt x="13" y="39"/>
                  </a:cubicBezTo>
                  <a:cubicBezTo>
                    <a:pt x="15" y="41"/>
                    <a:pt x="15" y="43"/>
                    <a:pt x="18" y="44"/>
                  </a:cubicBezTo>
                  <a:cubicBezTo>
                    <a:pt x="18" y="43"/>
                    <a:pt x="18" y="41"/>
                    <a:pt x="18" y="40"/>
                  </a:cubicBezTo>
                  <a:close/>
                </a:path>
              </a:pathLst>
            </a:custGeom>
            <a:grpFill/>
            <a:ln w="3175" cap="rnd">
              <a:solidFill>
                <a:srgbClr val="C8C9C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" name="Freeform 15">
              <a:extLst>
                <a:ext uri="{FF2B5EF4-FFF2-40B4-BE49-F238E27FC236}">
                  <a16:creationId xmlns:a16="http://schemas.microsoft.com/office/drawing/2014/main" id="{E3C68E19-57B4-CEDC-C308-CE0E3C56CBAF}"/>
                </a:ext>
              </a:extLst>
            </p:cNvPr>
            <p:cNvSpPr>
              <a:spLocks/>
            </p:cNvSpPr>
            <p:nvPr/>
          </p:nvSpPr>
          <p:spPr bwMode="auto">
            <a:xfrm>
              <a:off x="9956800" y="5424488"/>
              <a:ext cx="185738" cy="149225"/>
            </a:xfrm>
            <a:custGeom>
              <a:avLst/>
              <a:gdLst>
                <a:gd name="T0" fmla="*/ 48 w 49"/>
                <a:gd name="T1" fmla="*/ 21 h 39"/>
                <a:gd name="T2" fmla="*/ 49 w 49"/>
                <a:gd name="T3" fmla="*/ 18 h 39"/>
                <a:gd name="T4" fmla="*/ 48 w 49"/>
                <a:gd name="T5" fmla="*/ 14 h 39"/>
                <a:gd name="T6" fmla="*/ 46 w 49"/>
                <a:gd name="T7" fmla="*/ 9 h 39"/>
                <a:gd name="T8" fmla="*/ 40 w 49"/>
                <a:gd name="T9" fmla="*/ 6 h 39"/>
                <a:gd name="T10" fmla="*/ 38 w 49"/>
                <a:gd name="T11" fmla="*/ 2 h 39"/>
                <a:gd name="T12" fmla="*/ 36 w 49"/>
                <a:gd name="T13" fmla="*/ 0 h 39"/>
                <a:gd name="T14" fmla="*/ 30 w 49"/>
                <a:gd name="T15" fmla="*/ 1 h 39"/>
                <a:gd name="T16" fmla="*/ 25 w 49"/>
                <a:gd name="T17" fmla="*/ 2 h 39"/>
                <a:gd name="T18" fmla="*/ 20 w 49"/>
                <a:gd name="T19" fmla="*/ 3 h 39"/>
                <a:gd name="T20" fmla="*/ 16 w 49"/>
                <a:gd name="T21" fmla="*/ 6 h 39"/>
                <a:gd name="T22" fmla="*/ 13 w 49"/>
                <a:gd name="T23" fmla="*/ 5 h 39"/>
                <a:gd name="T24" fmla="*/ 7 w 49"/>
                <a:gd name="T25" fmla="*/ 7 h 39"/>
                <a:gd name="T26" fmla="*/ 2 w 49"/>
                <a:gd name="T27" fmla="*/ 13 h 39"/>
                <a:gd name="T28" fmla="*/ 1 w 49"/>
                <a:gd name="T29" fmla="*/ 17 h 39"/>
                <a:gd name="T30" fmla="*/ 1 w 49"/>
                <a:gd name="T31" fmla="*/ 20 h 39"/>
                <a:gd name="T32" fmla="*/ 0 w 49"/>
                <a:gd name="T33" fmla="*/ 21 h 39"/>
                <a:gd name="T34" fmla="*/ 0 w 49"/>
                <a:gd name="T35" fmla="*/ 23 h 39"/>
                <a:gd name="T36" fmla="*/ 1 w 49"/>
                <a:gd name="T37" fmla="*/ 26 h 39"/>
                <a:gd name="T38" fmla="*/ 1 w 49"/>
                <a:gd name="T39" fmla="*/ 27 h 39"/>
                <a:gd name="T40" fmla="*/ 4 w 49"/>
                <a:gd name="T41" fmla="*/ 36 h 39"/>
                <a:gd name="T42" fmla="*/ 7 w 49"/>
                <a:gd name="T43" fmla="*/ 38 h 39"/>
                <a:gd name="T44" fmla="*/ 10 w 49"/>
                <a:gd name="T45" fmla="*/ 39 h 39"/>
                <a:gd name="T46" fmla="*/ 15 w 49"/>
                <a:gd name="T47" fmla="*/ 39 h 39"/>
                <a:gd name="T48" fmla="*/ 19 w 49"/>
                <a:gd name="T49" fmla="*/ 38 h 39"/>
                <a:gd name="T50" fmla="*/ 22 w 49"/>
                <a:gd name="T51" fmla="*/ 38 h 39"/>
                <a:gd name="T52" fmla="*/ 23 w 49"/>
                <a:gd name="T53" fmla="*/ 38 h 39"/>
                <a:gd name="T54" fmla="*/ 26 w 49"/>
                <a:gd name="T55" fmla="*/ 37 h 39"/>
                <a:gd name="T56" fmla="*/ 28 w 49"/>
                <a:gd name="T57" fmla="*/ 33 h 39"/>
                <a:gd name="T58" fmla="*/ 32 w 49"/>
                <a:gd name="T59" fmla="*/ 31 h 39"/>
                <a:gd name="T60" fmla="*/ 38 w 49"/>
                <a:gd name="T61" fmla="*/ 32 h 39"/>
                <a:gd name="T62" fmla="*/ 43 w 49"/>
                <a:gd name="T63" fmla="*/ 31 h 39"/>
                <a:gd name="T64" fmla="*/ 47 w 49"/>
                <a:gd name="T65" fmla="*/ 27 h 39"/>
                <a:gd name="T66" fmla="*/ 48 w 49"/>
                <a:gd name="T67" fmla="*/ 21 h 39"/>
                <a:gd name="T68" fmla="*/ 48 w 49"/>
                <a:gd name="T69" fmla="*/ 2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9" h="39">
                  <a:moveTo>
                    <a:pt x="48" y="21"/>
                  </a:moveTo>
                  <a:cubicBezTo>
                    <a:pt x="48" y="20"/>
                    <a:pt x="49" y="19"/>
                    <a:pt x="49" y="18"/>
                  </a:cubicBezTo>
                  <a:cubicBezTo>
                    <a:pt x="49" y="17"/>
                    <a:pt x="49" y="15"/>
                    <a:pt x="48" y="14"/>
                  </a:cubicBezTo>
                  <a:cubicBezTo>
                    <a:pt x="47" y="13"/>
                    <a:pt x="47" y="10"/>
                    <a:pt x="46" y="9"/>
                  </a:cubicBezTo>
                  <a:cubicBezTo>
                    <a:pt x="45" y="7"/>
                    <a:pt x="42" y="7"/>
                    <a:pt x="40" y="6"/>
                  </a:cubicBezTo>
                  <a:cubicBezTo>
                    <a:pt x="39" y="5"/>
                    <a:pt x="39" y="4"/>
                    <a:pt x="38" y="2"/>
                  </a:cubicBezTo>
                  <a:cubicBezTo>
                    <a:pt x="37" y="2"/>
                    <a:pt x="36" y="1"/>
                    <a:pt x="36" y="0"/>
                  </a:cubicBezTo>
                  <a:cubicBezTo>
                    <a:pt x="33" y="0"/>
                    <a:pt x="32" y="1"/>
                    <a:pt x="30" y="1"/>
                  </a:cubicBezTo>
                  <a:cubicBezTo>
                    <a:pt x="28" y="1"/>
                    <a:pt x="27" y="1"/>
                    <a:pt x="25" y="2"/>
                  </a:cubicBezTo>
                  <a:cubicBezTo>
                    <a:pt x="23" y="3"/>
                    <a:pt x="23" y="3"/>
                    <a:pt x="20" y="3"/>
                  </a:cubicBezTo>
                  <a:cubicBezTo>
                    <a:pt x="18" y="3"/>
                    <a:pt x="18" y="4"/>
                    <a:pt x="16" y="6"/>
                  </a:cubicBezTo>
                  <a:cubicBezTo>
                    <a:pt x="15" y="7"/>
                    <a:pt x="15" y="5"/>
                    <a:pt x="13" y="5"/>
                  </a:cubicBezTo>
                  <a:cubicBezTo>
                    <a:pt x="12" y="5"/>
                    <a:pt x="9" y="6"/>
                    <a:pt x="7" y="7"/>
                  </a:cubicBezTo>
                  <a:cubicBezTo>
                    <a:pt x="5" y="9"/>
                    <a:pt x="6" y="13"/>
                    <a:pt x="2" y="13"/>
                  </a:cubicBezTo>
                  <a:cubicBezTo>
                    <a:pt x="2" y="14"/>
                    <a:pt x="1" y="16"/>
                    <a:pt x="1" y="17"/>
                  </a:cubicBezTo>
                  <a:cubicBezTo>
                    <a:pt x="1" y="18"/>
                    <a:pt x="1" y="19"/>
                    <a:pt x="1" y="20"/>
                  </a:cubicBezTo>
                  <a:cubicBezTo>
                    <a:pt x="1" y="20"/>
                    <a:pt x="1" y="20"/>
                    <a:pt x="0" y="21"/>
                  </a:cubicBezTo>
                  <a:cubicBezTo>
                    <a:pt x="0" y="22"/>
                    <a:pt x="0" y="22"/>
                    <a:pt x="0" y="23"/>
                  </a:cubicBezTo>
                  <a:cubicBezTo>
                    <a:pt x="1" y="24"/>
                    <a:pt x="1" y="24"/>
                    <a:pt x="1" y="26"/>
                  </a:cubicBezTo>
                  <a:cubicBezTo>
                    <a:pt x="1" y="26"/>
                    <a:pt x="1" y="27"/>
                    <a:pt x="1" y="27"/>
                  </a:cubicBezTo>
                  <a:cubicBezTo>
                    <a:pt x="0" y="30"/>
                    <a:pt x="3" y="33"/>
                    <a:pt x="4" y="36"/>
                  </a:cubicBezTo>
                  <a:cubicBezTo>
                    <a:pt x="5" y="38"/>
                    <a:pt x="5" y="38"/>
                    <a:pt x="7" y="38"/>
                  </a:cubicBezTo>
                  <a:cubicBezTo>
                    <a:pt x="8" y="37"/>
                    <a:pt x="10" y="37"/>
                    <a:pt x="10" y="39"/>
                  </a:cubicBezTo>
                  <a:cubicBezTo>
                    <a:pt x="12" y="39"/>
                    <a:pt x="14" y="39"/>
                    <a:pt x="15" y="39"/>
                  </a:cubicBezTo>
                  <a:cubicBezTo>
                    <a:pt x="17" y="38"/>
                    <a:pt x="18" y="37"/>
                    <a:pt x="19" y="38"/>
                  </a:cubicBezTo>
                  <a:cubicBezTo>
                    <a:pt x="20" y="38"/>
                    <a:pt x="21" y="39"/>
                    <a:pt x="22" y="38"/>
                  </a:cubicBezTo>
                  <a:cubicBezTo>
                    <a:pt x="22" y="38"/>
                    <a:pt x="23" y="38"/>
                    <a:pt x="23" y="38"/>
                  </a:cubicBezTo>
                  <a:cubicBezTo>
                    <a:pt x="24" y="37"/>
                    <a:pt x="25" y="37"/>
                    <a:pt x="26" y="37"/>
                  </a:cubicBezTo>
                  <a:cubicBezTo>
                    <a:pt x="26" y="35"/>
                    <a:pt x="26" y="35"/>
                    <a:pt x="28" y="33"/>
                  </a:cubicBezTo>
                  <a:cubicBezTo>
                    <a:pt x="29" y="32"/>
                    <a:pt x="30" y="32"/>
                    <a:pt x="32" y="31"/>
                  </a:cubicBezTo>
                  <a:cubicBezTo>
                    <a:pt x="34" y="31"/>
                    <a:pt x="36" y="32"/>
                    <a:pt x="38" y="32"/>
                  </a:cubicBezTo>
                  <a:cubicBezTo>
                    <a:pt x="40" y="32"/>
                    <a:pt x="41" y="31"/>
                    <a:pt x="43" y="31"/>
                  </a:cubicBezTo>
                  <a:cubicBezTo>
                    <a:pt x="43" y="28"/>
                    <a:pt x="45" y="27"/>
                    <a:pt x="47" y="27"/>
                  </a:cubicBezTo>
                  <a:cubicBezTo>
                    <a:pt x="47" y="25"/>
                    <a:pt x="48" y="23"/>
                    <a:pt x="48" y="21"/>
                  </a:cubicBezTo>
                  <a:cubicBezTo>
                    <a:pt x="48" y="20"/>
                    <a:pt x="48" y="23"/>
                    <a:pt x="48" y="21"/>
                  </a:cubicBezTo>
                  <a:close/>
                </a:path>
              </a:pathLst>
            </a:custGeom>
            <a:grpFill/>
            <a:ln w="3175" cap="rnd">
              <a:solidFill>
                <a:srgbClr val="C8C9C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" name="Freeform 16">
              <a:extLst>
                <a:ext uri="{FF2B5EF4-FFF2-40B4-BE49-F238E27FC236}">
                  <a16:creationId xmlns:a16="http://schemas.microsoft.com/office/drawing/2014/main" id="{B681B4CE-7478-7601-6CBB-E2A4F592A1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99513" y="1244600"/>
              <a:ext cx="1944688" cy="2335212"/>
            </a:xfrm>
            <a:custGeom>
              <a:avLst/>
              <a:gdLst>
                <a:gd name="T0" fmla="*/ 221 w 511"/>
                <a:gd name="T1" fmla="*/ 230 h 613"/>
                <a:gd name="T2" fmla="*/ 141 w 511"/>
                <a:gd name="T3" fmla="*/ 416 h 613"/>
                <a:gd name="T4" fmla="*/ 114 w 511"/>
                <a:gd name="T5" fmla="*/ 567 h 613"/>
                <a:gd name="T6" fmla="*/ 79 w 511"/>
                <a:gd name="T7" fmla="*/ 592 h 613"/>
                <a:gd name="T8" fmla="*/ 11 w 511"/>
                <a:gd name="T9" fmla="*/ 586 h 613"/>
                <a:gd name="T10" fmla="*/ 9 w 511"/>
                <a:gd name="T11" fmla="*/ 563 h 613"/>
                <a:gd name="T12" fmla="*/ 23 w 511"/>
                <a:gd name="T13" fmla="*/ 527 h 613"/>
                <a:gd name="T14" fmla="*/ 1 w 511"/>
                <a:gd name="T15" fmla="*/ 500 h 613"/>
                <a:gd name="T16" fmla="*/ 46 w 511"/>
                <a:gd name="T17" fmla="*/ 482 h 613"/>
                <a:gd name="T18" fmla="*/ 16 w 511"/>
                <a:gd name="T19" fmla="*/ 478 h 613"/>
                <a:gd name="T20" fmla="*/ 7 w 511"/>
                <a:gd name="T21" fmla="*/ 460 h 613"/>
                <a:gd name="T22" fmla="*/ 38 w 511"/>
                <a:gd name="T23" fmla="*/ 442 h 613"/>
                <a:gd name="T24" fmla="*/ 59 w 511"/>
                <a:gd name="T25" fmla="*/ 427 h 613"/>
                <a:gd name="T26" fmla="*/ 67 w 511"/>
                <a:gd name="T27" fmla="*/ 413 h 613"/>
                <a:gd name="T28" fmla="*/ 97 w 511"/>
                <a:gd name="T29" fmla="*/ 399 h 613"/>
                <a:gd name="T30" fmla="*/ 125 w 511"/>
                <a:gd name="T31" fmla="*/ 373 h 613"/>
                <a:gd name="T32" fmla="*/ 109 w 511"/>
                <a:gd name="T33" fmla="*/ 358 h 613"/>
                <a:gd name="T34" fmla="*/ 128 w 511"/>
                <a:gd name="T35" fmla="*/ 338 h 613"/>
                <a:gd name="T36" fmla="*/ 152 w 511"/>
                <a:gd name="T37" fmla="*/ 293 h 613"/>
                <a:gd name="T38" fmla="*/ 161 w 511"/>
                <a:gd name="T39" fmla="*/ 264 h 613"/>
                <a:gd name="T40" fmla="*/ 177 w 511"/>
                <a:gd name="T41" fmla="*/ 228 h 613"/>
                <a:gd name="T42" fmla="*/ 190 w 511"/>
                <a:gd name="T43" fmla="*/ 218 h 613"/>
                <a:gd name="T44" fmla="*/ 202 w 511"/>
                <a:gd name="T45" fmla="*/ 195 h 613"/>
                <a:gd name="T46" fmla="*/ 219 w 511"/>
                <a:gd name="T47" fmla="*/ 178 h 613"/>
                <a:gd name="T48" fmla="*/ 241 w 511"/>
                <a:gd name="T49" fmla="*/ 161 h 613"/>
                <a:gd name="T50" fmla="*/ 251 w 511"/>
                <a:gd name="T51" fmla="*/ 138 h 613"/>
                <a:gd name="T52" fmla="*/ 270 w 511"/>
                <a:gd name="T53" fmla="*/ 95 h 613"/>
                <a:gd name="T54" fmla="*/ 290 w 511"/>
                <a:gd name="T55" fmla="*/ 93 h 613"/>
                <a:gd name="T56" fmla="*/ 307 w 511"/>
                <a:gd name="T57" fmla="*/ 92 h 613"/>
                <a:gd name="T58" fmla="*/ 330 w 511"/>
                <a:gd name="T59" fmla="*/ 67 h 613"/>
                <a:gd name="T60" fmla="*/ 344 w 511"/>
                <a:gd name="T61" fmla="*/ 55 h 613"/>
                <a:gd name="T62" fmla="*/ 366 w 511"/>
                <a:gd name="T63" fmla="*/ 45 h 613"/>
                <a:gd name="T64" fmla="*/ 398 w 511"/>
                <a:gd name="T65" fmla="*/ 19 h 613"/>
                <a:gd name="T66" fmla="*/ 407 w 511"/>
                <a:gd name="T67" fmla="*/ 41 h 613"/>
                <a:gd name="T68" fmla="*/ 438 w 511"/>
                <a:gd name="T69" fmla="*/ 24 h 613"/>
                <a:gd name="T70" fmla="*/ 462 w 511"/>
                <a:gd name="T71" fmla="*/ 13 h 613"/>
                <a:gd name="T72" fmla="*/ 457 w 511"/>
                <a:gd name="T73" fmla="*/ 46 h 613"/>
                <a:gd name="T74" fmla="*/ 491 w 511"/>
                <a:gd name="T75" fmla="*/ 38 h 613"/>
                <a:gd name="T76" fmla="*/ 480 w 511"/>
                <a:gd name="T77" fmla="*/ 69 h 613"/>
                <a:gd name="T78" fmla="*/ 507 w 511"/>
                <a:gd name="T79" fmla="*/ 95 h 613"/>
                <a:gd name="T80" fmla="*/ 417 w 511"/>
                <a:gd name="T81" fmla="*/ 83 h 613"/>
                <a:gd name="T82" fmla="*/ 339 w 511"/>
                <a:gd name="T83" fmla="*/ 130 h 613"/>
                <a:gd name="T84" fmla="*/ 72 w 511"/>
                <a:gd name="T85" fmla="*/ 388 h 613"/>
                <a:gd name="T86" fmla="*/ 214 w 511"/>
                <a:gd name="T87" fmla="*/ 175 h 613"/>
                <a:gd name="T88" fmla="*/ 165 w 511"/>
                <a:gd name="T89" fmla="*/ 170 h 613"/>
                <a:gd name="T90" fmla="*/ 188 w 511"/>
                <a:gd name="T91" fmla="*/ 159 h 613"/>
                <a:gd name="T92" fmla="*/ 198 w 511"/>
                <a:gd name="T93" fmla="*/ 129 h 613"/>
                <a:gd name="T94" fmla="*/ 206 w 511"/>
                <a:gd name="T95" fmla="*/ 123 h 613"/>
                <a:gd name="T96" fmla="*/ 215 w 511"/>
                <a:gd name="T97" fmla="*/ 158 h 613"/>
                <a:gd name="T98" fmla="*/ 223 w 511"/>
                <a:gd name="T99" fmla="*/ 125 h 613"/>
                <a:gd name="T100" fmla="*/ 256 w 511"/>
                <a:gd name="T101" fmla="*/ 102 h 613"/>
                <a:gd name="T102" fmla="*/ 237 w 511"/>
                <a:gd name="T103" fmla="*/ 114 h 613"/>
                <a:gd name="T104" fmla="*/ 268 w 511"/>
                <a:gd name="T105" fmla="*/ 80 h 613"/>
                <a:gd name="T106" fmla="*/ 272 w 511"/>
                <a:gd name="T107" fmla="*/ 74 h 613"/>
                <a:gd name="T108" fmla="*/ 282 w 511"/>
                <a:gd name="T109" fmla="*/ 60 h 613"/>
                <a:gd name="T110" fmla="*/ 303 w 511"/>
                <a:gd name="T111" fmla="*/ 59 h 613"/>
                <a:gd name="T112" fmla="*/ 356 w 511"/>
                <a:gd name="T113" fmla="*/ 47 h 613"/>
                <a:gd name="T114" fmla="*/ 342 w 511"/>
                <a:gd name="T115" fmla="*/ 40 h 613"/>
                <a:gd name="T116" fmla="*/ 346 w 511"/>
                <a:gd name="T117" fmla="*/ 30 h 613"/>
                <a:gd name="T118" fmla="*/ 387 w 511"/>
                <a:gd name="T119" fmla="*/ 8 h 613"/>
                <a:gd name="T120" fmla="*/ 402 w 511"/>
                <a:gd name="T121" fmla="*/ 8 h 613"/>
                <a:gd name="T122" fmla="*/ 62 w 511"/>
                <a:gd name="T123" fmla="*/ 404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11" h="613">
                  <a:moveTo>
                    <a:pt x="307" y="123"/>
                  </a:moveTo>
                  <a:cubicBezTo>
                    <a:pt x="304" y="123"/>
                    <a:pt x="301" y="123"/>
                    <a:pt x="298" y="122"/>
                  </a:cubicBezTo>
                  <a:cubicBezTo>
                    <a:pt x="297" y="124"/>
                    <a:pt x="298" y="125"/>
                    <a:pt x="300" y="127"/>
                  </a:cubicBezTo>
                  <a:cubicBezTo>
                    <a:pt x="302" y="129"/>
                    <a:pt x="302" y="130"/>
                    <a:pt x="302" y="133"/>
                  </a:cubicBezTo>
                  <a:cubicBezTo>
                    <a:pt x="302" y="137"/>
                    <a:pt x="301" y="142"/>
                    <a:pt x="298" y="145"/>
                  </a:cubicBezTo>
                  <a:cubicBezTo>
                    <a:pt x="297" y="146"/>
                    <a:pt x="295" y="147"/>
                    <a:pt x="294" y="148"/>
                  </a:cubicBezTo>
                  <a:cubicBezTo>
                    <a:pt x="293" y="150"/>
                    <a:pt x="295" y="150"/>
                    <a:pt x="297" y="151"/>
                  </a:cubicBezTo>
                  <a:cubicBezTo>
                    <a:pt x="299" y="152"/>
                    <a:pt x="299" y="152"/>
                    <a:pt x="298" y="154"/>
                  </a:cubicBezTo>
                  <a:cubicBezTo>
                    <a:pt x="297" y="156"/>
                    <a:pt x="296" y="159"/>
                    <a:pt x="294" y="158"/>
                  </a:cubicBezTo>
                  <a:cubicBezTo>
                    <a:pt x="292" y="158"/>
                    <a:pt x="289" y="156"/>
                    <a:pt x="287" y="156"/>
                  </a:cubicBezTo>
                  <a:cubicBezTo>
                    <a:pt x="285" y="154"/>
                    <a:pt x="283" y="153"/>
                    <a:pt x="280" y="152"/>
                  </a:cubicBezTo>
                  <a:cubicBezTo>
                    <a:pt x="278" y="152"/>
                    <a:pt x="276" y="151"/>
                    <a:pt x="274" y="151"/>
                  </a:cubicBezTo>
                  <a:cubicBezTo>
                    <a:pt x="271" y="151"/>
                    <a:pt x="270" y="151"/>
                    <a:pt x="268" y="150"/>
                  </a:cubicBezTo>
                  <a:cubicBezTo>
                    <a:pt x="266" y="149"/>
                    <a:pt x="265" y="147"/>
                    <a:pt x="264" y="147"/>
                  </a:cubicBezTo>
                  <a:cubicBezTo>
                    <a:pt x="262" y="147"/>
                    <a:pt x="260" y="148"/>
                    <a:pt x="259" y="149"/>
                  </a:cubicBezTo>
                  <a:cubicBezTo>
                    <a:pt x="258" y="151"/>
                    <a:pt x="259" y="153"/>
                    <a:pt x="259" y="155"/>
                  </a:cubicBezTo>
                  <a:cubicBezTo>
                    <a:pt x="259" y="157"/>
                    <a:pt x="259" y="160"/>
                    <a:pt x="259" y="163"/>
                  </a:cubicBezTo>
                  <a:cubicBezTo>
                    <a:pt x="259" y="165"/>
                    <a:pt x="260" y="167"/>
                    <a:pt x="259" y="170"/>
                  </a:cubicBezTo>
                  <a:cubicBezTo>
                    <a:pt x="258" y="172"/>
                    <a:pt x="257" y="174"/>
                    <a:pt x="256" y="176"/>
                  </a:cubicBezTo>
                  <a:cubicBezTo>
                    <a:pt x="255" y="177"/>
                    <a:pt x="255" y="179"/>
                    <a:pt x="254" y="179"/>
                  </a:cubicBezTo>
                  <a:cubicBezTo>
                    <a:pt x="252" y="179"/>
                    <a:pt x="249" y="177"/>
                    <a:pt x="248" y="176"/>
                  </a:cubicBezTo>
                  <a:cubicBezTo>
                    <a:pt x="247" y="175"/>
                    <a:pt x="244" y="173"/>
                    <a:pt x="243" y="173"/>
                  </a:cubicBezTo>
                  <a:cubicBezTo>
                    <a:pt x="241" y="173"/>
                    <a:pt x="240" y="176"/>
                    <a:pt x="239" y="177"/>
                  </a:cubicBezTo>
                  <a:cubicBezTo>
                    <a:pt x="236" y="180"/>
                    <a:pt x="230" y="183"/>
                    <a:pt x="230" y="188"/>
                  </a:cubicBezTo>
                  <a:cubicBezTo>
                    <a:pt x="229" y="192"/>
                    <a:pt x="229" y="198"/>
                    <a:pt x="226" y="201"/>
                  </a:cubicBezTo>
                  <a:cubicBezTo>
                    <a:pt x="223" y="204"/>
                    <a:pt x="218" y="202"/>
                    <a:pt x="219" y="208"/>
                  </a:cubicBezTo>
                  <a:cubicBezTo>
                    <a:pt x="220" y="212"/>
                    <a:pt x="225" y="215"/>
                    <a:pt x="225" y="220"/>
                  </a:cubicBezTo>
                  <a:cubicBezTo>
                    <a:pt x="226" y="224"/>
                    <a:pt x="224" y="228"/>
                    <a:pt x="221" y="230"/>
                  </a:cubicBezTo>
                  <a:cubicBezTo>
                    <a:pt x="217" y="233"/>
                    <a:pt x="214" y="237"/>
                    <a:pt x="213" y="242"/>
                  </a:cubicBezTo>
                  <a:cubicBezTo>
                    <a:pt x="212" y="244"/>
                    <a:pt x="212" y="246"/>
                    <a:pt x="211" y="248"/>
                  </a:cubicBezTo>
                  <a:cubicBezTo>
                    <a:pt x="209" y="250"/>
                    <a:pt x="207" y="251"/>
                    <a:pt x="206" y="253"/>
                  </a:cubicBezTo>
                  <a:cubicBezTo>
                    <a:pt x="204" y="257"/>
                    <a:pt x="208" y="261"/>
                    <a:pt x="206" y="265"/>
                  </a:cubicBezTo>
                  <a:cubicBezTo>
                    <a:pt x="205" y="266"/>
                    <a:pt x="203" y="267"/>
                    <a:pt x="202" y="268"/>
                  </a:cubicBezTo>
                  <a:cubicBezTo>
                    <a:pt x="200" y="269"/>
                    <a:pt x="198" y="270"/>
                    <a:pt x="196" y="271"/>
                  </a:cubicBezTo>
                  <a:cubicBezTo>
                    <a:pt x="192" y="272"/>
                    <a:pt x="187" y="270"/>
                    <a:pt x="188" y="276"/>
                  </a:cubicBezTo>
                  <a:cubicBezTo>
                    <a:pt x="189" y="280"/>
                    <a:pt x="191" y="284"/>
                    <a:pt x="190" y="288"/>
                  </a:cubicBezTo>
                  <a:cubicBezTo>
                    <a:pt x="190" y="290"/>
                    <a:pt x="189" y="293"/>
                    <a:pt x="188" y="295"/>
                  </a:cubicBezTo>
                  <a:cubicBezTo>
                    <a:pt x="188" y="298"/>
                    <a:pt x="188" y="300"/>
                    <a:pt x="188" y="303"/>
                  </a:cubicBezTo>
                  <a:cubicBezTo>
                    <a:pt x="188" y="306"/>
                    <a:pt x="188" y="308"/>
                    <a:pt x="187" y="310"/>
                  </a:cubicBezTo>
                  <a:cubicBezTo>
                    <a:pt x="187" y="311"/>
                    <a:pt x="186" y="312"/>
                    <a:pt x="185" y="313"/>
                  </a:cubicBezTo>
                  <a:cubicBezTo>
                    <a:pt x="185" y="314"/>
                    <a:pt x="185" y="316"/>
                    <a:pt x="185" y="317"/>
                  </a:cubicBezTo>
                  <a:cubicBezTo>
                    <a:pt x="184" y="321"/>
                    <a:pt x="181" y="325"/>
                    <a:pt x="179" y="329"/>
                  </a:cubicBezTo>
                  <a:cubicBezTo>
                    <a:pt x="178" y="331"/>
                    <a:pt x="177" y="333"/>
                    <a:pt x="176" y="335"/>
                  </a:cubicBezTo>
                  <a:cubicBezTo>
                    <a:pt x="175" y="337"/>
                    <a:pt x="173" y="338"/>
                    <a:pt x="172" y="340"/>
                  </a:cubicBezTo>
                  <a:cubicBezTo>
                    <a:pt x="169" y="344"/>
                    <a:pt x="174" y="347"/>
                    <a:pt x="177" y="348"/>
                  </a:cubicBezTo>
                  <a:cubicBezTo>
                    <a:pt x="179" y="350"/>
                    <a:pt x="180" y="350"/>
                    <a:pt x="181" y="352"/>
                  </a:cubicBezTo>
                  <a:cubicBezTo>
                    <a:pt x="181" y="354"/>
                    <a:pt x="181" y="357"/>
                    <a:pt x="181" y="359"/>
                  </a:cubicBezTo>
                  <a:cubicBezTo>
                    <a:pt x="181" y="362"/>
                    <a:pt x="180" y="370"/>
                    <a:pt x="176" y="370"/>
                  </a:cubicBezTo>
                  <a:cubicBezTo>
                    <a:pt x="174" y="369"/>
                    <a:pt x="172" y="368"/>
                    <a:pt x="170" y="368"/>
                  </a:cubicBezTo>
                  <a:cubicBezTo>
                    <a:pt x="167" y="367"/>
                    <a:pt x="164" y="367"/>
                    <a:pt x="162" y="367"/>
                  </a:cubicBezTo>
                  <a:cubicBezTo>
                    <a:pt x="158" y="368"/>
                    <a:pt x="153" y="371"/>
                    <a:pt x="150" y="374"/>
                  </a:cubicBezTo>
                  <a:cubicBezTo>
                    <a:pt x="148" y="378"/>
                    <a:pt x="146" y="383"/>
                    <a:pt x="144" y="386"/>
                  </a:cubicBezTo>
                  <a:cubicBezTo>
                    <a:pt x="142" y="388"/>
                    <a:pt x="143" y="389"/>
                    <a:pt x="143" y="392"/>
                  </a:cubicBezTo>
                  <a:cubicBezTo>
                    <a:pt x="143" y="395"/>
                    <a:pt x="141" y="396"/>
                    <a:pt x="140" y="398"/>
                  </a:cubicBezTo>
                  <a:cubicBezTo>
                    <a:pt x="137" y="403"/>
                    <a:pt x="140" y="407"/>
                    <a:pt x="142" y="411"/>
                  </a:cubicBezTo>
                  <a:cubicBezTo>
                    <a:pt x="143" y="414"/>
                    <a:pt x="143" y="414"/>
                    <a:pt x="141" y="416"/>
                  </a:cubicBezTo>
                  <a:cubicBezTo>
                    <a:pt x="140" y="418"/>
                    <a:pt x="140" y="420"/>
                    <a:pt x="141" y="422"/>
                  </a:cubicBezTo>
                  <a:cubicBezTo>
                    <a:pt x="142" y="425"/>
                    <a:pt x="141" y="427"/>
                    <a:pt x="141" y="429"/>
                  </a:cubicBezTo>
                  <a:cubicBezTo>
                    <a:pt x="140" y="432"/>
                    <a:pt x="141" y="434"/>
                    <a:pt x="142" y="436"/>
                  </a:cubicBezTo>
                  <a:cubicBezTo>
                    <a:pt x="143" y="441"/>
                    <a:pt x="145" y="445"/>
                    <a:pt x="144" y="450"/>
                  </a:cubicBezTo>
                  <a:cubicBezTo>
                    <a:pt x="144" y="453"/>
                    <a:pt x="144" y="456"/>
                    <a:pt x="143" y="458"/>
                  </a:cubicBezTo>
                  <a:cubicBezTo>
                    <a:pt x="143" y="461"/>
                    <a:pt x="142" y="463"/>
                    <a:pt x="142" y="466"/>
                  </a:cubicBezTo>
                  <a:cubicBezTo>
                    <a:pt x="142" y="468"/>
                    <a:pt x="143" y="470"/>
                    <a:pt x="145" y="472"/>
                  </a:cubicBezTo>
                  <a:cubicBezTo>
                    <a:pt x="146" y="474"/>
                    <a:pt x="148" y="474"/>
                    <a:pt x="150" y="475"/>
                  </a:cubicBezTo>
                  <a:cubicBezTo>
                    <a:pt x="153" y="477"/>
                    <a:pt x="155" y="482"/>
                    <a:pt x="155" y="485"/>
                  </a:cubicBezTo>
                  <a:cubicBezTo>
                    <a:pt x="155" y="487"/>
                    <a:pt x="155" y="489"/>
                    <a:pt x="154" y="491"/>
                  </a:cubicBezTo>
                  <a:cubicBezTo>
                    <a:pt x="153" y="492"/>
                    <a:pt x="154" y="495"/>
                    <a:pt x="152" y="496"/>
                  </a:cubicBezTo>
                  <a:cubicBezTo>
                    <a:pt x="150" y="496"/>
                    <a:pt x="146" y="496"/>
                    <a:pt x="145" y="497"/>
                  </a:cubicBezTo>
                  <a:cubicBezTo>
                    <a:pt x="143" y="499"/>
                    <a:pt x="145" y="503"/>
                    <a:pt x="145" y="505"/>
                  </a:cubicBezTo>
                  <a:cubicBezTo>
                    <a:pt x="146" y="510"/>
                    <a:pt x="150" y="515"/>
                    <a:pt x="150" y="520"/>
                  </a:cubicBezTo>
                  <a:cubicBezTo>
                    <a:pt x="150" y="523"/>
                    <a:pt x="149" y="525"/>
                    <a:pt x="149" y="528"/>
                  </a:cubicBezTo>
                  <a:cubicBezTo>
                    <a:pt x="149" y="531"/>
                    <a:pt x="149" y="533"/>
                    <a:pt x="147" y="536"/>
                  </a:cubicBezTo>
                  <a:cubicBezTo>
                    <a:pt x="146" y="538"/>
                    <a:pt x="144" y="540"/>
                    <a:pt x="142" y="541"/>
                  </a:cubicBezTo>
                  <a:cubicBezTo>
                    <a:pt x="140" y="542"/>
                    <a:pt x="137" y="541"/>
                    <a:pt x="136" y="543"/>
                  </a:cubicBezTo>
                  <a:cubicBezTo>
                    <a:pt x="135" y="546"/>
                    <a:pt x="138" y="548"/>
                    <a:pt x="136" y="550"/>
                  </a:cubicBezTo>
                  <a:cubicBezTo>
                    <a:pt x="135" y="552"/>
                    <a:pt x="133" y="552"/>
                    <a:pt x="133" y="554"/>
                  </a:cubicBezTo>
                  <a:cubicBezTo>
                    <a:pt x="133" y="557"/>
                    <a:pt x="134" y="560"/>
                    <a:pt x="134" y="562"/>
                  </a:cubicBezTo>
                  <a:cubicBezTo>
                    <a:pt x="135" y="566"/>
                    <a:pt x="134" y="568"/>
                    <a:pt x="133" y="571"/>
                  </a:cubicBezTo>
                  <a:cubicBezTo>
                    <a:pt x="133" y="573"/>
                    <a:pt x="132" y="582"/>
                    <a:pt x="129" y="580"/>
                  </a:cubicBezTo>
                  <a:cubicBezTo>
                    <a:pt x="125" y="579"/>
                    <a:pt x="129" y="572"/>
                    <a:pt x="123" y="572"/>
                  </a:cubicBezTo>
                  <a:cubicBezTo>
                    <a:pt x="123" y="571"/>
                    <a:pt x="123" y="570"/>
                    <a:pt x="123" y="569"/>
                  </a:cubicBezTo>
                  <a:cubicBezTo>
                    <a:pt x="121" y="570"/>
                    <a:pt x="121" y="570"/>
                    <a:pt x="119" y="570"/>
                  </a:cubicBezTo>
                  <a:cubicBezTo>
                    <a:pt x="119" y="570"/>
                    <a:pt x="119" y="569"/>
                    <a:pt x="118" y="569"/>
                  </a:cubicBezTo>
                  <a:cubicBezTo>
                    <a:pt x="117" y="570"/>
                    <a:pt x="114" y="569"/>
                    <a:pt x="114" y="567"/>
                  </a:cubicBezTo>
                  <a:cubicBezTo>
                    <a:pt x="113" y="566"/>
                    <a:pt x="114" y="565"/>
                    <a:pt x="114" y="565"/>
                  </a:cubicBezTo>
                  <a:cubicBezTo>
                    <a:pt x="114" y="564"/>
                    <a:pt x="113" y="563"/>
                    <a:pt x="112" y="562"/>
                  </a:cubicBezTo>
                  <a:cubicBezTo>
                    <a:pt x="112" y="561"/>
                    <a:pt x="112" y="560"/>
                    <a:pt x="112" y="559"/>
                  </a:cubicBezTo>
                  <a:cubicBezTo>
                    <a:pt x="112" y="558"/>
                    <a:pt x="111" y="558"/>
                    <a:pt x="112" y="557"/>
                  </a:cubicBezTo>
                  <a:cubicBezTo>
                    <a:pt x="112" y="555"/>
                    <a:pt x="112" y="554"/>
                    <a:pt x="112" y="553"/>
                  </a:cubicBezTo>
                  <a:cubicBezTo>
                    <a:pt x="112" y="552"/>
                    <a:pt x="112" y="550"/>
                    <a:pt x="111" y="549"/>
                  </a:cubicBezTo>
                  <a:cubicBezTo>
                    <a:pt x="111" y="550"/>
                    <a:pt x="110" y="556"/>
                    <a:pt x="108" y="555"/>
                  </a:cubicBezTo>
                  <a:cubicBezTo>
                    <a:pt x="107" y="554"/>
                    <a:pt x="108" y="551"/>
                    <a:pt x="107" y="550"/>
                  </a:cubicBezTo>
                  <a:cubicBezTo>
                    <a:pt x="106" y="548"/>
                    <a:pt x="105" y="548"/>
                    <a:pt x="105" y="551"/>
                  </a:cubicBezTo>
                  <a:cubicBezTo>
                    <a:pt x="105" y="551"/>
                    <a:pt x="107" y="555"/>
                    <a:pt x="105" y="554"/>
                  </a:cubicBezTo>
                  <a:cubicBezTo>
                    <a:pt x="103" y="557"/>
                    <a:pt x="107" y="557"/>
                    <a:pt x="108" y="558"/>
                  </a:cubicBezTo>
                  <a:cubicBezTo>
                    <a:pt x="109" y="560"/>
                    <a:pt x="110" y="564"/>
                    <a:pt x="108" y="566"/>
                  </a:cubicBezTo>
                  <a:cubicBezTo>
                    <a:pt x="107" y="567"/>
                    <a:pt x="106" y="567"/>
                    <a:pt x="106" y="569"/>
                  </a:cubicBezTo>
                  <a:cubicBezTo>
                    <a:pt x="105" y="570"/>
                    <a:pt x="106" y="571"/>
                    <a:pt x="105" y="572"/>
                  </a:cubicBezTo>
                  <a:cubicBezTo>
                    <a:pt x="105" y="574"/>
                    <a:pt x="105" y="577"/>
                    <a:pt x="103" y="574"/>
                  </a:cubicBezTo>
                  <a:cubicBezTo>
                    <a:pt x="103" y="575"/>
                    <a:pt x="103" y="575"/>
                    <a:pt x="103" y="575"/>
                  </a:cubicBezTo>
                  <a:cubicBezTo>
                    <a:pt x="101" y="576"/>
                    <a:pt x="102" y="574"/>
                    <a:pt x="100" y="575"/>
                  </a:cubicBezTo>
                  <a:cubicBezTo>
                    <a:pt x="99" y="575"/>
                    <a:pt x="99" y="578"/>
                    <a:pt x="97" y="578"/>
                  </a:cubicBezTo>
                  <a:cubicBezTo>
                    <a:pt x="96" y="578"/>
                    <a:pt x="95" y="576"/>
                    <a:pt x="95" y="575"/>
                  </a:cubicBezTo>
                  <a:cubicBezTo>
                    <a:pt x="94" y="573"/>
                    <a:pt x="92" y="572"/>
                    <a:pt x="90" y="571"/>
                  </a:cubicBezTo>
                  <a:cubicBezTo>
                    <a:pt x="89" y="574"/>
                    <a:pt x="95" y="576"/>
                    <a:pt x="92" y="578"/>
                  </a:cubicBezTo>
                  <a:cubicBezTo>
                    <a:pt x="91" y="580"/>
                    <a:pt x="84" y="579"/>
                    <a:pt x="85" y="583"/>
                  </a:cubicBezTo>
                  <a:cubicBezTo>
                    <a:pt x="86" y="583"/>
                    <a:pt x="89" y="582"/>
                    <a:pt x="88" y="584"/>
                  </a:cubicBezTo>
                  <a:cubicBezTo>
                    <a:pt x="88" y="586"/>
                    <a:pt x="86" y="586"/>
                    <a:pt x="84" y="586"/>
                  </a:cubicBezTo>
                  <a:cubicBezTo>
                    <a:pt x="83" y="586"/>
                    <a:pt x="81" y="585"/>
                    <a:pt x="81" y="586"/>
                  </a:cubicBezTo>
                  <a:cubicBezTo>
                    <a:pt x="81" y="587"/>
                    <a:pt x="83" y="588"/>
                    <a:pt x="81" y="589"/>
                  </a:cubicBezTo>
                  <a:cubicBezTo>
                    <a:pt x="82" y="589"/>
                    <a:pt x="83" y="589"/>
                    <a:pt x="83" y="589"/>
                  </a:cubicBezTo>
                  <a:cubicBezTo>
                    <a:pt x="83" y="591"/>
                    <a:pt x="80" y="591"/>
                    <a:pt x="79" y="592"/>
                  </a:cubicBezTo>
                  <a:cubicBezTo>
                    <a:pt x="78" y="593"/>
                    <a:pt x="77" y="594"/>
                    <a:pt x="76" y="595"/>
                  </a:cubicBezTo>
                  <a:cubicBezTo>
                    <a:pt x="75" y="596"/>
                    <a:pt x="74" y="596"/>
                    <a:pt x="74" y="597"/>
                  </a:cubicBezTo>
                  <a:cubicBezTo>
                    <a:pt x="73" y="598"/>
                    <a:pt x="74" y="599"/>
                    <a:pt x="73" y="599"/>
                  </a:cubicBezTo>
                  <a:cubicBezTo>
                    <a:pt x="73" y="600"/>
                    <a:pt x="71" y="600"/>
                    <a:pt x="71" y="601"/>
                  </a:cubicBezTo>
                  <a:cubicBezTo>
                    <a:pt x="70" y="602"/>
                    <a:pt x="70" y="603"/>
                    <a:pt x="69" y="604"/>
                  </a:cubicBezTo>
                  <a:cubicBezTo>
                    <a:pt x="68" y="605"/>
                    <a:pt x="66" y="605"/>
                    <a:pt x="65" y="607"/>
                  </a:cubicBezTo>
                  <a:cubicBezTo>
                    <a:pt x="64" y="608"/>
                    <a:pt x="63" y="609"/>
                    <a:pt x="62" y="608"/>
                  </a:cubicBezTo>
                  <a:cubicBezTo>
                    <a:pt x="61" y="608"/>
                    <a:pt x="62" y="605"/>
                    <a:pt x="61" y="604"/>
                  </a:cubicBezTo>
                  <a:cubicBezTo>
                    <a:pt x="61" y="606"/>
                    <a:pt x="60" y="607"/>
                    <a:pt x="59" y="609"/>
                  </a:cubicBezTo>
                  <a:cubicBezTo>
                    <a:pt x="58" y="611"/>
                    <a:pt x="57" y="610"/>
                    <a:pt x="55" y="611"/>
                  </a:cubicBezTo>
                  <a:cubicBezTo>
                    <a:pt x="53" y="611"/>
                    <a:pt x="52" y="613"/>
                    <a:pt x="51" y="613"/>
                  </a:cubicBezTo>
                  <a:cubicBezTo>
                    <a:pt x="49" y="613"/>
                    <a:pt x="48" y="612"/>
                    <a:pt x="47" y="612"/>
                  </a:cubicBezTo>
                  <a:cubicBezTo>
                    <a:pt x="46" y="611"/>
                    <a:pt x="45" y="612"/>
                    <a:pt x="45" y="612"/>
                  </a:cubicBezTo>
                  <a:cubicBezTo>
                    <a:pt x="44" y="611"/>
                    <a:pt x="44" y="611"/>
                    <a:pt x="43" y="611"/>
                  </a:cubicBezTo>
                  <a:cubicBezTo>
                    <a:pt x="43" y="610"/>
                    <a:pt x="44" y="610"/>
                    <a:pt x="43" y="610"/>
                  </a:cubicBezTo>
                  <a:cubicBezTo>
                    <a:pt x="42" y="609"/>
                    <a:pt x="41" y="610"/>
                    <a:pt x="40" y="610"/>
                  </a:cubicBezTo>
                  <a:cubicBezTo>
                    <a:pt x="40" y="610"/>
                    <a:pt x="37" y="608"/>
                    <a:pt x="37" y="608"/>
                  </a:cubicBezTo>
                  <a:cubicBezTo>
                    <a:pt x="36" y="607"/>
                    <a:pt x="37" y="606"/>
                    <a:pt x="36" y="606"/>
                  </a:cubicBezTo>
                  <a:cubicBezTo>
                    <a:pt x="36" y="605"/>
                    <a:pt x="35" y="605"/>
                    <a:pt x="35" y="605"/>
                  </a:cubicBezTo>
                  <a:cubicBezTo>
                    <a:pt x="35" y="604"/>
                    <a:pt x="35" y="604"/>
                    <a:pt x="36" y="604"/>
                  </a:cubicBezTo>
                  <a:cubicBezTo>
                    <a:pt x="34" y="604"/>
                    <a:pt x="34" y="604"/>
                    <a:pt x="33" y="604"/>
                  </a:cubicBezTo>
                  <a:cubicBezTo>
                    <a:pt x="31" y="603"/>
                    <a:pt x="31" y="603"/>
                    <a:pt x="29" y="603"/>
                  </a:cubicBezTo>
                  <a:cubicBezTo>
                    <a:pt x="28" y="603"/>
                    <a:pt x="27" y="602"/>
                    <a:pt x="25" y="601"/>
                  </a:cubicBezTo>
                  <a:cubicBezTo>
                    <a:pt x="23" y="600"/>
                    <a:pt x="22" y="599"/>
                    <a:pt x="21" y="598"/>
                  </a:cubicBezTo>
                  <a:cubicBezTo>
                    <a:pt x="21" y="596"/>
                    <a:pt x="21" y="596"/>
                    <a:pt x="19" y="595"/>
                  </a:cubicBezTo>
                  <a:cubicBezTo>
                    <a:pt x="18" y="595"/>
                    <a:pt x="17" y="595"/>
                    <a:pt x="17" y="595"/>
                  </a:cubicBezTo>
                  <a:cubicBezTo>
                    <a:pt x="15" y="594"/>
                    <a:pt x="14" y="590"/>
                    <a:pt x="12" y="588"/>
                  </a:cubicBezTo>
                  <a:cubicBezTo>
                    <a:pt x="12" y="588"/>
                    <a:pt x="11" y="587"/>
                    <a:pt x="11" y="586"/>
                  </a:cubicBezTo>
                  <a:cubicBezTo>
                    <a:pt x="11" y="585"/>
                    <a:pt x="12" y="584"/>
                    <a:pt x="12" y="583"/>
                  </a:cubicBezTo>
                  <a:cubicBezTo>
                    <a:pt x="13" y="581"/>
                    <a:pt x="13" y="579"/>
                    <a:pt x="13" y="577"/>
                  </a:cubicBezTo>
                  <a:cubicBezTo>
                    <a:pt x="13" y="576"/>
                    <a:pt x="12" y="576"/>
                    <a:pt x="13" y="575"/>
                  </a:cubicBezTo>
                  <a:cubicBezTo>
                    <a:pt x="14" y="575"/>
                    <a:pt x="15" y="575"/>
                    <a:pt x="16" y="575"/>
                  </a:cubicBezTo>
                  <a:cubicBezTo>
                    <a:pt x="15" y="577"/>
                    <a:pt x="14" y="579"/>
                    <a:pt x="15" y="581"/>
                  </a:cubicBezTo>
                  <a:cubicBezTo>
                    <a:pt x="16" y="581"/>
                    <a:pt x="16" y="577"/>
                    <a:pt x="18" y="577"/>
                  </a:cubicBezTo>
                  <a:cubicBezTo>
                    <a:pt x="19" y="578"/>
                    <a:pt x="19" y="579"/>
                    <a:pt x="20" y="579"/>
                  </a:cubicBezTo>
                  <a:cubicBezTo>
                    <a:pt x="20" y="580"/>
                    <a:pt x="23" y="582"/>
                    <a:pt x="24" y="582"/>
                  </a:cubicBezTo>
                  <a:cubicBezTo>
                    <a:pt x="26" y="582"/>
                    <a:pt x="22" y="580"/>
                    <a:pt x="22" y="579"/>
                  </a:cubicBezTo>
                  <a:cubicBezTo>
                    <a:pt x="22" y="577"/>
                    <a:pt x="28" y="577"/>
                    <a:pt x="29" y="575"/>
                  </a:cubicBezTo>
                  <a:cubicBezTo>
                    <a:pt x="28" y="575"/>
                    <a:pt x="26" y="575"/>
                    <a:pt x="25" y="575"/>
                  </a:cubicBezTo>
                  <a:cubicBezTo>
                    <a:pt x="23" y="575"/>
                    <a:pt x="22" y="577"/>
                    <a:pt x="21" y="577"/>
                  </a:cubicBezTo>
                  <a:cubicBezTo>
                    <a:pt x="21" y="577"/>
                    <a:pt x="21" y="576"/>
                    <a:pt x="21" y="576"/>
                  </a:cubicBezTo>
                  <a:cubicBezTo>
                    <a:pt x="21" y="575"/>
                    <a:pt x="20" y="575"/>
                    <a:pt x="20" y="574"/>
                  </a:cubicBezTo>
                  <a:cubicBezTo>
                    <a:pt x="20" y="572"/>
                    <a:pt x="20" y="572"/>
                    <a:pt x="21" y="571"/>
                  </a:cubicBezTo>
                  <a:cubicBezTo>
                    <a:pt x="22" y="571"/>
                    <a:pt x="21" y="570"/>
                    <a:pt x="22" y="570"/>
                  </a:cubicBezTo>
                  <a:cubicBezTo>
                    <a:pt x="22" y="569"/>
                    <a:pt x="23" y="569"/>
                    <a:pt x="23" y="568"/>
                  </a:cubicBezTo>
                  <a:cubicBezTo>
                    <a:pt x="25" y="566"/>
                    <a:pt x="26" y="565"/>
                    <a:pt x="28" y="564"/>
                  </a:cubicBezTo>
                  <a:cubicBezTo>
                    <a:pt x="27" y="564"/>
                    <a:pt x="25" y="563"/>
                    <a:pt x="24" y="563"/>
                  </a:cubicBezTo>
                  <a:cubicBezTo>
                    <a:pt x="22" y="562"/>
                    <a:pt x="22" y="562"/>
                    <a:pt x="23" y="561"/>
                  </a:cubicBezTo>
                  <a:cubicBezTo>
                    <a:pt x="24" y="560"/>
                    <a:pt x="25" y="558"/>
                    <a:pt x="26" y="557"/>
                  </a:cubicBezTo>
                  <a:cubicBezTo>
                    <a:pt x="27" y="556"/>
                    <a:pt x="29" y="556"/>
                    <a:pt x="30" y="555"/>
                  </a:cubicBezTo>
                  <a:cubicBezTo>
                    <a:pt x="29" y="555"/>
                    <a:pt x="28" y="556"/>
                    <a:pt x="27" y="555"/>
                  </a:cubicBezTo>
                  <a:cubicBezTo>
                    <a:pt x="27" y="554"/>
                    <a:pt x="27" y="552"/>
                    <a:pt x="27" y="551"/>
                  </a:cubicBezTo>
                  <a:cubicBezTo>
                    <a:pt x="24" y="552"/>
                    <a:pt x="25" y="560"/>
                    <a:pt x="20" y="558"/>
                  </a:cubicBezTo>
                  <a:cubicBezTo>
                    <a:pt x="17" y="557"/>
                    <a:pt x="18" y="555"/>
                    <a:pt x="16" y="558"/>
                  </a:cubicBezTo>
                  <a:cubicBezTo>
                    <a:pt x="15" y="559"/>
                    <a:pt x="13" y="560"/>
                    <a:pt x="12" y="561"/>
                  </a:cubicBezTo>
                  <a:cubicBezTo>
                    <a:pt x="12" y="563"/>
                    <a:pt x="10" y="566"/>
                    <a:pt x="9" y="563"/>
                  </a:cubicBezTo>
                  <a:cubicBezTo>
                    <a:pt x="9" y="562"/>
                    <a:pt x="10" y="561"/>
                    <a:pt x="10" y="561"/>
                  </a:cubicBezTo>
                  <a:cubicBezTo>
                    <a:pt x="9" y="561"/>
                    <a:pt x="9" y="562"/>
                    <a:pt x="8" y="562"/>
                  </a:cubicBezTo>
                  <a:cubicBezTo>
                    <a:pt x="5" y="561"/>
                    <a:pt x="7" y="556"/>
                    <a:pt x="7" y="554"/>
                  </a:cubicBezTo>
                  <a:cubicBezTo>
                    <a:pt x="7" y="553"/>
                    <a:pt x="9" y="549"/>
                    <a:pt x="10" y="552"/>
                  </a:cubicBezTo>
                  <a:cubicBezTo>
                    <a:pt x="10" y="553"/>
                    <a:pt x="8" y="556"/>
                    <a:pt x="10" y="556"/>
                  </a:cubicBezTo>
                  <a:cubicBezTo>
                    <a:pt x="13" y="556"/>
                    <a:pt x="12" y="553"/>
                    <a:pt x="12" y="552"/>
                  </a:cubicBezTo>
                  <a:cubicBezTo>
                    <a:pt x="12" y="551"/>
                    <a:pt x="14" y="550"/>
                    <a:pt x="15" y="550"/>
                  </a:cubicBezTo>
                  <a:cubicBezTo>
                    <a:pt x="16" y="551"/>
                    <a:pt x="15" y="551"/>
                    <a:pt x="16" y="551"/>
                  </a:cubicBezTo>
                  <a:cubicBezTo>
                    <a:pt x="16" y="551"/>
                    <a:pt x="16" y="552"/>
                    <a:pt x="17" y="552"/>
                  </a:cubicBezTo>
                  <a:cubicBezTo>
                    <a:pt x="18" y="552"/>
                    <a:pt x="18" y="552"/>
                    <a:pt x="18" y="551"/>
                  </a:cubicBezTo>
                  <a:cubicBezTo>
                    <a:pt x="18" y="551"/>
                    <a:pt x="17" y="550"/>
                    <a:pt x="18" y="548"/>
                  </a:cubicBezTo>
                  <a:cubicBezTo>
                    <a:pt x="18" y="547"/>
                    <a:pt x="19" y="547"/>
                    <a:pt x="20" y="547"/>
                  </a:cubicBezTo>
                  <a:cubicBezTo>
                    <a:pt x="21" y="547"/>
                    <a:pt x="26" y="546"/>
                    <a:pt x="25" y="545"/>
                  </a:cubicBezTo>
                  <a:cubicBezTo>
                    <a:pt x="24" y="543"/>
                    <a:pt x="21" y="546"/>
                    <a:pt x="20" y="546"/>
                  </a:cubicBezTo>
                  <a:cubicBezTo>
                    <a:pt x="20" y="545"/>
                    <a:pt x="20" y="545"/>
                    <a:pt x="20" y="544"/>
                  </a:cubicBezTo>
                  <a:cubicBezTo>
                    <a:pt x="18" y="544"/>
                    <a:pt x="18" y="546"/>
                    <a:pt x="16" y="546"/>
                  </a:cubicBezTo>
                  <a:cubicBezTo>
                    <a:pt x="16" y="544"/>
                    <a:pt x="14" y="543"/>
                    <a:pt x="15" y="541"/>
                  </a:cubicBezTo>
                  <a:cubicBezTo>
                    <a:pt x="17" y="539"/>
                    <a:pt x="18" y="540"/>
                    <a:pt x="20" y="539"/>
                  </a:cubicBezTo>
                  <a:cubicBezTo>
                    <a:pt x="21" y="538"/>
                    <a:pt x="20" y="537"/>
                    <a:pt x="21" y="536"/>
                  </a:cubicBezTo>
                  <a:cubicBezTo>
                    <a:pt x="22" y="535"/>
                    <a:pt x="25" y="534"/>
                    <a:pt x="26" y="533"/>
                  </a:cubicBezTo>
                  <a:cubicBezTo>
                    <a:pt x="26" y="532"/>
                    <a:pt x="24" y="533"/>
                    <a:pt x="24" y="533"/>
                  </a:cubicBezTo>
                  <a:cubicBezTo>
                    <a:pt x="22" y="530"/>
                    <a:pt x="24" y="529"/>
                    <a:pt x="26" y="527"/>
                  </a:cubicBezTo>
                  <a:cubicBezTo>
                    <a:pt x="27" y="525"/>
                    <a:pt x="28" y="523"/>
                    <a:pt x="31" y="522"/>
                  </a:cubicBezTo>
                  <a:cubicBezTo>
                    <a:pt x="31" y="521"/>
                    <a:pt x="36" y="518"/>
                    <a:pt x="33" y="518"/>
                  </a:cubicBezTo>
                  <a:cubicBezTo>
                    <a:pt x="32" y="518"/>
                    <a:pt x="31" y="519"/>
                    <a:pt x="30" y="520"/>
                  </a:cubicBezTo>
                  <a:cubicBezTo>
                    <a:pt x="29" y="520"/>
                    <a:pt x="28" y="520"/>
                    <a:pt x="27" y="521"/>
                  </a:cubicBezTo>
                  <a:cubicBezTo>
                    <a:pt x="24" y="519"/>
                    <a:pt x="24" y="522"/>
                    <a:pt x="24" y="524"/>
                  </a:cubicBezTo>
                  <a:cubicBezTo>
                    <a:pt x="24" y="524"/>
                    <a:pt x="23" y="526"/>
                    <a:pt x="23" y="527"/>
                  </a:cubicBezTo>
                  <a:cubicBezTo>
                    <a:pt x="22" y="528"/>
                    <a:pt x="22" y="527"/>
                    <a:pt x="21" y="527"/>
                  </a:cubicBezTo>
                  <a:cubicBezTo>
                    <a:pt x="20" y="528"/>
                    <a:pt x="20" y="529"/>
                    <a:pt x="19" y="531"/>
                  </a:cubicBezTo>
                  <a:cubicBezTo>
                    <a:pt x="19" y="532"/>
                    <a:pt x="18" y="532"/>
                    <a:pt x="18" y="533"/>
                  </a:cubicBezTo>
                  <a:cubicBezTo>
                    <a:pt x="18" y="534"/>
                    <a:pt x="18" y="536"/>
                    <a:pt x="17" y="537"/>
                  </a:cubicBezTo>
                  <a:cubicBezTo>
                    <a:pt x="16" y="537"/>
                    <a:pt x="15" y="537"/>
                    <a:pt x="15" y="537"/>
                  </a:cubicBezTo>
                  <a:cubicBezTo>
                    <a:pt x="15" y="536"/>
                    <a:pt x="16" y="535"/>
                    <a:pt x="16" y="535"/>
                  </a:cubicBezTo>
                  <a:cubicBezTo>
                    <a:pt x="16" y="534"/>
                    <a:pt x="16" y="533"/>
                    <a:pt x="16" y="532"/>
                  </a:cubicBezTo>
                  <a:cubicBezTo>
                    <a:pt x="16" y="531"/>
                    <a:pt x="17" y="530"/>
                    <a:pt x="16" y="530"/>
                  </a:cubicBezTo>
                  <a:cubicBezTo>
                    <a:pt x="15" y="529"/>
                    <a:pt x="14" y="531"/>
                    <a:pt x="13" y="531"/>
                  </a:cubicBezTo>
                  <a:cubicBezTo>
                    <a:pt x="13" y="531"/>
                    <a:pt x="13" y="530"/>
                    <a:pt x="14" y="530"/>
                  </a:cubicBezTo>
                  <a:cubicBezTo>
                    <a:pt x="14" y="529"/>
                    <a:pt x="14" y="528"/>
                    <a:pt x="14" y="527"/>
                  </a:cubicBezTo>
                  <a:cubicBezTo>
                    <a:pt x="14" y="527"/>
                    <a:pt x="15" y="524"/>
                    <a:pt x="15" y="523"/>
                  </a:cubicBezTo>
                  <a:cubicBezTo>
                    <a:pt x="13" y="523"/>
                    <a:pt x="12" y="528"/>
                    <a:pt x="11" y="529"/>
                  </a:cubicBezTo>
                  <a:cubicBezTo>
                    <a:pt x="11" y="530"/>
                    <a:pt x="10" y="531"/>
                    <a:pt x="9" y="531"/>
                  </a:cubicBezTo>
                  <a:cubicBezTo>
                    <a:pt x="8" y="531"/>
                    <a:pt x="8" y="529"/>
                    <a:pt x="7" y="528"/>
                  </a:cubicBezTo>
                  <a:cubicBezTo>
                    <a:pt x="8" y="527"/>
                    <a:pt x="5" y="526"/>
                    <a:pt x="5" y="525"/>
                  </a:cubicBezTo>
                  <a:cubicBezTo>
                    <a:pt x="5" y="523"/>
                    <a:pt x="6" y="522"/>
                    <a:pt x="7" y="522"/>
                  </a:cubicBezTo>
                  <a:cubicBezTo>
                    <a:pt x="7" y="520"/>
                    <a:pt x="7" y="516"/>
                    <a:pt x="9" y="518"/>
                  </a:cubicBezTo>
                  <a:cubicBezTo>
                    <a:pt x="10" y="518"/>
                    <a:pt x="11" y="521"/>
                    <a:pt x="12" y="521"/>
                  </a:cubicBezTo>
                  <a:cubicBezTo>
                    <a:pt x="14" y="522"/>
                    <a:pt x="15" y="519"/>
                    <a:pt x="15" y="518"/>
                  </a:cubicBezTo>
                  <a:cubicBezTo>
                    <a:pt x="16" y="516"/>
                    <a:pt x="17" y="515"/>
                    <a:pt x="16" y="512"/>
                  </a:cubicBezTo>
                  <a:cubicBezTo>
                    <a:pt x="15" y="505"/>
                    <a:pt x="12" y="515"/>
                    <a:pt x="10" y="513"/>
                  </a:cubicBezTo>
                  <a:cubicBezTo>
                    <a:pt x="10" y="512"/>
                    <a:pt x="10" y="510"/>
                    <a:pt x="10" y="509"/>
                  </a:cubicBezTo>
                  <a:cubicBezTo>
                    <a:pt x="10" y="509"/>
                    <a:pt x="8" y="506"/>
                    <a:pt x="7" y="506"/>
                  </a:cubicBezTo>
                  <a:cubicBezTo>
                    <a:pt x="8" y="505"/>
                    <a:pt x="11" y="504"/>
                    <a:pt x="10" y="503"/>
                  </a:cubicBezTo>
                  <a:cubicBezTo>
                    <a:pt x="10" y="503"/>
                    <a:pt x="5" y="506"/>
                    <a:pt x="5" y="504"/>
                  </a:cubicBezTo>
                  <a:cubicBezTo>
                    <a:pt x="3" y="504"/>
                    <a:pt x="3" y="504"/>
                    <a:pt x="2" y="502"/>
                  </a:cubicBezTo>
                  <a:cubicBezTo>
                    <a:pt x="2" y="502"/>
                    <a:pt x="1" y="500"/>
                    <a:pt x="1" y="500"/>
                  </a:cubicBezTo>
                  <a:cubicBezTo>
                    <a:pt x="1" y="498"/>
                    <a:pt x="2" y="497"/>
                    <a:pt x="3" y="496"/>
                  </a:cubicBezTo>
                  <a:cubicBezTo>
                    <a:pt x="4" y="494"/>
                    <a:pt x="5" y="496"/>
                    <a:pt x="7" y="496"/>
                  </a:cubicBezTo>
                  <a:cubicBezTo>
                    <a:pt x="7" y="497"/>
                    <a:pt x="9" y="496"/>
                    <a:pt x="9" y="497"/>
                  </a:cubicBezTo>
                  <a:cubicBezTo>
                    <a:pt x="10" y="497"/>
                    <a:pt x="10" y="497"/>
                    <a:pt x="10" y="497"/>
                  </a:cubicBezTo>
                  <a:cubicBezTo>
                    <a:pt x="11" y="497"/>
                    <a:pt x="11" y="496"/>
                    <a:pt x="11" y="496"/>
                  </a:cubicBezTo>
                  <a:cubicBezTo>
                    <a:pt x="12" y="495"/>
                    <a:pt x="13" y="495"/>
                    <a:pt x="14" y="495"/>
                  </a:cubicBezTo>
                  <a:cubicBezTo>
                    <a:pt x="15" y="495"/>
                    <a:pt x="15" y="494"/>
                    <a:pt x="16" y="494"/>
                  </a:cubicBezTo>
                  <a:cubicBezTo>
                    <a:pt x="17" y="496"/>
                    <a:pt x="18" y="494"/>
                    <a:pt x="19" y="493"/>
                  </a:cubicBezTo>
                  <a:cubicBezTo>
                    <a:pt x="21" y="493"/>
                    <a:pt x="22" y="494"/>
                    <a:pt x="23" y="494"/>
                  </a:cubicBezTo>
                  <a:cubicBezTo>
                    <a:pt x="25" y="495"/>
                    <a:pt x="25" y="494"/>
                    <a:pt x="26" y="495"/>
                  </a:cubicBezTo>
                  <a:cubicBezTo>
                    <a:pt x="26" y="495"/>
                    <a:pt x="26" y="496"/>
                    <a:pt x="26" y="496"/>
                  </a:cubicBezTo>
                  <a:cubicBezTo>
                    <a:pt x="27" y="497"/>
                    <a:pt x="27" y="496"/>
                    <a:pt x="28" y="496"/>
                  </a:cubicBezTo>
                  <a:cubicBezTo>
                    <a:pt x="28" y="496"/>
                    <a:pt x="28" y="496"/>
                    <a:pt x="28" y="496"/>
                  </a:cubicBezTo>
                  <a:cubicBezTo>
                    <a:pt x="29" y="496"/>
                    <a:pt x="29" y="495"/>
                    <a:pt x="30" y="495"/>
                  </a:cubicBezTo>
                  <a:cubicBezTo>
                    <a:pt x="30" y="494"/>
                    <a:pt x="31" y="493"/>
                    <a:pt x="32" y="493"/>
                  </a:cubicBezTo>
                  <a:cubicBezTo>
                    <a:pt x="34" y="491"/>
                    <a:pt x="36" y="491"/>
                    <a:pt x="38" y="493"/>
                  </a:cubicBezTo>
                  <a:cubicBezTo>
                    <a:pt x="39" y="494"/>
                    <a:pt x="41" y="497"/>
                    <a:pt x="40" y="498"/>
                  </a:cubicBezTo>
                  <a:cubicBezTo>
                    <a:pt x="39" y="499"/>
                    <a:pt x="37" y="499"/>
                    <a:pt x="37" y="501"/>
                  </a:cubicBezTo>
                  <a:cubicBezTo>
                    <a:pt x="38" y="501"/>
                    <a:pt x="40" y="499"/>
                    <a:pt x="42" y="500"/>
                  </a:cubicBezTo>
                  <a:cubicBezTo>
                    <a:pt x="43" y="501"/>
                    <a:pt x="42" y="503"/>
                    <a:pt x="43" y="503"/>
                  </a:cubicBezTo>
                  <a:cubicBezTo>
                    <a:pt x="46" y="499"/>
                    <a:pt x="37" y="494"/>
                    <a:pt x="45" y="493"/>
                  </a:cubicBezTo>
                  <a:cubicBezTo>
                    <a:pt x="46" y="493"/>
                    <a:pt x="47" y="494"/>
                    <a:pt x="48" y="494"/>
                  </a:cubicBezTo>
                  <a:cubicBezTo>
                    <a:pt x="49" y="494"/>
                    <a:pt x="48" y="493"/>
                    <a:pt x="48" y="492"/>
                  </a:cubicBezTo>
                  <a:cubicBezTo>
                    <a:pt x="49" y="491"/>
                    <a:pt x="54" y="491"/>
                    <a:pt x="54" y="490"/>
                  </a:cubicBezTo>
                  <a:cubicBezTo>
                    <a:pt x="54" y="490"/>
                    <a:pt x="49" y="488"/>
                    <a:pt x="48" y="488"/>
                  </a:cubicBezTo>
                  <a:cubicBezTo>
                    <a:pt x="48" y="486"/>
                    <a:pt x="48" y="483"/>
                    <a:pt x="49" y="481"/>
                  </a:cubicBezTo>
                  <a:cubicBezTo>
                    <a:pt x="50" y="480"/>
                    <a:pt x="52" y="479"/>
                    <a:pt x="51" y="478"/>
                  </a:cubicBezTo>
                  <a:cubicBezTo>
                    <a:pt x="49" y="478"/>
                    <a:pt x="47" y="481"/>
                    <a:pt x="46" y="482"/>
                  </a:cubicBezTo>
                  <a:cubicBezTo>
                    <a:pt x="45" y="484"/>
                    <a:pt x="45" y="485"/>
                    <a:pt x="46" y="487"/>
                  </a:cubicBezTo>
                  <a:cubicBezTo>
                    <a:pt x="46" y="489"/>
                    <a:pt x="47" y="490"/>
                    <a:pt x="45" y="491"/>
                  </a:cubicBezTo>
                  <a:cubicBezTo>
                    <a:pt x="43" y="492"/>
                    <a:pt x="40" y="491"/>
                    <a:pt x="38" y="490"/>
                  </a:cubicBezTo>
                  <a:cubicBezTo>
                    <a:pt x="37" y="489"/>
                    <a:pt x="34" y="489"/>
                    <a:pt x="33" y="488"/>
                  </a:cubicBezTo>
                  <a:cubicBezTo>
                    <a:pt x="32" y="487"/>
                    <a:pt x="35" y="484"/>
                    <a:pt x="34" y="482"/>
                  </a:cubicBezTo>
                  <a:cubicBezTo>
                    <a:pt x="33" y="482"/>
                    <a:pt x="33" y="484"/>
                    <a:pt x="33" y="485"/>
                  </a:cubicBezTo>
                  <a:cubicBezTo>
                    <a:pt x="32" y="486"/>
                    <a:pt x="31" y="486"/>
                    <a:pt x="30" y="487"/>
                  </a:cubicBezTo>
                  <a:cubicBezTo>
                    <a:pt x="29" y="489"/>
                    <a:pt x="32" y="494"/>
                    <a:pt x="28" y="492"/>
                  </a:cubicBezTo>
                  <a:cubicBezTo>
                    <a:pt x="27" y="492"/>
                    <a:pt x="26" y="491"/>
                    <a:pt x="25" y="490"/>
                  </a:cubicBezTo>
                  <a:cubicBezTo>
                    <a:pt x="24" y="490"/>
                    <a:pt x="23" y="491"/>
                    <a:pt x="22" y="491"/>
                  </a:cubicBezTo>
                  <a:cubicBezTo>
                    <a:pt x="22" y="491"/>
                    <a:pt x="22" y="490"/>
                    <a:pt x="22" y="490"/>
                  </a:cubicBezTo>
                  <a:cubicBezTo>
                    <a:pt x="21" y="489"/>
                    <a:pt x="20" y="490"/>
                    <a:pt x="20" y="490"/>
                  </a:cubicBezTo>
                  <a:cubicBezTo>
                    <a:pt x="19" y="490"/>
                    <a:pt x="17" y="492"/>
                    <a:pt x="17" y="490"/>
                  </a:cubicBezTo>
                  <a:cubicBezTo>
                    <a:pt x="16" y="490"/>
                    <a:pt x="15" y="491"/>
                    <a:pt x="14" y="492"/>
                  </a:cubicBezTo>
                  <a:cubicBezTo>
                    <a:pt x="13" y="492"/>
                    <a:pt x="12" y="492"/>
                    <a:pt x="11" y="492"/>
                  </a:cubicBezTo>
                  <a:cubicBezTo>
                    <a:pt x="11" y="493"/>
                    <a:pt x="11" y="493"/>
                    <a:pt x="10" y="494"/>
                  </a:cubicBezTo>
                  <a:cubicBezTo>
                    <a:pt x="10" y="494"/>
                    <a:pt x="5" y="493"/>
                    <a:pt x="4" y="492"/>
                  </a:cubicBezTo>
                  <a:cubicBezTo>
                    <a:pt x="4" y="491"/>
                    <a:pt x="6" y="491"/>
                    <a:pt x="4" y="489"/>
                  </a:cubicBezTo>
                  <a:cubicBezTo>
                    <a:pt x="4" y="488"/>
                    <a:pt x="3" y="489"/>
                    <a:pt x="2" y="488"/>
                  </a:cubicBezTo>
                  <a:cubicBezTo>
                    <a:pt x="0" y="487"/>
                    <a:pt x="5" y="485"/>
                    <a:pt x="6" y="484"/>
                  </a:cubicBezTo>
                  <a:cubicBezTo>
                    <a:pt x="6" y="485"/>
                    <a:pt x="6" y="487"/>
                    <a:pt x="7" y="487"/>
                  </a:cubicBezTo>
                  <a:cubicBezTo>
                    <a:pt x="8" y="486"/>
                    <a:pt x="7" y="485"/>
                    <a:pt x="8" y="484"/>
                  </a:cubicBezTo>
                  <a:cubicBezTo>
                    <a:pt x="9" y="483"/>
                    <a:pt x="11" y="484"/>
                    <a:pt x="12" y="483"/>
                  </a:cubicBezTo>
                  <a:cubicBezTo>
                    <a:pt x="11" y="482"/>
                    <a:pt x="8" y="483"/>
                    <a:pt x="6" y="483"/>
                  </a:cubicBezTo>
                  <a:cubicBezTo>
                    <a:pt x="5" y="484"/>
                    <a:pt x="0" y="485"/>
                    <a:pt x="2" y="482"/>
                  </a:cubicBezTo>
                  <a:cubicBezTo>
                    <a:pt x="3" y="481"/>
                    <a:pt x="6" y="479"/>
                    <a:pt x="7" y="479"/>
                  </a:cubicBezTo>
                  <a:cubicBezTo>
                    <a:pt x="9" y="479"/>
                    <a:pt x="10" y="480"/>
                    <a:pt x="11" y="480"/>
                  </a:cubicBezTo>
                  <a:cubicBezTo>
                    <a:pt x="13" y="479"/>
                    <a:pt x="14" y="479"/>
                    <a:pt x="16" y="478"/>
                  </a:cubicBezTo>
                  <a:cubicBezTo>
                    <a:pt x="14" y="478"/>
                    <a:pt x="12" y="479"/>
                    <a:pt x="10" y="479"/>
                  </a:cubicBezTo>
                  <a:cubicBezTo>
                    <a:pt x="8" y="479"/>
                    <a:pt x="6" y="477"/>
                    <a:pt x="5" y="476"/>
                  </a:cubicBezTo>
                  <a:cubicBezTo>
                    <a:pt x="6" y="475"/>
                    <a:pt x="7" y="476"/>
                    <a:pt x="8" y="475"/>
                  </a:cubicBezTo>
                  <a:cubicBezTo>
                    <a:pt x="8" y="473"/>
                    <a:pt x="7" y="473"/>
                    <a:pt x="5" y="472"/>
                  </a:cubicBezTo>
                  <a:cubicBezTo>
                    <a:pt x="4" y="472"/>
                    <a:pt x="1" y="473"/>
                    <a:pt x="0" y="471"/>
                  </a:cubicBezTo>
                  <a:cubicBezTo>
                    <a:pt x="0" y="469"/>
                    <a:pt x="2" y="468"/>
                    <a:pt x="3" y="467"/>
                  </a:cubicBezTo>
                  <a:cubicBezTo>
                    <a:pt x="3" y="469"/>
                    <a:pt x="4" y="468"/>
                    <a:pt x="5" y="467"/>
                  </a:cubicBezTo>
                  <a:cubicBezTo>
                    <a:pt x="5" y="466"/>
                    <a:pt x="5" y="465"/>
                    <a:pt x="6" y="465"/>
                  </a:cubicBezTo>
                  <a:cubicBezTo>
                    <a:pt x="6" y="464"/>
                    <a:pt x="7" y="464"/>
                    <a:pt x="7" y="464"/>
                  </a:cubicBezTo>
                  <a:cubicBezTo>
                    <a:pt x="7" y="463"/>
                    <a:pt x="7" y="463"/>
                    <a:pt x="7" y="462"/>
                  </a:cubicBezTo>
                  <a:cubicBezTo>
                    <a:pt x="8" y="461"/>
                    <a:pt x="9" y="461"/>
                    <a:pt x="11" y="461"/>
                  </a:cubicBezTo>
                  <a:cubicBezTo>
                    <a:pt x="11" y="461"/>
                    <a:pt x="11" y="461"/>
                    <a:pt x="11" y="461"/>
                  </a:cubicBezTo>
                  <a:cubicBezTo>
                    <a:pt x="11" y="462"/>
                    <a:pt x="14" y="461"/>
                    <a:pt x="14" y="461"/>
                  </a:cubicBezTo>
                  <a:cubicBezTo>
                    <a:pt x="17" y="462"/>
                    <a:pt x="14" y="462"/>
                    <a:pt x="14" y="464"/>
                  </a:cubicBezTo>
                  <a:cubicBezTo>
                    <a:pt x="15" y="464"/>
                    <a:pt x="19" y="462"/>
                    <a:pt x="20" y="463"/>
                  </a:cubicBezTo>
                  <a:cubicBezTo>
                    <a:pt x="21" y="464"/>
                    <a:pt x="19" y="466"/>
                    <a:pt x="19" y="467"/>
                  </a:cubicBezTo>
                  <a:cubicBezTo>
                    <a:pt x="20" y="466"/>
                    <a:pt x="21" y="464"/>
                    <a:pt x="22" y="464"/>
                  </a:cubicBezTo>
                  <a:cubicBezTo>
                    <a:pt x="23" y="464"/>
                    <a:pt x="23" y="466"/>
                    <a:pt x="24" y="466"/>
                  </a:cubicBezTo>
                  <a:cubicBezTo>
                    <a:pt x="25" y="465"/>
                    <a:pt x="24" y="464"/>
                    <a:pt x="26" y="464"/>
                  </a:cubicBezTo>
                  <a:cubicBezTo>
                    <a:pt x="27" y="464"/>
                    <a:pt x="28" y="465"/>
                    <a:pt x="30" y="465"/>
                  </a:cubicBezTo>
                  <a:cubicBezTo>
                    <a:pt x="31" y="465"/>
                    <a:pt x="32" y="464"/>
                    <a:pt x="33" y="463"/>
                  </a:cubicBezTo>
                  <a:cubicBezTo>
                    <a:pt x="33" y="463"/>
                    <a:pt x="37" y="463"/>
                    <a:pt x="36" y="462"/>
                  </a:cubicBezTo>
                  <a:cubicBezTo>
                    <a:pt x="35" y="461"/>
                    <a:pt x="32" y="463"/>
                    <a:pt x="30" y="463"/>
                  </a:cubicBezTo>
                  <a:cubicBezTo>
                    <a:pt x="29" y="463"/>
                    <a:pt x="28" y="462"/>
                    <a:pt x="26" y="462"/>
                  </a:cubicBezTo>
                  <a:cubicBezTo>
                    <a:pt x="25" y="462"/>
                    <a:pt x="24" y="463"/>
                    <a:pt x="23" y="462"/>
                  </a:cubicBezTo>
                  <a:cubicBezTo>
                    <a:pt x="22" y="462"/>
                    <a:pt x="20" y="462"/>
                    <a:pt x="19" y="461"/>
                  </a:cubicBezTo>
                  <a:cubicBezTo>
                    <a:pt x="18" y="460"/>
                    <a:pt x="16" y="460"/>
                    <a:pt x="14" y="459"/>
                  </a:cubicBezTo>
                  <a:cubicBezTo>
                    <a:pt x="11" y="459"/>
                    <a:pt x="10" y="459"/>
                    <a:pt x="7" y="460"/>
                  </a:cubicBezTo>
                  <a:cubicBezTo>
                    <a:pt x="5" y="460"/>
                    <a:pt x="5" y="460"/>
                    <a:pt x="4" y="458"/>
                  </a:cubicBezTo>
                  <a:cubicBezTo>
                    <a:pt x="3" y="458"/>
                    <a:pt x="1" y="456"/>
                    <a:pt x="3" y="456"/>
                  </a:cubicBezTo>
                  <a:cubicBezTo>
                    <a:pt x="5" y="455"/>
                    <a:pt x="4" y="458"/>
                    <a:pt x="6" y="458"/>
                  </a:cubicBezTo>
                  <a:cubicBezTo>
                    <a:pt x="7" y="458"/>
                    <a:pt x="8" y="457"/>
                    <a:pt x="8" y="456"/>
                  </a:cubicBezTo>
                  <a:cubicBezTo>
                    <a:pt x="8" y="454"/>
                    <a:pt x="7" y="453"/>
                    <a:pt x="5" y="452"/>
                  </a:cubicBezTo>
                  <a:cubicBezTo>
                    <a:pt x="4" y="452"/>
                    <a:pt x="3" y="452"/>
                    <a:pt x="3" y="450"/>
                  </a:cubicBezTo>
                  <a:cubicBezTo>
                    <a:pt x="3" y="449"/>
                    <a:pt x="4" y="449"/>
                    <a:pt x="5" y="449"/>
                  </a:cubicBezTo>
                  <a:cubicBezTo>
                    <a:pt x="7" y="448"/>
                    <a:pt x="7" y="451"/>
                    <a:pt x="8" y="452"/>
                  </a:cubicBezTo>
                  <a:cubicBezTo>
                    <a:pt x="8" y="453"/>
                    <a:pt x="10" y="456"/>
                    <a:pt x="11" y="456"/>
                  </a:cubicBezTo>
                  <a:cubicBezTo>
                    <a:pt x="14" y="455"/>
                    <a:pt x="11" y="453"/>
                    <a:pt x="10" y="452"/>
                  </a:cubicBezTo>
                  <a:cubicBezTo>
                    <a:pt x="9" y="450"/>
                    <a:pt x="11" y="449"/>
                    <a:pt x="13" y="450"/>
                  </a:cubicBezTo>
                  <a:cubicBezTo>
                    <a:pt x="14" y="450"/>
                    <a:pt x="15" y="453"/>
                    <a:pt x="16" y="453"/>
                  </a:cubicBezTo>
                  <a:cubicBezTo>
                    <a:pt x="17" y="453"/>
                    <a:pt x="16" y="451"/>
                    <a:pt x="15" y="450"/>
                  </a:cubicBezTo>
                  <a:cubicBezTo>
                    <a:pt x="16" y="450"/>
                    <a:pt x="19" y="449"/>
                    <a:pt x="19" y="450"/>
                  </a:cubicBezTo>
                  <a:cubicBezTo>
                    <a:pt x="19" y="452"/>
                    <a:pt x="18" y="453"/>
                    <a:pt x="17" y="456"/>
                  </a:cubicBezTo>
                  <a:cubicBezTo>
                    <a:pt x="18" y="455"/>
                    <a:pt x="19" y="454"/>
                    <a:pt x="20" y="453"/>
                  </a:cubicBezTo>
                  <a:cubicBezTo>
                    <a:pt x="21" y="452"/>
                    <a:pt x="20" y="452"/>
                    <a:pt x="22" y="453"/>
                  </a:cubicBezTo>
                  <a:cubicBezTo>
                    <a:pt x="23" y="453"/>
                    <a:pt x="27" y="456"/>
                    <a:pt x="28" y="454"/>
                  </a:cubicBezTo>
                  <a:cubicBezTo>
                    <a:pt x="28" y="453"/>
                    <a:pt x="25" y="453"/>
                    <a:pt x="25" y="453"/>
                  </a:cubicBezTo>
                  <a:cubicBezTo>
                    <a:pt x="24" y="452"/>
                    <a:pt x="23" y="451"/>
                    <a:pt x="22" y="450"/>
                  </a:cubicBezTo>
                  <a:cubicBezTo>
                    <a:pt x="21" y="448"/>
                    <a:pt x="21" y="446"/>
                    <a:pt x="23" y="444"/>
                  </a:cubicBezTo>
                  <a:cubicBezTo>
                    <a:pt x="25" y="443"/>
                    <a:pt x="27" y="442"/>
                    <a:pt x="29" y="444"/>
                  </a:cubicBezTo>
                  <a:cubicBezTo>
                    <a:pt x="30" y="446"/>
                    <a:pt x="32" y="450"/>
                    <a:pt x="31" y="453"/>
                  </a:cubicBezTo>
                  <a:cubicBezTo>
                    <a:pt x="34" y="452"/>
                    <a:pt x="32" y="447"/>
                    <a:pt x="31" y="445"/>
                  </a:cubicBezTo>
                  <a:cubicBezTo>
                    <a:pt x="31" y="444"/>
                    <a:pt x="28" y="442"/>
                    <a:pt x="30" y="441"/>
                  </a:cubicBezTo>
                  <a:cubicBezTo>
                    <a:pt x="31" y="440"/>
                    <a:pt x="31" y="442"/>
                    <a:pt x="32" y="442"/>
                  </a:cubicBezTo>
                  <a:cubicBezTo>
                    <a:pt x="33" y="442"/>
                    <a:pt x="32" y="441"/>
                    <a:pt x="33" y="440"/>
                  </a:cubicBezTo>
                  <a:cubicBezTo>
                    <a:pt x="34" y="437"/>
                    <a:pt x="37" y="441"/>
                    <a:pt x="38" y="442"/>
                  </a:cubicBezTo>
                  <a:cubicBezTo>
                    <a:pt x="40" y="445"/>
                    <a:pt x="41" y="447"/>
                    <a:pt x="40" y="450"/>
                  </a:cubicBezTo>
                  <a:cubicBezTo>
                    <a:pt x="39" y="450"/>
                    <a:pt x="39" y="452"/>
                    <a:pt x="40" y="453"/>
                  </a:cubicBezTo>
                  <a:cubicBezTo>
                    <a:pt x="41" y="454"/>
                    <a:pt x="42" y="453"/>
                    <a:pt x="43" y="453"/>
                  </a:cubicBezTo>
                  <a:cubicBezTo>
                    <a:pt x="43" y="453"/>
                    <a:pt x="45" y="453"/>
                    <a:pt x="45" y="453"/>
                  </a:cubicBezTo>
                  <a:cubicBezTo>
                    <a:pt x="46" y="452"/>
                    <a:pt x="44" y="451"/>
                    <a:pt x="43" y="451"/>
                  </a:cubicBezTo>
                  <a:cubicBezTo>
                    <a:pt x="42" y="451"/>
                    <a:pt x="42" y="452"/>
                    <a:pt x="41" y="450"/>
                  </a:cubicBezTo>
                  <a:cubicBezTo>
                    <a:pt x="41" y="450"/>
                    <a:pt x="42" y="447"/>
                    <a:pt x="42" y="446"/>
                  </a:cubicBezTo>
                  <a:cubicBezTo>
                    <a:pt x="43" y="446"/>
                    <a:pt x="44" y="447"/>
                    <a:pt x="45" y="447"/>
                  </a:cubicBezTo>
                  <a:cubicBezTo>
                    <a:pt x="46" y="446"/>
                    <a:pt x="46" y="446"/>
                    <a:pt x="47" y="446"/>
                  </a:cubicBezTo>
                  <a:cubicBezTo>
                    <a:pt x="47" y="446"/>
                    <a:pt x="47" y="447"/>
                    <a:pt x="48" y="447"/>
                  </a:cubicBezTo>
                  <a:cubicBezTo>
                    <a:pt x="49" y="447"/>
                    <a:pt x="49" y="446"/>
                    <a:pt x="48" y="445"/>
                  </a:cubicBezTo>
                  <a:cubicBezTo>
                    <a:pt x="47" y="444"/>
                    <a:pt x="46" y="444"/>
                    <a:pt x="45" y="444"/>
                  </a:cubicBezTo>
                  <a:cubicBezTo>
                    <a:pt x="41" y="444"/>
                    <a:pt x="41" y="442"/>
                    <a:pt x="39" y="440"/>
                  </a:cubicBezTo>
                  <a:cubicBezTo>
                    <a:pt x="38" y="438"/>
                    <a:pt x="35" y="436"/>
                    <a:pt x="33" y="435"/>
                  </a:cubicBezTo>
                  <a:cubicBezTo>
                    <a:pt x="32" y="434"/>
                    <a:pt x="30" y="435"/>
                    <a:pt x="28" y="434"/>
                  </a:cubicBezTo>
                  <a:cubicBezTo>
                    <a:pt x="26" y="434"/>
                    <a:pt x="25" y="432"/>
                    <a:pt x="27" y="431"/>
                  </a:cubicBezTo>
                  <a:cubicBezTo>
                    <a:pt x="28" y="430"/>
                    <a:pt x="31" y="430"/>
                    <a:pt x="32" y="431"/>
                  </a:cubicBezTo>
                  <a:cubicBezTo>
                    <a:pt x="33" y="432"/>
                    <a:pt x="32" y="433"/>
                    <a:pt x="34" y="432"/>
                  </a:cubicBezTo>
                  <a:cubicBezTo>
                    <a:pt x="35" y="432"/>
                    <a:pt x="35" y="430"/>
                    <a:pt x="36" y="430"/>
                  </a:cubicBezTo>
                  <a:cubicBezTo>
                    <a:pt x="37" y="430"/>
                    <a:pt x="38" y="432"/>
                    <a:pt x="39" y="432"/>
                  </a:cubicBezTo>
                  <a:cubicBezTo>
                    <a:pt x="40" y="432"/>
                    <a:pt x="39" y="428"/>
                    <a:pt x="42" y="430"/>
                  </a:cubicBezTo>
                  <a:cubicBezTo>
                    <a:pt x="43" y="430"/>
                    <a:pt x="42" y="433"/>
                    <a:pt x="44" y="433"/>
                  </a:cubicBezTo>
                  <a:cubicBezTo>
                    <a:pt x="44" y="433"/>
                    <a:pt x="44" y="431"/>
                    <a:pt x="44" y="431"/>
                  </a:cubicBezTo>
                  <a:cubicBezTo>
                    <a:pt x="46" y="430"/>
                    <a:pt x="51" y="434"/>
                    <a:pt x="52" y="435"/>
                  </a:cubicBezTo>
                  <a:cubicBezTo>
                    <a:pt x="52" y="435"/>
                    <a:pt x="52" y="434"/>
                    <a:pt x="53" y="434"/>
                  </a:cubicBezTo>
                  <a:cubicBezTo>
                    <a:pt x="53" y="433"/>
                    <a:pt x="54" y="433"/>
                    <a:pt x="54" y="433"/>
                  </a:cubicBezTo>
                  <a:cubicBezTo>
                    <a:pt x="53" y="432"/>
                    <a:pt x="51" y="433"/>
                    <a:pt x="51" y="430"/>
                  </a:cubicBezTo>
                  <a:cubicBezTo>
                    <a:pt x="53" y="428"/>
                    <a:pt x="55" y="427"/>
                    <a:pt x="59" y="427"/>
                  </a:cubicBezTo>
                  <a:cubicBezTo>
                    <a:pt x="60" y="427"/>
                    <a:pt x="64" y="428"/>
                    <a:pt x="62" y="425"/>
                  </a:cubicBezTo>
                  <a:cubicBezTo>
                    <a:pt x="60" y="424"/>
                    <a:pt x="57" y="425"/>
                    <a:pt x="55" y="426"/>
                  </a:cubicBezTo>
                  <a:cubicBezTo>
                    <a:pt x="54" y="426"/>
                    <a:pt x="47" y="429"/>
                    <a:pt x="49" y="426"/>
                  </a:cubicBezTo>
                  <a:cubicBezTo>
                    <a:pt x="49" y="425"/>
                    <a:pt x="51" y="425"/>
                    <a:pt x="50" y="424"/>
                  </a:cubicBezTo>
                  <a:cubicBezTo>
                    <a:pt x="49" y="424"/>
                    <a:pt x="47" y="425"/>
                    <a:pt x="46" y="425"/>
                  </a:cubicBezTo>
                  <a:cubicBezTo>
                    <a:pt x="45" y="425"/>
                    <a:pt x="39" y="426"/>
                    <a:pt x="41" y="424"/>
                  </a:cubicBezTo>
                  <a:cubicBezTo>
                    <a:pt x="42" y="422"/>
                    <a:pt x="47" y="423"/>
                    <a:pt x="44" y="421"/>
                  </a:cubicBezTo>
                  <a:cubicBezTo>
                    <a:pt x="43" y="420"/>
                    <a:pt x="38" y="419"/>
                    <a:pt x="39" y="417"/>
                  </a:cubicBezTo>
                  <a:cubicBezTo>
                    <a:pt x="41" y="416"/>
                    <a:pt x="43" y="414"/>
                    <a:pt x="46" y="414"/>
                  </a:cubicBezTo>
                  <a:cubicBezTo>
                    <a:pt x="47" y="414"/>
                    <a:pt x="47" y="415"/>
                    <a:pt x="48" y="416"/>
                  </a:cubicBezTo>
                  <a:cubicBezTo>
                    <a:pt x="48" y="416"/>
                    <a:pt x="48" y="417"/>
                    <a:pt x="49" y="418"/>
                  </a:cubicBezTo>
                  <a:cubicBezTo>
                    <a:pt x="50" y="419"/>
                    <a:pt x="52" y="416"/>
                    <a:pt x="54" y="416"/>
                  </a:cubicBezTo>
                  <a:cubicBezTo>
                    <a:pt x="56" y="415"/>
                    <a:pt x="56" y="416"/>
                    <a:pt x="54" y="417"/>
                  </a:cubicBezTo>
                  <a:cubicBezTo>
                    <a:pt x="56" y="418"/>
                    <a:pt x="58" y="416"/>
                    <a:pt x="60" y="416"/>
                  </a:cubicBezTo>
                  <a:cubicBezTo>
                    <a:pt x="62" y="416"/>
                    <a:pt x="62" y="418"/>
                    <a:pt x="63" y="420"/>
                  </a:cubicBezTo>
                  <a:cubicBezTo>
                    <a:pt x="64" y="422"/>
                    <a:pt x="65" y="423"/>
                    <a:pt x="67" y="425"/>
                  </a:cubicBezTo>
                  <a:cubicBezTo>
                    <a:pt x="68" y="426"/>
                    <a:pt x="70" y="429"/>
                    <a:pt x="71" y="429"/>
                  </a:cubicBezTo>
                  <a:cubicBezTo>
                    <a:pt x="72" y="428"/>
                    <a:pt x="70" y="426"/>
                    <a:pt x="69" y="425"/>
                  </a:cubicBezTo>
                  <a:cubicBezTo>
                    <a:pt x="68" y="423"/>
                    <a:pt x="66" y="422"/>
                    <a:pt x="65" y="421"/>
                  </a:cubicBezTo>
                  <a:cubicBezTo>
                    <a:pt x="64" y="419"/>
                    <a:pt x="64" y="417"/>
                    <a:pt x="62" y="415"/>
                  </a:cubicBezTo>
                  <a:cubicBezTo>
                    <a:pt x="61" y="414"/>
                    <a:pt x="59" y="413"/>
                    <a:pt x="60" y="412"/>
                  </a:cubicBezTo>
                  <a:cubicBezTo>
                    <a:pt x="60" y="411"/>
                    <a:pt x="61" y="410"/>
                    <a:pt x="62" y="410"/>
                  </a:cubicBezTo>
                  <a:cubicBezTo>
                    <a:pt x="63" y="410"/>
                    <a:pt x="62" y="411"/>
                    <a:pt x="62" y="412"/>
                  </a:cubicBezTo>
                  <a:cubicBezTo>
                    <a:pt x="63" y="414"/>
                    <a:pt x="65" y="414"/>
                    <a:pt x="66" y="415"/>
                  </a:cubicBezTo>
                  <a:cubicBezTo>
                    <a:pt x="67" y="417"/>
                    <a:pt x="70" y="423"/>
                    <a:pt x="73" y="422"/>
                  </a:cubicBezTo>
                  <a:cubicBezTo>
                    <a:pt x="74" y="420"/>
                    <a:pt x="70" y="419"/>
                    <a:pt x="70" y="417"/>
                  </a:cubicBezTo>
                  <a:cubicBezTo>
                    <a:pt x="69" y="415"/>
                    <a:pt x="71" y="416"/>
                    <a:pt x="72" y="416"/>
                  </a:cubicBezTo>
                  <a:cubicBezTo>
                    <a:pt x="72" y="414"/>
                    <a:pt x="68" y="414"/>
                    <a:pt x="67" y="413"/>
                  </a:cubicBezTo>
                  <a:cubicBezTo>
                    <a:pt x="66" y="413"/>
                    <a:pt x="63" y="410"/>
                    <a:pt x="65" y="409"/>
                  </a:cubicBezTo>
                  <a:cubicBezTo>
                    <a:pt x="65" y="413"/>
                    <a:pt x="67" y="409"/>
                    <a:pt x="68" y="409"/>
                  </a:cubicBezTo>
                  <a:cubicBezTo>
                    <a:pt x="70" y="408"/>
                    <a:pt x="71" y="410"/>
                    <a:pt x="73" y="410"/>
                  </a:cubicBezTo>
                  <a:cubicBezTo>
                    <a:pt x="73" y="409"/>
                    <a:pt x="73" y="408"/>
                    <a:pt x="72" y="408"/>
                  </a:cubicBezTo>
                  <a:cubicBezTo>
                    <a:pt x="74" y="407"/>
                    <a:pt x="75" y="407"/>
                    <a:pt x="77" y="406"/>
                  </a:cubicBezTo>
                  <a:cubicBezTo>
                    <a:pt x="76" y="405"/>
                    <a:pt x="75" y="405"/>
                    <a:pt x="74" y="405"/>
                  </a:cubicBezTo>
                  <a:cubicBezTo>
                    <a:pt x="72" y="405"/>
                    <a:pt x="72" y="405"/>
                    <a:pt x="71" y="404"/>
                  </a:cubicBezTo>
                  <a:cubicBezTo>
                    <a:pt x="71" y="403"/>
                    <a:pt x="70" y="403"/>
                    <a:pt x="70" y="402"/>
                  </a:cubicBezTo>
                  <a:cubicBezTo>
                    <a:pt x="71" y="401"/>
                    <a:pt x="74" y="401"/>
                    <a:pt x="75" y="400"/>
                  </a:cubicBezTo>
                  <a:cubicBezTo>
                    <a:pt x="74" y="399"/>
                    <a:pt x="72" y="399"/>
                    <a:pt x="74" y="397"/>
                  </a:cubicBezTo>
                  <a:cubicBezTo>
                    <a:pt x="74" y="397"/>
                    <a:pt x="76" y="395"/>
                    <a:pt x="77" y="396"/>
                  </a:cubicBezTo>
                  <a:cubicBezTo>
                    <a:pt x="78" y="396"/>
                    <a:pt x="77" y="397"/>
                    <a:pt x="78" y="397"/>
                  </a:cubicBezTo>
                  <a:cubicBezTo>
                    <a:pt x="80" y="397"/>
                    <a:pt x="79" y="395"/>
                    <a:pt x="80" y="395"/>
                  </a:cubicBezTo>
                  <a:cubicBezTo>
                    <a:pt x="81" y="395"/>
                    <a:pt x="82" y="397"/>
                    <a:pt x="82" y="398"/>
                  </a:cubicBezTo>
                  <a:cubicBezTo>
                    <a:pt x="82" y="398"/>
                    <a:pt x="81" y="401"/>
                    <a:pt x="82" y="401"/>
                  </a:cubicBezTo>
                  <a:cubicBezTo>
                    <a:pt x="82" y="401"/>
                    <a:pt x="84" y="400"/>
                    <a:pt x="84" y="400"/>
                  </a:cubicBezTo>
                  <a:cubicBezTo>
                    <a:pt x="86" y="399"/>
                    <a:pt x="87" y="399"/>
                    <a:pt x="89" y="398"/>
                  </a:cubicBezTo>
                  <a:cubicBezTo>
                    <a:pt x="88" y="398"/>
                    <a:pt x="84" y="399"/>
                    <a:pt x="84" y="396"/>
                  </a:cubicBezTo>
                  <a:cubicBezTo>
                    <a:pt x="85" y="395"/>
                    <a:pt x="88" y="395"/>
                    <a:pt x="89" y="395"/>
                  </a:cubicBezTo>
                  <a:cubicBezTo>
                    <a:pt x="89" y="394"/>
                    <a:pt x="89" y="394"/>
                    <a:pt x="89" y="394"/>
                  </a:cubicBezTo>
                  <a:cubicBezTo>
                    <a:pt x="88" y="393"/>
                    <a:pt x="85" y="395"/>
                    <a:pt x="85" y="392"/>
                  </a:cubicBezTo>
                  <a:cubicBezTo>
                    <a:pt x="85" y="390"/>
                    <a:pt x="88" y="389"/>
                    <a:pt x="88" y="392"/>
                  </a:cubicBezTo>
                  <a:cubicBezTo>
                    <a:pt x="89" y="391"/>
                    <a:pt x="89" y="390"/>
                    <a:pt x="90" y="390"/>
                  </a:cubicBezTo>
                  <a:cubicBezTo>
                    <a:pt x="91" y="391"/>
                    <a:pt x="92" y="390"/>
                    <a:pt x="91" y="388"/>
                  </a:cubicBezTo>
                  <a:cubicBezTo>
                    <a:pt x="91" y="387"/>
                    <a:pt x="93" y="386"/>
                    <a:pt x="94" y="387"/>
                  </a:cubicBezTo>
                  <a:cubicBezTo>
                    <a:pt x="94" y="387"/>
                    <a:pt x="95" y="389"/>
                    <a:pt x="95" y="389"/>
                  </a:cubicBezTo>
                  <a:cubicBezTo>
                    <a:pt x="96" y="391"/>
                    <a:pt x="96" y="392"/>
                    <a:pt x="96" y="393"/>
                  </a:cubicBezTo>
                  <a:cubicBezTo>
                    <a:pt x="98" y="395"/>
                    <a:pt x="98" y="396"/>
                    <a:pt x="97" y="399"/>
                  </a:cubicBezTo>
                  <a:cubicBezTo>
                    <a:pt x="96" y="402"/>
                    <a:pt x="98" y="399"/>
                    <a:pt x="99" y="399"/>
                  </a:cubicBezTo>
                  <a:cubicBezTo>
                    <a:pt x="99" y="399"/>
                    <a:pt x="101" y="401"/>
                    <a:pt x="102" y="401"/>
                  </a:cubicBezTo>
                  <a:cubicBezTo>
                    <a:pt x="102" y="401"/>
                    <a:pt x="103" y="401"/>
                    <a:pt x="103" y="401"/>
                  </a:cubicBezTo>
                  <a:cubicBezTo>
                    <a:pt x="104" y="402"/>
                    <a:pt x="104" y="403"/>
                    <a:pt x="104" y="403"/>
                  </a:cubicBezTo>
                  <a:cubicBezTo>
                    <a:pt x="105" y="403"/>
                    <a:pt x="105" y="401"/>
                    <a:pt x="104" y="401"/>
                  </a:cubicBezTo>
                  <a:cubicBezTo>
                    <a:pt x="104" y="400"/>
                    <a:pt x="103" y="400"/>
                    <a:pt x="103" y="399"/>
                  </a:cubicBezTo>
                  <a:cubicBezTo>
                    <a:pt x="102" y="399"/>
                    <a:pt x="101" y="398"/>
                    <a:pt x="101" y="398"/>
                  </a:cubicBezTo>
                  <a:cubicBezTo>
                    <a:pt x="101" y="397"/>
                    <a:pt x="101" y="396"/>
                    <a:pt x="102" y="395"/>
                  </a:cubicBezTo>
                  <a:cubicBezTo>
                    <a:pt x="103" y="395"/>
                    <a:pt x="104" y="395"/>
                    <a:pt x="106" y="395"/>
                  </a:cubicBezTo>
                  <a:cubicBezTo>
                    <a:pt x="107" y="396"/>
                    <a:pt x="108" y="395"/>
                    <a:pt x="110" y="395"/>
                  </a:cubicBezTo>
                  <a:cubicBezTo>
                    <a:pt x="110" y="395"/>
                    <a:pt x="110" y="396"/>
                    <a:pt x="110" y="396"/>
                  </a:cubicBezTo>
                  <a:cubicBezTo>
                    <a:pt x="111" y="396"/>
                    <a:pt x="112" y="395"/>
                    <a:pt x="114" y="395"/>
                  </a:cubicBezTo>
                  <a:cubicBezTo>
                    <a:pt x="114" y="396"/>
                    <a:pt x="114" y="396"/>
                    <a:pt x="115" y="396"/>
                  </a:cubicBezTo>
                  <a:cubicBezTo>
                    <a:pt x="116" y="396"/>
                    <a:pt x="117" y="395"/>
                    <a:pt x="118" y="394"/>
                  </a:cubicBezTo>
                  <a:cubicBezTo>
                    <a:pt x="117" y="394"/>
                    <a:pt x="117" y="394"/>
                    <a:pt x="116" y="394"/>
                  </a:cubicBezTo>
                  <a:cubicBezTo>
                    <a:pt x="116" y="392"/>
                    <a:pt x="114" y="393"/>
                    <a:pt x="115" y="391"/>
                  </a:cubicBezTo>
                  <a:cubicBezTo>
                    <a:pt x="115" y="391"/>
                    <a:pt x="118" y="389"/>
                    <a:pt x="116" y="388"/>
                  </a:cubicBezTo>
                  <a:cubicBezTo>
                    <a:pt x="115" y="388"/>
                    <a:pt x="115" y="390"/>
                    <a:pt x="114" y="390"/>
                  </a:cubicBezTo>
                  <a:cubicBezTo>
                    <a:pt x="112" y="390"/>
                    <a:pt x="113" y="389"/>
                    <a:pt x="114" y="388"/>
                  </a:cubicBezTo>
                  <a:cubicBezTo>
                    <a:pt x="114" y="387"/>
                    <a:pt x="116" y="385"/>
                    <a:pt x="117" y="384"/>
                  </a:cubicBezTo>
                  <a:cubicBezTo>
                    <a:pt x="118" y="384"/>
                    <a:pt x="119" y="383"/>
                    <a:pt x="119" y="383"/>
                  </a:cubicBezTo>
                  <a:cubicBezTo>
                    <a:pt x="120" y="383"/>
                    <a:pt x="120" y="383"/>
                    <a:pt x="121" y="383"/>
                  </a:cubicBezTo>
                  <a:cubicBezTo>
                    <a:pt x="122" y="384"/>
                    <a:pt x="122" y="383"/>
                    <a:pt x="123" y="382"/>
                  </a:cubicBezTo>
                  <a:cubicBezTo>
                    <a:pt x="124" y="381"/>
                    <a:pt x="125" y="381"/>
                    <a:pt x="126" y="380"/>
                  </a:cubicBezTo>
                  <a:cubicBezTo>
                    <a:pt x="127" y="380"/>
                    <a:pt x="127" y="379"/>
                    <a:pt x="128" y="379"/>
                  </a:cubicBezTo>
                  <a:cubicBezTo>
                    <a:pt x="128" y="377"/>
                    <a:pt x="122" y="377"/>
                    <a:pt x="121" y="377"/>
                  </a:cubicBezTo>
                  <a:cubicBezTo>
                    <a:pt x="121" y="376"/>
                    <a:pt x="121" y="375"/>
                    <a:pt x="122" y="375"/>
                  </a:cubicBezTo>
                  <a:cubicBezTo>
                    <a:pt x="123" y="374"/>
                    <a:pt x="124" y="374"/>
                    <a:pt x="125" y="373"/>
                  </a:cubicBezTo>
                  <a:cubicBezTo>
                    <a:pt x="126" y="373"/>
                    <a:pt x="128" y="372"/>
                    <a:pt x="128" y="371"/>
                  </a:cubicBezTo>
                  <a:cubicBezTo>
                    <a:pt x="128" y="370"/>
                    <a:pt x="126" y="371"/>
                    <a:pt x="125" y="370"/>
                  </a:cubicBezTo>
                  <a:cubicBezTo>
                    <a:pt x="124" y="369"/>
                    <a:pt x="126" y="368"/>
                    <a:pt x="125" y="367"/>
                  </a:cubicBezTo>
                  <a:cubicBezTo>
                    <a:pt x="124" y="368"/>
                    <a:pt x="123" y="369"/>
                    <a:pt x="122" y="370"/>
                  </a:cubicBezTo>
                  <a:cubicBezTo>
                    <a:pt x="121" y="371"/>
                    <a:pt x="120" y="372"/>
                    <a:pt x="118" y="373"/>
                  </a:cubicBezTo>
                  <a:cubicBezTo>
                    <a:pt x="116" y="374"/>
                    <a:pt x="111" y="376"/>
                    <a:pt x="110" y="379"/>
                  </a:cubicBezTo>
                  <a:cubicBezTo>
                    <a:pt x="112" y="379"/>
                    <a:pt x="114" y="377"/>
                    <a:pt x="116" y="376"/>
                  </a:cubicBezTo>
                  <a:cubicBezTo>
                    <a:pt x="119" y="375"/>
                    <a:pt x="120" y="378"/>
                    <a:pt x="118" y="380"/>
                  </a:cubicBezTo>
                  <a:cubicBezTo>
                    <a:pt x="117" y="382"/>
                    <a:pt x="115" y="383"/>
                    <a:pt x="114" y="384"/>
                  </a:cubicBezTo>
                  <a:cubicBezTo>
                    <a:pt x="112" y="385"/>
                    <a:pt x="112" y="386"/>
                    <a:pt x="111" y="387"/>
                  </a:cubicBezTo>
                  <a:cubicBezTo>
                    <a:pt x="109" y="389"/>
                    <a:pt x="104" y="390"/>
                    <a:pt x="101" y="392"/>
                  </a:cubicBezTo>
                  <a:cubicBezTo>
                    <a:pt x="99" y="393"/>
                    <a:pt x="99" y="392"/>
                    <a:pt x="98" y="390"/>
                  </a:cubicBezTo>
                  <a:cubicBezTo>
                    <a:pt x="97" y="389"/>
                    <a:pt x="95" y="388"/>
                    <a:pt x="95" y="386"/>
                  </a:cubicBezTo>
                  <a:cubicBezTo>
                    <a:pt x="95" y="384"/>
                    <a:pt x="102" y="383"/>
                    <a:pt x="101" y="381"/>
                  </a:cubicBezTo>
                  <a:cubicBezTo>
                    <a:pt x="100" y="379"/>
                    <a:pt x="95" y="384"/>
                    <a:pt x="93" y="384"/>
                  </a:cubicBezTo>
                  <a:cubicBezTo>
                    <a:pt x="92" y="385"/>
                    <a:pt x="91" y="386"/>
                    <a:pt x="91" y="384"/>
                  </a:cubicBezTo>
                  <a:cubicBezTo>
                    <a:pt x="91" y="382"/>
                    <a:pt x="93" y="382"/>
                    <a:pt x="94" y="381"/>
                  </a:cubicBezTo>
                  <a:cubicBezTo>
                    <a:pt x="93" y="381"/>
                    <a:pt x="91" y="381"/>
                    <a:pt x="90" y="380"/>
                  </a:cubicBezTo>
                  <a:cubicBezTo>
                    <a:pt x="92" y="378"/>
                    <a:pt x="94" y="378"/>
                    <a:pt x="97" y="377"/>
                  </a:cubicBezTo>
                  <a:cubicBezTo>
                    <a:pt x="98" y="376"/>
                    <a:pt x="99" y="375"/>
                    <a:pt x="100" y="374"/>
                  </a:cubicBezTo>
                  <a:cubicBezTo>
                    <a:pt x="100" y="374"/>
                    <a:pt x="102" y="374"/>
                    <a:pt x="103" y="373"/>
                  </a:cubicBezTo>
                  <a:cubicBezTo>
                    <a:pt x="101" y="371"/>
                    <a:pt x="100" y="371"/>
                    <a:pt x="99" y="368"/>
                  </a:cubicBezTo>
                  <a:cubicBezTo>
                    <a:pt x="99" y="366"/>
                    <a:pt x="101" y="365"/>
                    <a:pt x="102" y="367"/>
                  </a:cubicBezTo>
                  <a:cubicBezTo>
                    <a:pt x="103" y="367"/>
                    <a:pt x="103" y="365"/>
                    <a:pt x="103" y="365"/>
                  </a:cubicBezTo>
                  <a:cubicBezTo>
                    <a:pt x="104" y="364"/>
                    <a:pt x="103" y="363"/>
                    <a:pt x="103" y="362"/>
                  </a:cubicBezTo>
                  <a:cubicBezTo>
                    <a:pt x="104" y="359"/>
                    <a:pt x="106" y="362"/>
                    <a:pt x="107" y="360"/>
                  </a:cubicBezTo>
                  <a:cubicBezTo>
                    <a:pt x="107" y="359"/>
                    <a:pt x="105" y="359"/>
                    <a:pt x="106" y="358"/>
                  </a:cubicBezTo>
                  <a:cubicBezTo>
                    <a:pt x="107" y="358"/>
                    <a:pt x="108" y="358"/>
                    <a:pt x="109" y="358"/>
                  </a:cubicBezTo>
                  <a:cubicBezTo>
                    <a:pt x="109" y="357"/>
                    <a:pt x="108" y="356"/>
                    <a:pt x="109" y="356"/>
                  </a:cubicBezTo>
                  <a:cubicBezTo>
                    <a:pt x="109" y="355"/>
                    <a:pt x="110" y="355"/>
                    <a:pt x="111" y="355"/>
                  </a:cubicBezTo>
                  <a:cubicBezTo>
                    <a:pt x="111" y="354"/>
                    <a:pt x="112" y="354"/>
                    <a:pt x="112" y="353"/>
                  </a:cubicBezTo>
                  <a:cubicBezTo>
                    <a:pt x="110" y="353"/>
                    <a:pt x="109" y="352"/>
                    <a:pt x="108" y="352"/>
                  </a:cubicBezTo>
                  <a:cubicBezTo>
                    <a:pt x="108" y="350"/>
                    <a:pt x="109" y="351"/>
                    <a:pt x="110" y="351"/>
                  </a:cubicBezTo>
                  <a:cubicBezTo>
                    <a:pt x="112" y="352"/>
                    <a:pt x="111" y="353"/>
                    <a:pt x="114" y="352"/>
                  </a:cubicBezTo>
                  <a:cubicBezTo>
                    <a:pt x="115" y="354"/>
                    <a:pt x="118" y="353"/>
                    <a:pt x="115" y="351"/>
                  </a:cubicBezTo>
                  <a:cubicBezTo>
                    <a:pt x="115" y="351"/>
                    <a:pt x="113" y="351"/>
                    <a:pt x="113" y="350"/>
                  </a:cubicBezTo>
                  <a:cubicBezTo>
                    <a:pt x="113" y="349"/>
                    <a:pt x="116" y="350"/>
                    <a:pt x="116" y="350"/>
                  </a:cubicBezTo>
                  <a:cubicBezTo>
                    <a:pt x="117" y="348"/>
                    <a:pt x="118" y="348"/>
                    <a:pt x="119" y="347"/>
                  </a:cubicBezTo>
                  <a:cubicBezTo>
                    <a:pt x="119" y="346"/>
                    <a:pt x="117" y="345"/>
                    <a:pt x="118" y="344"/>
                  </a:cubicBezTo>
                  <a:cubicBezTo>
                    <a:pt x="118" y="344"/>
                    <a:pt x="120" y="343"/>
                    <a:pt x="120" y="344"/>
                  </a:cubicBezTo>
                  <a:cubicBezTo>
                    <a:pt x="121" y="344"/>
                    <a:pt x="121" y="346"/>
                    <a:pt x="121" y="347"/>
                  </a:cubicBezTo>
                  <a:cubicBezTo>
                    <a:pt x="121" y="347"/>
                    <a:pt x="122" y="347"/>
                    <a:pt x="122" y="348"/>
                  </a:cubicBezTo>
                  <a:cubicBezTo>
                    <a:pt x="122" y="349"/>
                    <a:pt x="122" y="350"/>
                    <a:pt x="122" y="350"/>
                  </a:cubicBezTo>
                  <a:cubicBezTo>
                    <a:pt x="123" y="352"/>
                    <a:pt x="124" y="350"/>
                    <a:pt x="126" y="351"/>
                  </a:cubicBezTo>
                  <a:cubicBezTo>
                    <a:pt x="126" y="352"/>
                    <a:pt x="124" y="354"/>
                    <a:pt x="125" y="355"/>
                  </a:cubicBezTo>
                  <a:cubicBezTo>
                    <a:pt x="125" y="357"/>
                    <a:pt x="127" y="352"/>
                    <a:pt x="127" y="352"/>
                  </a:cubicBezTo>
                  <a:cubicBezTo>
                    <a:pt x="127" y="352"/>
                    <a:pt x="127" y="351"/>
                    <a:pt x="127" y="350"/>
                  </a:cubicBezTo>
                  <a:cubicBezTo>
                    <a:pt x="128" y="350"/>
                    <a:pt x="129" y="351"/>
                    <a:pt x="130" y="350"/>
                  </a:cubicBezTo>
                  <a:cubicBezTo>
                    <a:pt x="131" y="349"/>
                    <a:pt x="130" y="349"/>
                    <a:pt x="128" y="348"/>
                  </a:cubicBezTo>
                  <a:cubicBezTo>
                    <a:pt x="129" y="347"/>
                    <a:pt x="134" y="345"/>
                    <a:pt x="133" y="344"/>
                  </a:cubicBezTo>
                  <a:cubicBezTo>
                    <a:pt x="133" y="343"/>
                    <a:pt x="130" y="344"/>
                    <a:pt x="131" y="342"/>
                  </a:cubicBezTo>
                  <a:cubicBezTo>
                    <a:pt x="130" y="342"/>
                    <a:pt x="129" y="344"/>
                    <a:pt x="129" y="344"/>
                  </a:cubicBezTo>
                  <a:cubicBezTo>
                    <a:pt x="129" y="344"/>
                    <a:pt x="129" y="343"/>
                    <a:pt x="129" y="343"/>
                  </a:cubicBezTo>
                  <a:cubicBezTo>
                    <a:pt x="128" y="342"/>
                    <a:pt x="128" y="342"/>
                    <a:pt x="127" y="342"/>
                  </a:cubicBezTo>
                  <a:cubicBezTo>
                    <a:pt x="127" y="341"/>
                    <a:pt x="127" y="340"/>
                    <a:pt x="127" y="339"/>
                  </a:cubicBezTo>
                  <a:cubicBezTo>
                    <a:pt x="128" y="337"/>
                    <a:pt x="127" y="338"/>
                    <a:pt x="128" y="338"/>
                  </a:cubicBezTo>
                  <a:cubicBezTo>
                    <a:pt x="129" y="337"/>
                    <a:pt x="131" y="337"/>
                    <a:pt x="131" y="337"/>
                  </a:cubicBezTo>
                  <a:cubicBezTo>
                    <a:pt x="131" y="336"/>
                    <a:pt x="131" y="335"/>
                    <a:pt x="131" y="335"/>
                  </a:cubicBezTo>
                  <a:cubicBezTo>
                    <a:pt x="132" y="335"/>
                    <a:pt x="136" y="336"/>
                    <a:pt x="135" y="333"/>
                  </a:cubicBezTo>
                  <a:cubicBezTo>
                    <a:pt x="134" y="332"/>
                    <a:pt x="132" y="333"/>
                    <a:pt x="134" y="332"/>
                  </a:cubicBezTo>
                  <a:cubicBezTo>
                    <a:pt x="133" y="330"/>
                    <a:pt x="133" y="330"/>
                    <a:pt x="131" y="329"/>
                  </a:cubicBezTo>
                  <a:cubicBezTo>
                    <a:pt x="131" y="326"/>
                    <a:pt x="133" y="328"/>
                    <a:pt x="135" y="326"/>
                  </a:cubicBezTo>
                  <a:cubicBezTo>
                    <a:pt x="135" y="326"/>
                    <a:pt x="135" y="325"/>
                    <a:pt x="136" y="324"/>
                  </a:cubicBezTo>
                  <a:cubicBezTo>
                    <a:pt x="136" y="323"/>
                    <a:pt x="138" y="322"/>
                    <a:pt x="139" y="321"/>
                  </a:cubicBezTo>
                  <a:cubicBezTo>
                    <a:pt x="139" y="324"/>
                    <a:pt x="142" y="323"/>
                    <a:pt x="143" y="322"/>
                  </a:cubicBezTo>
                  <a:cubicBezTo>
                    <a:pt x="144" y="321"/>
                    <a:pt x="146" y="321"/>
                    <a:pt x="147" y="321"/>
                  </a:cubicBezTo>
                  <a:cubicBezTo>
                    <a:pt x="149" y="321"/>
                    <a:pt x="150" y="320"/>
                    <a:pt x="151" y="319"/>
                  </a:cubicBezTo>
                  <a:cubicBezTo>
                    <a:pt x="153" y="317"/>
                    <a:pt x="156" y="313"/>
                    <a:pt x="157" y="310"/>
                  </a:cubicBezTo>
                  <a:cubicBezTo>
                    <a:pt x="154" y="309"/>
                    <a:pt x="152" y="313"/>
                    <a:pt x="151" y="315"/>
                  </a:cubicBezTo>
                  <a:cubicBezTo>
                    <a:pt x="149" y="317"/>
                    <a:pt x="149" y="319"/>
                    <a:pt x="145" y="318"/>
                  </a:cubicBezTo>
                  <a:cubicBezTo>
                    <a:pt x="146" y="318"/>
                    <a:pt x="145" y="317"/>
                    <a:pt x="145" y="317"/>
                  </a:cubicBezTo>
                  <a:cubicBezTo>
                    <a:pt x="146" y="316"/>
                    <a:pt x="147" y="317"/>
                    <a:pt x="147" y="316"/>
                  </a:cubicBezTo>
                  <a:cubicBezTo>
                    <a:pt x="148" y="316"/>
                    <a:pt x="147" y="314"/>
                    <a:pt x="146" y="314"/>
                  </a:cubicBezTo>
                  <a:cubicBezTo>
                    <a:pt x="146" y="313"/>
                    <a:pt x="145" y="314"/>
                    <a:pt x="145" y="313"/>
                  </a:cubicBezTo>
                  <a:cubicBezTo>
                    <a:pt x="145" y="313"/>
                    <a:pt x="146" y="312"/>
                    <a:pt x="146" y="312"/>
                  </a:cubicBezTo>
                  <a:cubicBezTo>
                    <a:pt x="146" y="311"/>
                    <a:pt x="147" y="309"/>
                    <a:pt x="148" y="308"/>
                  </a:cubicBezTo>
                  <a:cubicBezTo>
                    <a:pt x="148" y="307"/>
                    <a:pt x="148" y="306"/>
                    <a:pt x="149" y="305"/>
                  </a:cubicBezTo>
                  <a:cubicBezTo>
                    <a:pt x="150" y="304"/>
                    <a:pt x="151" y="305"/>
                    <a:pt x="151" y="303"/>
                  </a:cubicBezTo>
                  <a:cubicBezTo>
                    <a:pt x="151" y="302"/>
                    <a:pt x="151" y="298"/>
                    <a:pt x="150" y="298"/>
                  </a:cubicBezTo>
                  <a:cubicBezTo>
                    <a:pt x="149" y="297"/>
                    <a:pt x="148" y="299"/>
                    <a:pt x="147" y="300"/>
                  </a:cubicBezTo>
                  <a:cubicBezTo>
                    <a:pt x="146" y="299"/>
                    <a:pt x="145" y="296"/>
                    <a:pt x="146" y="295"/>
                  </a:cubicBezTo>
                  <a:cubicBezTo>
                    <a:pt x="146" y="294"/>
                    <a:pt x="148" y="291"/>
                    <a:pt x="149" y="291"/>
                  </a:cubicBezTo>
                  <a:cubicBezTo>
                    <a:pt x="149" y="292"/>
                    <a:pt x="150" y="295"/>
                    <a:pt x="151" y="295"/>
                  </a:cubicBezTo>
                  <a:cubicBezTo>
                    <a:pt x="154" y="297"/>
                    <a:pt x="153" y="294"/>
                    <a:pt x="152" y="293"/>
                  </a:cubicBezTo>
                  <a:cubicBezTo>
                    <a:pt x="152" y="292"/>
                    <a:pt x="149" y="291"/>
                    <a:pt x="150" y="289"/>
                  </a:cubicBezTo>
                  <a:cubicBezTo>
                    <a:pt x="150" y="289"/>
                    <a:pt x="151" y="289"/>
                    <a:pt x="152" y="289"/>
                  </a:cubicBezTo>
                  <a:cubicBezTo>
                    <a:pt x="153" y="287"/>
                    <a:pt x="152" y="287"/>
                    <a:pt x="151" y="286"/>
                  </a:cubicBezTo>
                  <a:cubicBezTo>
                    <a:pt x="151" y="284"/>
                    <a:pt x="152" y="282"/>
                    <a:pt x="154" y="281"/>
                  </a:cubicBezTo>
                  <a:cubicBezTo>
                    <a:pt x="156" y="279"/>
                    <a:pt x="157" y="282"/>
                    <a:pt x="159" y="282"/>
                  </a:cubicBezTo>
                  <a:cubicBezTo>
                    <a:pt x="159" y="284"/>
                    <a:pt x="161" y="284"/>
                    <a:pt x="162" y="285"/>
                  </a:cubicBezTo>
                  <a:cubicBezTo>
                    <a:pt x="162" y="283"/>
                    <a:pt x="161" y="281"/>
                    <a:pt x="159" y="280"/>
                  </a:cubicBezTo>
                  <a:cubicBezTo>
                    <a:pt x="158" y="279"/>
                    <a:pt x="157" y="278"/>
                    <a:pt x="158" y="276"/>
                  </a:cubicBezTo>
                  <a:cubicBezTo>
                    <a:pt x="157" y="275"/>
                    <a:pt x="154" y="276"/>
                    <a:pt x="153" y="275"/>
                  </a:cubicBezTo>
                  <a:cubicBezTo>
                    <a:pt x="152" y="274"/>
                    <a:pt x="154" y="272"/>
                    <a:pt x="155" y="272"/>
                  </a:cubicBezTo>
                  <a:cubicBezTo>
                    <a:pt x="157" y="271"/>
                    <a:pt x="159" y="272"/>
                    <a:pt x="161" y="271"/>
                  </a:cubicBezTo>
                  <a:cubicBezTo>
                    <a:pt x="162" y="270"/>
                    <a:pt x="164" y="268"/>
                    <a:pt x="165" y="267"/>
                  </a:cubicBezTo>
                  <a:cubicBezTo>
                    <a:pt x="166" y="267"/>
                    <a:pt x="167" y="267"/>
                    <a:pt x="168" y="267"/>
                  </a:cubicBezTo>
                  <a:cubicBezTo>
                    <a:pt x="168" y="268"/>
                    <a:pt x="167" y="268"/>
                    <a:pt x="167" y="269"/>
                  </a:cubicBezTo>
                  <a:cubicBezTo>
                    <a:pt x="167" y="269"/>
                    <a:pt x="168" y="269"/>
                    <a:pt x="168" y="270"/>
                  </a:cubicBezTo>
                  <a:cubicBezTo>
                    <a:pt x="168" y="270"/>
                    <a:pt x="168" y="271"/>
                    <a:pt x="168" y="272"/>
                  </a:cubicBezTo>
                  <a:cubicBezTo>
                    <a:pt x="168" y="276"/>
                    <a:pt x="170" y="270"/>
                    <a:pt x="172" y="270"/>
                  </a:cubicBezTo>
                  <a:cubicBezTo>
                    <a:pt x="172" y="269"/>
                    <a:pt x="171" y="269"/>
                    <a:pt x="171" y="267"/>
                  </a:cubicBezTo>
                  <a:cubicBezTo>
                    <a:pt x="171" y="266"/>
                    <a:pt x="172" y="266"/>
                    <a:pt x="173" y="266"/>
                  </a:cubicBezTo>
                  <a:cubicBezTo>
                    <a:pt x="174" y="267"/>
                    <a:pt x="173" y="268"/>
                    <a:pt x="175" y="267"/>
                  </a:cubicBezTo>
                  <a:cubicBezTo>
                    <a:pt x="176" y="267"/>
                    <a:pt x="177" y="266"/>
                    <a:pt x="178" y="266"/>
                  </a:cubicBezTo>
                  <a:cubicBezTo>
                    <a:pt x="179" y="265"/>
                    <a:pt x="180" y="265"/>
                    <a:pt x="180" y="264"/>
                  </a:cubicBezTo>
                  <a:cubicBezTo>
                    <a:pt x="181" y="263"/>
                    <a:pt x="181" y="262"/>
                    <a:pt x="179" y="262"/>
                  </a:cubicBezTo>
                  <a:cubicBezTo>
                    <a:pt x="178" y="262"/>
                    <a:pt x="178" y="264"/>
                    <a:pt x="177" y="265"/>
                  </a:cubicBezTo>
                  <a:cubicBezTo>
                    <a:pt x="176" y="265"/>
                    <a:pt x="175" y="265"/>
                    <a:pt x="174" y="265"/>
                  </a:cubicBezTo>
                  <a:cubicBezTo>
                    <a:pt x="174" y="262"/>
                    <a:pt x="171" y="265"/>
                    <a:pt x="170" y="265"/>
                  </a:cubicBezTo>
                  <a:cubicBezTo>
                    <a:pt x="170" y="264"/>
                    <a:pt x="166" y="260"/>
                    <a:pt x="165" y="260"/>
                  </a:cubicBezTo>
                  <a:cubicBezTo>
                    <a:pt x="163" y="261"/>
                    <a:pt x="164" y="264"/>
                    <a:pt x="161" y="264"/>
                  </a:cubicBezTo>
                  <a:cubicBezTo>
                    <a:pt x="161" y="261"/>
                    <a:pt x="161" y="263"/>
                    <a:pt x="159" y="262"/>
                  </a:cubicBezTo>
                  <a:cubicBezTo>
                    <a:pt x="158" y="262"/>
                    <a:pt x="159" y="261"/>
                    <a:pt x="160" y="260"/>
                  </a:cubicBezTo>
                  <a:cubicBezTo>
                    <a:pt x="163" y="257"/>
                    <a:pt x="161" y="255"/>
                    <a:pt x="158" y="253"/>
                  </a:cubicBezTo>
                  <a:cubicBezTo>
                    <a:pt x="159" y="252"/>
                    <a:pt x="161" y="251"/>
                    <a:pt x="162" y="252"/>
                  </a:cubicBezTo>
                  <a:cubicBezTo>
                    <a:pt x="164" y="254"/>
                    <a:pt x="162" y="255"/>
                    <a:pt x="165" y="255"/>
                  </a:cubicBezTo>
                  <a:cubicBezTo>
                    <a:pt x="165" y="254"/>
                    <a:pt x="163" y="253"/>
                    <a:pt x="165" y="252"/>
                  </a:cubicBezTo>
                  <a:cubicBezTo>
                    <a:pt x="167" y="251"/>
                    <a:pt x="169" y="252"/>
                    <a:pt x="171" y="253"/>
                  </a:cubicBezTo>
                  <a:cubicBezTo>
                    <a:pt x="170" y="252"/>
                    <a:pt x="168" y="251"/>
                    <a:pt x="168" y="250"/>
                  </a:cubicBezTo>
                  <a:cubicBezTo>
                    <a:pt x="169" y="248"/>
                    <a:pt x="172" y="249"/>
                    <a:pt x="173" y="249"/>
                  </a:cubicBezTo>
                  <a:cubicBezTo>
                    <a:pt x="170" y="246"/>
                    <a:pt x="165" y="251"/>
                    <a:pt x="163" y="251"/>
                  </a:cubicBezTo>
                  <a:cubicBezTo>
                    <a:pt x="162" y="250"/>
                    <a:pt x="164" y="249"/>
                    <a:pt x="164" y="248"/>
                  </a:cubicBezTo>
                  <a:cubicBezTo>
                    <a:pt x="165" y="248"/>
                    <a:pt x="165" y="247"/>
                    <a:pt x="166" y="247"/>
                  </a:cubicBezTo>
                  <a:cubicBezTo>
                    <a:pt x="166" y="247"/>
                    <a:pt x="168" y="246"/>
                    <a:pt x="168" y="246"/>
                  </a:cubicBezTo>
                  <a:cubicBezTo>
                    <a:pt x="169" y="245"/>
                    <a:pt x="164" y="243"/>
                    <a:pt x="163" y="243"/>
                  </a:cubicBezTo>
                  <a:cubicBezTo>
                    <a:pt x="163" y="242"/>
                    <a:pt x="167" y="243"/>
                    <a:pt x="168" y="243"/>
                  </a:cubicBezTo>
                  <a:cubicBezTo>
                    <a:pt x="169" y="244"/>
                    <a:pt x="170" y="244"/>
                    <a:pt x="172" y="244"/>
                  </a:cubicBezTo>
                  <a:cubicBezTo>
                    <a:pt x="172" y="244"/>
                    <a:pt x="173" y="243"/>
                    <a:pt x="173" y="243"/>
                  </a:cubicBezTo>
                  <a:cubicBezTo>
                    <a:pt x="174" y="243"/>
                    <a:pt x="175" y="243"/>
                    <a:pt x="176" y="243"/>
                  </a:cubicBezTo>
                  <a:cubicBezTo>
                    <a:pt x="175" y="240"/>
                    <a:pt x="171" y="243"/>
                    <a:pt x="172" y="239"/>
                  </a:cubicBezTo>
                  <a:cubicBezTo>
                    <a:pt x="171" y="239"/>
                    <a:pt x="169" y="240"/>
                    <a:pt x="169" y="239"/>
                  </a:cubicBezTo>
                  <a:cubicBezTo>
                    <a:pt x="169" y="238"/>
                    <a:pt x="170" y="238"/>
                    <a:pt x="171" y="238"/>
                  </a:cubicBezTo>
                  <a:cubicBezTo>
                    <a:pt x="172" y="239"/>
                    <a:pt x="175" y="240"/>
                    <a:pt x="174" y="239"/>
                  </a:cubicBezTo>
                  <a:cubicBezTo>
                    <a:pt x="174" y="238"/>
                    <a:pt x="172" y="237"/>
                    <a:pt x="172" y="236"/>
                  </a:cubicBezTo>
                  <a:cubicBezTo>
                    <a:pt x="171" y="234"/>
                    <a:pt x="170" y="234"/>
                    <a:pt x="168" y="233"/>
                  </a:cubicBezTo>
                  <a:cubicBezTo>
                    <a:pt x="169" y="231"/>
                    <a:pt x="172" y="232"/>
                    <a:pt x="173" y="231"/>
                  </a:cubicBezTo>
                  <a:cubicBezTo>
                    <a:pt x="173" y="231"/>
                    <a:pt x="174" y="231"/>
                    <a:pt x="174" y="231"/>
                  </a:cubicBezTo>
                  <a:cubicBezTo>
                    <a:pt x="174" y="230"/>
                    <a:pt x="175" y="230"/>
                    <a:pt x="175" y="230"/>
                  </a:cubicBezTo>
                  <a:cubicBezTo>
                    <a:pt x="176" y="230"/>
                    <a:pt x="176" y="229"/>
                    <a:pt x="177" y="228"/>
                  </a:cubicBezTo>
                  <a:cubicBezTo>
                    <a:pt x="177" y="229"/>
                    <a:pt x="175" y="232"/>
                    <a:pt x="177" y="232"/>
                  </a:cubicBezTo>
                  <a:cubicBezTo>
                    <a:pt x="179" y="231"/>
                    <a:pt x="177" y="228"/>
                    <a:pt x="178" y="227"/>
                  </a:cubicBezTo>
                  <a:cubicBezTo>
                    <a:pt x="180" y="227"/>
                    <a:pt x="179" y="230"/>
                    <a:pt x="180" y="230"/>
                  </a:cubicBezTo>
                  <a:cubicBezTo>
                    <a:pt x="181" y="231"/>
                    <a:pt x="183" y="228"/>
                    <a:pt x="183" y="227"/>
                  </a:cubicBezTo>
                  <a:cubicBezTo>
                    <a:pt x="185" y="226"/>
                    <a:pt x="187" y="227"/>
                    <a:pt x="189" y="228"/>
                  </a:cubicBezTo>
                  <a:cubicBezTo>
                    <a:pt x="190" y="225"/>
                    <a:pt x="184" y="226"/>
                    <a:pt x="184" y="224"/>
                  </a:cubicBezTo>
                  <a:cubicBezTo>
                    <a:pt x="184" y="224"/>
                    <a:pt x="184" y="223"/>
                    <a:pt x="185" y="223"/>
                  </a:cubicBezTo>
                  <a:cubicBezTo>
                    <a:pt x="185" y="222"/>
                    <a:pt x="185" y="221"/>
                    <a:pt x="186" y="221"/>
                  </a:cubicBezTo>
                  <a:cubicBezTo>
                    <a:pt x="186" y="223"/>
                    <a:pt x="186" y="222"/>
                    <a:pt x="188" y="222"/>
                  </a:cubicBezTo>
                  <a:cubicBezTo>
                    <a:pt x="189" y="221"/>
                    <a:pt x="189" y="221"/>
                    <a:pt x="190" y="221"/>
                  </a:cubicBezTo>
                  <a:cubicBezTo>
                    <a:pt x="191" y="221"/>
                    <a:pt x="191" y="223"/>
                    <a:pt x="192" y="222"/>
                  </a:cubicBezTo>
                  <a:cubicBezTo>
                    <a:pt x="192" y="221"/>
                    <a:pt x="191" y="221"/>
                    <a:pt x="191" y="220"/>
                  </a:cubicBezTo>
                  <a:cubicBezTo>
                    <a:pt x="191" y="219"/>
                    <a:pt x="192" y="219"/>
                    <a:pt x="193" y="219"/>
                  </a:cubicBezTo>
                  <a:cubicBezTo>
                    <a:pt x="196" y="218"/>
                    <a:pt x="195" y="220"/>
                    <a:pt x="195" y="222"/>
                  </a:cubicBezTo>
                  <a:cubicBezTo>
                    <a:pt x="197" y="225"/>
                    <a:pt x="196" y="221"/>
                    <a:pt x="197" y="220"/>
                  </a:cubicBezTo>
                  <a:cubicBezTo>
                    <a:pt x="198" y="218"/>
                    <a:pt x="200" y="219"/>
                    <a:pt x="202" y="219"/>
                  </a:cubicBezTo>
                  <a:cubicBezTo>
                    <a:pt x="202" y="220"/>
                    <a:pt x="204" y="220"/>
                    <a:pt x="204" y="220"/>
                  </a:cubicBezTo>
                  <a:cubicBezTo>
                    <a:pt x="204" y="221"/>
                    <a:pt x="203" y="225"/>
                    <a:pt x="205" y="225"/>
                  </a:cubicBezTo>
                  <a:cubicBezTo>
                    <a:pt x="206" y="225"/>
                    <a:pt x="206" y="224"/>
                    <a:pt x="206" y="223"/>
                  </a:cubicBezTo>
                  <a:cubicBezTo>
                    <a:pt x="207" y="222"/>
                    <a:pt x="207" y="221"/>
                    <a:pt x="206" y="221"/>
                  </a:cubicBezTo>
                  <a:cubicBezTo>
                    <a:pt x="206" y="220"/>
                    <a:pt x="205" y="220"/>
                    <a:pt x="205" y="219"/>
                  </a:cubicBezTo>
                  <a:cubicBezTo>
                    <a:pt x="205" y="218"/>
                    <a:pt x="207" y="219"/>
                    <a:pt x="208" y="219"/>
                  </a:cubicBezTo>
                  <a:cubicBezTo>
                    <a:pt x="209" y="220"/>
                    <a:pt x="213" y="221"/>
                    <a:pt x="210" y="219"/>
                  </a:cubicBezTo>
                  <a:cubicBezTo>
                    <a:pt x="207" y="217"/>
                    <a:pt x="203" y="217"/>
                    <a:pt x="200" y="217"/>
                  </a:cubicBezTo>
                  <a:cubicBezTo>
                    <a:pt x="200" y="215"/>
                    <a:pt x="200" y="215"/>
                    <a:pt x="201" y="213"/>
                  </a:cubicBezTo>
                  <a:cubicBezTo>
                    <a:pt x="199" y="213"/>
                    <a:pt x="198" y="214"/>
                    <a:pt x="197" y="215"/>
                  </a:cubicBezTo>
                  <a:cubicBezTo>
                    <a:pt x="196" y="215"/>
                    <a:pt x="195" y="215"/>
                    <a:pt x="194" y="215"/>
                  </a:cubicBezTo>
                  <a:cubicBezTo>
                    <a:pt x="193" y="216"/>
                    <a:pt x="192" y="218"/>
                    <a:pt x="190" y="218"/>
                  </a:cubicBezTo>
                  <a:cubicBezTo>
                    <a:pt x="190" y="217"/>
                    <a:pt x="191" y="217"/>
                    <a:pt x="191" y="216"/>
                  </a:cubicBezTo>
                  <a:cubicBezTo>
                    <a:pt x="190" y="215"/>
                    <a:pt x="187" y="217"/>
                    <a:pt x="185" y="216"/>
                  </a:cubicBezTo>
                  <a:cubicBezTo>
                    <a:pt x="186" y="215"/>
                    <a:pt x="187" y="213"/>
                    <a:pt x="188" y="211"/>
                  </a:cubicBezTo>
                  <a:cubicBezTo>
                    <a:pt x="189" y="210"/>
                    <a:pt x="189" y="208"/>
                    <a:pt x="191" y="207"/>
                  </a:cubicBezTo>
                  <a:cubicBezTo>
                    <a:pt x="193" y="207"/>
                    <a:pt x="192" y="209"/>
                    <a:pt x="194" y="209"/>
                  </a:cubicBezTo>
                  <a:cubicBezTo>
                    <a:pt x="195" y="210"/>
                    <a:pt x="198" y="208"/>
                    <a:pt x="199" y="207"/>
                  </a:cubicBezTo>
                  <a:cubicBezTo>
                    <a:pt x="197" y="206"/>
                    <a:pt x="197" y="207"/>
                    <a:pt x="198" y="206"/>
                  </a:cubicBezTo>
                  <a:cubicBezTo>
                    <a:pt x="198" y="205"/>
                    <a:pt x="200" y="204"/>
                    <a:pt x="200" y="204"/>
                  </a:cubicBezTo>
                  <a:cubicBezTo>
                    <a:pt x="200" y="205"/>
                    <a:pt x="200" y="207"/>
                    <a:pt x="201" y="207"/>
                  </a:cubicBezTo>
                  <a:cubicBezTo>
                    <a:pt x="202" y="207"/>
                    <a:pt x="202" y="205"/>
                    <a:pt x="202" y="205"/>
                  </a:cubicBezTo>
                  <a:cubicBezTo>
                    <a:pt x="203" y="204"/>
                    <a:pt x="206" y="205"/>
                    <a:pt x="206" y="205"/>
                  </a:cubicBezTo>
                  <a:cubicBezTo>
                    <a:pt x="207" y="206"/>
                    <a:pt x="207" y="208"/>
                    <a:pt x="207" y="209"/>
                  </a:cubicBezTo>
                  <a:cubicBezTo>
                    <a:pt x="207" y="210"/>
                    <a:pt x="211" y="217"/>
                    <a:pt x="211" y="213"/>
                  </a:cubicBezTo>
                  <a:cubicBezTo>
                    <a:pt x="211" y="212"/>
                    <a:pt x="210" y="211"/>
                    <a:pt x="209" y="210"/>
                  </a:cubicBezTo>
                  <a:cubicBezTo>
                    <a:pt x="208" y="209"/>
                    <a:pt x="208" y="207"/>
                    <a:pt x="208" y="206"/>
                  </a:cubicBezTo>
                  <a:cubicBezTo>
                    <a:pt x="208" y="205"/>
                    <a:pt x="209" y="203"/>
                    <a:pt x="210" y="203"/>
                  </a:cubicBezTo>
                  <a:cubicBezTo>
                    <a:pt x="211" y="202"/>
                    <a:pt x="213" y="202"/>
                    <a:pt x="213" y="202"/>
                  </a:cubicBezTo>
                  <a:cubicBezTo>
                    <a:pt x="214" y="201"/>
                    <a:pt x="214" y="200"/>
                    <a:pt x="213" y="200"/>
                  </a:cubicBezTo>
                  <a:cubicBezTo>
                    <a:pt x="212" y="199"/>
                    <a:pt x="210" y="200"/>
                    <a:pt x="210" y="201"/>
                  </a:cubicBezTo>
                  <a:cubicBezTo>
                    <a:pt x="209" y="202"/>
                    <a:pt x="208" y="203"/>
                    <a:pt x="207" y="203"/>
                  </a:cubicBezTo>
                  <a:cubicBezTo>
                    <a:pt x="206" y="203"/>
                    <a:pt x="203" y="202"/>
                    <a:pt x="203" y="202"/>
                  </a:cubicBezTo>
                  <a:cubicBezTo>
                    <a:pt x="202" y="201"/>
                    <a:pt x="201" y="200"/>
                    <a:pt x="202" y="199"/>
                  </a:cubicBezTo>
                  <a:cubicBezTo>
                    <a:pt x="203" y="199"/>
                    <a:pt x="204" y="200"/>
                    <a:pt x="205" y="200"/>
                  </a:cubicBezTo>
                  <a:cubicBezTo>
                    <a:pt x="205" y="200"/>
                    <a:pt x="205" y="198"/>
                    <a:pt x="205" y="198"/>
                  </a:cubicBezTo>
                  <a:cubicBezTo>
                    <a:pt x="204" y="196"/>
                    <a:pt x="205" y="198"/>
                    <a:pt x="204" y="198"/>
                  </a:cubicBezTo>
                  <a:cubicBezTo>
                    <a:pt x="203" y="198"/>
                    <a:pt x="203" y="197"/>
                    <a:pt x="202" y="197"/>
                  </a:cubicBezTo>
                  <a:cubicBezTo>
                    <a:pt x="201" y="197"/>
                    <a:pt x="201" y="197"/>
                    <a:pt x="200" y="197"/>
                  </a:cubicBezTo>
                  <a:cubicBezTo>
                    <a:pt x="200" y="196"/>
                    <a:pt x="202" y="195"/>
                    <a:pt x="202" y="195"/>
                  </a:cubicBezTo>
                  <a:cubicBezTo>
                    <a:pt x="202" y="195"/>
                    <a:pt x="203" y="193"/>
                    <a:pt x="203" y="193"/>
                  </a:cubicBezTo>
                  <a:cubicBezTo>
                    <a:pt x="204" y="192"/>
                    <a:pt x="204" y="193"/>
                    <a:pt x="205" y="194"/>
                  </a:cubicBezTo>
                  <a:cubicBezTo>
                    <a:pt x="205" y="194"/>
                    <a:pt x="206" y="194"/>
                    <a:pt x="207" y="194"/>
                  </a:cubicBezTo>
                  <a:cubicBezTo>
                    <a:pt x="207" y="194"/>
                    <a:pt x="209" y="195"/>
                    <a:pt x="209" y="193"/>
                  </a:cubicBezTo>
                  <a:cubicBezTo>
                    <a:pt x="209" y="193"/>
                    <a:pt x="207" y="193"/>
                    <a:pt x="207" y="192"/>
                  </a:cubicBezTo>
                  <a:cubicBezTo>
                    <a:pt x="206" y="191"/>
                    <a:pt x="207" y="191"/>
                    <a:pt x="208" y="191"/>
                  </a:cubicBezTo>
                  <a:cubicBezTo>
                    <a:pt x="209" y="192"/>
                    <a:pt x="210" y="193"/>
                    <a:pt x="211" y="194"/>
                  </a:cubicBezTo>
                  <a:cubicBezTo>
                    <a:pt x="212" y="194"/>
                    <a:pt x="213" y="195"/>
                    <a:pt x="213" y="194"/>
                  </a:cubicBezTo>
                  <a:cubicBezTo>
                    <a:pt x="213" y="193"/>
                    <a:pt x="211" y="191"/>
                    <a:pt x="211" y="191"/>
                  </a:cubicBezTo>
                  <a:cubicBezTo>
                    <a:pt x="209" y="189"/>
                    <a:pt x="206" y="187"/>
                    <a:pt x="204" y="189"/>
                  </a:cubicBezTo>
                  <a:cubicBezTo>
                    <a:pt x="201" y="191"/>
                    <a:pt x="199" y="194"/>
                    <a:pt x="195" y="196"/>
                  </a:cubicBezTo>
                  <a:cubicBezTo>
                    <a:pt x="194" y="196"/>
                    <a:pt x="192" y="197"/>
                    <a:pt x="192" y="195"/>
                  </a:cubicBezTo>
                  <a:cubicBezTo>
                    <a:pt x="192" y="194"/>
                    <a:pt x="194" y="194"/>
                    <a:pt x="194" y="194"/>
                  </a:cubicBezTo>
                  <a:cubicBezTo>
                    <a:pt x="194" y="193"/>
                    <a:pt x="194" y="192"/>
                    <a:pt x="193" y="192"/>
                  </a:cubicBezTo>
                  <a:cubicBezTo>
                    <a:pt x="194" y="190"/>
                    <a:pt x="197" y="192"/>
                    <a:pt x="198" y="191"/>
                  </a:cubicBezTo>
                  <a:cubicBezTo>
                    <a:pt x="198" y="190"/>
                    <a:pt x="198" y="190"/>
                    <a:pt x="198" y="189"/>
                  </a:cubicBezTo>
                  <a:cubicBezTo>
                    <a:pt x="197" y="189"/>
                    <a:pt x="190" y="189"/>
                    <a:pt x="193" y="187"/>
                  </a:cubicBezTo>
                  <a:cubicBezTo>
                    <a:pt x="194" y="187"/>
                    <a:pt x="197" y="187"/>
                    <a:pt x="198" y="186"/>
                  </a:cubicBezTo>
                  <a:cubicBezTo>
                    <a:pt x="199" y="186"/>
                    <a:pt x="198" y="185"/>
                    <a:pt x="198" y="185"/>
                  </a:cubicBezTo>
                  <a:cubicBezTo>
                    <a:pt x="199" y="185"/>
                    <a:pt x="199" y="184"/>
                    <a:pt x="200" y="184"/>
                  </a:cubicBezTo>
                  <a:cubicBezTo>
                    <a:pt x="201" y="185"/>
                    <a:pt x="200" y="186"/>
                    <a:pt x="201" y="186"/>
                  </a:cubicBezTo>
                  <a:cubicBezTo>
                    <a:pt x="202" y="186"/>
                    <a:pt x="203" y="185"/>
                    <a:pt x="203" y="185"/>
                  </a:cubicBezTo>
                  <a:cubicBezTo>
                    <a:pt x="204" y="184"/>
                    <a:pt x="206" y="182"/>
                    <a:pt x="207" y="182"/>
                  </a:cubicBezTo>
                  <a:cubicBezTo>
                    <a:pt x="207" y="183"/>
                    <a:pt x="206" y="184"/>
                    <a:pt x="207" y="185"/>
                  </a:cubicBezTo>
                  <a:cubicBezTo>
                    <a:pt x="208" y="185"/>
                    <a:pt x="209" y="182"/>
                    <a:pt x="210" y="181"/>
                  </a:cubicBezTo>
                  <a:cubicBezTo>
                    <a:pt x="210" y="181"/>
                    <a:pt x="212" y="180"/>
                    <a:pt x="212" y="180"/>
                  </a:cubicBezTo>
                  <a:cubicBezTo>
                    <a:pt x="213" y="181"/>
                    <a:pt x="212" y="182"/>
                    <a:pt x="213" y="182"/>
                  </a:cubicBezTo>
                  <a:cubicBezTo>
                    <a:pt x="215" y="184"/>
                    <a:pt x="215" y="176"/>
                    <a:pt x="219" y="178"/>
                  </a:cubicBezTo>
                  <a:cubicBezTo>
                    <a:pt x="220" y="182"/>
                    <a:pt x="222" y="186"/>
                    <a:pt x="226" y="188"/>
                  </a:cubicBezTo>
                  <a:cubicBezTo>
                    <a:pt x="226" y="186"/>
                    <a:pt x="225" y="186"/>
                    <a:pt x="224" y="184"/>
                  </a:cubicBezTo>
                  <a:cubicBezTo>
                    <a:pt x="223" y="183"/>
                    <a:pt x="222" y="181"/>
                    <a:pt x="223" y="179"/>
                  </a:cubicBezTo>
                  <a:cubicBezTo>
                    <a:pt x="225" y="180"/>
                    <a:pt x="224" y="182"/>
                    <a:pt x="225" y="183"/>
                  </a:cubicBezTo>
                  <a:cubicBezTo>
                    <a:pt x="226" y="182"/>
                    <a:pt x="226" y="180"/>
                    <a:pt x="226" y="179"/>
                  </a:cubicBezTo>
                  <a:cubicBezTo>
                    <a:pt x="226" y="178"/>
                    <a:pt x="226" y="177"/>
                    <a:pt x="225" y="177"/>
                  </a:cubicBezTo>
                  <a:cubicBezTo>
                    <a:pt x="224" y="176"/>
                    <a:pt x="225" y="174"/>
                    <a:pt x="226" y="174"/>
                  </a:cubicBezTo>
                  <a:cubicBezTo>
                    <a:pt x="228" y="174"/>
                    <a:pt x="227" y="176"/>
                    <a:pt x="230" y="175"/>
                  </a:cubicBezTo>
                  <a:cubicBezTo>
                    <a:pt x="229" y="174"/>
                    <a:pt x="228" y="173"/>
                    <a:pt x="227" y="173"/>
                  </a:cubicBezTo>
                  <a:cubicBezTo>
                    <a:pt x="225" y="172"/>
                    <a:pt x="226" y="172"/>
                    <a:pt x="225" y="173"/>
                  </a:cubicBezTo>
                  <a:cubicBezTo>
                    <a:pt x="224" y="173"/>
                    <a:pt x="224" y="174"/>
                    <a:pt x="223" y="173"/>
                  </a:cubicBezTo>
                  <a:cubicBezTo>
                    <a:pt x="222" y="172"/>
                    <a:pt x="222" y="172"/>
                    <a:pt x="223" y="171"/>
                  </a:cubicBezTo>
                  <a:cubicBezTo>
                    <a:pt x="223" y="171"/>
                    <a:pt x="224" y="171"/>
                    <a:pt x="225" y="170"/>
                  </a:cubicBezTo>
                  <a:cubicBezTo>
                    <a:pt x="226" y="170"/>
                    <a:pt x="226" y="169"/>
                    <a:pt x="227" y="169"/>
                  </a:cubicBezTo>
                  <a:cubicBezTo>
                    <a:pt x="229" y="168"/>
                    <a:pt x="230" y="171"/>
                    <a:pt x="232" y="171"/>
                  </a:cubicBezTo>
                  <a:cubicBezTo>
                    <a:pt x="232" y="169"/>
                    <a:pt x="230" y="168"/>
                    <a:pt x="229" y="167"/>
                  </a:cubicBezTo>
                  <a:cubicBezTo>
                    <a:pt x="228" y="165"/>
                    <a:pt x="228" y="163"/>
                    <a:pt x="225" y="162"/>
                  </a:cubicBezTo>
                  <a:cubicBezTo>
                    <a:pt x="225" y="161"/>
                    <a:pt x="221" y="161"/>
                    <a:pt x="222" y="160"/>
                  </a:cubicBezTo>
                  <a:cubicBezTo>
                    <a:pt x="222" y="158"/>
                    <a:pt x="226" y="157"/>
                    <a:pt x="227" y="157"/>
                  </a:cubicBezTo>
                  <a:cubicBezTo>
                    <a:pt x="228" y="157"/>
                    <a:pt x="231" y="156"/>
                    <a:pt x="232" y="157"/>
                  </a:cubicBezTo>
                  <a:cubicBezTo>
                    <a:pt x="232" y="157"/>
                    <a:pt x="233" y="158"/>
                    <a:pt x="233" y="158"/>
                  </a:cubicBezTo>
                  <a:cubicBezTo>
                    <a:pt x="234" y="160"/>
                    <a:pt x="233" y="159"/>
                    <a:pt x="233" y="160"/>
                  </a:cubicBezTo>
                  <a:cubicBezTo>
                    <a:pt x="235" y="161"/>
                    <a:pt x="235" y="161"/>
                    <a:pt x="236" y="160"/>
                  </a:cubicBezTo>
                  <a:cubicBezTo>
                    <a:pt x="238" y="159"/>
                    <a:pt x="238" y="158"/>
                    <a:pt x="239" y="159"/>
                  </a:cubicBezTo>
                  <a:cubicBezTo>
                    <a:pt x="239" y="161"/>
                    <a:pt x="239" y="161"/>
                    <a:pt x="240" y="162"/>
                  </a:cubicBezTo>
                  <a:cubicBezTo>
                    <a:pt x="241" y="163"/>
                    <a:pt x="242" y="164"/>
                    <a:pt x="242" y="165"/>
                  </a:cubicBezTo>
                  <a:cubicBezTo>
                    <a:pt x="243" y="166"/>
                    <a:pt x="243" y="171"/>
                    <a:pt x="244" y="167"/>
                  </a:cubicBezTo>
                  <a:cubicBezTo>
                    <a:pt x="244" y="164"/>
                    <a:pt x="243" y="164"/>
                    <a:pt x="241" y="161"/>
                  </a:cubicBezTo>
                  <a:cubicBezTo>
                    <a:pt x="240" y="159"/>
                    <a:pt x="240" y="157"/>
                    <a:pt x="243" y="156"/>
                  </a:cubicBezTo>
                  <a:cubicBezTo>
                    <a:pt x="244" y="157"/>
                    <a:pt x="244" y="159"/>
                    <a:pt x="246" y="159"/>
                  </a:cubicBezTo>
                  <a:cubicBezTo>
                    <a:pt x="248" y="159"/>
                    <a:pt x="246" y="157"/>
                    <a:pt x="245" y="157"/>
                  </a:cubicBezTo>
                  <a:cubicBezTo>
                    <a:pt x="245" y="156"/>
                    <a:pt x="246" y="155"/>
                    <a:pt x="248" y="155"/>
                  </a:cubicBezTo>
                  <a:cubicBezTo>
                    <a:pt x="250" y="156"/>
                    <a:pt x="250" y="157"/>
                    <a:pt x="253" y="157"/>
                  </a:cubicBezTo>
                  <a:cubicBezTo>
                    <a:pt x="253" y="157"/>
                    <a:pt x="250" y="155"/>
                    <a:pt x="249" y="155"/>
                  </a:cubicBezTo>
                  <a:cubicBezTo>
                    <a:pt x="248" y="154"/>
                    <a:pt x="246" y="155"/>
                    <a:pt x="246" y="153"/>
                  </a:cubicBezTo>
                  <a:cubicBezTo>
                    <a:pt x="246" y="152"/>
                    <a:pt x="248" y="150"/>
                    <a:pt x="247" y="150"/>
                  </a:cubicBezTo>
                  <a:cubicBezTo>
                    <a:pt x="246" y="149"/>
                    <a:pt x="243" y="151"/>
                    <a:pt x="243" y="152"/>
                  </a:cubicBezTo>
                  <a:cubicBezTo>
                    <a:pt x="242" y="153"/>
                    <a:pt x="241" y="155"/>
                    <a:pt x="238" y="154"/>
                  </a:cubicBezTo>
                  <a:cubicBezTo>
                    <a:pt x="237" y="153"/>
                    <a:pt x="238" y="152"/>
                    <a:pt x="237" y="151"/>
                  </a:cubicBezTo>
                  <a:cubicBezTo>
                    <a:pt x="236" y="151"/>
                    <a:pt x="234" y="153"/>
                    <a:pt x="233" y="153"/>
                  </a:cubicBezTo>
                  <a:cubicBezTo>
                    <a:pt x="231" y="154"/>
                    <a:pt x="229" y="155"/>
                    <a:pt x="227" y="154"/>
                  </a:cubicBezTo>
                  <a:cubicBezTo>
                    <a:pt x="227" y="153"/>
                    <a:pt x="226" y="152"/>
                    <a:pt x="227" y="150"/>
                  </a:cubicBezTo>
                  <a:cubicBezTo>
                    <a:pt x="227" y="149"/>
                    <a:pt x="229" y="150"/>
                    <a:pt x="229" y="149"/>
                  </a:cubicBezTo>
                  <a:cubicBezTo>
                    <a:pt x="229" y="149"/>
                    <a:pt x="228" y="148"/>
                    <a:pt x="228" y="148"/>
                  </a:cubicBezTo>
                  <a:cubicBezTo>
                    <a:pt x="228" y="147"/>
                    <a:pt x="228" y="147"/>
                    <a:pt x="228" y="146"/>
                  </a:cubicBezTo>
                  <a:cubicBezTo>
                    <a:pt x="229" y="144"/>
                    <a:pt x="229" y="144"/>
                    <a:pt x="231" y="144"/>
                  </a:cubicBezTo>
                  <a:cubicBezTo>
                    <a:pt x="233" y="143"/>
                    <a:pt x="233" y="143"/>
                    <a:pt x="235" y="142"/>
                  </a:cubicBezTo>
                  <a:cubicBezTo>
                    <a:pt x="236" y="141"/>
                    <a:pt x="236" y="141"/>
                    <a:pt x="237" y="142"/>
                  </a:cubicBezTo>
                  <a:cubicBezTo>
                    <a:pt x="238" y="143"/>
                    <a:pt x="239" y="145"/>
                    <a:pt x="239" y="144"/>
                  </a:cubicBezTo>
                  <a:cubicBezTo>
                    <a:pt x="240" y="143"/>
                    <a:pt x="238" y="142"/>
                    <a:pt x="239" y="141"/>
                  </a:cubicBezTo>
                  <a:cubicBezTo>
                    <a:pt x="242" y="138"/>
                    <a:pt x="245" y="144"/>
                    <a:pt x="248" y="142"/>
                  </a:cubicBezTo>
                  <a:cubicBezTo>
                    <a:pt x="247" y="141"/>
                    <a:pt x="246" y="142"/>
                    <a:pt x="245" y="141"/>
                  </a:cubicBezTo>
                  <a:cubicBezTo>
                    <a:pt x="245" y="141"/>
                    <a:pt x="245" y="140"/>
                    <a:pt x="245" y="139"/>
                  </a:cubicBezTo>
                  <a:cubicBezTo>
                    <a:pt x="244" y="138"/>
                    <a:pt x="242" y="140"/>
                    <a:pt x="242" y="138"/>
                  </a:cubicBezTo>
                  <a:cubicBezTo>
                    <a:pt x="241" y="136"/>
                    <a:pt x="244" y="135"/>
                    <a:pt x="246" y="135"/>
                  </a:cubicBezTo>
                  <a:cubicBezTo>
                    <a:pt x="247" y="136"/>
                    <a:pt x="250" y="138"/>
                    <a:pt x="251" y="138"/>
                  </a:cubicBezTo>
                  <a:cubicBezTo>
                    <a:pt x="252" y="136"/>
                    <a:pt x="248" y="135"/>
                    <a:pt x="248" y="134"/>
                  </a:cubicBezTo>
                  <a:cubicBezTo>
                    <a:pt x="247" y="131"/>
                    <a:pt x="250" y="132"/>
                    <a:pt x="252" y="132"/>
                  </a:cubicBezTo>
                  <a:cubicBezTo>
                    <a:pt x="254" y="131"/>
                    <a:pt x="253" y="131"/>
                    <a:pt x="252" y="130"/>
                  </a:cubicBezTo>
                  <a:cubicBezTo>
                    <a:pt x="251" y="129"/>
                    <a:pt x="251" y="128"/>
                    <a:pt x="250" y="128"/>
                  </a:cubicBezTo>
                  <a:cubicBezTo>
                    <a:pt x="249" y="127"/>
                    <a:pt x="246" y="130"/>
                    <a:pt x="245" y="128"/>
                  </a:cubicBezTo>
                  <a:cubicBezTo>
                    <a:pt x="245" y="127"/>
                    <a:pt x="246" y="126"/>
                    <a:pt x="246" y="125"/>
                  </a:cubicBezTo>
                  <a:cubicBezTo>
                    <a:pt x="247" y="124"/>
                    <a:pt x="247" y="124"/>
                    <a:pt x="248" y="123"/>
                  </a:cubicBezTo>
                  <a:cubicBezTo>
                    <a:pt x="249" y="122"/>
                    <a:pt x="249" y="122"/>
                    <a:pt x="249" y="121"/>
                  </a:cubicBezTo>
                  <a:cubicBezTo>
                    <a:pt x="249" y="119"/>
                    <a:pt x="249" y="119"/>
                    <a:pt x="250" y="118"/>
                  </a:cubicBezTo>
                  <a:cubicBezTo>
                    <a:pt x="250" y="118"/>
                    <a:pt x="252" y="118"/>
                    <a:pt x="253" y="118"/>
                  </a:cubicBezTo>
                  <a:cubicBezTo>
                    <a:pt x="253" y="117"/>
                    <a:pt x="254" y="117"/>
                    <a:pt x="255" y="117"/>
                  </a:cubicBezTo>
                  <a:cubicBezTo>
                    <a:pt x="255" y="116"/>
                    <a:pt x="259" y="116"/>
                    <a:pt x="258" y="116"/>
                  </a:cubicBezTo>
                  <a:cubicBezTo>
                    <a:pt x="258" y="115"/>
                    <a:pt x="258" y="115"/>
                    <a:pt x="258" y="115"/>
                  </a:cubicBezTo>
                  <a:cubicBezTo>
                    <a:pt x="258" y="113"/>
                    <a:pt x="258" y="113"/>
                    <a:pt x="257" y="111"/>
                  </a:cubicBezTo>
                  <a:cubicBezTo>
                    <a:pt x="255" y="109"/>
                    <a:pt x="256" y="108"/>
                    <a:pt x="258" y="106"/>
                  </a:cubicBezTo>
                  <a:cubicBezTo>
                    <a:pt x="259" y="105"/>
                    <a:pt x="259" y="103"/>
                    <a:pt x="259" y="102"/>
                  </a:cubicBezTo>
                  <a:cubicBezTo>
                    <a:pt x="259" y="101"/>
                    <a:pt x="259" y="100"/>
                    <a:pt x="259" y="100"/>
                  </a:cubicBezTo>
                  <a:cubicBezTo>
                    <a:pt x="260" y="99"/>
                    <a:pt x="261" y="99"/>
                    <a:pt x="262" y="98"/>
                  </a:cubicBezTo>
                  <a:cubicBezTo>
                    <a:pt x="262" y="100"/>
                    <a:pt x="262" y="103"/>
                    <a:pt x="265" y="103"/>
                  </a:cubicBezTo>
                  <a:cubicBezTo>
                    <a:pt x="265" y="105"/>
                    <a:pt x="264" y="109"/>
                    <a:pt x="265" y="111"/>
                  </a:cubicBezTo>
                  <a:cubicBezTo>
                    <a:pt x="267" y="112"/>
                    <a:pt x="267" y="108"/>
                    <a:pt x="267" y="107"/>
                  </a:cubicBezTo>
                  <a:cubicBezTo>
                    <a:pt x="267" y="108"/>
                    <a:pt x="268" y="110"/>
                    <a:pt x="269" y="110"/>
                  </a:cubicBezTo>
                  <a:cubicBezTo>
                    <a:pt x="270" y="109"/>
                    <a:pt x="269" y="108"/>
                    <a:pt x="271" y="107"/>
                  </a:cubicBezTo>
                  <a:cubicBezTo>
                    <a:pt x="273" y="107"/>
                    <a:pt x="274" y="109"/>
                    <a:pt x="275" y="109"/>
                  </a:cubicBezTo>
                  <a:cubicBezTo>
                    <a:pt x="276" y="107"/>
                    <a:pt x="273" y="106"/>
                    <a:pt x="272" y="105"/>
                  </a:cubicBezTo>
                  <a:cubicBezTo>
                    <a:pt x="270" y="104"/>
                    <a:pt x="269" y="103"/>
                    <a:pt x="268" y="101"/>
                  </a:cubicBezTo>
                  <a:cubicBezTo>
                    <a:pt x="267" y="100"/>
                    <a:pt x="266" y="100"/>
                    <a:pt x="266" y="98"/>
                  </a:cubicBezTo>
                  <a:cubicBezTo>
                    <a:pt x="265" y="95"/>
                    <a:pt x="268" y="96"/>
                    <a:pt x="270" y="95"/>
                  </a:cubicBezTo>
                  <a:cubicBezTo>
                    <a:pt x="273" y="94"/>
                    <a:pt x="272" y="95"/>
                    <a:pt x="273" y="97"/>
                  </a:cubicBezTo>
                  <a:cubicBezTo>
                    <a:pt x="273" y="98"/>
                    <a:pt x="274" y="99"/>
                    <a:pt x="275" y="100"/>
                  </a:cubicBezTo>
                  <a:cubicBezTo>
                    <a:pt x="276" y="102"/>
                    <a:pt x="276" y="103"/>
                    <a:pt x="277" y="105"/>
                  </a:cubicBezTo>
                  <a:cubicBezTo>
                    <a:pt x="278" y="105"/>
                    <a:pt x="279" y="105"/>
                    <a:pt x="280" y="106"/>
                  </a:cubicBezTo>
                  <a:cubicBezTo>
                    <a:pt x="281" y="106"/>
                    <a:pt x="282" y="105"/>
                    <a:pt x="283" y="106"/>
                  </a:cubicBezTo>
                  <a:cubicBezTo>
                    <a:pt x="285" y="108"/>
                    <a:pt x="279" y="109"/>
                    <a:pt x="279" y="110"/>
                  </a:cubicBezTo>
                  <a:cubicBezTo>
                    <a:pt x="279" y="110"/>
                    <a:pt x="282" y="112"/>
                    <a:pt x="282" y="112"/>
                  </a:cubicBezTo>
                  <a:cubicBezTo>
                    <a:pt x="282" y="112"/>
                    <a:pt x="282" y="112"/>
                    <a:pt x="282" y="112"/>
                  </a:cubicBezTo>
                  <a:cubicBezTo>
                    <a:pt x="282" y="112"/>
                    <a:pt x="284" y="112"/>
                    <a:pt x="283" y="112"/>
                  </a:cubicBezTo>
                  <a:cubicBezTo>
                    <a:pt x="285" y="112"/>
                    <a:pt x="285" y="113"/>
                    <a:pt x="285" y="111"/>
                  </a:cubicBezTo>
                  <a:cubicBezTo>
                    <a:pt x="285" y="110"/>
                    <a:pt x="285" y="107"/>
                    <a:pt x="285" y="105"/>
                  </a:cubicBezTo>
                  <a:cubicBezTo>
                    <a:pt x="284" y="103"/>
                    <a:pt x="282" y="103"/>
                    <a:pt x="280" y="103"/>
                  </a:cubicBezTo>
                  <a:cubicBezTo>
                    <a:pt x="278" y="102"/>
                    <a:pt x="276" y="101"/>
                    <a:pt x="276" y="98"/>
                  </a:cubicBezTo>
                  <a:cubicBezTo>
                    <a:pt x="276" y="96"/>
                    <a:pt x="278" y="96"/>
                    <a:pt x="279" y="94"/>
                  </a:cubicBezTo>
                  <a:cubicBezTo>
                    <a:pt x="277" y="93"/>
                    <a:pt x="274" y="95"/>
                    <a:pt x="274" y="91"/>
                  </a:cubicBezTo>
                  <a:cubicBezTo>
                    <a:pt x="275" y="90"/>
                    <a:pt x="275" y="89"/>
                    <a:pt x="276" y="88"/>
                  </a:cubicBezTo>
                  <a:cubicBezTo>
                    <a:pt x="277" y="87"/>
                    <a:pt x="277" y="86"/>
                    <a:pt x="277" y="85"/>
                  </a:cubicBezTo>
                  <a:cubicBezTo>
                    <a:pt x="278" y="84"/>
                    <a:pt x="278" y="84"/>
                    <a:pt x="279" y="83"/>
                  </a:cubicBezTo>
                  <a:cubicBezTo>
                    <a:pt x="279" y="83"/>
                    <a:pt x="280" y="82"/>
                    <a:pt x="280" y="82"/>
                  </a:cubicBezTo>
                  <a:cubicBezTo>
                    <a:pt x="282" y="81"/>
                    <a:pt x="285" y="81"/>
                    <a:pt x="287" y="80"/>
                  </a:cubicBezTo>
                  <a:cubicBezTo>
                    <a:pt x="288" y="80"/>
                    <a:pt x="290" y="79"/>
                    <a:pt x="290" y="81"/>
                  </a:cubicBezTo>
                  <a:cubicBezTo>
                    <a:pt x="291" y="83"/>
                    <a:pt x="289" y="85"/>
                    <a:pt x="289" y="88"/>
                  </a:cubicBezTo>
                  <a:cubicBezTo>
                    <a:pt x="289" y="89"/>
                    <a:pt x="289" y="90"/>
                    <a:pt x="289" y="92"/>
                  </a:cubicBezTo>
                  <a:cubicBezTo>
                    <a:pt x="289" y="93"/>
                    <a:pt x="288" y="94"/>
                    <a:pt x="288" y="96"/>
                  </a:cubicBezTo>
                  <a:cubicBezTo>
                    <a:pt x="288" y="97"/>
                    <a:pt x="288" y="98"/>
                    <a:pt x="287" y="100"/>
                  </a:cubicBezTo>
                  <a:cubicBezTo>
                    <a:pt x="287" y="101"/>
                    <a:pt x="286" y="102"/>
                    <a:pt x="285" y="103"/>
                  </a:cubicBezTo>
                  <a:cubicBezTo>
                    <a:pt x="287" y="103"/>
                    <a:pt x="289" y="100"/>
                    <a:pt x="290" y="98"/>
                  </a:cubicBezTo>
                  <a:cubicBezTo>
                    <a:pt x="290" y="97"/>
                    <a:pt x="290" y="95"/>
                    <a:pt x="290" y="93"/>
                  </a:cubicBezTo>
                  <a:cubicBezTo>
                    <a:pt x="292" y="88"/>
                    <a:pt x="295" y="95"/>
                    <a:pt x="298" y="94"/>
                  </a:cubicBezTo>
                  <a:cubicBezTo>
                    <a:pt x="298" y="92"/>
                    <a:pt x="296" y="92"/>
                    <a:pt x="295" y="92"/>
                  </a:cubicBezTo>
                  <a:cubicBezTo>
                    <a:pt x="293" y="91"/>
                    <a:pt x="292" y="90"/>
                    <a:pt x="292" y="88"/>
                  </a:cubicBezTo>
                  <a:cubicBezTo>
                    <a:pt x="291" y="86"/>
                    <a:pt x="292" y="85"/>
                    <a:pt x="293" y="83"/>
                  </a:cubicBezTo>
                  <a:cubicBezTo>
                    <a:pt x="293" y="82"/>
                    <a:pt x="293" y="80"/>
                    <a:pt x="294" y="79"/>
                  </a:cubicBezTo>
                  <a:cubicBezTo>
                    <a:pt x="294" y="80"/>
                    <a:pt x="294" y="81"/>
                    <a:pt x="295" y="82"/>
                  </a:cubicBezTo>
                  <a:cubicBezTo>
                    <a:pt x="296" y="81"/>
                    <a:pt x="296" y="80"/>
                    <a:pt x="296" y="79"/>
                  </a:cubicBezTo>
                  <a:cubicBezTo>
                    <a:pt x="296" y="78"/>
                    <a:pt x="296" y="77"/>
                    <a:pt x="296" y="77"/>
                  </a:cubicBezTo>
                  <a:cubicBezTo>
                    <a:pt x="296" y="76"/>
                    <a:pt x="297" y="76"/>
                    <a:pt x="297" y="76"/>
                  </a:cubicBezTo>
                  <a:cubicBezTo>
                    <a:pt x="298" y="74"/>
                    <a:pt x="298" y="74"/>
                    <a:pt x="298" y="73"/>
                  </a:cubicBezTo>
                  <a:cubicBezTo>
                    <a:pt x="299" y="72"/>
                    <a:pt x="300" y="71"/>
                    <a:pt x="301" y="70"/>
                  </a:cubicBezTo>
                  <a:cubicBezTo>
                    <a:pt x="303" y="74"/>
                    <a:pt x="303" y="76"/>
                    <a:pt x="302" y="81"/>
                  </a:cubicBezTo>
                  <a:cubicBezTo>
                    <a:pt x="302" y="82"/>
                    <a:pt x="301" y="84"/>
                    <a:pt x="301" y="86"/>
                  </a:cubicBezTo>
                  <a:cubicBezTo>
                    <a:pt x="302" y="88"/>
                    <a:pt x="303" y="89"/>
                    <a:pt x="303" y="91"/>
                  </a:cubicBezTo>
                  <a:cubicBezTo>
                    <a:pt x="302" y="92"/>
                    <a:pt x="301" y="92"/>
                    <a:pt x="301" y="93"/>
                  </a:cubicBezTo>
                  <a:cubicBezTo>
                    <a:pt x="300" y="94"/>
                    <a:pt x="300" y="97"/>
                    <a:pt x="300" y="98"/>
                  </a:cubicBezTo>
                  <a:cubicBezTo>
                    <a:pt x="300" y="99"/>
                    <a:pt x="299" y="101"/>
                    <a:pt x="299" y="102"/>
                  </a:cubicBezTo>
                  <a:cubicBezTo>
                    <a:pt x="298" y="104"/>
                    <a:pt x="296" y="104"/>
                    <a:pt x="295" y="106"/>
                  </a:cubicBezTo>
                  <a:cubicBezTo>
                    <a:pt x="295" y="106"/>
                    <a:pt x="294" y="108"/>
                    <a:pt x="293" y="109"/>
                  </a:cubicBezTo>
                  <a:cubicBezTo>
                    <a:pt x="293" y="110"/>
                    <a:pt x="294" y="110"/>
                    <a:pt x="295" y="109"/>
                  </a:cubicBezTo>
                  <a:cubicBezTo>
                    <a:pt x="296" y="107"/>
                    <a:pt x="297" y="106"/>
                    <a:pt x="298" y="105"/>
                  </a:cubicBezTo>
                  <a:cubicBezTo>
                    <a:pt x="300" y="104"/>
                    <a:pt x="301" y="103"/>
                    <a:pt x="301" y="102"/>
                  </a:cubicBezTo>
                  <a:cubicBezTo>
                    <a:pt x="302" y="100"/>
                    <a:pt x="303" y="98"/>
                    <a:pt x="303" y="96"/>
                  </a:cubicBezTo>
                  <a:cubicBezTo>
                    <a:pt x="303" y="96"/>
                    <a:pt x="304" y="93"/>
                    <a:pt x="304" y="93"/>
                  </a:cubicBezTo>
                  <a:cubicBezTo>
                    <a:pt x="305" y="93"/>
                    <a:pt x="307" y="95"/>
                    <a:pt x="307" y="96"/>
                  </a:cubicBezTo>
                  <a:cubicBezTo>
                    <a:pt x="308" y="96"/>
                    <a:pt x="310" y="96"/>
                    <a:pt x="311" y="97"/>
                  </a:cubicBezTo>
                  <a:cubicBezTo>
                    <a:pt x="312" y="96"/>
                    <a:pt x="309" y="95"/>
                    <a:pt x="309" y="94"/>
                  </a:cubicBezTo>
                  <a:cubicBezTo>
                    <a:pt x="308" y="94"/>
                    <a:pt x="308" y="93"/>
                    <a:pt x="307" y="92"/>
                  </a:cubicBezTo>
                  <a:cubicBezTo>
                    <a:pt x="307" y="91"/>
                    <a:pt x="306" y="91"/>
                    <a:pt x="306" y="90"/>
                  </a:cubicBezTo>
                  <a:cubicBezTo>
                    <a:pt x="304" y="89"/>
                    <a:pt x="305" y="89"/>
                    <a:pt x="305" y="87"/>
                  </a:cubicBezTo>
                  <a:cubicBezTo>
                    <a:pt x="305" y="86"/>
                    <a:pt x="305" y="85"/>
                    <a:pt x="305" y="85"/>
                  </a:cubicBezTo>
                  <a:cubicBezTo>
                    <a:pt x="305" y="84"/>
                    <a:pt x="304" y="83"/>
                    <a:pt x="304" y="83"/>
                  </a:cubicBezTo>
                  <a:cubicBezTo>
                    <a:pt x="304" y="81"/>
                    <a:pt x="308" y="82"/>
                    <a:pt x="310" y="80"/>
                  </a:cubicBezTo>
                  <a:cubicBezTo>
                    <a:pt x="311" y="79"/>
                    <a:pt x="311" y="77"/>
                    <a:pt x="312" y="76"/>
                  </a:cubicBezTo>
                  <a:cubicBezTo>
                    <a:pt x="313" y="74"/>
                    <a:pt x="314" y="74"/>
                    <a:pt x="315" y="72"/>
                  </a:cubicBezTo>
                  <a:cubicBezTo>
                    <a:pt x="316" y="74"/>
                    <a:pt x="313" y="76"/>
                    <a:pt x="313" y="78"/>
                  </a:cubicBezTo>
                  <a:cubicBezTo>
                    <a:pt x="314" y="79"/>
                    <a:pt x="314" y="80"/>
                    <a:pt x="315" y="79"/>
                  </a:cubicBezTo>
                  <a:cubicBezTo>
                    <a:pt x="316" y="79"/>
                    <a:pt x="316" y="76"/>
                    <a:pt x="317" y="76"/>
                  </a:cubicBezTo>
                  <a:cubicBezTo>
                    <a:pt x="318" y="76"/>
                    <a:pt x="317" y="79"/>
                    <a:pt x="318" y="79"/>
                  </a:cubicBezTo>
                  <a:cubicBezTo>
                    <a:pt x="318" y="79"/>
                    <a:pt x="318" y="79"/>
                    <a:pt x="318" y="79"/>
                  </a:cubicBezTo>
                  <a:cubicBezTo>
                    <a:pt x="319" y="78"/>
                    <a:pt x="319" y="76"/>
                    <a:pt x="319" y="75"/>
                  </a:cubicBezTo>
                  <a:cubicBezTo>
                    <a:pt x="319" y="74"/>
                    <a:pt x="320" y="74"/>
                    <a:pt x="320" y="72"/>
                  </a:cubicBezTo>
                  <a:cubicBezTo>
                    <a:pt x="320" y="71"/>
                    <a:pt x="319" y="71"/>
                    <a:pt x="319" y="70"/>
                  </a:cubicBezTo>
                  <a:cubicBezTo>
                    <a:pt x="319" y="69"/>
                    <a:pt x="320" y="67"/>
                    <a:pt x="320" y="67"/>
                  </a:cubicBezTo>
                  <a:cubicBezTo>
                    <a:pt x="322" y="66"/>
                    <a:pt x="325" y="69"/>
                    <a:pt x="325" y="70"/>
                  </a:cubicBezTo>
                  <a:cubicBezTo>
                    <a:pt x="326" y="72"/>
                    <a:pt x="326" y="73"/>
                    <a:pt x="327" y="74"/>
                  </a:cubicBezTo>
                  <a:cubicBezTo>
                    <a:pt x="328" y="74"/>
                    <a:pt x="330" y="74"/>
                    <a:pt x="331" y="76"/>
                  </a:cubicBezTo>
                  <a:cubicBezTo>
                    <a:pt x="332" y="78"/>
                    <a:pt x="332" y="82"/>
                    <a:pt x="334" y="83"/>
                  </a:cubicBezTo>
                  <a:cubicBezTo>
                    <a:pt x="338" y="86"/>
                    <a:pt x="335" y="80"/>
                    <a:pt x="335" y="79"/>
                  </a:cubicBezTo>
                  <a:cubicBezTo>
                    <a:pt x="334" y="78"/>
                    <a:pt x="334" y="77"/>
                    <a:pt x="334" y="76"/>
                  </a:cubicBezTo>
                  <a:cubicBezTo>
                    <a:pt x="334" y="75"/>
                    <a:pt x="333" y="75"/>
                    <a:pt x="333" y="74"/>
                  </a:cubicBezTo>
                  <a:cubicBezTo>
                    <a:pt x="332" y="70"/>
                    <a:pt x="334" y="68"/>
                    <a:pt x="335" y="72"/>
                  </a:cubicBezTo>
                  <a:cubicBezTo>
                    <a:pt x="336" y="72"/>
                    <a:pt x="336" y="69"/>
                    <a:pt x="335" y="68"/>
                  </a:cubicBezTo>
                  <a:cubicBezTo>
                    <a:pt x="335" y="68"/>
                    <a:pt x="336" y="68"/>
                    <a:pt x="334" y="67"/>
                  </a:cubicBezTo>
                  <a:cubicBezTo>
                    <a:pt x="334" y="67"/>
                    <a:pt x="333" y="68"/>
                    <a:pt x="332" y="68"/>
                  </a:cubicBezTo>
                  <a:cubicBezTo>
                    <a:pt x="332" y="68"/>
                    <a:pt x="331" y="67"/>
                    <a:pt x="330" y="67"/>
                  </a:cubicBezTo>
                  <a:cubicBezTo>
                    <a:pt x="330" y="66"/>
                    <a:pt x="331" y="66"/>
                    <a:pt x="332" y="66"/>
                  </a:cubicBezTo>
                  <a:cubicBezTo>
                    <a:pt x="333" y="65"/>
                    <a:pt x="334" y="65"/>
                    <a:pt x="335" y="64"/>
                  </a:cubicBezTo>
                  <a:cubicBezTo>
                    <a:pt x="335" y="64"/>
                    <a:pt x="336" y="62"/>
                    <a:pt x="336" y="62"/>
                  </a:cubicBezTo>
                  <a:cubicBezTo>
                    <a:pt x="334" y="62"/>
                    <a:pt x="333" y="65"/>
                    <a:pt x="331" y="63"/>
                  </a:cubicBezTo>
                  <a:cubicBezTo>
                    <a:pt x="330" y="64"/>
                    <a:pt x="330" y="65"/>
                    <a:pt x="329" y="65"/>
                  </a:cubicBezTo>
                  <a:cubicBezTo>
                    <a:pt x="328" y="65"/>
                    <a:pt x="328" y="64"/>
                    <a:pt x="327" y="64"/>
                  </a:cubicBezTo>
                  <a:cubicBezTo>
                    <a:pt x="326" y="63"/>
                    <a:pt x="325" y="63"/>
                    <a:pt x="324" y="62"/>
                  </a:cubicBezTo>
                  <a:cubicBezTo>
                    <a:pt x="323" y="61"/>
                    <a:pt x="325" y="60"/>
                    <a:pt x="324" y="59"/>
                  </a:cubicBezTo>
                  <a:cubicBezTo>
                    <a:pt x="323" y="58"/>
                    <a:pt x="318" y="59"/>
                    <a:pt x="319" y="56"/>
                  </a:cubicBezTo>
                  <a:cubicBezTo>
                    <a:pt x="320" y="53"/>
                    <a:pt x="324" y="53"/>
                    <a:pt x="324" y="57"/>
                  </a:cubicBezTo>
                  <a:cubicBezTo>
                    <a:pt x="326" y="55"/>
                    <a:pt x="323" y="52"/>
                    <a:pt x="325" y="50"/>
                  </a:cubicBezTo>
                  <a:cubicBezTo>
                    <a:pt x="326" y="51"/>
                    <a:pt x="326" y="54"/>
                    <a:pt x="327" y="54"/>
                  </a:cubicBezTo>
                  <a:cubicBezTo>
                    <a:pt x="328" y="51"/>
                    <a:pt x="328" y="49"/>
                    <a:pt x="328" y="47"/>
                  </a:cubicBezTo>
                  <a:cubicBezTo>
                    <a:pt x="331" y="46"/>
                    <a:pt x="330" y="51"/>
                    <a:pt x="330" y="52"/>
                  </a:cubicBezTo>
                  <a:cubicBezTo>
                    <a:pt x="329" y="56"/>
                    <a:pt x="329" y="58"/>
                    <a:pt x="331" y="60"/>
                  </a:cubicBezTo>
                  <a:cubicBezTo>
                    <a:pt x="332" y="60"/>
                    <a:pt x="332" y="57"/>
                    <a:pt x="332" y="57"/>
                  </a:cubicBezTo>
                  <a:cubicBezTo>
                    <a:pt x="331" y="55"/>
                    <a:pt x="331" y="54"/>
                    <a:pt x="332" y="52"/>
                  </a:cubicBezTo>
                  <a:cubicBezTo>
                    <a:pt x="333" y="50"/>
                    <a:pt x="333" y="50"/>
                    <a:pt x="334" y="51"/>
                  </a:cubicBezTo>
                  <a:cubicBezTo>
                    <a:pt x="334" y="51"/>
                    <a:pt x="334" y="52"/>
                    <a:pt x="334" y="52"/>
                  </a:cubicBezTo>
                  <a:cubicBezTo>
                    <a:pt x="335" y="52"/>
                    <a:pt x="335" y="51"/>
                    <a:pt x="336" y="51"/>
                  </a:cubicBezTo>
                  <a:cubicBezTo>
                    <a:pt x="336" y="52"/>
                    <a:pt x="336" y="57"/>
                    <a:pt x="337" y="54"/>
                  </a:cubicBezTo>
                  <a:cubicBezTo>
                    <a:pt x="337" y="53"/>
                    <a:pt x="337" y="53"/>
                    <a:pt x="337" y="52"/>
                  </a:cubicBezTo>
                  <a:cubicBezTo>
                    <a:pt x="338" y="52"/>
                    <a:pt x="339" y="52"/>
                    <a:pt x="339" y="53"/>
                  </a:cubicBezTo>
                  <a:cubicBezTo>
                    <a:pt x="340" y="54"/>
                    <a:pt x="339" y="58"/>
                    <a:pt x="339" y="59"/>
                  </a:cubicBezTo>
                  <a:cubicBezTo>
                    <a:pt x="339" y="61"/>
                    <a:pt x="343" y="62"/>
                    <a:pt x="345" y="62"/>
                  </a:cubicBezTo>
                  <a:cubicBezTo>
                    <a:pt x="346" y="60"/>
                    <a:pt x="343" y="60"/>
                    <a:pt x="343" y="60"/>
                  </a:cubicBezTo>
                  <a:cubicBezTo>
                    <a:pt x="341" y="59"/>
                    <a:pt x="341" y="57"/>
                    <a:pt x="342" y="56"/>
                  </a:cubicBezTo>
                  <a:cubicBezTo>
                    <a:pt x="342" y="54"/>
                    <a:pt x="343" y="53"/>
                    <a:pt x="344" y="55"/>
                  </a:cubicBezTo>
                  <a:cubicBezTo>
                    <a:pt x="345" y="55"/>
                    <a:pt x="345" y="56"/>
                    <a:pt x="345" y="56"/>
                  </a:cubicBezTo>
                  <a:cubicBezTo>
                    <a:pt x="346" y="57"/>
                    <a:pt x="348" y="57"/>
                    <a:pt x="348" y="57"/>
                  </a:cubicBezTo>
                  <a:cubicBezTo>
                    <a:pt x="350" y="57"/>
                    <a:pt x="352" y="56"/>
                    <a:pt x="352" y="58"/>
                  </a:cubicBezTo>
                  <a:cubicBezTo>
                    <a:pt x="353" y="60"/>
                    <a:pt x="350" y="61"/>
                    <a:pt x="349" y="62"/>
                  </a:cubicBezTo>
                  <a:cubicBezTo>
                    <a:pt x="347" y="63"/>
                    <a:pt x="339" y="63"/>
                    <a:pt x="340" y="66"/>
                  </a:cubicBezTo>
                  <a:cubicBezTo>
                    <a:pt x="341" y="66"/>
                    <a:pt x="342" y="65"/>
                    <a:pt x="344" y="65"/>
                  </a:cubicBezTo>
                  <a:cubicBezTo>
                    <a:pt x="345" y="65"/>
                    <a:pt x="346" y="65"/>
                    <a:pt x="347" y="65"/>
                  </a:cubicBezTo>
                  <a:cubicBezTo>
                    <a:pt x="349" y="64"/>
                    <a:pt x="351" y="63"/>
                    <a:pt x="353" y="61"/>
                  </a:cubicBezTo>
                  <a:cubicBezTo>
                    <a:pt x="354" y="62"/>
                    <a:pt x="353" y="65"/>
                    <a:pt x="354" y="66"/>
                  </a:cubicBezTo>
                  <a:cubicBezTo>
                    <a:pt x="354" y="67"/>
                    <a:pt x="355" y="67"/>
                    <a:pt x="356" y="67"/>
                  </a:cubicBezTo>
                  <a:cubicBezTo>
                    <a:pt x="356" y="68"/>
                    <a:pt x="356" y="68"/>
                    <a:pt x="356" y="69"/>
                  </a:cubicBezTo>
                  <a:cubicBezTo>
                    <a:pt x="356" y="71"/>
                    <a:pt x="356" y="71"/>
                    <a:pt x="357" y="70"/>
                  </a:cubicBezTo>
                  <a:cubicBezTo>
                    <a:pt x="358" y="70"/>
                    <a:pt x="359" y="69"/>
                    <a:pt x="359" y="69"/>
                  </a:cubicBezTo>
                  <a:cubicBezTo>
                    <a:pt x="360" y="69"/>
                    <a:pt x="359" y="70"/>
                    <a:pt x="360" y="70"/>
                  </a:cubicBezTo>
                  <a:cubicBezTo>
                    <a:pt x="361" y="71"/>
                    <a:pt x="360" y="71"/>
                    <a:pt x="361" y="71"/>
                  </a:cubicBezTo>
                  <a:cubicBezTo>
                    <a:pt x="362" y="70"/>
                    <a:pt x="363" y="70"/>
                    <a:pt x="363" y="69"/>
                  </a:cubicBezTo>
                  <a:cubicBezTo>
                    <a:pt x="364" y="67"/>
                    <a:pt x="363" y="67"/>
                    <a:pt x="361" y="67"/>
                  </a:cubicBezTo>
                  <a:cubicBezTo>
                    <a:pt x="360" y="66"/>
                    <a:pt x="358" y="65"/>
                    <a:pt x="357" y="64"/>
                  </a:cubicBezTo>
                  <a:cubicBezTo>
                    <a:pt x="357" y="62"/>
                    <a:pt x="360" y="62"/>
                    <a:pt x="361" y="62"/>
                  </a:cubicBezTo>
                  <a:cubicBezTo>
                    <a:pt x="361" y="60"/>
                    <a:pt x="359" y="59"/>
                    <a:pt x="362" y="58"/>
                  </a:cubicBezTo>
                  <a:cubicBezTo>
                    <a:pt x="362" y="56"/>
                    <a:pt x="360" y="58"/>
                    <a:pt x="359" y="57"/>
                  </a:cubicBezTo>
                  <a:cubicBezTo>
                    <a:pt x="357" y="56"/>
                    <a:pt x="359" y="56"/>
                    <a:pt x="360" y="56"/>
                  </a:cubicBezTo>
                  <a:cubicBezTo>
                    <a:pt x="361" y="56"/>
                    <a:pt x="364" y="56"/>
                    <a:pt x="363" y="54"/>
                  </a:cubicBezTo>
                  <a:cubicBezTo>
                    <a:pt x="363" y="54"/>
                    <a:pt x="360" y="54"/>
                    <a:pt x="360" y="54"/>
                  </a:cubicBezTo>
                  <a:cubicBezTo>
                    <a:pt x="359" y="54"/>
                    <a:pt x="359" y="53"/>
                    <a:pt x="359" y="53"/>
                  </a:cubicBezTo>
                  <a:cubicBezTo>
                    <a:pt x="360" y="52"/>
                    <a:pt x="362" y="52"/>
                    <a:pt x="363" y="52"/>
                  </a:cubicBezTo>
                  <a:cubicBezTo>
                    <a:pt x="366" y="52"/>
                    <a:pt x="364" y="51"/>
                    <a:pt x="364" y="50"/>
                  </a:cubicBezTo>
                  <a:cubicBezTo>
                    <a:pt x="363" y="48"/>
                    <a:pt x="365" y="46"/>
                    <a:pt x="366" y="45"/>
                  </a:cubicBezTo>
                  <a:cubicBezTo>
                    <a:pt x="368" y="43"/>
                    <a:pt x="369" y="41"/>
                    <a:pt x="370" y="41"/>
                  </a:cubicBezTo>
                  <a:cubicBezTo>
                    <a:pt x="372" y="40"/>
                    <a:pt x="374" y="40"/>
                    <a:pt x="376" y="40"/>
                  </a:cubicBezTo>
                  <a:cubicBezTo>
                    <a:pt x="377" y="41"/>
                    <a:pt x="380" y="43"/>
                    <a:pt x="380" y="42"/>
                  </a:cubicBezTo>
                  <a:cubicBezTo>
                    <a:pt x="381" y="41"/>
                    <a:pt x="378" y="39"/>
                    <a:pt x="378" y="39"/>
                  </a:cubicBezTo>
                  <a:cubicBezTo>
                    <a:pt x="377" y="38"/>
                    <a:pt x="375" y="38"/>
                    <a:pt x="375" y="37"/>
                  </a:cubicBezTo>
                  <a:cubicBezTo>
                    <a:pt x="375" y="36"/>
                    <a:pt x="377" y="36"/>
                    <a:pt x="377" y="35"/>
                  </a:cubicBezTo>
                  <a:cubicBezTo>
                    <a:pt x="379" y="34"/>
                    <a:pt x="378" y="32"/>
                    <a:pt x="379" y="30"/>
                  </a:cubicBezTo>
                  <a:cubicBezTo>
                    <a:pt x="380" y="28"/>
                    <a:pt x="382" y="27"/>
                    <a:pt x="383" y="28"/>
                  </a:cubicBezTo>
                  <a:cubicBezTo>
                    <a:pt x="384" y="29"/>
                    <a:pt x="384" y="31"/>
                    <a:pt x="386" y="32"/>
                  </a:cubicBezTo>
                  <a:cubicBezTo>
                    <a:pt x="387" y="34"/>
                    <a:pt x="388" y="32"/>
                    <a:pt x="388" y="31"/>
                  </a:cubicBezTo>
                  <a:cubicBezTo>
                    <a:pt x="387" y="29"/>
                    <a:pt x="386" y="28"/>
                    <a:pt x="385" y="27"/>
                  </a:cubicBezTo>
                  <a:cubicBezTo>
                    <a:pt x="383" y="25"/>
                    <a:pt x="382" y="25"/>
                    <a:pt x="380" y="24"/>
                  </a:cubicBezTo>
                  <a:cubicBezTo>
                    <a:pt x="378" y="24"/>
                    <a:pt x="378" y="23"/>
                    <a:pt x="378" y="21"/>
                  </a:cubicBezTo>
                  <a:cubicBezTo>
                    <a:pt x="378" y="20"/>
                    <a:pt x="378" y="20"/>
                    <a:pt x="379" y="19"/>
                  </a:cubicBezTo>
                  <a:cubicBezTo>
                    <a:pt x="379" y="19"/>
                    <a:pt x="381" y="18"/>
                    <a:pt x="382" y="18"/>
                  </a:cubicBezTo>
                  <a:cubicBezTo>
                    <a:pt x="382" y="19"/>
                    <a:pt x="382" y="19"/>
                    <a:pt x="382" y="20"/>
                  </a:cubicBezTo>
                  <a:cubicBezTo>
                    <a:pt x="383" y="21"/>
                    <a:pt x="383" y="21"/>
                    <a:pt x="384" y="21"/>
                  </a:cubicBezTo>
                  <a:cubicBezTo>
                    <a:pt x="384" y="22"/>
                    <a:pt x="385" y="24"/>
                    <a:pt x="386" y="23"/>
                  </a:cubicBezTo>
                  <a:cubicBezTo>
                    <a:pt x="386" y="22"/>
                    <a:pt x="384" y="17"/>
                    <a:pt x="387" y="18"/>
                  </a:cubicBezTo>
                  <a:cubicBezTo>
                    <a:pt x="387" y="17"/>
                    <a:pt x="386" y="17"/>
                    <a:pt x="385" y="16"/>
                  </a:cubicBezTo>
                  <a:cubicBezTo>
                    <a:pt x="384" y="16"/>
                    <a:pt x="384" y="14"/>
                    <a:pt x="384" y="13"/>
                  </a:cubicBezTo>
                  <a:cubicBezTo>
                    <a:pt x="385" y="12"/>
                    <a:pt x="387" y="11"/>
                    <a:pt x="388" y="11"/>
                  </a:cubicBezTo>
                  <a:cubicBezTo>
                    <a:pt x="390" y="12"/>
                    <a:pt x="389" y="14"/>
                    <a:pt x="389" y="16"/>
                  </a:cubicBezTo>
                  <a:cubicBezTo>
                    <a:pt x="393" y="18"/>
                    <a:pt x="391" y="12"/>
                    <a:pt x="393" y="11"/>
                  </a:cubicBezTo>
                  <a:cubicBezTo>
                    <a:pt x="393" y="12"/>
                    <a:pt x="394" y="14"/>
                    <a:pt x="393" y="15"/>
                  </a:cubicBezTo>
                  <a:cubicBezTo>
                    <a:pt x="393" y="17"/>
                    <a:pt x="392" y="18"/>
                    <a:pt x="393" y="19"/>
                  </a:cubicBezTo>
                  <a:cubicBezTo>
                    <a:pt x="394" y="18"/>
                    <a:pt x="394" y="15"/>
                    <a:pt x="396" y="16"/>
                  </a:cubicBezTo>
                  <a:cubicBezTo>
                    <a:pt x="396" y="16"/>
                    <a:pt x="398" y="18"/>
                    <a:pt x="398" y="19"/>
                  </a:cubicBezTo>
                  <a:cubicBezTo>
                    <a:pt x="398" y="20"/>
                    <a:pt x="397" y="24"/>
                    <a:pt x="399" y="22"/>
                  </a:cubicBezTo>
                  <a:cubicBezTo>
                    <a:pt x="400" y="22"/>
                    <a:pt x="400" y="18"/>
                    <a:pt x="400" y="17"/>
                  </a:cubicBezTo>
                  <a:cubicBezTo>
                    <a:pt x="400" y="16"/>
                    <a:pt x="399" y="12"/>
                    <a:pt x="400" y="12"/>
                  </a:cubicBezTo>
                  <a:cubicBezTo>
                    <a:pt x="401" y="12"/>
                    <a:pt x="402" y="16"/>
                    <a:pt x="403" y="17"/>
                  </a:cubicBezTo>
                  <a:cubicBezTo>
                    <a:pt x="403" y="19"/>
                    <a:pt x="402" y="19"/>
                    <a:pt x="404" y="17"/>
                  </a:cubicBezTo>
                  <a:cubicBezTo>
                    <a:pt x="405" y="16"/>
                    <a:pt x="406" y="16"/>
                    <a:pt x="407" y="18"/>
                  </a:cubicBezTo>
                  <a:cubicBezTo>
                    <a:pt x="408" y="18"/>
                    <a:pt x="408" y="16"/>
                    <a:pt x="410" y="16"/>
                  </a:cubicBezTo>
                  <a:cubicBezTo>
                    <a:pt x="411" y="17"/>
                    <a:pt x="411" y="18"/>
                    <a:pt x="411" y="19"/>
                  </a:cubicBezTo>
                  <a:cubicBezTo>
                    <a:pt x="410" y="20"/>
                    <a:pt x="409" y="22"/>
                    <a:pt x="409" y="22"/>
                  </a:cubicBezTo>
                  <a:cubicBezTo>
                    <a:pt x="408" y="23"/>
                    <a:pt x="406" y="24"/>
                    <a:pt x="406" y="24"/>
                  </a:cubicBezTo>
                  <a:cubicBezTo>
                    <a:pt x="405" y="25"/>
                    <a:pt x="405" y="26"/>
                    <a:pt x="405" y="28"/>
                  </a:cubicBezTo>
                  <a:cubicBezTo>
                    <a:pt x="404" y="29"/>
                    <a:pt x="403" y="29"/>
                    <a:pt x="402" y="30"/>
                  </a:cubicBezTo>
                  <a:cubicBezTo>
                    <a:pt x="401" y="31"/>
                    <a:pt x="400" y="32"/>
                    <a:pt x="399" y="33"/>
                  </a:cubicBezTo>
                  <a:cubicBezTo>
                    <a:pt x="398" y="35"/>
                    <a:pt x="396" y="36"/>
                    <a:pt x="395" y="38"/>
                  </a:cubicBezTo>
                  <a:cubicBezTo>
                    <a:pt x="397" y="39"/>
                    <a:pt x="397" y="37"/>
                    <a:pt x="397" y="40"/>
                  </a:cubicBezTo>
                  <a:cubicBezTo>
                    <a:pt x="398" y="42"/>
                    <a:pt x="398" y="44"/>
                    <a:pt x="398" y="46"/>
                  </a:cubicBezTo>
                  <a:cubicBezTo>
                    <a:pt x="397" y="46"/>
                    <a:pt x="395" y="47"/>
                    <a:pt x="395" y="49"/>
                  </a:cubicBezTo>
                  <a:cubicBezTo>
                    <a:pt x="395" y="50"/>
                    <a:pt x="396" y="50"/>
                    <a:pt x="396" y="51"/>
                  </a:cubicBezTo>
                  <a:cubicBezTo>
                    <a:pt x="396" y="52"/>
                    <a:pt x="395" y="52"/>
                    <a:pt x="395" y="53"/>
                  </a:cubicBezTo>
                  <a:cubicBezTo>
                    <a:pt x="393" y="54"/>
                    <a:pt x="393" y="55"/>
                    <a:pt x="392" y="57"/>
                  </a:cubicBezTo>
                  <a:cubicBezTo>
                    <a:pt x="392" y="58"/>
                    <a:pt x="390" y="64"/>
                    <a:pt x="393" y="65"/>
                  </a:cubicBezTo>
                  <a:cubicBezTo>
                    <a:pt x="395" y="65"/>
                    <a:pt x="392" y="60"/>
                    <a:pt x="394" y="60"/>
                  </a:cubicBezTo>
                  <a:cubicBezTo>
                    <a:pt x="395" y="61"/>
                    <a:pt x="395" y="65"/>
                    <a:pt x="397" y="64"/>
                  </a:cubicBezTo>
                  <a:cubicBezTo>
                    <a:pt x="398" y="63"/>
                    <a:pt x="398" y="61"/>
                    <a:pt x="398" y="60"/>
                  </a:cubicBezTo>
                  <a:cubicBezTo>
                    <a:pt x="399" y="57"/>
                    <a:pt x="401" y="56"/>
                    <a:pt x="402" y="54"/>
                  </a:cubicBezTo>
                  <a:cubicBezTo>
                    <a:pt x="402" y="53"/>
                    <a:pt x="403" y="52"/>
                    <a:pt x="403" y="51"/>
                  </a:cubicBezTo>
                  <a:cubicBezTo>
                    <a:pt x="403" y="50"/>
                    <a:pt x="402" y="50"/>
                    <a:pt x="402" y="50"/>
                  </a:cubicBezTo>
                  <a:cubicBezTo>
                    <a:pt x="400" y="47"/>
                    <a:pt x="406" y="43"/>
                    <a:pt x="407" y="41"/>
                  </a:cubicBezTo>
                  <a:cubicBezTo>
                    <a:pt x="411" y="37"/>
                    <a:pt x="412" y="33"/>
                    <a:pt x="413" y="29"/>
                  </a:cubicBezTo>
                  <a:cubicBezTo>
                    <a:pt x="414" y="27"/>
                    <a:pt x="416" y="25"/>
                    <a:pt x="417" y="23"/>
                  </a:cubicBezTo>
                  <a:cubicBezTo>
                    <a:pt x="417" y="21"/>
                    <a:pt x="418" y="19"/>
                    <a:pt x="420" y="18"/>
                  </a:cubicBezTo>
                  <a:cubicBezTo>
                    <a:pt x="421" y="16"/>
                    <a:pt x="426" y="10"/>
                    <a:pt x="427" y="15"/>
                  </a:cubicBezTo>
                  <a:cubicBezTo>
                    <a:pt x="427" y="17"/>
                    <a:pt x="426" y="18"/>
                    <a:pt x="426" y="20"/>
                  </a:cubicBezTo>
                  <a:cubicBezTo>
                    <a:pt x="426" y="21"/>
                    <a:pt x="426" y="21"/>
                    <a:pt x="426" y="23"/>
                  </a:cubicBezTo>
                  <a:cubicBezTo>
                    <a:pt x="426" y="25"/>
                    <a:pt x="426" y="27"/>
                    <a:pt x="424" y="28"/>
                  </a:cubicBezTo>
                  <a:cubicBezTo>
                    <a:pt x="424" y="29"/>
                    <a:pt x="420" y="31"/>
                    <a:pt x="420" y="31"/>
                  </a:cubicBezTo>
                  <a:cubicBezTo>
                    <a:pt x="421" y="33"/>
                    <a:pt x="424" y="30"/>
                    <a:pt x="425" y="31"/>
                  </a:cubicBezTo>
                  <a:cubicBezTo>
                    <a:pt x="425" y="31"/>
                    <a:pt x="425" y="36"/>
                    <a:pt x="424" y="37"/>
                  </a:cubicBezTo>
                  <a:cubicBezTo>
                    <a:pt x="424" y="39"/>
                    <a:pt x="423" y="41"/>
                    <a:pt x="422" y="43"/>
                  </a:cubicBezTo>
                  <a:cubicBezTo>
                    <a:pt x="422" y="44"/>
                    <a:pt x="422" y="47"/>
                    <a:pt x="422" y="48"/>
                  </a:cubicBezTo>
                  <a:cubicBezTo>
                    <a:pt x="423" y="49"/>
                    <a:pt x="423" y="48"/>
                    <a:pt x="424" y="47"/>
                  </a:cubicBezTo>
                  <a:cubicBezTo>
                    <a:pt x="424" y="47"/>
                    <a:pt x="424" y="46"/>
                    <a:pt x="425" y="45"/>
                  </a:cubicBezTo>
                  <a:cubicBezTo>
                    <a:pt x="425" y="44"/>
                    <a:pt x="426" y="45"/>
                    <a:pt x="426" y="44"/>
                  </a:cubicBezTo>
                  <a:cubicBezTo>
                    <a:pt x="427" y="44"/>
                    <a:pt x="427" y="44"/>
                    <a:pt x="427" y="44"/>
                  </a:cubicBezTo>
                  <a:cubicBezTo>
                    <a:pt x="427" y="43"/>
                    <a:pt x="428" y="43"/>
                    <a:pt x="428" y="42"/>
                  </a:cubicBezTo>
                  <a:cubicBezTo>
                    <a:pt x="428" y="41"/>
                    <a:pt x="428" y="41"/>
                    <a:pt x="430" y="41"/>
                  </a:cubicBezTo>
                  <a:cubicBezTo>
                    <a:pt x="431" y="41"/>
                    <a:pt x="432" y="43"/>
                    <a:pt x="434" y="42"/>
                  </a:cubicBezTo>
                  <a:cubicBezTo>
                    <a:pt x="433" y="41"/>
                    <a:pt x="432" y="39"/>
                    <a:pt x="432" y="37"/>
                  </a:cubicBezTo>
                  <a:cubicBezTo>
                    <a:pt x="431" y="35"/>
                    <a:pt x="432" y="33"/>
                    <a:pt x="434" y="34"/>
                  </a:cubicBezTo>
                  <a:cubicBezTo>
                    <a:pt x="434" y="34"/>
                    <a:pt x="438" y="37"/>
                    <a:pt x="437" y="34"/>
                  </a:cubicBezTo>
                  <a:cubicBezTo>
                    <a:pt x="437" y="33"/>
                    <a:pt x="435" y="33"/>
                    <a:pt x="435" y="32"/>
                  </a:cubicBezTo>
                  <a:cubicBezTo>
                    <a:pt x="434" y="31"/>
                    <a:pt x="435" y="31"/>
                    <a:pt x="435" y="30"/>
                  </a:cubicBezTo>
                  <a:cubicBezTo>
                    <a:pt x="435" y="29"/>
                    <a:pt x="435" y="29"/>
                    <a:pt x="435" y="29"/>
                  </a:cubicBezTo>
                  <a:cubicBezTo>
                    <a:pt x="434" y="28"/>
                    <a:pt x="434" y="28"/>
                    <a:pt x="434" y="28"/>
                  </a:cubicBezTo>
                  <a:cubicBezTo>
                    <a:pt x="433" y="26"/>
                    <a:pt x="434" y="26"/>
                    <a:pt x="435" y="25"/>
                  </a:cubicBezTo>
                  <a:cubicBezTo>
                    <a:pt x="437" y="25"/>
                    <a:pt x="438" y="26"/>
                    <a:pt x="438" y="24"/>
                  </a:cubicBezTo>
                  <a:cubicBezTo>
                    <a:pt x="438" y="24"/>
                    <a:pt x="438" y="23"/>
                    <a:pt x="438" y="23"/>
                  </a:cubicBezTo>
                  <a:cubicBezTo>
                    <a:pt x="438" y="22"/>
                    <a:pt x="438" y="21"/>
                    <a:pt x="439" y="21"/>
                  </a:cubicBezTo>
                  <a:cubicBezTo>
                    <a:pt x="441" y="20"/>
                    <a:pt x="443" y="23"/>
                    <a:pt x="444" y="22"/>
                  </a:cubicBezTo>
                  <a:cubicBezTo>
                    <a:pt x="443" y="21"/>
                    <a:pt x="443" y="22"/>
                    <a:pt x="442" y="21"/>
                  </a:cubicBezTo>
                  <a:cubicBezTo>
                    <a:pt x="442" y="21"/>
                    <a:pt x="442" y="20"/>
                    <a:pt x="442" y="19"/>
                  </a:cubicBezTo>
                  <a:cubicBezTo>
                    <a:pt x="442" y="19"/>
                    <a:pt x="440" y="17"/>
                    <a:pt x="440" y="16"/>
                  </a:cubicBezTo>
                  <a:cubicBezTo>
                    <a:pt x="438" y="16"/>
                    <a:pt x="438" y="17"/>
                    <a:pt x="436" y="16"/>
                  </a:cubicBezTo>
                  <a:cubicBezTo>
                    <a:pt x="435" y="15"/>
                    <a:pt x="434" y="14"/>
                    <a:pt x="435" y="13"/>
                  </a:cubicBezTo>
                  <a:cubicBezTo>
                    <a:pt x="436" y="11"/>
                    <a:pt x="440" y="15"/>
                    <a:pt x="438" y="12"/>
                  </a:cubicBezTo>
                  <a:cubicBezTo>
                    <a:pt x="437" y="11"/>
                    <a:pt x="436" y="10"/>
                    <a:pt x="437" y="9"/>
                  </a:cubicBezTo>
                  <a:cubicBezTo>
                    <a:pt x="438" y="8"/>
                    <a:pt x="439" y="9"/>
                    <a:pt x="440" y="9"/>
                  </a:cubicBezTo>
                  <a:cubicBezTo>
                    <a:pt x="440" y="9"/>
                    <a:pt x="441" y="9"/>
                    <a:pt x="441" y="9"/>
                  </a:cubicBezTo>
                  <a:cubicBezTo>
                    <a:pt x="441" y="10"/>
                    <a:pt x="441" y="11"/>
                    <a:pt x="441" y="11"/>
                  </a:cubicBezTo>
                  <a:cubicBezTo>
                    <a:pt x="442" y="12"/>
                    <a:pt x="443" y="12"/>
                    <a:pt x="444" y="11"/>
                  </a:cubicBezTo>
                  <a:cubicBezTo>
                    <a:pt x="444" y="9"/>
                    <a:pt x="442" y="8"/>
                    <a:pt x="442" y="7"/>
                  </a:cubicBezTo>
                  <a:cubicBezTo>
                    <a:pt x="442" y="5"/>
                    <a:pt x="443" y="6"/>
                    <a:pt x="444" y="4"/>
                  </a:cubicBezTo>
                  <a:cubicBezTo>
                    <a:pt x="445" y="4"/>
                    <a:pt x="444" y="3"/>
                    <a:pt x="445" y="3"/>
                  </a:cubicBezTo>
                  <a:cubicBezTo>
                    <a:pt x="445" y="3"/>
                    <a:pt x="447" y="6"/>
                    <a:pt x="447" y="6"/>
                  </a:cubicBezTo>
                  <a:cubicBezTo>
                    <a:pt x="447" y="6"/>
                    <a:pt x="448" y="6"/>
                    <a:pt x="448" y="6"/>
                  </a:cubicBezTo>
                  <a:cubicBezTo>
                    <a:pt x="448" y="7"/>
                    <a:pt x="448" y="7"/>
                    <a:pt x="448" y="7"/>
                  </a:cubicBezTo>
                  <a:cubicBezTo>
                    <a:pt x="449" y="8"/>
                    <a:pt x="451" y="8"/>
                    <a:pt x="451" y="7"/>
                  </a:cubicBezTo>
                  <a:cubicBezTo>
                    <a:pt x="452" y="7"/>
                    <a:pt x="451" y="6"/>
                    <a:pt x="452" y="6"/>
                  </a:cubicBezTo>
                  <a:cubicBezTo>
                    <a:pt x="452" y="6"/>
                    <a:pt x="453" y="7"/>
                    <a:pt x="453" y="7"/>
                  </a:cubicBezTo>
                  <a:cubicBezTo>
                    <a:pt x="453" y="7"/>
                    <a:pt x="454" y="7"/>
                    <a:pt x="454" y="7"/>
                  </a:cubicBezTo>
                  <a:cubicBezTo>
                    <a:pt x="455" y="6"/>
                    <a:pt x="455" y="5"/>
                    <a:pt x="455" y="5"/>
                  </a:cubicBezTo>
                  <a:cubicBezTo>
                    <a:pt x="456" y="6"/>
                    <a:pt x="455" y="9"/>
                    <a:pt x="456" y="10"/>
                  </a:cubicBezTo>
                  <a:cubicBezTo>
                    <a:pt x="456" y="11"/>
                    <a:pt x="458" y="10"/>
                    <a:pt x="459" y="10"/>
                  </a:cubicBezTo>
                  <a:cubicBezTo>
                    <a:pt x="462" y="10"/>
                    <a:pt x="462" y="10"/>
                    <a:pt x="462" y="13"/>
                  </a:cubicBezTo>
                  <a:cubicBezTo>
                    <a:pt x="461" y="14"/>
                    <a:pt x="461" y="15"/>
                    <a:pt x="461" y="16"/>
                  </a:cubicBezTo>
                  <a:cubicBezTo>
                    <a:pt x="460" y="17"/>
                    <a:pt x="459" y="17"/>
                    <a:pt x="459" y="18"/>
                  </a:cubicBezTo>
                  <a:cubicBezTo>
                    <a:pt x="459" y="18"/>
                    <a:pt x="460" y="18"/>
                    <a:pt x="460" y="18"/>
                  </a:cubicBezTo>
                  <a:cubicBezTo>
                    <a:pt x="460" y="20"/>
                    <a:pt x="458" y="20"/>
                    <a:pt x="457" y="20"/>
                  </a:cubicBezTo>
                  <a:cubicBezTo>
                    <a:pt x="456" y="21"/>
                    <a:pt x="456" y="20"/>
                    <a:pt x="456" y="21"/>
                  </a:cubicBezTo>
                  <a:cubicBezTo>
                    <a:pt x="456" y="22"/>
                    <a:pt x="457" y="22"/>
                    <a:pt x="457" y="23"/>
                  </a:cubicBezTo>
                  <a:cubicBezTo>
                    <a:pt x="455" y="26"/>
                    <a:pt x="453" y="22"/>
                    <a:pt x="452" y="22"/>
                  </a:cubicBezTo>
                  <a:cubicBezTo>
                    <a:pt x="451" y="21"/>
                    <a:pt x="450" y="22"/>
                    <a:pt x="449" y="22"/>
                  </a:cubicBezTo>
                  <a:cubicBezTo>
                    <a:pt x="448" y="23"/>
                    <a:pt x="447" y="22"/>
                    <a:pt x="446" y="22"/>
                  </a:cubicBezTo>
                  <a:cubicBezTo>
                    <a:pt x="447" y="23"/>
                    <a:pt x="448" y="24"/>
                    <a:pt x="447" y="25"/>
                  </a:cubicBezTo>
                  <a:cubicBezTo>
                    <a:pt x="448" y="25"/>
                    <a:pt x="451" y="24"/>
                    <a:pt x="451" y="24"/>
                  </a:cubicBezTo>
                  <a:cubicBezTo>
                    <a:pt x="451" y="25"/>
                    <a:pt x="451" y="25"/>
                    <a:pt x="451" y="25"/>
                  </a:cubicBezTo>
                  <a:cubicBezTo>
                    <a:pt x="452" y="26"/>
                    <a:pt x="454" y="25"/>
                    <a:pt x="453" y="27"/>
                  </a:cubicBezTo>
                  <a:cubicBezTo>
                    <a:pt x="453" y="28"/>
                    <a:pt x="452" y="28"/>
                    <a:pt x="451" y="29"/>
                  </a:cubicBezTo>
                  <a:cubicBezTo>
                    <a:pt x="450" y="29"/>
                    <a:pt x="449" y="30"/>
                    <a:pt x="448" y="31"/>
                  </a:cubicBezTo>
                  <a:cubicBezTo>
                    <a:pt x="447" y="32"/>
                    <a:pt x="446" y="32"/>
                    <a:pt x="444" y="33"/>
                  </a:cubicBezTo>
                  <a:cubicBezTo>
                    <a:pt x="446" y="37"/>
                    <a:pt x="455" y="28"/>
                    <a:pt x="457" y="27"/>
                  </a:cubicBezTo>
                  <a:cubicBezTo>
                    <a:pt x="459" y="31"/>
                    <a:pt x="454" y="36"/>
                    <a:pt x="451" y="38"/>
                  </a:cubicBezTo>
                  <a:cubicBezTo>
                    <a:pt x="450" y="39"/>
                    <a:pt x="447" y="41"/>
                    <a:pt x="450" y="41"/>
                  </a:cubicBezTo>
                  <a:cubicBezTo>
                    <a:pt x="451" y="41"/>
                    <a:pt x="453" y="39"/>
                    <a:pt x="453" y="42"/>
                  </a:cubicBezTo>
                  <a:cubicBezTo>
                    <a:pt x="455" y="43"/>
                    <a:pt x="455" y="40"/>
                    <a:pt x="457" y="39"/>
                  </a:cubicBezTo>
                  <a:cubicBezTo>
                    <a:pt x="457" y="40"/>
                    <a:pt x="457" y="41"/>
                    <a:pt x="456" y="42"/>
                  </a:cubicBezTo>
                  <a:cubicBezTo>
                    <a:pt x="455" y="42"/>
                    <a:pt x="455" y="45"/>
                    <a:pt x="455" y="45"/>
                  </a:cubicBezTo>
                  <a:cubicBezTo>
                    <a:pt x="455" y="48"/>
                    <a:pt x="454" y="49"/>
                    <a:pt x="454" y="52"/>
                  </a:cubicBezTo>
                  <a:cubicBezTo>
                    <a:pt x="454" y="54"/>
                    <a:pt x="454" y="56"/>
                    <a:pt x="454" y="58"/>
                  </a:cubicBezTo>
                  <a:cubicBezTo>
                    <a:pt x="454" y="60"/>
                    <a:pt x="453" y="62"/>
                    <a:pt x="453" y="64"/>
                  </a:cubicBezTo>
                  <a:cubicBezTo>
                    <a:pt x="457" y="64"/>
                    <a:pt x="456" y="54"/>
                    <a:pt x="456" y="53"/>
                  </a:cubicBezTo>
                  <a:cubicBezTo>
                    <a:pt x="455" y="50"/>
                    <a:pt x="456" y="48"/>
                    <a:pt x="457" y="46"/>
                  </a:cubicBezTo>
                  <a:cubicBezTo>
                    <a:pt x="458" y="44"/>
                    <a:pt x="458" y="41"/>
                    <a:pt x="460" y="40"/>
                  </a:cubicBezTo>
                  <a:cubicBezTo>
                    <a:pt x="460" y="41"/>
                    <a:pt x="460" y="42"/>
                    <a:pt x="461" y="43"/>
                  </a:cubicBezTo>
                  <a:cubicBezTo>
                    <a:pt x="461" y="42"/>
                    <a:pt x="462" y="40"/>
                    <a:pt x="462" y="40"/>
                  </a:cubicBezTo>
                  <a:cubicBezTo>
                    <a:pt x="462" y="39"/>
                    <a:pt x="461" y="39"/>
                    <a:pt x="460" y="38"/>
                  </a:cubicBezTo>
                  <a:cubicBezTo>
                    <a:pt x="459" y="36"/>
                    <a:pt x="460" y="35"/>
                    <a:pt x="460" y="34"/>
                  </a:cubicBezTo>
                  <a:cubicBezTo>
                    <a:pt x="461" y="33"/>
                    <a:pt x="461" y="31"/>
                    <a:pt x="461" y="30"/>
                  </a:cubicBezTo>
                  <a:cubicBezTo>
                    <a:pt x="462" y="29"/>
                    <a:pt x="463" y="30"/>
                    <a:pt x="463" y="28"/>
                  </a:cubicBezTo>
                  <a:cubicBezTo>
                    <a:pt x="463" y="28"/>
                    <a:pt x="462" y="27"/>
                    <a:pt x="462" y="26"/>
                  </a:cubicBezTo>
                  <a:cubicBezTo>
                    <a:pt x="462" y="24"/>
                    <a:pt x="465" y="21"/>
                    <a:pt x="466" y="19"/>
                  </a:cubicBezTo>
                  <a:cubicBezTo>
                    <a:pt x="466" y="17"/>
                    <a:pt x="469" y="17"/>
                    <a:pt x="471" y="17"/>
                  </a:cubicBezTo>
                  <a:cubicBezTo>
                    <a:pt x="471" y="17"/>
                    <a:pt x="472" y="17"/>
                    <a:pt x="472" y="17"/>
                  </a:cubicBezTo>
                  <a:cubicBezTo>
                    <a:pt x="472" y="17"/>
                    <a:pt x="472" y="18"/>
                    <a:pt x="472" y="18"/>
                  </a:cubicBezTo>
                  <a:cubicBezTo>
                    <a:pt x="473" y="19"/>
                    <a:pt x="474" y="18"/>
                    <a:pt x="475" y="19"/>
                  </a:cubicBezTo>
                  <a:cubicBezTo>
                    <a:pt x="476" y="20"/>
                    <a:pt x="476" y="21"/>
                    <a:pt x="476" y="22"/>
                  </a:cubicBezTo>
                  <a:cubicBezTo>
                    <a:pt x="477" y="22"/>
                    <a:pt x="478" y="22"/>
                    <a:pt x="479" y="23"/>
                  </a:cubicBezTo>
                  <a:cubicBezTo>
                    <a:pt x="479" y="24"/>
                    <a:pt x="475" y="26"/>
                    <a:pt x="478" y="26"/>
                  </a:cubicBezTo>
                  <a:cubicBezTo>
                    <a:pt x="478" y="27"/>
                    <a:pt x="475" y="30"/>
                    <a:pt x="477" y="31"/>
                  </a:cubicBezTo>
                  <a:cubicBezTo>
                    <a:pt x="478" y="31"/>
                    <a:pt x="479" y="29"/>
                    <a:pt x="479" y="29"/>
                  </a:cubicBezTo>
                  <a:cubicBezTo>
                    <a:pt x="480" y="28"/>
                    <a:pt x="481" y="28"/>
                    <a:pt x="482" y="27"/>
                  </a:cubicBezTo>
                  <a:cubicBezTo>
                    <a:pt x="482" y="27"/>
                    <a:pt x="483" y="26"/>
                    <a:pt x="484" y="26"/>
                  </a:cubicBezTo>
                  <a:cubicBezTo>
                    <a:pt x="485" y="26"/>
                    <a:pt x="485" y="25"/>
                    <a:pt x="485" y="26"/>
                  </a:cubicBezTo>
                  <a:cubicBezTo>
                    <a:pt x="487" y="28"/>
                    <a:pt x="484" y="31"/>
                    <a:pt x="484" y="32"/>
                  </a:cubicBezTo>
                  <a:cubicBezTo>
                    <a:pt x="488" y="33"/>
                    <a:pt x="488" y="30"/>
                    <a:pt x="490" y="28"/>
                  </a:cubicBezTo>
                  <a:cubicBezTo>
                    <a:pt x="491" y="27"/>
                    <a:pt x="493" y="27"/>
                    <a:pt x="494" y="28"/>
                  </a:cubicBezTo>
                  <a:cubicBezTo>
                    <a:pt x="495" y="29"/>
                    <a:pt x="494" y="29"/>
                    <a:pt x="494" y="30"/>
                  </a:cubicBezTo>
                  <a:cubicBezTo>
                    <a:pt x="493" y="32"/>
                    <a:pt x="494" y="31"/>
                    <a:pt x="495" y="32"/>
                  </a:cubicBezTo>
                  <a:cubicBezTo>
                    <a:pt x="496" y="32"/>
                    <a:pt x="497" y="33"/>
                    <a:pt x="497" y="34"/>
                  </a:cubicBezTo>
                  <a:cubicBezTo>
                    <a:pt x="497" y="37"/>
                    <a:pt x="492" y="36"/>
                    <a:pt x="491" y="38"/>
                  </a:cubicBezTo>
                  <a:cubicBezTo>
                    <a:pt x="492" y="38"/>
                    <a:pt x="496" y="38"/>
                    <a:pt x="497" y="38"/>
                  </a:cubicBezTo>
                  <a:cubicBezTo>
                    <a:pt x="499" y="37"/>
                    <a:pt x="500" y="35"/>
                    <a:pt x="502" y="37"/>
                  </a:cubicBezTo>
                  <a:cubicBezTo>
                    <a:pt x="502" y="38"/>
                    <a:pt x="502" y="38"/>
                    <a:pt x="502" y="39"/>
                  </a:cubicBezTo>
                  <a:cubicBezTo>
                    <a:pt x="503" y="40"/>
                    <a:pt x="504" y="40"/>
                    <a:pt x="504" y="41"/>
                  </a:cubicBezTo>
                  <a:cubicBezTo>
                    <a:pt x="505" y="41"/>
                    <a:pt x="505" y="44"/>
                    <a:pt x="506" y="45"/>
                  </a:cubicBezTo>
                  <a:cubicBezTo>
                    <a:pt x="507" y="45"/>
                    <a:pt x="507" y="43"/>
                    <a:pt x="508" y="42"/>
                  </a:cubicBezTo>
                  <a:cubicBezTo>
                    <a:pt x="509" y="42"/>
                    <a:pt x="510" y="44"/>
                    <a:pt x="510" y="45"/>
                  </a:cubicBezTo>
                  <a:cubicBezTo>
                    <a:pt x="511" y="47"/>
                    <a:pt x="511" y="47"/>
                    <a:pt x="511" y="49"/>
                  </a:cubicBezTo>
                  <a:cubicBezTo>
                    <a:pt x="511" y="49"/>
                    <a:pt x="511" y="51"/>
                    <a:pt x="511" y="51"/>
                  </a:cubicBezTo>
                  <a:cubicBezTo>
                    <a:pt x="511" y="52"/>
                    <a:pt x="510" y="53"/>
                    <a:pt x="508" y="54"/>
                  </a:cubicBezTo>
                  <a:cubicBezTo>
                    <a:pt x="506" y="54"/>
                    <a:pt x="504" y="53"/>
                    <a:pt x="502" y="54"/>
                  </a:cubicBezTo>
                  <a:cubicBezTo>
                    <a:pt x="501" y="54"/>
                    <a:pt x="501" y="55"/>
                    <a:pt x="500" y="55"/>
                  </a:cubicBezTo>
                  <a:cubicBezTo>
                    <a:pt x="500" y="56"/>
                    <a:pt x="500" y="56"/>
                    <a:pt x="500" y="57"/>
                  </a:cubicBezTo>
                  <a:cubicBezTo>
                    <a:pt x="499" y="57"/>
                    <a:pt x="498" y="57"/>
                    <a:pt x="498" y="58"/>
                  </a:cubicBezTo>
                  <a:cubicBezTo>
                    <a:pt x="497" y="59"/>
                    <a:pt x="498" y="60"/>
                    <a:pt x="497" y="61"/>
                  </a:cubicBezTo>
                  <a:cubicBezTo>
                    <a:pt x="497" y="62"/>
                    <a:pt x="495" y="62"/>
                    <a:pt x="494" y="63"/>
                  </a:cubicBezTo>
                  <a:cubicBezTo>
                    <a:pt x="492" y="64"/>
                    <a:pt x="492" y="65"/>
                    <a:pt x="490" y="64"/>
                  </a:cubicBezTo>
                  <a:cubicBezTo>
                    <a:pt x="486" y="64"/>
                    <a:pt x="482" y="63"/>
                    <a:pt x="478" y="62"/>
                  </a:cubicBezTo>
                  <a:cubicBezTo>
                    <a:pt x="474" y="62"/>
                    <a:pt x="471" y="60"/>
                    <a:pt x="467" y="59"/>
                  </a:cubicBezTo>
                  <a:cubicBezTo>
                    <a:pt x="467" y="59"/>
                    <a:pt x="465" y="57"/>
                    <a:pt x="464" y="58"/>
                  </a:cubicBezTo>
                  <a:cubicBezTo>
                    <a:pt x="462" y="59"/>
                    <a:pt x="465" y="59"/>
                    <a:pt x="465" y="60"/>
                  </a:cubicBezTo>
                  <a:cubicBezTo>
                    <a:pt x="465" y="61"/>
                    <a:pt x="463" y="62"/>
                    <a:pt x="464" y="63"/>
                  </a:cubicBezTo>
                  <a:cubicBezTo>
                    <a:pt x="464" y="64"/>
                    <a:pt x="466" y="62"/>
                    <a:pt x="467" y="63"/>
                  </a:cubicBezTo>
                  <a:cubicBezTo>
                    <a:pt x="468" y="63"/>
                    <a:pt x="468" y="64"/>
                    <a:pt x="468" y="64"/>
                  </a:cubicBezTo>
                  <a:cubicBezTo>
                    <a:pt x="468" y="64"/>
                    <a:pt x="470" y="65"/>
                    <a:pt x="470" y="65"/>
                  </a:cubicBezTo>
                  <a:cubicBezTo>
                    <a:pt x="471" y="66"/>
                    <a:pt x="475" y="65"/>
                    <a:pt x="474" y="67"/>
                  </a:cubicBezTo>
                  <a:cubicBezTo>
                    <a:pt x="475" y="68"/>
                    <a:pt x="476" y="68"/>
                    <a:pt x="478" y="68"/>
                  </a:cubicBezTo>
                  <a:cubicBezTo>
                    <a:pt x="479" y="68"/>
                    <a:pt x="479" y="69"/>
                    <a:pt x="480" y="69"/>
                  </a:cubicBezTo>
                  <a:cubicBezTo>
                    <a:pt x="483" y="70"/>
                    <a:pt x="485" y="70"/>
                    <a:pt x="482" y="72"/>
                  </a:cubicBezTo>
                  <a:cubicBezTo>
                    <a:pt x="481" y="73"/>
                    <a:pt x="478" y="74"/>
                    <a:pt x="478" y="76"/>
                  </a:cubicBezTo>
                  <a:cubicBezTo>
                    <a:pt x="478" y="78"/>
                    <a:pt x="482" y="74"/>
                    <a:pt x="483" y="74"/>
                  </a:cubicBezTo>
                  <a:cubicBezTo>
                    <a:pt x="483" y="75"/>
                    <a:pt x="484" y="74"/>
                    <a:pt x="485" y="74"/>
                  </a:cubicBezTo>
                  <a:cubicBezTo>
                    <a:pt x="486" y="76"/>
                    <a:pt x="485" y="78"/>
                    <a:pt x="484" y="80"/>
                  </a:cubicBezTo>
                  <a:cubicBezTo>
                    <a:pt x="483" y="81"/>
                    <a:pt x="483" y="83"/>
                    <a:pt x="483" y="84"/>
                  </a:cubicBezTo>
                  <a:cubicBezTo>
                    <a:pt x="482" y="84"/>
                    <a:pt x="481" y="86"/>
                    <a:pt x="481" y="87"/>
                  </a:cubicBezTo>
                  <a:cubicBezTo>
                    <a:pt x="483" y="87"/>
                    <a:pt x="483" y="85"/>
                    <a:pt x="484" y="85"/>
                  </a:cubicBezTo>
                  <a:cubicBezTo>
                    <a:pt x="486" y="83"/>
                    <a:pt x="486" y="84"/>
                    <a:pt x="488" y="84"/>
                  </a:cubicBezTo>
                  <a:cubicBezTo>
                    <a:pt x="489" y="84"/>
                    <a:pt x="490" y="83"/>
                    <a:pt x="490" y="83"/>
                  </a:cubicBezTo>
                  <a:cubicBezTo>
                    <a:pt x="491" y="84"/>
                    <a:pt x="490" y="85"/>
                    <a:pt x="490" y="86"/>
                  </a:cubicBezTo>
                  <a:cubicBezTo>
                    <a:pt x="491" y="86"/>
                    <a:pt x="491" y="84"/>
                    <a:pt x="492" y="85"/>
                  </a:cubicBezTo>
                  <a:cubicBezTo>
                    <a:pt x="493" y="85"/>
                    <a:pt x="493" y="86"/>
                    <a:pt x="495" y="86"/>
                  </a:cubicBezTo>
                  <a:cubicBezTo>
                    <a:pt x="495" y="85"/>
                    <a:pt x="493" y="84"/>
                    <a:pt x="494" y="83"/>
                  </a:cubicBezTo>
                  <a:cubicBezTo>
                    <a:pt x="494" y="82"/>
                    <a:pt x="495" y="82"/>
                    <a:pt x="495" y="81"/>
                  </a:cubicBezTo>
                  <a:cubicBezTo>
                    <a:pt x="495" y="81"/>
                    <a:pt x="494" y="80"/>
                    <a:pt x="494" y="79"/>
                  </a:cubicBezTo>
                  <a:cubicBezTo>
                    <a:pt x="494" y="78"/>
                    <a:pt x="494" y="76"/>
                    <a:pt x="494" y="76"/>
                  </a:cubicBezTo>
                  <a:cubicBezTo>
                    <a:pt x="495" y="76"/>
                    <a:pt x="495" y="76"/>
                    <a:pt x="496" y="76"/>
                  </a:cubicBezTo>
                  <a:cubicBezTo>
                    <a:pt x="497" y="77"/>
                    <a:pt x="496" y="77"/>
                    <a:pt x="496" y="77"/>
                  </a:cubicBezTo>
                  <a:cubicBezTo>
                    <a:pt x="496" y="78"/>
                    <a:pt x="497" y="78"/>
                    <a:pt x="497" y="78"/>
                  </a:cubicBezTo>
                  <a:cubicBezTo>
                    <a:pt x="497" y="79"/>
                    <a:pt x="497" y="78"/>
                    <a:pt x="497" y="78"/>
                  </a:cubicBezTo>
                  <a:cubicBezTo>
                    <a:pt x="498" y="80"/>
                    <a:pt x="497" y="83"/>
                    <a:pt x="498" y="85"/>
                  </a:cubicBezTo>
                  <a:cubicBezTo>
                    <a:pt x="498" y="87"/>
                    <a:pt x="499" y="88"/>
                    <a:pt x="500" y="85"/>
                  </a:cubicBezTo>
                  <a:cubicBezTo>
                    <a:pt x="500" y="83"/>
                    <a:pt x="499" y="81"/>
                    <a:pt x="500" y="79"/>
                  </a:cubicBezTo>
                  <a:cubicBezTo>
                    <a:pt x="503" y="79"/>
                    <a:pt x="504" y="80"/>
                    <a:pt x="504" y="82"/>
                  </a:cubicBezTo>
                  <a:cubicBezTo>
                    <a:pt x="505" y="82"/>
                    <a:pt x="506" y="80"/>
                    <a:pt x="507" y="80"/>
                  </a:cubicBezTo>
                  <a:cubicBezTo>
                    <a:pt x="507" y="83"/>
                    <a:pt x="508" y="86"/>
                    <a:pt x="509" y="89"/>
                  </a:cubicBezTo>
                  <a:cubicBezTo>
                    <a:pt x="509" y="91"/>
                    <a:pt x="510" y="94"/>
                    <a:pt x="507" y="95"/>
                  </a:cubicBezTo>
                  <a:cubicBezTo>
                    <a:pt x="506" y="96"/>
                    <a:pt x="504" y="96"/>
                    <a:pt x="502" y="95"/>
                  </a:cubicBezTo>
                  <a:cubicBezTo>
                    <a:pt x="499" y="94"/>
                    <a:pt x="500" y="93"/>
                    <a:pt x="499" y="91"/>
                  </a:cubicBezTo>
                  <a:cubicBezTo>
                    <a:pt x="498" y="90"/>
                    <a:pt x="495" y="89"/>
                    <a:pt x="494" y="89"/>
                  </a:cubicBezTo>
                  <a:cubicBezTo>
                    <a:pt x="492" y="89"/>
                    <a:pt x="495" y="91"/>
                    <a:pt x="495" y="92"/>
                  </a:cubicBezTo>
                  <a:cubicBezTo>
                    <a:pt x="496" y="94"/>
                    <a:pt x="494" y="98"/>
                    <a:pt x="493" y="100"/>
                  </a:cubicBezTo>
                  <a:cubicBezTo>
                    <a:pt x="493" y="102"/>
                    <a:pt x="491" y="104"/>
                    <a:pt x="489" y="104"/>
                  </a:cubicBezTo>
                  <a:cubicBezTo>
                    <a:pt x="488" y="106"/>
                    <a:pt x="485" y="104"/>
                    <a:pt x="484" y="106"/>
                  </a:cubicBezTo>
                  <a:cubicBezTo>
                    <a:pt x="483" y="107"/>
                    <a:pt x="483" y="108"/>
                    <a:pt x="483" y="108"/>
                  </a:cubicBezTo>
                  <a:cubicBezTo>
                    <a:pt x="482" y="109"/>
                    <a:pt x="480" y="108"/>
                    <a:pt x="479" y="108"/>
                  </a:cubicBezTo>
                  <a:cubicBezTo>
                    <a:pt x="475" y="109"/>
                    <a:pt x="476" y="115"/>
                    <a:pt x="475" y="118"/>
                  </a:cubicBezTo>
                  <a:cubicBezTo>
                    <a:pt x="474" y="121"/>
                    <a:pt x="470" y="125"/>
                    <a:pt x="467" y="121"/>
                  </a:cubicBezTo>
                  <a:cubicBezTo>
                    <a:pt x="465" y="117"/>
                    <a:pt x="470" y="111"/>
                    <a:pt x="472" y="108"/>
                  </a:cubicBezTo>
                  <a:cubicBezTo>
                    <a:pt x="473" y="106"/>
                    <a:pt x="475" y="104"/>
                    <a:pt x="476" y="102"/>
                  </a:cubicBezTo>
                  <a:cubicBezTo>
                    <a:pt x="478" y="100"/>
                    <a:pt x="477" y="98"/>
                    <a:pt x="476" y="95"/>
                  </a:cubicBezTo>
                  <a:cubicBezTo>
                    <a:pt x="475" y="93"/>
                    <a:pt x="475" y="91"/>
                    <a:pt x="474" y="89"/>
                  </a:cubicBezTo>
                  <a:cubicBezTo>
                    <a:pt x="473" y="87"/>
                    <a:pt x="470" y="85"/>
                    <a:pt x="468" y="84"/>
                  </a:cubicBezTo>
                  <a:cubicBezTo>
                    <a:pt x="466" y="83"/>
                    <a:pt x="463" y="82"/>
                    <a:pt x="460" y="80"/>
                  </a:cubicBezTo>
                  <a:cubicBezTo>
                    <a:pt x="460" y="79"/>
                    <a:pt x="459" y="79"/>
                    <a:pt x="459" y="78"/>
                  </a:cubicBezTo>
                  <a:cubicBezTo>
                    <a:pt x="458" y="76"/>
                    <a:pt x="458" y="77"/>
                    <a:pt x="457" y="75"/>
                  </a:cubicBezTo>
                  <a:cubicBezTo>
                    <a:pt x="455" y="74"/>
                    <a:pt x="454" y="72"/>
                    <a:pt x="453" y="71"/>
                  </a:cubicBezTo>
                  <a:cubicBezTo>
                    <a:pt x="452" y="70"/>
                    <a:pt x="451" y="69"/>
                    <a:pt x="451" y="68"/>
                  </a:cubicBezTo>
                  <a:cubicBezTo>
                    <a:pt x="450" y="67"/>
                    <a:pt x="450" y="65"/>
                    <a:pt x="449" y="64"/>
                  </a:cubicBezTo>
                  <a:cubicBezTo>
                    <a:pt x="447" y="66"/>
                    <a:pt x="445" y="64"/>
                    <a:pt x="444" y="65"/>
                  </a:cubicBezTo>
                  <a:cubicBezTo>
                    <a:pt x="442" y="67"/>
                    <a:pt x="441" y="69"/>
                    <a:pt x="440" y="70"/>
                  </a:cubicBezTo>
                  <a:cubicBezTo>
                    <a:pt x="438" y="72"/>
                    <a:pt x="437" y="74"/>
                    <a:pt x="435" y="74"/>
                  </a:cubicBezTo>
                  <a:cubicBezTo>
                    <a:pt x="433" y="74"/>
                    <a:pt x="431" y="73"/>
                    <a:pt x="429" y="72"/>
                  </a:cubicBezTo>
                  <a:cubicBezTo>
                    <a:pt x="424" y="72"/>
                    <a:pt x="422" y="74"/>
                    <a:pt x="420" y="77"/>
                  </a:cubicBezTo>
                  <a:cubicBezTo>
                    <a:pt x="419" y="79"/>
                    <a:pt x="419" y="81"/>
                    <a:pt x="417" y="83"/>
                  </a:cubicBezTo>
                  <a:cubicBezTo>
                    <a:pt x="416" y="84"/>
                    <a:pt x="414" y="84"/>
                    <a:pt x="413" y="86"/>
                  </a:cubicBezTo>
                  <a:cubicBezTo>
                    <a:pt x="411" y="87"/>
                    <a:pt x="412" y="90"/>
                    <a:pt x="412" y="92"/>
                  </a:cubicBezTo>
                  <a:cubicBezTo>
                    <a:pt x="412" y="94"/>
                    <a:pt x="410" y="96"/>
                    <a:pt x="410" y="98"/>
                  </a:cubicBezTo>
                  <a:cubicBezTo>
                    <a:pt x="409" y="101"/>
                    <a:pt x="410" y="102"/>
                    <a:pt x="410" y="105"/>
                  </a:cubicBezTo>
                  <a:cubicBezTo>
                    <a:pt x="409" y="107"/>
                    <a:pt x="408" y="109"/>
                    <a:pt x="408" y="111"/>
                  </a:cubicBezTo>
                  <a:cubicBezTo>
                    <a:pt x="407" y="114"/>
                    <a:pt x="408" y="115"/>
                    <a:pt x="408" y="118"/>
                  </a:cubicBezTo>
                  <a:cubicBezTo>
                    <a:pt x="408" y="119"/>
                    <a:pt x="407" y="121"/>
                    <a:pt x="408" y="122"/>
                  </a:cubicBezTo>
                  <a:cubicBezTo>
                    <a:pt x="408" y="123"/>
                    <a:pt x="408" y="123"/>
                    <a:pt x="408" y="124"/>
                  </a:cubicBezTo>
                  <a:cubicBezTo>
                    <a:pt x="408" y="125"/>
                    <a:pt x="407" y="126"/>
                    <a:pt x="407" y="127"/>
                  </a:cubicBezTo>
                  <a:cubicBezTo>
                    <a:pt x="407" y="128"/>
                    <a:pt x="407" y="129"/>
                    <a:pt x="406" y="130"/>
                  </a:cubicBezTo>
                  <a:cubicBezTo>
                    <a:pt x="406" y="131"/>
                    <a:pt x="403" y="132"/>
                    <a:pt x="402" y="130"/>
                  </a:cubicBezTo>
                  <a:cubicBezTo>
                    <a:pt x="399" y="132"/>
                    <a:pt x="395" y="135"/>
                    <a:pt x="395" y="139"/>
                  </a:cubicBezTo>
                  <a:cubicBezTo>
                    <a:pt x="396" y="141"/>
                    <a:pt x="396" y="142"/>
                    <a:pt x="395" y="144"/>
                  </a:cubicBezTo>
                  <a:cubicBezTo>
                    <a:pt x="394" y="144"/>
                    <a:pt x="394" y="145"/>
                    <a:pt x="393" y="145"/>
                  </a:cubicBezTo>
                  <a:cubicBezTo>
                    <a:pt x="393" y="146"/>
                    <a:pt x="392" y="146"/>
                    <a:pt x="392" y="147"/>
                  </a:cubicBezTo>
                  <a:cubicBezTo>
                    <a:pt x="390" y="148"/>
                    <a:pt x="390" y="148"/>
                    <a:pt x="389" y="147"/>
                  </a:cubicBezTo>
                  <a:cubicBezTo>
                    <a:pt x="388" y="146"/>
                    <a:pt x="388" y="144"/>
                    <a:pt x="386" y="143"/>
                  </a:cubicBezTo>
                  <a:cubicBezTo>
                    <a:pt x="385" y="142"/>
                    <a:pt x="383" y="142"/>
                    <a:pt x="381" y="141"/>
                  </a:cubicBezTo>
                  <a:cubicBezTo>
                    <a:pt x="379" y="140"/>
                    <a:pt x="378" y="139"/>
                    <a:pt x="377" y="138"/>
                  </a:cubicBezTo>
                  <a:cubicBezTo>
                    <a:pt x="376" y="137"/>
                    <a:pt x="373" y="136"/>
                    <a:pt x="371" y="135"/>
                  </a:cubicBezTo>
                  <a:cubicBezTo>
                    <a:pt x="370" y="135"/>
                    <a:pt x="369" y="137"/>
                    <a:pt x="369" y="138"/>
                  </a:cubicBezTo>
                  <a:cubicBezTo>
                    <a:pt x="368" y="140"/>
                    <a:pt x="367" y="141"/>
                    <a:pt x="365" y="142"/>
                  </a:cubicBezTo>
                  <a:cubicBezTo>
                    <a:pt x="363" y="142"/>
                    <a:pt x="361" y="143"/>
                    <a:pt x="360" y="144"/>
                  </a:cubicBezTo>
                  <a:cubicBezTo>
                    <a:pt x="358" y="145"/>
                    <a:pt x="357" y="145"/>
                    <a:pt x="356" y="143"/>
                  </a:cubicBezTo>
                  <a:cubicBezTo>
                    <a:pt x="354" y="142"/>
                    <a:pt x="354" y="142"/>
                    <a:pt x="352" y="142"/>
                  </a:cubicBezTo>
                  <a:cubicBezTo>
                    <a:pt x="350" y="142"/>
                    <a:pt x="349" y="142"/>
                    <a:pt x="347" y="140"/>
                  </a:cubicBezTo>
                  <a:cubicBezTo>
                    <a:pt x="345" y="139"/>
                    <a:pt x="345" y="140"/>
                    <a:pt x="342" y="140"/>
                  </a:cubicBezTo>
                  <a:cubicBezTo>
                    <a:pt x="343" y="136"/>
                    <a:pt x="341" y="134"/>
                    <a:pt x="339" y="130"/>
                  </a:cubicBezTo>
                  <a:cubicBezTo>
                    <a:pt x="338" y="129"/>
                    <a:pt x="338" y="128"/>
                    <a:pt x="337" y="126"/>
                  </a:cubicBezTo>
                  <a:cubicBezTo>
                    <a:pt x="337" y="125"/>
                    <a:pt x="335" y="124"/>
                    <a:pt x="334" y="123"/>
                  </a:cubicBezTo>
                  <a:cubicBezTo>
                    <a:pt x="332" y="121"/>
                    <a:pt x="330" y="118"/>
                    <a:pt x="329" y="114"/>
                  </a:cubicBezTo>
                  <a:cubicBezTo>
                    <a:pt x="328" y="113"/>
                    <a:pt x="328" y="111"/>
                    <a:pt x="327" y="110"/>
                  </a:cubicBezTo>
                  <a:cubicBezTo>
                    <a:pt x="326" y="109"/>
                    <a:pt x="325" y="110"/>
                    <a:pt x="324" y="109"/>
                  </a:cubicBezTo>
                  <a:cubicBezTo>
                    <a:pt x="323" y="109"/>
                    <a:pt x="322" y="109"/>
                    <a:pt x="320" y="109"/>
                  </a:cubicBezTo>
                  <a:cubicBezTo>
                    <a:pt x="319" y="110"/>
                    <a:pt x="317" y="111"/>
                    <a:pt x="316" y="112"/>
                  </a:cubicBezTo>
                  <a:cubicBezTo>
                    <a:pt x="315" y="115"/>
                    <a:pt x="317" y="117"/>
                    <a:pt x="317" y="120"/>
                  </a:cubicBezTo>
                  <a:cubicBezTo>
                    <a:pt x="317" y="123"/>
                    <a:pt x="314" y="122"/>
                    <a:pt x="313" y="121"/>
                  </a:cubicBezTo>
                  <a:cubicBezTo>
                    <a:pt x="312" y="120"/>
                    <a:pt x="311" y="119"/>
                    <a:pt x="309" y="119"/>
                  </a:cubicBezTo>
                  <a:cubicBezTo>
                    <a:pt x="308" y="120"/>
                    <a:pt x="307" y="122"/>
                    <a:pt x="307" y="123"/>
                  </a:cubicBezTo>
                  <a:cubicBezTo>
                    <a:pt x="307" y="123"/>
                    <a:pt x="307" y="121"/>
                    <a:pt x="307" y="123"/>
                  </a:cubicBezTo>
                  <a:close/>
                  <a:moveTo>
                    <a:pt x="61" y="394"/>
                  </a:moveTo>
                  <a:cubicBezTo>
                    <a:pt x="60" y="394"/>
                    <a:pt x="59" y="395"/>
                    <a:pt x="58" y="396"/>
                  </a:cubicBezTo>
                  <a:cubicBezTo>
                    <a:pt x="57" y="396"/>
                    <a:pt x="56" y="396"/>
                    <a:pt x="56" y="397"/>
                  </a:cubicBezTo>
                  <a:cubicBezTo>
                    <a:pt x="56" y="398"/>
                    <a:pt x="57" y="398"/>
                    <a:pt x="58" y="399"/>
                  </a:cubicBezTo>
                  <a:cubicBezTo>
                    <a:pt x="58" y="399"/>
                    <a:pt x="59" y="400"/>
                    <a:pt x="60" y="400"/>
                  </a:cubicBezTo>
                  <a:cubicBezTo>
                    <a:pt x="61" y="401"/>
                    <a:pt x="63" y="400"/>
                    <a:pt x="63" y="399"/>
                  </a:cubicBezTo>
                  <a:cubicBezTo>
                    <a:pt x="64" y="397"/>
                    <a:pt x="62" y="396"/>
                    <a:pt x="63" y="395"/>
                  </a:cubicBezTo>
                  <a:cubicBezTo>
                    <a:pt x="62" y="395"/>
                    <a:pt x="62" y="394"/>
                    <a:pt x="61" y="394"/>
                  </a:cubicBezTo>
                  <a:close/>
                  <a:moveTo>
                    <a:pt x="69" y="390"/>
                  </a:moveTo>
                  <a:cubicBezTo>
                    <a:pt x="68" y="391"/>
                    <a:pt x="63" y="394"/>
                    <a:pt x="67" y="395"/>
                  </a:cubicBezTo>
                  <a:cubicBezTo>
                    <a:pt x="68" y="397"/>
                    <a:pt x="70" y="396"/>
                    <a:pt x="71" y="395"/>
                  </a:cubicBezTo>
                  <a:cubicBezTo>
                    <a:pt x="73" y="394"/>
                    <a:pt x="75" y="394"/>
                    <a:pt x="77" y="393"/>
                  </a:cubicBezTo>
                  <a:cubicBezTo>
                    <a:pt x="78" y="393"/>
                    <a:pt x="82" y="392"/>
                    <a:pt x="82" y="391"/>
                  </a:cubicBezTo>
                  <a:cubicBezTo>
                    <a:pt x="83" y="388"/>
                    <a:pt x="81" y="389"/>
                    <a:pt x="80" y="389"/>
                  </a:cubicBezTo>
                  <a:cubicBezTo>
                    <a:pt x="80" y="387"/>
                    <a:pt x="79" y="386"/>
                    <a:pt x="77" y="386"/>
                  </a:cubicBezTo>
                  <a:cubicBezTo>
                    <a:pt x="76" y="387"/>
                    <a:pt x="72" y="387"/>
                    <a:pt x="72" y="388"/>
                  </a:cubicBezTo>
                  <a:cubicBezTo>
                    <a:pt x="71" y="389"/>
                    <a:pt x="73" y="389"/>
                    <a:pt x="72" y="390"/>
                  </a:cubicBezTo>
                  <a:cubicBezTo>
                    <a:pt x="71" y="392"/>
                    <a:pt x="70" y="390"/>
                    <a:pt x="69" y="390"/>
                  </a:cubicBezTo>
                  <a:cubicBezTo>
                    <a:pt x="68" y="391"/>
                    <a:pt x="69" y="390"/>
                    <a:pt x="69" y="390"/>
                  </a:cubicBezTo>
                  <a:close/>
                  <a:moveTo>
                    <a:pt x="73" y="381"/>
                  </a:moveTo>
                  <a:cubicBezTo>
                    <a:pt x="72" y="383"/>
                    <a:pt x="70" y="382"/>
                    <a:pt x="68" y="383"/>
                  </a:cubicBezTo>
                  <a:cubicBezTo>
                    <a:pt x="66" y="384"/>
                    <a:pt x="64" y="385"/>
                    <a:pt x="67" y="385"/>
                  </a:cubicBezTo>
                  <a:cubicBezTo>
                    <a:pt x="68" y="385"/>
                    <a:pt x="69" y="384"/>
                    <a:pt x="70" y="384"/>
                  </a:cubicBezTo>
                  <a:cubicBezTo>
                    <a:pt x="71" y="384"/>
                    <a:pt x="72" y="385"/>
                    <a:pt x="73" y="385"/>
                  </a:cubicBezTo>
                  <a:cubicBezTo>
                    <a:pt x="77" y="385"/>
                    <a:pt x="76" y="382"/>
                    <a:pt x="76" y="379"/>
                  </a:cubicBezTo>
                  <a:cubicBezTo>
                    <a:pt x="75" y="380"/>
                    <a:pt x="74" y="380"/>
                    <a:pt x="73" y="381"/>
                  </a:cubicBezTo>
                  <a:close/>
                  <a:moveTo>
                    <a:pt x="200" y="179"/>
                  </a:moveTo>
                  <a:cubicBezTo>
                    <a:pt x="199" y="180"/>
                    <a:pt x="198" y="178"/>
                    <a:pt x="197" y="179"/>
                  </a:cubicBezTo>
                  <a:cubicBezTo>
                    <a:pt x="196" y="180"/>
                    <a:pt x="196" y="181"/>
                    <a:pt x="197" y="182"/>
                  </a:cubicBezTo>
                  <a:cubicBezTo>
                    <a:pt x="199" y="183"/>
                    <a:pt x="203" y="181"/>
                    <a:pt x="200" y="179"/>
                  </a:cubicBezTo>
                  <a:moveTo>
                    <a:pt x="203" y="177"/>
                  </a:moveTo>
                  <a:cubicBezTo>
                    <a:pt x="205" y="178"/>
                    <a:pt x="205" y="176"/>
                    <a:pt x="206" y="175"/>
                  </a:cubicBezTo>
                  <a:cubicBezTo>
                    <a:pt x="207" y="175"/>
                    <a:pt x="208" y="175"/>
                    <a:pt x="209" y="174"/>
                  </a:cubicBezTo>
                  <a:cubicBezTo>
                    <a:pt x="210" y="173"/>
                    <a:pt x="212" y="169"/>
                    <a:pt x="209" y="169"/>
                  </a:cubicBezTo>
                  <a:cubicBezTo>
                    <a:pt x="209" y="170"/>
                    <a:pt x="209" y="172"/>
                    <a:pt x="208" y="172"/>
                  </a:cubicBezTo>
                  <a:cubicBezTo>
                    <a:pt x="207" y="173"/>
                    <a:pt x="207" y="171"/>
                    <a:pt x="206" y="171"/>
                  </a:cubicBezTo>
                  <a:cubicBezTo>
                    <a:pt x="205" y="171"/>
                    <a:pt x="206" y="171"/>
                    <a:pt x="205" y="172"/>
                  </a:cubicBezTo>
                  <a:cubicBezTo>
                    <a:pt x="205" y="173"/>
                    <a:pt x="204" y="174"/>
                    <a:pt x="204" y="175"/>
                  </a:cubicBezTo>
                  <a:cubicBezTo>
                    <a:pt x="202" y="175"/>
                    <a:pt x="203" y="177"/>
                    <a:pt x="203" y="177"/>
                  </a:cubicBezTo>
                  <a:cubicBezTo>
                    <a:pt x="205" y="178"/>
                    <a:pt x="203" y="177"/>
                    <a:pt x="203" y="177"/>
                  </a:cubicBezTo>
                  <a:close/>
                  <a:moveTo>
                    <a:pt x="211" y="175"/>
                  </a:moveTo>
                  <a:cubicBezTo>
                    <a:pt x="211" y="176"/>
                    <a:pt x="208" y="177"/>
                    <a:pt x="210" y="178"/>
                  </a:cubicBezTo>
                  <a:cubicBezTo>
                    <a:pt x="210" y="179"/>
                    <a:pt x="212" y="177"/>
                    <a:pt x="212" y="176"/>
                  </a:cubicBezTo>
                  <a:cubicBezTo>
                    <a:pt x="213" y="176"/>
                    <a:pt x="214" y="176"/>
                    <a:pt x="214" y="175"/>
                  </a:cubicBezTo>
                  <a:cubicBezTo>
                    <a:pt x="215" y="177"/>
                    <a:pt x="216" y="177"/>
                    <a:pt x="217" y="176"/>
                  </a:cubicBezTo>
                  <a:cubicBezTo>
                    <a:pt x="218" y="175"/>
                    <a:pt x="218" y="174"/>
                    <a:pt x="218" y="172"/>
                  </a:cubicBezTo>
                  <a:cubicBezTo>
                    <a:pt x="218" y="171"/>
                    <a:pt x="218" y="170"/>
                    <a:pt x="218" y="169"/>
                  </a:cubicBezTo>
                  <a:cubicBezTo>
                    <a:pt x="217" y="168"/>
                    <a:pt x="217" y="168"/>
                    <a:pt x="217" y="167"/>
                  </a:cubicBezTo>
                  <a:cubicBezTo>
                    <a:pt x="217" y="166"/>
                    <a:pt x="217" y="165"/>
                    <a:pt x="216" y="165"/>
                  </a:cubicBezTo>
                  <a:cubicBezTo>
                    <a:pt x="215" y="165"/>
                    <a:pt x="215" y="167"/>
                    <a:pt x="215" y="168"/>
                  </a:cubicBezTo>
                  <a:cubicBezTo>
                    <a:pt x="215" y="168"/>
                    <a:pt x="214" y="168"/>
                    <a:pt x="214" y="169"/>
                  </a:cubicBezTo>
                  <a:cubicBezTo>
                    <a:pt x="214" y="169"/>
                    <a:pt x="214" y="170"/>
                    <a:pt x="214" y="170"/>
                  </a:cubicBezTo>
                  <a:cubicBezTo>
                    <a:pt x="214" y="171"/>
                    <a:pt x="214" y="171"/>
                    <a:pt x="214" y="172"/>
                  </a:cubicBezTo>
                  <a:cubicBezTo>
                    <a:pt x="213" y="172"/>
                    <a:pt x="213" y="172"/>
                    <a:pt x="212" y="173"/>
                  </a:cubicBezTo>
                  <a:cubicBezTo>
                    <a:pt x="212" y="173"/>
                    <a:pt x="212" y="174"/>
                    <a:pt x="211" y="175"/>
                  </a:cubicBezTo>
                  <a:close/>
                  <a:moveTo>
                    <a:pt x="155" y="184"/>
                  </a:moveTo>
                  <a:cubicBezTo>
                    <a:pt x="153" y="187"/>
                    <a:pt x="156" y="187"/>
                    <a:pt x="158" y="185"/>
                  </a:cubicBezTo>
                  <a:cubicBezTo>
                    <a:pt x="158" y="184"/>
                    <a:pt x="159" y="183"/>
                    <a:pt x="159" y="182"/>
                  </a:cubicBezTo>
                  <a:cubicBezTo>
                    <a:pt x="158" y="181"/>
                    <a:pt x="157" y="180"/>
                    <a:pt x="156" y="179"/>
                  </a:cubicBezTo>
                  <a:cubicBezTo>
                    <a:pt x="156" y="180"/>
                    <a:pt x="155" y="183"/>
                    <a:pt x="155" y="184"/>
                  </a:cubicBezTo>
                  <a:cubicBezTo>
                    <a:pt x="155" y="185"/>
                    <a:pt x="155" y="183"/>
                    <a:pt x="155" y="184"/>
                  </a:cubicBezTo>
                  <a:close/>
                  <a:moveTo>
                    <a:pt x="160" y="176"/>
                  </a:moveTo>
                  <a:cubicBezTo>
                    <a:pt x="160" y="175"/>
                    <a:pt x="161" y="173"/>
                    <a:pt x="160" y="173"/>
                  </a:cubicBezTo>
                  <a:cubicBezTo>
                    <a:pt x="159" y="172"/>
                    <a:pt x="157" y="175"/>
                    <a:pt x="157" y="176"/>
                  </a:cubicBezTo>
                  <a:cubicBezTo>
                    <a:pt x="157" y="177"/>
                    <a:pt x="158" y="180"/>
                    <a:pt x="160" y="180"/>
                  </a:cubicBezTo>
                  <a:cubicBezTo>
                    <a:pt x="162" y="180"/>
                    <a:pt x="160" y="177"/>
                    <a:pt x="160" y="176"/>
                  </a:cubicBezTo>
                  <a:cubicBezTo>
                    <a:pt x="160" y="175"/>
                    <a:pt x="160" y="176"/>
                    <a:pt x="160" y="176"/>
                  </a:cubicBezTo>
                  <a:close/>
                  <a:moveTo>
                    <a:pt x="162" y="176"/>
                  </a:moveTo>
                  <a:cubicBezTo>
                    <a:pt x="162" y="176"/>
                    <a:pt x="163" y="178"/>
                    <a:pt x="163" y="178"/>
                  </a:cubicBezTo>
                  <a:cubicBezTo>
                    <a:pt x="164" y="177"/>
                    <a:pt x="165" y="177"/>
                    <a:pt x="166" y="176"/>
                  </a:cubicBezTo>
                  <a:cubicBezTo>
                    <a:pt x="166" y="175"/>
                    <a:pt x="167" y="172"/>
                    <a:pt x="166" y="171"/>
                  </a:cubicBezTo>
                  <a:cubicBezTo>
                    <a:pt x="166" y="171"/>
                    <a:pt x="165" y="170"/>
                    <a:pt x="165" y="170"/>
                  </a:cubicBezTo>
                  <a:cubicBezTo>
                    <a:pt x="163" y="172"/>
                    <a:pt x="163" y="174"/>
                    <a:pt x="162" y="176"/>
                  </a:cubicBezTo>
                  <a:cubicBezTo>
                    <a:pt x="162" y="176"/>
                    <a:pt x="162" y="175"/>
                    <a:pt x="162" y="176"/>
                  </a:cubicBezTo>
                  <a:close/>
                  <a:moveTo>
                    <a:pt x="169" y="174"/>
                  </a:moveTo>
                  <a:cubicBezTo>
                    <a:pt x="168" y="172"/>
                    <a:pt x="170" y="173"/>
                    <a:pt x="170" y="174"/>
                  </a:cubicBezTo>
                  <a:cubicBezTo>
                    <a:pt x="171" y="174"/>
                    <a:pt x="171" y="175"/>
                    <a:pt x="172" y="175"/>
                  </a:cubicBezTo>
                  <a:cubicBezTo>
                    <a:pt x="172" y="174"/>
                    <a:pt x="172" y="173"/>
                    <a:pt x="173" y="172"/>
                  </a:cubicBezTo>
                  <a:cubicBezTo>
                    <a:pt x="174" y="174"/>
                    <a:pt x="175" y="171"/>
                    <a:pt x="175" y="171"/>
                  </a:cubicBezTo>
                  <a:cubicBezTo>
                    <a:pt x="175" y="170"/>
                    <a:pt x="175" y="170"/>
                    <a:pt x="175" y="170"/>
                  </a:cubicBezTo>
                  <a:cubicBezTo>
                    <a:pt x="175" y="169"/>
                    <a:pt x="176" y="169"/>
                    <a:pt x="177" y="168"/>
                  </a:cubicBezTo>
                  <a:cubicBezTo>
                    <a:pt x="178" y="168"/>
                    <a:pt x="180" y="167"/>
                    <a:pt x="180" y="166"/>
                  </a:cubicBezTo>
                  <a:cubicBezTo>
                    <a:pt x="180" y="164"/>
                    <a:pt x="179" y="165"/>
                    <a:pt x="178" y="165"/>
                  </a:cubicBezTo>
                  <a:cubicBezTo>
                    <a:pt x="176" y="165"/>
                    <a:pt x="176" y="164"/>
                    <a:pt x="175" y="163"/>
                  </a:cubicBezTo>
                  <a:cubicBezTo>
                    <a:pt x="174" y="163"/>
                    <a:pt x="174" y="163"/>
                    <a:pt x="173" y="163"/>
                  </a:cubicBezTo>
                  <a:cubicBezTo>
                    <a:pt x="172" y="163"/>
                    <a:pt x="171" y="163"/>
                    <a:pt x="170" y="164"/>
                  </a:cubicBezTo>
                  <a:cubicBezTo>
                    <a:pt x="169" y="165"/>
                    <a:pt x="168" y="166"/>
                    <a:pt x="170" y="166"/>
                  </a:cubicBezTo>
                  <a:cubicBezTo>
                    <a:pt x="170" y="167"/>
                    <a:pt x="168" y="167"/>
                    <a:pt x="168" y="169"/>
                  </a:cubicBezTo>
                  <a:cubicBezTo>
                    <a:pt x="168" y="170"/>
                    <a:pt x="169" y="173"/>
                    <a:pt x="169" y="174"/>
                  </a:cubicBezTo>
                  <a:cubicBezTo>
                    <a:pt x="169" y="173"/>
                    <a:pt x="169" y="172"/>
                    <a:pt x="169" y="174"/>
                  </a:cubicBezTo>
                  <a:close/>
                  <a:moveTo>
                    <a:pt x="184" y="166"/>
                  </a:moveTo>
                  <a:cubicBezTo>
                    <a:pt x="183" y="166"/>
                    <a:pt x="181" y="167"/>
                    <a:pt x="181" y="168"/>
                  </a:cubicBezTo>
                  <a:cubicBezTo>
                    <a:pt x="182" y="169"/>
                    <a:pt x="184" y="168"/>
                    <a:pt x="185" y="168"/>
                  </a:cubicBezTo>
                  <a:cubicBezTo>
                    <a:pt x="186" y="168"/>
                    <a:pt x="187" y="167"/>
                    <a:pt x="188" y="167"/>
                  </a:cubicBezTo>
                  <a:cubicBezTo>
                    <a:pt x="190" y="166"/>
                    <a:pt x="189" y="165"/>
                    <a:pt x="190" y="164"/>
                  </a:cubicBezTo>
                  <a:cubicBezTo>
                    <a:pt x="191" y="161"/>
                    <a:pt x="192" y="159"/>
                    <a:pt x="193" y="157"/>
                  </a:cubicBezTo>
                  <a:cubicBezTo>
                    <a:pt x="193" y="157"/>
                    <a:pt x="194" y="155"/>
                    <a:pt x="192" y="155"/>
                  </a:cubicBezTo>
                  <a:cubicBezTo>
                    <a:pt x="191" y="155"/>
                    <a:pt x="191" y="157"/>
                    <a:pt x="191" y="157"/>
                  </a:cubicBezTo>
                  <a:cubicBezTo>
                    <a:pt x="191" y="156"/>
                    <a:pt x="190" y="155"/>
                    <a:pt x="189" y="156"/>
                  </a:cubicBezTo>
                  <a:cubicBezTo>
                    <a:pt x="187" y="156"/>
                    <a:pt x="189" y="158"/>
                    <a:pt x="188" y="159"/>
                  </a:cubicBezTo>
                  <a:cubicBezTo>
                    <a:pt x="188" y="159"/>
                    <a:pt x="185" y="156"/>
                    <a:pt x="185" y="159"/>
                  </a:cubicBezTo>
                  <a:cubicBezTo>
                    <a:pt x="185" y="160"/>
                    <a:pt x="188" y="161"/>
                    <a:pt x="186" y="162"/>
                  </a:cubicBezTo>
                  <a:cubicBezTo>
                    <a:pt x="185" y="163"/>
                    <a:pt x="185" y="160"/>
                    <a:pt x="184" y="162"/>
                  </a:cubicBezTo>
                  <a:cubicBezTo>
                    <a:pt x="183" y="163"/>
                    <a:pt x="184" y="165"/>
                    <a:pt x="184" y="166"/>
                  </a:cubicBezTo>
                  <a:cubicBezTo>
                    <a:pt x="183" y="166"/>
                    <a:pt x="184" y="165"/>
                    <a:pt x="184" y="166"/>
                  </a:cubicBezTo>
                  <a:close/>
                  <a:moveTo>
                    <a:pt x="194" y="162"/>
                  </a:moveTo>
                  <a:cubicBezTo>
                    <a:pt x="194" y="162"/>
                    <a:pt x="196" y="160"/>
                    <a:pt x="196" y="160"/>
                  </a:cubicBezTo>
                  <a:cubicBezTo>
                    <a:pt x="197" y="158"/>
                    <a:pt x="197" y="158"/>
                    <a:pt x="198" y="157"/>
                  </a:cubicBezTo>
                  <a:cubicBezTo>
                    <a:pt x="200" y="155"/>
                    <a:pt x="200" y="154"/>
                    <a:pt x="197" y="154"/>
                  </a:cubicBezTo>
                  <a:cubicBezTo>
                    <a:pt x="195" y="155"/>
                    <a:pt x="195" y="156"/>
                    <a:pt x="194" y="159"/>
                  </a:cubicBezTo>
                  <a:cubicBezTo>
                    <a:pt x="194" y="160"/>
                    <a:pt x="191" y="163"/>
                    <a:pt x="193" y="164"/>
                  </a:cubicBezTo>
                  <a:cubicBezTo>
                    <a:pt x="193" y="164"/>
                    <a:pt x="194" y="163"/>
                    <a:pt x="194" y="162"/>
                  </a:cubicBezTo>
                  <a:cubicBezTo>
                    <a:pt x="194" y="162"/>
                    <a:pt x="194" y="163"/>
                    <a:pt x="194" y="162"/>
                  </a:cubicBezTo>
                  <a:close/>
                  <a:moveTo>
                    <a:pt x="192" y="141"/>
                  </a:moveTo>
                  <a:cubicBezTo>
                    <a:pt x="193" y="142"/>
                    <a:pt x="195" y="141"/>
                    <a:pt x="196" y="141"/>
                  </a:cubicBezTo>
                  <a:cubicBezTo>
                    <a:pt x="198" y="140"/>
                    <a:pt x="197" y="140"/>
                    <a:pt x="198" y="139"/>
                  </a:cubicBezTo>
                  <a:cubicBezTo>
                    <a:pt x="200" y="136"/>
                    <a:pt x="201" y="139"/>
                    <a:pt x="201" y="141"/>
                  </a:cubicBezTo>
                  <a:cubicBezTo>
                    <a:pt x="199" y="141"/>
                    <a:pt x="197" y="142"/>
                    <a:pt x="196" y="143"/>
                  </a:cubicBezTo>
                  <a:cubicBezTo>
                    <a:pt x="194" y="144"/>
                    <a:pt x="194" y="144"/>
                    <a:pt x="195" y="146"/>
                  </a:cubicBezTo>
                  <a:cubicBezTo>
                    <a:pt x="196" y="149"/>
                    <a:pt x="201" y="147"/>
                    <a:pt x="203" y="145"/>
                  </a:cubicBezTo>
                  <a:cubicBezTo>
                    <a:pt x="204" y="143"/>
                    <a:pt x="205" y="141"/>
                    <a:pt x="204" y="140"/>
                  </a:cubicBezTo>
                  <a:cubicBezTo>
                    <a:pt x="204" y="138"/>
                    <a:pt x="203" y="138"/>
                    <a:pt x="203" y="137"/>
                  </a:cubicBezTo>
                  <a:cubicBezTo>
                    <a:pt x="203" y="136"/>
                    <a:pt x="205" y="136"/>
                    <a:pt x="204" y="135"/>
                  </a:cubicBezTo>
                  <a:cubicBezTo>
                    <a:pt x="204" y="134"/>
                    <a:pt x="204" y="135"/>
                    <a:pt x="204" y="134"/>
                  </a:cubicBezTo>
                  <a:cubicBezTo>
                    <a:pt x="203" y="134"/>
                    <a:pt x="203" y="134"/>
                    <a:pt x="203" y="133"/>
                  </a:cubicBezTo>
                  <a:cubicBezTo>
                    <a:pt x="203" y="132"/>
                    <a:pt x="203" y="131"/>
                    <a:pt x="202" y="130"/>
                  </a:cubicBezTo>
                  <a:cubicBezTo>
                    <a:pt x="199" y="133"/>
                    <a:pt x="202" y="123"/>
                    <a:pt x="199" y="124"/>
                  </a:cubicBezTo>
                  <a:cubicBezTo>
                    <a:pt x="197" y="125"/>
                    <a:pt x="198" y="128"/>
                    <a:pt x="198" y="129"/>
                  </a:cubicBezTo>
                  <a:cubicBezTo>
                    <a:pt x="199" y="130"/>
                    <a:pt x="199" y="131"/>
                    <a:pt x="200" y="132"/>
                  </a:cubicBezTo>
                  <a:cubicBezTo>
                    <a:pt x="200" y="132"/>
                    <a:pt x="200" y="135"/>
                    <a:pt x="199" y="134"/>
                  </a:cubicBezTo>
                  <a:cubicBezTo>
                    <a:pt x="199" y="134"/>
                    <a:pt x="198" y="135"/>
                    <a:pt x="198" y="135"/>
                  </a:cubicBezTo>
                  <a:cubicBezTo>
                    <a:pt x="197" y="135"/>
                    <a:pt x="197" y="133"/>
                    <a:pt x="197" y="133"/>
                  </a:cubicBezTo>
                  <a:cubicBezTo>
                    <a:pt x="197" y="131"/>
                    <a:pt x="197" y="127"/>
                    <a:pt x="195" y="129"/>
                  </a:cubicBezTo>
                  <a:cubicBezTo>
                    <a:pt x="194" y="130"/>
                    <a:pt x="195" y="130"/>
                    <a:pt x="195" y="131"/>
                  </a:cubicBezTo>
                  <a:cubicBezTo>
                    <a:pt x="196" y="131"/>
                    <a:pt x="196" y="132"/>
                    <a:pt x="196" y="132"/>
                  </a:cubicBezTo>
                  <a:cubicBezTo>
                    <a:pt x="196" y="133"/>
                    <a:pt x="196" y="133"/>
                    <a:pt x="196" y="134"/>
                  </a:cubicBezTo>
                  <a:cubicBezTo>
                    <a:pt x="196" y="135"/>
                    <a:pt x="197" y="136"/>
                    <a:pt x="196" y="137"/>
                  </a:cubicBezTo>
                  <a:cubicBezTo>
                    <a:pt x="195" y="138"/>
                    <a:pt x="194" y="136"/>
                    <a:pt x="194" y="135"/>
                  </a:cubicBezTo>
                  <a:cubicBezTo>
                    <a:pt x="193" y="136"/>
                    <a:pt x="193" y="137"/>
                    <a:pt x="192" y="137"/>
                  </a:cubicBezTo>
                  <a:cubicBezTo>
                    <a:pt x="190" y="137"/>
                    <a:pt x="191" y="134"/>
                    <a:pt x="190" y="134"/>
                  </a:cubicBezTo>
                  <a:cubicBezTo>
                    <a:pt x="190" y="134"/>
                    <a:pt x="190" y="137"/>
                    <a:pt x="189" y="137"/>
                  </a:cubicBezTo>
                  <a:cubicBezTo>
                    <a:pt x="188" y="138"/>
                    <a:pt x="189" y="135"/>
                    <a:pt x="188" y="135"/>
                  </a:cubicBezTo>
                  <a:cubicBezTo>
                    <a:pt x="186" y="135"/>
                    <a:pt x="187" y="137"/>
                    <a:pt x="187" y="138"/>
                  </a:cubicBezTo>
                  <a:cubicBezTo>
                    <a:pt x="187" y="138"/>
                    <a:pt x="188" y="138"/>
                    <a:pt x="188" y="139"/>
                  </a:cubicBezTo>
                  <a:cubicBezTo>
                    <a:pt x="188" y="139"/>
                    <a:pt x="187" y="139"/>
                    <a:pt x="186" y="140"/>
                  </a:cubicBezTo>
                  <a:cubicBezTo>
                    <a:pt x="185" y="141"/>
                    <a:pt x="185" y="141"/>
                    <a:pt x="186" y="143"/>
                  </a:cubicBezTo>
                  <a:cubicBezTo>
                    <a:pt x="185" y="142"/>
                    <a:pt x="186" y="144"/>
                    <a:pt x="186" y="144"/>
                  </a:cubicBezTo>
                  <a:cubicBezTo>
                    <a:pt x="186" y="144"/>
                    <a:pt x="186" y="145"/>
                    <a:pt x="187" y="146"/>
                  </a:cubicBezTo>
                  <a:cubicBezTo>
                    <a:pt x="189" y="148"/>
                    <a:pt x="191" y="141"/>
                    <a:pt x="191" y="140"/>
                  </a:cubicBezTo>
                  <a:cubicBezTo>
                    <a:pt x="192" y="140"/>
                    <a:pt x="192" y="141"/>
                    <a:pt x="192" y="141"/>
                  </a:cubicBezTo>
                  <a:close/>
                  <a:moveTo>
                    <a:pt x="207" y="129"/>
                  </a:moveTo>
                  <a:cubicBezTo>
                    <a:pt x="208" y="128"/>
                    <a:pt x="208" y="126"/>
                    <a:pt x="208" y="124"/>
                  </a:cubicBezTo>
                  <a:cubicBezTo>
                    <a:pt x="213" y="125"/>
                    <a:pt x="214" y="121"/>
                    <a:pt x="217" y="118"/>
                  </a:cubicBezTo>
                  <a:cubicBezTo>
                    <a:pt x="219" y="115"/>
                    <a:pt x="221" y="111"/>
                    <a:pt x="219" y="107"/>
                  </a:cubicBezTo>
                  <a:cubicBezTo>
                    <a:pt x="214" y="109"/>
                    <a:pt x="214" y="115"/>
                    <a:pt x="210" y="117"/>
                  </a:cubicBezTo>
                  <a:cubicBezTo>
                    <a:pt x="208" y="119"/>
                    <a:pt x="207" y="120"/>
                    <a:pt x="206" y="123"/>
                  </a:cubicBezTo>
                  <a:cubicBezTo>
                    <a:pt x="206" y="125"/>
                    <a:pt x="204" y="128"/>
                    <a:pt x="206" y="130"/>
                  </a:cubicBezTo>
                  <a:cubicBezTo>
                    <a:pt x="206" y="130"/>
                    <a:pt x="207" y="129"/>
                    <a:pt x="207" y="129"/>
                  </a:cubicBezTo>
                  <a:close/>
                  <a:moveTo>
                    <a:pt x="215" y="132"/>
                  </a:moveTo>
                  <a:cubicBezTo>
                    <a:pt x="215" y="131"/>
                    <a:pt x="216" y="128"/>
                    <a:pt x="215" y="127"/>
                  </a:cubicBezTo>
                  <a:cubicBezTo>
                    <a:pt x="214" y="125"/>
                    <a:pt x="210" y="127"/>
                    <a:pt x="209" y="129"/>
                  </a:cubicBezTo>
                  <a:cubicBezTo>
                    <a:pt x="208" y="131"/>
                    <a:pt x="210" y="133"/>
                    <a:pt x="208" y="135"/>
                  </a:cubicBezTo>
                  <a:cubicBezTo>
                    <a:pt x="207" y="135"/>
                    <a:pt x="206" y="135"/>
                    <a:pt x="207" y="137"/>
                  </a:cubicBezTo>
                  <a:cubicBezTo>
                    <a:pt x="207" y="138"/>
                    <a:pt x="209" y="138"/>
                    <a:pt x="209" y="139"/>
                  </a:cubicBezTo>
                  <a:cubicBezTo>
                    <a:pt x="209" y="140"/>
                    <a:pt x="207" y="140"/>
                    <a:pt x="207" y="140"/>
                  </a:cubicBezTo>
                  <a:cubicBezTo>
                    <a:pt x="206" y="141"/>
                    <a:pt x="206" y="141"/>
                    <a:pt x="206" y="142"/>
                  </a:cubicBezTo>
                  <a:cubicBezTo>
                    <a:pt x="206" y="143"/>
                    <a:pt x="209" y="145"/>
                    <a:pt x="208" y="146"/>
                  </a:cubicBezTo>
                  <a:cubicBezTo>
                    <a:pt x="208" y="146"/>
                    <a:pt x="207" y="145"/>
                    <a:pt x="206" y="145"/>
                  </a:cubicBezTo>
                  <a:cubicBezTo>
                    <a:pt x="206" y="146"/>
                    <a:pt x="206" y="147"/>
                    <a:pt x="206" y="148"/>
                  </a:cubicBezTo>
                  <a:cubicBezTo>
                    <a:pt x="205" y="148"/>
                    <a:pt x="203" y="147"/>
                    <a:pt x="202" y="148"/>
                  </a:cubicBezTo>
                  <a:cubicBezTo>
                    <a:pt x="202" y="149"/>
                    <a:pt x="203" y="151"/>
                    <a:pt x="203" y="152"/>
                  </a:cubicBezTo>
                  <a:cubicBezTo>
                    <a:pt x="203" y="154"/>
                    <a:pt x="202" y="154"/>
                    <a:pt x="201" y="155"/>
                  </a:cubicBezTo>
                  <a:cubicBezTo>
                    <a:pt x="200" y="156"/>
                    <a:pt x="199" y="159"/>
                    <a:pt x="199" y="160"/>
                  </a:cubicBezTo>
                  <a:cubicBezTo>
                    <a:pt x="197" y="163"/>
                    <a:pt x="198" y="165"/>
                    <a:pt x="200" y="161"/>
                  </a:cubicBezTo>
                  <a:cubicBezTo>
                    <a:pt x="202" y="158"/>
                    <a:pt x="206" y="156"/>
                    <a:pt x="208" y="152"/>
                  </a:cubicBezTo>
                  <a:cubicBezTo>
                    <a:pt x="208" y="153"/>
                    <a:pt x="208" y="155"/>
                    <a:pt x="207" y="156"/>
                  </a:cubicBezTo>
                  <a:cubicBezTo>
                    <a:pt x="207" y="157"/>
                    <a:pt x="205" y="158"/>
                    <a:pt x="205" y="159"/>
                  </a:cubicBezTo>
                  <a:cubicBezTo>
                    <a:pt x="204" y="162"/>
                    <a:pt x="207" y="160"/>
                    <a:pt x="208" y="160"/>
                  </a:cubicBezTo>
                  <a:cubicBezTo>
                    <a:pt x="209" y="161"/>
                    <a:pt x="210" y="163"/>
                    <a:pt x="210" y="161"/>
                  </a:cubicBezTo>
                  <a:cubicBezTo>
                    <a:pt x="211" y="160"/>
                    <a:pt x="210" y="159"/>
                    <a:pt x="210" y="158"/>
                  </a:cubicBezTo>
                  <a:cubicBezTo>
                    <a:pt x="210" y="158"/>
                    <a:pt x="212" y="156"/>
                    <a:pt x="212" y="156"/>
                  </a:cubicBezTo>
                  <a:cubicBezTo>
                    <a:pt x="212" y="156"/>
                    <a:pt x="212" y="157"/>
                    <a:pt x="213" y="157"/>
                  </a:cubicBezTo>
                  <a:cubicBezTo>
                    <a:pt x="213" y="156"/>
                    <a:pt x="214" y="154"/>
                    <a:pt x="214" y="153"/>
                  </a:cubicBezTo>
                  <a:cubicBezTo>
                    <a:pt x="215" y="154"/>
                    <a:pt x="215" y="156"/>
                    <a:pt x="215" y="158"/>
                  </a:cubicBezTo>
                  <a:cubicBezTo>
                    <a:pt x="217" y="158"/>
                    <a:pt x="217" y="153"/>
                    <a:pt x="218" y="152"/>
                  </a:cubicBezTo>
                  <a:cubicBezTo>
                    <a:pt x="220" y="150"/>
                    <a:pt x="222" y="148"/>
                    <a:pt x="225" y="148"/>
                  </a:cubicBezTo>
                  <a:cubicBezTo>
                    <a:pt x="227" y="148"/>
                    <a:pt x="227" y="148"/>
                    <a:pt x="227" y="146"/>
                  </a:cubicBezTo>
                  <a:cubicBezTo>
                    <a:pt x="227" y="145"/>
                    <a:pt x="227" y="144"/>
                    <a:pt x="228" y="143"/>
                  </a:cubicBezTo>
                  <a:cubicBezTo>
                    <a:pt x="228" y="141"/>
                    <a:pt x="227" y="139"/>
                    <a:pt x="227" y="137"/>
                  </a:cubicBezTo>
                  <a:cubicBezTo>
                    <a:pt x="227" y="136"/>
                    <a:pt x="227" y="135"/>
                    <a:pt x="225" y="134"/>
                  </a:cubicBezTo>
                  <a:cubicBezTo>
                    <a:pt x="225" y="133"/>
                    <a:pt x="224" y="132"/>
                    <a:pt x="223" y="131"/>
                  </a:cubicBezTo>
                  <a:cubicBezTo>
                    <a:pt x="222" y="130"/>
                    <a:pt x="222" y="129"/>
                    <a:pt x="221" y="131"/>
                  </a:cubicBezTo>
                  <a:cubicBezTo>
                    <a:pt x="221" y="132"/>
                    <a:pt x="222" y="132"/>
                    <a:pt x="221" y="133"/>
                  </a:cubicBezTo>
                  <a:cubicBezTo>
                    <a:pt x="221" y="133"/>
                    <a:pt x="221" y="133"/>
                    <a:pt x="221" y="133"/>
                  </a:cubicBezTo>
                  <a:cubicBezTo>
                    <a:pt x="220" y="134"/>
                    <a:pt x="219" y="133"/>
                    <a:pt x="219" y="135"/>
                  </a:cubicBezTo>
                  <a:cubicBezTo>
                    <a:pt x="219" y="136"/>
                    <a:pt x="221" y="137"/>
                    <a:pt x="221" y="138"/>
                  </a:cubicBezTo>
                  <a:cubicBezTo>
                    <a:pt x="221" y="139"/>
                    <a:pt x="219" y="138"/>
                    <a:pt x="218" y="139"/>
                  </a:cubicBezTo>
                  <a:cubicBezTo>
                    <a:pt x="217" y="140"/>
                    <a:pt x="220" y="143"/>
                    <a:pt x="218" y="144"/>
                  </a:cubicBezTo>
                  <a:cubicBezTo>
                    <a:pt x="217" y="143"/>
                    <a:pt x="218" y="142"/>
                    <a:pt x="216" y="143"/>
                  </a:cubicBezTo>
                  <a:cubicBezTo>
                    <a:pt x="216" y="143"/>
                    <a:pt x="215" y="144"/>
                    <a:pt x="215" y="144"/>
                  </a:cubicBezTo>
                  <a:cubicBezTo>
                    <a:pt x="214" y="146"/>
                    <a:pt x="214" y="149"/>
                    <a:pt x="213" y="150"/>
                  </a:cubicBezTo>
                  <a:cubicBezTo>
                    <a:pt x="211" y="148"/>
                    <a:pt x="212" y="145"/>
                    <a:pt x="213" y="144"/>
                  </a:cubicBezTo>
                  <a:cubicBezTo>
                    <a:pt x="215" y="141"/>
                    <a:pt x="216" y="140"/>
                    <a:pt x="216" y="136"/>
                  </a:cubicBezTo>
                  <a:cubicBezTo>
                    <a:pt x="215" y="136"/>
                    <a:pt x="213" y="140"/>
                    <a:pt x="212" y="138"/>
                  </a:cubicBezTo>
                  <a:cubicBezTo>
                    <a:pt x="212" y="137"/>
                    <a:pt x="214" y="133"/>
                    <a:pt x="215" y="132"/>
                  </a:cubicBezTo>
                  <a:cubicBezTo>
                    <a:pt x="215" y="131"/>
                    <a:pt x="214" y="133"/>
                    <a:pt x="215" y="132"/>
                  </a:cubicBezTo>
                  <a:close/>
                  <a:moveTo>
                    <a:pt x="221" y="126"/>
                  </a:moveTo>
                  <a:cubicBezTo>
                    <a:pt x="219" y="127"/>
                    <a:pt x="222" y="128"/>
                    <a:pt x="223" y="128"/>
                  </a:cubicBezTo>
                  <a:cubicBezTo>
                    <a:pt x="224" y="129"/>
                    <a:pt x="226" y="131"/>
                    <a:pt x="228" y="131"/>
                  </a:cubicBezTo>
                  <a:cubicBezTo>
                    <a:pt x="229" y="130"/>
                    <a:pt x="229" y="127"/>
                    <a:pt x="229" y="126"/>
                  </a:cubicBezTo>
                  <a:cubicBezTo>
                    <a:pt x="228" y="126"/>
                    <a:pt x="227" y="126"/>
                    <a:pt x="227" y="126"/>
                  </a:cubicBezTo>
                  <a:cubicBezTo>
                    <a:pt x="225" y="126"/>
                    <a:pt x="224" y="126"/>
                    <a:pt x="223" y="125"/>
                  </a:cubicBezTo>
                  <a:cubicBezTo>
                    <a:pt x="222" y="125"/>
                    <a:pt x="222" y="125"/>
                    <a:pt x="221" y="126"/>
                  </a:cubicBezTo>
                  <a:close/>
                  <a:moveTo>
                    <a:pt x="221" y="157"/>
                  </a:moveTo>
                  <a:cubicBezTo>
                    <a:pt x="223" y="156"/>
                    <a:pt x="224" y="156"/>
                    <a:pt x="224" y="154"/>
                  </a:cubicBezTo>
                  <a:cubicBezTo>
                    <a:pt x="225" y="153"/>
                    <a:pt x="225" y="151"/>
                    <a:pt x="224" y="150"/>
                  </a:cubicBezTo>
                  <a:cubicBezTo>
                    <a:pt x="220" y="148"/>
                    <a:pt x="220" y="155"/>
                    <a:pt x="219" y="157"/>
                  </a:cubicBezTo>
                  <a:cubicBezTo>
                    <a:pt x="220" y="157"/>
                    <a:pt x="221" y="157"/>
                    <a:pt x="221" y="157"/>
                  </a:cubicBezTo>
                  <a:close/>
                  <a:moveTo>
                    <a:pt x="233" y="136"/>
                  </a:moveTo>
                  <a:cubicBezTo>
                    <a:pt x="231" y="137"/>
                    <a:pt x="234" y="139"/>
                    <a:pt x="235" y="139"/>
                  </a:cubicBezTo>
                  <a:cubicBezTo>
                    <a:pt x="236" y="139"/>
                    <a:pt x="238" y="138"/>
                    <a:pt x="239" y="137"/>
                  </a:cubicBezTo>
                  <a:cubicBezTo>
                    <a:pt x="239" y="136"/>
                    <a:pt x="238" y="136"/>
                    <a:pt x="238" y="135"/>
                  </a:cubicBezTo>
                  <a:cubicBezTo>
                    <a:pt x="238" y="136"/>
                    <a:pt x="237" y="133"/>
                    <a:pt x="237" y="133"/>
                  </a:cubicBezTo>
                  <a:cubicBezTo>
                    <a:pt x="235" y="132"/>
                    <a:pt x="236" y="135"/>
                    <a:pt x="234" y="135"/>
                  </a:cubicBezTo>
                  <a:cubicBezTo>
                    <a:pt x="234" y="136"/>
                    <a:pt x="233" y="136"/>
                    <a:pt x="233" y="136"/>
                  </a:cubicBezTo>
                  <a:close/>
                  <a:moveTo>
                    <a:pt x="240" y="132"/>
                  </a:moveTo>
                  <a:cubicBezTo>
                    <a:pt x="239" y="133"/>
                    <a:pt x="240" y="135"/>
                    <a:pt x="241" y="135"/>
                  </a:cubicBezTo>
                  <a:cubicBezTo>
                    <a:pt x="242" y="135"/>
                    <a:pt x="244" y="132"/>
                    <a:pt x="244" y="132"/>
                  </a:cubicBezTo>
                  <a:cubicBezTo>
                    <a:pt x="245" y="131"/>
                    <a:pt x="243" y="129"/>
                    <a:pt x="242" y="129"/>
                  </a:cubicBezTo>
                  <a:cubicBezTo>
                    <a:pt x="241" y="129"/>
                    <a:pt x="241" y="131"/>
                    <a:pt x="240" y="132"/>
                  </a:cubicBezTo>
                  <a:close/>
                  <a:moveTo>
                    <a:pt x="246" y="120"/>
                  </a:moveTo>
                  <a:cubicBezTo>
                    <a:pt x="245" y="120"/>
                    <a:pt x="240" y="124"/>
                    <a:pt x="243" y="125"/>
                  </a:cubicBezTo>
                  <a:cubicBezTo>
                    <a:pt x="245" y="125"/>
                    <a:pt x="247" y="120"/>
                    <a:pt x="247" y="119"/>
                  </a:cubicBezTo>
                  <a:cubicBezTo>
                    <a:pt x="246" y="119"/>
                    <a:pt x="246" y="119"/>
                    <a:pt x="246" y="120"/>
                  </a:cubicBezTo>
                  <a:close/>
                  <a:moveTo>
                    <a:pt x="254" y="115"/>
                  </a:moveTo>
                  <a:cubicBezTo>
                    <a:pt x="254" y="113"/>
                    <a:pt x="254" y="111"/>
                    <a:pt x="254" y="110"/>
                  </a:cubicBezTo>
                  <a:cubicBezTo>
                    <a:pt x="254" y="108"/>
                    <a:pt x="254" y="107"/>
                    <a:pt x="255" y="106"/>
                  </a:cubicBezTo>
                  <a:cubicBezTo>
                    <a:pt x="256" y="105"/>
                    <a:pt x="257" y="105"/>
                    <a:pt x="257" y="104"/>
                  </a:cubicBezTo>
                  <a:cubicBezTo>
                    <a:pt x="258" y="104"/>
                    <a:pt x="258" y="101"/>
                    <a:pt x="257" y="101"/>
                  </a:cubicBezTo>
                  <a:cubicBezTo>
                    <a:pt x="256" y="101"/>
                    <a:pt x="256" y="102"/>
                    <a:pt x="256" y="102"/>
                  </a:cubicBezTo>
                  <a:cubicBezTo>
                    <a:pt x="254" y="102"/>
                    <a:pt x="255" y="100"/>
                    <a:pt x="256" y="100"/>
                  </a:cubicBezTo>
                  <a:cubicBezTo>
                    <a:pt x="256" y="99"/>
                    <a:pt x="257" y="98"/>
                    <a:pt x="257" y="97"/>
                  </a:cubicBezTo>
                  <a:cubicBezTo>
                    <a:pt x="257" y="97"/>
                    <a:pt x="255" y="96"/>
                    <a:pt x="255" y="96"/>
                  </a:cubicBezTo>
                  <a:cubicBezTo>
                    <a:pt x="254" y="96"/>
                    <a:pt x="254" y="102"/>
                    <a:pt x="252" y="99"/>
                  </a:cubicBezTo>
                  <a:cubicBezTo>
                    <a:pt x="251" y="98"/>
                    <a:pt x="255" y="94"/>
                    <a:pt x="253" y="93"/>
                  </a:cubicBezTo>
                  <a:cubicBezTo>
                    <a:pt x="252" y="92"/>
                    <a:pt x="252" y="93"/>
                    <a:pt x="252" y="94"/>
                  </a:cubicBezTo>
                  <a:cubicBezTo>
                    <a:pt x="251" y="94"/>
                    <a:pt x="251" y="94"/>
                    <a:pt x="250" y="93"/>
                  </a:cubicBezTo>
                  <a:cubicBezTo>
                    <a:pt x="249" y="94"/>
                    <a:pt x="250" y="95"/>
                    <a:pt x="249" y="96"/>
                  </a:cubicBezTo>
                  <a:cubicBezTo>
                    <a:pt x="248" y="96"/>
                    <a:pt x="248" y="92"/>
                    <a:pt x="246" y="92"/>
                  </a:cubicBezTo>
                  <a:cubicBezTo>
                    <a:pt x="245" y="93"/>
                    <a:pt x="247" y="96"/>
                    <a:pt x="248" y="97"/>
                  </a:cubicBezTo>
                  <a:cubicBezTo>
                    <a:pt x="249" y="99"/>
                    <a:pt x="249" y="100"/>
                    <a:pt x="247" y="98"/>
                  </a:cubicBezTo>
                  <a:cubicBezTo>
                    <a:pt x="246" y="97"/>
                    <a:pt x="244" y="94"/>
                    <a:pt x="243" y="95"/>
                  </a:cubicBezTo>
                  <a:cubicBezTo>
                    <a:pt x="242" y="95"/>
                    <a:pt x="246" y="98"/>
                    <a:pt x="243" y="98"/>
                  </a:cubicBezTo>
                  <a:cubicBezTo>
                    <a:pt x="242" y="98"/>
                    <a:pt x="239" y="95"/>
                    <a:pt x="241" y="98"/>
                  </a:cubicBezTo>
                  <a:cubicBezTo>
                    <a:pt x="242" y="99"/>
                    <a:pt x="246" y="100"/>
                    <a:pt x="245" y="102"/>
                  </a:cubicBezTo>
                  <a:cubicBezTo>
                    <a:pt x="245" y="102"/>
                    <a:pt x="243" y="102"/>
                    <a:pt x="243" y="102"/>
                  </a:cubicBezTo>
                  <a:cubicBezTo>
                    <a:pt x="243" y="103"/>
                    <a:pt x="244" y="103"/>
                    <a:pt x="244" y="104"/>
                  </a:cubicBezTo>
                  <a:cubicBezTo>
                    <a:pt x="243" y="104"/>
                    <a:pt x="242" y="103"/>
                    <a:pt x="241" y="103"/>
                  </a:cubicBezTo>
                  <a:cubicBezTo>
                    <a:pt x="240" y="102"/>
                    <a:pt x="239" y="103"/>
                    <a:pt x="238" y="103"/>
                  </a:cubicBezTo>
                  <a:cubicBezTo>
                    <a:pt x="238" y="103"/>
                    <a:pt x="233" y="102"/>
                    <a:pt x="235" y="104"/>
                  </a:cubicBezTo>
                  <a:cubicBezTo>
                    <a:pt x="235" y="105"/>
                    <a:pt x="236" y="104"/>
                    <a:pt x="237" y="104"/>
                  </a:cubicBezTo>
                  <a:cubicBezTo>
                    <a:pt x="238" y="105"/>
                    <a:pt x="237" y="105"/>
                    <a:pt x="238" y="106"/>
                  </a:cubicBezTo>
                  <a:cubicBezTo>
                    <a:pt x="239" y="107"/>
                    <a:pt x="239" y="107"/>
                    <a:pt x="237" y="107"/>
                  </a:cubicBezTo>
                  <a:cubicBezTo>
                    <a:pt x="234" y="107"/>
                    <a:pt x="234" y="107"/>
                    <a:pt x="236" y="108"/>
                  </a:cubicBezTo>
                  <a:cubicBezTo>
                    <a:pt x="237" y="109"/>
                    <a:pt x="237" y="109"/>
                    <a:pt x="238" y="109"/>
                  </a:cubicBezTo>
                  <a:cubicBezTo>
                    <a:pt x="239" y="110"/>
                    <a:pt x="240" y="109"/>
                    <a:pt x="240" y="110"/>
                  </a:cubicBezTo>
                  <a:cubicBezTo>
                    <a:pt x="239" y="112"/>
                    <a:pt x="235" y="111"/>
                    <a:pt x="235" y="113"/>
                  </a:cubicBezTo>
                  <a:cubicBezTo>
                    <a:pt x="235" y="113"/>
                    <a:pt x="236" y="114"/>
                    <a:pt x="237" y="114"/>
                  </a:cubicBezTo>
                  <a:cubicBezTo>
                    <a:pt x="238" y="115"/>
                    <a:pt x="239" y="114"/>
                    <a:pt x="240" y="114"/>
                  </a:cubicBezTo>
                  <a:cubicBezTo>
                    <a:pt x="239" y="115"/>
                    <a:pt x="237" y="116"/>
                    <a:pt x="236" y="117"/>
                  </a:cubicBezTo>
                  <a:cubicBezTo>
                    <a:pt x="235" y="118"/>
                    <a:pt x="233" y="118"/>
                    <a:pt x="232" y="118"/>
                  </a:cubicBezTo>
                  <a:cubicBezTo>
                    <a:pt x="231" y="119"/>
                    <a:pt x="231" y="121"/>
                    <a:pt x="233" y="121"/>
                  </a:cubicBezTo>
                  <a:cubicBezTo>
                    <a:pt x="235" y="122"/>
                    <a:pt x="236" y="120"/>
                    <a:pt x="238" y="120"/>
                  </a:cubicBezTo>
                  <a:cubicBezTo>
                    <a:pt x="238" y="121"/>
                    <a:pt x="237" y="123"/>
                    <a:pt x="237" y="124"/>
                  </a:cubicBezTo>
                  <a:cubicBezTo>
                    <a:pt x="238" y="125"/>
                    <a:pt x="240" y="124"/>
                    <a:pt x="240" y="123"/>
                  </a:cubicBezTo>
                  <a:cubicBezTo>
                    <a:pt x="241" y="121"/>
                    <a:pt x="240" y="120"/>
                    <a:pt x="241" y="119"/>
                  </a:cubicBezTo>
                  <a:cubicBezTo>
                    <a:pt x="242" y="117"/>
                    <a:pt x="243" y="117"/>
                    <a:pt x="244" y="115"/>
                  </a:cubicBezTo>
                  <a:cubicBezTo>
                    <a:pt x="245" y="114"/>
                    <a:pt x="246" y="112"/>
                    <a:pt x="247" y="114"/>
                  </a:cubicBezTo>
                  <a:cubicBezTo>
                    <a:pt x="247" y="114"/>
                    <a:pt x="246" y="116"/>
                    <a:pt x="248" y="116"/>
                  </a:cubicBezTo>
                  <a:cubicBezTo>
                    <a:pt x="248" y="116"/>
                    <a:pt x="254" y="114"/>
                    <a:pt x="254" y="115"/>
                  </a:cubicBezTo>
                  <a:close/>
                  <a:moveTo>
                    <a:pt x="269" y="87"/>
                  </a:moveTo>
                  <a:cubicBezTo>
                    <a:pt x="267" y="86"/>
                    <a:pt x="264" y="85"/>
                    <a:pt x="262" y="85"/>
                  </a:cubicBezTo>
                  <a:cubicBezTo>
                    <a:pt x="260" y="85"/>
                    <a:pt x="260" y="86"/>
                    <a:pt x="261" y="88"/>
                  </a:cubicBezTo>
                  <a:cubicBezTo>
                    <a:pt x="262" y="89"/>
                    <a:pt x="266" y="90"/>
                    <a:pt x="263" y="92"/>
                  </a:cubicBezTo>
                  <a:cubicBezTo>
                    <a:pt x="261" y="93"/>
                    <a:pt x="262" y="91"/>
                    <a:pt x="261" y="91"/>
                  </a:cubicBezTo>
                  <a:cubicBezTo>
                    <a:pt x="260" y="90"/>
                    <a:pt x="260" y="90"/>
                    <a:pt x="258" y="90"/>
                  </a:cubicBezTo>
                  <a:cubicBezTo>
                    <a:pt x="256" y="90"/>
                    <a:pt x="255" y="92"/>
                    <a:pt x="257" y="93"/>
                  </a:cubicBezTo>
                  <a:cubicBezTo>
                    <a:pt x="259" y="95"/>
                    <a:pt x="261" y="95"/>
                    <a:pt x="263" y="94"/>
                  </a:cubicBezTo>
                  <a:cubicBezTo>
                    <a:pt x="265" y="94"/>
                    <a:pt x="266" y="93"/>
                    <a:pt x="267" y="93"/>
                  </a:cubicBezTo>
                  <a:cubicBezTo>
                    <a:pt x="268" y="93"/>
                    <a:pt x="269" y="93"/>
                    <a:pt x="270" y="93"/>
                  </a:cubicBezTo>
                  <a:cubicBezTo>
                    <a:pt x="273" y="92"/>
                    <a:pt x="271" y="89"/>
                    <a:pt x="271" y="87"/>
                  </a:cubicBezTo>
                  <a:cubicBezTo>
                    <a:pt x="270" y="87"/>
                    <a:pt x="270" y="87"/>
                    <a:pt x="269" y="87"/>
                  </a:cubicBezTo>
                  <a:close/>
                  <a:moveTo>
                    <a:pt x="264" y="84"/>
                  </a:moveTo>
                  <a:cubicBezTo>
                    <a:pt x="264" y="84"/>
                    <a:pt x="267" y="85"/>
                    <a:pt x="268" y="85"/>
                  </a:cubicBezTo>
                  <a:cubicBezTo>
                    <a:pt x="269" y="85"/>
                    <a:pt x="268" y="83"/>
                    <a:pt x="268" y="82"/>
                  </a:cubicBezTo>
                  <a:cubicBezTo>
                    <a:pt x="268" y="82"/>
                    <a:pt x="268" y="80"/>
                    <a:pt x="268" y="80"/>
                  </a:cubicBezTo>
                  <a:cubicBezTo>
                    <a:pt x="267" y="80"/>
                    <a:pt x="266" y="82"/>
                    <a:pt x="266" y="82"/>
                  </a:cubicBezTo>
                  <a:cubicBezTo>
                    <a:pt x="265" y="81"/>
                    <a:pt x="265" y="81"/>
                    <a:pt x="264" y="80"/>
                  </a:cubicBezTo>
                  <a:cubicBezTo>
                    <a:pt x="264" y="80"/>
                    <a:pt x="264" y="80"/>
                    <a:pt x="264" y="80"/>
                  </a:cubicBezTo>
                  <a:cubicBezTo>
                    <a:pt x="263" y="80"/>
                    <a:pt x="263" y="80"/>
                    <a:pt x="262" y="81"/>
                  </a:cubicBezTo>
                  <a:cubicBezTo>
                    <a:pt x="262" y="83"/>
                    <a:pt x="262" y="84"/>
                    <a:pt x="264" y="84"/>
                  </a:cubicBezTo>
                  <a:close/>
                  <a:moveTo>
                    <a:pt x="271" y="83"/>
                  </a:moveTo>
                  <a:cubicBezTo>
                    <a:pt x="269" y="87"/>
                    <a:pt x="275" y="86"/>
                    <a:pt x="276" y="82"/>
                  </a:cubicBezTo>
                  <a:cubicBezTo>
                    <a:pt x="277" y="78"/>
                    <a:pt x="273" y="78"/>
                    <a:pt x="272" y="75"/>
                  </a:cubicBezTo>
                  <a:cubicBezTo>
                    <a:pt x="272" y="75"/>
                    <a:pt x="271" y="76"/>
                    <a:pt x="271" y="76"/>
                  </a:cubicBezTo>
                  <a:cubicBezTo>
                    <a:pt x="270" y="76"/>
                    <a:pt x="268" y="75"/>
                    <a:pt x="269" y="78"/>
                  </a:cubicBezTo>
                  <a:cubicBezTo>
                    <a:pt x="271" y="79"/>
                    <a:pt x="272" y="80"/>
                    <a:pt x="271" y="83"/>
                  </a:cubicBezTo>
                  <a:close/>
                  <a:moveTo>
                    <a:pt x="278" y="80"/>
                  </a:moveTo>
                  <a:cubicBezTo>
                    <a:pt x="282" y="82"/>
                    <a:pt x="284" y="78"/>
                    <a:pt x="285" y="74"/>
                  </a:cubicBezTo>
                  <a:cubicBezTo>
                    <a:pt x="285" y="73"/>
                    <a:pt x="286" y="72"/>
                    <a:pt x="287" y="71"/>
                  </a:cubicBezTo>
                  <a:cubicBezTo>
                    <a:pt x="288" y="71"/>
                    <a:pt x="289" y="69"/>
                    <a:pt x="288" y="68"/>
                  </a:cubicBezTo>
                  <a:cubicBezTo>
                    <a:pt x="286" y="71"/>
                    <a:pt x="287" y="67"/>
                    <a:pt x="287" y="66"/>
                  </a:cubicBezTo>
                  <a:cubicBezTo>
                    <a:pt x="285" y="63"/>
                    <a:pt x="284" y="69"/>
                    <a:pt x="283" y="69"/>
                  </a:cubicBezTo>
                  <a:cubicBezTo>
                    <a:pt x="283" y="69"/>
                    <a:pt x="282" y="67"/>
                    <a:pt x="281" y="67"/>
                  </a:cubicBezTo>
                  <a:cubicBezTo>
                    <a:pt x="281" y="66"/>
                    <a:pt x="281" y="66"/>
                    <a:pt x="281" y="65"/>
                  </a:cubicBezTo>
                  <a:cubicBezTo>
                    <a:pt x="280" y="65"/>
                    <a:pt x="280" y="65"/>
                    <a:pt x="280" y="65"/>
                  </a:cubicBezTo>
                  <a:cubicBezTo>
                    <a:pt x="279" y="64"/>
                    <a:pt x="280" y="64"/>
                    <a:pt x="279" y="64"/>
                  </a:cubicBezTo>
                  <a:cubicBezTo>
                    <a:pt x="279" y="64"/>
                    <a:pt x="277" y="65"/>
                    <a:pt x="277" y="65"/>
                  </a:cubicBezTo>
                  <a:cubicBezTo>
                    <a:pt x="277" y="66"/>
                    <a:pt x="278" y="66"/>
                    <a:pt x="278" y="67"/>
                  </a:cubicBezTo>
                  <a:cubicBezTo>
                    <a:pt x="277" y="68"/>
                    <a:pt x="276" y="67"/>
                    <a:pt x="275" y="67"/>
                  </a:cubicBezTo>
                  <a:cubicBezTo>
                    <a:pt x="273" y="67"/>
                    <a:pt x="273" y="68"/>
                    <a:pt x="273" y="69"/>
                  </a:cubicBezTo>
                  <a:cubicBezTo>
                    <a:pt x="273" y="70"/>
                    <a:pt x="275" y="70"/>
                    <a:pt x="274" y="71"/>
                  </a:cubicBezTo>
                  <a:cubicBezTo>
                    <a:pt x="273" y="72"/>
                    <a:pt x="272" y="71"/>
                    <a:pt x="271" y="72"/>
                  </a:cubicBezTo>
                  <a:cubicBezTo>
                    <a:pt x="270" y="72"/>
                    <a:pt x="272" y="74"/>
                    <a:pt x="272" y="74"/>
                  </a:cubicBezTo>
                  <a:cubicBezTo>
                    <a:pt x="274" y="76"/>
                    <a:pt x="276" y="77"/>
                    <a:pt x="277" y="79"/>
                  </a:cubicBezTo>
                  <a:cubicBezTo>
                    <a:pt x="277" y="80"/>
                    <a:pt x="277" y="80"/>
                    <a:pt x="278" y="80"/>
                  </a:cubicBezTo>
                  <a:close/>
                  <a:moveTo>
                    <a:pt x="291" y="73"/>
                  </a:moveTo>
                  <a:cubicBezTo>
                    <a:pt x="291" y="73"/>
                    <a:pt x="293" y="68"/>
                    <a:pt x="290" y="69"/>
                  </a:cubicBezTo>
                  <a:cubicBezTo>
                    <a:pt x="290" y="69"/>
                    <a:pt x="289" y="71"/>
                    <a:pt x="289" y="71"/>
                  </a:cubicBezTo>
                  <a:cubicBezTo>
                    <a:pt x="288" y="72"/>
                    <a:pt x="287" y="72"/>
                    <a:pt x="286" y="73"/>
                  </a:cubicBezTo>
                  <a:cubicBezTo>
                    <a:pt x="286" y="74"/>
                    <a:pt x="285" y="77"/>
                    <a:pt x="287" y="78"/>
                  </a:cubicBezTo>
                  <a:cubicBezTo>
                    <a:pt x="288" y="78"/>
                    <a:pt x="289" y="76"/>
                    <a:pt x="290" y="75"/>
                  </a:cubicBezTo>
                  <a:cubicBezTo>
                    <a:pt x="290" y="74"/>
                    <a:pt x="291" y="74"/>
                    <a:pt x="291" y="73"/>
                  </a:cubicBezTo>
                  <a:close/>
                  <a:moveTo>
                    <a:pt x="271" y="68"/>
                  </a:moveTo>
                  <a:cubicBezTo>
                    <a:pt x="271" y="66"/>
                    <a:pt x="275" y="66"/>
                    <a:pt x="275" y="64"/>
                  </a:cubicBezTo>
                  <a:cubicBezTo>
                    <a:pt x="274" y="61"/>
                    <a:pt x="272" y="64"/>
                    <a:pt x="271" y="64"/>
                  </a:cubicBezTo>
                  <a:cubicBezTo>
                    <a:pt x="270" y="62"/>
                    <a:pt x="270" y="63"/>
                    <a:pt x="269" y="64"/>
                  </a:cubicBezTo>
                  <a:cubicBezTo>
                    <a:pt x="268" y="66"/>
                    <a:pt x="268" y="67"/>
                    <a:pt x="270" y="69"/>
                  </a:cubicBezTo>
                  <a:cubicBezTo>
                    <a:pt x="271" y="69"/>
                    <a:pt x="271" y="68"/>
                    <a:pt x="271" y="68"/>
                  </a:cubicBezTo>
                  <a:close/>
                  <a:moveTo>
                    <a:pt x="276" y="60"/>
                  </a:moveTo>
                  <a:cubicBezTo>
                    <a:pt x="276" y="61"/>
                    <a:pt x="277" y="62"/>
                    <a:pt x="278" y="62"/>
                  </a:cubicBezTo>
                  <a:cubicBezTo>
                    <a:pt x="279" y="62"/>
                    <a:pt x="279" y="61"/>
                    <a:pt x="280" y="60"/>
                  </a:cubicBezTo>
                  <a:cubicBezTo>
                    <a:pt x="280" y="59"/>
                    <a:pt x="280" y="59"/>
                    <a:pt x="280" y="57"/>
                  </a:cubicBezTo>
                  <a:cubicBezTo>
                    <a:pt x="280" y="57"/>
                    <a:pt x="280" y="57"/>
                    <a:pt x="279" y="56"/>
                  </a:cubicBezTo>
                  <a:cubicBezTo>
                    <a:pt x="279" y="56"/>
                    <a:pt x="280" y="55"/>
                    <a:pt x="279" y="54"/>
                  </a:cubicBezTo>
                  <a:cubicBezTo>
                    <a:pt x="277" y="54"/>
                    <a:pt x="278" y="55"/>
                    <a:pt x="278" y="56"/>
                  </a:cubicBezTo>
                  <a:cubicBezTo>
                    <a:pt x="278" y="57"/>
                    <a:pt x="277" y="58"/>
                    <a:pt x="277" y="59"/>
                  </a:cubicBezTo>
                  <a:cubicBezTo>
                    <a:pt x="276" y="60"/>
                    <a:pt x="276" y="60"/>
                    <a:pt x="276" y="60"/>
                  </a:cubicBezTo>
                  <a:close/>
                  <a:moveTo>
                    <a:pt x="282" y="60"/>
                  </a:moveTo>
                  <a:cubicBezTo>
                    <a:pt x="282" y="62"/>
                    <a:pt x="282" y="62"/>
                    <a:pt x="283" y="63"/>
                  </a:cubicBezTo>
                  <a:cubicBezTo>
                    <a:pt x="284" y="63"/>
                    <a:pt x="286" y="64"/>
                    <a:pt x="286" y="63"/>
                  </a:cubicBezTo>
                  <a:cubicBezTo>
                    <a:pt x="288" y="62"/>
                    <a:pt x="284" y="58"/>
                    <a:pt x="282" y="60"/>
                  </a:cubicBezTo>
                  <a:cubicBezTo>
                    <a:pt x="282" y="61"/>
                    <a:pt x="283" y="59"/>
                    <a:pt x="282" y="60"/>
                  </a:cubicBezTo>
                  <a:close/>
                  <a:moveTo>
                    <a:pt x="294" y="65"/>
                  </a:moveTo>
                  <a:cubicBezTo>
                    <a:pt x="295" y="65"/>
                    <a:pt x="296" y="64"/>
                    <a:pt x="296" y="63"/>
                  </a:cubicBezTo>
                  <a:cubicBezTo>
                    <a:pt x="297" y="62"/>
                    <a:pt x="297" y="63"/>
                    <a:pt x="297" y="61"/>
                  </a:cubicBezTo>
                  <a:cubicBezTo>
                    <a:pt x="296" y="61"/>
                    <a:pt x="295" y="61"/>
                    <a:pt x="295" y="60"/>
                  </a:cubicBezTo>
                  <a:cubicBezTo>
                    <a:pt x="294" y="59"/>
                    <a:pt x="294" y="59"/>
                    <a:pt x="294" y="58"/>
                  </a:cubicBezTo>
                  <a:cubicBezTo>
                    <a:pt x="292" y="56"/>
                    <a:pt x="293" y="57"/>
                    <a:pt x="292" y="58"/>
                  </a:cubicBezTo>
                  <a:cubicBezTo>
                    <a:pt x="291" y="60"/>
                    <a:pt x="291" y="57"/>
                    <a:pt x="291" y="56"/>
                  </a:cubicBezTo>
                  <a:cubicBezTo>
                    <a:pt x="290" y="55"/>
                    <a:pt x="289" y="55"/>
                    <a:pt x="289" y="54"/>
                  </a:cubicBezTo>
                  <a:cubicBezTo>
                    <a:pt x="289" y="54"/>
                    <a:pt x="289" y="52"/>
                    <a:pt x="288" y="52"/>
                  </a:cubicBezTo>
                  <a:cubicBezTo>
                    <a:pt x="288" y="52"/>
                    <a:pt x="287" y="53"/>
                    <a:pt x="287" y="54"/>
                  </a:cubicBezTo>
                  <a:cubicBezTo>
                    <a:pt x="286" y="55"/>
                    <a:pt x="286" y="54"/>
                    <a:pt x="287" y="55"/>
                  </a:cubicBezTo>
                  <a:cubicBezTo>
                    <a:pt x="287" y="56"/>
                    <a:pt x="288" y="57"/>
                    <a:pt x="289" y="58"/>
                  </a:cubicBezTo>
                  <a:cubicBezTo>
                    <a:pt x="289" y="58"/>
                    <a:pt x="289" y="59"/>
                    <a:pt x="289" y="60"/>
                  </a:cubicBezTo>
                  <a:cubicBezTo>
                    <a:pt x="290" y="61"/>
                    <a:pt x="290" y="62"/>
                    <a:pt x="290" y="63"/>
                  </a:cubicBezTo>
                  <a:cubicBezTo>
                    <a:pt x="290" y="65"/>
                    <a:pt x="291" y="64"/>
                    <a:pt x="292" y="65"/>
                  </a:cubicBezTo>
                  <a:cubicBezTo>
                    <a:pt x="293" y="65"/>
                    <a:pt x="293" y="65"/>
                    <a:pt x="294" y="65"/>
                  </a:cubicBezTo>
                  <a:close/>
                  <a:moveTo>
                    <a:pt x="304" y="65"/>
                  </a:moveTo>
                  <a:cubicBezTo>
                    <a:pt x="305" y="65"/>
                    <a:pt x="305" y="63"/>
                    <a:pt x="306" y="63"/>
                  </a:cubicBezTo>
                  <a:cubicBezTo>
                    <a:pt x="307" y="62"/>
                    <a:pt x="307" y="63"/>
                    <a:pt x="307" y="64"/>
                  </a:cubicBezTo>
                  <a:cubicBezTo>
                    <a:pt x="307" y="64"/>
                    <a:pt x="307" y="65"/>
                    <a:pt x="307" y="65"/>
                  </a:cubicBezTo>
                  <a:cubicBezTo>
                    <a:pt x="308" y="66"/>
                    <a:pt x="308" y="65"/>
                    <a:pt x="309" y="65"/>
                  </a:cubicBezTo>
                  <a:cubicBezTo>
                    <a:pt x="310" y="64"/>
                    <a:pt x="309" y="66"/>
                    <a:pt x="310" y="64"/>
                  </a:cubicBezTo>
                  <a:cubicBezTo>
                    <a:pt x="310" y="64"/>
                    <a:pt x="310" y="63"/>
                    <a:pt x="310" y="62"/>
                  </a:cubicBezTo>
                  <a:cubicBezTo>
                    <a:pt x="310" y="61"/>
                    <a:pt x="311" y="60"/>
                    <a:pt x="311" y="58"/>
                  </a:cubicBezTo>
                  <a:cubicBezTo>
                    <a:pt x="311" y="57"/>
                    <a:pt x="310" y="57"/>
                    <a:pt x="310" y="55"/>
                  </a:cubicBezTo>
                  <a:cubicBezTo>
                    <a:pt x="308" y="54"/>
                    <a:pt x="307" y="56"/>
                    <a:pt x="305" y="57"/>
                  </a:cubicBezTo>
                  <a:cubicBezTo>
                    <a:pt x="305" y="57"/>
                    <a:pt x="304" y="58"/>
                    <a:pt x="303" y="59"/>
                  </a:cubicBezTo>
                  <a:cubicBezTo>
                    <a:pt x="303" y="60"/>
                    <a:pt x="303" y="62"/>
                    <a:pt x="303" y="63"/>
                  </a:cubicBezTo>
                  <a:cubicBezTo>
                    <a:pt x="303" y="64"/>
                    <a:pt x="304" y="65"/>
                    <a:pt x="304" y="65"/>
                  </a:cubicBezTo>
                  <a:close/>
                  <a:moveTo>
                    <a:pt x="306" y="75"/>
                  </a:moveTo>
                  <a:cubicBezTo>
                    <a:pt x="306" y="76"/>
                    <a:pt x="305" y="77"/>
                    <a:pt x="305" y="79"/>
                  </a:cubicBezTo>
                  <a:cubicBezTo>
                    <a:pt x="306" y="80"/>
                    <a:pt x="307" y="81"/>
                    <a:pt x="308" y="80"/>
                  </a:cubicBezTo>
                  <a:cubicBezTo>
                    <a:pt x="309" y="79"/>
                    <a:pt x="309" y="76"/>
                    <a:pt x="309" y="75"/>
                  </a:cubicBezTo>
                  <a:cubicBezTo>
                    <a:pt x="309" y="74"/>
                    <a:pt x="307" y="73"/>
                    <a:pt x="306" y="75"/>
                  </a:cubicBezTo>
                  <a:cubicBezTo>
                    <a:pt x="306" y="76"/>
                    <a:pt x="306" y="74"/>
                    <a:pt x="306" y="75"/>
                  </a:cubicBezTo>
                  <a:close/>
                  <a:moveTo>
                    <a:pt x="310" y="68"/>
                  </a:moveTo>
                  <a:cubicBezTo>
                    <a:pt x="310" y="69"/>
                    <a:pt x="310" y="73"/>
                    <a:pt x="313" y="72"/>
                  </a:cubicBezTo>
                  <a:cubicBezTo>
                    <a:pt x="314" y="72"/>
                    <a:pt x="314" y="71"/>
                    <a:pt x="315" y="70"/>
                  </a:cubicBezTo>
                  <a:cubicBezTo>
                    <a:pt x="315" y="70"/>
                    <a:pt x="316" y="69"/>
                    <a:pt x="316" y="68"/>
                  </a:cubicBezTo>
                  <a:cubicBezTo>
                    <a:pt x="316" y="68"/>
                    <a:pt x="314" y="68"/>
                    <a:pt x="313" y="68"/>
                  </a:cubicBezTo>
                  <a:cubicBezTo>
                    <a:pt x="312" y="67"/>
                    <a:pt x="312" y="66"/>
                    <a:pt x="310" y="68"/>
                  </a:cubicBezTo>
                  <a:cubicBezTo>
                    <a:pt x="310" y="68"/>
                    <a:pt x="311" y="67"/>
                    <a:pt x="310" y="68"/>
                  </a:cubicBezTo>
                  <a:close/>
                  <a:moveTo>
                    <a:pt x="353" y="52"/>
                  </a:moveTo>
                  <a:cubicBezTo>
                    <a:pt x="352" y="52"/>
                    <a:pt x="352" y="51"/>
                    <a:pt x="351" y="50"/>
                  </a:cubicBezTo>
                  <a:cubicBezTo>
                    <a:pt x="350" y="49"/>
                    <a:pt x="350" y="49"/>
                    <a:pt x="349" y="47"/>
                  </a:cubicBezTo>
                  <a:cubicBezTo>
                    <a:pt x="348" y="48"/>
                    <a:pt x="348" y="50"/>
                    <a:pt x="347" y="47"/>
                  </a:cubicBezTo>
                  <a:cubicBezTo>
                    <a:pt x="346" y="47"/>
                    <a:pt x="345" y="48"/>
                    <a:pt x="344" y="47"/>
                  </a:cubicBezTo>
                  <a:cubicBezTo>
                    <a:pt x="344" y="47"/>
                    <a:pt x="344" y="50"/>
                    <a:pt x="344" y="50"/>
                  </a:cubicBezTo>
                  <a:cubicBezTo>
                    <a:pt x="343" y="50"/>
                    <a:pt x="343" y="47"/>
                    <a:pt x="341" y="48"/>
                  </a:cubicBezTo>
                  <a:cubicBezTo>
                    <a:pt x="341" y="49"/>
                    <a:pt x="342" y="51"/>
                    <a:pt x="343" y="52"/>
                  </a:cubicBezTo>
                  <a:cubicBezTo>
                    <a:pt x="344" y="52"/>
                    <a:pt x="346" y="53"/>
                    <a:pt x="347" y="53"/>
                  </a:cubicBezTo>
                  <a:cubicBezTo>
                    <a:pt x="348" y="53"/>
                    <a:pt x="349" y="54"/>
                    <a:pt x="350" y="54"/>
                  </a:cubicBezTo>
                  <a:cubicBezTo>
                    <a:pt x="351" y="54"/>
                    <a:pt x="353" y="53"/>
                    <a:pt x="354" y="54"/>
                  </a:cubicBezTo>
                  <a:cubicBezTo>
                    <a:pt x="354" y="53"/>
                    <a:pt x="353" y="52"/>
                    <a:pt x="353" y="52"/>
                  </a:cubicBezTo>
                  <a:close/>
                  <a:moveTo>
                    <a:pt x="356" y="47"/>
                  </a:moveTo>
                  <a:cubicBezTo>
                    <a:pt x="355" y="49"/>
                    <a:pt x="355" y="54"/>
                    <a:pt x="358" y="52"/>
                  </a:cubicBezTo>
                  <a:cubicBezTo>
                    <a:pt x="359" y="52"/>
                    <a:pt x="360" y="51"/>
                    <a:pt x="360" y="50"/>
                  </a:cubicBezTo>
                  <a:cubicBezTo>
                    <a:pt x="361" y="49"/>
                    <a:pt x="360" y="50"/>
                    <a:pt x="359" y="49"/>
                  </a:cubicBezTo>
                  <a:cubicBezTo>
                    <a:pt x="359" y="50"/>
                    <a:pt x="364" y="46"/>
                    <a:pt x="364" y="45"/>
                  </a:cubicBezTo>
                  <a:cubicBezTo>
                    <a:pt x="366" y="43"/>
                    <a:pt x="366" y="41"/>
                    <a:pt x="365" y="39"/>
                  </a:cubicBezTo>
                  <a:cubicBezTo>
                    <a:pt x="364" y="37"/>
                    <a:pt x="363" y="37"/>
                    <a:pt x="361" y="38"/>
                  </a:cubicBezTo>
                  <a:cubicBezTo>
                    <a:pt x="360" y="38"/>
                    <a:pt x="361" y="39"/>
                    <a:pt x="360" y="40"/>
                  </a:cubicBezTo>
                  <a:cubicBezTo>
                    <a:pt x="359" y="41"/>
                    <a:pt x="358" y="41"/>
                    <a:pt x="358" y="39"/>
                  </a:cubicBezTo>
                  <a:cubicBezTo>
                    <a:pt x="357" y="39"/>
                    <a:pt x="357" y="40"/>
                    <a:pt x="356" y="40"/>
                  </a:cubicBezTo>
                  <a:cubicBezTo>
                    <a:pt x="356" y="40"/>
                    <a:pt x="356" y="39"/>
                    <a:pt x="356" y="39"/>
                  </a:cubicBezTo>
                  <a:cubicBezTo>
                    <a:pt x="355" y="39"/>
                    <a:pt x="355" y="39"/>
                    <a:pt x="354" y="40"/>
                  </a:cubicBezTo>
                  <a:cubicBezTo>
                    <a:pt x="354" y="40"/>
                    <a:pt x="353" y="42"/>
                    <a:pt x="352" y="42"/>
                  </a:cubicBezTo>
                  <a:cubicBezTo>
                    <a:pt x="352" y="44"/>
                    <a:pt x="353" y="43"/>
                    <a:pt x="353" y="44"/>
                  </a:cubicBezTo>
                  <a:cubicBezTo>
                    <a:pt x="353" y="46"/>
                    <a:pt x="350" y="45"/>
                    <a:pt x="352" y="47"/>
                  </a:cubicBezTo>
                  <a:cubicBezTo>
                    <a:pt x="354" y="50"/>
                    <a:pt x="356" y="47"/>
                    <a:pt x="356" y="44"/>
                  </a:cubicBezTo>
                  <a:cubicBezTo>
                    <a:pt x="357" y="45"/>
                    <a:pt x="356" y="47"/>
                    <a:pt x="356" y="47"/>
                  </a:cubicBezTo>
                  <a:close/>
                  <a:moveTo>
                    <a:pt x="367" y="35"/>
                  </a:moveTo>
                  <a:cubicBezTo>
                    <a:pt x="367" y="36"/>
                    <a:pt x="368" y="38"/>
                    <a:pt x="370" y="39"/>
                  </a:cubicBezTo>
                  <a:cubicBezTo>
                    <a:pt x="371" y="39"/>
                    <a:pt x="372" y="38"/>
                    <a:pt x="373" y="36"/>
                  </a:cubicBezTo>
                  <a:cubicBezTo>
                    <a:pt x="375" y="35"/>
                    <a:pt x="376" y="34"/>
                    <a:pt x="375" y="32"/>
                  </a:cubicBezTo>
                  <a:cubicBezTo>
                    <a:pt x="374" y="30"/>
                    <a:pt x="374" y="28"/>
                    <a:pt x="373" y="28"/>
                  </a:cubicBezTo>
                  <a:cubicBezTo>
                    <a:pt x="372" y="27"/>
                    <a:pt x="371" y="28"/>
                    <a:pt x="371" y="27"/>
                  </a:cubicBezTo>
                  <a:cubicBezTo>
                    <a:pt x="370" y="27"/>
                    <a:pt x="370" y="26"/>
                    <a:pt x="370" y="25"/>
                  </a:cubicBezTo>
                  <a:cubicBezTo>
                    <a:pt x="369" y="25"/>
                    <a:pt x="368" y="25"/>
                    <a:pt x="367" y="26"/>
                  </a:cubicBezTo>
                  <a:cubicBezTo>
                    <a:pt x="365" y="28"/>
                    <a:pt x="367" y="31"/>
                    <a:pt x="367" y="33"/>
                  </a:cubicBezTo>
                  <a:cubicBezTo>
                    <a:pt x="367" y="34"/>
                    <a:pt x="367" y="34"/>
                    <a:pt x="367" y="35"/>
                  </a:cubicBezTo>
                  <a:close/>
                  <a:moveTo>
                    <a:pt x="340" y="38"/>
                  </a:moveTo>
                  <a:cubicBezTo>
                    <a:pt x="341" y="40"/>
                    <a:pt x="341" y="40"/>
                    <a:pt x="342" y="40"/>
                  </a:cubicBezTo>
                  <a:cubicBezTo>
                    <a:pt x="342" y="40"/>
                    <a:pt x="343" y="40"/>
                    <a:pt x="343" y="40"/>
                  </a:cubicBezTo>
                  <a:cubicBezTo>
                    <a:pt x="343" y="40"/>
                    <a:pt x="343" y="39"/>
                    <a:pt x="344" y="39"/>
                  </a:cubicBezTo>
                  <a:cubicBezTo>
                    <a:pt x="345" y="38"/>
                    <a:pt x="344" y="39"/>
                    <a:pt x="345" y="39"/>
                  </a:cubicBezTo>
                  <a:cubicBezTo>
                    <a:pt x="347" y="39"/>
                    <a:pt x="346" y="39"/>
                    <a:pt x="347" y="37"/>
                  </a:cubicBezTo>
                  <a:cubicBezTo>
                    <a:pt x="348" y="34"/>
                    <a:pt x="348" y="38"/>
                    <a:pt x="349" y="38"/>
                  </a:cubicBezTo>
                  <a:cubicBezTo>
                    <a:pt x="349" y="39"/>
                    <a:pt x="352" y="37"/>
                    <a:pt x="353" y="36"/>
                  </a:cubicBezTo>
                  <a:cubicBezTo>
                    <a:pt x="354" y="35"/>
                    <a:pt x="355" y="35"/>
                    <a:pt x="356" y="33"/>
                  </a:cubicBezTo>
                  <a:cubicBezTo>
                    <a:pt x="356" y="32"/>
                    <a:pt x="357" y="32"/>
                    <a:pt x="357" y="31"/>
                  </a:cubicBezTo>
                  <a:cubicBezTo>
                    <a:pt x="357" y="31"/>
                    <a:pt x="357" y="30"/>
                    <a:pt x="356" y="30"/>
                  </a:cubicBezTo>
                  <a:cubicBezTo>
                    <a:pt x="357" y="29"/>
                    <a:pt x="358" y="29"/>
                    <a:pt x="359" y="29"/>
                  </a:cubicBezTo>
                  <a:cubicBezTo>
                    <a:pt x="359" y="28"/>
                    <a:pt x="360" y="27"/>
                    <a:pt x="360" y="27"/>
                  </a:cubicBezTo>
                  <a:cubicBezTo>
                    <a:pt x="360" y="26"/>
                    <a:pt x="360" y="26"/>
                    <a:pt x="361" y="25"/>
                  </a:cubicBezTo>
                  <a:cubicBezTo>
                    <a:pt x="361" y="25"/>
                    <a:pt x="361" y="25"/>
                    <a:pt x="361" y="25"/>
                  </a:cubicBezTo>
                  <a:cubicBezTo>
                    <a:pt x="362" y="25"/>
                    <a:pt x="362" y="23"/>
                    <a:pt x="363" y="23"/>
                  </a:cubicBezTo>
                  <a:cubicBezTo>
                    <a:pt x="363" y="22"/>
                    <a:pt x="364" y="23"/>
                    <a:pt x="363" y="21"/>
                  </a:cubicBezTo>
                  <a:cubicBezTo>
                    <a:pt x="363" y="21"/>
                    <a:pt x="362" y="19"/>
                    <a:pt x="362" y="19"/>
                  </a:cubicBezTo>
                  <a:cubicBezTo>
                    <a:pt x="361" y="19"/>
                    <a:pt x="360" y="19"/>
                    <a:pt x="360" y="20"/>
                  </a:cubicBezTo>
                  <a:cubicBezTo>
                    <a:pt x="360" y="20"/>
                    <a:pt x="360" y="21"/>
                    <a:pt x="360" y="21"/>
                  </a:cubicBezTo>
                  <a:cubicBezTo>
                    <a:pt x="360" y="23"/>
                    <a:pt x="359" y="22"/>
                    <a:pt x="358" y="22"/>
                  </a:cubicBezTo>
                  <a:cubicBezTo>
                    <a:pt x="357" y="21"/>
                    <a:pt x="355" y="21"/>
                    <a:pt x="355" y="22"/>
                  </a:cubicBezTo>
                  <a:cubicBezTo>
                    <a:pt x="353" y="25"/>
                    <a:pt x="357" y="24"/>
                    <a:pt x="356" y="26"/>
                  </a:cubicBezTo>
                  <a:cubicBezTo>
                    <a:pt x="356" y="26"/>
                    <a:pt x="353" y="29"/>
                    <a:pt x="353" y="29"/>
                  </a:cubicBezTo>
                  <a:cubicBezTo>
                    <a:pt x="352" y="30"/>
                    <a:pt x="352" y="26"/>
                    <a:pt x="351" y="25"/>
                  </a:cubicBezTo>
                  <a:cubicBezTo>
                    <a:pt x="350" y="25"/>
                    <a:pt x="349" y="24"/>
                    <a:pt x="349" y="25"/>
                  </a:cubicBezTo>
                  <a:cubicBezTo>
                    <a:pt x="348" y="26"/>
                    <a:pt x="349" y="27"/>
                    <a:pt x="349" y="28"/>
                  </a:cubicBezTo>
                  <a:cubicBezTo>
                    <a:pt x="350" y="29"/>
                    <a:pt x="350" y="30"/>
                    <a:pt x="350" y="31"/>
                  </a:cubicBezTo>
                  <a:cubicBezTo>
                    <a:pt x="349" y="32"/>
                    <a:pt x="348" y="31"/>
                    <a:pt x="348" y="31"/>
                  </a:cubicBezTo>
                  <a:cubicBezTo>
                    <a:pt x="346" y="31"/>
                    <a:pt x="346" y="32"/>
                    <a:pt x="346" y="30"/>
                  </a:cubicBezTo>
                  <a:cubicBezTo>
                    <a:pt x="346" y="30"/>
                    <a:pt x="347" y="26"/>
                    <a:pt x="345" y="27"/>
                  </a:cubicBezTo>
                  <a:cubicBezTo>
                    <a:pt x="344" y="27"/>
                    <a:pt x="345" y="29"/>
                    <a:pt x="344" y="29"/>
                  </a:cubicBezTo>
                  <a:cubicBezTo>
                    <a:pt x="343" y="30"/>
                    <a:pt x="343" y="28"/>
                    <a:pt x="343" y="28"/>
                  </a:cubicBezTo>
                  <a:cubicBezTo>
                    <a:pt x="342" y="28"/>
                    <a:pt x="342" y="31"/>
                    <a:pt x="342" y="32"/>
                  </a:cubicBezTo>
                  <a:cubicBezTo>
                    <a:pt x="341" y="32"/>
                    <a:pt x="340" y="29"/>
                    <a:pt x="339" y="30"/>
                  </a:cubicBezTo>
                  <a:cubicBezTo>
                    <a:pt x="338" y="30"/>
                    <a:pt x="339" y="32"/>
                    <a:pt x="337" y="31"/>
                  </a:cubicBezTo>
                  <a:cubicBezTo>
                    <a:pt x="337" y="31"/>
                    <a:pt x="333" y="29"/>
                    <a:pt x="334" y="31"/>
                  </a:cubicBezTo>
                  <a:cubicBezTo>
                    <a:pt x="334" y="32"/>
                    <a:pt x="335" y="32"/>
                    <a:pt x="335" y="32"/>
                  </a:cubicBezTo>
                  <a:cubicBezTo>
                    <a:pt x="335" y="33"/>
                    <a:pt x="335" y="33"/>
                    <a:pt x="335" y="34"/>
                  </a:cubicBezTo>
                  <a:cubicBezTo>
                    <a:pt x="336" y="33"/>
                    <a:pt x="338" y="32"/>
                    <a:pt x="340" y="33"/>
                  </a:cubicBezTo>
                  <a:cubicBezTo>
                    <a:pt x="341" y="34"/>
                    <a:pt x="340" y="34"/>
                    <a:pt x="339" y="36"/>
                  </a:cubicBezTo>
                  <a:cubicBezTo>
                    <a:pt x="338" y="37"/>
                    <a:pt x="337" y="39"/>
                    <a:pt x="337" y="40"/>
                  </a:cubicBezTo>
                  <a:cubicBezTo>
                    <a:pt x="338" y="43"/>
                    <a:pt x="340" y="38"/>
                    <a:pt x="340" y="37"/>
                  </a:cubicBezTo>
                  <a:cubicBezTo>
                    <a:pt x="340" y="38"/>
                    <a:pt x="340" y="38"/>
                    <a:pt x="340" y="38"/>
                  </a:cubicBezTo>
                  <a:close/>
                  <a:moveTo>
                    <a:pt x="375" y="11"/>
                  </a:moveTo>
                  <a:cubicBezTo>
                    <a:pt x="377" y="11"/>
                    <a:pt x="377" y="10"/>
                    <a:pt x="377" y="9"/>
                  </a:cubicBezTo>
                  <a:cubicBezTo>
                    <a:pt x="376" y="8"/>
                    <a:pt x="373" y="8"/>
                    <a:pt x="372" y="9"/>
                  </a:cubicBezTo>
                  <a:cubicBezTo>
                    <a:pt x="371" y="10"/>
                    <a:pt x="372" y="10"/>
                    <a:pt x="372" y="11"/>
                  </a:cubicBezTo>
                  <a:cubicBezTo>
                    <a:pt x="372" y="11"/>
                    <a:pt x="372" y="11"/>
                    <a:pt x="372" y="12"/>
                  </a:cubicBezTo>
                  <a:cubicBezTo>
                    <a:pt x="372" y="13"/>
                    <a:pt x="371" y="12"/>
                    <a:pt x="371" y="13"/>
                  </a:cubicBezTo>
                  <a:cubicBezTo>
                    <a:pt x="371" y="12"/>
                    <a:pt x="373" y="15"/>
                    <a:pt x="373" y="15"/>
                  </a:cubicBezTo>
                  <a:cubicBezTo>
                    <a:pt x="374" y="15"/>
                    <a:pt x="375" y="15"/>
                    <a:pt x="376" y="15"/>
                  </a:cubicBezTo>
                  <a:cubicBezTo>
                    <a:pt x="377" y="14"/>
                    <a:pt x="378" y="13"/>
                    <a:pt x="377" y="12"/>
                  </a:cubicBezTo>
                  <a:cubicBezTo>
                    <a:pt x="376" y="12"/>
                    <a:pt x="376" y="12"/>
                    <a:pt x="375" y="12"/>
                  </a:cubicBezTo>
                  <a:cubicBezTo>
                    <a:pt x="375" y="12"/>
                    <a:pt x="375" y="11"/>
                    <a:pt x="375" y="11"/>
                  </a:cubicBezTo>
                  <a:cubicBezTo>
                    <a:pt x="375" y="11"/>
                    <a:pt x="375" y="11"/>
                    <a:pt x="375" y="11"/>
                  </a:cubicBezTo>
                  <a:cubicBezTo>
                    <a:pt x="376" y="11"/>
                    <a:pt x="375" y="11"/>
                    <a:pt x="375" y="11"/>
                  </a:cubicBezTo>
                  <a:close/>
                  <a:moveTo>
                    <a:pt x="387" y="8"/>
                  </a:moveTo>
                  <a:cubicBezTo>
                    <a:pt x="387" y="8"/>
                    <a:pt x="387" y="8"/>
                    <a:pt x="388" y="8"/>
                  </a:cubicBezTo>
                  <a:cubicBezTo>
                    <a:pt x="388" y="8"/>
                    <a:pt x="389" y="6"/>
                    <a:pt x="389" y="6"/>
                  </a:cubicBezTo>
                  <a:cubicBezTo>
                    <a:pt x="389" y="5"/>
                    <a:pt x="388" y="4"/>
                    <a:pt x="388" y="4"/>
                  </a:cubicBezTo>
                  <a:cubicBezTo>
                    <a:pt x="388" y="3"/>
                    <a:pt x="385" y="5"/>
                    <a:pt x="384" y="6"/>
                  </a:cubicBezTo>
                  <a:cubicBezTo>
                    <a:pt x="384" y="7"/>
                    <a:pt x="386" y="7"/>
                    <a:pt x="387" y="8"/>
                  </a:cubicBezTo>
                  <a:cubicBezTo>
                    <a:pt x="387" y="8"/>
                    <a:pt x="386" y="7"/>
                    <a:pt x="387" y="8"/>
                  </a:cubicBezTo>
                  <a:close/>
                  <a:moveTo>
                    <a:pt x="403" y="10"/>
                  </a:moveTo>
                  <a:cubicBezTo>
                    <a:pt x="401" y="12"/>
                    <a:pt x="402" y="13"/>
                    <a:pt x="404" y="14"/>
                  </a:cubicBezTo>
                  <a:cubicBezTo>
                    <a:pt x="404" y="14"/>
                    <a:pt x="405" y="14"/>
                    <a:pt x="406" y="14"/>
                  </a:cubicBezTo>
                  <a:cubicBezTo>
                    <a:pt x="407" y="14"/>
                    <a:pt x="406" y="12"/>
                    <a:pt x="406" y="12"/>
                  </a:cubicBezTo>
                  <a:cubicBezTo>
                    <a:pt x="407" y="11"/>
                    <a:pt x="408" y="12"/>
                    <a:pt x="409" y="12"/>
                  </a:cubicBezTo>
                  <a:cubicBezTo>
                    <a:pt x="411" y="12"/>
                    <a:pt x="412" y="12"/>
                    <a:pt x="413" y="11"/>
                  </a:cubicBezTo>
                  <a:cubicBezTo>
                    <a:pt x="414" y="11"/>
                    <a:pt x="416" y="10"/>
                    <a:pt x="417" y="9"/>
                  </a:cubicBezTo>
                  <a:cubicBezTo>
                    <a:pt x="417" y="8"/>
                    <a:pt x="416" y="7"/>
                    <a:pt x="415" y="7"/>
                  </a:cubicBezTo>
                  <a:cubicBezTo>
                    <a:pt x="414" y="7"/>
                    <a:pt x="413" y="10"/>
                    <a:pt x="412" y="10"/>
                  </a:cubicBezTo>
                  <a:cubicBezTo>
                    <a:pt x="411" y="10"/>
                    <a:pt x="411" y="9"/>
                    <a:pt x="411" y="9"/>
                  </a:cubicBezTo>
                  <a:cubicBezTo>
                    <a:pt x="411" y="8"/>
                    <a:pt x="411" y="8"/>
                    <a:pt x="410" y="7"/>
                  </a:cubicBezTo>
                  <a:cubicBezTo>
                    <a:pt x="412" y="5"/>
                    <a:pt x="414" y="6"/>
                    <a:pt x="413" y="2"/>
                  </a:cubicBezTo>
                  <a:cubicBezTo>
                    <a:pt x="411" y="3"/>
                    <a:pt x="410" y="4"/>
                    <a:pt x="408" y="4"/>
                  </a:cubicBezTo>
                  <a:cubicBezTo>
                    <a:pt x="408" y="3"/>
                    <a:pt x="409" y="2"/>
                    <a:pt x="408" y="1"/>
                  </a:cubicBezTo>
                  <a:cubicBezTo>
                    <a:pt x="408" y="1"/>
                    <a:pt x="407" y="1"/>
                    <a:pt x="407" y="1"/>
                  </a:cubicBezTo>
                  <a:cubicBezTo>
                    <a:pt x="406" y="1"/>
                    <a:pt x="405" y="0"/>
                    <a:pt x="404" y="1"/>
                  </a:cubicBezTo>
                  <a:cubicBezTo>
                    <a:pt x="403" y="2"/>
                    <a:pt x="409" y="6"/>
                    <a:pt x="407" y="8"/>
                  </a:cubicBezTo>
                  <a:cubicBezTo>
                    <a:pt x="405" y="7"/>
                    <a:pt x="406" y="5"/>
                    <a:pt x="404" y="5"/>
                  </a:cubicBezTo>
                  <a:cubicBezTo>
                    <a:pt x="402" y="4"/>
                    <a:pt x="403" y="5"/>
                    <a:pt x="401" y="5"/>
                  </a:cubicBezTo>
                  <a:cubicBezTo>
                    <a:pt x="401" y="6"/>
                    <a:pt x="401" y="5"/>
                    <a:pt x="400" y="5"/>
                  </a:cubicBezTo>
                  <a:cubicBezTo>
                    <a:pt x="400" y="5"/>
                    <a:pt x="399" y="7"/>
                    <a:pt x="399" y="7"/>
                  </a:cubicBezTo>
                  <a:cubicBezTo>
                    <a:pt x="398" y="10"/>
                    <a:pt x="401" y="8"/>
                    <a:pt x="402" y="8"/>
                  </a:cubicBezTo>
                  <a:cubicBezTo>
                    <a:pt x="403" y="8"/>
                    <a:pt x="404" y="9"/>
                    <a:pt x="403" y="10"/>
                  </a:cubicBezTo>
                  <a:close/>
                  <a:moveTo>
                    <a:pt x="489" y="75"/>
                  </a:moveTo>
                  <a:cubicBezTo>
                    <a:pt x="487" y="75"/>
                    <a:pt x="488" y="77"/>
                    <a:pt x="487" y="78"/>
                  </a:cubicBezTo>
                  <a:cubicBezTo>
                    <a:pt x="487" y="79"/>
                    <a:pt x="485" y="81"/>
                    <a:pt x="486" y="82"/>
                  </a:cubicBezTo>
                  <a:cubicBezTo>
                    <a:pt x="487" y="82"/>
                    <a:pt x="490" y="80"/>
                    <a:pt x="491" y="79"/>
                  </a:cubicBezTo>
                  <a:cubicBezTo>
                    <a:pt x="492" y="79"/>
                    <a:pt x="492" y="79"/>
                    <a:pt x="491" y="78"/>
                  </a:cubicBezTo>
                  <a:cubicBezTo>
                    <a:pt x="491" y="78"/>
                    <a:pt x="491" y="78"/>
                    <a:pt x="491" y="77"/>
                  </a:cubicBezTo>
                  <a:cubicBezTo>
                    <a:pt x="490" y="76"/>
                    <a:pt x="490" y="76"/>
                    <a:pt x="490" y="75"/>
                  </a:cubicBezTo>
                  <a:cubicBezTo>
                    <a:pt x="490" y="75"/>
                    <a:pt x="490" y="75"/>
                    <a:pt x="489" y="75"/>
                  </a:cubicBezTo>
                  <a:close/>
                  <a:moveTo>
                    <a:pt x="7" y="543"/>
                  </a:moveTo>
                  <a:cubicBezTo>
                    <a:pt x="8" y="544"/>
                    <a:pt x="9" y="546"/>
                    <a:pt x="11" y="546"/>
                  </a:cubicBezTo>
                  <a:cubicBezTo>
                    <a:pt x="12" y="545"/>
                    <a:pt x="11" y="540"/>
                    <a:pt x="9" y="539"/>
                  </a:cubicBezTo>
                  <a:cubicBezTo>
                    <a:pt x="8" y="539"/>
                    <a:pt x="8" y="542"/>
                    <a:pt x="7" y="543"/>
                  </a:cubicBezTo>
                  <a:cubicBezTo>
                    <a:pt x="8" y="544"/>
                    <a:pt x="8" y="542"/>
                    <a:pt x="7" y="543"/>
                  </a:cubicBezTo>
                  <a:close/>
                  <a:moveTo>
                    <a:pt x="1" y="506"/>
                  </a:moveTo>
                  <a:cubicBezTo>
                    <a:pt x="2" y="508"/>
                    <a:pt x="6" y="517"/>
                    <a:pt x="8" y="514"/>
                  </a:cubicBezTo>
                  <a:cubicBezTo>
                    <a:pt x="9" y="512"/>
                    <a:pt x="7" y="510"/>
                    <a:pt x="6" y="509"/>
                  </a:cubicBezTo>
                  <a:cubicBezTo>
                    <a:pt x="5" y="507"/>
                    <a:pt x="3" y="506"/>
                    <a:pt x="1" y="506"/>
                  </a:cubicBezTo>
                  <a:cubicBezTo>
                    <a:pt x="2" y="508"/>
                    <a:pt x="3" y="506"/>
                    <a:pt x="1" y="506"/>
                  </a:cubicBezTo>
                  <a:close/>
                  <a:moveTo>
                    <a:pt x="22" y="444"/>
                  </a:moveTo>
                  <a:cubicBezTo>
                    <a:pt x="23" y="442"/>
                    <a:pt x="19" y="437"/>
                    <a:pt x="18" y="440"/>
                  </a:cubicBezTo>
                  <a:cubicBezTo>
                    <a:pt x="17" y="443"/>
                    <a:pt x="20" y="446"/>
                    <a:pt x="22" y="444"/>
                  </a:cubicBezTo>
                  <a:close/>
                  <a:moveTo>
                    <a:pt x="13" y="445"/>
                  </a:moveTo>
                  <a:cubicBezTo>
                    <a:pt x="13" y="446"/>
                    <a:pt x="13" y="449"/>
                    <a:pt x="15" y="448"/>
                  </a:cubicBezTo>
                  <a:cubicBezTo>
                    <a:pt x="16" y="448"/>
                    <a:pt x="16" y="447"/>
                    <a:pt x="16" y="447"/>
                  </a:cubicBezTo>
                  <a:cubicBezTo>
                    <a:pt x="16" y="445"/>
                    <a:pt x="15" y="445"/>
                    <a:pt x="13" y="445"/>
                  </a:cubicBezTo>
                  <a:cubicBezTo>
                    <a:pt x="13" y="446"/>
                    <a:pt x="15" y="445"/>
                    <a:pt x="13" y="445"/>
                  </a:cubicBezTo>
                  <a:close/>
                  <a:moveTo>
                    <a:pt x="62" y="404"/>
                  </a:moveTo>
                  <a:cubicBezTo>
                    <a:pt x="62" y="405"/>
                    <a:pt x="57" y="407"/>
                    <a:pt x="61" y="408"/>
                  </a:cubicBezTo>
                  <a:cubicBezTo>
                    <a:pt x="63" y="408"/>
                    <a:pt x="64" y="405"/>
                    <a:pt x="62" y="404"/>
                  </a:cubicBezTo>
                  <a:cubicBezTo>
                    <a:pt x="62" y="405"/>
                    <a:pt x="63" y="405"/>
                    <a:pt x="62" y="404"/>
                  </a:cubicBezTo>
                  <a:close/>
                  <a:moveTo>
                    <a:pt x="51" y="413"/>
                  </a:moveTo>
                  <a:cubicBezTo>
                    <a:pt x="51" y="413"/>
                    <a:pt x="50" y="412"/>
                    <a:pt x="49" y="412"/>
                  </a:cubicBezTo>
                  <a:cubicBezTo>
                    <a:pt x="48" y="413"/>
                    <a:pt x="49" y="415"/>
                    <a:pt x="50" y="415"/>
                  </a:cubicBezTo>
                  <a:cubicBezTo>
                    <a:pt x="51" y="416"/>
                    <a:pt x="53" y="416"/>
                    <a:pt x="54" y="415"/>
                  </a:cubicBezTo>
                  <a:cubicBezTo>
                    <a:pt x="54" y="413"/>
                    <a:pt x="54" y="411"/>
                    <a:pt x="53" y="410"/>
                  </a:cubicBezTo>
                  <a:cubicBezTo>
                    <a:pt x="52" y="410"/>
                    <a:pt x="52" y="413"/>
                    <a:pt x="51" y="413"/>
                  </a:cubicBezTo>
                  <a:close/>
                </a:path>
              </a:pathLst>
            </a:custGeom>
            <a:grpFill/>
            <a:ln w="3175" cap="rnd">
              <a:solidFill>
                <a:srgbClr val="C8C9C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3" name="Freeform 17">
              <a:extLst>
                <a:ext uri="{FF2B5EF4-FFF2-40B4-BE49-F238E27FC236}">
                  <a16:creationId xmlns:a16="http://schemas.microsoft.com/office/drawing/2014/main" id="{7138985B-6D6E-5616-2FCA-B32ACDD59809}"/>
                </a:ext>
              </a:extLst>
            </p:cNvPr>
            <p:cNvSpPr>
              <a:spLocks/>
            </p:cNvSpPr>
            <p:nvPr/>
          </p:nvSpPr>
          <p:spPr bwMode="auto">
            <a:xfrm>
              <a:off x="9921875" y="5329238"/>
              <a:ext cx="133350" cy="144462"/>
            </a:xfrm>
            <a:custGeom>
              <a:avLst/>
              <a:gdLst>
                <a:gd name="T0" fmla="*/ 32 w 35"/>
                <a:gd name="T1" fmla="*/ 24 h 38"/>
                <a:gd name="T2" fmla="*/ 32 w 35"/>
                <a:gd name="T3" fmla="*/ 22 h 38"/>
                <a:gd name="T4" fmla="*/ 33 w 35"/>
                <a:gd name="T5" fmla="*/ 21 h 38"/>
                <a:gd name="T6" fmla="*/ 34 w 35"/>
                <a:gd name="T7" fmla="*/ 18 h 38"/>
                <a:gd name="T8" fmla="*/ 31 w 35"/>
                <a:gd name="T9" fmla="*/ 16 h 38"/>
                <a:gd name="T10" fmla="*/ 27 w 35"/>
                <a:gd name="T11" fmla="*/ 14 h 38"/>
                <a:gd name="T12" fmla="*/ 27 w 35"/>
                <a:gd name="T13" fmla="*/ 13 h 38"/>
                <a:gd name="T14" fmla="*/ 26 w 35"/>
                <a:gd name="T15" fmla="*/ 11 h 38"/>
                <a:gd name="T16" fmla="*/ 24 w 35"/>
                <a:gd name="T17" fmla="*/ 9 h 38"/>
                <a:gd name="T18" fmla="*/ 20 w 35"/>
                <a:gd name="T19" fmla="*/ 5 h 38"/>
                <a:gd name="T20" fmla="*/ 18 w 35"/>
                <a:gd name="T21" fmla="*/ 4 h 38"/>
                <a:gd name="T22" fmla="*/ 16 w 35"/>
                <a:gd name="T23" fmla="*/ 2 h 38"/>
                <a:gd name="T24" fmla="*/ 12 w 35"/>
                <a:gd name="T25" fmla="*/ 2 h 38"/>
                <a:gd name="T26" fmla="*/ 13 w 35"/>
                <a:gd name="T27" fmla="*/ 5 h 38"/>
                <a:gd name="T28" fmla="*/ 9 w 35"/>
                <a:gd name="T29" fmla="*/ 9 h 38"/>
                <a:gd name="T30" fmla="*/ 9 w 35"/>
                <a:gd name="T31" fmla="*/ 11 h 38"/>
                <a:gd name="T32" fmla="*/ 5 w 35"/>
                <a:gd name="T33" fmla="*/ 12 h 38"/>
                <a:gd name="T34" fmla="*/ 4 w 35"/>
                <a:gd name="T35" fmla="*/ 14 h 38"/>
                <a:gd name="T36" fmla="*/ 1 w 35"/>
                <a:gd name="T37" fmla="*/ 14 h 38"/>
                <a:gd name="T38" fmla="*/ 2 w 35"/>
                <a:gd name="T39" fmla="*/ 16 h 38"/>
                <a:gd name="T40" fmla="*/ 1 w 35"/>
                <a:gd name="T41" fmla="*/ 19 h 38"/>
                <a:gd name="T42" fmla="*/ 4 w 35"/>
                <a:gd name="T43" fmla="*/ 25 h 38"/>
                <a:gd name="T44" fmla="*/ 7 w 35"/>
                <a:gd name="T45" fmla="*/ 27 h 38"/>
                <a:gd name="T46" fmla="*/ 11 w 35"/>
                <a:gd name="T47" fmla="*/ 38 h 38"/>
                <a:gd name="T48" fmla="*/ 15 w 35"/>
                <a:gd name="T49" fmla="*/ 34 h 38"/>
                <a:gd name="T50" fmla="*/ 20 w 35"/>
                <a:gd name="T51" fmla="*/ 30 h 38"/>
                <a:gd name="T52" fmla="*/ 23 w 35"/>
                <a:gd name="T53" fmla="*/ 30 h 38"/>
                <a:gd name="T54" fmla="*/ 25 w 35"/>
                <a:gd name="T55" fmla="*/ 31 h 38"/>
                <a:gd name="T56" fmla="*/ 27 w 35"/>
                <a:gd name="T57" fmla="*/ 29 h 38"/>
                <a:gd name="T58" fmla="*/ 31 w 35"/>
                <a:gd name="T59" fmla="*/ 28 h 38"/>
                <a:gd name="T60" fmla="*/ 30 w 35"/>
                <a:gd name="T61" fmla="*/ 25 h 38"/>
                <a:gd name="T62" fmla="*/ 32 w 35"/>
                <a:gd name="T63" fmla="*/ 2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5" h="38">
                  <a:moveTo>
                    <a:pt x="32" y="24"/>
                  </a:moveTo>
                  <a:cubicBezTo>
                    <a:pt x="32" y="23"/>
                    <a:pt x="32" y="23"/>
                    <a:pt x="32" y="22"/>
                  </a:cubicBezTo>
                  <a:cubicBezTo>
                    <a:pt x="32" y="21"/>
                    <a:pt x="33" y="21"/>
                    <a:pt x="33" y="21"/>
                  </a:cubicBezTo>
                  <a:cubicBezTo>
                    <a:pt x="34" y="20"/>
                    <a:pt x="34" y="18"/>
                    <a:pt x="34" y="18"/>
                  </a:cubicBezTo>
                  <a:cubicBezTo>
                    <a:pt x="35" y="16"/>
                    <a:pt x="33" y="16"/>
                    <a:pt x="31" y="16"/>
                  </a:cubicBezTo>
                  <a:cubicBezTo>
                    <a:pt x="31" y="14"/>
                    <a:pt x="28" y="16"/>
                    <a:pt x="27" y="14"/>
                  </a:cubicBezTo>
                  <a:cubicBezTo>
                    <a:pt x="27" y="14"/>
                    <a:pt x="27" y="13"/>
                    <a:pt x="27" y="13"/>
                  </a:cubicBezTo>
                  <a:cubicBezTo>
                    <a:pt x="27" y="12"/>
                    <a:pt x="27" y="12"/>
                    <a:pt x="26" y="11"/>
                  </a:cubicBezTo>
                  <a:cubicBezTo>
                    <a:pt x="25" y="11"/>
                    <a:pt x="25" y="10"/>
                    <a:pt x="24" y="9"/>
                  </a:cubicBezTo>
                  <a:cubicBezTo>
                    <a:pt x="23" y="8"/>
                    <a:pt x="22" y="6"/>
                    <a:pt x="20" y="5"/>
                  </a:cubicBezTo>
                  <a:cubicBezTo>
                    <a:pt x="19" y="5"/>
                    <a:pt x="19" y="5"/>
                    <a:pt x="18" y="4"/>
                  </a:cubicBezTo>
                  <a:cubicBezTo>
                    <a:pt x="16" y="4"/>
                    <a:pt x="17" y="4"/>
                    <a:pt x="16" y="2"/>
                  </a:cubicBezTo>
                  <a:cubicBezTo>
                    <a:pt x="15" y="0"/>
                    <a:pt x="14" y="1"/>
                    <a:pt x="12" y="2"/>
                  </a:cubicBezTo>
                  <a:cubicBezTo>
                    <a:pt x="10" y="4"/>
                    <a:pt x="13" y="4"/>
                    <a:pt x="13" y="5"/>
                  </a:cubicBezTo>
                  <a:cubicBezTo>
                    <a:pt x="13" y="8"/>
                    <a:pt x="10" y="7"/>
                    <a:pt x="9" y="9"/>
                  </a:cubicBezTo>
                  <a:cubicBezTo>
                    <a:pt x="8" y="10"/>
                    <a:pt x="9" y="11"/>
                    <a:pt x="9" y="11"/>
                  </a:cubicBezTo>
                  <a:cubicBezTo>
                    <a:pt x="8" y="13"/>
                    <a:pt x="6" y="13"/>
                    <a:pt x="5" y="12"/>
                  </a:cubicBezTo>
                  <a:cubicBezTo>
                    <a:pt x="4" y="13"/>
                    <a:pt x="4" y="14"/>
                    <a:pt x="4" y="14"/>
                  </a:cubicBezTo>
                  <a:cubicBezTo>
                    <a:pt x="3" y="14"/>
                    <a:pt x="2" y="14"/>
                    <a:pt x="1" y="14"/>
                  </a:cubicBezTo>
                  <a:cubicBezTo>
                    <a:pt x="0" y="15"/>
                    <a:pt x="1" y="15"/>
                    <a:pt x="2" y="16"/>
                  </a:cubicBezTo>
                  <a:cubicBezTo>
                    <a:pt x="2" y="17"/>
                    <a:pt x="2" y="18"/>
                    <a:pt x="1" y="19"/>
                  </a:cubicBezTo>
                  <a:cubicBezTo>
                    <a:pt x="3" y="20"/>
                    <a:pt x="3" y="23"/>
                    <a:pt x="4" y="25"/>
                  </a:cubicBezTo>
                  <a:cubicBezTo>
                    <a:pt x="5" y="26"/>
                    <a:pt x="6" y="26"/>
                    <a:pt x="7" y="27"/>
                  </a:cubicBezTo>
                  <a:cubicBezTo>
                    <a:pt x="10" y="28"/>
                    <a:pt x="12" y="35"/>
                    <a:pt x="11" y="38"/>
                  </a:cubicBezTo>
                  <a:cubicBezTo>
                    <a:pt x="14" y="38"/>
                    <a:pt x="14" y="37"/>
                    <a:pt x="15" y="34"/>
                  </a:cubicBezTo>
                  <a:cubicBezTo>
                    <a:pt x="15" y="32"/>
                    <a:pt x="18" y="31"/>
                    <a:pt x="20" y="30"/>
                  </a:cubicBezTo>
                  <a:cubicBezTo>
                    <a:pt x="22" y="30"/>
                    <a:pt x="22" y="30"/>
                    <a:pt x="23" y="30"/>
                  </a:cubicBezTo>
                  <a:cubicBezTo>
                    <a:pt x="24" y="31"/>
                    <a:pt x="24" y="31"/>
                    <a:pt x="25" y="31"/>
                  </a:cubicBezTo>
                  <a:cubicBezTo>
                    <a:pt x="26" y="31"/>
                    <a:pt x="26" y="29"/>
                    <a:pt x="27" y="29"/>
                  </a:cubicBezTo>
                  <a:cubicBezTo>
                    <a:pt x="28" y="28"/>
                    <a:pt x="30" y="28"/>
                    <a:pt x="31" y="28"/>
                  </a:cubicBezTo>
                  <a:cubicBezTo>
                    <a:pt x="30" y="27"/>
                    <a:pt x="30" y="26"/>
                    <a:pt x="30" y="25"/>
                  </a:cubicBezTo>
                  <a:cubicBezTo>
                    <a:pt x="30" y="24"/>
                    <a:pt x="32" y="25"/>
                    <a:pt x="32" y="24"/>
                  </a:cubicBezTo>
                  <a:close/>
                </a:path>
              </a:pathLst>
            </a:custGeom>
            <a:grpFill/>
            <a:ln w="3175" cap="rnd">
              <a:solidFill>
                <a:srgbClr val="C8C9C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4" name="Freeform 18">
              <a:extLst>
                <a:ext uri="{FF2B5EF4-FFF2-40B4-BE49-F238E27FC236}">
                  <a16:creationId xmlns:a16="http://schemas.microsoft.com/office/drawing/2014/main" id="{E8DBABE8-35F2-8285-F1F3-A69776CB1BBC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9438" y="2752725"/>
              <a:ext cx="3175" cy="11112"/>
            </a:xfrm>
            <a:custGeom>
              <a:avLst/>
              <a:gdLst>
                <a:gd name="T0" fmla="*/ 0 w 2"/>
                <a:gd name="T1" fmla="*/ 3 h 7"/>
                <a:gd name="T2" fmla="*/ 2 w 2"/>
                <a:gd name="T3" fmla="*/ 7 h 7"/>
                <a:gd name="T4" fmla="*/ 2 w 2"/>
                <a:gd name="T5" fmla="*/ 5 h 7"/>
                <a:gd name="T6" fmla="*/ 0 w 2"/>
                <a:gd name="T7" fmla="*/ 0 h 7"/>
                <a:gd name="T8" fmla="*/ 0 w 2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7">
                  <a:moveTo>
                    <a:pt x="0" y="3"/>
                  </a:moveTo>
                  <a:lnTo>
                    <a:pt x="2" y="7"/>
                  </a:lnTo>
                  <a:lnTo>
                    <a:pt x="2" y="5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grpFill/>
            <a:ln w="3175" cap="rnd">
              <a:solidFill>
                <a:srgbClr val="C8C9C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5" name="Freeform 19">
              <a:extLst>
                <a:ext uri="{FF2B5EF4-FFF2-40B4-BE49-F238E27FC236}">
                  <a16:creationId xmlns:a16="http://schemas.microsoft.com/office/drawing/2014/main" id="{0F4E4D71-69A1-ECD3-03B6-9ACED86301B6}"/>
                </a:ext>
              </a:extLst>
            </p:cNvPr>
            <p:cNvSpPr>
              <a:spLocks/>
            </p:cNvSpPr>
            <p:nvPr/>
          </p:nvSpPr>
          <p:spPr bwMode="auto">
            <a:xfrm>
              <a:off x="7127875" y="2703513"/>
              <a:ext cx="3175" cy="7937"/>
            </a:xfrm>
            <a:custGeom>
              <a:avLst/>
              <a:gdLst>
                <a:gd name="T0" fmla="*/ 0 w 2"/>
                <a:gd name="T1" fmla="*/ 2 h 5"/>
                <a:gd name="T2" fmla="*/ 0 w 2"/>
                <a:gd name="T3" fmla="*/ 5 h 5"/>
                <a:gd name="T4" fmla="*/ 2 w 2"/>
                <a:gd name="T5" fmla="*/ 2 h 5"/>
                <a:gd name="T6" fmla="*/ 2 w 2"/>
                <a:gd name="T7" fmla="*/ 0 h 5"/>
                <a:gd name="T8" fmla="*/ 0 w 2"/>
                <a:gd name="T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0" y="2"/>
                  </a:moveTo>
                  <a:lnTo>
                    <a:pt x="0" y="5"/>
                  </a:lnTo>
                  <a:lnTo>
                    <a:pt x="2" y="2"/>
                  </a:lnTo>
                  <a:lnTo>
                    <a:pt x="2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3175" cap="rnd">
              <a:solidFill>
                <a:srgbClr val="C8C9C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6" name="Freeform 20">
              <a:extLst>
                <a:ext uri="{FF2B5EF4-FFF2-40B4-BE49-F238E27FC236}">
                  <a16:creationId xmlns:a16="http://schemas.microsoft.com/office/drawing/2014/main" id="{DA73A159-0BF7-67FD-B74F-213B08F8ED9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94475" y="2197100"/>
              <a:ext cx="852488" cy="566737"/>
            </a:xfrm>
            <a:custGeom>
              <a:avLst/>
              <a:gdLst>
                <a:gd name="T0" fmla="*/ 222 w 224"/>
                <a:gd name="T1" fmla="*/ 54 h 149"/>
                <a:gd name="T2" fmla="*/ 220 w 224"/>
                <a:gd name="T3" fmla="*/ 43 h 149"/>
                <a:gd name="T4" fmla="*/ 205 w 224"/>
                <a:gd name="T5" fmla="*/ 38 h 149"/>
                <a:gd name="T6" fmla="*/ 194 w 224"/>
                <a:gd name="T7" fmla="*/ 32 h 149"/>
                <a:gd name="T8" fmla="*/ 188 w 224"/>
                <a:gd name="T9" fmla="*/ 16 h 149"/>
                <a:gd name="T10" fmla="*/ 182 w 224"/>
                <a:gd name="T11" fmla="*/ 12 h 149"/>
                <a:gd name="T12" fmla="*/ 169 w 224"/>
                <a:gd name="T13" fmla="*/ 5 h 149"/>
                <a:gd name="T14" fmla="*/ 160 w 224"/>
                <a:gd name="T15" fmla="*/ 2 h 149"/>
                <a:gd name="T16" fmla="*/ 157 w 224"/>
                <a:gd name="T17" fmla="*/ 21 h 149"/>
                <a:gd name="T18" fmla="*/ 140 w 224"/>
                <a:gd name="T19" fmla="*/ 27 h 149"/>
                <a:gd name="T20" fmla="*/ 129 w 224"/>
                <a:gd name="T21" fmla="*/ 37 h 149"/>
                <a:gd name="T22" fmla="*/ 118 w 224"/>
                <a:gd name="T23" fmla="*/ 22 h 149"/>
                <a:gd name="T24" fmla="*/ 107 w 224"/>
                <a:gd name="T25" fmla="*/ 24 h 149"/>
                <a:gd name="T26" fmla="*/ 93 w 224"/>
                <a:gd name="T27" fmla="*/ 32 h 149"/>
                <a:gd name="T28" fmla="*/ 82 w 224"/>
                <a:gd name="T29" fmla="*/ 27 h 149"/>
                <a:gd name="T30" fmla="*/ 82 w 224"/>
                <a:gd name="T31" fmla="*/ 49 h 149"/>
                <a:gd name="T32" fmla="*/ 72 w 224"/>
                <a:gd name="T33" fmla="*/ 59 h 149"/>
                <a:gd name="T34" fmla="*/ 61 w 224"/>
                <a:gd name="T35" fmla="*/ 49 h 149"/>
                <a:gd name="T36" fmla="*/ 65 w 224"/>
                <a:gd name="T37" fmla="*/ 31 h 149"/>
                <a:gd name="T38" fmla="*/ 60 w 224"/>
                <a:gd name="T39" fmla="*/ 24 h 149"/>
                <a:gd name="T40" fmla="*/ 50 w 224"/>
                <a:gd name="T41" fmla="*/ 16 h 149"/>
                <a:gd name="T42" fmla="*/ 33 w 224"/>
                <a:gd name="T43" fmla="*/ 6 h 149"/>
                <a:gd name="T44" fmla="*/ 36 w 224"/>
                <a:gd name="T45" fmla="*/ 11 h 149"/>
                <a:gd name="T46" fmla="*/ 40 w 224"/>
                <a:gd name="T47" fmla="*/ 18 h 149"/>
                <a:gd name="T48" fmla="*/ 42 w 224"/>
                <a:gd name="T49" fmla="*/ 31 h 149"/>
                <a:gd name="T50" fmla="*/ 33 w 224"/>
                <a:gd name="T51" fmla="*/ 26 h 149"/>
                <a:gd name="T52" fmla="*/ 19 w 224"/>
                <a:gd name="T53" fmla="*/ 22 h 149"/>
                <a:gd name="T54" fmla="*/ 22 w 224"/>
                <a:gd name="T55" fmla="*/ 39 h 149"/>
                <a:gd name="T56" fmla="*/ 19 w 224"/>
                <a:gd name="T57" fmla="*/ 45 h 149"/>
                <a:gd name="T58" fmla="*/ 11 w 224"/>
                <a:gd name="T59" fmla="*/ 52 h 149"/>
                <a:gd name="T60" fmla="*/ 33 w 224"/>
                <a:gd name="T61" fmla="*/ 49 h 149"/>
                <a:gd name="T62" fmla="*/ 40 w 224"/>
                <a:gd name="T63" fmla="*/ 45 h 149"/>
                <a:gd name="T64" fmla="*/ 49 w 224"/>
                <a:gd name="T65" fmla="*/ 52 h 149"/>
                <a:gd name="T66" fmla="*/ 41 w 224"/>
                <a:gd name="T67" fmla="*/ 66 h 149"/>
                <a:gd name="T68" fmla="*/ 38 w 224"/>
                <a:gd name="T69" fmla="*/ 74 h 149"/>
                <a:gd name="T70" fmla="*/ 30 w 224"/>
                <a:gd name="T71" fmla="*/ 74 h 149"/>
                <a:gd name="T72" fmla="*/ 24 w 224"/>
                <a:gd name="T73" fmla="*/ 77 h 149"/>
                <a:gd name="T74" fmla="*/ 16 w 224"/>
                <a:gd name="T75" fmla="*/ 86 h 149"/>
                <a:gd name="T76" fmla="*/ 38 w 224"/>
                <a:gd name="T77" fmla="*/ 85 h 149"/>
                <a:gd name="T78" fmla="*/ 43 w 224"/>
                <a:gd name="T79" fmla="*/ 93 h 149"/>
                <a:gd name="T80" fmla="*/ 56 w 224"/>
                <a:gd name="T81" fmla="*/ 93 h 149"/>
                <a:gd name="T82" fmla="*/ 54 w 224"/>
                <a:gd name="T83" fmla="*/ 96 h 149"/>
                <a:gd name="T84" fmla="*/ 57 w 224"/>
                <a:gd name="T85" fmla="*/ 105 h 149"/>
                <a:gd name="T86" fmla="*/ 49 w 224"/>
                <a:gd name="T87" fmla="*/ 114 h 149"/>
                <a:gd name="T88" fmla="*/ 38 w 224"/>
                <a:gd name="T89" fmla="*/ 120 h 149"/>
                <a:gd name="T90" fmla="*/ 41 w 224"/>
                <a:gd name="T91" fmla="*/ 129 h 149"/>
                <a:gd name="T92" fmla="*/ 76 w 224"/>
                <a:gd name="T93" fmla="*/ 132 h 149"/>
                <a:gd name="T94" fmla="*/ 86 w 224"/>
                <a:gd name="T95" fmla="*/ 134 h 149"/>
                <a:gd name="T96" fmla="*/ 111 w 224"/>
                <a:gd name="T97" fmla="*/ 148 h 149"/>
                <a:gd name="T98" fmla="*/ 138 w 224"/>
                <a:gd name="T99" fmla="*/ 137 h 149"/>
                <a:gd name="T100" fmla="*/ 144 w 224"/>
                <a:gd name="T101" fmla="*/ 131 h 149"/>
                <a:gd name="T102" fmla="*/ 156 w 224"/>
                <a:gd name="T103" fmla="*/ 126 h 149"/>
                <a:gd name="T104" fmla="*/ 171 w 224"/>
                <a:gd name="T105" fmla="*/ 118 h 149"/>
                <a:gd name="T106" fmla="*/ 189 w 224"/>
                <a:gd name="T107" fmla="*/ 104 h 149"/>
                <a:gd name="T108" fmla="*/ 195 w 224"/>
                <a:gd name="T109" fmla="*/ 103 h 149"/>
                <a:gd name="T110" fmla="*/ 209 w 224"/>
                <a:gd name="T111" fmla="*/ 87 h 149"/>
                <a:gd name="T112" fmla="*/ 207 w 224"/>
                <a:gd name="T113" fmla="*/ 78 h 149"/>
                <a:gd name="T114" fmla="*/ 216 w 224"/>
                <a:gd name="T115" fmla="*/ 67 h 149"/>
                <a:gd name="T116" fmla="*/ 224 w 224"/>
                <a:gd name="T117" fmla="*/ 63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24" h="149">
                  <a:moveTo>
                    <a:pt x="224" y="63"/>
                  </a:moveTo>
                  <a:cubicBezTo>
                    <a:pt x="224" y="62"/>
                    <a:pt x="224" y="62"/>
                    <a:pt x="224" y="62"/>
                  </a:cubicBezTo>
                  <a:cubicBezTo>
                    <a:pt x="224" y="61"/>
                    <a:pt x="224" y="60"/>
                    <a:pt x="224" y="58"/>
                  </a:cubicBezTo>
                  <a:cubicBezTo>
                    <a:pt x="223" y="59"/>
                    <a:pt x="222" y="61"/>
                    <a:pt x="222" y="62"/>
                  </a:cubicBezTo>
                  <a:cubicBezTo>
                    <a:pt x="220" y="61"/>
                    <a:pt x="220" y="61"/>
                    <a:pt x="220" y="61"/>
                  </a:cubicBezTo>
                  <a:cubicBezTo>
                    <a:pt x="221" y="60"/>
                    <a:pt x="221" y="60"/>
                    <a:pt x="221" y="60"/>
                  </a:cubicBezTo>
                  <a:cubicBezTo>
                    <a:pt x="219" y="60"/>
                    <a:pt x="219" y="60"/>
                    <a:pt x="219" y="60"/>
                  </a:cubicBezTo>
                  <a:cubicBezTo>
                    <a:pt x="221" y="59"/>
                    <a:pt x="221" y="59"/>
                    <a:pt x="221" y="59"/>
                  </a:cubicBezTo>
                  <a:cubicBezTo>
                    <a:pt x="221" y="59"/>
                    <a:pt x="221" y="58"/>
                    <a:pt x="221" y="58"/>
                  </a:cubicBezTo>
                  <a:cubicBezTo>
                    <a:pt x="219" y="58"/>
                    <a:pt x="216" y="58"/>
                    <a:pt x="214" y="59"/>
                  </a:cubicBezTo>
                  <a:cubicBezTo>
                    <a:pt x="213" y="59"/>
                    <a:pt x="213" y="58"/>
                    <a:pt x="213" y="58"/>
                  </a:cubicBezTo>
                  <a:cubicBezTo>
                    <a:pt x="216" y="58"/>
                    <a:pt x="220" y="58"/>
                    <a:pt x="222" y="54"/>
                  </a:cubicBezTo>
                  <a:cubicBezTo>
                    <a:pt x="222" y="54"/>
                    <a:pt x="222" y="54"/>
                    <a:pt x="222" y="54"/>
                  </a:cubicBezTo>
                  <a:cubicBezTo>
                    <a:pt x="219" y="52"/>
                    <a:pt x="216" y="54"/>
                    <a:pt x="213" y="55"/>
                  </a:cubicBezTo>
                  <a:cubicBezTo>
                    <a:pt x="214" y="54"/>
                    <a:pt x="216" y="53"/>
                    <a:pt x="217" y="53"/>
                  </a:cubicBezTo>
                  <a:cubicBezTo>
                    <a:pt x="218" y="52"/>
                    <a:pt x="218" y="52"/>
                    <a:pt x="218" y="52"/>
                  </a:cubicBezTo>
                  <a:cubicBezTo>
                    <a:pt x="218" y="51"/>
                    <a:pt x="218" y="51"/>
                    <a:pt x="218" y="51"/>
                  </a:cubicBezTo>
                  <a:cubicBezTo>
                    <a:pt x="216" y="50"/>
                    <a:pt x="216" y="50"/>
                    <a:pt x="216" y="50"/>
                  </a:cubicBezTo>
                  <a:cubicBezTo>
                    <a:pt x="217" y="50"/>
                    <a:pt x="217" y="50"/>
                    <a:pt x="217" y="50"/>
                  </a:cubicBezTo>
                  <a:cubicBezTo>
                    <a:pt x="219" y="50"/>
                    <a:pt x="219" y="50"/>
                    <a:pt x="219" y="50"/>
                  </a:cubicBezTo>
                  <a:cubicBezTo>
                    <a:pt x="219" y="49"/>
                    <a:pt x="219" y="49"/>
                    <a:pt x="219" y="49"/>
                  </a:cubicBezTo>
                  <a:cubicBezTo>
                    <a:pt x="219" y="48"/>
                    <a:pt x="219" y="48"/>
                    <a:pt x="219" y="48"/>
                  </a:cubicBezTo>
                  <a:cubicBezTo>
                    <a:pt x="220" y="47"/>
                    <a:pt x="220" y="47"/>
                    <a:pt x="220" y="47"/>
                  </a:cubicBezTo>
                  <a:cubicBezTo>
                    <a:pt x="219" y="46"/>
                    <a:pt x="220" y="44"/>
                    <a:pt x="220" y="43"/>
                  </a:cubicBezTo>
                  <a:cubicBezTo>
                    <a:pt x="218" y="41"/>
                    <a:pt x="218" y="41"/>
                    <a:pt x="218" y="41"/>
                  </a:cubicBezTo>
                  <a:cubicBezTo>
                    <a:pt x="217" y="41"/>
                    <a:pt x="217" y="41"/>
                    <a:pt x="217" y="41"/>
                  </a:cubicBezTo>
                  <a:cubicBezTo>
                    <a:pt x="217" y="42"/>
                    <a:pt x="216" y="42"/>
                    <a:pt x="216" y="43"/>
                  </a:cubicBezTo>
                  <a:cubicBezTo>
                    <a:pt x="215" y="42"/>
                    <a:pt x="215" y="41"/>
                    <a:pt x="215" y="40"/>
                  </a:cubicBezTo>
                  <a:cubicBezTo>
                    <a:pt x="214" y="40"/>
                    <a:pt x="214" y="40"/>
                    <a:pt x="214" y="40"/>
                  </a:cubicBezTo>
                  <a:cubicBezTo>
                    <a:pt x="214" y="39"/>
                    <a:pt x="214" y="39"/>
                    <a:pt x="214" y="39"/>
                  </a:cubicBezTo>
                  <a:cubicBezTo>
                    <a:pt x="214" y="38"/>
                    <a:pt x="214" y="38"/>
                    <a:pt x="214" y="38"/>
                  </a:cubicBezTo>
                  <a:cubicBezTo>
                    <a:pt x="211" y="39"/>
                    <a:pt x="211" y="39"/>
                    <a:pt x="211" y="39"/>
                  </a:cubicBezTo>
                  <a:cubicBezTo>
                    <a:pt x="206" y="37"/>
                    <a:pt x="206" y="37"/>
                    <a:pt x="206" y="37"/>
                  </a:cubicBezTo>
                  <a:cubicBezTo>
                    <a:pt x="207" y="39"/>
                    <a:pt x="207" y="39"/>
                    <a:pt x="207" y="39"/>
                  </a:cubicBezTo>
                  <a:cubicBezTo>
                    <a:pt x="206" y="38"/>
                    <a:pt x="206" y="38"/>
                    <a:pt x="206" y="38"/>
                  </a:cubicBezTo>
                  <a:cubicBezTo>
                    <a:pt x="205" y="38"/>
                    <a:pt x="205" y="38"/>
                    <a:pt x="205" y="38"/>
                  </a:cubicBezTo>
                  <a:cubicBezTo>
                    <a:pt x="204" y="40"/>
                    <a:pt x="203" y="42"/>
                    <a:pt x="201" y="44"/>
                  </a:cubicBezTo>
                  <a:cubicBezTo>
                    <a:pt x="201" y="43"/>
                    <a:pt x="201" y="43"/>
                    <a:pt x="201" y="43"/>
                  </a:cubicBezTo>
                  <a:cubicBezTo>
                    <a:pt x="202" y="42"/>
                    <a:pt x="204" y="40"/>
                    <a:pt x="204" y="38"/>
                  </a:cubicBezTo>
                  <a:cubicBezTo>
                    <a:pt x="206" y="37"/>
                    <a:pt x="206" y="37"/>
                    <a:pt x="206" y="37"/>
                  </a:cubicBezTo>
                  <a:cubicBezTo>
                    <a:pt x="205" y="36"/>
                    <a:pt x="203" y="36"/>
                    <a:pt x="203" y="34"/>
                  </a:cubicBezTo>
                  <a:cubicBezTo>
                    <a:pt x="204" y="32"/>
                    <a:pt x="204" y="32"/>
                    <a:pt x="204" y="32"/>
                  </a:cubicBezTo>
                  <a:cubicBezTo>
                    <a:pt x="203" y="31"/>
                    <a:pt x="203" y="31"/>
                    <a:pt x="203" y="31"/>
                  </a:cubicBezTo>
                  <a:cubicBezTo>
                    <a:pt x="200" y="33"/>
                    <a:pt x="197" y="34"/>
                    <a:pt x="195" y="35"/>
                  </a:cubicBezTo>
                  <a:cubicBezTo>
                    <a:pt x="194" y="35"/>
                    <a:pt x="194" y="35"/>
                    <a:pt x="194" y="35"/>
                  </a:cubicBezTo>
                  <a:cubicBezTo>
                    <a:pt x="195" y="32"/>
                    <a:pt x="195" y="32"/>
                    <a:pt x="195" y="32"/>
                  </a:cubicBezTo>
                  <a:cubicBezTo>
                    <a:pt x="194" y="33"/>
                    <a:pt x="194" y="34"/>
                    <a:pt x="193" y="34"/>
                  </a:cubicBezTo>
                  <a:cubicBezTo>
                    <a:pt x="194" y="32"/>
                    <a:pt x="194" y="32"/>
                    <a:pt x="194" y="32"/>
                  </a:cubicBezTo>
                  <a:cubicBezTo>
                    <a:pt x="194" y="31"/>
                    <a:pt x="194" y="31"/>
                    <a:pt x="194" y="31"/>
                  </a:cubicBezTo>
                  <a:cubicBezTo>
                    <a:pt x="196" y="29"/>
                    <a:pt x="198" y="26"/>
                    <a:pt x="197" y="23"/>
                  </a:cubicBezTo>
                  <a:cubicBezTo>
                    <a:pt x="196" y="22"/>
                    <a:pt x="196" y="21"/>
                    <a:pt x="196" y="20"/>
                  </a:cubicBezTo>
                  <a:cubicBezTo>
                    <a:pt x="195" y="19"/>
                    <a:pt x="195" y="19"/>
                    <a:pt x="195" y="19"/>
                  </a:cubicBezTo>
                  <a:cubicBezTo>
                    <a:pt x="194" y="19"/>
                    <a:pt x="194" y="19"/>
                    <a:pt x="194" y="19"/>
                  </a:cubicBezTo>
                  <a:cubicBezTo>
                    <a:pt x="192" y="21"/>
                    <a:pt x="192" y="21"/>
                    <a:pt x="192" y="21"/>
                  </a:cubicBezTo>
                  <a:cubicBezTo>
                    <a:pt x="191" y="21"/>
                    <a:pt x="189" y="21"/>
                    <a:pt x="188" y="21"/>
                  </a:cubicBezTo>
                  <a:cubicBezTo>
                    <a:pt x="188" y="20"/>
                    <a:pt x="188" y="20"/>
                    <a:pt x="188" y="20"/>
                  </a:cubicBezTo>
                  <a:cubicBezTo>
                    <a:pt x="188" y="19"/>
                    <a:pt x="188" y="19"/>
                    <a:pt x="188" y="19"/>
                  </a:cubicBezTo>
                  <a:cubicBezTo>
                    <a:pt x="187" y="19"/>
                    <a:pt x="186" y="19"/>
                    <a:pt x="186" y="18"/>
                  </a:cubicBezTo>
                  <a:cubicBezTo>
                    <a:pt x="186" y="17"/>
                    <a:pt x="186" y="17"/>
                    <a:pt x="186" y="17"/>
                  </a:cubicBezTo>
                  <a:cubicBezTo>
                    <a:pt x="188" y="16"/>
                    <a:pt x="188" y="16"/>
                    <a:pt x="188" y="16"/>
                  </a:cubicBezTo>
                  <a:cubicBezTo>
                    <a:pt x="189" y="15"/>
                    <a:pt x="190" y="14"/>
                    <a:pt x="190" y="13"/>
                  </a:cubicBezTo>
                  <a:cubicBezTo>
                    <a:pt x="189" y="11"/>
                    <a:pt x="189" y="11"/>
                    <a:pt x="189" y="11"/>
                  </a:cubicBezTo>
                  <a:cubicBezTo>
                    <a:pt x="188" y="11"/>
                    <a:pt x="188" y="11"/>
                    <a:pt x="188" y="11"/>
                  </a:cubicBezTo>
                  <a:cubicBezTo>
                    <a:pt x="189" y="9"/>
                    <a:pt x="189" y="9"/>
                    <a:pt x="189" y="9"/>
                  </a:cubicBezTo>
                  <a:cubicBezTo>
                    <a:pt x="191" y="9"/>
                    <a:pt x="195" y="6"/>
                    <a:pt x="196" y="4"/>
                  </a:cubicBezTo>
                  <a:cubicBezTo>
                    <a:pt x="193" y="5"/>
                    <a:pt x="193" y="5"/>
                    <a:pt x="193" y="5"/>
                  </a:cubicBezTo>
                  <a:cubicBezTo>
                    <a:pt x="191" y="5"/>
                    <a:pt x="191" y="5"/>
                    <a:pt x="191" y="5"/>
                  </a:cubicBezTo>
                  <a:cubicBezTo>
                    <a:pt x="189" y="5"/>
                    <a:pt x="188" y="6"/>
                    <a:pt x="188" y="8"/>
                  </a:cubicBezTo>
                  <a:cubicBezTo>
                    <a:pt x="186" y="9"/>
                    <a:pt x="186" y="9"/>
                    <a:pt x="186" y="9"/>
                  </a:cubicBezTo>
                  <a:cubicBezTo>
                    <a:pt x="186" y="10"/>
                    <a:pt x="186" y="10"/>
                    <a:pt x="186" y="10"/>
                  </a:cubicBezTo>
                  <a:cubicBezTo>
                    <a:pt x="185" y="11"/>
                    <a:pt x="184" y="11"/>
                    <a:pt x="182" y="11"/>
                  </a:cubicBezTo>
                  <a:cubicBezTo>
                    <a:pt x="182" y="12"/>
                    <a:pt x="182" y="12"/>
                    <a:pt x="182" y="12"/>
                  </a:cubicBezTo>
                  <a:cubicBezTo>
                    <a:pt x="182" y="14"/>
                    <a:pt x="182" y="15"/>
                    <a:pt x="181" y="17"/>
                  </a:cubicBezTo>
                  <a:cubicBezTo>
                    <a:pt x="181" y="16"/>
                    <a:pt x="180" y="15"/>
                    <a:pt x="178" y="14"/>
                  </a:cubicBezTo>
                  <a:cubicBezTo>
                    <a:pt x="178" y="13"/>
                    <a:pt x="178" y="13"/>
                    <a:pt x="178" y="13"/>
                  </a:cubicBezTo>
                  <a:cubicBezTo>
                    <a:pt x="175" y="13"/>
                    <a:pt x="175" y="13"/>
                    <a:pt x="175" y="13"/>
                  </a:cubicBezTo>
                  <a:cubicBezTo>
                    <a:pt x="175" y="12"/>
                    <a:pt x="175" y="12"/>
                    <a:pt x="175" y="12"/>
                  </a:cubicBezTo>
                  <a:cubicBezTo>
                    <a:pt x="174" y="12"/>
                    <a:pt x="174" y="11"/>
                    <a:pt x="173" y="11"/>
                  </a:cubicBezTo>
                  <a:cubicBezTo>
                    <a:pt x="174" y="10"/>
                    <a:pt x="174" y="9"/>
                    <a:pt x="175" y="8"/>
                  </a:cubicBezTo>
                  <a:cubicBezTo>
                    <a:pt x="174" y="6"/>
                    <a:pt x="174" y="6"/>
                    <a:pt x="174" y="6"/>
                  </a:cubicBezTo>
                  <a:cubicBezTo>
                    <a:pt x="173" y="5"/>
                    <a:pt x="173" y="5"/>
                    <a:pt x="173" y="5"/>
                  </a:cubicBezTo>
                  <a:cubicBezTo>
                    <a:pt x="171" y="6"/>
                    <a:pt x="171" y="6"/>
                    <a:pt x="171" y="6"/>
                  </a:cubicBezTo>
                  <a:cubicBezTo>
                    <a:pt x="172" y="5"/>
                    <a:pt x="172" y="5"/>
                    <a:pt x="172" y="5"/>
                  </a:cubicBezTo>
                  <a:cubicBezTo>
                    <a:pt x="169" y="5"/>
                    <a:pt x="169" y="5"/>
                    <a:pt x="169" y="5"/>
                  </a:cubicBezTo>
                  <a:cubicBezTo>
                    <a:pt x="169" y="3"/>
                    <a:pt x="169" y="3"/>
                    <a:pt x="169" y="3"/>
                  </a:cubicBezTo>
                  <a:cubicBezTo>
                    <a:pt x="170" y="2"/>
                    <a:pt x="170" y="2"/>
                    <a:pt x="170" y="2"/>
                  </a:cubicBezTo>
                  <a:cubicBezTo>
                    <a:pt x="169" y="1"/>
                    <a:pt x="168" y="1"/>
                    <a:pt x="167" y="0"/>
                  </a:cubicBezTo>
                  <a:cubicBezTo>
                    <a:pt x="166" y="0"/>
                    <a:pt x="166" y="0"/>
                    <a:pt x="166" y="0"/>
                  </a:cubicBezTo>
                  <a:cubicBezTo>
                    <a:pt x="165" y="0"/>
                    <a:pt x="165" y="0"/>
                    <a:pt x="165" y="0"/>
                  </a:cubicBezTo>
                  <a:cubicBezTo>
                    <a:pt x="164" y="1"/>
                    <a:pt x="164" y="1"/>
                    <a:pt x="164" y="1"/>
                  </a:cubicBezTo>
                  <a:cubicBezTo>
                    <a:pt x="164" y="1"/>
                    <a:pt x="164" y="1"/>
                    <a:pt x="164" y="1"/>
                  </a:cubicBezTo>
                  <a:cubicBezTo>
                    <a:pt x="163" y="1"/>
                    <a:pt x="163" y="1"/>
                    <a:pt x="163" y="1"/>
                  </a:cubicBezTo>
                  <a:cubicBezTo>
                    <a:pt x="163" y="2"/>
                    <a:pt x="163" y="2"/>
                    <a:pt x="163" y="2"/>
                  </a:cubicBezTo>
                  <a:cubicBezTo>
                    <a:pt x="162" y="3"/>
                    <a:pt x="162" y="3"/>
                    <a:pt x="162" y="3"/>
                  </a:cubicBezTo>
                  <a:cubicBezTo>
                    <a:pt x="161" y="1"/>
                    <a:pt x="161" y="1"/>
                    <a:pt x="161" y="1"/>
                  </a:cubicBezTo>
                  <a:cubicBezTo>
                    <a:pt x="160" y="2"/>
                    <a:pt x="160" y="2"/>
                    <a:pt x="160" y="2"/>
                  </a:cubicBezTo>
                  <a:cubicBezTo>
                    <a:pt x="160" y="1"/>
                    <a:pt x="160" y="1"/>
                    <a:pt x="160" y="1"/>
                  </a:cubicBezTo>
                  <a:cubicBezTo>
                    <a:pt x="158" y="2"/>
                    <a:pt x="158" y="2"/>
                    <a:pt x="158" y="2"/>
                  </a:cubicBezTo>
                  <a:cubicBezTo>
                    <a:pt x="158" y="3"/>
                    <a:pt x="158" y="3"/>
                    <a:pt x="158" y="3"/>
                  </a:cubicBezTo>
                  <a:cubicBezTo>
                    <a:pt x="157" y="2"/>
                    <a:pt x="157" y="2"/>
                    <a:pt x="157" y="2"/>
                  </a:cubicBezTo>
                  <a:cubicBezTo>
                    <a:pt x="156" y="4"/>
                    <a:pt x="158" y="6"/>
                    <a:pt x="158" y="8"/>
                  </a:cubicBezTo>
                  <a:cubicBezTo>
                    <a:pt x="161" y="11"/>
                    <a:pt x="159" y="13"/>
                    <a:pt x="160" y="17"/>
                  </a:cubicBezTo>
                  <a:cubicBezTo>
                    <a:pt x="161" y="18"/>
                    <a:pt x="161" y="18"/>
                    <a:pt x="161" y="18"/>
                  </a:cubicBezTo>
                  <a:cubicBezTo>
                    <a:pt x="160" y="18"/>
                    <a:pt x="160" y="17"/>
                    <a:pt x="159" y="17"/>
                  </a:cubicBezTo>
                  <a:cubicBezTo>
                    <a:pt x="157" y="18"/>
                    <a:pt x="157" y="18"/>
                    <a:pt x="157" y="18"/>
                  </a:cubicBezTo>
                  <a:cubicBezTo>
                    <a:pt x="158" y="17"/>
                    <a:pt x="158" y="17"/>
                    <a:pt x="159" y="16"/>
                  </a:cubicBezTo>
                  <a:cubicBezTo>
                    <a:pt x="156" y="18"/>
                    <a:pt x="155" y="18"/>
                    <a:pt x="158" y="21"/>
                  </a:cubicBezTo>
                  <a:cubicBezTo>
                    <a:pt x="157" y="21"/>
                    <a:pt x="157" y="21"/>
                    <a:pt x="157" y="21"/>
                  </a:cubicBezTo>
                  <a:cubicBezTo>
                    <a:pt x="156" y="19"/>
                    <a:pt x="156" y="19"/>
                    <a:pt x="156" y="19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4" y="20"/>
                    <a:pt x="154" y="20"/>
                    <a:pt x="154" y="20"/>
                  </a:cubicBezTo>
                  <a:cubicBezTo>
                    <a:pt x="154" y="19"/>
                    <a:pt x="154" y="19"/>
                    <a:pt x="154" y="19"/>
                  </a:cubicBezTo>
                  <a:cubicBezTo>
                    <a:pt x="153" y="19"/>
                    <a:pt x="152" y="20"/>
                    <a:pt x="151" y="21"/>
                  </a:cubicBezTo>
                  <a:cubicBezTo>
                    <a:pt x="151" y="20"/>
                    <a:pt x="151" y="20"/>
                    <a:pt x="151" y="20"/>
                  </a:cubicBezTo>
                  <a:cubicBezTo>
                    <a:pt x="150" y="16"/>
                    <a:pt x="146" y="15"/>
                    <a:pt x="144" y="19"/>
                  </a:cubicBezTo>
                  <a:cubicBezTo>
                    <a:pt x="145" y="22"/>
                    <a:pt x="141" y="25"/>
                    <a:pt x="142" y="28"/>
                  </a:cubicBezTo>
                  <a:cubicBezTo>
                    <a:pt x="141" y="27"/>
                    <a:pt x="141" y="27"/>
                    <a:pt x="141" y="27"/>
                  </a:cubicBezTo>
                  <a:cubicBezTo>
                    <a:pt x="138" y="27"/>
                    <a:pt x="138" y="27"/>
                    <a:pt x="138" y="27"/>
                  </a:cubicBezTo>
                  <a:cubicBezTo>
                    <a:pt x="139" y="27"/>
                    <a:pt x="139" y="27"/>
                    <a:pt x="139" y="27"/>
                  </a:cubicBezTo>
                  <a:cubicBezTo>
                    <a:pt x="140" y="27"/>
                    <a:pt x="140" y="27"/>
                    <a:pt x="140" y="27"/>
                  </a:cubicBezTo>
                  <a:cubicBezTo>
                    <a:pt x="138" y="28"/>
                    <a:pt x="140" y="29"/>
                    <a:pt x="140" y="31"/>
                  </a:cubicBezTo>
                  <a:cubicBezTo>
                    <a:pt x="138" y="27"/>
                    <a:pt x="136" y="24"/>
                    <a:pt x="133" y="22"/>
                  </a:cubicBezTo>
                  <a:cubicBezTo>
                    <a:pt x="133" y="22"/>
                    <a:pt x="133" y="22"/>
                    <a:pt x="133" y="22"/>
                  </a:cubicBezTo>
                  <a:cubicBezTo>
                    <a:pt x="132" y="20"/>
                    <a:pt x="132" y="20"/>
                    <a:pt x="132" y="20"/>
                  </a:cubicBezTo>
                  <a:cubicBezTo>
                    <a:pt x="131" y="20"/>
                    <a:pt x="131" y="20"/>
                    <a:pt x="131" y="20"/>
                  </a:cubicBezTo>
                  <a:cubicBezTo>
                    <a:pt x="129" y="20"/>
                    <a:pt x="129" y="20"/>
                    <a:pt x="129" y="20"/>
                  </a:cubicBezTo>
                  <a:cubicBezTo>
                    <a:pt x="128" y="19"/>
                    <a:pt x="128" y="19"/>
                    <a:pt x="128" y="19"/>
                  </a:cubicBezTo>
                  <a:cubicBezTo>
                    <a:pt x="127" y="20"/>
                    <a:pt x="126" y="19"/>
                    <a:pt x="124" y="19"/>
                  </a:cubicBezTo>
                  <a:cubicBezTo>
                    <a:pt x="122" y="23"/>
                    <a:pt x="126" y="26"/>
                    <a:pt x="126" y="30"/>
                  </a:cubicBezTo>
                  <a:cubicBezTo>
                    <a:pt x="127" y="31"/>
                    <a:pt x="127" y="31"/>
                    <a:pt x="127" y="31"/>
                  </a:cubicBezTo>
                  <a:cubicBezTo>
                    <a:pt x="128" y="31"/>
                    <a:pt x="128" y="31"/>
                    <a:pt x="128" y="31"/>
                  </a:cubicBezTo>
                  <a:cubicBezTo>
                    <a:pt x="129" y="33"/>
                    <a:pt x="130" y="35"/>
                    <a:pt x="129" y="37"/>
                  </a:cubicBezTo>
                  <a:cubicBezTo>
                    <a:pt x="129" y="37"/>
                    <a:pt x="129" y="37"/>
                    <a:pt x="129" y="37"/>
                  </a:cubicBezTo>
                  <a:cubicBezTo>
                    <a:pt x="129" y="40"/>
                    <a:pt x="129" y="40"/>
                    <a:pt x="129" y="40"/>
                  </a:cubicBezTo>
                  <a:cubicBezTo>
                    <a:pt x="130" y="41"/>
                    <a:pt x="130" y="42"/>
                    <a:pt x="130" y="43"/>
                  </a:cubicBezTo>
                  <a:cubicBezTo>
                    <a:pt x="130" y="44"/>
                    <a:pt x="130" y="44"/>
                    <a:pt x="130" y="44"/>
                  </a:cubicBezTo>
                  <a:cubicBezTo>
                    <a:pt x="129" y="42"/>
                    <a:pt x="129" y="41"/>
                    <a:pt x="127" y="39"/>
                  </a:cubicBezTo>
                  <a:cubicBezTo>
                    <a:pt x="127" y="38"/>
                    <a:pt x="127" y="36"/>
                    <a:pt x="127" y="34"/>
                  </a:cubicBezTo>
                  <a:cubicBezTo>
                    <a:pt x="126" y="33"/>
                    <a:pt x="126" y="33"/>
                    <a:pt x="126" y="33"/>
                  </a:cubicBezTo>
                  <a:cubicBezTo>
                    <a:pt x="125" y="32"/>
                    <a:pt x="125" y="31"/>
                    <a:pt x="124" y="30"/>
                  </a:cubicBezTo>
                  <a:cubicBezTo>
                    <a:pt x="122" y="30"/>
                    <a:pt x="121" y="29"/>
                    <a:pt x="120" y="29"/>
                  </a:cubicBezTo>
                  <a:cubicBezTo>
                    <a:pt x="120" y="27"/>
                    <a:pt x="121" y="24"/>
                    <a:pt x="118" y="23"/>
                  </a:cubicBezTo>
                  <a:cubicBezTo>
                    <a:pt x="117" y="23"/>
                    <a:pt x="117" y="23"/>
                    <a:pt x="117" y="23"/>
                  </a:cubicBezTo>
                  <a:cubicBezTo>
                    <a:pt x="118" y="22"/>
                    <a:pt x="118" y="22"/>
                    <a:pt x="118" y="22"/>
                  </a:cubicBezTo>
                  <a:cubicBezTo>
                    <a:pt x="116" y="20"/>
                    <a:pt x="116" y="20"/>
                    <a:pt x="116" y="20"/>
                  </a:cubicBezTo>
                  <a:cubicBezTo>
                    <a:pt x="116" y="20"/>
                    <a:pt x="116" y="20"/>
                    <a:pt x="116" y="20"/>
                  </a:cubicBezTo>
                  <a:cubicBezTo>
                    <a:pt x="114" y="21"/>
                    <a:pt x="114" y="21"/>
                    <a:pt x="114" y="21"/>
                  </a:cubicBezTo>
                  <a:cubicBezTo>
                    <a:pt x="114" y="20"/>
                    <a:pt x="114" y="20"/>
                    <a:pt x="115" y="19"/>
                  </a:cubicBezTo>
                  <a:cubicBezTo>
                    <a:pt x="113" y="18"/>
                    <a:pt x="113" y="18"/>
                    <a:pt x="113" y="18"/>
                  </a:cubicBezTo>
                  <a:cubicBezTo>
                    <a:pt x="112" y="21"/>
                    <a:pt x="112" y="21"/>
                    <a:pt x="112" y="21"/>
                  </a:cubicBezTo>
                  <a:cubicBezTo>
                    <a:pt x="112" y="19"/>
                    <a:pt x="112" y="19"/>
                    <a:pt x="112" y="19"/>
                  </a:cubicBezTo>
                  <a:cubicBezTo>
                    <a:pt x="111" y="19"/>
                    <a:pt x="111" y="19"/>
                    <a:pt x="111" y="19"/>
                  </a:cubicBezTo>
                  <a:cubicBezTo>
                    <a:pt x="110" y="19"/>
                    <a:pt x="109" y="20"/>
                    <a:pt x="109" y="21"/>
                  </a:cubicBezTo>
                  <a:cubicBezTo>
                    <a:pt x="109" y="22"/>
                    <a:pt x="108" y="23"/>
                    <a:pt x="109" y="25"/>
                  </a:cubicBezTo>
                  <a:cubicBezTo>
                    <a:pt x="107" y="23"/>
                    <a:pt x="107" y="23"/>
                    <a:pt x="107" y="23"/>
                  </a:cubicBezTo>
                  <a:cubicBezTo>
                    <a:pt x="107" y="24"/>
                    <a:pt x="107" y="24"/>
                    <a:pt x="107" y="24"/>
                  </a:cubicBezTo>
                  <a:cubicBezTo>
                    <a:pt x="106" y="24"/>
                    <a:pt x="106" y="24"/>
                    <a:pt x="106" y="24"/>
                  </a:cubicBezTo>
                  <a:cubicBezTo>
                    <a:pt x="104" y="24"/>
                    <a:pt x="102" y="24"/>
                    <a:pt x="102" y="26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2" y="29"/>
                    <a:pt x="102" y="29"/>
                    <a:pt x="101" y="29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3" y="32"/>
                    <a:pt x="104" y="38"/>
                    <a:pt x="102" y="41"/>
                  </a:cubicBezTo>
                  <a:cubicBezTo>
                    <a:pt x="102" y="40"/>
                    <a:pt x="101" y="39"/>
                    <a:pt x="100" y="39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98" y="39"/>
                    <a:pt x="98" y="39"/>
                    <a:pt x="98" y="39"/>
                  </a:cubicBezTo>
                  <a:cubicBezTo>
                    <a:pt x="98" y="38"/>
                    <a:pt x="97" y="36"/>
                    <a:pt x="97" y="34"/>
                  </a:cubicBezTo>
                  <a:cubicBezTo>
                    <a:pt x="96" y="34"/>
                    <a:pt x="95" y="33"/>
                    <a:pt x="93" y="33"/>
                  </a:cubicBezTo>
                  <a:cubicBezTo>
                    <a:pt x="93" y="32"/>
                    <a:pt x="93" y="32"/>
                    <a:pt x="93" y="3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1" y="28"/>
                    <a:pt x="91" y="26"/>
                    <a:pt x="90" y="24"/>
                  </a:cubicBezTo>
                  <a:cubicBezTo>
                    <a:pt x="89" y="24"/>
                    <a:pt x="89" y="24"/>
                    <a:pt x="89" y="24"/>
                  </a:cubicBezTo>
                  <a:cubicBezTo>
                    <a:pt x="89" y="22"/>
                    <a:pt x="89" y="22"/>
                    <a:pt x="89" y="22"/>
                  </a:cubicBezTo>
                  <a:cubicBezTo>
                    <a:pt x="89" y="23"/>
                    <a:pt x="89" y="23"/>
                    <a:pt x="89" y="23"/>
                  </a:cubicBezTo>
                  <a:cubicBezTo>
                    <a:pt x="87" y="22"/>
                    <a:pt x="87" y="22"/>
                    <a:pt x="87" y="22"/>
                  </a:cubicBezTo>
                  <a:cubicBezTo>
                    <a:pt x="86" y="24"/>
                    <a:pt x="86" y="24"/>
                    <a:pt x="86" y="24"/>
                  </a:cubicBezTo>
                  <a:cubicBezTo>
                    <a:pt x="85" y="24"/>
                    <a:pt x="85" y="24"/>
                    <a:pt x="85" y="24"/>
                  </a:cubicBezTo>
                  <a:cubicBezTo>
                    <a:pt x="84" y="24"/>
                    <a:pt x="83" y="25"/>
                    <a:pt x="82" y="25"/>
                  </a:cubicBezTo>
                  <a:cubicBezTo>
                    <a:pt x="83" y="26"/>
                    <a:pt x="83" y="26"/>
                    <a:pt x="83" y="26"/>
                  </a:cubicBezTo>
                  <a:cubicBezTo>
                    <a:pt x="82" y="27"/>
                    <a:pt x="82" y="27"/>
                    <a:pt x="82" y="27"/>
                  </a:cubicBezTo>
                  <a:cubicBezTo>
                    <a:pt x="83" y="28"/>
                    <a:pt x="83" y="30"/>
                    <a:pt x="83" y="31"/>
                  </a:cubicBezTo>
                  <a:cubicBezTo>
                    <a:pt x="84" y="33"/>
                    <a:pt x="85" y="34"/>
                    <a:pt x="85" y="36"/>
                  </a:cubicBezTo>
                  <a:cubicBezTo>
                    <a:pt x="84" y="36"/>
                    <a:pt x="84" y="36"/>
                    <a:pt x="84" y="36"/>
                  </a:cubicBezTo>
                  <a:cubicBezTo>
                    <a:pt x="85" y="38"/>
                    <a:pt x="87" y="41"/>
                    <a:pt x="85" y="43"/>
                  </a:cubicBezTo>
                  <a:cubicBezTo>
                    <a:pt x="85" y="44"/>
                    <a:pt x="85" y="44"/>
                    <a:pt x="85" y="44"/>
                  </a:cubicBezTo>
                  <a:cubicBezTo>
                    <a:pt x="85" y="45"/>
                    <a:pt x="85" y="45"/>
                    <a:pt x="85" y="45"/>
                  </a:cubicBezTo>
                  <a:cubicBezTo>
                    <a:pt x="85" y="46"/>
                    <a:pt x="84" y="47"/>
                    <a:pt x="83" y="48"/>
                  </a:cubicBezTo>
                  <a:cubicBezTo>
                    <a:pt x="84" y="49"/>
                    <a:pt x="84" y="49"/>
                    <a:pt x="84" y="49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3" y="48"/>
                    <a:pt x="83" y="48"/>
                    <a:pt x="83" y="48"/>
                  </a:cubicBezTo>
                  <a:cubicBezTo>
                    <a:pt x="81" y="48"/>
                    <a:pt x="81" y="48"/>
                    <a:pt x="81" y="48"/>
                  </a:cubicBezTo>
                  <a:cubicBezTo>
                    <a:pt x="82" y="49"/>
                    <a:pt x="82" y="49"/>
                    <a:pt x="82" y="49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2" y="52"/>
                    <a:pt x="82" y="52"/>
                    <a:pt x="82" y="52"/>
                  </a:cubicBezTo>
                  <a:cubicBezTo>
                    <a:pt x="81" y="52"/>
                    <a:pt x="81" y="52"/>
                    <a:pt x="81" y="52"/>
                  </a:cubicBezTo>
                  <a:cubicBezTo>
                    <a:pt x="80" y="50"/>
                    <a:pt x="80" y="50"/>
                    <a:pt x="80" y="50"/>
                  </a:cubicBezTo>
                  <a:cubicBezTo>
                    <a:pt x="80" y="48"/>
                    <a:pt x="80" y="48"/>
                    <a:pt x="80" y="48"/>
                  </a:cubicBezTo>
                  <a:cubicBezTo>
                    <a:pt x="79" y="48"/>
                    <a:pt x="79" y="48"/>
                    <a:pt x="79" y="48"/>
                  </a:cubicBezTo>
                  <a:cubicBezTo>
                    <a:pt x="78" y="50"/>
                    <a:pt x="78" y="50"/>
                    <a:pt x="78" y="50"/>
                  </a:cubicBezTo>
                  <a:cubicBezTo>
                    <a:pt x="78" y="48"/>
                    <a:pt x="78" y="45"/>
                    <a:pt x="79" y="43"/>
                  </a:cubicBezTo>
                  <a:cubicBezTo>
                    <a:pt x="77" y="43"/>
                    <a:pt x="77" y="43"/>
                    <a:pt x="77" y="43"/>
                  </a:cubicBezTo>
                  <a:cubicBezTo>
                    <a:pt x="75" y="44"/>
                    <a:pt x="73" y="47"/>
                    <a:pt x="72" y="49"/>
                  </a:cubicBezTo>
                  <a:cubicBezTo>
                    <a:pt x="71" y="52"/>
                    <a:pt x="72" y="56"/>
                    <a:pt x="73" y="59"/>
                  </a:cubicBezTo>
                  <a:cubicBezTo>
                    <a:pt x="72" y="59"/>
                    <a:pt x="72" y="59"/>
                    <a:pt x="72" y="59"/>
                  </a:cubicBezTo>
                  <a:cubicBezTo>
                    <a:pt x="70" y="54"/>
                    <a:pt x="70" y="54"/>
                    <a:pt x="70" y="54"/>
                  </a:cubicBezTo>
                  <a:cubicBezTo>
                    <a:pt x="69" y="54"/>
                    <a:pt x="69" y="54"/>
                    <a:pt x="69" y="54"/>
                  </a:cubicBezTo>
                  <a:cubicBezTo>
                    <a:pt x="69" y="57"/>
                    <a:pt x="70" y="60"/>
                    <a:pt x="69" y="63"/>
                  </a:cubicBezTo>
                  <a:cubicBezTo>
                    <a:pt x="69" y="64"/>
                    <a:pt x="70" y="65"/>
                    <a:pt x="70" y="67"/>
                  </a:cubicBezTo>
                  <a:cubicBezTo>
                    <a:pt x="70" y="67"/>
                    <a:pt x="70" y="67"/>
                    <a:pt x="69" y="67"/>
                  </a:cubicBezTo>
                  <a:cubicBezTo>
                    <a:pt x="69" y="67"/>
                    <a:pt x="69" y="67"/>
                    <a:pt x="69" y="67"/>
                  </a:cubicBezTo>
                  <a:cubicBezTo>
                    <a:pt x="69" y="67"/>
                    <a:pt x="69" y="67"/>
                    <a:pt x="69" y="67"/>
                  </a:cubicBezTo>
                  <a:cubicBezTo>
                    <a:pt x="69" y="64"/>
                    <a:pt x="67" y="61"/>
                    <a:pt x="67" y="58"/>
                  </a:cubicBezTo>
                  <a:cubicBezTo>
                    <a:pt x="67" y="56"/>
                    <a:pt x="67" y="54"/>
                    <a:pt x="65" y="53"/>
                  </a:cubicBezTo>
                  <a:cubicBezTo>
                    <a:pt x="64" y="54"/>
                    <a:pt x="63" y="54"/>
                    <a:pt x="61" y="54"/>
                  </a:cubicBezTo>
                  <a:cubicBezTo>
                    <a:pt x="64" y="52"/>
                    <a:pt x="65" y="50"/>
                    <a:pt x="65" y="47"/>
                  </a:cubicBezTo>
                  <a:cubicBezTo>
                    <a:pt x="63" y="47"/>
                    <a:pt x="62" y="48"/>
                    <a:pt x="61" y="49"/>
                  </a:cubicBezTo>
                  <a:cubicBezTo>
                    <a:pt x="62" y="47"/>
                    <a:pt x="64" y="46"/>
                    <a:pt x="62" y="45"/>
                  </a:cubicBezTo>
                  <a:cubicBezTo>
                    <a:pt x="60" y="44"/>
                    <a:pt x="58" y="45"/>
                    <a:pt x="57" y="43"/>
                  </a:cubicBezTo>
                  <a:cubicBezTo>
                    <a:pt x="58" y="41"/>
                    <a:pt x="57" y="40"/>
                    <a:pt x="56" y="39"/>
                  </a:cubicBezTo>
                  <a:cubicBezTo>
                    <a:pt x="56" y="39"/>
                    <a:pt x="56" y="39"/>
                    <a:pt x="56" y="39"/>
                  </a:cubicBezTo>
                  <a:cubicBezTo>
                    <a:pt x="58" y="39"/>
                    <a:pt x="59" y="42"/>
                    <a:pt x="60" y="43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63" y="42"/>
                    <a:pt x="64" y="41"/>
                    <a:pt x="64" y="41"/>
                  </a:cubicBezTo>
                  <a:cubicBezTo>
                    <a:pt x="64" y="40"/>
                    <a:pt x="63" y="39"/>
                    <a:pt x="62" y="39"/>
                  </a:cubicBezTo>
                  <a:cubicBezTo>
                    <a:pt x="64" y="38"/>
                    <a:pt x="65" y="37"/>
                    <a:pt x="66" y="35"/>
                  </a:cubicBezTo>
                  <a:cubicBezTo>
                    <a:pt x="65" y="34"/>
                    <a:pt x="65" y="34"/>
                    <a:pt x="65" y="34"/>
                  </a:cubicBezTo>
                  <a:cubicBezTo>
                    <a:pt x="65" y="33"/>
                    <a:pt x="65" y="33"/>
                    <a:pt x="65" y="33"/>
                  </a:cubicBezTo>
                  <a:cubicBezTo>
                    <a:pt x="65" y="31"/>
                    <a:pt x="65" y="31"/>
                    <a:pt x="65" y="31"/>
                  </a:cubicBezTo>
                  <a:cubicBezTo>
                    <a:pt x="65" y="31"/>
                    <a:pt x="65" y="31"/>
                    <a:pt x="65" y="31"/>
                  </a:cubicBezTo>
                  <a:cubicBezTo>
                    <a:pt x="62" y="32"/>
                    <a:pt x="62" y="32"/>
                    <a:pt x="62" y="32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62" y="30"/>
                    <a:pt x="61" y="30"/>
                    <a:pt x="59" y="31"/>
                  </a:cubicBezTo>
                  <a:cubicBezTo>
                    <a:pt x="59" y="31"/>
                    <a:pt x="59" y="31"/>
                    <a:pt x="59" y="30"/>
                  </a:cubicBezTo>
                  <a:cubicBezTo>
                    <a:pt x="61" y="30"/>
                    <a:pt x="63" y="29"/>
                    <a:pt x="65" y="29"/>
                  </a:cubicBezTo>
                  <a:cubicBezTo>
                    <a:pt x="64" y="28"/>
                    <a:pt x="64" y="28"/>
                    <a:pt x="64" y="28"/>
                  </a:cubicBezTo>
                  <a:cubicBezTo>
                    <a:pt x="63" y="27"/>
                    <a:pt x="63" y="27"/>
                    <a:pt x="63" y="27"/>
                  </a:cubicBezTo>
                  <a:cubicBezTo>
                    <a:pt x="61" y="28"/>
                    <a:pt x="61" y="28"/>
                    <a:pt x="61" y="28"/>
                  </a:cubicBezTo>
                  <a:cubicBezTo>
                    <a:pt x="60" y="26"/>
                    <a:pt x="60" y="26"/>
                    <a:pt x="60" y="26"/>
                  </a:cubicBezTo>
                  <a:cubicBezTo>
                    <a:pt x="61" y="25"/>
                    <a:pt x="61" y="25"/>
                    <a:pt x="61" y="25"/>
                  </a:cubicBezTo>
                  <a:cubicBezTo>
                    <a:pt x="60" y="24"/>
                    <a:pt x="60" y="24"/>
                    <a:pt x="60" y="24"/>
                  </a:cubicBezTo>
                  <a:cubicBezTo>
                    <a:pt x="58" y="25"/>
                    <a:pt x="59" y="24"/>
                    <a:pt x="59" y="27"/>
                  </a:cubicBezTo>
                  <a:cubicBezTo>
                    <a:pt x="58" y="27"/>
                    <a:pt x="58" y="27"/>
                    <a:pt x="58" y="27"/>
                  </a:cubicBezTo>
                  <a:cubicBezTo>
                    <a:pt x="59" y="26"/>
                    <a:pt x="59" y="26"/>
                    <a:pt x="59" y="26"/>
                  </a:cubicBezTo>
                  <a:cubicBezTo>
                    <a:pt x="58" y="25"/>
                    <a:pt x="58" y="25"/>
                    <a:pt x="58" y="25"/>
                  </a:cubicBezTo>
                  <a:cubicBezTo>
                    <a:pt x="56" y="26"/>
                    <a:pt x="57" y="21"/>
                    <a:pt x="56" y="20"/>
                  </a:cubicBezTo>
                  <a:cubicBezTo>
                    <a:pt x="55" y="19"/>
                    <a:pt x="55" y="19"/>
                    <a:pt x="55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2" y="18"/>
                    <a:pt x="52" y="18"/>
                    <a:pt x="52" y="18"/>
                  </a:cubicBezTo>
                  <a:cubicBezTo>
                    <a:pt x="53" y="17"/>
                    <a:pt x="53" y="17"/>
                    <a:pt x="53" y="17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49" y="15"/>
                    <a:pt x="49" y="15"/>
                    <a:pt x="49" y="15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49" y="15"/>
                    <a:pt x="49" y="15"/>
                    <a:pt x="49" y="15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7" y="13"/>
                    <a:pt x="47" y="13"/>
                    <a:pt x="47" y="13"/>
                  </a:cubicBezTo>
                  <a:cubicBezTo>
                    <a:pt x="48" y="13"/>
                    <a:pt x="48" y="13"/>
                    <a:pt x="48" y="13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4" y="10"/>
                    <a:pt x="45" y="8"/>
                    <a:pt x="43" y="7"/>
                  </a:cubicBezTo>
                  <a:cubicBezTo>
                    <a:pt x="43" y="7"/>
                    <a:pt x="43" y="8"/>
                    <a:pt x="43" y="8"/>
                  </a:cubicBezTo>
                  <a:cubicBezTo>
                    <a:pt x="42" y="8"/>
                    <a:pt x="41" y="7"/>
                    <a:pt x="41" y="6"/>
                  </a:cubicBezTo>
                  <a:cubicBezTo>
                    <a:pt x="38" y="10"/>
                    <a:pt x="36" y="6"/>
                    <a:pt x="33" y="6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0" y="7"/>
                    <a:pt x="30" y="7"/>
                    <a:pt x="30" y="7"/>
                  </a:cubicBezTo>
                  <a:cubicBezTo>
                    <a:pt x="29" y="8"/>
                    <a:pt x="31" y="9"/>
                    <a:pt x="32" y="10"/>
                  </a:cubicBezTo>
                  <a:cubicBezTo>
                    <a:pt x="31" y="11"/>
                    <a:pt x="31" y="11"/>
                    <a:pt x="31" y="11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29" y="11"/>
                    <a:pt x="29" y="11"/>
                    <a:pt x="28" y="11"/>
                  </a:cubicBezTo>
                  <a:cubicBezTo>
                    <a:pt x="29" y="13"/>
                    <a:pt x="31" y="14"/>
                    <a:pt x="33" y="14"/>
                  </a:cubicBezTo>
                  <a:cubicBezTo>
                    <a:pt x="34" y="13"/>
                    <a:pt x="35" y="12"/>
                    <a:pt x="36" y="11"/>
                  </a:cubicBezTo>
                  <a:cubicBezTo>
                    <a:pt x="36" y="12"/>
                    <a:pt x="35" y="12"/>
                    <a:pt x="36" y="13"/>
                  </a:cubicBezTo>
                  <a:cubicBezTo>
                    <a:pt x="37" y="13"/>
                    <a:pt x="37" y="12"/>
                    <a:pt x="38" y="11"/>
                  </a:cubicBezTo>
                  <a:cubicBezTo>
                    <a:pt x="38" y="12"/>
                    <a:pt x="38" y="13"/>
                    <a:pt x="38" y="14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41" y="15"/>
                    <a:pt x="41" y="15"/>
                    <a:pt x="41" y="15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4" y="15"/>
                  </a:cubicBezTo>
                  <a:cubicBezTo>
                    <a:pt x="43" y="16"/>
                    <a:pt x="42" y="17"/>
                    <a:pt x="41" y="17"/>
                  </a:cubicBezTo>
                  <a:cubicBezTo>
                    <a:pt x="41" y="18"/>
                    <a:pt x="41" y="18"/>
                    <a:pt x="41" y="18"/>
                  </a:cubicBezTo>
                  <a:cubicBezTo>
                    <a:pt x="40" y="18"/>
                    <a:pt x="40" y="18"/>
                    <a:pt x="40" y="18"/>
                  </a:cubicBezTo>
                  <a:cubicBezTo>
                    <a:pt x="40" y="15"/>
                    <a:pt x="32" y="15"/>
                    <a:pt x="33" y="18"/>
                  </a:cubicBezTo>
                  <a:cubicBezTo>
                    <a:pt x="34" y="21"/>
                    <a:pt x="39" y="24"/>
                    <a:pt x="42" y="25"/>
                  </a:cubicBezTo>
                  <a:cubicBezTo>
                    <a:pt x="43" y="24"/>
                    <a:pt x="43" y="24"/>
                    <a:pt x="43" y="24"/>
                  </a:cubicBezTo>
                  <a:cubicBezTo>
                    <a:pt x="44" y="24"/>
                    <a:pt x="44" y="24"/>
                    <a:pt x="44" y="24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2" y="27"/>
                    <a:pt x="43" y="30"/>
                    <a:pt x="44" y="32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3" y="35"/>
                    <a:pt x="43" y="35"/>
                    <a:pt x="43" y="35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42" y="34"/>
                    <a:pt x="43" y="33"/>
                    <a:pt x="43" y="32"/>
                  </a:cubicBezTo>
                  <a:cubicBezTo>
                    <a:pt x="42" y="33"/>
                    <a:pt x="42" y="33"/>
                    <a:pt x="42" y="33"/>
                  </a:cubicBezTo>
                  <a:cubicBezTo>
                    <a:pt x="42" y="31"/>
                    <a:pt x="42" y="31"/>
                    <a:pt x="42" y="31"/>
                  </a:cubicBezTo>
                  <a:cubicBezTo>
                    <a:pt x="42" y="31"/>
                    <a:pt x="42" y="31"/>
                    <a:pt x="42" y="31"/>
                  </a:cubicBezTo>
                  <a:cubicBezTo>
                    <a:pt x="42" y="30"/>
                    <a:pt x="41" y="30"/>
                    <a:pt x="41" y="29"/>
                  </a:cubicBezTo>
                  <a:cubicBezTo>
                    <a:pt x="40" y="31"/>
                    <a:pt x="39" y="34"/>
                    <a:pt x="39" y="36"/>
                  </a:cubicBezTo>
                  <a:cubicBezTo>
                    <a:pt x="37" y="35"/>
                    <a:pt x="39" y="32"/>
                    <a:pt x="40" y="31"/>
                  </a:cubicBezTo>
                  <a:cubicBezTo>
                    <a:pt x="40" y="29"/>
                    <a:pt x="38" y="27"/>
                    <a:pt x="38" y="25"/>
                  </a:cubicBezTo>
                  <a:cubicBezTo>
                    <a:pt x="35" y="24"/>
                    <a:pt x="36" y="30"/>
                    <a:pt x="35" y="32"/>
                  </a:cubicBezTo>
                  <a:cubicBezTo>
                    <a:pt x="35" y="31"/>
                    <a:pt x="36" y="29"/>
                    <a:pt x="35" y="28"/>
                  </a:cubicBezTo>
                  <a:cubicBezTo>
                    <a:pt x="35" y="29"/>
                    <a:pt x="34" y="30"/>
                    <a:pt x="33" y="30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34" y="27"/>
                    <a:pt x="34" y="27"/>
                    <a:pt x="34" y="27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3" y="27"/>
                    <a:pt x="31" y="28"/>
                    <a:pt x="31" y="29"/>
                  </a:cubicBezTo>
                  <a:cubicBezTo>
                    <a:pt x="32" y="27"/>
                    <a:pt x="33" y="25"/>
                    <a:pt x="31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0" y="23"/>
                    <a:pt x="30" y="24"/>
                    <a:pt x="30" y="24"/>
                  </a:cubicBezTo>
                  <a:cubicBezTo>
                    <a:pt x="30" y="21"/>
                    <a:pt x="25" y="19"/>
                    <a:pt x="23" y="18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3" y="22"/>
                    <a:pt x="23" y="22"/>
                    <a:pt x="23" y="23"/>
                  </a:cubicBezTo>
                  <a:cubicBezTo>
                    <a:pt x="22" y="21"/>
                    <a:pt x="20" y="21"/>
                    <a:pt x="19" y="22"/>
                  </a:cubicBezTo>
                  <a:cubicBezTo>
                    <a:pt x="20" y="24"/>
                    <a:pt x="21" y="25"/>
                    <a:pt x="23" y="26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21" y="28"/>
                    <a:pt x="17" y="22"/>
                    <a:pt x="16" y="25"/>
                  </a:cubicBezTo>
                  <a:cubicBezTo>
                    <a:pt x="14" y="29"/>
                    <a:pt x="22" y="34"/>
                    <a:pt x="25" y="34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6" y="36"/>
                    <a:pt x="22" y="33"/>
                    <a:pt x="21" y="33"/>
                  </a:cubicBezTo>
                  <a:cubicBezTo>
                    <a:pt x="19" y="34"/>
                    <a:pt x="17" y="31"/>
                    <a:pt x="15" y="31"/>
                  </a:cubicBezTo>
                  <a:cubicBezTo>
                    <a:pt x="13" y="32"/>
                    <a:pt x="15" y="36"/>
                    <a:pt x="17" y="38"/>
                  </a:cubicBezTo>
                  <a:cubicBezTo>
                    <a:pt x="18" y="37"/>
                    <a:pt x="20" y="39"/>
                    <a:pt x="22" y="39"/>
                  </a:cubicBezTo>
                  <a:cubicBezTo>
                    <a:pt x="24" y="39"/>
                    <a:pt x="25" y="38"/>
                    <a:pt x="27" y="38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5" y="39"/>
                    <a:pt x="24" y="40"/>
                    <a:pt x="22" y="40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21" y="43"/>
                    <a:pt x="23" y="43"/>
                    <a:pt x="25" y="43"/>
                  </a:cubicBezTo>
                  <a:cubicBezTo>
                    <a:pt x="23" y="44"/>
                    <a:pt x="23" y="44"/>
                    <a:pt x="23" y="44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0" y="45"/>
                    <a:pt x="20" y="45"/>
                    <a:pt x="20" y="45"/>
                  </a:cubicBezTo>
                  <a:cubicBezTo>
                    <a:pt x="20" y="45"/>
                    <a:pt x="20" y="45"/>
                    <a:pt x="19" y="45"/>
                  </a:cubicBezTo>
                  <a:cubicBezTo>
                    <a:pt x="21" y="42"/>
                    <a:pt x="13" y="36"/>
                    <a:pt x="10" y="36"/>
                  </a:cubicBezTo>
                  <a:cubicBezTo>
                    <a:pt x="8" y="37"/>
                    <a:pt x="9" y="40"/>
                    <a:pt x="10" y="41"/>
                  </a:cubicBezTo>
                  <a:cubicBezTo>
                    <a:pt x="11" y="43"/>
                    <a:pt x="13" y="44"/>
                    <a:pt x="15" y="45"/>
                  </a:cubicBezTo>
                  <a:cubicBezTo>
                    <a:pt x="13" y="45"/>
                    <a:pt x="11" y="44"/>
                    <a:pt x="9" y="43"/>
                  </a:cubicBezTo>
                  <a:cubicBezTo>
                    <a:pt x="10" y="45"/>
                    <a:pt x="12" y="47"/>
                    <a:pt x="13" y="49"/>
                  </a:cubicBezTo>
                  <a:cubicBezTo>
                    <a:pt x="15" y="49"/>
                    <a:pt x="15" y="49"/>
                    <a:pt x="15" y="49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0" y="49"/>
                    <a:pt x="8" y="44"/>
                    <a:pt x="5" y="44"/>
                  </a:cubicBezTo>
                  <a:cubicBezTo>
                    <a:pt x="4" y="45"/>
                    <a:pt x="4" y="45"/>
                    <a:pt x="4" y="45"/>
                  </a:cubicBezTo>
                  <a:cubicBezTo>
                    <a:pt x="3" y="47"/>
                    <a:pt x="2" y="48"/>
                    <a:pt x="0" y="50"/>
                  </a:cubicBezTo>
                  <a:cubicBezTo>
                    <a:pt x="1" y="51"/>
                    <a:pt x="3" y="50"/>
                    <a:pt x="4" y="50"/>
                  </a:cubicBezTo>
                  <a:cubicBezTo>
                    <a:pt x="7" y="51"/>
                    <a:pt x="9" y="51"/>
                    <a:pt x="11" y="52"/>
                  </a:cubicBezTo>
                  <a:cubicBezTo>
                    <a:pt x="11" y="54"/>
                    <a:pt x="11" y="54"/>
                    <a:pt x="11" y="54"/>
                  </a:cubicBezTo>
                  <a:cubicBezTo>
                    <a:pt x="13" y="55"/>
                    <a:pt x="13" y="55"/>
                    <a:pt x="13" y="55"/>
                  </a:cubicBezTo>
                  <a:cubicBezTo>
                    <a:pt x="16" y="54"/>
                    <a:pt x="16" y="54"/>
                    <a:pt x="16" y="54"/>
                  </a:cubicBezTo>
                  <a:cubicBezTo>
                    <a:pt x="18" y="52"/>
                    <a:pt x="20" y="53"/>
                    <a:pt x="23" y="51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27" y="50"/>
                    <a:pt x="27" y="50"/>
                    <a:pt x="27" y="48"/>
                  </a:cubicBezTo>
                  <a:cubicBezTo>
                    <a:pt x="28" y="49"/>
                    <a:pt x="30" y="50"/>
                    <a:pt x="32" y="48"/>
                  </a:cubicBezTo>
                  <a:cubicBezTo>
                    <a:pt x="32" y="46"/>
                    <a:pt x="32" y="46"/>
                    <a:pt x="32" y="46"/>
                  </a:cubicBezTo>
                  <a:cubicBezTo>
                    <a:pt x="32" y="47"/>
                    <a:pt x="33" y="47"/>
                    <a:pt x="33" y="48"/>
                  </a:cubicBezTo>
                  <a:cubicBezTo>
                    <a:pt x="33" y="48"/>
                    <a:pt x="34" y="47"/>
                    <a:pt x="34" y="46"/>
                  </a:cubicBezTo>
                  <a:cubicBezTo>
                    <a:pt x="35" y="47"/>
                    <a:pt x="35" y="47"/>
                    <a:pt x="35" y="47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4" y="50"/>
                    <a:pt x="34" y="50"/>
                    <a:pt x="34" y="50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1"/>
                    <a:pt x="37" y="51"/>
                    <a:pt x="37" y="51"/>
                  </a:cubicBezTo>
                  <a:cubicBezTo>
                    <a:pt x="36" y="46"/>
                    <a:pt x="36" y="46"/>
                    <a:pt x="36" y="46"/>
                  </a:cubicBezTo>
                  <a:cubicBezTo>
                    <a:pt x="36" y="45"/>
                    <a:pt x="36" y="45"/>
                    <a:pt x="36" y="45"/>
                  </a:cubicBezTo>
                  <a:cubicBezTo>
                    <a:pt x="36" y="45"/>
                    <a:pt x="37" y="46"/>
                    <a:pt x="37" y="46"/>
                  </a:cubicBezTo>
                  <a:cubicBezTo>
                    <a:pt x="36" y="47"/>
                    <a:pt x="37" y="49"/>
                    <a:pt x="37" y="50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38" y="48"/>
                    <a:pt x="38" y="48"/>
                    <a:pt x="38" y="48"/>
                  </a:cubicBezTo>
                  <a:cubicBezTo>
                    <a:pt x="39" y="50"/>
                    <a:pt x="39" y="50"/>
                    <a:pt x="39" y="50"/>
                  </a:cubicBezTo>
                  <a:cubicBezTo>
                    <a:pt x="41" y="49"/>
                    <a:pt x="40" y="47"/>
                    <a:pt x="40" y="45"/>
                  </a:cubicBezTo>
                  <a:cubicBezTo>
                    <a:pt x="41" y="47"/>
                    <a:pt x="40" y="50"/>
                    <a:pt x="41" y="51"/>
                  </a:cubicBezTo>
                  <a:cubicBezTo>
                    <a:pt x="42" y="51"/>
                    <a:pt x="42" y="51"/>
                    <a:pt x="42" y="51"/>
                  </a:cubicBezTo>
                  <a:cubicBezTo>
                    <a:pt x="43" y="49"/>
                    <a:pt x="43" y="49"/>
                    <a:pt x="43" y="49"/>
                  </a:cubicBezTo>
                  <a:cubicBezTo>
                    <a:pt x="43" y="50"/>
                    <a:pt x="43" y="50"/>
                    <a:pt x="43" y="50"/>
                  </a:cubicBezTo>
                  <a:cubicBezTo>
                    <a:pt x="45" y="49"/>
                    <a:pt x="45" y="49"/>
                    <a:pt x="45" y="49"/>
                  </a:cubicBezTo>
                  <a:cubicBezTo>
                    <a:pt x="45" y="49"/>
                    <a:pt x="45" y="49"/>
                    <a:pt x="45" y="49"/>
                  </a:cubicBezTo>
                  <a:cubicBezTo>
                    <a:pt x="45" y="50"/>
                    <a:pt x="44" y="50"/>
                    <a:pt x="44" y="50"/>
                  </a:cubicBezTo>
                  <a:cubicBezTo>
                    <a:pt x="46" y="51"/>
                    <a:pt x="47" y="49"/>
                    <a:pt x="48" y="47"/>
                  </a:cubicBezTo>
                  <a:cubicBezTo>
                    <a:pt x="48" y="50"/>
                    <a:pt x="47" y="50"/>
                    <a:pt x="44" y="51"/>
                  </a:cubicBezTo>
                  <a:cubicBezTo>
                    <a:pt x="42" y="52"/>
                    <a:pt x="45" y="53"/>
                    <a:pt x="46" y="55"/>
                  </a:cubicBezTo>
                  <a:cubicBezTo>
                    <a:pt x="47" y="55"/>
                    <a:pt x="49" y="52"/>
                    <a:pt x="49" y="51"/>
                  </a:cubicBezTo>
                  <a:cubicBezTo>
                    <a:pt x="49" y="52"/>
                    <a:pt x="49" y="52"/>
                    <a:pt x="49" y="52"/>
                  </a:cubicBezTo>
                  <a:cubicBezTo>
                    <a:pt x="50" y="52"/>
                    <a:pt x="51" y="52"/>
                    <a:pt x="51" y="51"/>
                  </a:cubicBezTo>
                  <a:cubicBezTo>
                    <a:pt x="51" y="52"/>
                    <a:pt x="52" y="53"/>
                    <a:pt x="52" y="53"/>
                  </a:cubicBezTo>
                  <a:cubicBezTo>
                    <a:pt x="52" y="54"/>
                    <a:pt x="52" y="54"/>
                    <a:pt x="51" y="55"/>
                  </a:cubicBezTo>
                  <a:cubicBezTo>
                    <a:pt x="53" y="54"/>
                    <a:pt x="55" y="54"/>
                    <a:pt x="56" y="54"/>
                  </a:cubicBezTo>
                  <a:cubicBezTo>
                    <a:pt x="55" y="55"/>
                    <a:pt x="53" y="55"/>
                    <a:pt x="52" y="56"/>
                  </a:cubicBezTo>
                  <a:cubicBezTo>
                    <a:pt x="52" y="57"/>
                    <a:pt x="52" y="57"/>
                    <a:pt x="52" y="57"/>
                  </a:cubicBezTo>
                  <a:cubicBezTo>
                    <a:pt x="51" y="56"/>
                    <a:pt x="50" y="58"/>
                    <a:pt x="50" y="58"/>
                  </a:cubicBezTo>
                  <a:cubicBezTo>
                    <a:pt x="48" y="59"/>
                    <a:pt x="46" y="60"/>
                    <a:pt x="44" y="61"/>
                  </a:cubicBezTo>
                  <a:cubicBezTo>
                    <a:pt x="43" y="62"/>
                    <a:pt x="43" y="62"/>
                    <a:pt x="43" y="62"/>
                  </a:cubicBezTo>
                  <a:cubicBezTo>
                    <a:pt x="42" y="62"/>
                    <a:pt x="42" y="62"/>
                    <a:pt x="42" y="62"/>
                  </a:cubicBezTo>
                  <a:cubicBezTo>
                    <a:pt x="42" y="63"/>
                    <a:pt x="40" y="65"/>
                    <a:pt x="39" y="66"/>
                  </a:cubicBezTo>
                  <a:cubicBezTo>
                    <a:pt x="41" y="66"/>
                    <a:pt x="41" y="66"/>
                    <a:pt x="41" y="66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1" y="67"/>
                    <a:pt x="42" y="67"/>
                    <a:pt x="43" y="68"/>
                  </a:cubicBezTo>
                  <a:cubicBezTo>
                    <a:pt x="45" y="68"/>
                    <a:pt x="46" y="69"/>
                    <a:pt x="47" y="69"/>
                  </a:cubicBezTo>
                  <a:cubicBezTo>
                    <a:pt x="50" y="70"/>
                    <a:pt x="52" y="68"/>
                    <a:pt x="54" y="67"/>
                  </a:cubicBezTo>
                  <a:cubicBezTo>
                    <a:pt x="54" y="66"/>
                    <a:pt x="54" y="66"/>
                    <a:pt x="54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7" y="67"/>
                    <a:pt x="55" y="70"/>
                    <a:pt x="54" y="71"/>
                  </a:cubicBezTo>
                  <a:cubicBezTo>
                    <a:pt x="56" y="76"/>
                    <a:pt x="50" y="73"/>
                    <a:pt x="48" y="73"/>
                  </a:cubicBezTo>
                  <a:cubicBezTo>
                    <a:pt x="47" y="74"/>
                    <a:pt x="44" y="73"/>
                    <a:pt x="43" y="73"/>
                  </a:cubicBezTo>
                  <a:cubicBezTo>
                    <a:pt x="42" y="72"/>
                    <a:pt x="41" y="72"/>
                    <a:pt x="40" y="72"/>
                  </a:cubicBezTo>
                  <a:cubicBezTo>
                    <a:pt x="39" y="73"/>
                    <a:pt x="39" y="74"/>
                    <a:pt x="38" y="74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38" y="76"/>
                    <a:pt x="38" y="76"/>
                    <a:pt x="38" y="76"/>
                  </a:cubicBezTo>
                  <a:cubicBezTo>
                    <a:pt x="37" y="74"/>
                    <a:pt x="37" y="74"/>
                    <a:pt x="37" y="74"/>
                  </a:cubicBezTo>
                  <a:cubicBezTo>
                    <a:pt x="36" y="73"/>
                    <a:pt x="36" y="73"/>
                    <a:pt x="3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35" y="71"/>
                    <a:pt x="35" y="71"/>
                    <a:pt x="35" y="71"/>
                  </a:cubicBezTo>
                  <a:cubicBezTo>
                    <a:pt x="33" y="73"/>
                    <a:pt x="33" y="73"/>
                    <a:pt x="33" y="73"/>
                  </a:cubicBezTo>
                  <a:cubicBezTo>
                    <a:pt x="33" y="73"/>
                    <a:pt x="34" y="73"/>
                    <a:pt x="34" y="73"/>
                  </a:cubicBezTo>
                  <a:cubicBezTo>
                    <a:pt x="34" y="74"/>
                    <a:pt x="32" y="74"/>
                    <a:pt x="31" y="75"/>
                  </a:cubicBezTo>
                  <a:cubicBezTo>
                    <a:pt x="30" y="74"/>
                    <a:pt x="30" y="74"/>
                    <a:pt x="30" y="74"/>
                  </a:cubicBezTo>
                  <a:cubicBezTo>
                    <a:pt x="29" y="74"/>
                    <a:pt x="29" y="75"/>
                    <a:pt x="28" y="76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7" y="77"/>
                    <a:pt x="27" y="77"/>
                    <a:pt x="27" y="77"/>
                  </a:cubicBezTo>
                  <a:cubicBezTo>
                    <a:pt x="27" y="76"/>
                    <a:pt x="27" y="76"/>
                    <a:pt x="27" y="76"/>
                  </a:cubicBezTo>
                  <a:cubicBezTo>
                    <a:pt x="27" y="75"/>
                    <a:pt x="27" y="75"/>
                    <a:pt x="27" y="75"/>
                  </a:cubicBezTo>
                  <a:cubicBezTo>
                    <a:pt x="28" y="74"/>
                    <a:pt x="28" y="74"/>
                    <a:pt x="28" y="74"/>
                  </a:cubicBezTo>
                  <a:cubicBezTo>
                    <a:pt x="26" y="74"/>
                    <a:pt x="26" y="74"/>
                    <a:pt x="26" y="74"/>
                  </a:cubicBezTo>
                  <a:cubicBezTo>
                    <a:pt x="25" y="75"/>
                    <a:pt x="25" y="75"/>
                    <a:pt x="25" y="75"/>
                  </a:cubicBezTo>
                  <a:cubicBezTo>
                    <a:pt x="25" y="77"/>
                    <a:pt x="25" y="77"/>
                    <a:pt x="25" y="77"/>
                  </a:cubicBezTo>
                  <a:cubicBezTo>
                    <a:pt x="25" y="78"/>
                    <a:pt x="25" y="78"/>
                    <a:pt x="25" y="78"/>
                  </a:cubicBezTo>
                  <a:cubicBezTo>
                    <a:pt x="24" y="78"/>
                    <a:pt x="24" y="78"/>
                    <a:pt x="24" y="78"/>
                  </a:cubicBezTo>
                  <a:cubicBezTo>
                    <a:pt x="24" y="77"/>
                    <a:pt x="24" y="77"/>
                    <a:pt x="24" y="77"/>
                  </a:cubicBezTo>
                  <a:cubicBezTo>
                    <a:pt x="23" y="77"/>
                    <a:pt x="23" y="77"/>
                    <a:pt x="23" y="77"/>
                  </a:cubicBezTo>
                  <a:cubicBezTo>
                    <a:pt x="23" y="76"/>
                    <a:pt x="23" y="76"/>
                    <a:pt x="23" y="76"/>
                  </a:cubicBezTo>
                  <a:cubicBezTo>
                    <a:pt x="22" y="76"/>
                    <a:pt x="22" y="76"/>
                    <a:pt x="22" y="76"/>
                  </a:cubicBezTo>
                  <a:cubicBezTo>
                    <a:pt x="22" y="76"/>
                    <a:pt x="22" y="77"/>
                    <a:pt x="22" y="77"/>
                  </a:cubicBezTo>
                  <a:cubicBezTo>
                    <a:pt x="21" y="77"/>
                    <a:pt x="20" y="76"/>
                    <a:pt x="19" y="77"/>
                  </a:cubicBezTo>
                  <a:cubicBezTo>
                    <a:pt x="18" y="78"/>
                    <a:pt x="18" y="78"/>
                    <a:pt x="18" y="78"/>
                  </a:cubicBezTo>
                  <a:cubicBezTo>
                    <a:pt x="18" y="78"/>
                    <a:pt x="18" y="78"/>
                    <a:pt x="18" y="78"/>
                  </a:cubicBezTo>
                  <a:cubicBezTo>
                    <a:pt x="16" y="80"/>
                    <a:pt x="11" y="76"/>
                    <a:pt x="9" y="79"/>
                  </a:cubicBezTo>
                  <a:cubicBezTo>
                    <a:pt x="9" y="79"/>
                    <a:pt x="8" y="79"/>
                    <a:pt x="8" y="79"/>
                  </a:cubicBezTo>
                  <a:cubicBezTo>
                    <a:pt x="8" y="81"/>
                    <a:pt x="10" y="83"/>
                    <a:pt x="10" y="85"/>
                  </a:cubicBezTo>
                  <a:cubicBezTo>
                    <a:pt x="11" y="86"/>
                    <a:pt x="11" y="86"/>
                    <a:pt x="12" y="86"/>
                  </a:cubicBezTo>
                  <a:cubicBezTo>
                    <a:pt x="13" y="87"/>
                    <a:pt x="15" y="86"/>
                    <a:pt x="16" y="86"/>
                  </a:cubicBezTo>
                  <a:cubicBezTo>
                    <a:pt x="17" y="86"/>
                    <a:pt x="16" y="84"/>
                    <a:pt x="17" y="83"/>
                  </a:cubicBezTo>
                  <a:cubicBezTo>
                    <a:pt x="20" y="84"/>
                    <a:pt x="20" y="84"/>
                    <a:pt x="20" y="84"/>
                  </a:cubicBezTo>
                  <a:cubicBezTo>
                    <a:pt x="22" y="83"/>
                    <a:pt x="23" y="82"/>
                    <a:pt x="25" y="82"/>
                  </a:cubicBezTo>
                  <a:cubicBezTo>
                    <a:pt x="27" y="85"/>
                    <a:pt x="31" y="84"/>
                    <a:pt x="34" y="84"/>
                  </a:cubicBezTo>
                  <a:cubicBezTo>
                    <a:pt x="35" y="85"/>
                    <a:pt x="35" y="85"/>
                    <a:pt x="35" y="85"/>
                  </a:cubicBezTo>
                  <a:cubicBezTo>
                    <a:pt x="36" y="85"/>
                    <a:pt x="36" y="85"/>
                    <a:pt x="36" y="85"/>
                  </a:cubicBezTo>
                  <a:cubicBezTo>
                    <a:pt x="34" y="84"/>
                    <a:pt x="34" y="84"/>
                    <a:pt x="34" y="84"/>
                  </a:cubicBezTo>
                  <a:cubicBezTo>
                    <a:pt x="37" y="84"/>
                    <a:pt x="37" y="84"/>
                    <a:pt x="37" y="84"/>
                  </a:cubicBezTo>
                  <a:cubicBezTo>
                    <a:pt x="37" y="85"/>
                    <a:pt x="37" y="85"/>
                    <a:pt x="37" y="85"/>
                  </a:cubicBezTo>
                  <a:cubicBezTo>
                    <a:pt x="37" y="86"/>
                    <a:pt x="37" y="86"/>
                    <a:pt x="37" y="86"/>
                  </a:cubicBezTo>
                  <a:cubicBezTo>
                    <a:pt x="39" y="85"/>
                    <a:pt x="39" y="85"/>
                    <a:pt x="39" y="85"/>
                  </a:cubicBezTo>
                  <a:cubicBezTo>
                    <a:pt x="38" y="85"/>
                    <a:pt x="38" y="85"/>
                    <a:pt x="38" y="85"/>
                  </a:cubicBezTo>
                  <a:cubicBezTo>
                    <a:pt x="39" y="84"/>
                    <a:pt x="39" y="84"/>
                    <a:pt x="39" y="84"/>
                  </a:cubicBezTo>
                  <a:cubicBezTo>
                    <a:pt x="41" y="84"/>
                    <a:pt x="41" y="84"/>
                    <a:pt x="41" y="84"/>
                  </a:cubicBezTo>
                  <a:cubicBezTo>
                    <a:pt x="41" y="84"/>
                    <a:pt x="42" y="83"/>
                    <a:pt x="42" y="83"/>
                  </a:cubicBezTo>
                  <a:cubicBezTo>
                    <a:pt x="42" y="84"/>
                    <a:pt x="41" y="85"/>
                    <a:pt x="41" y="86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5" y="86"/>
                    <a:pt x="42" y="89"/>
                    <a:pt x="42" y="90"/>
                  </a:cubicBezTo>
                  <a:cubicBezTo>
                    <a:pt x="42" y="90"/>
                    <a:pt x="46" y="88"/>
                    <a:pt x="46" y="87"/>
                  </a:cubicBezTo>
                  <a:cubicBezTo>
                    <a:pt x="46" y="88"/>
                    <a:pt x="46" y="88"/>
                    <a:pt x="46" y="88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41" y="90"/>
                    <a:pt x="41" y="90"/>
                    <a:pt x="41" y="90"/>
                  </a:cubicBezTo>
                  <a:cubicBezTo>
                    <a:pt x="42" y="91"/>
                    <a:pt x="42" y="92"/>
                    <a:pt x="43" y="93"/>
                  </a:cubicBezTo>
                  <a:cubicBezTo>
                    <a:pt x="43" y="94"/>
                    <a:pt x="43" y="95"/>
                    <a:pt x="43" y="96"/>
                  </a:cubicBezTo>
                  <a:cubicBezTo>
                    <a:pt x="45" y="95"/>
                    <a:pt x="45" y="95"/>
                    <a:pt x="45" y="95"/>
                  </a:cubicBezTo>
                  <a:cubicBezTo>
                    <a:pt x="45" y="96"/>
                    <a:pt x="45" y="96"/>
                    <a:pt x="45" y="96"/>
                  </a:cubicBezTo>
                  <a:cubicBezTo>
                    <a:pt x="45" y="98"/>
                    <a:pt x="45" y="98"/>
                    <a:pt x="45" y="98"/>
                  </a:cubicBezTo>
                  <a:cubicBezTo>
                    <a:pt x="45" y="99"/>
                    <a:pt x="45" y="99"/>
                    <a:pt x="45" y="99"/>
                  </a:cubicBezTo>
                  <a:cubicBezTo>
                    <a:pt x="45" y="99"/>
                    <a:pt x="45" y="98"/>
                    <a:pt x="46" y="98"/>
                  </a:cubicBezTo>
                  <a:cubicBezTo>
                    <a:pt x="46" y="99"/>
                    <a:pt x="46" y="100"/>
                    <a:pt x="47" y="100"/>
                  </a:cubicBezTo>
                  <a:cubicBezTo>
                    <a:pt x="49" y="100"/>
                    <a:pt x="49" y="97"/>
                    <a:pt x="49" y="96"/>
                  </a:cubicBezTo>
                  <a:cubicBezTo>
                    <a:pt x="50" y="97"/>
                    <a:pt x="50" y="97"/>
                    <a:pt x="50" y="97"/>
                  </a:cubicBezTo>
                  <a:cubicBezTo>
                    <a:pt x="52" y="95"/>
                    <a:pt x="52" y="95"/>
                    <a:pt x="52" y="95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53" y="94"/>
                    <a:pt x="55" y="94"/>
                    <a:pt x="56" y="93"/>
                  </a:cubicBezTo>
                  <a:cubicBezTo>
                    <a:pt x="56" y="92"/>
                    <a:pt x="56" y="92"/>
                    <a:pt x="56" y="92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58" y="91"/>
                    <a:pt x="58" y="91"/>
                    <a:pt x="58" y="91"/>
                  </a:cubicBezTo>
                  <a:cubicBezTo>
                    <a:pt x="60" y="91"/>
                    <a:pt x="60" y="91"/>
                    <a:pt x="60" y="91"/>
                  </a:cubicBezTo>
                  <a:cubicBezTo>
                    <a:pt x="60" y="92"/>
                    <a:pt x="60" y="92"/>
                    <a:pt x="60" y="92"/>
                  </a:cubicBezTo>
                  <a:cubicBezTo>
                    <a:pt x="59" y="91"/>
                    <a:pt x="59" y="91"/>
                    <a:pt x="59" y="91"/>
                  </a:cubicBezTo>
                  <a:cubicBezTo>
                    <a:pt x="57" y="93"/>
                    <a:pt x="57" y="93"/>
                    <a:pt x="57" y="93"/>
                  </a:cubicBezTo>
                  <a:cubicBezTo>
                    <a:pt x="57" y="93"/>
                    <a:pt x="57" y="93"/>
                    <a:pt x="57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58" y="94"/>
                    <a:pt x="58" y="94"/>
                    <a:pt x="58" y="94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56" y="93"/>
                    <a:pt x="55" y="95"/>
                    <a:pt x="54" y="96"/>
                  </a:cubicBezTo>
                  <a:cubicBezTo>
                    <a:pt x="54" y="96"/>
                    <a:pt x="55" y="96"/>
                    <a:pt x="55" y="96"/>
                  </a:cubicBezTo>
                  <a:cubicBezTo>
                    <a:pt x="53" y="96"/>
                    <a:pt x="52" y="97"/>
                    <a:pt x="51" y="98"/>
                  </a:cubicBezTo>
                  <a:cubicBezTo>
                    <a:pt x="50" y="101"/>
                    <a:pt x="50" y="101"/>
                    <a:pt x="50" y="101"/>
                  </a:cubicBezTo>
                  <a:cubicBezTo>
                    <a:pt x="50" y="100"/>
                    <a:pt x="50" y="100"/>
                    <a:pt x="50" y="100"/>
                  </a:cubicBezTo>
                  <a:cubicBezTo>
                    <a:pt x="49" y="103"/>
                    <a:pt x="49" y="103"/>
                    <a:pt x="49" y="103"/>
                  </a:cubicBezTo>
                  <a:cubicBezTo>
                    <a:pt x="50" y="105"/>
                    <a:pt x="52" y="103"/>
                    <a:pt x="53" y="103"/>
                  </a:cubicBezTo>
                  <a:cubicBezTo>
                    <a:pt x="51" y="104"/>
                    <a:pt x="49" y="105"/>
                    <a:pt x="48" y="107"/>
                  </a:cubicBezTo>
                  <a:cubicBezTo>
                    <a:pt x="51" y="108"/>
                    <a:pt x="52" y="107"/>
                    <a:pt x="55" y="105"/>
                  </a:cubicBezTo>
                  <a:cubicBezTo>
                    <a:pt x="57" y="103"/>
                    <a:pt x="59" y="103"/>
                    <a:pt x="62" y="103"/>
                  </a:cubicBezTo>
                  <a:cubicBezTo>
                    <a:pt x="61" y="103"/>
                    <a:pt x="61" y="104"/>
                    <a:pt x="61" y="104"/>
                  </a:cubicBezTo>
                  <a:cubicBezTo>
                    <a:pt x="61" y="104"/>
                    <a:pt x="62" y="104"/>
                    <a:pt x="63" y="104"/>
                  </a:cubicBezTo>
                  <a:cubicBezTo>
                    <a:pt x="61" y="105"/>
                    <a:pt x="59" y="104"/>
                    <a:pt x="57" y="105"/>
                  </a:cubicBezTo>
                  <a:cubicBezTo>
                    <a:pt x="55" y="106"/>
                    <a:pt x="54" y="108"/>
                    <a:pt x="53" y="109"/>
                  </a:cubicBezTo>
                  <a:cubicBezTo>
                    <a:pt x="51" y="111"/>
                    <a:pt x="51" y="111"/>
                    <a:pt x="51" y="111"/>
                  </a:cubicBezTo>
                  <a:cubicBezTo>
                    <a:pt x="54" y="111"/>
                    <a:pt x="54" y="111"/>
                    <a:pt x="54" y="111"/>
                  </a:cubicBezTo>
                  <a:cubicBezTo>
                    <a:pt x="54" y="112"/>
                    <a:pt x="54" y="112"/>
                    <a:pt x="54" y="112"/>
                  </a:cubicBezTo>
                  <a:cubicBezTo>
                    <a:pt x="56" y="112"/>
                    <a:pt x="56" y="112"/>
                    <a:pt x="56" y="112"/>
                  </a:cubicBezTo>
                  <a:cubicBezTo>
                    <a:pt x="55" y="113"/>
                    <a:pt x="55" y="113"/>
                    <a:pt x="55" y="113"/>
                  </a:cubicBezTo>
                  <a:cubicBezTo>
                    <a:pt x="56" y="113"/>
                    <a:pt x="56" y="113"/>
                    <a:pt x="56" y="113"/>
                  </a:cubicBezTo>
                  <a:cubicBezTo>
                    <a:pt x="56" y="114"/>
                    <a:pt x="56" y="114"/>
                    <a:pt x="56" y="114"/>
                  </a:cubicBezTo>
                  <a:cubicBezTo>
                    <a:pt x="54" y="114"/>
                    <a:pt x="54" y="114"/>
                    <a:pt x="54" y="114"/>
                  </a:cubicBezTo>
                  <a:cubicBezTo>
                    <a:pt x="54" y="115"/>
                    <a:pt x="54" y="115"/>
                    <a:pt x="54" y="115"/>
                  </a:cubicBezTo>
                  <a:cubicBezTo>
                    <a:pt x="50" y="114"/>
                    <a:pt x="50" y="114"/>
                    <a:pt x="50" y="114"/>
                  </a:cubicBezTo>
                  <a:cubicBezTo>
                    <a:pt x="49" y="114"/>
                    <a:pt x="49" y="114"/>
                    <a:pt x="49" y="114"/>
                  </a:cubicBezTo>
                  <a:cubicBezTo>
                    <a:pt x="50" y="114"/>
                    <a:pt x="51" y="115"/>
                    <a:pt x="52" y="116"/>
                  </a:cubicBezTo>
                  <a:cubicBezTo>
                    <a:pt x="52" y="117"/>
                    <a:pt x="52" y="117"/>
                    <a:pt x="52" y="117"/>
                  </a:cubicBezTo>
                  <a:cubicBezTo>
                    <a:pt x="50" y="117"/>
                    <a:pt x="50" y="117"/>
                    <a:pt x="50" y="117"/>
                  </a:cubicBezTo>
                  <a:cubicBezTo>
                    <a:pt x="50" y="116"/>
                    <a:pt x="50" y="116"/>
                    <a:pt x="50" y="116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50" y="117"/>
                    <a:pt x="50" y="117"/>
                    <a:pt x="50" y="117"/>
                  </a:cubicBezTo>
                  <a:cubicBezTo>
                    <a:pt x="50" y="117"/>
                    <a:pt x="50" y="118"/>
                    <a:pt x="51" y="118"/>
                  </a:cubicBezTo>
                  <a:cubicBezTo>
                    <a:pt x="50" y="119"/>
                    <a:pt x="49" y="119"/>
                    <a:pt x="47" y="120"/>
                  </a:cubicBezTo>
                  <a:cubicBezTo>
                    <a:pt x="46" y="121"/>
                    <a:pt x="46" y="121"/>
                    <a:pt x="46" y="121"/>
                  </a:cubicBezTo>
                  <a:cubicBezTo>
                    <a:pt x="44" y="120"/>
                    <a:pt x="43" y="120"/>
                    <a:pt x="42" y="121"/>
                  </a:cubicBezTo>
                  <a:cubicBezTo>
                    <a:pt x="42" y="123"/>
                    <a:pt x="39" y="123"/>
                    <a:pt x="39" y="122"/>
                  </a:cubicBezTo>
                  <a:cubicBezTo>
                    <a:pt x="38" y="121"/>
                    <a:pt x="38" y="121"/>
                    <a:pt x="38" y="120"/>
                  </a:cubicBezTo>
                  <a:cubicBezTo>
                    <a:pt x="37" y="119"/>
                    <a:pt x="36" y="118"/>
                    <a:pt x="35" y="117"/>
                  </a:cubicBezTo>
                  <a:cubicBezTo>
                    <a:pt x="34" y="118"/>
                    <a:pt x="34" y="122"/>
                    <a:pt x="35" y="123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5" y="124"/>
                    <a:pt x="35" y="124"/>
                    <a:pt x="35" y="124"/>
                  </a:cubicBezTo>
                  <a:cubicBezTo>
                    <a:pt x="34" y="126"/>
                    <a:pt x="34" y="126"/>
                    <a:pt x="34" y="126"/>
                  </a:cubicBezTo>
                  <a:cubicBezTo>
                    <a:pt x="35" y="127"/>
                    <a:pt x="35" y="127"/>
                    <a:pt x="35" y="127"/>
                  </a:cubicBezTo>
                  <a:cubicBezTo>
                    <a:pt x="34" y="129"/>
                    <a:pt x="34" y="129"/>
                    <a:pt x="34" y="129"/>
                  </a:cubicBezTo>
                  <a:cubicBezTo>
                    <a:pt x="35" y="130"/>
                    <a:pt x="35" y="130"/>
                    <a:pt x="35" y="130"/>
                  </a:cubicBezTo>
                  <a:cubicBezTo>
                    <a:pt x="36" y="130"/>
                    <a:pt x="36" y="130"/>
                    <a:pt x="36" y="130"/>
                  </a:cubicBezTo>
                  <a:cubicBezTo>
                    <a:pt x="38" y="130"/>
                    <a:pt x="38" y="130"/>
                    <a:pt x="38" y="130"/>
                  </a:cubicBezTo>
                  <a:cubicBezTo>
                    <a:pt x="41" y="129"/>
                    <a:pt x="41" y="129"/>
                    <a:pt x="41" y="129"/>
                  </a:cubicBezTo>
                  <a:cubicBezTo>
                    <a:pt x="41" y="129"/>
                    <a:pt x="41" y="129"/>
                    <a:pt x="41" y="129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6" y="129"/>
                    <a:pt x="48" y="129"/>
                    <a:pt x="51" y="129"/>
                  </a:cubicBezTo>
                  <a:cubicBezTo>
                    <a:pt x="54" y="128"/>
                    <a:pt x="55" y="128"/>
                    <a:pt x="57" y="130"/>
                  </a:cubicBezTo>
                  <a:cubicBezTo>
                    <a:pt x="63" y="129"/>
                    <a:pt x="63" y="129"/>
                    <a:pt x="63" y="129"/>
                  </a:cubicBezTo>
                  <a:cubicBezTo>
                    <a:pt x="63" y="127"/>
                    <a:pt x="65" y="127"/>
                    <a:pt x="67" y="127"/>
                  </a:cubicBezTo>
                  <a:cubicBezTo>
                    <a:pt x="66" y="127"/>
                    <a:pt x="66" y="127"/>
                    <a:pt x="66" y="127"/>
                  </a:cubicBezTo>
                  <a:cubicBezTo>
                    <a:pt x="65" y="126"/>
                    <a:pt x="65" y="126"/>
                    <a:pt x="65" y="126"/>
                  </a:cubicBezTo>
                  <a:cubicBezTo>
                    <a:pt x="66" y="124"/>
                    <a:pt x="66" y="124"/>
                    <a:pt x="66" y="124"/>
                  </a:cubicBezTo>
                  <a:cubicBezTo>
                    <a:pt x="68" y="124"/>
                    <a:pt x="69" y="125"/>
                    <a:pt x="70" y="124"/>
                  </a:cubicBezTo>
                  <a:cubicBezTo>
                    <a:pt x="69" y="125"/>
                    <a:pt x="68" y="125"/>
                    <a:pt x="67" y="125"/>
                  </a:cubicBezTo>
                  <a:cubicBezTo>
                    <a:pt x="67" y="128"/>
                    <a:pt x="71" y="129"/>
                    <a:pt x="73" y="131"/>
                  </a:cubicBezTo>
                  <a:cubicBezTo>
                    <a:pt x="74" y="131"/>
                    <a:pt x="74" y="132"/>
                    <a:pt x="76" y="132"/>
                  </a:cubicBezTo>
                  <a:cubicBezTo>
                    <a:pt x="77" y="131"/>
                    <a:pt x="77" y="129"/>
                    <a:pt x="78" y="128"/>
                  </a:cubicBezTo>
                  <a:cubicBezTo>
                    <a:pt x="78" y="129"/>
                    <a:pt x="78" y="131"/>
                    <a:pt x="77" y="132"/>
                  </a:cubicBezTo>
                  <a:cubicBezTo>
                    <a:pt x="78" y="132"/>
                    <a:pt x="78" y="132"/>
                    <a:pt x="78" y="132"/>
                  </a:cubicBezTo>
                  <a:cubicBezTo>
                    <a:pt x="79" y="132"/>
                    <a:pt x="79" y="132"/>
                    <a:pt x="79" y="132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78" y="133"/>
                    <a:pt x="78" y="133"/>
                    <a:pt x="78" y="133"/>
                  </a:cubicBezTo>
                  <a:cubicBezTo>
                    <a:pt x="77" y="132"/>
                    <a:pt x="77" y="132"/>
                    <a:pt x="77" y="132"/>
                  </a:cubicBezTo>
                  <a:cubicBezTo>
                    <a:pt x="76" y="132"/>
                    <a:pt x="76" y="132"/>
                    <a:pt x="76" y="132"/>
                  </a:cubicBezTo>
                  <a:cubicBezTo>
                    <a:pt x="80" y="135"/>
                    <a:pt x="80" y="135"/>
                    <a:pt x="80" y="135"/>
                  </a:cubicBezTo>
                  <a:cubicBezTo>
                    <a:pt x="80" y="133"/>
                    <a:pt x="82" y="131"/>
                    <a:pt x="84" y="129"/>
                  </a:cubicBezTo>
                  <a:cubicBezTo>
                    <a:pt x="84" y="130"/>
                    <a:pt x="83" y="131"/>
                    <a:pt x="84" y="132"/>
                  </a:cubicBezTo>
                  <a:cubicBezTo>
                    <a:pt x="84" y="133"/>
                    <a:pt x="85" y="133"/>
                    <a:pt x="86" y="134"/>
                  </a:cubicBezTo>
                  <a:cubicBezTo>
                    <a:pt x="85" y="134"/>
                    <a:pt x="85" y="134"/>
                    <a:pt x="85" y="134"/>
                  </a:cubicBezTo>
                  <a:cubicBezTo>
                    <a:pt x="84" y="133"/>
                    <a:pt x="81" y="132"/>
                    <a:pt x="81" y="134"/>
                  </a:cubicBezTo>
                  <a:cubicBezTo>
                    <a:pt x="81" y="136"/>
                    <a:pt x="82" y="137"/>
                    <a:pt x="83" y="138"/>
                  </a:cubicBezTo>
                  <a:cubicBezTo>
                    <a:pt x="82" y="136"/>
                    <a:pt x="82" y="136"/>
                    <a:pt x="82" y="136"/>
                  </a:cubicBezTo>
                  <a:cubicBezTo>
                    <a:pt x="83" y="136"/>
                    <a:pt x="84" y="138"/>
                    <a:pt x="85" y="139"/>
                  </a:cubicBezTo>
                  <a:cubicBezTo>
                    <a:pt x="86" y="140"/>
                    <a:pt x="86" y="140"/>
                    <a:pt x="86" y="140"/>
                  </a:cubicBezTo>
                  <a:cubicBezTo>
                    <a:pt x="85" y="140"/>
                    <a:pt x="85" y="140"/>
                    <a:pt x="85" y="140"/>
                  </a:cubicBezTo>
                  <a:cubicBezTo>
                    <a:pt x="87" y="142"/>
                    <a:pt x="88" y="143"/>
                    <a:pt x="91" y="143"/>
                  </a:cubicBezTo>
                  <a:cubicBezTo>
                    <a:pt x="93" y="144"/>
                    <a:pt x="96" y="143"/>
                    <a:pt x="98" y="143"/>
                  </a:cubicBezTo>
                  <a:cubicBezTo>
                    <a:pt x="96" y="143"/>
                    <a:pt x="96" y="143"/>
                    <a:pt x="96" y="143"/>
                  </a:cubicBezTo>
                  <a:cubicBezTo>
                    <a:pt x="99" y="143"/>
                    <a:pt x="99" y="143"/>
                    <a:pt x="99" y="143"/>
                  </a:cubicBezTo>
                  <a:cubicBezTo>
                    <a:pt x="99" y="145"/>
                    <a:pt x="109" y="148"/>
                    <a:pt x="111" y="148"/>
                  </a:cubicBezTo>
                  <a:cubicBezTo>
                    <a:pt x="112" y="147"/>
                    <a:pt x="112" y="147"/>
                    <a:pt x="112" y="147"/>
                  </a:cubicBezTo>
                  <a:cubicBezTo>
                    <a:pt x="113" y="149"/>
                    <a:pt x="117" y="149"/>
                    <a:pt x="119" y="149"/>
                  </a:cubicBezTo>
                  <a:cubicBezTo>
                    <a:pt x="124" y="149"/>
                    <a:pt x="128" y="146"/>
                    <a:pt x="132" y="146"/>
                  </a:cubicBezTo>
                  <a:cubicBezTo>
                    <a:pt x="130" y="146"/>
                    <a:pt x="130" y="143"/>
                    <a:pt x="129" y="142"/>
                  </a:cubicBezTo>
                  <a:cubicBezTo>
                    <a:pt x="130" y="142"/>
                    <a:pt x="130" y="142"/>
                    <a:pt x="130" y="142"/>
                  </a:cubicBezTo>
                  <a:cubicBezTo>
                    <a:pt x="131" y="143"/>
                    <a:pt x="131" y="143"/>
                    <a:pt x="131" y="143"/>
                  </a:cubicBezTo>
                  <a:cubicBezTo>
                    <a:pt x="132" y="142"/>
                    <a:pt x="132" y="142"/>
                    <a:pt x="133" y="142"/>
                  </a:cubicBezTo>
                  <a:cubicBezTo>
                    <a:pt x="133" y="143"/>
                    <a:pt x="132" y="144"/>
                    <a:pt x="131" y="144"/>
                  </a:cubicBezTo>
                  <a:cubicBezTo>
                    <a:pt x="133" y="147"/>
                    <a:pt x="139" y="141"/>
                    <a:pt x="139" y="139"/>
                  </a:cubicBezTo>
                  <a:cubicBezTo>
                    <a:pt x="137" y="139"/>
                    <a:pt x="137" y="139"/>
                    <a:pt x="137" y="139"/>
                  </a:cubicBezTo>
                  <a:cubicBezTo>
                    <a:pt x="137" y="138"/>
                    <a:pt x="137" y="138"/>
                    <a:pt x="137" y="138"/>
                  </a:cubicBezTo>
                  <a:cubicBezTo>
                    <a:pt x="138" y="137"/>
                    <a:pt x="138" y="137"/>
                    <a:pt x="138" y="137"/>
                  </a:cubicBezTo>
                  <a:cubicBezTo>
                    <a:pt x="139" y="138"/>
                    <a:pt x="139" y="138"/>
                    <a:pt x="139" y="138"/>
                  </a:cubicBezTo>
                  <a:cubicBezTo>
                    <a:pt x="140" y="135"/>
                    <a:pt x="140" y="135"/>
                    <a:pt x="140" y="135"/>
                  </a:cubicBezTo>
                  <a:cubicBezTo>
                    <a:pt x="138" y="136"/>
                    <a:pt x="138" y="136"/>
                    <a:pt x="138" y="136"/>
                  </a:cubicBezTo>
                  <a:cubicBezTo>
                    <a:pt x="137" y="136"/>
                    <a:pt x="137" y="136"/>
                    <a:pt x="137" y="136"/>
                  </a:cubicBezTo>
                  <a:cubicBezTo>
                    <a:pt x="136" y="136"/>
                    <a:pt x="136" y="136"/>
                    <a:pt x="136" y="136"/>
                  </a:cubicBezTo>
                  <a:cubicBezTo>
                    <a:pt x="138" y="135"/>
                    <a:pt x="137" y="134"/>
                    <a:pt x="139" y="133"/>
                  </a:cubicBezTo>
                  <a:cubicBezTo>
                    <a:pt x="140" y="132"/>
                    <a:pt x="140" y="132"/>
                    <a:pt x="140" y="132"/>
                  </a:cubicBezTo>
                  <a:cubicBezTo>
                    <a:pt x="140" y="132"/>
                    <a:pt x="140" y="132"/>
                    <a:pt x="140" y="132"/>
                  </a:cubicBezTo>
                  <a:cubicBezTo>
                    <a:pt x="141" y="132"/>
                    <a:pt x="141" y="132"/>
                    <a:pt x="141" y="132"/>
                  </a:cubicBezTo>
                  <a:cubicBezTo>
                    <a:pt x="142" y="132"/>
                    <a:pt x="142" y="132"/>
                    <a:pt x="142" y="132"/>
                  </a:cubicBezTo>
                  <a:cubicBezTo>
                    <a:pt x="142" y="130"/>
                    <a:pt x="142" y="130"/>
                    <a:pt x="142" y="130"/>
                  </a:cubicBezTo>
                  <a:cubicBezTo>
                    <a:pt x="144" y="131"/>
                    <a:pt x="144" y="131"/>
                    <a:pt x="144" y="131"/>
                  </a:cubicBezTo>
                  <a:cubicBezTo>
                    <a:pt x="142" y="132"/>
                    <a:pt x="142" y="132"/>
                    <a:pt x="142" y="132"/>
                  </a:cubicBezTo>
                  <a:cubicBezTo>
                    <a:pt x="142" y="134"/>
                    <a:pt x="142" y="134"/>
                    <a:pt x="142" y="134"/>
                  </a:cubicBezTo>
                  <a:cubicBezTo>
                    <a:pt x="144" y="132"/>
                    <a:pt x="144" y="132"/>
                    <a:pt x="144" y="132"/>
                  </a:cubicBezTo>
                  <a:cubicBezTo>
                    <a:pt x="144" y="131"/>
                    <a:pt x="144" y="131"/>
                    <a:pt x="144" y="131"/>
                  </a:cubicBezTo>
                  <a:cubicBezTo>
                    <a:pt x="145" y="132"/>
                    <a:pt x="145" y="132"/>
                    <a:pt x="145" y="132"/>
                  </a:cubicBezTo>
                  <a:cubicBezTo>
                    <a:pt x="149" y="130"/>
                    <a:pt x="149" y="130"/>
                    <a:pt x="149" y="130"/>
                  </a:cubicBezTo>
                  <a:cubicBezTo>
                    <a:pt x="150" y="130"/>
                    <a:pt x="151" y="129"/>
                    <a:pt x="152" y="128"/>
                  </a:cubicBezTo>
                  <a:cubicBezTo>
                    <a:pt x="153" y="129"/>
                    <a:pt x="153" y="129"/>
                    <a:pt x="153" y="129"/>
                  </a:cubicBezTo>
                  <a:cubicBezTo>
                    <a:pt x="153" y="128"/>
                    <a:pt x="153" y="128"/>
                    <a:pt x="153" y="128"/>
                  </a:cubicBezTo>
                  <a:cubicBezTo>
                    <a:pt x="154" y="129"/>
                    <a:pt x="154" y="129"/>
                    <a:pt x="154" y="129"/>
                  </a:cubicBezTo>
                  <a:cubicBezTo>
                    <a:pt x="157" y="129"/>
                    <a:pt x="157" y="129"/>
                    <a:pt x="157" y="129"/>
                  </a:cubicBezTo>
                  <a:cubicBezTo>
                    <a:pt x="156" y="126"/>
                    <a:pt x="156" y="126"/>
                    <a:pt x="156" y="126"/>
                  </a:cubicBezTo>
                  <a:cubicBezTo>
                    <a:pt x="157" y="126"/>
                    <a:pt x="157" y="126"/>
                    <a:pt x="157" y="126"/>
                  </a:cubicBezTo>
                  <a:cubicBezTo>
                    <a:pt x="157" y="123"/>
                    <a:pt x="157" y="123"/>
                    <a:pt x="157" y="123"/>
                  </a:cubicBezTo>
                  <a:cubicBezTo>
                    <a:pt x="158" y="124"/>
                    <a:pt x="158" y="124"/>
                    <a:pt x="158" y="124"/>
                  </a:cubicBezTo>
                  <a:cubicBezTo>
                    <a:pt x="158" y="129"/>
                    <a:pt x="158" y="129"/>
                    <a:pt x="158" y="129"/>
                  </a:cubicBezTo>
                  <a:cubicBezTo>
                    <a:pt x="158" y="129"/>
                    <a:pt x="158" y="129"/>
                    <a:pt x="158" y="129"/>
                  </a:cubicBezTo>
                  <a:cubicBezTo>
                    <a:pt x="158" y="128"/>
                    <a:pt x="158" y="127"/>
                    <a:pt x="158" y="126"/>
                  </a:cubicBezTo>
                  <a:cubicBezTo>
                    <a:pt x="159" y="126"/>
                    <a:pt x="159" y="127"/>
                    <a:pt x="159" y="128"/>
                  </a:cubicBezTo>
                  <a:cubicBezTo>
                    <a:pt x="159" y="128"/>
                    <a:pt x="159" y="128"/>
                    <a:pt x="159" y="128"/>
                  </a:cubicBezTo>
                  <a:cubicBezTo>
                    <a:pt x="159" y="126"/>
                    <a:pt x="159" y="126"/>
                    <a:pt x="159" y="126"/>
                  </a:cubicBezTo>
                  <a:cubicBezTo>
                    <a:pt x="160" y="126"/>
                    <a:pt x="160" y="126"/>
                    <a:pt x="160" y="126"/>
                  </a:cubicBezTo>
                  <a:cubicBezTo>
                    <a:pt x="161" y="128"/>
                    <a:pt x="161" y="128"/>
                    <a:pt x="161" y="128"/>
                  </a:cubicBezTo>
                  <a:cubicBezTo>
                    <a:pt x="161" y="126"/>
                    <a:pt x="170" y="122"/>
                    <a:pt x="171" y="118"/>
                  </a:cubicBezTo>
                  <a:cubicBezTo>
                    <a:pt x="171" y="119"/>
                    <a:pt x="170" y="119"/>
                    <a:pt x="170" y="119"/>
                  </a:cubicBezTo>
                  <a:cubicBezTo>
                    <a:pt x="171" y="118"/>
                    <a:pt x="171" y="117"/>
                    <a:pt x="172" y="117"/>
                  </a:cubicBezTo>
                  <a:cubicBezTo>
                    <a:pt x="172" y="117"/>
                    <a:pt x="172" y="117"/>
                    <a:pt x="172" y="117"/>
                  </a:cubicBezTo>
                  <a:cubicBezTo>
                    <a:pt x="174" y="116"/>
                    <a:pt x="174" y="116"/>
                    <a:pt x="174" y="116"/>
                  </a:cubicBezTo>
                  <a:cubicBezTo>
                    <a:pt x="173" y="115"/>
                    <a:pt x="176" y="113"/>
                    <a:pt x="178" y="112"/>
                  </a:cubicBezTo>
                  <a:cubicBezTo>
                    <a:pt x="177" y="112"/>
                    <a:pt x="177" y="112"/>
                    <a:pt x="176" y="112"/>
                  </a:cubicBezTo>
                  <a:cubicBezTo>
                    <a:pt x="178" y="110"/>
                    <a:pt x="181" y="110"/>
                    <a:pt x="183" y="109"/>
                  </a:cubicBezTo>
                  <a:cubicBezTo>
                    <a:pt x="183" y="108"/>
                    <a:pt x="183" y="108"/>
                    <a:pt x="183" y="108"/>
                  </a:cubicBezTo>
                  <a:cubicBezTo>
                    <a:pt x="182" y="108"/>
                    <a:pt x="182" y="109"/>
                    <a:pt x="181" y="109"/>
                  </a:cubicBezTo>
                  <a:cubicBezTo>
                    <a:pt x="183" y="107"/>
                    <a:pt x="186" y="106"/>
                    <a:pt x="188" y="105"/>
                  </a:cubicBezTo>
                  <a:cubicBezTo>
                    <a:pt x="187" y="105"/>
                    <a:pt x="187" y="105"/>
                    <a:pt x="187" y="105"/>
                  </a:cubicBezTo>
                  <a:cubicBezTo>
                    <a:pt x="189" y="104"/>
                    <a:pt x="189" y="104"/>
                    <a:pt x="189" y="104"/>
                  </a:cubicBezTo>
                  <a:cubicBezTo>
                    <a:pt x="190" y="103"/>
                    <a:pt x="190" y="103"/>
                    <a:pt x="190" y="103"/>
                  </a:cubicBezTo>
                  <a:cubicBezTo>
                    <a:pt x="189" y="101"/>
                    <a:pt x="189" y="101"/>
                    <a:pt x="189" y="101"/>
                  </a:cubicBezTo>
                  <a:cubicBezTo>
                    <a:pt x="190" y="101"/>
                    <a:pt x="190" y="101"/>
                    <a:pt x="190" y="101"/>
                  </a:cubicBezTo>
                  <a:cubicBezTo>
                    <a:pt x="189" y="100"/>
                    <a:pt x="189" y="100"/>
                    <a:pt x="188" y="99"/>
                  </a:cubicBezTo>
                  <a:cubicBezTo>
                    <a:pt x="189" y="99"/>
                    <a:pt x="190" y="100"/>
                    <a:pt x="190" y="101"/>
                  </a:cubicBezTo>
                  <a:cubicBezTo>
                    <a:pt x="190" y="102"/>
                    <a:pt x="190" y="102"/>
                    <a:pt x="190" y="102"/>
                  </a:cubicBezTo>
                  <a:cubicBezTo>
                    <a:pt x="192" y="103"/>
                    <a:pt x="192" y="103"/>
                    <a:pt x="192" y="103"/>
                  </a:cubicBezTo>
                  <a:cubicBezTo>
                    <a:pt x="191" y="101"/>
                    <a:pt x="191" y="101"/>
                    <a:pt x="191" y="101"/>
                  </a:cubicBezTo>
                  <a:cubicBezTo>
                    <a:pt x="192" y="103"/>
                    <a:pt x="192" y="103"/>
                    <a:pt x="192" y="103"/>
                  </a:cubicBezTo>
                  <a:cubicBezTo>
                    <a:pt x="193" y="102"/>
                    <a:pt x="193" y="102"/>
                    <a:pt x="193" y="102"/>
                  </a:cubicBezTo>
                  <a:cubicBezTo>
                    <a:pt x="193" y="103"/>
                    <a:pt x="193" y="104"/>
                    <a:pt x="193" y="104"/>
                  </a:cubicBezTo>
                  <a:cubicBezTo>
                    <a:pt x="194" y="104"/>
                    <a:pt x="194" y="103"/>
                    <a:pt x="195" y="103"/>
                  </a:cubicBezTo>
                  <a:cubicBezTo>
                    <a:pt x="197" y="103"/>
                    <a:pt x="197" y="104"/>
                    <a:pt x="199" y="104"/>
                  </a:cubicBezTo>
                  <a:cubicBezTo>
                    <a:pt x="200" y="103"/>
                    <a:pt x="200" y="103"/>
                    <a:pt x="200" y="103"/>
                  </a:cubicBezTo>
                  <a:cubicBezTo>
                    <a:pt x="200" y="101"/>
                    <a:pt x="200" y="101"/>
                    <a:pt x="200" y="101"/>
                  </a:cubicBezTo>
                  <a:cubicBezTo>
                    <a:pt x="199" y="102"/>
                    <a:pt x="199" y="102"/>
                    <a:pt x="199" y="102"/>
                  </a:cubicBezTo>
                  <a:cubicBezTo>
                    <a:pt x="198" y="101"/>
                    <a:pt x="198" y="101"/>
                    <a:pt x="198" y="101"/>
                  </a:cubicBezTo>
                  <a:cubicBezTo>
                    <a:pt x="199" y="100"/>
                    <a:pt x="199" y="100"/>
                    <a:pt x="199" y="100"/>
                  </a:cubicBezTo>
                  <a:cubicBezTo>
                    <a:pt x="199" y="100"/>
                    <a:pt x="199" y="100"/>
                    <a:pt x="200" y="100"/>
                  </a:cubicBezTo>
                  <a:cubicBezTo>
                    <a:pt x="201" y="99"/>
                    <a:pt x="203" y="97"/>
                    <a:pt x="203" y="95"/>
                  </a:cubicBezTo>
                  <a:cubicBezTo>
                    <a:pt x="204" y="95"/>
                    <a:pt x="205" y="96"/>
                    <a:pt x="206" y="96"/>
                  </a:cubicBezTo>
                  <a:cubicBezTo>
                    <a:pt x="205" y="96"/>
                    <a:pt x="203" y="97"/>
                    <a:pt x="202" y="98"/>
                  </a:cubicBezTo>
                  <a:cubicBezTo>
                    <a:pt x="204" y="97"/>
                    <a:pt x="206" y="97"/>
                    <a:pt x="207" y="95"/>
                  </a:cubicBezTo>
                  <a:cubicBezTo>
                    <a:pt x="208" y="92"/>
                    <a:pt x="208" y="89"/>
                    <a:pt x="209" y="87"/>
                  </a:cubicBezTo>
                  <a:cubicBezTo>
                    <a:pt x="208" y="87"/>
                    <a:pt x="208" y="89"/>
                    <a:pt x="207" y="90"/>
                  </a:cubicBezTo>
                  <a:cubicBezTo>
                    <a:pt x="205" y="88"/>
                    <a:pt x="205" y="88"/>
                    <a:pt x="205" y="88"/>
                  </a:cubicBezTo>
                  <a:cubicBezTo>
                    <a:pt x="205" y="87"/>
                    <a:pt x="205" y="87"/>
                    <a:pt x="205" y="87"/>
                  </a:cubicBezTo>
                  <a:cubicBezTo>
                    <a:pt x="208" y="87"/>
                    <a:pt x="208" y="87"/>
                    <a:pt x="208" y="87"/>
                  </a:cubicBezTo>
                  <a:cubicBezTo>
                    <a:pt x="208" y="87"/>
                    <a:pt x="208" y="87"/>
                    <a:pt x="208" y="87"/>
                  </a:cubicBezTo>
                  <a:cubicBezTo>
                    <a:pt x="208" y="86"/>
                    <a:pt x="208" y="86"/>
                    <a:pt x="208" y="86"/>
                  </a:cubicBezTo>
                  <a:cubicBezTo>
                    <a:pt x="206" y="84"/>
                    <a:pt x="206" y="84"/>
                    <a:pt x="206" y="84"/>
                  </a:cubicBezTo>
                  <a:cubicBezTo>
                    <a:pt x="207" y="84"/>
                    <a:pt x="207" y="84"/>
                    <a:pt x="207" y="84"/>
                  </a:cubicBezTo>
                  <a:cubicBezTo>
                    <a:pt x="211" y="84"/>
                    <a:pt x="211" y="84"/>
                    <a:pt x="211" y="84"/>
                  </a:cubicBezTo>
                  <a:cubicBezTo>
                    <a:pt x="210" y="83"/>
                    <a:pt x="208" y="82"/>
                    <a:pt x="208" y="80"/>
                  </a:cubicBezTo>
                  <a:cubicBezTo>
                    <a:pt x="206" y="80"/>
                    <a:pt x="206" y="80"/>
                    <a:pt x="206" y="80"/>
                  </a:cubicBezTo>
                  <a:cubicBezTo>
                    <a:pt x="206" y="79"/>
                    <a:pt x="207" y="78"/>
                    <a:pt x="207" y="78"/>
                  </a:cubicBezTo>
                  <a:cubicBezTo>
                    <a:pt x="208" y="79"/>
                    <a:pt x="209" y="80"/>
                    <a:pt x="209" y="81"/>
                  </a:cubicBezTo>
                  <a:cubicBezTo>
                    <a:pt x="211" y="83"/>
                    <a:pt x="215" y="81"/>
                    <a:pt x="216" y="80"/>
                  </a:cubicBezTo>
                  <a:cubicBezTo>
                    <a:pt x="216" y="79"/>
                    <a:pt x="215" y="78"/>
                    <a:pt x="215" y="77"/>
                  </a:cubicBezTo>
                  <a:cubicBezTo>
                    <a:pt x="216" y="77"/>
                    <a:pt x="218" y="77"/>
                    <a:pt x="219" y="77"/>
                  </a:cubicBezTo>
                  <a:cubicBezTo>
                    <a:pt x="219" y="76"/>
                    <a:pt x="219" y="76"/>
                    <a:pt x="219" y="76"/>
                  </a:cubicBezTo>
                  <a:cubicBezTo>
                    <a:pt x="216" y="75"/>
                    <a:pt x="216" y="75"/>
                    <a:pt x="216" y="75"/>
                  </a:cubicBezTo>
                  <a:cubicBezTo>
                    <a:pt x="217" y="74"/>
                    <a:pt x="217" y="74"/>
                    <a:pt x="217" y="74"/>
                  </a:cubicBezTo>
                  <a:cubicBezTo>
                    <a:pt x="219" y="75"/>
                    <a:pt x="219" y="75"/>
                    <a:pt x="219" y="75"/>
                  </a:cubicBezTo>
                  <a:cubicBezTo>
                    <a:pt x="223" y="73"/>
                    <a:pt x="215" y="72"/>
                    <a:pt x="214" y="71"/>
                  </a:cubicBezTo>
                  <a:cubicBezTo>
                    <a:pt x="216" y="71"/>
                    <a:pt x="218" y="71"/>
                    <a:pt x="220" y="71"/>
                  </a:cubicBezTo>
                  <a:cubicBezTo>
                    <a:pt x="221" y="70"/>
                    <a:pt x="221" y="70"/>
                    <a:pt x="221" y="70"/>
                  </a:cubicBezTo>
                  <a:cubicBezTo>
                    <a:pt x="220" y="69"/>
                    <a:pt x="218" y="68"/>
                    <a:pt x="216" y="67"/>
                  </a:cubicBezTo>
                  <a:cubicBezTo>
                    <a:pt x="210" y="67"/>
                    <a:pt x="210" y="67"/>
                    <a:pt x="210" y="67"/>
                  </a:cubicBezTo>
                  <a:cubicBezTo>
                    <a:pt x="210" y="66"/>
                    <a:pt x="210" y="66"/>
                    <a:pt x="210" y="66"/>
                  </a:cubicBezTo>
                  <a:cubicBezTo>
                    <a:pt x="214" y="66"/>
                    <a:pt x="214" y="66"/>
                    <a:pt x="214" y="66"/>
                  </a:cubicBezTo>
                  <a:cubicBezTo>
                    <a:pt x="215" y="65"/>
                    <a:pt x="215" y="65"/>
                    <a:pt x="215" y="65"/>
                  </a:cubicBezTo>
                  <a:cubicBezTo>
                    <a:pt x="214" y="65"/>
                    <a:pt x="214" y="64"/>
                    <a:pt x="214" y="64"/>
                  </a:cubicBezTo>
                  <a:cubicBezTo>
                    <a:pt x="215" y="65"/>
                    <a:pt x="216" y="65"/>
                    <a:pt x="218" y="66"/>
                  </a:cubicBezTo>
                  <a:cubicBezTo>
                    <a:pt x="219" y="67"/>
                    <a:pt x="219" y="67"/>
                    <a:pt x="219" y="67"/>
                  </a:cubicBezTo>
                  <a:cubicBezTo>
                    <a:pt x="222" y="67"/>
                    <a:pt x="222" y="67"/>
                    <a:pt x="222" y="67"/>
                  </a:cubicBezTo>
                  <a:cubicBezTo>
                    <a:pt x="223" y="66"/>
                    <a:pt x="223" y="66"/>
                    <a:pt x="223" y="66"/>
                  </a:cubicBezTo>
                  <a:cubicBezTo>
                    <a:pt x="222" y="65"/>
                    <a:pt x="222" y="65"/>
                    <a:pt x="222" y="65"/>
                  </a:cubicBezTo>
                  <a:cubicBezTo>
                    <a:pt x="224" y="64"/>
                    <a:pt x="224" y="64"/>
                    <a:pt x="224" y="64"/>
                  </a:cubicBezTo>
                  <a:lnTo>
                    <a:pt x="224" y="63"/>
                  </a:lnTo>
                  <a:close/>
                  <a:moveTo>
                    <a:pt x="58" y="52"/>
                  </a:moveTo>
                  <a:cubicBezTo>
                    <a:pt x="58" y="52"/>
                    <a:pt x="58" y="52"/>
                    <a:pt x="58" y="52"/>
                  </a:cubicBezTo>
                  <a:cubicBezTo>
                    <a:pt x="58" y="52"/>
                    <a:pt x="58" y="52"/>
                    <a:pt x="59" y="52"/>
                  </a:cubicBezTo>
                  <a:cubicBezTo>
                    <a:pt x="58" y="52"/>
                    <a:pt x="58" y="52"/>
                    <a:pt x="58" y="52"/>
                  </a:cubicBezTo>
                  <a:close/>
                </a:path>
              </a:pathLst>
            </a:custGeom>
            <a:grpFill/>
            <a:ln w="3175" cap="rnd">
              <a:solidFill>
                <a:srgbClr val="C8C9C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7" name="Freeform 21">
              <a:extLst>
                <a:ext uri="{FF2B5EF4-FFF2-40B4-BE49-F238E27FC236}">
                  <a16:creationId xmlns:a16="http://schemas.microsoft.com/office/drawing/2014/main" id="{B9E58E77-5165-4E0D-4710-1D54A5A2C7C4}"/>
                </a:ext>
              </a:extLst>
            </p:cNvPr>
            <p:cNvSpPr>
              <a:spLocks/>
            </p:cNvSpPr>
            <p:nvPr/>
          </p:nvSpPr>
          <p:spPr bwMode="auto">
            <a:xfrm>
              <a:off x="9598025" y="5119688"/>
              <a:ext cx="298450" cy="282575"/>
            </a:xfrm>
            <a:custGeom>
              <a:avLst/>
              <a:gdLst>
                <a:gd name="T0" fmla="*/ 56 w 78"/>
                <a:gd name="T1" fmla="*/ 72 h 74"/>
                <a:gd name="T2" fmla="*/ 55 w 78"/>
                <a:gd name="T3" fmla="*/ 68 h 74"/>
                <a:gd name="T4" fmla="*/ 55 w 78"/>
                <a:gd name="T5" fmla="*/ 66 h 74"/>
                <a:gd name="T6" fmla="*/ 55 w 78"/>
                <a:gd name="T7" fmla="*/ 63 h 74"/>
                <a:gd name="T8" fmla="*/ 57 w 78"/>
                <a:gd name="T9" fmla="*/ 62 h 74"/>
                <a:gd name="T10" fmla="*/ 59 w 78"/>
                <a:gd name="T11" fmla="*/ 57 h 74"/>
                <a:gd name="T12" fmla="*/ 62 w 78"/>
                <a:gd name="T13" fmla="*/ 54 h 74"/>
                <a:gd name="T14" fmla="*/ 65 w 78"/>
                <a:gd name="T15" fmla="*/ 55 h 74"/>
                <a:gd name="T16" fmla="*/ 65 w 78"/>
                <a:gd name="T17" fmla="*/ 48 h 74"/>
                <a:gd name="T18" fmla="*/ 67 w 78"/>
                <a:gd name="T19" fmla="*/ 49 h 74"/>
                <a:gd name="T20" fmla="*/ 70 w 78"/>
                <a:gd name="T21" fmla="*/ 48 h 74"/>
                <a:gd name="T22" fmla="*/ 73 w 78"/>
                <a:gd name="T23" fmla="*/ 47 h 74"/>
                <a:gd name="T24" fmla="*/ 74 w 78"/>
                <a:gd name="T25" fmla="*/ 48 h 74"/>
                <a:gd name="T26" fmla="*/ 75 w 78"/>
                <a:gd name="T27" fmla="*/ 46 h 74"/>
                <a:gd name="T28" fmla="*/ 73 w 78"/>
                <a:gd name="T29" fmla="*/ 41 h 74"/>
                <a:gd name="T30" fmla="*/ 71 w 78"/>
                <a:gd name="T31" fmla="*/ 36 h 74"/>
                <a:gd name="T32" fmla="*/ 77 w 78"/>
                <a:gd name="T33" fmla="*/ 36 h 74"/>
                <a:gd name="T34" fmla="*/ 73 w 78"/>
                <a:gd name="T35" fmla="*/ 31 h 74"/>
                <a:gd name="T36" fmla="*/ 72 w 78"/>
                <a:gd name="T37" fmla="*/ 29 h 74"/>
                <a:gd name="T38" fmla="*/ 69 w 78"/>
                <a:gd name="T39" fmla="*/ 28 h 74"/>
                <a:gd name="T40" fmla="*/ 69 w 78"/>
                <a:gd name="T41" fmla="*/ 20 h 74"/>
                <a:gd name="T42" fmla="*/ 73 w 78"/>
                <a:gd name="T43" fmla="*/ 14 h 74"/>
                <a:gd name="T44" fmla="*/ 67 w 78"/>
                <a:gd name="T45" fmla="*/ 10 h 74"/>
                <a:gd name="T46" fmla="*/ 64 w 78"/>
                <a:gd name="T47" fmla="*/ 12 h 74"/>
                <a:gd name="T48" fmla="*/ 61 w 78"/>
                <a:gd name="T49" fmla="*/ 8 h 74"/>
                <a:gd name="T50" fmla="*/ 57 w 78"/>
                <a:gd name="T51" fmla="*/ 6 h 74"/>
                <a:gd name="T52" fmla="*/ 50 w 78"/>
                <a:gd name="T53" fmla="*/ 4 h 74"/>
                <a:gd name="T54" fmla="*/ 47 w 78"/>
                <a:gd name="T55" fmla="*/ 5 h 74"/>
                <a:gd name="T56" fmla="*/ 44 w 78"/>
                <a:gd name="T57" fmla="*/ 5 h 74"/>
                <a:gd name="T58" fmla="*/ 40 w 78"/>
                <a:gd name="T59" fmla="*/ 5 h 74"/>
                <a:gd name="T60" fmla="*/ 37 w 78"/>
                <a:gd name="T61" fmla="*/ 4 h 74"/>
                <a:gd name="T62" fmla="*/ 34 w 78"/>
                <a:gd name="T63" fmla="*/ 4 h 74"/>
                <a:gd name="T64" fmla="*/ 32 w 78"/>
                <a:gd name="T65" fmla="*/ 3 h 74"/>
                <a:gd name="T66" fmla="*/ 29 w 78"/>
                <a:gd name="T67" fmla="*/ 3 h 74"/>
                <a:gd name="T68" fmla="*/ 24 w 78"/>
                <a:gd name="T69" fmla="*/ 1 h 74"/>
                <a:gd name="T70" fmla="*/ 20 w 78"/>
                <a:gd name="T71" fmla="*/ 3 h 74"/>
                <a:gd name="T72" fmla="*/ 15 w 78"/>
                <a:gd name="T73" fmla="*/ 4 h 74"/>
                <a:gd name="T74" fmla="*/ 12 w 78"/>
                <a:gd name="T75" fmla="*/ 8 h 74"/>
                <a:gd name="T76" fmla="*/ 10 w 78"/>
                <a:gd name="T77" fmla="*/ 6 h 74"/>
                <a:gd name="T78" fmla="*/ 7 w 78"/>
                <a:gd name="T79" fmla="*/ 4 h 74"/>
                <a:gd name="T80" fmla="*/ 2 w 78"/>
                <a:gd name="T81" fmla="*/ 4 h 74"/>
                <a:gd name="T82" fmla="*/ 2 w 78"/>
                <a:gd name="T83" fmla="*/ 12 h 74"/>
                <a:gd name="T84" fmla="*/ 2 w 78"/>
                <a:gd name="T85" fmla="*/ 17 h 74"/>
                <a:gd name="T86" fmla="*/ 5 w 78"/>
                <a:gd name="T87" fmla="*/ 17 h 74"/>
                <a:gd name="T88" fmla="*/ 7 w 78"/>
                <a:gd name="T89" fmla="*/ 20 h 74"/>
                <a:gd name="T90" fmla="*/ 7 w 78"/>
                <a:gd name="T91" fmla="*/ 21 h 74"/>
                <a:gd name="T92" fmla="*/ 9 w 78"/>
                <a:gd name="T93" fmla="*/ 22 h 74"/>
                <a:gd name="T94" fmla="*/ 11 w 78"/>
                <a:gd name="T95" fmla="*/ 29 h 74"/>
                <a:gd name="T96" fmla="*/ 21 w 78"/>
                <a:gd name="T97" fmla="*/ 41 h 74"/>
                <a:gd name="T98" fmla="*/ 26 w 78"/>
                <a:gd name="T99" fmla="*/ 48 h 74"/>
                <a:gd name="T100" fmla="*/ 32 w 78"/>
                <a:gd name="T101" fmla="*/ 53 h 74"/>
                <a:gd name="T102" fmla="*/ 37 w 78"/>
                <a:gd name="T103" fmla="*/ 59 h 74"/>
                <a:gd name="T104" fmla="*/ 41 w 78"/>
                <a:gd name="T105" fmla="*/ 65 h 74"/>
                <a:gd name="T106" fmla="*/ 44 w 78"/>
                <a:gd name="T107" fmla="*/ 67 h 74"/>
                <a:gd name="T108" fmla="*/ 46 w 78"/>
                <a:gd name="T109" fmla="*/ 69 h 74"/>
                <a:gd name="T110" fmla="*/ 54 w 78"/>
                <a:gd name="T111" fmla="*/ 74 h 74"/>
                <a:gd name="T112" fmla="*/ 56 w 78"/>
                <a:gd name="T113" fmla="*/ 72 h 74"/>
                <a:gd name="T114" fmla="*/ 56 w 78"/>
                <a:gd name="T115" fmla="*/ 7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8" h="74">
                  <a:moveTo>
                    <a:pt x="56" y="72"/>
                  </a:moveTo>
                  <a:cubicBezTo>
                    <a:pt x="57" y="71"/>
                    <a:pt x="55" y="69"/>
                    <a:pt x="55" y="68"/>
                  </a:cubicBezTo>
                  <a:cubicBezTo>
                    <a:pt x="55" y="67"/>
                    <a:pt x="55" y="66"/>
                    <a:pt x="55" y="66"/>
                  </a:cubicBezTo>
                  <a:cubicBezTo>
                    <a:pt x="55" y="65"/>
                    <a:pt x="55" y="64"/>
                    <a:pt x="55" y="63"/>
                  </a:cubicBezTo>
                  <a:cubicBezTo>
                    <a:pt x="55" y="62"/>
                    <a:pt x="57" y="63"/>
                    <a:pt x="57" y="62"/>
                  </a:cubicBezTo>
                  <a:cubicBezTo>
                    <a:pt x="58" y="61"/>
                    <a:pt x="58" y="58"/>
                    <a:pt x="59" y="57"/>
                  </a:cubicBezTo>
                  <a:cubicBezTo>
                    <a:pt x="59" y="55"/>
                    <a:pt x="60" y="54"/>
                    <a:pt x="62" y="54"/>
                  </a:cubicBezTo>
                  <a:cubicBezTo>
                    <a:pt x="63" y="54"/>
                    <a:pt x="65" y="55"/>
                    <a:pt x="65" y="55"/>
                  </a:cubicBezTo>
                  <a:cubicBezTo>
                    <a:pt x="68" y="54"/>
                    <a:pt x="64" y="50"/>
                    <a:pt x="65" y="48"/>
                  </a:cubicBezTo>
                  <a:cubicBezTo>
                    <a:pt x="65" y="48"/>
                    <a:pt x="66" y="48"/>
                    <a:pt x="67" y="49"/>
                  </a:cubicBezTo>
                  <a:cubicBezTo>
                    <a:pt x="68" y="49"/>
                    <a:pt x="69" y="49"/>
                    <a:pt x="70" y="48"/>
                  </a:cubicBezTo>
                  <a:cubicBezTo>
                    <a:pt x="71" y="48"/>
                    <a:pt x="71" y="47"/>
                    <a:pt x="73" y="47"/>
                  </a:cubicBezTo>
                  <a:cubicBezTo>
                    <a:pt x="73" y="47"/>
                    <a:pt x="74" y="48"/>
                    <a:pt x="74" y="48"/>
                  </a:cubicBezTo>
                  <a:cubicBezTo>
                    <a:pt x="75" y="48"/>
                    <a:pt x="75" y="47"/>
                    <a:pt x="75" y="46"/>
                  </a:cubicBezTo>
                  <a:cubicBezTo>
                    <a:pt x="75" y="44"/>
                    <a:pt x="75" y="43"/>
                    <a:pt x="73" y="41"/>
                  </a:cubicBezTo>
                  <a:cubicBezTo>
                    <a:pt x="72" y="40"/>
                    <a:pt x="70" y="37"/>
                    <a:pt x="71" y="36"/>
                  </a:cubicBezTo>
                  <a:cubicBezTo>
                    <a:pt x="72" y="36"/>
                    <a:pt x="76" y="38"/>
                    <a:pt x="77" y="36"/>
                  </a:cubicBezTo>
                  <a:cubicBezTo>
                    <a:pt x="78" y="34"/>
                    <a:pt x="74" y="31"/>
                    <a:pt x="73" y="31"/>
                  </a:cubicBezTo>
                  <a:cubicBezTo>
                    <a:pt x="73" y="30"/>
                    <a:pt x="73" y="29"/>
                    <a:pt x="72" y="29"/>
                  </a:cubicBezTo>
                  <a:cubicBezTo>
                    <a:pt x="71" y="28"/>
                    <a:pt x="70" y="28"/>
                    <a:pt x="69" y="28"/>
                  </a:cubicBezTo>
                  <a:cubicBezTo>
                    <a:pt x="66" y="26"/>
                    <a:pt x="68" y="22"/>
                    <a:pt x="69" y="20"/>
                  </a:cubicBezTo>
                  <a:cubicBezTo>
                    <a:pt x="71" y="18"/>
                    <a:pt x="73" y="16"/>
                    <a:pt x="73" y="14"/>
                  </a:cubicBezTo>
                  <a:cubicBezTo>
                    <a:pt x="74" y="10"/>
                    <a:pt x="70" y="10"/>
                    <a:pt x="67" y="10"/>
                  </a:cubicBezTo>
                  <a:cubicBezTo>
                    <a:pt x="67" y="11"/>
                    <a:pt x="65" y="12"/>
                    <a:pt x="64" y="12"/>
                  </a:cubicBezTo>
                  <a:cubicBezTo>
                    <a:pt x="63" y="12"/>
                    <a:pt x="61" y="9"/>
                    <a:pt x="61" y="8"/>
                  </a:cubicBezTo>
                  <a:cubicBezTo>
                    <a:pt x="60" y="6"/>
                    <a:pt x="59" y="6"/>
                    <a:pt x="57" y="6"/>
                  </a:cubicBezTo>
                  <a:cubicBezTo>
                    <a:pt x="54" y="7"/>
                    <a:pt x="52" y="5"/>
                    <a:pt x="50" y="4"/>
                  </a:cubicBezTo>
                  <a:cubicBezTo>
                    <a:pt x="50" y="5"/>
                    <a:pt x="48" y="5"/>
                    <a:pt x="47" y="5"/>
                  </a:cubicBezTo>
                  <a:cubicBezTo>
                    <a:pt x="46" y="4"/>
                    <a:pt x="45" y="5"/>
                    <a:pt x="44" y="5"/>
                  </a:cubicBezTo>
                  <a:cubicBezTo>
                    <a:pt x="42" y="6"/>
                    <a:pt x="42" y="6"/>
                    <a:pt x="40" y="5"/>
                  </a:cubicBezTo>
                  <a:cubicBezTo>
                    <a:pt x="39" y="4"/>
                    <a:pt x="39" y="3"/>
                    <a:pt x="37" y="4"/>
                  </a:cubicBezTo>
                  <a:cubicBezTo>
                    <a:pt x="36" y="4"/>
                    <a:pt x="35" y="6"/>
                    <a:pt x="34" y="4"/>
                  </a:cubicBezTo>
                  <a:cubicBezTo>
                    <a:pt x="33" y="4"/>
                    <a:pt x="32" y="3"/>
                    <a:pt x="32" y="3"/>
                  </a:cubicBezTo>
                  <a:cubicBezTo>
                    <a:pt x="30" y="3"/>
                    <a:pt x="30" y="4"/>
                    <a:pt x="29" y="3"/>
                  </a:cubicBezTo>
                  <a:cubicBezTo>
                    <a:pt x="27" y="3"/>
                    <a:pt x="26" y="0"/>
                    <a:pt x="24" y="1"/>
                  </a:cubicBezTo>
                  <a:cubicBezTo>
                    <a:pt x="22" y="2"/>
                    <a:pt x="22" y="3"/>
                    <a:pt x="20" y="3"/>
                  </a:cubicBezTo>
                  <a:cubicBezTo>
                    <a:pt x="17" y="3"/>
                    <a:pt x="16" y="2"/>
                    <a:pt x="15" y="4"/>
                  </a:cubicBezTo>
                  <a:cubicBezTo>
                    <a:pt x="14" y="5"/>
                    <a:pt x="13" y="8"/>
                    <a:pt x="12" y="8"/>
                  </a:cubicBezTo>
                  <a:cubicBezTo>
                    <a:pt x="11" y="7"/>
                    <a:pt x="10" y="6"/>
                    <a:pt x="10" y="6"/>
                  </a:cubicBezTo>
                  <a:cubicBezTo>
                    <a:pt x="9" y="5"/>
                    <a:pt x="8" y="4"/>
                    <a:pt x="7" y="4"/>
                  </a:cubicBezTo>
                  <a:cubicBezTo>
                    <a:pt x="5" y="3"/>
                    <a:pt x="3" y="2"/>
                    <a:pt x="2" y="4"/>
                  </a:cubicBezTo>
                  <a:cubicBezTo>
                    <a:pt x="1" y="7"/>
                    <a:pt x="2" y="9"/>
                    <a:pt x="2" y="12"/>
                  </a:cubicBezTo>
                  <a:cubicBezTo>
                    <a:pt x="2" y="14"/>
                    <a:pt x="0" y="16"/>
                    <a:pt x="2" y="17"/>
                  </a:cubicBezTo>
                  <a:cubicBezTo>
                    <a:pt x="3" y="17"/>
                    <a:pt x="4" y="17"/>
                    <a:pt x="5" y="17"/>
                  </a:cubicBezTo>
                  <a:cubicBezTo>
                    <a:pt x="6" y="18"/>
                    <a:pt x="7" y="19"/>
                    <a:pt x="7" y="20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7" y="22"/>
                    <a:pt x="8" y="22"/>
                    <a:pt x="9" y="22"/>
                  </a:cubicBezTo>
                  <a:cubicBezTo>
                    <a:pt x="10" y="24"/>
                    <a:pt x="10" y="27"/>
                    <a:pt x="11" y="29"/>
                  </a:cubicBezTo>
                  <a:cubicBezTo>
                    <a:pt x="13" y="34"/>
                    <a:pt x="17" y="37"/>
                    <a:pt x="21" y="41"/>
                  </a:cubicBezTo>
                  <a:cubicBezTo>
                    <a:pt x="22" y="44"/>
                    <a:pt x="24" y="46"/>
                    <a:pt x="26" y="48"/>
                  </a:cubicBezTo>
                  <a:cubicBezTo>
                    <a:pt x="28" y="50"/>
                    <a:pt x="31" y="50"/>
                    <a:pt x="32" y="53"/>
                  </a:cubicBezTo>
                  <a:cubicBezTo>
                    <a:pt x="32" y="56"/>
                    <a:pt x="35" y="57"/>
                    <a:pt x="37" y="59"/>
                  </a:cubicBezTo>
                  <a:cubicBezTo>
                    <a:pt x="38" y="61"/>
                    <a:pt x="39" y="63"/>
                    <a:pt x="41" y="65"/>
                  </a:cubicBezTo>
                  <a:cubicBezTo>
                    <a:pt x="42" y="66"/>
                    <a:pt x="43" y="66"/>
                    <a:pt x="44" y="67"/>
                  </a:cubicBezTo>
                  <a:cubicBezTo>
                    <a:pt x="45" y="67"/>
                    <a:pt x="45" y="69"/>
                    <a:pt x="46" y="69"/>
                  </a:cubicBezTo>
                  <a:cubicBezTo>
                    <a:pt x="48" y="71"/>
                    <a:pt x="52" y="72"/>
                    <a:pt x="54" y="74"/>
                  </a:cubicBezTo>
                  <a:cubicBezTo>
                    <a:pt x="55" y="74"/>
                    <a:pt x="56" y="74"/>
                    <a:pt x="56" y="72"/>
                  </a:cubicBezTo>
                  <a:cubicBezTo>
                    <a:pt x="57" y="70"/>
                    <a:pt x="56" y="74"/>
                    <a:pt x="56" y="72"/>
                  </a:cubicBezTo>
                  <a:close/>
                </a:path>
              </a:pathLst>
            </a:custGeom>
            <a:grpFill/>
            <a:ln w="3175" cap="rnd">
              <a:solidFill>
                <a:srgbClr val="C8C9C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8" name="Freeform 22">
              <a:extLst>
                <a:ext uri="{FF2B5EF4-FFF2-40B4-BE49-F238E27FC236}">
                  <a16:creationId xmlns:a16="http://schemas.microsoft.com/office/drawing/2014/main" id="{E662C5FE-4778-F96A-0DB6-3804A6370F06}"/>
                </a:ext>
              </a:extLst>
            </p:cNvPr>
            <p:cNvSpPr>
              <a:spLocks/>
            </p:cNvSpPr>
            <p:nvPr/>
          </p:nvSpPr>
          <p:spPr bwMode="auto">
            <a:xfrm>
              <a:off x="9869488" y="5389563"/>
              <a:ext cx="128588" cy="309562"/>
            </a:xfrm>
            <a:custGeom>
              <a:avLst/>
              <a:gdLst>
                <a:gd name="T0" fmla="*/ 19 w 34"/>
                <a:gd name="T1" fmla="*/ 79 h 81"/>
                <a:gd name="T2" fmla="*/ 20 w 34"/>
                <a:gd name="T3" fmla="*/ 75 h 81"/>
                <a:gd name="T4" fmla="*/ 22 w 34"/>
                <a:gd name="T5" fmla="*/ 75 h 81"/>
                <a:gd name="T6" fmla="*/ 22 w 34"/>
                <a:gd name="T7" fmla="*/ 73 h 81"/>
                <a:gd name="T8" fmla="*/ 19 w 34"/>
                <a:gd name="T9" fmla="*/ 72 h 81"/>
                <a:gd name="T10" fmla="*/ 22 w 34"/>
                <a:gd name="T11" fmla="*/ 69 h 81"/>
                <a:gd name="T12" fmla="*/ 26 w 34"/>
                <a:gd name="T13" fmla="*/ 68 h 81"/>
                <a:gd name="T14" fmla="*/ 28 w 34"/>
                <a:gd name="T15" fmla="*/ 63 h 81"/>
                <a:gd name="T16" fmla="*/ 30 w 34"/>
                <a:gd name="T17" fmla="*/ 59 h 81"/>
                <a:gd name="T18" fmla="*/ 34 w 34"/>
                <a:gd name="T19" fmla="*/ 56 h 81"/>
                <a:gd name="T20" fmla="*/ 33 w 34"/>
                <a:gd name="T21" fmla="*/ 52 h 81"/>
                <a:gd name="T22" fmla="*/ 33 w 34"/>
                <a:gd name="T23" fmla="*/ 49 h 81"/>
                <a:gd name="T24" fmla="*/ 29 w 34"/>
                <a:gd name="T25" fmla="*/ 47 h 81"/>
                <a:gd name="T26" fmla="*/ 27 w 34"/>
                <a:gd name="T27" fmla="*/ 43 h 81"/>
                <a:gd name="T28" fmla="*/ 24 w 34"/>
                <a:gd name="T29" fmla="*/ 38 h 81"/>
                <a:gd name="T30" fmla="*/ 24 w 34"/>
                <a:gd name="T31" fmla="*/ 33 h 81"/>
                <a:gd name="T32" fmla="*/ 23 w 34"/>
                <a:gd name="T33" fmla="*/ 31 h 81"/>
                <a:gd name="T34" fmla="*/ 23 w 34"/>
                <a:gd name="T35" fmla="*/ 30 h 81"/>
                <a:gd name="T36" fmla="*/ 24 w 34"/>
                <a:gd name="T37" fmla="*/ 28 h 81"/>
                <a:gd name="T38" fmla="*/ 24 w 34"/>
                <a:gd name="T39" fmla="*/ 25 h 81"/>
                <a:gd name="T40" fmla="*/ 25 w 34"/>
                <a:gd name="T41" fmla="*/ 17 h 81"/>
                <a:gd name="T42" fmla="*/ 22 w 34"/>
                <a:gd name="T43" fmla="*/ 11 h 81"/>
                <a:gd name="T44" fmla="*/ 18 w 34"/>
                <a:gd name="T45" fmla="*/ 9 h 81"/>
                <a:gd name="T46" fmla="*/ 15 w 34"/>
                <a:gd name="T47" fmla="*/ 3 h 81"/>
                <a:gd name="T48" fmla="*/ 11 w 34"/>
                <a:gd name="T49" fmla="*/ 6 h 81"/>
                <a:gd name="T50" fmla="*/ 9 w 34"/>
                <a:gd name="T51" fmla="*/ 2 h 81"/>
                <a:gd name="T52" fmla="*/ 3 w 34"/>
                <a:gd name="T53" fmla="*/ 8 h 81"/>
                <a:gd name="T54" fmla="*/ 3 w 34"/>
                <a:gd name="T55" fmla="*/ 8 h 81"/>
                <a:gd name="T56" fmla="*/ 0 w 34"/>
                <a:gd name="T57" fmla="*/ 14 h 81"/>
                <a:gd name="T58" fmla="*/ 1 w 34"/>
                <a:gd name="T59" fmla="*/ 21 h 81"/>
                <a:gd name="T60" fmla="*/ 5 w 34"/>
                <a:gd name="T61" fmla="*/ 23 h 81"/>
                <a:gd name="T62" fmla="*/ 5 w 34"/>
                <a:gd name="T63" fmla="*/ 29 h 81"/>
                <a:gd name="T64" fmla="*/ 4 w 34"/>
                <a:gd name="T65" fmla="*/ 30 h 81"/>
                <a:gd name="T66" fmla="*/ 4 w 34"/>
                <a:gd name="T67" fmla="*/ 32 h 81"/>
                <a:gd name="T68" fmla="*/ 2 w 34"/>
                <a:gd name="T69" fmla="*/ 34 h 81"/>
                <a:gd name="T70" fmla="*/ 4 w 34"/>
                <a:gd name="T71" fmla="*/ 37 h 81"/>
                <a:gd name="T72" fmla="*/ 3 w 34"/>
                <a:gd name="T73" fmla="*/ 43 h 81"/>
                <a:gd name="T74" fmla="*/ 4 w 34"/>
                <a:gd name="T75" fmla="*/ 45 h 81"/>
                <a:gd name="T76" fmla="*/ 3 w 34"/>
                <a:gd name="T77" fmla="*/ 47 h 81"/>
                <a:gd name="T78" fmla="*/ 1 w 34"/>
                <a:gd name="T79" fmla="*/ 52 h 81"/>
                <a:gd name="T80" fmla="*/ 1 w 34"/>
                <a:gd name="T81" fmla="*/ 55 h 81"/>
                <a:gd name="T82" fmla="*/ 2 w 34"/>
                <a:gd name="T83" fmla="*/ 58 h 81"/>
                <a:gd name="T84" fmla="*/ 3 w 34"/>
                <a:gd name="T85" fmla="*/ 61 h 81"/>
                <a:gd name="T86" fmla="*/ 1 w 34"/>
                <a:gd name="T87" fmla="*/ 60 h 81"/>
                <a:gd name="T88" fmla="*/ 8 w 34"/>
                <a:gd name="T89" fmla="*/ 67 h 81"/>
                <a:gd name="T90" fmla="*/ 12 w 34"/>
                <a:gd name="T91" fmla="*/ 70 h 81"/>
                <a:gd name="T92" fmla="*/ 13 w 34"/>
                <a:gd name="T93" fmla="*/ 72 h 81"/>
                <a:gd name="T94" fmla="*/ 14 w 34"/>
                <a:gd name="T95" fmla="*/ 74 h 81"/>
                <a:gd name="T96" fmla="*/ 14 w 34"/>
                <a:gd name="T97" fmla="*/ 78 h 81"/>
                <a:gd name="T98" fmla="*/ 16 w 34"/>
                <a:gd name="T99" fmla="*/ 79 h 81"/>
                <a:gd name="T100" fmla="*/ 17 w 34"/>
                <a:gd name="T101" fmla="*/ 81 h 81"/>
                <a:gd name="T102" fmla="*/ 19 w 34"/>
                <a:gd name="T103" fmla="*/ 7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4" h="81">
                  <a:moveTo>
                    <a:pt x="19" y="79"/>
                  </a:moveTo>
                  <a:cubicBezTo>
                    <a:pt x="20" y="78"/>
                    <a:pt x="19" y="76"/>
                    <a:pt x="20" y="75"/>
                  </a:cubicBezTo>
                  <a:cubicBezTo>
                    <a:pt x="20" y="75"/>
                    <a:pt x="21" y="76"/>
                    <a:pt x="22" y="75"/>
                  </a:cubicBezTo>
                  <a:cubicBezTo>
                    <a:pt x="22" y="75"/>
                    <a:pt x="22" y="74"/>
                    <a:pt x="22" y="73"/>
                  </a:cubicBezTo>
                  <a:cubicBezTo>
                    <a:pt x="21" y="73"/>
                    <a:pt x="20" y="72"/>
                    <a:pt x="19" y="72"/>
                  </a:cubicBezTo>
                  <a:cubicBezTo>
                    <a:pt x="19" y="70"/>
                    <a:pt x="21" y="70"/>
                    <a:pt x="22" y="69"/>
                  </a:cubicBezTo>
                  <a:cubicBezTo>
                    <a:pt x="23" y="69"/>
                    <a:pt x="25" y="69"/>
                    <a:pt x="26" y="68"/>
                  </a:cubicBezTo>
                  <a:cubicBezTo>
                    <a:pt x="27" y="67"/>
                    <a:pt x="28" y="64"/>
                    <a:pt x="28" y="63"/>
                  </a:cubicBezTo>
                  <a:cubicBezTo>
                    <a:pt x="29" y="61"/>
                    <a:pt x="29" y="60"/>
                    <a:pt x="30" y="59"/>
                  </a:cubicBezTo>
                  <a:cubicBezTo>
                    <a:pt x="31" y="58"/>
                    <a:pt x="33" y="59"/>
                    <a:pt x="34" y="56"/>
                  </a:cubicBezTo>
                  <a:cubicBezTo>
                    <a:pt x="34" y="55"/>
                    <a:pt x="34" y="53"/>
                    <a:pt x="33" y="52"/>
                  </a:cubicBezTo>
                  <a:cubicBezTo>
                    <a:pt x="33" y="50"/>
                    <a:pt x="33" y="51"/>
                    <a:pt x="33" y="49"/>
                  </a:cubicBezTo>
                  <a:cubicBezTo>
                    <a:pt x="33" y="46"/>
                    <a:pt x="31" y="47"/>
                    <a:pt x="29" y="47"/>
                  </a:cubicBezTo>
                  <a:cubicBezTo>
                    <a:pt x="27" y="47"/>
                    <a:pt x="28" y="45"/>
                    <a:pt x="27" y="43"/>
                  </a:cubicBezTo>
                  <a:cubicBezTo>
                    <a:pt x="26" y="41"/>
                    <a:pt x="25" y="40"/>
                    <a:pt x="24" y="38"/>
                  </a:cubicBezTo>
                  <a:cubicBezTo>
                    <a:pt x="23" y="36"/>
                    <a:pt x="25" y="35"/>
                    <a:pt x="24" y="33"/>
                  </a:cubicBezTo>
                  <a:cubicBezTo>
                    <a:pt x="24" y="32"/>
                    <a:pt x="23" y="32"/>
                    <a:pt x="23" y="31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4" y="29"/>
                    <a:pt x="24" y="29"/>
                    <a:pt x="24" y="28"/>
                  </a:cubicBezTo>
                  <a:cubicBezTo>
                    <a:pt x="24" y="27"/>
                    <a:pt x="24" y="26"/>
                    <a:pt x="24" y="25"/>
                  </a:cubicBezTo>
                  <a:cubicBezTo>
                    <a:pt x="25" y="22"/>
                    <a:pt x="26" y="20"/>
                    <a:pt x="25" y="17"/>
                  </a:cubicBezTo>
                  <a:cubicBezTo>
                    <a:pt x="25" y="16"/>
                    <a:pt x="24" y="13"/>
                    <a:pt x="22" y="11"/>
                  </a:cubicBezTo>
                  <a:cubicBezTo>
                    <a:pt x="21" y="10"/>
                    <a:pt x="19" y="11"/>
                    <a:pt x="18" y="9"/>
                  </a:cubicBezTo>
                  <a:cubicBezTo>
                    <a:pt x="17" y="7"/>
                    <a:pt x="18" y="5"/>
                    <a:pt x="15" y="3"/>
                  </a:cubicBezTo>
                  <a:cubicBezTo>
                    <a:pt x="14" y="4"/>
                    <a:pt x="12" y="6"/>
                    <a:pt x="11" y="6"/>
                  </a:cubicBezTo>
                  <a:cubicBezTo>
                    <a:pt x="9" y="5"/>
                    <a:pt x="10" y="3"/>
                    <a:pt x="9" y="2"/>
                  </a:cubicBezTo>
                  <a:cubicBezTo>
                    <a:pt x="7" y="0"/>
                    <a:pt x="3" y="6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10"/>
                    <a:pt x="0" y="11"/>
                    <a:pt x="0" y="14"/>
                  </a:cubicBezTo>
                  <a:cubicBezTo>
                    <a:pt x="1" y="17"/>
                    <a:pt x="2" y="19"/>
                    <a:pt x="1" y="21"/>
                  </a:cubicBezTo>
                  <a:cubicBezTo>
                    <a:pt x="2" y="22"/>
                    <a:pt x="5" y="22"/>
                    <a:pt x="5" y="23"/>
                  </a:cubicBezTo>
                  <a:cubicBezTo>
                    <a:pt x="6" y="24"/>
                    <a:pt x="6" y="28"/>
                    <a:pt x="5" y="29"/>
                  </a:cubicBezTo>
                  <a:cubicBezTo>
                    <a:pt x="5" y="30"/>
                    <a:pt x="4" y="29"/>
                    <a:pt x="4" y="30"/>
                  </a:cubicBezTo>
                  <a:cubicBezTo>
                    <a:pt x="3" y="31"/>
                    <a:pt x="5" y="31"/>
                    <a:pt x="4" y="32"/>
                  </a:cubicBezTo>
                  <a:cubicBezTo>
                    <a:pt x="4" y="33"/>
                    <a:pt x="3" y="34"/>
                    <a:pt x="2" y="34"/>
                  </a:cubicBezTo>
                  <a:cubicBezTo>
                    <a:pt x="2" y="36"/>
                    <a:pt x="3" y="36"/>
                    <a:pt x="4" y="37"/>
                  </a:cubicBezTo>
                  <a:cubicBezTo>
                    <a:pt x="5" y="39"/>
                    <a:pt x="3" y="41"/>
                    <a:pt x="3" y="43"/>
                  </a:cubicBezTo>
                  <a:cubicBezTo>
                    <a:pt x="3" y="44"/>
                    <a:pt x="4" y="45"/>
                    <a:pt x="4" y="45"/>
                  </a:cubicBezTo>
                  <a:cubicBezTo>
                    <a:pt x="4" y="46"/>
                    <a:pt x="4" y="46"/>
                    <a:pt x="3" y="47"/>
                  </a:cubicBezTo>
                  <a:cubicBezTo>
                    <a:pt x="2" y="48"/>
                    <a:pt x="2" y="50"/>
                    <a:pt x="1" y="52"/>
                  </a:cubicBezTo>
                  <a:cubicBezTo>
                    <a:pt x="1" y="53"/>
                    <a:pt x="0" y="53"/>
                    <a:pt x="1" y="55"/>
                  </a:cubicBezTo>
                  <a:cubicBezTo>
                    <a:pt x="2" y="56"/>
                    <a:pt x="3" y="56"/>
                    <a:pt x="2" y="58"/>
                  </a:cubicBezTo>
                  <a:cubicBezTo>
                    <a:pt x="3" y="58"/>
                    <a:pt x="5" y="61"/>
                    <a:pt x="3" y="61"/>
                  </a:cubicBezTo>
                  <a:cubicBezTo>
                    <a:pt x="2" y="61"/>
                    <a:pt x="2" y="59"/>
                    <a:pt x="1" y="60"/>
                  </a:cubicBezTo>
                  <a:cubicBezTo>
                    <a:pt x="0" y="62"/>
                    <a:pt x="6" y="66"/>
                    <a:pt x="8" y="67"/>
                  </a:cubicBezTo>
                  <a:cubicBezTo>
                    <a:pt x="9" y="68"/>
                    <a:pt x="11" y="69"/>
                    <a:pt x="12" y="70"/>
                  </a:cubicBezTo>
                  <a:cubicBezTo>
                    <a:pt x="12" y="71"/>
                    <a:pt x="12" y="72"/>
                    <a:pt x="13" y="72"/>
                  </a:cubicBezTo>
                  <a:cubicBezTo>
                    <a:pt x="13" y="73"/>
                    <a:pt x="14" y="73"/>
                    <a:pt x="14" y="74"/>
                  </a:cubicBezTo>
                  <a:cubicBezTo>
                    <a:pt x="15" y="75"/>
                    <a:pt x="13" y="76"/>
                    <a:pt x="14" y="78"/>
                  </a:cubicBezTo>
                  <a:cubicBezTo>
                    <a:pt x="15" y="78"/>
                    <a:pt x="16" y="78"/>
                    <a:pt x="16" y="79"/>
                  </a:cubicBezTo>
                  <a:cubicBezTo>
                    <a:pt x="17" y="80"/>
                    <a:pt x="17" y="79"/>
                    <a:pt x="17" y="81"/>
                  </a:cubicBezTo>
                  <a:cubicBezTo>
                    <a:pt x="17" y="80"/>
                    <a:pt x="18" y="79"/>
                    <a:pt x="19" y="79"/>
                  </a:cubicBezTo>
                  <a:close/>
                </a:path>
              </a:pathLst>
            </a:custGeom>
            <a:grpFill/>
            <a:ln w="3175" cap="rnd">
              <a:solidFill>
                <a:srgbClr val="C8C9C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9" name="Freeform 24">
              <a:extLst>
                <a:ext uri="{FF2B5EF4-FFF2-40B4-BE49-F238E27FC236}">
                  <a16:creationId xmlns:a16="http://schemas.microsoft.com/office/drawing/2014/main" id="{9595206B-FB65-C8D4-B42A-F7AE2D5416D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263063" y="1708150"/>
              <a:ext cx="971550" cy="2233612"/>
            </a:xfrm>
            <a:custGeom>
              <a:avLst/>
              <a:gdLst>
                <a:gd name="T0" fmla="*/ 245 w 255"/>
                <a:gd name="T1" fmla="*/ 164 h 586"/>
                <a:gd name="T2" fmla="*/ 235 w 255"/>
                <a:gd name="T3" fmla="*/ 166 h 586"/>
                <a:gd name="T4" fmla="*/ 221 w 255"/>
                <a:gd name="T5" fmla="*/ 166 h 586"/>
                <a:gd name="T6" fmla="*/ 216 w 255"/>
                <a:gd name="T7" fmla="*/ 174 h 586"/>
                <a:gd name="T8" fmla="*/ 210 w 255"/>
                <a:gd name="T9" fmla="*/ 178 h 586"/>
                <a:gd name="T10" fmla="*/ 204 w 255"/>
                <a:gd name="T11" fmla="*/ 195 h 586"/>
                <a:gd name="T12" fmla="*/ 193 w 255"/>
                <a:gd name="T13" fmla="*/ 212 h 586"/>
                <a:gd name="T14" fmla="*/ 201 w 255"/>
                <a:gd name="T15" fmla="*/ 222 h 586"/>
                <a:gd name="T16" fmla="*/ 199 w 255"/>
                <a:gd name="T17" fmla="*/ 233 h 586"/>
                <a:gd name="T18" fmla="*/ 187 w 255"/>
                <a:gd name="T19" fmla="*/ 257 h 586"/>
                <a:gd name="T20" fmla="*/ 173 w 255"/>
                <a:gd name="T21" fmla="*/ 266 h 586"/>
                <a:gd name="T22" fmla="*/ 157 w 255"/>
                <a:gd name="T23" fmla="*/ 278 h 586"/>
                <a:gd name="T24" fmla="*/ 145 w 255"/>
                <a:gd name="T25" fmla="*/ 289 h 586"/>
                <a:gd name="T26" fmla="*/ 138 w 255"/>
                <a:gd name="T27" fmla="*/ 301 h 586"/>
                <a:gd name="T28" fmla="*/ 131 w 255"/>
                <a:gd name="T29" fmla="*/ 314 h 586"/>
                <a:gd name="T30" fmla="*/ 123 w 255"/>
                <a:gd name="T31" fmla="*/ 321 h 586"/>
                <a:gd name="T32" fmla="*/ 121 w 255"/>
                <a:gd name="T33" fmla="*/ 342 h 586"/>
                <a:gd name="T34" fmla="*/ 118 w 255"/>
                <a:gd name="T35" fmla="*/ 356 h 586"/>
                <a:gd name="T36" fmla="*/ 118 w 255"/>
                <a:gd name="T37" fmla="*/ 389 h 586"/>
                <a:gd name="T38" fmla="*/ 136 w 255"/>
                <a:gd name="T39" fmla="*/ 397 h 586"/>
                <a:gd name="T40" fmla="*/ 143 w 255"/>
                <a:gd name="T41" fmla="*/ 403 h 586"/>
                <a:gd name="T42" fmla="*/ 150 w 255"/>
                <a:gd name="T43" fmla="*/ 424 h 586"/>
                <a:gd name="T44" fmla="*/ 125 w 255"/>
                <a:gd name="T45" fmla="*/ 434 h 586"/>
                <a:gd name="T46" fmla="*/ 100 w 255"/>
                <a:gd name="T47" fmla="*/ 434 h 586"/>
                <a:gd name="T48" fmla="*/ 121 w 255"/>
                <a:gd name="T49" fmla="*/ 444 h 586"/>
                <a:gd name="T50" fmla="*/ 139 w 255"/>
                <a:gd name="T51" fmla="*/ 441 h 586"/>
                <a:gd name="T52" fmla="*/ 128 w 255"/>
                <a:gd name="T53" fmla="*/ 449 h 586"/>
                <a:gd name="T54" fmla="*/ 102 w 255"/>
                <a:gd name="T55" fmla="*/ 467 h 586"/>
                <a:gd name="T56" fmla="*/ 111 w 255"/>
                <a:gd name="T57" fmla="*/ 483 h 586"/>
                <a:gd name="T58" fmla="*/ 104 w 255"/>
                <a:gd name="T59" fmla="*/ 495 h 586"/>
                <a:gd name="T60" fmla="*/ 107 w 255"/>
                <a:gd name="T61" fmla="*/ 514 h 586"/>
                <a:gd name="T62" fmla="*/ 102 w 255"/>
                <a:gd name="T63" fmla="*/ 537 h 586"/>
                <a:gd name="T64" fmla="*/ 91 w 255"/>
                <a:gd name="T65" fmla="*/ 559 h 586"/>
                <a:gd name="T66" fmla="*/ 70 w 255"/>
                <a:gd name="T67" fmla="*/ 562 h 586"/>
                <a:gd name="T68" fmla="*/ 45 w 255"/>
                <a:gd name="T69" fmla="*/ 585 h 586"/>
                <a:gd name="T70" fmla="*/ 26 w 255"/>
                <a:gd name="T71" fmla="*/ 553 h 586"/>
                <a:gd name="T72" fmla="*/ 23 w 255"/>
                <a:gd name="T73" fmla="*/ 530 h 586"/>
                <a:gd name="T74" fmla="*/ 12 w 255"/>
                <a:gd name="T75" fmla="*/ 501 h 586"/>
                <a:gd name="T76" fmla="*/ 5 w 255"/>
                <a:gd name="T77" fmla="*/ 481 h 586"/>
                <a:gd name="T78" fmla="*/ 7 w 255"/>
                <a:gd name="T79" fmla="*/ 458 h 586"/>
                <a:gd name="T80" fmla="*/ 27 w 255"/>
                <a:gd name="T81" fmla="*/ 406 h 586"/>
                <a:gd name="T82" fmla="*/ 23 w 255"/>
                <a:gd name="T83" fmla="*/ 350 h 586"/>
                <a:gd name="T84" fmla="*/ 20 w 255"/>
                <a:gd name="T85" fmla="*/ 289 h 586"/>
                <a:gd name="T86" fmla="*/ 54 w 255"/>
                <a:gd name="T87" fmla="*/ 248 h 586"/>
                <a:gd name="T88" fmla="*/ 65 w 255"/>
                <a:gd name="T89" fmla="*/ 188 h 586"/>
                <a:gd name="T90" fmla="*/ 84 w 255"/>
                <a:gd name="T91" fmla="*/ 131 h 586"/>
                <a:gd name="T92" fmla="*/ 117 w 255"/>
                <a:gd name="T93" fmla="*/ 55 h 586"/>
                <a:gd name="T94" fmla="*/ 137 w 255"/>
                <a:gd name="T95" fmla="*/ 27 h 586"/>
                <a:gd name="T96" fmla="*/ 175 w 255"/>
                <a:gd name="T97" fmla="*/ 29 h 586"/>
                <a:gd name="T98" fmla="*/ 191 w 255"/>
                <a:gd name="T99" fmla="*/ 8 h 586"/>
                <a:gd name="T100" fmla="*/ 215 w 255"/>
                <a:gd name="T101" fmla="*/ 31 h 586"/>
                <a:gd name="T102" fmla="*/ 243 w 255"/>
                <a:gd name="T103" fmla="*/ 57 h 586"/>
                <a:gd name="T104" fmla="*/ 244 w 255"/>
                <a:gd name="T105" fmla="*/ 94 h 586"/>
                <a:gd name="T106" fmla="*/ 243 w 255"/>
                <a:gd name="T107" fmla="*/ 136 h 586"/>
                <a:gd name="T108" fmla="*/ 105 w 255"/>
                <a:gd name="T109" fmla="*/ 554 h 586"/>
                <a:gd name="T110" fmla="*/ 107 w 255"/>
                <a:gd name="T111" fmla="*/ 532 h 586"/>
                <a:gd name="T112" fmla="*/ 149 w 255"/>
                <a:gd name="T113" fmla="*/ 511 h 586"/>
                <a:gd name="T114" fmla="*/ 159 w 255"/>
                <a:gd name="T115" fmla="*/ 493 h 586"/>
                <a:gd name="T116" fmla="*/ 137 w 255"/>
                <a:gd name="T117" fmla="*/ 508 h 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55" h="586">
                  <a:moveTo>
                    <a:pt x="254" y="163"/>
                  </a:moveTo>
                  <a:cubicBezTo>
                    <a:pt x="255" y="164"/>
                    <a:pt x="255" y="165"/>
                    <a:pt x="255" y="167"/>
                  </a:cubicBezTo>
                  <a:cubicBezTo>
                    <a:pt x="254" y="166"/>
                    <a:pt x="253" y="165"/>
                    <a:pt x="252" y="166"/>
                  </a:cubicBezTo>
                  <a:cubicBezTo>
                    <a:pt x="251" y="166"/>
                    <a:pt x="250" y="166"/>
                    <a:pt x="250" y="166"/>
                  </a:cubicBezTo>
                  <a:cubicBezTo>
                    <a:pt x="250" y="167"/>
                    <a:pt x="250" y="167"/>
                    <a:pt x="250" y="168"/>
                  </a:cubicBezTo>
                  <a:cubicBezTo>
                    <a:pt x="250" y="166"/>
                    <a:pt x="248" y="167"/>
                    <a:pt x="248" y="166"/>
                  </a:cubicBezTo>
                  <a:cubicBezTo>
                    <a:pt x="247" y="166"/>
                    <a:pt x="247" y="165"/>
                    <a:pt x="247" y="165"/>
                  </a:cubicBezTo>
                  <a:cubicBezTo>
                    <a:pt x="246" y="164"/>
                    <a:pt x="246" y="164"/>
                    <a:pt x="245" y="164"/>
                  </a:cubicBezTo>
                  <a:cubicBezTo>
                    <a:pt x="244" y="164"/>
                    <a:pt x="244" y="166"/>
                    <a:pt x="243" y="166"/>
                  </a:cubicBezTo>
                  <a:cubicBezTo>
                    <a:pt x="243" y="165"/>
                    <a:pt x="242" y="165"/>
                    <a:pt x="241" y="165"/>
                  </a:cubicBezTo>
                  <a:cubicBezTo>
                    <a:pt x="241" y="164"/>
                    <a:pt x="240" y="164"/>
                    <a:pt x="240" y="164"/>
                  </a:cubicBezTo>
                  <a:cubicBezTo>
                    <a:pt x="240" y="165"/>
                    <a:pt x="240" y="166"/>
                    <a:pt x="240" y="167"/>
                  </a:cubicBezTo>
                  <a:cubicBezTo>
                    <a:pt x="239" y="166"/>
                    <a:pt x="238" y="166"/>
                    <a:pt x="238" y="165"/>
                  </a:cubicBezTo>
                  <a:cubicBezTo>
                    <a:pt x="238" y="165"/>
                    <a:pt x="238" y="166"/>
                    <a:pt x="237" y="166"/>
                  </a:cubicBezTo>
                  <a:cubicBezTo>
                    <a:pt x="237" y="165"/>
                    <a:pt x="236" y="164"/>
                    <a:pt x="236" y="164"/>
                  </a:cubicBezTo>
                  <a:cubicBezTo>
                    <a:pt x="235" y="165"/>
                    <a:pt x="235" y="166"/>
                    <a:pt x="235" y="166"/>
                  </a:cubicBezTo>
                  <a:cubicBezTo>
                    <a:pt x="235" y="168"/>
                    <a:pt x="234" y="170"/>
                    <a:pt x="233" y="170"/>
                  </a:cubicBezTo>
                  <a:cubicBezTo>
                    <a:pt x="233" y="169"/>
                    <a:pt x="233" y="168"/>
                    <a:pt x="233" y="167"/>
                  </a:cubicBezTo>
                  <a:cubicBezTo>
                    <a:pt x="232" y="166"/>
                    <a:pt x="231" y="166"/>
                    <a:pt x="230" y="166"/>
                  </a:cubicBezTo>
                  <a:cubicBezTo>
                    <a:pt x="228" y="164"/>
                    <a:pt x="227" y="161"/>
                    <a:pt x="225" y="160"/>
                  </a:cubicBezTo>
                  <a:cubicBezTo>
                    <a:pt x="225" y="162"/>
                    <a:pt x="226" y="165"/>
                    <a:pt x="225" y="167"/>
                  </a:cubicBezTo>
                  <a:cubicBezTo>
                    <a:pt x="224" y="167"/>
                    <a:pt x="224" y="165"/>
                    <a:pt x="224" y="165"/>
                  </a:cubicBezTo>
                  <a:cubicBezTo>
                    <a:pt x="223" y="165"/>
                    <a:pt x="222" y="166"/>
                    <a:pt x="222" y="166"/>
                  </a:cubicBezTo>
                  <a:cubicBezTo>
                    <a:pt x="222" y="166"/>
                    <a:pt x="222" y="166"/>
                    <a:pt x="221" y="166"/>
                  </a:cubicBezTo>
                  <a:cubicBezTo>
                    <a:pt x="221" y="165"/>
                    <a:pt x="222" y="164"/>
                    <a:pt x="221" y="163"/>
                  </a:cubicBezTo>
                  <a:cubicBezTo>
                    <a:pt x="220" y="162"/>
                    <a:pt x="218" y="163"/>
                    <a:pt x="218" y="165"/>
                  </a:cubicBezTo>
                  <a:cubicBezTo>
                    <a:pt x="218" y="166"/>
                    <a:pt x="219" y="167"/>
                    <a:pt x="218" y="168"/>
                  </a:cubicBezTo>
                  <a:cubicBezTo>
                    <a:pt x="218" y="168"/>
                    <a:pt x="217" y="168"/>
                    <a:pt x="216" y="168"/>
                  </a:cubicBezTo>
                  <a:cubicBezTo>
                    <a:pt x="218" y="169"/>
                    <a:pt x="218" y="169"/>
                    <a:pt x="218" y="170"/>
                  </a:cubicBezTo>
                  <a:cubicBezTo>
                    <a:pt x="218" y="171"/>
                    <a:pt x="217" y="171"/>
                    <a:pt x="217" y="171"/>
                  </a:cubicBezTo>
                  <a:cubicBezTo>
                    <a:pt x="218" y="172"/>
                    <a:pt x="218" y="172"/>
                    <a:pt x="218" y="172"/>
                  </a:cubicBezTo>
                  <a:cubicBezTo>
                    <a:pt x="219" y="174"/>
                    <a:pt x="217" y="174"/>
                    <a:pt x="216" y="174"/>
                  </a:cubicBezTo>
                  <a:cubicBezTo>
                    <a:pt x="216" y="174"/>
                    <a:pt x="221" y="174"/>
                    <a:pt x="220" y="177"/>
                  </a:cubicBezTo>
                  <a:cubicBezTo>
                    <a:pt x="217" y="176"/>
                    <a:pt x="214" y="175"/>
                    <a:pt x="213" y="173"/>
                  </a:cubicBezTo>
                  <a:cubicBezTo>
                    <a:pt x="211" y="172"/>
                    <a:pt x="210" y="169"/>
                    <a:pt x="207" y="169"/>
                  </a:cubicBezTo>
                  <a:cubicBezTo>
                    <a:pt x="208" y="170"/>
                    <a:pt x="208" y="170"/>
                    <a:pt x="209" y="171"/>
                  </a:cubicBezTo>
                  <a:cubicBezTo>
                    <a:pt x="210" y="172"/>
                    <a:pt x="210" y="173"/>
                    <a:pt x="210" y="174"/>
                  </a:cubicBezTo>
                  <a:cubicBezTo>
                    <a:pt x="212" y="176"/>
                    <a:pt x="213" y="176"/>
                    <a:pt x="215" y="178"/>
                  </a:cubicBezTo>
                  <a:cubicBezTo>
                    <a:pt x="214" y="178"/>
                    <a:pt x="213" y="179"/>
                    <a:pt x="212" y="179"/>
                  </a:cubicBezTo>
                  <a:cubicBezTo>
                    <a:pt x="212" y="179"/>
                    <a:pt x="211" y="178"/>
                    <a:pt x="210" y="178"/>
                  </a:cubicBezTo>
                  <a:cubicBezTo>
                    <a:pt x="210" y="180"/>
                    <a:pt x="213" y="180"/>
                    <a:pt x="213" y="181"/>
                  </a:cubicBezTo>
                  <a:cubicBezTo>
                    <a:pt x="212" y="183"/>
                    <a:pt x="211" y="182"/>
                    <a:pt x="211" y="184"/>
                  </a:cubicBezTo>
                  <a:cubicBezTo>
                    <a:pt x="208" y="185"/>
                    <a:pt x="206" y="183"/>
                    <a:pt x="204" y="184"/>
                  </a:cubicBezTo>
                  <a:cubicBezTo>
                    <a:pt x="203" y="185"/>
                    <a:pt x="203" y="186"/>
                    <a:pt x="202" y="186"/>
                  </a:cubicBezTo>
                  <a:cubicBezTo>
                    <a:pt x="201" y="187"/>
                    <a:pt x="199" y="186"/>
                    <a:pt x="199" y="186"/>
                  </a:cubicBezTo>
                  <a:cubicBezTo>
                    <a:pt x="196" y="188"/>
                    <a:pt x="200" y="188"/>
                    <a:pt x="201" y="190"/>
                  </a:cubicBezTo>
                  <a:cubicBezTo>
                    <a:pt x="202" y="191"/>
                    <a:pt x="202" y="191"/>
                    <a:pt x="203" y="192"/>
                  </a:cubicBezTo>
                  <a:cubicBezTo>
                    <a:pt x="203" y="193"/>
                    <a:pt x="204" y="193"/>
                    <a:pt x="204" y="195"/>
                  </a:cubicBezTo>
                  <a:cubicBezTo>
                    <a:pt x="205" y="196"/>
                    <a:pt x="204" y="195"/>
                    <a:pt x="204" y="196"/>
                  </a:cubicBezTo>
                  <a:cubicBezTo>
                    <a:pt x="204" y="197"/>
                    <a:pt x="204" y="198"/>
                    <a:pt x="204" y="199"/>
                  </a:cubicBezTo>
                  <a:cubicBezTo>
                    <a:pt x="204" y="201"/>
                    <a:pt x="203" y="201"/>
                    <a:pt x="201" y="201"/>
                  </a:cubicBezTo>
                  <a:cubicBezTo>
                    <a:pt x="201" y="201"/>
                    <a:pt x="201" y="202"/>
                    <a:pt x="202" y="202"/>
                  </a:cubicBezTo>
                  <a:cubicBezTo>
                    <a:pt x="200" y="203"/>
                    <a:pt x="200" y="204"/>
                    <a:pt x="200" y="205"/>
                  </a:cubicBezTo>
                  <a:cubicBezTo>
                    <a:pt x="198" y="205"/>
                    <a:pt x="198" y="205"/>
                    <a:pt x="197" y="207"/>
                  </a:cubicBezTo>
                  <a:cubicBezTo>
                    <a:pt x="196" y="208"/>
                    <a:pt x="196" y="210"/>
                    <a:pt x="195" y="211"/>
                  </a:cubicBezTo>
                  <a:cubicBezTo>
                    <a:pt x="194" y="211"/>
                    <a:pt x="192" y="211"/>
                    <a:pt x="193" y="212"/>
                  </a:cubicBezTo>
                  <a:cubicBezTo>
                    <a:pt x="194" y="213"/>
                    <a:pt x="196" y="213"/>
                    <a:pt x="197" y="213"/>
                  </a:cubicBezTo>
                  <a:cubicBezTo>
                    <a:pt x="197" y="213"/>
                    <a:pt x="199" y="213"/>
                    <a:pt x="199" y="214"/>
                  </a:cubicBezTo>
                  <a:cubicBezTo>
                    <a:pt x="199" y="214"/>
                    <a:pt x="198" y="215"/>
                    <a:pt x="198" y="215"/>
                  </a:cubicBezTo>
                  <a:cubicBezTo>
                    <a:pt x="198" y="216"/>
                    <a:pt x="199" y="217"/>
                    <a:pt x="199" y="218"/>
                  </a:cubicBezTo>
                  <a:cubicBezTo>
                    <a:pt x="197" y="218"/>
                    <a:pt x="196" y="216"/>
                    <a:pt x="196" y="215"/>
                  </a:cubicBezTo>
                  <a:cubicBezTo>
                    <a:pt x="193" y="217"/>
                    <a:pt x="196" y="219"/>
                    <a:pt x="197" y="220"/>
                  </a:cubicBezTo>
                  <a:cubicBezTo>
                    <a:pt x="198" y="221"/>
                    <a:pt x="198" y="221"/>
                    <a:pt x="199" y="223"/>
                  </a:cubicBezTo>
                  <a:cubicBezTo>
                    <a:pt x="200" y="222"/>
                    <a:pt x="200" y="221"/>
                    <a:pt x="201" y="222"/>
                  </a:cubicBezTo>
                  <a:cubicBezTo>
                    <a:pt x="202" y="222"/>
                    <a:pt x="203" y="224"/>
                    <a:pt x="202" y="224"/>
                  </a:cubicBezTo>
                  <a:cubicBezTo>
                    <a:pt x="202" y="225"/>
                    <a:pt x="201" y="225"/>
                    <a:pt x="201" y="225"/>
                  </a:cubicBezTo>
                  <a:cubicBezTo>
                    <a:pt x="200" y="226"/>
                    <a:pt x="201" y="225"/>
                    <a:pt x="201" y="226"/>
                  </a:cubicBezTo>
                  <a:cubicBezTo>
                    <a:pt x="202" y="226"/>
                    <a:pt x="202" y="225"/>
                    <a:pt x="203" y="226"/>
                  </a:cubicBezTo>
                  <a:cubicBezTo>
                    <a:pt x="203" y="227"/>
                    <a:pt x="202" y="228"/>
                    <a:pt x="203" y="228"/>
                  </a:cubicBezTo>
                  <a:cubicBezTo>
                    <a:pt x="203" y="228"/>
                    <a:pt x="203" y="228"/>
                    <a:pt x="204" y="227"/>
                  </a:cubicBezTo>
                  <a:cubicBezTo>
                    <a:pt x="206" y="227"/>
                    <a:pt x="202" y="231"/>
                    <a:pt x="202" y="231"/>
                  </a:cubicBezTo>
                  <a:cubicBezTo>
                    <a:pt x="201" y="233"/>
                    <a:pt x="200" y="236"/>
                    <a:pt x="199" y="233"/>
                  </a:cubicBezTo>
                  <a:cubicBezTo>
                    <a:pt x="198" y="233"/>
                    <a:pt x="199" y="234"/>
                    <a:pt x="198" y="234"/>
                  </a:cubicBezTo>
                  <a:cubicBezTo>
                    <a:pt x="198" y="235"/>
                    <a:pt x="197" y="235"/>
                    <a:pt x="197" y="236"/>
                  </a:cubicBezTo>
                  <a:cubicBezTo>
                    <a:pt x="196" y="237"/>
                    <a:pt x="196" y="238"/>
                    <a:pt x="195" y="238"/>
                  </a:cubicBezTo>
                  <a:cubicBezTo>
                    <a:pt x="194" y="239"/>
                    <a:pt x="194" y="240"/>
                    <a:pt x="193" y="241"/>
                  </a:cubicBezTo>
                  <a:cubicBezTo>
                    <a:pt x="192" y="242"/>
                    <a:pt x="191" y="243"/>
                    <a:pt x="191" y="245"/>
                  </a:cubicBezTo>
                  <a:cubicBezTo>
                    <a:pt x="190" y="248"/>
                    <a:pt x="189" y="251"/>
                    <a:pt x="188" y="253"/>
                  </a:cubicBezTo>
                  <a:cubicBezTo>
                    <a:pt x="187" y="254"/>
                    <a:pt x="187" y="255"/>
                    <a:pt x="187" y="256"/>
                  </a:cubicBezTo>
                  <a:cubicBezTo>
                    <a:pt x="187" y="257"/>
                    <a:pt x="187" y="257"/>
                    <a:pt x="187" y="257"/>
                  </a:cubicBezTo>
                  <a:cubicBezTo>
                    <a:pt x="186" y="258"/>
                    <a:pt x="186" y="257"/>
                    <a:pt x="186" y="257"/>
                  </a:cubicBezTo>
                  <a:cubicBezTo>
                    <a:pt x="184" y="257"/>
                    <a:pt x="184" y="258"/>
                    <a:pt x="184" y="258"/>
                  </a:cubicBezTo>
                  <a:cubicBezTo>
                    <a:pt x="183" y="258"/>
                    <a:pt x="182" y="257"/>
                    <a:pt x="181" y="259"/>
                  </a:cubicBezTo>
                  <a:cubicBezTo>
                    <a:pt x="181" y="260"/>
                    <a:pt x="182" y="264"/>
                    <a:pt x="180" y="262"/>
                  </a:cubicBezTo>
                  <a:cubicBezTo>
                    <a:pt x="179" y="261"/>
                    <a:pt x="180" y="260"/>
                    <a:pt x="179" y="260"/>
                  </a:cubicBezTo>
                  <a:cubicBezTo>
                    <a:pt x="178" y="261"/>
                    <a:pt x="178" y="262"/>
                    <a:pt x="178" y="263"/>
                  </a:cubicBezTo>
                  <a:cubicBezTo>
                    <a:pt x="177" y="264"/>
                    <a:pt x="177" y="264"/>
                    <a:pt x="175" y="263"/>
                  </a:cubicBezTo>
                  <a:cubicBezTo>
                    <a:pt x="174" y="263"/>
                    <a:pt x="172" y="264"/>
                    <a:pt x="173" y="266"/>
                  </a:cubicBezTo>
                  <a:cubicBezTo>
                    <a:pt x="172" y="264"/>
                    <a:pt x="170" y="267"/>
                    <a:pt x="169" y="268"/>
                  </a:cubicBezTo>
                  <a:cubicBezTo>
                    <a:pt x="168" y="271"/>
                    <a:pt x="167" y="276"/>
                    <a:pt x="165" y="271"/>
                  </a:cubicBezTo>
                  <a:cubicBezTo>
                    <a:pt x="165" y="270"/>
                    <a:pt x="164" y="267"/>
                    <a:pt x="162" y="267"/>
                  </a:cubicBezTo>
                  <a:cubicBezTo>
                    <a:pt x="161" y="268"/>
                    <a:pt x="164" y="273"/>
                    <a:pt x="164" y="274"/>
                  </a:cubicBezTo>
                  <a:cubicBezTo>
                    <a:pt x="162" y="274"/>
                    <a:pt x="161" y="272"/>
                    <a:pt x="160" y="273"/>
                  </a:cubicBezTo>
                  <a:cubicBezTo>
                    <a:pt x="160" y="273"/>
                    <a:pt x="159" y="272"/>
                    <a:pt x="159" y="272"/>
                  </a:cubicBezTo>
                  <a:cubicBezTo>
                    <a:pt x="157" y="273"/>
                    <a:pt x="160" y="276"/>
                    <a:pt x="159" y="277"/>
                  </a:cubicBezTo>
                  <a:cubicBezTo>
                    <a:pt x="158" y="278"/>
                    <a:pt x="158" y="278"/>
                    <a:pt x="157" y="278"/>
                  </a:cubicBezTo>
                  <a:cubicBezTo>
                    <a:pt x="156" y="279"/>
                    <a:pt x="156" y="281"/>
                    <a:pt x="156" y="282"/>
                  </a:cubicBezTo>
                  <a:cubicBezTo>
                    <a:pt x="154" y="282"/>
                    <a:pt x="155" y="285"/>
                    <a:pt x="154" y="284"/>
                  </a:cubicBezTo>
                  <a:cubicBezTo>
                    <a:pt x="152" y="284"/>
                    <a:pt x="153" y="281"/>
                    <a:pt x="151" y="281"/>
                  </a:cubicBezTo>
                  <a:cubicBezTo>
                    <a:pt x="149" y="281"/>
                    <a:pt x="148" y="282"/>
                    <a:pt x="149" y="283"/>
                  </a:cubicBezTo>
                  <a:cubicBezTo>
                    <a:pt x="150" y="283"/>
                    <a:pt x="153" y="283"/>
                    <a:pt x="151" y="284"/>
                  </a:cubicBezTo>
                  <a:cubicBezTo>
                    <a:pt x="150" y="285"/>
                    <a:pt x="148" y="283"/>
                    <a:pt x="147" y="284"/>
                  </a:cubicBezTo>
                  <a:cubicBezTo>
                    <a:pt x="146" y="284"/>
                    <a:pt x="146" y="286"/>
                    <a:pt x="146" y="287"/>
                  </a:cubicBezTo>
                  <a:cubicBezTo>
                    <a:pt x="146" y="287"/>
                    <a:pt x="145" y="288"/>
                    <a:pt x="145" y="289"/>
                  </a:cubicBezTo>
                  <a:cubicBezTo>
                    <a:pt x="144" y="290"/>
                    <a:pt x="144" y="290"/>
                    <a:pt x="143" y="291"/>
                  </a:cubicBezTo>
                  <a:cubicBezTo>
                    <a:pt x="142" y="291"/>
                    <a:pt x="141" y="291"/>
                    <a:pt x="140" y="292"/>
                  </a:cubicBezTo>
                  <a:cubicBezTo>
                    <a:pt x="141" y="292"/>
                    <a:pt x="143" y="293"/>
                    <a:pt x="145" y="293"/>
                  </a:cubicBezTo>
                  <a:cubicBezTo>
                    <a:pt x="144" y="295"/>
                    <a:pt x="140" y="293"/>
                    <a:pt x="142" y="296"/>
                  </a:cubicBezTo>
                  <a:cubicBezTo>
                    <a:pt x="143" y="297"/>
                    <a:pt x="145" y="297"/>
                    <a:pt x="144" y="298"/>
                  </a:cubicBezTo>
                  <a:cubicBezTo>
                    <a:pt x="143" y="299"/>
                    <a:pt x="141" y="300"/>
                    <a:pt x="141" y="300"/>
                  </a:cubicBezTo>
                  <a:cubicBezTo>
                    <a:pt x="140" y="300"/>
                    <a:pt x="140" y="298"/>
                    <a:pt x="139" y="298"/>
                  </a:cubicBezTo>
                  <a:cubicBezTo>
                    <a:pt x="138" y="298"/>
                    <a:pt x="138" y="300"/>
                    <a:pt x="138" y="301"/>
                  </a:cubicBezTo>
                  <a:cubicBezTo>
                    <a:pt x="137" y="303"/>
                    <a:pt x="136" y="300"/>
                    <a:pt x="135" y="299"/>
                  </a:cubicBezTo>
                  <a:cubicBezTo>
                    <a:pt x="132" y="301"/>
                    <a:pt x="131" y="294"/>
                    <a:pt x="129" y="293"/>
                  </a:cubicBezTo>
                  <a:cubicBezTo>
                    <a:pt x="128" y="295"/>
                    <a:pt x="130" y="298"/>
                    <a:pt x="132" y="300"/>
                  </a:cubicBezTo>
                  <a:cubicBezTo>
                    <a:pt x="133" y="301"/>
                    <a:pt x="135" y="304"/>
                    <a:pt x="134" y="306"/>
                  </a:cubicBezTo>
                  <a:cubicBezTo>
                    <a:pt x="134" y="306"/>
                    <a:pt x="133" y="306"/>
                    <a:pt x="133" y="307"/>
                  </a:cubicBezTo>
                  <a:cubicBezTo>
                    <a:pt x="132" y="308"/>
                    <a:pt x="133" y="308"/>
                    <a:pt x="133" y="309"/>
                  </a:cubicBezTo>
                  <a:cubicBezTo>
                    <a:pt x="134" y="310"/>
                    <a:pt x="134" y="310"/>
                    <a:pt x="133" y="311"/>
                  </a:cubicBezTo>
                  <a:cubicBezTo>
                    <a:pt x="132" y="312"/>
                    <a:pt x="132" y="313"/>
                    <a:pt x="131" y="314"/>
                  </a:cubicBezTo>
                  <a:cubicBezTo>
                    <a:pt x="130" y="314"/>
                    <a:pt x="130" y="313"/>
                    <a:pt x="129" y="314"/>
                  </a:cubicBezTo>
                  <a:cubicBezTo>
                    <a:pt x="128" y="314"/>
                    <a:pt x="128" y="314"/>
                    <a:pt x="128" y="315"/>
                  </a:cubicBezTo>
                  <a:cubicBezTo>
                    <a:pt x="127" y="315"/>
                    <a:pt x="128" y="316"/>
                    <a:pt x="127" y="316"/>
                  </a:cubicBezTo>
                  <a:cubicBezTo>
                    <a:pt x="127" y="316"/>
                    <a:pt x="126" y="316"/>
                    <a:pt x="126" y="315"/>
                  </a:cubicBezTo>
                  <a:cubicBezTo>
                    <a:pt x="125" y="315"/>
                    <a:pt x="124" y="313"/>
                    <a:pt x="123" y="313"/>
                  </a:cubicBezTo>
                  <a:cubicBezTo>
                    <a:pt x="120" y="313"/>
                    <a:pt x="121" y="314"/>
                    <a:pt x="121" y="315"/>
                  </a:cubicBezTo>
                  <a:cubicBezTo>
                    <a:pt x="122" y="317"/>
                    <a:pt x="121" y="319"/>
                    <a:pt x="122" y="321"/>
                  </a:cubicBezTo>
                  <a:cubicBezTo>
                    <a:pt x="122" y="321"/>
                    <a:pt x="123" y="321"/>
                    <a:pt x="123" y="321"/>
                  </a:cubicBezTo>
                  <a:cubicBezTo>
                    <a:pt x="123" y="322"/>
                    <a:pt x="123" y="323"/>
                    <a:pt x="123" y="323"/>
                  </a:cubicBezTo>
                  <a:cubicBezTo>
                    <a:pt x="124" y="324"/>
                    <a:pt x="126" y="324"/>
                    <a:pt x="126" y="325"/>
                  </a:cubicBezTo>
                  <a:cubicBezTo>
                    <a:pt x="126" y="326"/>
                    <a:pt x="125" y="326"/>
                    <a:pt x="125" y="327"/>
                  </a:cubicBezTo>
                  <a:cubicBezTo>
                    <a:pt x="124" y="328"/>
                    <a:pt x="124" y="328"/>
                    <a:pt x="124" y="329"/>
                  </a:cubicBezTo>
                  <a:cubicBezTo>
                    <a:pt x="124" y="331"/>
                    <a:pt x="124" y="333"/>
                    <a:pt x="123" y="335"/>
                  </a:cubicBezTo>
                  <a:cubicBezTo>
                    <a:pt x="122" y="336"/>
                    <a:pt x="121" y="336"/>
                    <a:pt x="121" y="337"/>
                  </a:cubicBezTo>
                  <a:cubicBezTo>
                    <a:pt x="121" y="339"/>
                    <a:pt x="121" y="338"/>
                    <a:pt x="121" y="340"/>
                  </a:cubicBezTo>
                  <a:cubicBezTo>
                    <a:pt x="121" y="340"/>
                    <a:pt x="121" y="341"/>
                    <a:pt x="121" y="342"/>
                  </a:cubicBezTo>
                  <a:cubicBezTo>
                    <a:pt x="121" y="342"/>
                    <a:pt x="122" y="342"/>
                    <a:pt x="122" y="342"/>
                  </a:cubicBezTo>
                  <a:cubicBezTo>
                    <a:pt x="122" y="343"/>
                    <a:pt x="122" y="344"/>
                    <a:pt x="122" y="344"/>
                  </a:cubicBezTo>
                  <a:cubicBezTo>
                    <a:pt x="122" y="346"/>
                    <a:pt x="123" y="345"/>
                    <a:pt x="124" y="347"/>
                  </a:cubicBezTo>
                  <a:cubicBezTo>
                    <a:pt x="125" y="348"/>
                    <a:pt x="124" y="350"/>
                    <a:pt x="123" y="349"/>
                  </a:cubicBezTo>
                  <a:cubicBezTo>
                    <a:pt x="122" y="349"/>
                    <a:pt x="121" y="346"/>
                    <a:pt x="120" y="346"/>
                  </a:cubicBezTo>
                  <a:cubicBezTo>
                    <a:pt x="118" y="346"/>
                    <a:pt x="120" y="348"/>
                    <a:pt x="119" y="349"/>
                  </a:cubicBezTo>
                  <a:cubicBezTo>
                    <a:pt x="117" y="349"/>
                    <a:pt x="119" y="353"/>
                    <a:pt x="117" y="351"/>
                  </a:cubicBezTo>
                  <a:cubicBezTo>
                    <a:pt x="115" y="353"/>
                    <a:pt x="117" y="354"/>
                    <a:pt x="118" y="356"/>
                  </a:cubicBezTo>
                  <a:cubicBezTo>
                    <a:pt x="119" y="358"/>
                    <a:pt x="116" y="359"/>
                    <a:pt x="118" y="361"/>
                  </a:cubicBezTo>
                  <a:cubicBezTo>
                    <a:pt x="120" y="363"/>
                    <a:pt x="118" y="363"/>
                    <a:pt x="118" y="366"/>
                  </a:cubicBezTo>
                  <a:cubicBezTo>
                    <a:pt x="118" y="366"/>
                    <a:pt x="118" y="367"/>
                    <a:pt x="118" y="368"/>
                  </a:cubicBezTo>
                  <a:cubicBezTo>
                    <a:pt x="118" y="369"/>
                    <a:pt x="117" y="370"/>
                    <a:pt x="118" y="371"/>
                  </a:cubicBezTo>
                  <a:cubicBezTo>
                    <a:pt x="118" y="373"/>
                    <a:pt x="118" y="374"/>
                    <a:pt x="118" y="376"/>
                  </a:cubicBezTo>
                  <a:cubicBezTo>
                    <a:pt x="118" y="378"/>
                    <a:pt x="119" y="379"/>
                    <a:pt x="120" y="381"/>
                  </a:cubicBezTo>
                  <a:cubicBezTo>
                    <a:pt x="120" y="382"/>
                    <a:pt x="121" y="385"/>
                    <a:pt x="120" y="386"/>
                  </a:cubicBezTo>
                  <a:cubicBezTo>
                    <a:pt x="120" y="387"/>
                    <a:pt x="118" y="387"/>
                    <a:pt x="118" y="389"/>
                  </a:cubicBezTo>
                  <a:cubicBezTo>
                    <a:pt x="118" y="390"/>
                    <a:pt x="121" y="391"/>
                    <a:pt x="122" y="391"/>
                  </a:cubicBezTo>
                  <a:cubicBezTo>
                    <a:pt x="123" y="391"/>
                    <a:pt x="124" y="389"/>
                    <a:pt x="126" y="391"/>
                  </a:cubicBezTo>
                  <a:cubicBezTo>
                    <a:pt x="128" y="392"/>
                    <a:pt x="127" y="393"/>
                    <a:pt x="127" y="394"/>
                  </a:cubicBezTo>
                  <a:cubicBezTo>
                    <a:pt x="127" y="396"/>
                    <a:pt x="128" y="397"/>
                    <a:pt x="129" y="396"/>
                  </a:cubicBezTo>
                  <a:cubicBezTo>
                    <a:pt x="130" y="395"/>
                    <a:pt x="129" y="393"/>
                    <a:pt x="130" y="392"/>
                  </a:cubicBezTo>
                  <a:cubicBezTo>
                    <a:pt x="132" y="391"/>
                    <a:pt x="133" y="392"/>
                    <a:pt x="134" y="393"/>
                  </a:cubicBezTo>
                  <a:cubicBezTo>
                    <a:pt x="134" y="394"/>
                    <a:pt x="133" y="395"/>
                    <a:pt x="134" y="396"/>
                  </a:cubicBezTo>
                  <a:cubicBezTo>
                    <a:pt x="134" y="396"/>
                    <a:pt x="135" y="397"/>
                    <a:pt x="136" y="397"/>
                  </a:cubicBezTo>
                  <a:cubicBezTo>
                    <a:pt x="137" y="398"/>
                    <a:pt x="137" y="399"/>
                    <a:pt x="138" y="400"/>
                  </a:cubicBezTo>
                  <a:cubicBezTo>
                    <a:pt x="138" y="400"/>
                    <a:pt x="138" y="400"/>
                    <a:pt x="138" y="401"/>
                  </a:cubicBezTo>
                  <a:cubicBezTo>
                    <a:pt x="138" y="401"/>
                    <a:pt x="138" y="402"/>
                    <a:pt x="138" y="402"/>
                  </a:cubicBezTo>
                  <a:cubicBezTo>
                    <a:pt x="141" y="403"/>
                    <a:pt x="141" y="400"/>
                    <a:pt x="141" y="399"/>
                  </a:cubicBezTo>
                  <a:cubicBezTo>
                    <a:pt x="141" y="397"/>
                    <a:pt x="141" y="394"/>
                    <a:pt x="142" y="396"/>
                  </a:cubicBezTo>
                  <a:cubicBezTo>
                    <a:pt x="143" y="398"/>
                    <a:pt x="143" y="400"/>
                    <a:pt x="144" y="401"/>
                  </a:cubicBezTo>
                  <a:cubicBezTo>
                    <a:pt x="144" y="402"/>
                    <a:pt x="145" y="402"/>
                    <a:pt x="145" y="403"/>
                  </a:cubicBezTo>
                  <a:cubicBezTo>
                    <a:pt x="145" y="404"/>
                    <a:pt x="144" y="403"/>
                    <a:pt x="143" y="403"/>
                  </a:cubicBezTo>
                  <a:cubicBezTo>
                    <a:pt x="142" y="405"/>
                    <a:pt x="146" y="405"/>
                    <a:pt x="145" y="406"/>
                  </a:cubicBezTo>
                  <a:cubicBezTo>
                    <a:pt x="145" y="407"/>
                    <a:pt x="142" y="405"/>
                    <a:pt x="143" y="408"/>
                  </a:cubicBezTo>
                  <a:cubicBezTo>
                    <a:pt x="143" y="408"/>
                    <a:pt x="144" y="408"/>
                    <a:pt x="145" y="409"/>
                  </a:cubicBezTo>
                  <a:cubicBezTo>
                    <a:pt x="145" y="410"/>
                    <a:pt x="145" y="411"/>
                    <a:pt x="145" y="411"/>
                  </a:cubicBezTo>
                  <a:cubicBezTo>
                    <a:pt x="146" y="413"/>
                    <a:pt x="146" y="411"/>
                    <a:pt x="147" y="410"/>
                  </a:cubicBezTo>
                  <a:cubicBezTo>
                    <a:pt x="150" y="410"/>
                    <a:pt x="150" y="417"/>
                    <a:pt x="153" y="419"/>
                  </a:cubicBezTo>
                  <a:cubicBezTo>
                    <a:pt x="154" y="420"/>
                    <a:pt x="156" y="421"/>
                    <a:pt x="154" y="422"/>
                  </a:cubicBezTo>
                  <a:cubicBezTo>
                    <a:pt x="152" y="423"/>
                    <a:pt x="150" y="422"/>
                    <a:pt x="150" y="424"/>
                  </a:cubicBezTo>
                  <a:cubicBezTo>
                    <a:pt x="150" y="426"/>
                    <a:pt x="154" y="423"/>
                    <a:pt x="155" y="424"/>
                  </a:cubicBezTo>
                  <a:cubicBezTo>
                    <a:pt x="156" y="426"/>
                    <a:pt x="152" y="426"/>
                    <a:pt x="151" y="426"/>
                  </a:cubicBezTo>
                  <a:cubicBezTo>
                    <a:pt x="149" y="427"/>
                    <a:pt x="148" y="429"/>
                    <a:pt x="147" y="430"/>
                  </a:cubicBezTo>
                  <a:cubicBezTo>
                    <a:pt x="145" y="431"/>
                    <a:pt x="144" y="434"/>
                    <a:pt x="142" y="435"/>
                  </a:cubicBezTo>
                  <a:cubicBezTo>
                    <a:pt x="140" y="436"/>
                    <a:pt x="140" y="437"/>
                    <a:pt x="139" y="438"/>
                  </a:cubicBezTo>
                  <a:cubicBezTo>
                    <a:pt x="138" y="439"/>
                    <a:pt x="136" y="440"/>
                    <a:pt x="134" y="440"/>
                  </a:cubicBezTo>
                  <a:cubicBezTo>
                    <a:pt x="130" y="440"/>
                    <a:pt x="130" y="436"/>
                    <a:pt x="127" y="434"/>
                  </a:cubicBezTo>
                  <a:cubicBezTo>
                    <a:pt x="126" y="434"/>
                    <a:pt x="126" y="434"/>
                    <a:pt x="125" y="434"/>
                  </a:cubicBezTo>
                  <a:cubicBezTo>
                    <a:pt x="125" y="434"/>
                    <a:pt x="124" y="433"/>
                    <a:pt x="124" y="433"/>
                  </a:cubicBezTo>
                  <a:cubicBezTo>
                    <a:pt x="122" y="432"/>
                    <a:pt x="122" y="434"/>
                    <a:pt x="120" y="434"/>
                  </a:cubicBezTo>
                  <a:cubicBezTo>
                    <a:pt x="119" y="434"/>
                    <a:pt x="117" y="434"/>
                    <a:pt x="116" y="433"/>
                  </a:cubicBezTo>
                  <a:cubicBezTo>
                    <a:pt x="114" y="431"/>
                    <a:pt x="115" y="431"/>
                    <a:pt x="113" y="432"/>
                  </a:cubicBezTo>
                  <a:cubicBezTo>
                    <a:pt x="111" y="429"/>
                    <a:pt x="110" y="433"/>
                    <a:pt x="108" y="432"/>
                  </a:cubicBezTo>
                  <a:cubicBezTo>
                    <a:pt x="106" y="432"/>
                    <a:pt x="104" y="428"/>
                    <a:pt x="104" y="432"/>
                  </a:cubicBezTo>
                  <a:cubicBezTo>
                    <a:pt x="104" y="433"/>
                    <a:pt x="104" y="433"/>
                    <a:pt x="103" y="434"/>
                  </a:cubicBezTo>
                  <a:cubicBezTo>
                    <a:pt x="103" y="434"/>
                    <a:pt x="101" y="434"/>
                    <a:pt x="100" y="434"/>
                  </a:cubicBezTo>
                  <a:cubicBezTo>
                    <a:pt x="99" y="434"/>
                    <a:pt x="96" y="433"/>
                    <a:pt x="95" y="434"/>
                  </a:cubicBezTo>
                  <a:cubicBezTo>
                    <a:pt x="93" y="435"/>
                    <a:pt x="99" y="436"/>
                    <a:pt x="100" y="436"/>
                  </a:cubicBezTo>
                  <a:cubicBezTo>
                    <a:pt x="102" y="437"/>
                    <a:pt x="105" y="435"/>
                    <a:pt x="108" y="437"/>
                  </a:cubicBezTo>
                  <a:cubicBezTo>
                    <a:pt x="108" y="437"/>
                    <a:pt x="111" y="441"/>
                    <a:pt x="112" y="439"/>
                  </a:cubicBezTo>
                  <a:cubicBezTo>
                    <a:pt x="112" y="437"/>
                    <a:pt x="109" y="437"/>
                    <a:pt x="109" y="435"/>
                  </a:cubicBezTo>
                  <a:cubicBezTo>
                    <a:pt x="112" y="434"/>
                    <a:pt x="114" y="438"/>
                    <a:pt x="116" y="439"/>
                  </a:cubicBezTo>
                  <a:cubicBezTo>
                    <a:pt x="117" y="440"/>
                    <a:pt x="118" y="440"/>
                    <a:pt x="119" y="441"/>
                  </a:cubicBezTo>
                  <a:cubicBezTo>
                    <a:pt x="120" y="441"/>
                    <a:pt x="120" y="443"/>
                    <a:pt x="121" y="444"/>
                  </a:cubicBezTo>
                  <a:cubicBezTo>
                    <a:pt x="122" y="443"/>
                    <a:pt x="121" y="442"/>
                    <a:pt x="123" y="442"/>
                  </a:cubicBezTo>
                  <a:cubicBezTo>
                    <a:pt x="124" y="442"/>
                    <a:pt x="124" y="444"/>
                    <a:pt x="126" y="444"/>
                  </a:cubicBezTo>
                  <a:cubicBezTo>
                    <a:pt x="127" y="444"/>
                    <a:pt x="127" y="443"/>
                    <a:pt x="128" y="443"/>
                  </a:cubicBezTo>
                  <a:cubicBezTo>
                    <a:pt x="130" y="444"/>
                    <a:pt x="130" y="444"/>
                    <a:pt x="131" y="443"/>
                  </a:cubicBezTo>
                  <a:cubicBezTo>
                    <a:pt x="132" y="442"/>
                    <a:pt x="132" y="442"/>
                    <a:pt x="133" y="441"/>
                  </a:cubicBezTo>
                  <a:cubicBezTo>
                    <a:pt x="134" y="441"/>
                    <a:pt x="135" y="441"/>
                    <a:pt x="136" y="441"/>
                  </a:cubicBezTo>
                  <a:cubicBezTo>
                    <a:pt x="137" y="441"/>
                    <a:pt x="137" y="442"/>
                    <a:pt x="137" y="442"/>
                  </a:cubicBezTo>
                  <a:cubicBezTo>
                    <a:pt x="138" y="442"/>
                    <a:pt x="138" y="441"/>
                    <a:pt x="139" y="441"/>
                  </a:cubicBezTo>
                  <a:cubicBezTo>
                    <a:pt x="139" y="442"/>
                    <a:pt x="139" y="443"/>
                    <a:pt x="139" y="444"/>
                  </a:cubicBezTo>
                  <a:cubicBezTo>
                    <a:pt x="140" y="445"/>
                    <a:pt x="141" y="445"/>
                    <a:pt x="141" y="446"/>
                  </a:cubicBezTo>
                  <a:cubicBezTo>
                    <a:pt x="142" y="448"/>
                    <a:pt x="141" y="449"/>
                    <a:pt x="140" y="450"/>
                  </a:cubicBezTo>
                  <a:cubicBezTo>
                    <a:pt x="139" y="450"/>
                    <a:pt x="137" y="450"/>
                    <a:pt x="136" y="452"/>
                  </a:cubicBezTo>
                  <a:cubicBezTo>
                    <a:pt x="135" y="452"/>
                    <a:pt x="134" y="454"/>
                    <a:pt x="133" y="454"/>
                  </a:cubicBezTo>
                  <a:cubicBezTo>
                    <a:pt x="133" y="455"/>
                    <a:pt x="133" y="457"/>
                    <a:pt x="131" y="457"/>
                  </a:cubicBezTo>
                  <a:cubicBezTo>
                    <a:pt x="130" y="457"/>
                    <a:pt x="130" y="456"/>
                    <a:pt x="130" y="455"/>
                  </a:cubicBezTo>
                  <a:cubicBezTo>
                    <a:pt x="129" y="453"/>
                    <a:pt x="130" y="450"/>
                    <a:pt x="128" y="449"/>
                  </a:cubicBezTo>
                  <a:cubicBezTo>
                    <a:pt x="126" y="450"/>
                    <a:pt x="126" y="453"/>
                    <a:pt x="126" y="455"/>
                  </a:cubicBezTo>
                  <a:cubicBezTo>
                    <a:pt x="126" y="455"/>
                    <a:pt x="127" y="456"/>
                    <a:pt x="127" y="457"/>
                  </a:cubicBezTo>
                  <a:cubicBezTo>
                    <a:pt x="126" y="459"/>
                    <a:pt x="126" y="458"/>
                    <a:pt x="125" y="459"/>
                  </a:cubicBezTo>
                  <a:cubicBezTo>
                    <a:pt x="123" y="461"/>
                    <a:pt x="120" y="466"/>
                    <a:pt x="116" y="463"/>
                  </a:cubicBezTo>
                  <a:cubicBezTo>
                    <a:pt x="115" y="464"/>
                    <a:pt x="116" y="465"/>
                    <a:pt x="116" y="466"/>
                  </a:cubicBezTo>
                  <a:cubicBezTo>
                    <a:pt x="115" y="467"/>
                    <a:pt x="115" y="467"/>
                    <a:pt x="114" y="467"/>
                  </a:cubicBezTo>
                  <a:cubicBezTo>
                    <a:pt x="112" y="469"/>
                    <a:pt x="112" y="468"/>
                    <a:pt x="109" y="468"/>
                  </a:cubicBezTo>
                  <a:cubicBezTo>
                    <a:pt x="107" y="467"/>
                    <a:pt x="104" y="467"/>
                    <a:pt x="102" y="467"/>
                  </a:cubicBezTo>
                  <a:cubicBezTo>
                    <a:pt x="100" y="467"/>
                    <a:pt x="98" y="467"/>
                    <a:pt x="100" y="468"/>
                  </a:cubicBezTo>
                  <a:cubicBezTo>
                    <a:pt x="102" y="469"/>
                    <a:pt x="105" y="468"/>
                    <a:pt x="107" y="469"/>
                  </a:cubicBezTo>
                  <a:cubicBezTo>
                    <a:pt x="108" y="469"/>
                    <a:pt x="111" y="471"/>
                    <a:pt x="112" y="472"/>
                  </a:cubicBezTo>
                  <a:cubicBezTo>
                    <a:pt x="115" y="477"/>
                    <a:pt x="105" y="473"/>
                    <a:pt x="104" y="474"/>
                  </a:cubicBezTo>
                  <a:cubicBezTo>
                    <a:pt x="104" y="474"/>
                    <a:pt x="109" y="477"/>
                    <a:pt x="109" y="477"/>
                  </a:cubicBezTo>
                  <a:cubicBezTo>
                    <a:pt x="110" y="477"/>
                    <a:pt x="112" y="477"/>
                    <a:pt x="112" y="479"/>
                  </a:cubicBezTo>
                  <a:cubicBezTo>
                    <a:pt x="112" y="481"/>
                    <a:pt x="111" y="480"/>
                    <a:pt x="109" y="480"/>
                  </a:cubicBezTo>
                  <a:cubicBezTo>
                    <a:pt x="109" y="481"/>
                    <a:pt x="111" y="482"/>
                    <a:pt x="111" y="483"/>
                  </a:cubicBezTo>
                  <a:cubicBezTo>
                    <a:pt x="111" y="484"/>
                    <a:pt x="111" y="485"/>
                    <a:pt x="111" y="486"/>
                  </a:cubicBezTo>
                  <a:cubicBezTo>
                    <a:pt x="109" y="486"/>
                    <a:pt x="108" y="483"/>
                    <a:pt x="107" y="484"/>
                  </a:cubicBezTo>
                  <a:cubicBezTo>
                    <a:pt x="107" y="485"/>
                    <a:pt x="109" y="488"/>
                    <a:pt x="109" y="489"/>
                  </a:cubicBezTo>
                  <a:cubicBezTo>
                    <a:pt x="109" y="490"/>
                    <a:pt x="108" y="491"/>
                    <a:pt x="108" y="492"/>
                  </a:cubicBezTo>
                  <a:cubicBezTo>
                    <a:pt x="109" y="493"/>
                    <a:pt x="110" y="494"/>
                    <a:pt x="109" y="495"/>
                  </a:cubicBezTo>
                  <a:cubicBezTo>
                    <a:pt x="107" y="497"/>
                    <a:pt x="106" y="493"/>
                    <a:pt x="105" y="492"/>
                  </a:cubicBezTo>
                  <a:cubicBezTo>
                    <a:pt x="105" y="493"/>
                    <a:pt x="105" y="494"/>
                    <a:pt x="105" y="495"/>
                  </a:cubicBezTo>
                  <a:cubicBezTo>
                    <a:pt x="105" y="495"/>
                    <a:pt x="104" y="495"/>
                    <a:pt x="104" y="495"/>
                  </a:cubicBezTo>
                  <a:cubicBezTo>
                    <a:pt x="103" y="497"/>
                    <a:pt x="106" y="498"/>
                    <a:pt x="107" y="499"/>
                  </a:cubicBezTo>
                  <a:cubicBezTo>
                    <a:pt x="107" y="499"/>
                    <a:pt x="108" y="502"/>
                    <a:pt x="108" y="502"/>
                  </a:cubicBezTo>
                  <a:cubicBezTo>
                    <a:pt x="108" y="503"/>
                    <a:pt x="107" y="502"/>
                    <a:pt x="107" y="503"/>
                  </a:cubicBezTo>
                  <a:cubicBezTo>
                    <a:pt x="107" y="504"/>
                    <a:pt x="107" y="504"/>
                    <a:pt x="106" y="505"/>
                  </a:cubicBezTo>
                  <a:cubicBezTo>
                    <a:pt x="106" y="505"/>
                    <a:pt x="105" y="505"/>
                    <a:pt x="104" y="506"/>
                  </a:cubicBezTo>
                  <a:cubicBezTo>
                    <a:pt x="104" y="508"/>
                    <a:pt x="106" y="507"/>
                    <a:pt x="107" y="508"/>
                  </a:cubicBezTo>
                  <a:cubicBezTo>
                    <a:pt x="108" y="509"/>
                    <a:pt x="108" y="510"/>
                    <a:pt x="108" y="512"/>
                  </a:cubicBezTo>
                  <a:cubicBezTo>
                    <a:pt x="108" y="513"/>
                    <a:pt x="107" y="513"/>
                    <a:pt x="107" y="514"/>
                  </a:cubicBezTo>
                  <a:cubicBezTo>
                    <a:pt x="106" y="515"/>
                    <a:pt x="106" y="516"/>
                    <a:pt x="106" y="516"/>
                  </a:cubicBezTo>
                  <a:cubicBezTo>
                    <a:pt x="105" y="518"/>
                    <a:pt x="103" y="520"/>
                    <a:pt x="104" y="522"/>
                  </a:cubicBezTo>
                  <a:cubicBezTo>
                    <a:pt x="104" y="523"/>
                    <a:pt x="108" y="526"/>
                    <a:pt x="105" y="526"/>
                  </a:cubicBezTo>
                  <a:cubicBezTo>
                    <a:pt x="104" y="528"/>
                    <a:pt x="104" y="530"/>
                    <a:pt x="103" y="532"/>
                  </a:cubicBezTo>
                  <a:cubicBezTo>
                    <a:pt x="103" y="533"/>
                    <a:pt x="103" y="534"/>
                    <a:pt x="103" y="535"/>
                  </a:cubicBezTo>
                  <a:cubicBezTo>
                    <a:pt x="103" y="535"/>
                    <a:pt x="103" y="535"/>
                    <a:pt x="103" y="536"/>
                  </a:cubicBezTo>
                  <a:cubicBezTo>
                    <a:pt x="103" y="536"/>
                    <a:pt x="103" y="536"/>
                    <a:pt x="103" y="536"/>
                  </a:cubicBezTo>
                  <a:cubicBezTo>
                    <a:pt x="102" y="536"/>
                    <a:pt x="102" y="537"/>
                    <a:pt x="102" y="537"/>
                  </a:cubicBezTo>
                  <a:cubicBezTo>
                    <a:pt x="102" y="538"/>
                    <a:pt x="103" y="539"/>
                    <a:pt x="102" y="540"/>
                  </a:cubicBezTo>
                  <a:cubicBezTo>
                    <a:pt x="101" y="541"/>
                    <a:pt x="100" y="540"/>
                    <a:pt x="99" y="542"/>
                  </a:cubicBezTo>
                  <a:cubicBezTo>
                    <a:pt x="99" y="543"/>
                    <a:pt x="99" y="544"/>
                    <a:pt x="98" y="545"/>
                  </a:cubicBezTo>
                  <a:cubicBezTo>
                    <a:pt x="98" y="545"/>
                    <a:pt x="97" y="546"/>
                    <a:pt x="97" y="546"/>
                  </a:cubicBezTo>
                  <a:cubicBezTo>
                    <a:pt x="97" y="547"/>
                    <a:pt x="97" y="549"/>
                    <a:pt x="97" y="550"/>
                  </a:cubicBezTo>
                  <a:cubicBezTo>
                    <a:pt x="97" y="551"/>
                    <a:pt x="96" y="552"/>
                    <a:pt x="96" y="553"/>
                  </a:cubicBezTo>
                  <a:cubicBezTo>
                    <a:pt x="95" y="555"/>
                    <a:pt x="95" y="556"/>
                    <a:pt x="94" y="558"/>
                  </a:cubicBezTo>
                  <a:cubicBezTo>
                    <a:pt x="93" y="559"/>
                    <a:pt x="91" y="561"/>
                    <a:pt x="91" y="559"/>
                  </a:cubicBezTo>
                  <a:cubicBezTo>
                    <a:pt x="90" y="558"/>
                    <a:pt x="85" y="555"/>
                    <a:pt x="85" y="557"/>
                  </a:cubicBezTo>
                  <a:cubicBezTo>
                    <a:pt x="84" y="557"/>
                    <a:pt x="83" y="557"/>
                    <a:pt x="83" y="557"/>
                  </a:cubicBezTo>
                  <a:cubicBezTo>
                    <a:pt x="82" y="557"/>
                    <a:pt x="82" y="558"/>
                    <a:pt x="81" y="558"/>
                  </a:cubicBezTo>
                  <a:cubicBezTo>
                    <a:pt x="81" y="558"/>
                    <a:pt x="80" y="557"/>
                    <a:pt x="80" y="557"/>
                  </a:cubicBezTo>
                  <a:cubicBezTo>
                    <a:pt x="79" y="557"/>
                    <a:pt x="78" y="558"/>
                    <a:pt x="77" y="558"/>
                  </a:cubicBezTo>
                  <a:cubicBezTo>
                    <a:pt x="76" y="558"/>
                    <a:pt x="75" y="557"/>
                    <a:pt x="73" y="558"/>
                  </a:cubicBezTo>
                  <a:cubicBezTo>
                    <a:pt x="72" y="558"/>
                    <a:pt x="70" y="557"/>
                    <a:pt x="68" y="558"/>
                  </a:cubicBezTo>
                  <a:cubicBezTo>
                    <a:pt x="68" y="559"/>
                    <a:pt x="72" y="561"/>
                    <a:pt x="70" y="562"/>
                  </a:cubicBezTo>
                  <a:cubicBezTo>
                    <a:pt x="69" y="564"/>
                    <a:pt x="67" y="561"/>
                    <a:pt x="65" y="561"/>
                  </a:cubicBezTo>
                  <a:cubicBezTo>
                    <a:pt x="65" y="562"/>
                    <a:pt x="65" y="562"/>
                    <a:pt x="65" y="563"/>
                  </a:cubicBezTo>
                  <a:cubicBezTo>
                    <a:pt x="63" y="565"/>
                    <a:pt x="59" y="569"/>
                    <a:pt x="60" y="572"/>
                  </a:cubicBezTo>
                  <a:cubicBezTo>
                    <a:pt x="60" y="575"/>
                    <a:pt x="63" y="578"/>
                    <a:pt x="63" y="580"/>
                  </a:cubicBezTo>
                  <a:cubicBezTo>
                    <a:pt x="62" y="581"/>
                    <a:pt x="61" y="583"/>
                    <a:pt x="60" y="584"/>
                  </a:cubicBezTo>
                  <a:cubicBezTo>
                    <a:pt x="58" y="585"/>
                    <a:pt x="57" y="584"/>
                    <a:pt x="55" y="583"/>
                  </a:cubicBezTo>
                  <a:cubicBezTo>
                    <a:pt x="54" y="583"/>
                    <a:pt x="53" y="583"/>
                    <a:pt x="51" y="583"/>
                  </a:cubicBezTo>
                  <a:cubicBezTo>
                    <a:pt x="49" y="584"/>
                    <a:pt x="47" y="584"/>
                    <a:pt x="45" y="585"/>
                  </a:cubicBezTo>
                  <a:cubicBezTo>
                    <a:pt x="43" y="586"/>
                    <a:pt x="38" y="585"/>
                    <a:pt x="36" y="583"/>
                  </a:cubicBezTo>
                  <a:cubicBezTo>
                    <a:pt x="35" y="582"/>
                    <a:pt x="35" y="579"/>
                    <a:pt x="35" y="578"/>
                  </a:cubicBezTo>
                  <a:cubicBezTo>
                    <a:pt x="36" y="576"/>
                    <a:pt x="37" y="576"/>
                    <a:pt x="37" y="574"/>
                  </a:cubicBezTo>
                  <a:cubicBezTo>
                    <a:pt x="37" y="573"/>
                    <a:pt x="36" y="573"/>
                    <a:pt x="35" y="572"/>
                  </a:cubicBezTo>
                  <a:cubicBezTo>
                    <a:pt x="35" y="571"/>
                    <a:pt x="35" y="570"/>
                    <a:pt x="35" y="569"/>
                  </a:cubicBezTo>
                  <a:cubicBezTo>
                    <a:pt x="34" y="568"/>
                    <a:pt x="33" y="567"/>
                    <a:pt x="32" y="565"/>
                  </a:cubicBezTo>
                  <a:cubicBezTo>
                    <a:pt x="31" y="563"/>
                    <a:pt x="30" y="561"/>
                    <a:pt x="29" y="559"/>
                  </a:cubicBezTo>
                  <a:cubicBezTo>
                    <a:pt x="28" y="557"/>
                    <a:pt x="27" y="555"/>
                    <a:pt x="26" y="553"/>
                  </a:cubicBezTo>
                  <a:cubicBezTo>
                    <a:pt x="28" y="553"/>
                    <a:pt x="29" y="555"/>
                    <a:pt x="31" y="555"/>
                  </a:cubicBezTo>
                  <a:cubicBezTo>
                    <a:pt x="32" y="555"/>
                    <a:pt x="34" y="553"/>
                    <a:pt x="32" y="553"/>
                  </a:cubicBezTo>
                  <a:cubicBezTo>
                    <a:pt x="31" y="551"/>
                    <a:pt x="27" y="548"/>
                    <a:pt x="30" y="547"/>
                  </a:cubicBezTo>
                  <a:cubicBezTo>
                    <a:pt x="32" y="546"/>
                    <a:pt x="34" y="549"/>
                    <a:pt x="35" y="545"/>
                  </a:cubicBezTo>
                  <a:cubicBezTo>
                    <a:pt x="35" y="544"/>
                    <a:pt x="35" y="542"/>
                    <a:pt x="34" y="541"/>
                  </a:cubicBezTo>
                  <a:cubicBezTo>
                    <a:pt x="34" y="540"/>
                    <a:pt x="33" y="540"/>
                    <a:pt x="32" y="540"/>
                  </a:cubicBezTo>
                  <a:cubicBezTo>
                    <a:pt x="29" y="540"/>
                    <a:pt x="29" y="537"/>
                    <a:pt x="28" y="535"/>
                  </a:cubicBezTo>
                  <a:cubicBezTo>
                    <a:pt x="27" y="532"/>
                    <a:pt x="24" y="532"/>
                    <a:pt x="23" y="530"/>
                  </a:cubicBezTo>
                  <a:cubicBezTo>
                    <a:pt x="22" y="529"/>
                    <a:pt x="22" y="527"/>
                    <a:pt x="22" y="526"/>
                  </a:cubicBezTo>
                  <a:cubicBezTo>
                    <a:pt x="22" y="525"/>
                    <a:pt x="21" y="524"/>
                    <a:pt x="20" y="523"/>
                  </a:cubicBezTo>
                  <a:cubicBezTo>
                    <a:pt x="19" y="520"/>
                    <a:pt x="19" y="517"/>
                    <a:pt x="18" y="514"/>
                  </a:cubicBezTo>
                  <a:cubicBezTo>
                    <a:pt x="18" y="513"/>
                    <a:pt x="18" y="511"/>
                    <a:pt x="17" y="511"/>
                  </a:cubicBezTo>
                  <a:cubicBezTo>
                    <a:pt x="16" y="512"/>
                    <a:pt x="16" y="514"/>
                    <a:pt x="16" y="515"/>
                  </a:cubicBezTo>
                  <a:cubicBezTo>
                    <a:pt x="15" y="513"/>
                    <a:pt x="15" y="511"/>
                    <a:pt x="15" y="508"/>
                  </a:cubicBezTo>
                  <a:cubicBezTo>
                    <a:pt x="14" y="506"/>
                    <a:pt x="14" y="504"/>
                    <a:pt x="13" y="502"/>
                  </a:cubicBezTo>
                  <a:cubicBezTo>
                    <a:pt x="12" y="502"/>
                    <a:pt x="12" y="502"/>
                    <a:pt x="12" y="501"/>
                  </a:cubicBezTo>
                  <a:cubicBezTo>
                    <a:pt x="12" y="500"/>
                    <a:pt x="12" y="500"/>
                    <a:pt x="12" y="499"/>
                  </a:cubicBezTo>
                  <a:cubicBezTo>
                    <a:pt x="12" y="498"/>
                    <a:pt x="9" y="497"/>
                    <a:pt x="11" y="496"/>
                  </a:cubicBezTo>
                  <a:cubicBezTo>
                    <a:pt x="11" y="494"/>
                    <a:pt x="12" y="493"/>
                    <a:pt x="12" y="491"/>
                  </a:cubicBezTo>
                  <a:cubicBezTo>
                    <a:pt x="12" y="490"/>
                    <a:pt x="12" y="489"/>
                    <a:pt x="12" y="487"/>
                  </a:cubicBezTo>
                  <a:cubicBezTo>
                    <a:pt x="13" y="484"/>
                    <a:pt x="14" y="482"/>
                    <a:pt x="13" y="480"/>
                  </a:cubicBezTo>
                  <a:cubicBezTo>
                    <a:pt x="12" y="476"/>
                    <a:pt x="10" y="481"/>
                    <a:pt x="9" y="481"/>
                  </a:cubicBezTo>
                  <a:cubicBezTo>
                    <a:pt x="6" y="484"/>
                    <a:pt x="8" y="478"/>
                    <a:pt x="7" y="478"/>
                  </a:cubicBezTo>
                  <a:cubicBezTo>
                    <a:pt x="7" y="478"/>
                    <a:pt x="5" y="480"/>
                    <a:pt x="5" y="481"/>
                  </a:cubicBezTo>
                  <a:cubicBezTo>
                    <a:pt x="4" y="480"/>
                    <a:pt x="4" y="478"/>
                    <a:pt x="4" y="477"/>
                  </a:cubicBezTo>
                  <a:cubicBezTo>
                    <a:pt x="2" y="479"/>
                    <a:pt x="0" y="477"/>
                    <a:pt x="1" y="475"/>
                  </a:cubicBezTo>
                  <a:cubicBezTo>
                    <a:pt x="2" y="471"/>
                    <a:pt x="2" y="469"/>
                    <a:pt x="1" y="466"/>
                  </a:cubicBezTo>
                  <a:cubicBezTo>
                    <a:pt x="1" y="464"/>
                    <a:pt x="1" y="463"/>
                    <a:pt x="1" y="461"/>
                  </a:cubicBezTo>
                  <a:cubicBezTo>
                    <a:pt x="1" y="460"/>
                    <a:pt x="0" y="459"/>
                    <a:pt x="0" y="457"/>
                  </a:cubicBezTo>
                  <a:cubicBezTo>
                    <a:pt x="0" y="455"/>
                    <a:pt x="0" y="451"/>
                    <a:pt x="2" y="450"/>
                  </a:cubicBezTo>
                  <a:cubicBezTo>
                    <a:pt x="1" y="450"/>
                    <a:pt x="1" y="450"/>
                    <a:pt x="1" y="450"/>
                  </a:cubicBezTo>
                  <a:cubicBezTo>
                    <a:pt x="7" y="450"/>
                    <a:pt x="3" y="457"/>
                    <a:pt x="7" y="458"/>
                  </a:cubicBezTo>
                  <a:cubicBezTo>
                    <a:pt x="10" y="460"/>
                    <a:pt x="11" y="451"/>
                    <a:pt x="11" y="449"/>
                  </a:cubicBezTo>
                  <a:cubicBezTo>
                    <a:pt x="12" y="446"/>
                    <a:pt x="13" y="444"/>
                    <a:pt x="12" y="440"/>
                  </a:cubicBezTo>
                  <a:cubicBezTo>
                    <a:pt x="12" y="438"/>
                    <a:pt x="11" y="435"/>
                    <a:pt x="11" y="432"/>
                  </a:cubicBezTo>
                  <a:cubicBezTo>
                    <a:pt x="11" y="430"/>
                    <a:pt x="13" y="430"/>
                    <a:pt x="14" y="428"/>
                  </a:cubicBezTo>
                  <a:cubicBezTo>
                    <a:pt x="16" y="426"/>
                    <a:pt x="13" y="424"/>
                    <a:pt x="14" y="421"/>
                  </a:cubicBezTo>
                  <a:cubicBezTo>
                    <a:pt x="15" y="419"/>
                    <a:pt x="18" y="420"/>
                    <a:pt x="20" y="419"/>
                  </a:cubicBezTo>
                  <a:cubicBezTo>
                    <a:pt x="22" y="418"/>
                    <a:pt x="24" y="416"/>
                    <a:pt x="25" y="414"/>
                  </a:cubicBezTo>
                  <a:cubicBezTo>
                    <a:pt x="27" y="411"/>
                    <a:pt x="27" y="409"/>
                    <a:pt x="27" y="406"/>
                  </a:cubicBezTo>
                  <a:cubicBezTo>
                    <a:pt x="27" y="403"/>
                    <a:pt x="28" y="401"/>
                    <a:pt x="28" y="398"/>
                  </a:cubicBezTo>
                  <a:cubicBezTo>
                    <a:pt x="28" y="393"/>
                    <a:pt x="24" y="388"/>
                    <a:pt x="23" y="383"/>
                  </a:cubicBezTo>
                  <a:cubicBezTo>
                    <a:pt x="23" y="381"/>
                    <a:pt x="21" y="377"/>
                    <a:pt x="23" y="375"/>
                  </a:cubicBezTo>
                  <a:cubicBezTo>
                    <a:pt x="24" y="374"/>
                    <a:pt x="28" y="374"/>
                    <a:pt x="30" y="374"/>
                  </a:cubicBezTo>
                  <a:cubicBezTo>
                    <a:pt x="31" y="373"/>
                    <a:pt x="31" y="371"/>
                    <a:pt x="32" y="369"/>
                  </a:cubicBezTo>
                  <a:cubicBezTo>
                    <a:pt x="33" y="367"/>
                    <a:pt x="33" y="366"/>
                    <a:pt x="33" y="363"/>
                  </a:cubicBezTo>
                  <a:cubicBezTo>
                    <a:pt x="33" y="360"/>
                    <a:pt x="31" y="355"/>
                    <a:pt x="28" y="353"/>
                  </a:cubicBezTo>
                  <a:cubicBezTo>
                    <a:pt x="26" y="352"/>
                    <a:pt x="24" y="352"/>
                    <a:pt x="23" y="350"/>
                  </a:cubicBezTo>
                  <a:cubicBezTo>
                    <a:pt x="21" y="348"/>
                    <a:pt x="20" y="346"/>
                    <a:pt x="20" y="344"/>
                  </a:cubicBezTo>
                  <a:cubicBezTo>
                    <a:pt x="20" y="341"/>
                    <a:pt x="21" y="339"/>
                    <a:pt x="21" y="336"/>
                  </a:cubicBezTo>
                  <a:cubicBezTo>
                    <a:pt x="22" y="334"/>
                    <a:pt x="22" y="331"/>
                    <a:pt x="22" y="328"/>
                  </a:cubicBezTo>
                  <a:cubicBezTo>
                    <a:pt x="23" y="323"/>
                    <a:pt x="21" y="319"/>
                    <a:pt x="20" y="314"/>
                  </a:cubicBezTo>
                  <a:cubicBezTo>
                    <a:pt x="19" y="312"/>
                    <a:pt x="18" y="310"/>
                    <a:pt x="19" y="308"/>
                  </a:cubicBezTo>
                  <a:cubicBezTo>
                    <a:pt x="19" y="305"/>
                    <a:pt x="20" y="303"/>
                    <a:pt x="19" y="300"/>
                  </a:cubicBezTo>
                  <a:cubicBezTo>
                    <a:pt x="18" y="298"/>
                    <a:pt x="18" y="297"/>
                    <a:pt x="19" y="295"/>
                  </a:cubicBezTo>
                  <a:cubicBezTo>
                    <a:pt x="20" y="292"/>
                    <a:pt x="21" y="292"/>
                    <a:pt x="20" y="289"/>
                  </a:cubicBezTo>
                  <a:cubicBezTo>
                    <a:pt x="18" y="285"/>
                    <a:pt x="15" y="281"/>
                    <a:pt x="18" y="276"/>
                  </a:cubicBezTo>
                  <a:cubicBezTo>
                    <a:pt x="19" y="274"/>
                    <a:pt x="21" y="273"/>
                    <a:pt x="21" y="270"/>
                  </a:cubicBezTo>
                  <a:cubicBezTo>
                    <a:pt x="21" y="268"/>
                    <a:pt x="20" y="267"/>
                    <a:pt x="22" y="264"/>
                  </a:cubicBezTo>
                  <a:cubicBezTo>
                    <a:pt x="24" y="261"/>
                    <a:pt x="26" y="256"/>
                    <a:pt x="28" y="252"/>
                  </a:cubicBezTo>
                  <a:cubicBezTo>
                    <a:pt x="31" y="249"/>
                    <a:pt x="36" y="246"/>
                    <a:pt x="40" y="245"/>
                  </a:cubicBezTo>
                  <a:cubicBezTo>
                    <a:pt x="42" y="245"/>
                    <a:pt x="45" y="245"/>
                    <a:pt x="47" y="246"/>
                  </a:cubicBezTo>
                  <a:cubicBezTo>
                    <a:pt x="48" y="246"/>
                    <a:pt x="49" y="246"/>
                    <a:pt x="50" y="246"/>
                  </a:cubicBezTo>
                  <a:cubicBezTo>
                    <a:pt x="51" y="246"/>
                    <a:pt x="53" y="248"/>
                    <a:pt x="54" y="248"/>
                  </a:cubicBezTo>
                  <a:cubicBezTo>
                    <a:pt x="58" y="248"/>
                    <a:pt x="59" y="240"/>
                    <a:pt x="59" y="237"/>
                  </a:cubicBezTo>
                  <a:cubicBezTo>
                    <a:pt x="59" y="235"/>
                    <a:pt x="59" y="233"/>
                    <a:pt x="59" y="231"/>
                  </a:cubicBezTo>
                  <a:cubicBezTo>
                    <a:pt x="58" y="228"/>
                    <a:pt x="57" y="228"/>
                    <a:pt x="55" y="226"/>
                  </a:cubicBezTo>
                  <a:cubicBezTo>
                    <a:pt x="52" y="225"/>
                    <a:pt x="47" y="222"/>
                    <a:pt x="50" y="218"/>
                  </a:cubicBezTo>
                  <a:cubicBezTo>
                    <a:pt x="51" y="217"/>
                    <a:pt x="53" y="215"/>
                    <a:pt x="54" y="214"/>
                  </a:cubicBezTo>
                  <a:cubicBezTo>
                    <a:pt x="55" y="212"/>
                    <a:pt x="56" y="209"/>
                    <a:pt x="57" y="207"/>
                  </a:cubicBezTo>
                  <a:cubicBezTo>
                    <a:pt x="59" y="203"/>
                    <a:pt x="62" y="199"/>
                    <a:pt x="63" y="195"/>
                  </a:cubicBezTo>
                  <a:cubicBezTo>
                    <a:pt x="63" y="192"/>
                    <a:pt x="64" y="191"/>
                    <a:pt x="65" y="188"/>
                  </a:cubicBezTo>
                  <a:cubicBezTo>
                    <a:pt x="66" y="186"/>
                    <a:pt x="66" y="184"/>
                    <a:pt x="66" y="181"/>
                  </a:cubicBezTo>
                  <a:cubicBezTo>
                    <a:pt x="66" y="179"/>
                    <a:pt x="66" y="176"/>
                    <a:pt x="66" y="173"/>
                  </a:cubicBezTo>
                  <a:cubicBezTo>
                    <a:pt x="66" y="171"/>
                    <a:pt x="68" y="169"/>
                    <a:pt x="68" y="166"/>
                  </a:cubicBezTo>
                  <a:cubicBezTo>
                    <a:pt x="69" y="162"/>
                    <a:pt x="67" y="158"/>
                    <a:pt x="66" y="154"/>
                  </a:cubicBezTo>
                  <a:cubicBezTo>
                    <a:pt x="65" y="148"/>
                    <a:pt x="70" y="150"/>
                    <a:pt x="74" y="149"/>
                  </a:cubicBezTo>
                  <a:cubicBezTo>
                    <a:pt x="76" y="148"/>
                    <a:pt x="78" y="147"/>
                    <a:pt x="80" y="146"/>
                  </a:cubicBezTo>
                  <a:cubicBezTo>
                    <a:pt x="81" y="145"/>
                    <a:pt x="83" y="144"/>
                    <a:pt x="84" y="143"/>
                  </a:cubicBezTo>
                  <a:cubicBezTo>
                    <a:pt x="86" y="139"/>
                    <a:pt x="82" y="135"/>
                    <a:pt x="84" y="131"/>
                  </a:cubicBezTo>
                  <a:cubicBezTo>
                    <a:pt x="85" y="129"/>
                    <a:pt x="87" y="128"/>
                    <a:pt x="88" y="127"/>
                  </a:cubicBezTo>
                  <a:cubicBezTo>
                    <a:pt x="90" y="124"/>
                    <a:pt x="90" y="122"/>
                    <a:pt x="91" y="120"/>
                  </a:cubicBezTo>
                  <a:cubicBezTo>
                    <a:pt x="92" y="115"/>
                    <a:pt x="95" y="111"/>
                    <a:pt x="99" y="108"/>
                  </a:cubicBezTo>
                  <a:cubicBezTo>
                    <a:pt x="102" y="106"/>
                    <a:pt x="104" y="102"/>
                    <a:pt x="103" y="98"/>
                  </a:cubicBezTo>
                  <a:cubicBezTo>
                    <a:pt x="103" y="93"/>
                    <a:pt x="98" y="90"/>
                    <a:pt x="97" y="86"/>
                  </a:cubicBezTo>
                  <a:cubicBezTo>
                    <a:pt x="96" y="80"/>
                    <a:pt x="101" y="82"/>
                    <a:pt x="104" y="79"/>
                  </a:cubicBezTo>
                  <a:cubicBezTo>
                    <a:pt x="107" y="76"/>
                    <a:pt x="107" y="70"/>
                    <a:pt x="108" y="65"/>
                  </a:cubicBezTo>
                  <a:cubicBezTo>
                    <a:pt x="109" y="61"/>
                    <a:pt x="114" y="58"/>
                    <a:pt x="117" y="55"/>
                  </a:cubicBezTo>
                  <a:cubicBezTo>
                    <a:pt x="118" y="54"/>
                    <a:pt x="119" y="51"/>
                    <a:pt x="121" y="51"/>
                  </a:cubicBezTo>
                  <a:cubicBezTo>
                    <a:pt x="122" y="51"/>
                    <a:pt x="125" y="53"/>
                    <a:pt x="126" y="54"/>
                  </a:cubicBezTo>
                  <a:cubicBezTo>
                    <a:pt x="128" y="55"/>
                    <a:pt x="130" y="57"/>
                    <a:pt x="132" y="57"/>
                  </a:cubicBezTo>
                  <a:cubicBezTo>
                    <a:pt x="133" y="57"/>
                    <a:pt x="133" y="55"/>
                    <a:pt x="134" y="54"/>
                  </a:cubicBezTo>
                  <a:cubicBezTo>
                    <a:pt x="135" y="52"/>
                    <a:pt x="136" y="50"/>
                    <a:pt x="137" y="48"/>
                  </a:cubicBezTo>
                  <a:cubicBezTo>
                    <a:pt x="138" y="46"/>
                    <a:pt x="137" y="43"/>
                    <a:pt x="137" y="41"/>
                  </a:cubicBezTo>
                  <a:cubicBezTo>
                    <a:pt x="137" y="38"/>
                    <a:pt x="137" y="36"/>
                    <a:pt x="137" y="33"/>
                  </a:cubicBezTo>
                  <a:cubicBezTo>
                    <a:pt x="137" y="32"/>
                    <a:pt x="136" y="29"/>
                    <a:pt x="137" y="27"/>
                  </a:cubicBezTo>
                  <a:cubicBezTo>
                    <a:pt x="138" y="26"/>
                    <a:pt x="140" y="25"/>
                    <a:pt x="141" y="25"/>
                  </a:cubicBezTo>
                  <a:cubicBezTo>
                    <a:pt x="143" y="25"/>
                    <a:pt x="144" y="27"/>
                    <a:pt x="146" y="28"/>
                  </a:cubicBezTo>
                  <a:cubicBezTo>
                    <a:pt x="148" y="29"/>
                    <a:pt x="149" y="29"/>
                    <a:pt x="151" y="29"/>
                  </a:cubicBezTo>
                  <a:cubicBezTo>
                    <a:pt x="154" y="29"/>
                    <a:pt x="156" y="30"/>
                    <a:pt x="159" y="31"/>
                  </a:cubicBezTo>
                  <a:cubicBezTo>
                    <a:pt x="161" y="31"/>
                    <a:pt x="163" y="32"/>
                    <a:pt x="165" y="33"/>
                  </a:cubicBezTo>
                  <a:cubicBezTo>
                    <a:pt x="167" y="34"/>
                    <a:pt x="170" y="36"/>
                    <a:pt x="172" y="36"/>
                  </a:cubicBezTo>
                  <a:cubicBezTo>
                    <a:pt x="174" y="37"/>
                    <a:pt x="175" y="34"/>
                    <a:pt x="176" y="32"/>
                  </a:cubicBezTo>
                  <a:cubicBezTo>
                    <a:pt x="177" y="30"/>
                    <a:pt x="177" y="30"/>
                    <a:pt x="175" y="29"/>
                  </a:cubicBezTo>
                  <a:cubicBezTo>
                    <a:pt x="174" y="28"/>
                    <a:pt x="171" y="28"/>
                    <a:pt x="172" y="26"/>
                  </a:cubicBezTo>
                  <a:cubicBezTo>
                    <a:pt x="172" y="25"/>
                    <a:pt x="175" y="24"/>
                    <a:pt x="176" y="23"/>
                  </a:cubicBezTo>
                  <a:cubicBezTo>
                    <a:pt x="179" y="20"/>
                    <a:pt x="180" y="15"/>
                    <a:pt x="180" y="11"/>
                  </a:cubicBezTo>
                  <a:cubicBezTo>
                    <a:pt x="180" y="9"/>
                    <a:pt x="180" y="7"/>
                    <a:pt x="178" y="5"/>
                  </a:cubicBezTo>
                  <a:cubicBezTo>
                    <a:pt x="177" y="3"/>
                    <a:pt x="175" y="3"/>
                    <a:pt x="176" y="0"/>
                  </a:cubicBezTo>
                  <a:cubicBezTo>
                    <a:pt x="181" y="1"/>
                    <a:pt x="185" y="0"/>
                    <a:pt x="190" y="3"/>
                  </a:cubicBezTo>
                  <a:cubicBezTo>
                    <a:pt x="192" y="4"/>
                    <a:pt x="192" y="5"/>
                    <a:pt x="191" y="6"/>
                  </a:cubicBezTo>
                  <a:cubicBezTo>
                    <a:pt x="190" y="8"/>
                    <a:pt x="190" y="7"/>
                    <a:pt x="191" y="8"/>
                  </a:cubicBezTo>
                  <a:cubicBezTo>
                    <a:pt x="192" y="9"/>
                    <a:pt x="194" y="9"/>
                    <a:pt x="195" y="10"/>
                  </a:cubicBezTo>
                  <a:cubicBezTo>
                    <a:pt x="196" y="11"/>
                    <a:pt x="196" y="13"/>
                    <a:pt x="197" y="14"/>
                  </a:cubicBezTo>
                  <a:cubicBezTo>
                    <a:pt x="198" y="16"/>
                    <a:pt x="200" y="16"/>
                    <a:pt x="201" y="18"/>
                  </a:cubicBezTo>
                  <a:cubicBezTo>
                    <a:pt x="202" y="19"/>
                    <a:pt x="201" y="19"/>
                    <a:pt x="202" y="20"/>
                  </a:cubicBezTo>
                  <a:cubicBezTo>
                    <a:pt x="203" y="20"/>
                    <a:pt x="204" y="20"/>
                    <a:pt x="204" y="21"/>
                  </a:cubicBezTo>
                  <a:cubicBezTo>
                    <a:pt x="206" y="22"/>
                    <a:pt x="206" y="24"/>
                    <a:pt x="207" y="25"/>
                  </a:cubicBezTo>
                  <a:cubicBezTo>
                    <a:pt x="209" y="26"/>
                    <a:pt x="211" y="25"/>
                    <a:pt x="212" y="28"/>
                  </a:cubicBezTo>
                  <a:cubicBezTo>
                    <a:pt x="213" y="29"/>
                    <a:pt x="213" y="31"/>
                    <a:pt x="215" y="31"/>
                  </a:cubicBezTo>
                  <a:cubicBezTo>
                    <a:pt x="218" y="31"/>
                    <a:pt x="218" y="31"/>
                    <a:pt x="221" y="32"/>
                  </a:cubicBezTo>
                  <a:cubicBezTo>
                    <a:pt x="222" y="33"/>
                    <a:pt x="224" y="33"/>
                    <a:pt x="225" y="34"/>
                  </a:cubicBezTo>
                  <a:cubicBezTo>
                    <a:pt x="227" y="36"/>
                    <a:pt x="229" y="37"/>
                    <a:pt x="231" y="39"/>
                  </a:cubicBezTo>
                  <a:cubicBezTo>
                    <a:pt x="232" y="40"/>
                    <a:pt x="233" y="41"/>
                    <a:pt x="234" y="43"/>
                  </a:cubicBezTo>
                  <a:cubicBezTo>
                    <a:pt x="235" y="45"/>
                    <a:pt x="235" y="47"/>
                    <a:pt x="235" y="50"/>
                  </a:cubicBezTo>
                  <a:cubicBezTo>
                    <a:pt x="236" y="49"/>
                    <a:pt x="237" y="50"/>
                    <a:pt x="238" y="49"/>
                  </a:cubicBezTo>
                  <a:cubicBezTo>
                    <a:pt x="239" y="51"/>
                    <a:pt x="239" y="52"/>
                    <a:pt x="240" y="54"/>
                  </a:cubicBezTo>
                  <a:cubicBezTo>
                    <a:pt x="241" y="55"/>
                    <a:pt x="242" y="56"/>
                    <a:pt x="243" y="57"/>
                  </a:cubicBezTo>
                  <a:cubicBezTo>
                    <a:pt x="245" y="59"/>
                    <a:pt x="244" y="60"/>
                    <a:pt x="243" y="61"/>
                  </a:cubicBezTo>
                  <a:cubicBezTo>
                    <a:pt x="241" y="63"/>
                    <a:pt x="241" y="64"/>
                    <a:pt x="241" y="66"/>
                  </a:cubicBezTo>
                  <a:cubicBezTo>
                    <a:pt x="241" y="68"/>
                    <a:pt x="241" y="70"/>
                    <a:pt x="242" y="72"/>
                  </a:cubicBezTo>
                  <a:cubicBezTo>
                    <a:pt x="242" y="74"/>
                    <a:pt x="244" y="75"/>
                    <a:pt x="243" y="76"/>
                  </a:cubicBezTo>
                  <a:cubicBezTo>
                    <a:pt x="243" y="78"/>
                    <a:pt x="239" y="82"/>
                    <a:pt x="242" y="84"/>
                  </a:cubicBezTo>
                  <a:cubicBezTo>
                    <a:pt x="243" y="85"/>
                    <a:pt x="245" y="84"/>
                    <a:pt x="246" y="86"/>
                  </a:cubicBezTo>
                  <a:cubicBezTo>
                    <a:pt x="246" y="87"/>
                    <a:pt x="247" y="89"/>
                    <a:pt x="247" y="90"/>
                  </a:cubicBezTo>
                  <a:cubicBezTo>
                    <a:pt x="247" y="92"/>
                    <a:pt x="245" y="92"/>
                    <a:pt x="244" y="94"/>
                  </a:cubicBezTo>
                  <a:cubicBezTo>
                    <a:pt x="243" y="95"/>
                    <a:pt x="244" y="95"/>
                    <a:pt x="244" y="96"/>
                  </a:cubicBezTo>
                  <a:cubicBezTo>
                    <a:pt x="244" y="97"/>
                    <a:pt x="243" y="97"/>
                    <a:pt x="243" y="98"/>
                  </a:cubicBezTo>
                  <a:cubicBezTo>
                    <a:pt x="243" y="100"/>
                    <a:pt x="244" y="101"/>
                    <a:pt x="244" y="103"/>
                  </a:cubicBezTo>
                  <a:cubicBezTo>
                    <a:pt x="245" y="105"/>
                    <a:pt x="245" y="106"/>
                    <a:pt x="247" y="108"/>
                  </a:cubicBezTo>
                  <a:cubicBezTo>
                    <a:pt x="249" y="111"/>
                    <a:pt x="251" y="113"/>
                    <a:pt x="251" y="117"/>
                  </a:cubicBezTo>
                  <a:cubicBezTo>
                    <a:pt x="247" y="119"/>
                    <a:pt x="249" y="124"/>
                    <a:pt x="249" y="128"/>
                  </a:cubicBezTo>
                  <a:cubicBezTo>
                    <a:pt x="249" y="129"/>
                    <a:pt x="248" y="131"/>
                    <a:pt x="247" y="132"/>
                  </a:cubicBezTo>
                  <a:cubicBezTo>
                    <a:pt x="245" y="133"/>
                    <a:pt x="243" y="134"/>
                    <a:pt x="243" y="136"/>
                  </a:cubicBezTo>
                  <a:cubicBezTo>
                    <a:pt x="246" y="136"/>
                    <a:pt x="245" y="142"/>
                    <a:pt x="245" y="143"/>
                  </a:cubicBezTo>
                  <a:cubicBezTo>
                    <a:pt x="245" y="145"/>
                    <a:pt x="245" y="146"/>
                    <a:pt x="246" y="147"/>
                  </a:cubicBezTo>
                  <a:cubicBezTo>
                    <a:pt x="247" y="148"/>
                    <a:pt x="248" y="148"/>
                    <a:pt x="248" y="148"/>
                  </a:cubicBezTo>
                  <a:cubicBezTo>
                    <a:pt x="249" y="149"/>
                    <a:pt x="249" y="150"/>
                    <a:pt x="250" y="151"/>
                  </a:cubicBezTo>
                  <a:cubicBezTo>
                    <a:pt x="250" y="153"/>
                    <a:pt x="252" y="155"/>
                    <a:pt x="252" y="157"/>
                  </a:cubicBezTo>
                  <a:cubicBezTo>
                    <a:pt x="253" y="159"/>
                    <a:pt x="253" y="161"/>
                    <a:pt x="254" y="163"/>
                  </a:cubicBezTo>
                  <a:close/>
                  <a:moveTo>
                    <a:pt x="102" y="549"/>
                  </a:moveTo>
                  <a:cubicBezTo>
                    <a:pt x="101" y="551"/>
                    <a:pt x="103" y="558"/>
                    <a:pt x="105" y="554"/>
                  </a:cubicBezTo>
                  <a:cubicBezTo>
                    <a:pt x="106" y="553"/>
                    <a:pt x="106" y="549"/>
                    <a:pt x="107" y="548"/>
                  </a:cubicBezTo>
                  <a:cubicBezTo>
                    <a:pt x="107" y="545"/>
                    <a:pt x="108" y="543"/>
                    <a:pt x="109" y="540"/>
                  </a:cubicBezTo>
                  <a:cubicBezTo>
                    <a:pt x="110" y="536"/>
                    <a:pt x="111" y="532"/>
                    <a:pt x="112" y="528"/>
                  </a:cubicBezTo>
                  <a:cubicBezTo>
                    <a:pt x="112" y="525"/>
                    <a:pt x="113" y="524"/>
                    <a:pt x="114" y="522"/>
                  </a:cubicBezTo>
                  <a:cubicBezTo>
                    <a:pt x="115" y="520"/>
                    <a:pt x="116" y="517"/>
                    <a:pt x="116" y="515"/>
                  </a:cubicBezTo>
                  <a:cubicBezTo>
                    <a:pt x="113" y="516"/>
                    <a:pt x="113" y="518"/>
                    <a:pt x="112" y="521"/>
                  </a:cubicBezTo>
                  <a:cubicBezTo>
                    <a:pt x="112" y="523"/>
                    <a:pt x="111" y="527"/>
                    <a:pt x="110" y="529"/>
                  </a:cubicBezTo>
                  <a:cubicBezTo>
                    <a:pt x="109" y="531"/>
                    <a:pt x="108" y="531"/>
                    <a:pt x="107" y="532"/>
                  </a:cubicBezTo>
                  <a:cubicBezTo>
                    <a:pt x="106" y="533"/>
                    <a:pt x="106" y="535"/>
                    <a:pt x="106" y="537"/>
                  </a:cubicBezTo>
                  <a:cubicBezTo>
                    <a:pt x="105" y="540"/>
                    <a:pt x="103" y="544"/>
                    <a:pt x="103" y="547"/>
                  </a:cubicBezTo>
                  <a:cubicBezTo>
                    <a:pt x="102" y="548"/>
                    <a:pt x="102" y="549"/>
                    <a:pt x="102" y="549"/>
                  </a:cubicBezTo>
                  <a:close/>
                  <a:moveTo>
                    <a:pt x="141" y="525"/>
                  </a:moveTo>
                  <a:cubicBezTo>
                    <a:pt x="141" y="522"/>
                    <a:pt x="145" y="521"/>
                    <a:pt x="147" y="519"/>
                  </a:cubicBezTo>
                  <a:cubicBezTo>
                    <a:pt x="148" y="518"/>
                    <a:pt x="147" y="518"/>
                    <a:pt x="147" y="517"/>
                  </a:cubicBezTo>
                  <a:cubicBezTo>
                    <a:pt x="147" y="515"/>
                    <a:pt x="149" y="515"/>
                    <a:pt x="151" y="514"/>
                  </a:cubicBezTo>
                  <a:cubicBezTo>
                    <a:pt x="154" y="513"/>
                    <a:pt x="150" y="512"/>
                    <a:pt x="149" y="511"/>
                  </a:cubicBezTo>
                  <a:cubicBezTo>
                    <a:pt x="148" y="510"/>
                    <a:pt x="149" y="509"/>
                    <a:pt x="149" y="508"/>
                  </a:cubicBezTo>
                  <a:cubicBezTo>
                    <a:pt x="150" y="507"/>
                    <a:pt x="149" y="507"/>
                    <a:pt x="149" y="505"/>
                  </a:cubicBezTo>
                  <a:cubicBezTo>
                    <a:pt x="149" y="505"/>
                    <a:pt x="149" y="504"/>
                    <a:pt x="149" y="503"/>
                  </a:cubicBezTo>
                  <a:cubicBezTo>
                    <a:pt x="150" y="502"/>
                    <a:pt x="151" y="502"/>
                    <a:pt x="152" y="501"/>
                  </a:cubicBezTo>
                  <a:cubicBezTo>
                    <a:pt x="153" y="500"/>
                    <a:pt x="152" y="499"/>
                    <a:pt x="153" y="499"/>
                  </a:cubicBezTo>
                  <a:cubicBezTo>
                    <a:pt x="153" y="498"/>
                    <a:pt x="154" y="498"/>
                    <a:pt x="155" y="497"/>
                  </a:cubicBezTo>
                  <a:cubicBezTo>
                    <a:pt x="156" y="497"/>
                    <a:pt x="156" y="496"/>
                    <a:pt x="157" y="495"/>
                  </a:cubicBezTo>
                  <a:cubicBezTo>
                    <a:pt x="157" y="495"/>
                    <a:pt x="159" y="494"/>
                    <a:pt x="159" y="493"/>
                  </a:cubicBezTo>
                  <a:cubicBezTo>
                    <a:pt x="159" y="492"/>
                    <a:pt x="157" y="492"/>
                    <a:pt x="156" y="492"/>
                  </a:cubicBezTo>
                  <a:cubicBezTo>
                    <a:pt x="156" y="492"/>
                    <a:pt x="151" y="498"/>
                    <a:pt x="151" y="495"/>
                  </a:cubicBezTo>
                  <a:cubicBezTo>
                    <a:pt x="150" y="495"/>
                    <a:pt x="151" y="497"/>
                    <a:pt x="150" y="497"/>
                  </a:cubicBezTo>
                  <a:cubicBezTo>
                    <a:pt x="149" y="498"/>
                    <a:pt x="148" y="495"/>
                    <a:pt x="148" y="494"/>
                  </a:cubicBezTo>
                  <a:cubicBezTo>
                    <a:pt x="147" y="494"/>
                    <a:pt x="147" y="496"/>
                    <a:pt x="146" y="496"/>
                  </a:cubicBezTo>
                  <a:cubicBezTo>
                    <a:pt x="146" y="497"/>
                    <a:pt x="146" y="497"/>
                    <a:pt x="145" y="498"/>
                  </a:cubicBezTo>
                  <a:cubicBezTo>
                    <a:pt x="143" y="499"/>
                    <a:pt x="142" y="500"/>
                    <a:pt x="141" y="503"/>
                  </a:cubicBezTo>
                  <a:cubicBezTo>
                    <a:pt x="139" y="505"/>
                    <a:pt x="137" y="506"/>
                    <a:pt x="137" y="508"/>
                  </a:cubicBezTo>
                  <a:cubicBezTo>
                    <a:pt x="136" y="511"/>
                    <a:pt x="137" y="513"/>
                    <a:pt x="137" y="515"/>
                  </a:cubicBezTo>
                  <a:cubicBezTo>
                    <a:pt x="137" y="516"/>
                    <a:pt x="137" y="517"/>
                    <a:pt x="137" y="518"/>
                  </a:cubicBezTo>
                  <a:cubicBezTo>
                    <a:pt x="137" y="519"/>
                    <a:pt x="137" y="520"/>
                    <a:pt x="137" y="521"/>
                  </a:cubicBezTo>
                  <a:cubicBezTo>
                    <a:pt x="138" y="524"/>
                    <a:pt x="138" y="525"/>
                    <a:pt x="137" y="527"/>
                  </a:cubicBezTo>
                  <a:cubicBezTo>
                    <a:pt x="137" y="529"/>
                    <a:pt x="136" y="532"/>
                    <a:pt x="139" y="531"/>
                  </a:cubicBezTo>
                  <a:cubicBezTo>
                    <a:pt x="140" y="530"/>
                    <a:pt x="141" y="526"/>
                    <a:pt x="141" y="525"/>
                  </a:cubicBezTo>
                </a:path>
              </a:pathLst>
            </a:custGeom>
            <a:grpFill/>
            <a:ln w="3175" cap="rnd">
              <a:solidFill>
                <a:srgbClr val="C8C9C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0" name="Freeform 25">
              <a:extLst>
                <a:ext uri="{FF2B5EF4-FFF2-40B4-BE49-F238E27FC236}">
                  <a16:creationId xmlns:a16="http://schemas.microsoft.com/office/drawing/2014/main" id="{218DD89C-0284-243B-8821-8CC2AAB5973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40650" y="5275263"/>
              <a:ext cx="1020763" cy="758825"/>
            </a:xfrm>
            <a:custGeom>
              <a:avLst/>
              <a:gdLst>
                <a:gd name="T0" fmla="*/ 230 w 268"/>
                <a:gd name="T1" fmla="*/ 60 h 199"/>
                <a:gd name="T2" fmla="*/ 197 w 268"/>
                <a:gd name="T3" fmla="*/ 84 h 199"/>
                <a:gd name="T4" fmla="*/ 176 w 268"/>
                <a:gd name="T5" fmla="*/ 114 h 199"/>
                <a:gd name="T6" fmla="*/ 183 w 268"/>
                <a:gd name="T7" fmla="*/ 136 h 199"/>
                <a:gd name="T8" fmla="*/ 168 w 268"/>
                <a:gd name="T9" fmla="*/ 152 h 199"/>
                <a:gd name="T10" fmla="*/ 157 w 268"/>
                <a:gd name="T11" fmla="*/ 161 h 199"/>
                <a:gd name="T12" fmla="*/ 139 w 268"/>
                <a:gd name="T13" fmla="*/ 182 h 199"/>
                <a:gd name="T14" fmla="*/ 116 w 268"/>
                <a:gd name="T15" fmla="*/ 182 h 199"/>
                <a:gd name="T16" fmla="*/ 89 w 268"/>
                <a:gd name="T17" fmla="*/ 187 h 199"/>
                <a:gd name="T18" fmla="*/ 72 w 268"/>
                <a:gd name="T19" fmla="*/ 199 h 199"/>
                <a:gd name="T20" fmla="*/ 60 w 268"/>
                <a:gd name="T21" fmla="*/ 187 h 199"/>
                <a:gd name="T22" fmla="*/ 49 w 268"/>
                <a:gd name="T23" fmla="*/ 172 h 199"/>
                <a:gd name="T24" fmla="*/ 35 w 268"/>
                <a:gd name="T25" fmla="*/ 160 h 199"/>
                <a:gd name="T26" fmla="*/ 46 w 268"/>
                <a:gd name="T27" fmla="*/ 145 h 199"/>
                <a:gd name="T28" fmla="*/ 40 w 268"/>
                <a:gd name="T29" fmla="*/ 136 h 199"/>
                <a:gd name="T30" fmla="*/ 45 w 268"/>
                <a:gd name="T31" fmla="*/ 123 h 199"/>
                <a:gd name="T32" fmla="*/ 39 w 268"/>
                <a:gd name="T33" fmla="*/ 118 h 199"/>
                <a:gd name="T34" fmla="*/ 44 w 268"/>
                <a:gd name="T35" fmla="*/ 108 h 199"/>
                <a:gd name="T36" fmla="*/ 45 w 268"/>
                <a:gd name="T37" fmla="*/ 96 h 199"/>
                <a:gd name="T38" fmla="*/ 48 w 268"/>
                <a:gd name="T39" fmla="*/ 88 h 199"/>
                <a:gd name="T40" fmla="*/ 48 w 268"/>
                <a:gd name="T41" fmla="*/ 82 h 199"/>
                <a:gd name="T42" fmla="*/ 49 w 268"/>
                <a:gd name="T43" fmla="*/ 72 h 199"/>
                <a:gd name="T44" fmla="*/ 53 w 268"/>
                <a:gd name="T45" fmla="*/ 56 h 199"/>
                <a:gd name="T46" fmla="*/ 50 w 268"/>
                <a:gd name="T47" fmla="*/ 49 h 199"/>
                <a:gd name="T48" fmla="*/ 43 w 268"/>
                <a:gd name="T49" fmla="*/ 50 h 199"/>
                <a:gd name="T50" fmla="*/ 37 w 268"/>
                <a:gd name="T51" fmla="*/ 53 h 199"/>
                <a:gd name="T52" fmla="*/ 27 w 268"/>
                <a:gd name="T53" fmla="*/ 50 h 199"/>
                <a:gd name="T54" fmla="*/ 22 w 268"/>
                <a:gd name="T55" fmla="*/ 46 h 199"/>
                <a:gd name="T56" fmla="*/ 9 w 268"/>
                <a:gd name="T57" fmla="*/ 45 h 199"/>
                <a:gd name="T58" fmla="*/ 9 w 268"/>
                <a:gd name="T59" fmla="*/ 37 h 199"/>
                <a:gd name="T60" fmla="*/ 5 w 268"/>
                <a:gd name="T61" fmla="*/ 31 h 199"/>
                <a:gd name="T62" fmla="*/ 3 w 268"/>
                <a:gd name="T63" fmla="*/ 27 h 199"/>
                <a:gd name="T64" fmla="*/ 3 w 268"/>
                <a:gd name="T65" fmla="*/ 18 h 199"/>
                <a:gd name="T66" fmla="*/ 10 w 268"/>
                <a:gd name="T67" fmla="*/ 13 h 199"/>
                <a:gd name="T68" fmla="*/ 20 w 268"/>
                <a:gd name="T69" fmla="*/ 9 h 199"/>
                <a:gd name="T70" fmla="*/ 30 w 268"/>
                <a:gd name="T71" fmla="*/ 2 h 199"/>
                <a:gd name="T72" fmla="*/ 44 w 268"/>
                <a:gd name="T73" fmla="*/ 8 h 199"/>
                <a:gd name="T74" fmla="*/ 67 w 268"/>
                <a:gd name="T75" fmla="*/ 4 h 199"/>
                <a:gd name="T76" fmla="*/ 83 w 268"/>
                <a:gd name="T77" fmla="*/ 8 h 199"/>
                <a:gd name="T78" fmla="*/ 114 w 268"/>
                <a:gd name="T79" fmla="*/ 9 h 199"/>
                <a:gd name="T80" fmla="*/ 123 w 268"/>
                <a:gd name="T81" fmla="*/ 12 h 199"/>
                <a:gd name="T82" fmla="*/ 131 w 268"/>
                <a:gd name="T83" fmla="*/ 11 h 199"/>
                <a:gd name="T84" fmla="*/ 147 w 268"/>
                <a:gd name="T85" fmla="*/ 12 h 199"/>
                <a:gd name="T86" fmla="*/ 153 w 268"/>
                <a:gd name="T87" fmla="*/ 20 h 199"/>
                <a:gd name="T88" fmla="*/ 168 w 268"/>
                <a:gd name="T89" fmla="*/ 24 h 199"/>
                <a:gd name="T90" fmla="*/ 184 w 268"/>
                <a:gd name="T91" fmla="*/ 29 h 199"/>
                <a:gd name="T92" fmla="*/ 200 w 268"/>
                <a:gd name="T93" fmla="*/ 27 h 199"/>
                <a:gd name="T94" fmla="*/ 211 w 268"/>
                <a:gd name="T95" fmla="*/ 37 h 199"/>
                <a:gd name="T96" fmla="*/ 223 w 268"/>
                <a:gd name="T97" fmla="*/ 38 h 199"/>
                <a:gd name="T98" fmla="*/ 234 w 268"/>
                <a:gd name="T99" fmla="*/ 39 h 199"/>
                <a:gd name="T100" fmla="*/ 243 w 268"/>
                <a:gd name="T101" fmla="*/ 37 h 199"/>
                <a:gd name="T102" fmla="*/ 244 w 268"/>
                <a:gd name="T103" fmla="*/ 43 h 199"/>
                <a:gd name="T104" fmla="*/ 213 w 268"/>
                <a:gd name="T105" fmla="*/ 122 h 199"/>
                <a:gd name="T106" fmla="*/ 210 w 268"/>
                <a:gd name="T107" fmla="*/ 129 h 199"/>
                <a:gd name="T108" fmla="*/ 235 w 268"/>
                <a:gd name="T109" fmla="*/ 113 h 199"/>
                <a:gd name="T110" fmla="*/ 246 w 268"/>
                <a:gd name="T111" fmla="*/ 115 h 199"/>
                <a:gd name="T112" fmla="*/ 244 w 268"/>
                <a:gd name="T113" fmla="*/ 104 h 199"/>
                <a:gd name="T114" fmla="*/ 234 w 268"/>
                <a:gd name="T115" fmla="*/ 105 h 199"/>
                <a:gd name="T116" fmla="*/ 258 w 268"/>
                <a:gd name="T117" fmla="*/ 102 h 199"/>
                <a:gd name="T118" fmla="*/ 257 w 268"/>
                <a:gd name="T119" fmla="*/ 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68" h="199">
                  <a:moveTo>
                    <a:pt x="245" y="45"/>
                  </a:moveTo>
                  <a:cubicBezTo>
                    <a:pt x="247" y="47"/>
                    <a:pt x="246" y="50"/>
                    <a:pt x="245" y="51"/>
                  </a:cubicBezTo>
                  <a:cubicBezTo>
                    <a:pt x="243" y="53"/>
                    <a:pt x="240" y="55"/>
                    <a:pt x="238" y="56"/>
                  </a:cubicBezTo>
                  <a:cubicBezTo>
                    <a:pt x="236" y="57"/>
                    <a:pt x="233" y="58"/>
                    <a:pt x="230" y="60"/>
                  </a:cubicBezTo>
                  <a:cubicBezTo>
                    <a:pt x="227" y="61"/>
                    <a:pt x="226" y="64"/>
                    <a:pt x="224" y="66"/>
                  </a:cubicBezTo>
                  <a:cubicBezTo>
                    <a:pt x="220" y="69"/>
                    <a:pt x="215" y="70"/>
                    <a:pt x="210" y="71"/>
                  </a:cubicBezTo>
                  <a:cubicBezTo>
                    <a:pt x="204" y="72"/>
                    <a:pt x="198" y="73"/>
                    <a:pt x="196" y="79"/>
                  </a:cubicBezTo>
                  <a:cubicBezTo>
                    <a:pt x="199" y="80"/>
                    <a:pt x="200" y="82"/>
                    <a:pt x="197" y="84"/>
                  </a:cubicBezTo>
                  <a:cubicBezTo>
                    <a:pt x="195" y="86"/>
                    <a:pt x="192" y="86"/>
                    <a:pt x="191" y="89"/>
                  </a:cubicBezTo>
                  <a:cubicBezTo>
                    <a:pt x="189" y="91"/>
                    <a:pt x="187" y="94"/>
                    <a:pt x="185" y="96"/>
                  </a:cubicBezTo>
                  <a:cubicBezTo>
                    <a:pt x="183" y="99"/>
                    <a:pt x="181" y="102"/>
                    <a:pt x="179" y="105"/>
                  </a:cubicBezTo>
                  <a:cubicBezTo>
                    <a:pt x="177" y="108"/>
                    <a:pt x="175" y="111"/>
                    <a:pt x="176" y="114"/>
                  </a:cubicBezTo>
                  <a:cubicBezTo>
                    <a:pt x="176" y="116"/>
                    <a:pt x="177" y="117"/>
                    <a:pt x="177" y="119"/>
                  </a:cubicBezTo>
                  <a:cubicBezTo>
                    <a:pt x="177" y="121"/>
                    <a:pt x="177" y="123"/>
                    <a:pt x="178" y="124"/>
                  </a:cubicBezTo>
                  <a:cubicBezTo>
                    <a:pt x="179" y="127"/>
                    <a:pt x="183" y="127"/>
                    <a:pt x="185" y="130"/>
                  </a:cubicBezTo>
                  <a:cubicBezTo>
                    <a:pt x="187" y="133"/>
                    <a:pt x="183" y="133"/>
                    <a:pt x="183" y="136"/>
                  </a:cubicBezTo>
                  <a:cubicBezTo>
                    <a:pt x="181" y="136"/>
                    <a:pt x="179" y="138"/>
                    <a:pt x="177" y="139"/>
                  </a:cubicBezTo>
                  <a:cubicBezTo>
                    <a:pt x="174" y="140"/>
                    <a:pt x="171" y="142"/>
                    <a:pt x="172" y="145"/>
                  </a:cubicBezTo>
                  <a:cubicBezTo>
                    <a:pt x="169" y="145"/>
                    <a:pt x="168" y="147"/>
                    <a:pt x="168" y="150"/>
                  </a:cubicBezTo>
                  <a:cubicBezTo>
                    <a:pt x="168" y="150"/>
                    <a:pt x="168" y="151"/>
                    <a:pt x="168" y="152"/>
                  </a:cubicBezTo>
                  <a:cubicBezTo>
                    <a:pt x="167" y="153"/>
                    <a:pt x="166" y="154"/>
                    <a:pt x="166" y="155"/>
                  </a:cubicBezTo>
                  <a:cubicBezTo>
                    <a:pt x="166" y="157"/>
                    <a:pt x="168" y="158"/>
                    <a:pt x="168" y="159"/>
                  </a:cubicBezTo>
                  <a:cubicBezTo>
                    <a:pt x="168" y="162"/>
                    <a:pt x="165" y="162"/>
                    <a:pt x="163" y="162"/>
                  </a:cubicBezTo>
                  <a:cubicBezTo>
                    <a:pt x="161" y="162"/>
                    <a:pt x="159" y="161"/>
                    <a:pt x="157" y="161"/>
                  </a:cubicBezTo>
                  <a:cubicBezTo>
                    <a:pt x="154" y="162"/>
                    <a:pt x="152" y="164"/>
                    <a:pt x="150" y="165"/>
                  </a:cubicBezTo>
                  <a:cubicBezTo>
                    <a:pt x="149" y="167"/>
                    <a:pt x="147" y="169"/>
                    <a:pt x="146" y="171"/>
                  </a:cubicBezTo>
                  <a:cubicBezTo>
                    <a:pt x="145" y="173"/>
                    <a:pt x="144" y="176"/>
                    <a:pt x="142" y="178"/>
                  </a:cubicBezTo>
                  <a:cubicBezTo>
                    <a:pt x="142" y="179"/>
                    <a:pt x="140" y="181"/>
                    <a:pt x="139" y="182"/>
                  </a:cubicBezTo>
                  <a:cubicBezTo>
                    <a:pt x="138" y="182"/>
                    <a:pt x="136" y="179"/>
                    <a:pt x="134" y="179"/>
                  </a:cubicBezTo>
                  <a:cubicBezTo>
                    <a:pt x="132" y="179"/>
                    <a:pt x="132" y="180"/>
                    <a:pt x="131" y="181"/>
                  </a:cubicBezTo>
                  <a:cubicBezTo>
                    <a:pt x="129" y="184"/>
                    <a:pt x="127" y="182"/>
                    <a:pt x="124" y="182"/>
                  </a:cubicBezTo>
                  <a:cubicBezTo>
                    <a:pt x="122" y="181"/>
                    <a:pt x="119" y="182"/>
                    <a:pt x="116" y="182"/>
                  </a:cubicBezTo>
                  <a:cubicBezTo>
                    <a:pt x="113" y="183"/>
                    <a:pt x="111" y="181"/>
                    <a:pt x="109" y="181"/>
                  </a:cubicBezTo>
                  <a:cubicBezTo>
                    <a:pt x="106" y="181"/>
                    <a:pt x="104" y="181"/>
                    <a:pt x="101" y="182"/>
                  </a:cubicBezTo>
                  <a:cubicBezTo>
                    <a:pt x="99" y="182"/>
                    <a:pt x="96" y="182"/>
                    <a:pt x="95" y="183"/>
                  </a:cubicBezTo>
                  <a:cubicBezTo>
                    <a:pt x="93" y="184"/>
                    <a:pt x="92" y="186"/>
                    <a:pt x="89" y="187"/>
                  </a:cubicBezTo>
                  <a:cubicBezTo>
                    <a:pt x="86" y="188"/>
                    <a:pt x="83" y="187"/>
                    <a:pt x="81" y="188"/>
                  </a:cubicBezTo>
                  <a:cubicBezTo>
                    <a:pt x="79" y="189"/>
                    <a:pt x="78" y="190"/>
                    <a:pt x="78" y="192"/>
                  </a:cubicBezTo>
                  <a:cubicBezTo>
                    <a:pt x="77" y="194"/>
                    <a:pt x="78" y="197"/>
                    <a:pt x="76" y="195"/>
                  </a:cubicBezTo>
                  <a:cubicBezTo>
                    <a:pt x="74" y="197"/>
                    <a:pt x="75" y="199"/>
                    <a:pt x="72" y="199"/>
                  </a:cubicBezTo>
                  <a:cubicBezTo>
                    <a:pt x="70" y="199"/>
                    <a:pt x="69" y="198"/>
                    <a:pt x="68" y="197"/>
                  </a:cubicBezTo>
                  <a:cubicBezTo>
                    <a:pt x="66" y="195"/>
                    <a:pt x="64" y="195"/>
                    <a:pt x="63" y="194"/>
                  </a:cubicBezTo>
                  <a:cubicBezTo>
                    <a:pt x="61" y="193"/>
                    <a:pt x="59" y="189"/>
                    <a:pt x="59" y="187"/>
                  </a:cubicBezTo>
                  <a:cubicBezTo>
                    <a:pt x="59" y="187"/>
                    <a:pt x="59" y="187"/>
                    <a:pt x="60" y="187"/>
                  </a:cubicBezTo>
                  <a:cubicBezTo>
                    <a:pt x="61" y="185"/>
                    <a:pt x="56" y="184"/>
                    <a:pt x="56" y="181"/>
                  </a:cubicBezTo>
                  <a:cubicBezTo>
                    <a:pt x="56" y="180"/>
                    <a:pt x="57" y="179"/>
                    <a:pt x="56" y="178"/>
                  </a:cubicBezTo>
                  <a:cubicBezTo>
                    <a:pt x="56" y="177"/>
                    <a:pt x="54" y="176"/>
                    <a:pt x="53" y="175"/>
                  </a:cubicBezTo>
                  <a:cubicBezTo>
                    <a:pt x="52" y="174"/>
                    <a:pt x="50" y="173"/>
                    <a:pt x="49" y="172"/>
                  </a:cubicBezTo>
                  <a:cubicBezTo>
                    <a:pt x="48" y="171"/>
                    <a:pt x="47" y="170"/>
                    <a:pt x="46" y="170"/>
                  </a:cubicBezTo>
                  <a:cubicBezTo>
                    <a:pt x="44" y="169"/>
                    <a:pt x="39" y="170"/>
                    <a:pt x="36" y="170"/>
                  </a:cubicBezTo>
                  <a:cubicBezTo>
                    <a:pt x="36" y="168"/>
                    <a:pt x="36" y="165"/>
                    <a:pt x="36" y="163"/>
                  </a:cubicBezTo>
                  <a:cubicBezTo>
                    <a:pt x="35" y="161"/>
                    <a:pt x="35" y="162"/>
                    <a:pt x="35" y="160"/>
                  </a:cubicBezTo>
                  <a:cubicBezTo>
                    <a:pt x="36" y="158"/>
                    <a:pt x="37" y="157"/>
                    <a:pt x="38" y="155"/>
                  </a:cubicBezTo>
                  <a:cubicBezTo>
                    <a:pt x="39" y="154"/>
                    <a:pt x="39" y="151"/>
                    <a:pt x="40" y="151"/>
                  </a:cubicBezTo>
                  <a:cubicBezTo>
                    <a:pt x="42" y="149"/>
                    <a:pt x="45" y="150"/>
                    <a:pt x="46" y="147"/>
                  </a:cubicBezTo>
                  <a:cubicBezTo>
                    <a:pt x="46" y="147"/>
                    <a:pt x="46" y="146"/>
                    <a:pt x="46" y="145"/>
                  </a:cubicBezTo>
                  <a:cubicBezTo>
                    <a:pt x="45" y="145"/>
                    <a:pt x="45" y="145"/>
                    <a:pt x="44" y="146"/>
                  </a:cubicBezTo>
                  <a:cubicBezTo>
                    <a:pt x="42" y="146"/>
                    <a:pt x="41" y="144"/>
                    <a:pt x="40" y="142"/>
                  </a:cubicBezTo>
                  <a:cubicBezTo>
                    <a:pt x="39" y="140"/>
                    <a:pt x="38" y="139"/>
                    <a:pt x="38" y="137"/>
                  </a:cubicBezTo>
                  <a:cubicBezTo>
                    <a:pt x="39" y="137"/>
                    <a:pt x="39" y="136"/>
                    <a:pt x="40" y="136"/>
                  </a:cubicBezTo>
                  <a:cubicBezTo>
                    <a:pt x="40" y="135"/>
                    <a:pt x="39" y="134"/>
                    <a:pt x="39" y="134"/>
                  </a:cubicBezTo>
                  <a:cubicBezTo>
                    <a:pt x="40" y="131"/>
                    <a:pt x="41" y="131"/>
                    <a:pt x="43" y="130"/>
                  </a:cubicBezTo>
                  <a:cubicBezTo>
                    <a:pt x="44" y="129"/>
                    <a:pt x="45" y="127"/>
                    <a:pt x="45" y="126"/>
                  </a:cubicBezTo>
                  <a:cubicBezTo>
                    <a:pt x="45" y="125"/>
                    <a:pt x="46" y="123"/>
                    <a:pt x="45" y="123"/>
                  </a:cubicBezTo>
                  <a:cubicBezTo>
                    <a:pt x="44" y="122"/>
                    <a:pt x="44" y="123"/>
                    <a:pt x="43" y="123"/>
                  </a:cubicBezTo>
                  <a:cubicBezTo>
                    <a:pt x="42" y="122"/>
                    <a:pt x="43" y="122"/>
                    <a:pt x="42" y="122"/>
                  </a:cubicBezTo>
                  <a:cubicBezTo>
                    <a:pt x="41" y="121"/>
                    <a:pt x="40" y="120"/>
                    <a:pt x="40" y="120"/>
                  </a:cubicBezTo>
                  <a:cubicBezTo>
                    <a:pt x="39" y="119"/>
                    <a:pt x="39" y="118"/>
                    <a:pt x="39" y="118"/>
                  </a:cubicBezTo>
                  <a:cubicBezTo>
                    <a:pt x="39" y="117"/>
                    <a:pt x="39" y="117"/>
                    <a:pt x="39" y="116"/>
                  </a:cubicBezTo>
                  <a:cubicBezTo>
                    <a:pt x="39" y="116"/>
                    <a:pt x="39" y="115"/>
                    <a:pt x="39" y="115"/>
                  </a:cubicBezTo>
                  <a:cubicBezTo>
                    <a:pt x="38" y="113"/>
                    <a:pt x="33" y="111"/>
                    <a:pt x="35" y="108"/>
                  </a:cubicBezTo>
                  <a:cubicBezTo>
                    <a:pt x="37" y="106"/>
                    <a:pt x="42" y="109"/>
                    <a:pt x="44" y="108"/>
                  </a:cubicBezTo>
                  <a:cubicBezTo>
                    <a:pt x="45" y="107"/>
                    <a:pt x="45" y="107"/>
                    <a:pt x="45" y="106"/>
                  </a:cubicBezTo>
                  <a:cubicBezTo>
                    <a:pt x="45" y="105"/>
                    <a:pt x="46" y="104"/>
                    <a:pt x="46" y="104"/>
                  </a:cubicBezTo>
                  <a:cubicBezTo>
                    <a:pt x="47" y="103"/>
                    <a:pt x="47" y="101"/>
                    <a:pt x="47" y="99"/>
                  </a:cubicBezTo>
                  <a:cubicBezTo>
                    <a:pt x="47" y="98"/>
                    <a:pt x="45" y="97"/>
                    <a:pt x="45" y="96"/>
                  </a:cubicBezTo>
                  <a:cubicBezTo>
                    <a:pt x="44" y="95"/>
                    <a:pt x="46" y="94"/>
                    <a:pt x="46" y="93"/>
                  </a:cubicBezTo>
                  <a:cubicBezTo>
                    <a:pt x="47" y="93"/>
                    <a:pt x="48" y="92"/>
                    <a:pt x="49" y="92"/>
                  </a:cubicBezTo>
                  <a:cubicBezTo>
                    <a:pt x="49" y="91"/>
                    <a:pt x="48" y="91"/>
                    <a:pt x="48" y="90"/>
                  </a:cubicBezTo>
                  <a:cubicBezTo>
                    <a:pt x="48" y="89"/>
                    <a:pt x="48" y="89"/>
                    <a:pt x="48" y="88"/>
                  </a:cubicBezTo>
                  <a:cubicBezTo>
                    <a:pt x="48" y="87"/>
                    <a:pt x="49" y="87"/>
                    <a:pt x="48" y="86"/>
                  </a:cubicBezTo>
                  <a:cubicBezTo>
                    <a:pt x="48" y="86"/>
                    <a:pt x="48" y="85"/>
                    <a:pt x="48" y="85"/>
                  </a:cubicBezTo>
                  <a:cubicBezTo>
                    <a:pt x="48" y="84"/>
                    <a:pt x="49" y="84"/>
                    <a:pt x="49" y="83"/>
                  </a:cubicBezTo>
                  <a:cubicBezTo>
                    <a:pt x="49" y="82"/>
                    <a:pt x="48" y="83"/>
                    <a:pt x="48" y="82"/>
                  </a:cubicBezTo>
                  <a:cubicBezTo>
                    <a:pt x="48" y="81"/>
                    <a:pt x="49" y="79"/>
                    <a:pt x="48" y="78"/>
                  </a:cubicBezTo>
                  <a:cubicBezTo>
                    <a:pt x="48" y="77"/>
                    <a:pt x="45" y="75"/>
                    <a:pt x="46" y="73"/>
                  </a:cubicBezTo>
                  <a:cubicBezTo>
                    <a:pt x="47" y="73"/>
                    <a:pt x="48" y="73"/>
                    <a:pt x="48" y="73"/>
                  </a:cubicBezTo>
                  <a:cubicBezTo>
                    <a:pt x="49" y="73"/>
                    <a:pt x="49" y="73"/>
                    <a:pt x="49" y="72"/>
                  </a:cubicBezTo>
                  <a:cubicBezTo>
                    <a:pt x="50" y="71"/>
                    <a:pt x="51" y="69"/>
                    <a:pt x="52" y="68"/>
                  </a:cubicBezTo>
                  <a:cubicBezTo>
                    <a:pt x="54" y="66"/>
                    <a:pt x="55" y="66"/>
                    <a:pt x="57" y="64"/>
                  </a:cubicBezTo>
                  <a:cubicBezTo>
                    <a:pt x="58" y="63"/>
                    <a:pt x="60" y="61"/>
                    <a:pt x="60" y="60"/>
                  </a:cubicBezTo>
                  <a:cubicBezTo>
                    <a:pt x="59" y="55"/>
                    <a:pt x="54" y="59"/>
                    <a:pt x="53" y="56"/>
                  </a:cubicBezTo>
                  <a:cubicBezTo>
                    <a:pt x="53" y="54"/>
                    <a:pt x="54" y="53"/>
                    <a:pt x="54" y="51"/>
                  </a:cubicBezTo>
                  <a:cubicBezTo>
                    <a:pt x="54" y="51"/>
                    <a:pt x="53" y="50"/>
                    <a:pt x="53" y="50"/>
                  </a:cubicBezTo>
                  <a:cubicBezTo>
                    <a:pt x="53" y="49"/>
                    <a:pt x="52" y="50"/>
                    <a:pt x="52" y="50"/>
                  </a:cubicBezTo>
                  <a:cubicBezTo>
                    <a:pt x="51" y="50"/>
                    <a:pt x="51" y="50"/>
                    <a:pt x="50" y="49"/>
                  </a:cubicBezTo>
                  <a:cubicBezTo>
                    <a:pt x="49" y="49"/>
                    <a:pt x="49" y="49"/>
                    <a:pt x="48" y="49"/>
                  </a:cubicBezTo>
                  <a:cubicBezTo>
                    <a:pt x="48" y="49"/>
                    <a:pt x="47" y="50"/>
                    <a:pt x="47" y="50"/>
                  </a:cubicBezTo>
                  <a:cubicBezTo>
                    <a:pt x="46" y="50"/>
                    <a:pt x="46" y="49"/>
                    <a:pt x="45" y="49"/>
                  </a:cubicBezTo>
                  <a:cubicBezTo>
                    <a:pt x="45" y="49"/>
                    <a:pt x="44" y="50"/>
                    <a:pt x="43" y="50"/>
                  </a:cubicBezTo>
                  <a:cubicBezTo>
                    <a:pt x="43" y="48"/>
                    <a:pt x="41" y="49"/>
                    <a:pt x="41" y="49"/>
                  </a:cubicBezTo>
                  <a:cubicBezTo>
                    <a:pt x="41" y="50"/>
                    <a:pt x="41" y="50"/>
                    <a:pt x="41" y="51"/>
                  </a:cubicBezTo>
                  <a:cubicBezTo>
                    <a:pt x="40" y="52"/>
                    <a:pt x="40" y="52"/>
                    <a:pt x="39" y="52"/>
                  </a:cubicBezTo>
                  <a:cubicBezTo>
                    <a:pt x="39" y="52"/>
                    <a:pt x="36" y="53"/>
                    <a:pt x="37" y="53"/>
                  </a:cubicBezTo>
                  <a:cubicBezTo>
                    <a:pt x="36" y="53"/>
                    <a:pt x="34" y="51"/>
                    <a:pt x="34" y="53"/>
                  </a:cubicBezTo>
                  <a:cubicBezTo>
                    <a:pt x="33" y="54"/>
                    <a:pt x="33" y="52"/>
                    <a:pt x="33" y="52"/>
                  </a:cubicBezTo>
                  <a:cubicBezTo>
                    <a:pt x="32" y="52"/>
                    <a:pt x="31" y="51"/>
                    <a:pt x="30" y="51"/>
                  </a:cubicBezTo>
                  <a:cubicBezTo>
                    <a:pt x="29" y="53"/>
                    <a:pt x="28" y="51"/>
                    <a:pt x="27" y="50"/>
                  </a:cubicBezTo>
                  <a:cubicBezTo>
                    <a:pt x="27" y="50"/>
                    <a:pt x="25" y="53"/>
                    <a:pt x="24" y="53"/>
                  </a:cubicBezTo>
                  <a:cubicBezTo>
                    <a:pt x="23" y="53"/>
                    <a:pt x="22" y="53"/>
                    <a:pt x="21" y="52"/>
                  </a:cubicBezTo>
                  <a:cubicBezTo>
                    <a:pt x="21" y="50"/>
                    <a:pt x="22" y="50"/>
                    <a:pt x="23" y="48"/>
                  </a:cubicBezTo>
                  <a:cubicBezTo>
                    <a:pt x="25" y="46"/>
                    <a:pt x="23" y="48"/>
                    <a:pt x="22" y="46"/>
                  </a:cubicBezTo>
                  <a:cubicBezTo>
                    <a:pt x="20" y="46"/>
                    <a:pt x="22" y="44"/>
                    <a:pt x="20" y="44"/>
                  </a:cubicBezTo>
                  <a:cubicBezTo>
                    <a:pt x="19" y="44"/>
                    <a:pt x="18" y="45"/>
                    <a:pt x="16" y="46"/>
                  </a:cubicBezTo>
                  <a:cubicBezTo>
                    <a:pt x="13" y="46"/>
                    <a:pt x="11" y="49"/>
                    <a:pt x="8" y="52"/>
                  </a:cubicBezTo>
                  <a:cubicBezTo>
                    <a:pt x="8" y="50"/>
                    <a:pt x="8" y="47"/>
                    <a:pt x="9" y="45"/>
                  </a:cubicBezTo>
                  <a:cubicBezTo>
                    <a:pt x="10" y="43"/>
                    <a:pt x="12" y="42"/>
                    <a:pt x="13" y="40"/>
                  </a:cubicBezTo>
                  <a:cubicBezTo>
                    <a:pt x="12" y="39"/>
                    <a:pt x="9" y="43"/>
                    <a:pt x="9" y="41"/>
                  </a:cubicBezTo>
                  <a:cubicBezTo>
                    <a:pt x="8" y="40"/>
                    <a:pt x="13" y="38"/>
                    <a:pt x="12" y="37"/>
                  </a:cubicBezTo>
                  <a:cubicBezTo>
                    <a:pt x="12" y="36"/>
                    <a:pt x="9" y="38"/>
                    <a:pt x="9" y="37"/>
                  </a:cubicBezTo>
                  <a:cubicBezTo>
                    <a:pt x="7" y="36"/>
                    <a:pt x="9" y="35"/>
                    <a:pt x="9" y="34"/>
                  </a:cubicBezTo>
                  <a:cubicBezTo>
                    <a:pt x="10" y="32"/>
                    <a:pt x="11" y="31"/>
                    <a:pt x="9" y="31"/>
                  </a:cubicBezTo>
                  <a:cubicBezTo>
                    <a:pt x="8" y="32"/>
                    <a:pt x="6" y="34"/>
                    <a:pt x="6" y="35"/>
                  </a:cubicBezTo>
                  <a:cubicBezTo>
                    <a:pt x="5" y="34"/>
                    <a:pt x="5" y="31"/>
                    <a:pt x="5" y="31"/>
                  </a:cubicBezTo>
                  <a:cubicBezTo>
                    <a:pt x="5" y="29"/>
                    <a:pt x="8" y="29"/>
                    <a:pt x="8" y="27"/>
                  </a:cubicBezTo>
                  <a:cubicBezTo>
                    <a:pt x="7" y="27"/>
                    <a:pt x="6" y="27"/>
                    <a:pt x="6" y="27"/>
                  </a:cubicBezTo>
                  <a:cubicBezTo>
                    <a:pt x="5" y="27"/>
                    <a:pt x="5" y="28"/>
                    <a:pt x="4" y="28"/>
                  </a:cubicBezTo>
                  <a:cubicBezTo>
                    <a:pt x="3" y="28"/>
                    <a:pt x="3" y="28"/>
                    <a:pt x="3" y="27"/>
                  </a:cubicBezTo>
                  <a:cubicBezTo>
                    <a:pt x="3" y="26"/>
                    <a:pt x="3" y="25"/>
                    <a:pt x="3" y="24"/>
                  </a:cubicBezTo>
                  <a:cubicBezTo>
                    <a:pt x="2" y="23"/>
                    <a:pt x="2" y="25"/>
                    <a:pt x="1" y="23"/>
                  </a:cubicBezTo>
                  <a:cubicBezTo>
                    <a:pt x="0" y="22"/>
                    <a:pt x="1" y="21"/>
                    <a:pt x="1" y="20"/>
                  </a:cubicBezTo>
                  <a:cubicBezTo>
                    <a:pt x="2" y="19"/>
                    <a:pt x="2" y="19"/>
                    <a:pt x="3" y="18"/>
                  </a:cubicBezTo>
                  <a:cubicBezTo>
                    <a:pt x="3" y="18"/>
                    <a:pt x="3" y="17"/>
                    <a:pt x="3" y="17"/>
                  </a:cubicBezTo>
                  <a:cubicBezTo>
                    <a:pt x="4" y="15"/>
                    <a:pt x="4" y="16"/>
                    <a:pt x="5" y="16"/>
                  </a:cubicBezTo>
                  <a:cubicBezTo>
                    <a:pt x="6" y="15"/>
                    <a:pt x="6" y="14"/>
                    <a:pt x="7" y="13"/>
                  </a:cubicBezTo>
                  <a:cubicBezTo>
                    <a:pt x="8" y="12"/>
                    <a:pt x="9" y="12"/>
                    <a:pt x="10" y="13"/>
                  </a:cubicBezTo>
                  <a:cubicBezTo>
                    <a:pt x="12" y="13"/>
                    <a:pt x="13" y="13"/>
                    <a:pt x="15" y="12"/>
                  </a:cubicBezTo>
                  <a:cubicBezTo>
                    <a:pt x="16" y="12"/>
                    <a:pt x="18" y="11"/>
                    <a:pt x="20" y="11"/>
                  </a:cubicBezTo>
                  <a:cubicBezTo>
                    <a:pt x="20" y="12"/>
                    <a:pt x="21" y="13"/>
                    <a:pt x="21" y="11"/>
                  </a:cubicBezTo>
                  <a:cubicBezTo>
                    <a:pt x="21" y="11"/>
                    <a:pt x="20" y="10"/>
                    <a:pt x="20" y="9"/>
                  </a:cubicBezTo>
                  <a:cubicBezTo>
                    <a:pt x="20" y="8"/>
                    <a:pt x="20" y="7"/>
                    <a:pt x="21" y="6"/>
                  </a:cubicBezTo>
                  <a:cubicBezTo>
                    <a:pt x="23" y="5"/>
                    <a:pt x="25" y="1"/>
                    <a:pt x="28" y="1"/>
                  </a:cubicBezTo>
                  <a:cubicBezTo>
                    <a:pt x="28" y="2"/>
                    <a:pt x="27" y="3"/>
                    <a:pt x="28" y="3"/>
                  </a:cubicBezTo>
                  <a:cubicBezTo>
                    <a:pt x="28" y="3"/>
                    <a:pt x="29" y="2"/>
                    <a:pt x="30" y="2"/>
                  </a:cubicBezTo>
                  <a:cubicBezTo>
                    <a:pt x="32" y="0"/>
                    <a:pt x="32" y="2"/>
                    <a:pt x="34" y="2"/>
                  </a:cubicBezTo>
                  <a:cubicBezTo>
                    <a:pt x="36" y="2"/>
                    <a:pt x="36" y="3"/>
                    <a:pt x="38" y="4"/>
                  </a:cubicBezTo>
                  <a:cubicBezTo>
                    <a:pt x="40" y="6"/>
                    <a:pt x="41" y="6"/>
                    <a:pt x="44" y="6"/>
                  </a:cubicBezTo>
                  <a:cubicBezTo>
                    <a:pt x="44" y="6"/>
                    <a:pt x="44" y="8"/>
                    <a:pt x="44" y="8"/>
                  </a:cubicBezTo>
                  <a:cubicBezTo>
                    <a:pt x="45" y="7"/>
                    <a:pt x="45" y="7"/>
                    <a:pt x="46" y="6"/>
                  </a:cubicBezTo>
                  <a:cubicBezTo>
                    <a:pt x="47" y="6"/>
                    <a:pt x="50" y="6"/>
                    <a:pt x="51" y="6"/>
                  </a:cubicBezTo>
                  <a:cubicBezTo>
                    <a:pt x="55" y="6"/>
                    <a:pt x="60" y="7"/>
                    <a:pt x="64" y="6"/>
                  </a:cubicBezTo>
                  <a:cubicBezTo>
                    <a:pt x="65" y="6"/>
                    <a:pt x="66" y="5"/>
                    <a:pt x="67" y="4"/>
                  </a:cubicBezTo>
                  <a:cubicBezTo>
                    <a:pt x="68" y="3"/>
                    <a:pt x="68" y="4"/>
                    <a:pt x="70" y="5"/>
                  </a:cubicBezTo>
                  <a:cubicBezTo>
                    <a:pt x="71" y="6"/>
                    <a:pt x="71" y="6"/>
                    <a:pt x="73" y="6"/>
                  </a:cubicBezTo>
                  <a:cubicBezTo>
                    <a:pt x="75" y="7"/>
                    <a:pt x="75" y="6"/>
                    <a:pt x="76" y="8"/>
                  </a:cubicBezTo>
                  <a:cubicBezTo>
                    <a:pt x="78" y="7"/>
                    <a:pt x="81" y="8"/>
                    <a:pt x="83" y="8"/>
                  </a:cubicBezTo>
                  <a:cubicBezTo>
                    <a:pt x="85" y="9"/>
                    <a:pt x="88" y="10"/>
                    <a:pt x="90" y="10"/>
                  </a:cubicBezTo>
                  <a:cubicBezTo>
                    <a:pt x="96" y="12"/>
                    <a:pt x="101" y="9"/>
                    <a:pt x="107" y="8"/>
                  </a:cubicBezTo>
                  <a:cubicBezTo>
                    <a:pt x="107" y="11"/>
                    <a:pt x="110" y="8"/>
                    <a:pt x="112" y="7"/>
                  </a:cubicBezTo>
                  <a:cubicBezTo>
                    <a:pt x="113" y="7"/>
                    <a:pt x="113" y="8"/>
                    <a:pt x="114" y="9"/>
                  </a:cubicBezTo>
                  <a:cubicBezTo>
                    <a:pt x="115" y="9"/>
                    <a:pt x="114" y="10"/>
                    <a:pt x="116" y="10"/>
                  </a:cubicBezTo>
                  <a:cubicBezTo>
                    <a:pt x="116" y="10"/>
                    <a:pt x="117" y="10"/>
                    <a:pt x="118" y="10"/>
                  </a:cubicBezTo>
                  <a:cubicBezTo>
                    <a:pt x="119" y="10"/>
                    <a:pt x="120" y="11"/>
                    <a:pt x="120" y="11"/>
                  </a:cubicBezTo>
                  <a:cubicBezTo>
                    <a:pt x="121" y="12"/>
                    <a:pt x="122" y="12"/>
                    <a:pt x="123" y="12"/>
                  </a:cubicBezTo>
                  <a:cubicBezTo>
                    <a:pt x="124" y="11"/>
                    <a:pt x="123" y="10"/>
                    <a:pt x="124" y="10"/>
                  </a:cubicBezTo>
                  <a:cubicBezTo>
                    <a:pt x="125" y="9"/>
                    <a:pt x="128" y="9"/>
                    <a:pt x="129" y="10"/>
                  </a:cubicBezTo>
                  <a:cubicBezTo>
                    <a:pt x="129" y="10"/>
                    <a:pt x="129" y="11"/>
                    <a:pt x="130" y="11"/>
                  </a:cubicBezTo>
                  <a:cubicBezTo>
                    <a:pt x="130" y="11"/>
                    <a:pt x="131" y="11"/>
                    <a:pt x="131" y="11"/>
                  </a:cubicBezTo>
                  <a:cubicBezTo>
                    <a:pt x="132" y="11"/>
                    <a:pt x="133" y="11"/>
                    <a:pt x="133" y="12"/>
                  </a:cubicBezTo>
                  <a:cubicBezTo>
                    <a:pt x="136" y="13"/>
                    <a:pt x="137" y="13"/>
                    <a:pt x="139" y="13"/>
                  </a:cubicBezTo>
                  <a:cubicBezTo>
                    <a:pt x="142" y="13"/>
                    <a:pt x="144" y="12"/>
                    <a:pt x="146" y="11"/>
                  </a:cubicBezTo>
                  <a:cubicBezTo>
                    <a:pt x="147" y="12"/>
                    <a:pt x="147" y="12"/>
                    <a:pt x="147" y="12"/>
                  </a:cubicBezTo>
                  <a:cubicBezTo>
                    <a:pt x="147" y="13"/>
                    <a:pt x="149" y="14"/>
                    <a:pt x="150" y="14"/>
                  </a:cubicBezTo>
                  <a:cubicBezTo>
                    <a:pt x="151" y="15"/>
                    <a:pt x="151" y="14"/>
                    <a:pt x="153" y="14"/>
                  </a:cubicBezTo>
                  <a:cubicBezTo>
                    <a:pt x="154" y="14"/>
                    <a:pt x="155" y="16"/>
                    <a:pt x="154" y="17"/>
                  </a:cubicBezTo>
                  <a:cubicBezTo>
                    <a:pt x="154" y="18"/>
                    <a:pt x="152" y="19"/>
                    <a:pt x="153" y="20"/>
                  </a:cubicBezTo>
                  <a:cubicBezTo>
                    <a:pt x="154" y="22"/>
                    <a:pt x="155" y="21"/>
                    <a:pt x="156" y="21"/>
                  </a:cubicBezTo>
                  <a:cubicBezTo>
                    <a:pt x="158" y="20"/>
                    <a:pt x="158" y="21"/>
                    <a:pt x="160" y="22"/>
                  </a:cubicBezTo>
                  <a:cubicBezTo>
                    <a:pt x="161" y="23"/>
                    <a:pt x="162" y="23"/>
                    <a:pt x="164" y="23"/>
                  </a:cubicBezTo>
                  <a:cubicBezTo>
                    <a:pt x="166" y="23"/>
                    <a:pt x="167" y="23"/>
                    <a:pt x="168" y="24"/>
                  </a:cubicBezTo>
                  <a:cubicBezTo>
                    <a:pt x="169" y="26"/>
                    <a:pt x="170" y="29"/>
                    <a:pt x="173" y="28"/>
                  </a:cubicBezTo>
                  <a:cubicBezTo>
                    <a:pt x="174" y="27"/>
                    <a:pt x="175" y="26"/>
                    <a:pt x="176" y="26"/>
                  </a:cubicBezTo>
                  <a:cubicBezTo>
                    <a:pt x="178" y="26"/>
                    <a:pt x="178" y="28"/>
                    <a:pt x="179" y="29"/>
                  </a:cubicBezTo>
                  <a:cubicBezTo>
                    <a:pt x="181" y="30"/>
                    <a:pt x="182" y="30"/>
                    <a:pt x="184" y="29"/>
                  </a:cubicBezTo>
                  <a:cubicBezTo>
                    <a:pt x="185" y="29"/>
                    <a:pt x="186" y="30"/>
                    <a:pt x="188" y="30"/>
                  </a:cubicBezTo>
                  <a:cubicBezTo>
                    <a:pt x="188" y="30"/>
                    <a:pt x="189" y="29"/>
                    <a:pt x="190" y="29"/>
                  </a:cubicBezTo>
                  <a:cubicBezTo>
                    <a:pt x="192" y="30"/>
                    <a:pt x="193" y="30"/>
                    <a:pt x="195" y="29"/>
                  </a:cubicBezTo>
                  <a:cubicBezTo>
                    <a:pt x="195" y="25"/>
                    <a:pt x="197" y="26"/>
                    <a:pt x="200" y="27"/>
                  </a:cubicBezTo>
                  <a:cubicBezTo>
                    <a:pt x="201" y="28"/>
                    <a:pt x="202" y="28"/>
                    <a:pt x="204" y="28"/>
                  </a:cubicBezTo>
                  <a:cubicBezTo>
                    <a:pt x="205" y="29"/>
                    <a:pt x="206" y="30"/>
                    <a:pt x="209" y="30"/>
                  </a:cubicBezTo>
                  <a:cubicBezTo>
                    <a:pt x="209" y="31"/>
                    <a:pt x="209" y="31"/>
                    <a:pt x="210" y="32"/>
                  </a:cubicBezTo>
                  <a:cubicBezTo>
                    <a:pt x="210" y="33"/>
                    <a:pt x="208" y="37"/>
                    <a:pt x="211" y="37"/>
                  </a:cubicBezTo>
                  <a:cubicBezTo>
                    <a:pt x="212" y="38"/>
                    <a:pt x="215" y="36"/>
                    <a:pt x="216" y="35"/>
                  </a:cubicBezTo>
                  <a:cubicBezTo>
                    <a:pt x="217" y="37"/>
                    <a:pt x="220" y="36"/>
                    <a:pt x="220" y="37"/>
                  </a:cubicBezTo>
                  <a:cubicBezTo>
                    <a:pt x="221" y="37"/>
                    <a:pt x="220" y="39"/>
                    <a:pt x="221" y="39"/>
                  </a:cubicBezTo>
                  <a:cubicBezTo>
                    <a:pt x="222" y="39"/>
                    <a:pt x="222" y="39"/>
                    <a:pt x="223" y="38"/>
                  </a:cubicBezTo>
                  <a:cubicBezTo>
                    <a:pt x="223" y="38"/>
                    <a:pt x="224" y="38"/>
                    <a:pt x="225" y="37"/>
                  </a:cubicBezTo>
                  <a:cubicBezTo>
                    <a:pt x="226" y="37"/>
                    <a:pt x="227" y="37"/>
                    <a:pt x="228" y="37"/>
                  </a:cubicBezTo>
                  <a:cubicBezTo>
                    <a:pt x="230" y="38"/>
                    <a:pt x="230" y="40"/>
                    <a:pt x="232" y="39"/>
                  </a:cubicBezTo>
                  <a:cubicBezTo>
                    <a:pt x="233" y="39"/>
                    <a:pt x="233" y="39"/>
                    <a:pt x="234" y="39"/>
                  </a:cubicBezTo>
                  <a:cubicBezTo>
                    <a:pt x="234" y="38"/>
                    <a:pt x="234" y="38"/>
                    <a:pt x="235" y="38"/>
                  </a:cubicBezTo>
                  <a:cubicBezTo>
                    <a:pt x="235" y="38"/>
                    <a:pt x="236" y="38"/>
                    <a:pt x="237" y="38"/>
                  </a:cubicBezTo>
                  <a:cubicBezTo>
                    <a:pt x="238" y="37"/>
                    <a:pt x="238" y="36"/>
                    <a:pt x="240" y="36"/>
                  </a:cubicBezTo>
                  <a:cubicBezTo>
                    <a:pt x="241" y="36"/>
                    <a:pt x="242" y="36"/>
                    <a:pt x="243" y="37"/>
                  </a:cubicBezTo>
                  <a:cubicBezTo>
                    <a:pt x="244" y="37"/>
                    <a:pt x="244" y="36"/>
                    <a:pt x="245" y="37"/>
                  </a:cubicBezTo>
                  <a:cubicBezTo>
                    <a:pt x="245" y="38"/>
                    <a:pt x="246" y="38"/>
                    <a:pt x="246" y="39"/>
                  </a:cubicBezTo>
                  <a:cubicBezTo>
                    <a:pt x="247" y="40"/>
                    <a:pt x="247" y="39"/>
                    <a:pt x="248" y="41"/>
                  </a:cubicBezTo>
                  <a:cubicBezTo>
                    <a:pt x="247" y="42"/>
                    <a:pt x="245" y="41"/>
                    <a:pt x="244" y="43"/>
                  </a:cubicBezTo>
                  <a:cubicBezTo>
                    <a:pt x="242" y="44"/>
                    <a:pt x="244" y="44"/>
                    <a:pt x="245" y="45"/>
                  </a:cubicBezTo>
                  <a:cubicBezTo>
                    <a:pt x="246" y="46"/>
                    <a:pt x="245" y="45"/>
                    <a:pt x="245" y="45"/>
                  </a:cubicBezTo>
                  <a:close/>
                  <a:moveTo>
                    <a:pt x="210" y="129"/>
                  </a:moveTo>
                  <a:cubicBezTo>
                    <a:pt x="210" y="127"/>
                    <a:pt x="216" y="123"/>
                    <a:pt x="213" y="122"/>
                  </a:cubicBezTo>
                  <a:cubicBezTo>
                    <a:pt x="212" y="122"/>
                    <a:pt x="209" y="123"/>
                    <a:pt x="209" y="123"/>
                  </a:cubicBezTo>
                  <a:cubicBezTo>
                    <a:pt x="207" y="124"/>
                    <a:pt x="208" y="126"/>
                    <a:pt x="206" y="126"/>
                  </a:cubicBezTo>
                  <a:cubicBezTo>
                    <a:pt x="206" y="127"/>
                    <a:pt x="206" y="127"/>
                    <a:pt x="206" y="128"/>
                  </a:cubicBezTo>
                  <a:cubicBezTo>
                    <a:pt x="208" y="129"/>
                    <a:pt x="209" y="130"/>
                    <a:pt x="210" y="129"/>
                  </a:cubicBezTo>
                  <a:cubicBezTo>
                    <a:pt x="210" y="127"/>
                    <a:pt x="209" y="130"/>
                    <a:pt x="210" y="129"/>
                  </a:cubicBezTo>
                  <a:close/>
                  <a:moveTo>
                    <a:pt x="229" y="112"/>
                  </a:moveTo>
                  <a:cubicBezTo>
                    <a:pt x="231" y="113"/>
                    <a:pt x="230" y="113"/>
                    <a:pt x="232" y="112"/>
                  </a:cubicBezTo>
                  <a:cubicBezTo>
                    <a:pt x="233" y="112"/>
                    <a:pt x="234" y="111"/>
                    <a:pt x="235" y="113"/>
                  </a:cubicBezTo>
                  <a:cubicBezTo>
                    <a:pt x="236" y="114"/>
                    <a:pt x="235" y="115"/>
                    <a:pt x="237" y="116"/>
                  </a:cubicBezTo>
                  <a:cubicBezTo>
                    <a:pt x="238" y="116"/>
                    <a:pt x="239" y="116"/>
                    <a:pt x="241" y="117"/>
                  </a:cubicBezTo>
                  <a:cubicBezTo>
                    <a:pt x="242" y="118"/>
                    <a:pt x="241" y="119"/>
                    <a:pt x="243" y="118"/>
                  </a:cubicBezTo>
                  <a:cubicBezTo>
                    <a:pt x="244" y="117"/>
                    <a:pt x="245" y="116"/>
                    <a:pt x="246" y="115"/>
                  </a:cubicBezTo>
                  <a:cubicBezTo>
                    <a:pt x="247" y="113"/>
                    <a:pt x="247" y="112"/>
                    <a:pt x="248" y="110"/>
                  </a:cubicBezTo>
                  <a:cubicBezTo>
                    <a:pt x="249" y="109"/>
                    <a:pt x="251" y="108"/>
                    <a:pt x="250" y="107"/>
                  </a:cubicBezTo>
                  <a:cubicBezTo>
                    <a:pt x="248" y="104"/>
                    <a:pt x="244" y="108"/>
                    <a:pt x="243" y="105"/>
                  </a:cubicBezTo>
                  <a:cubicBezTo>
                    <a:pt x="243" y="105"/>
                    <a:pt x="244" y="104"/>
                    <a:pt x="244" y="104"/>
                  </a:cubicBezTo>
                  <a:cubicBezTo>
                    <a:pt x="244" y="103"/>
                    <a:pt x="243" y="103"/>
                    <a:pt x="243" y="102"/>
                  </a:cubicBezTo>
                  <a:cubicBezTo>
                    <a:pt x="243" y="101"/>
                    <a:pt x="245" y="101"/>
                    <a:pt x="243" y="101"/>
                  </a:cubicBezTo>
                  <a:cubicBezTo>
                    <a:pt x="242" y="101"/>
                    <a:pt x="240" y="102"/>
                    <a:pt x="239" y="102"/>
                  </a:cubicBezTo>
                  <a:cubicBezTo>
                    <a:pt x="237" y="103"/>
                    <a:pt x="236" y="104"/>
                    <a:pt x="234" y="105"/>
                  </a:cubicBezTo>
                  <a:cubicBezTo>
                    <a:pt x="232" y="107"/>
                    <a:pt x="228" y="109"/>
                    <a:pt x="228" y="112"/>
                  </a:cubicBezTo>
                  <a:cubicBezTo>
                    <a:pt x="228" y="112"/>
                    <a:pt x="229" y="112"/>
                    <a:pt x="229" y="112"/>
                  </a:cubicBezTo>
                  <a:close/>
                  <a:moveTo>
                    <a:pt x="257" y="99"/>
                  </a:moveTo>
                  <a:cubicBezTo>
                    <a:pt x="257" y="100"/>
                    <a:pt x="257" y="101"/>
                    <a:pt x="258" y="102"/>
                  </a:cubicBezTo>
                  <a:cubicBezTo>
                    <a:pt x="258" y="102"/>
                    <a:pt x="260" y="102"/>
                    <a:pt x="261" y="102"/>
                  </a:cubicBezTo>
                  <a:cubicBezTo>
                    <a:pt x="262" y="103"/>
                    <a:pt x="265" y="105"/>
                    <a:pt x="266" y="104"/>
                  </a:cubicBezTo>
                  <a:cubicBezTo>
                    <a:pt x="268" y="103"/>
                    <a:pt x="266" y="101"/>
                    <a:pt x="265" y="100"/>
                  </a:cubicBezTo>
                  <a:cubicBezTo>
                    <a:pt x="263" y="98"/>
                    <a:pt x="260" y="98"/>
                    <a:pt x="257" y="99"/>
                  </a:cubicBezTo>
                  <a:cubicBezTo>
                    <a:pt x="257" y="100"/>
                    <a:pt x="260" y="98"/>
                    <a:pt x="257" y="99"/>
                  </a:cubicBezTo>
                  <a:close/>
                </a:path>
              </a:pathLst>
            </a:custGeom>
            <a:grpFill/>
            <a:ln w="3175" cap="rnd">
              <a:solidFill>
                <a:srgbClr val="C8C9C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" name="Freeform 26">
              <a:extLst>
                <a:ext uri="{FF2B5EF4-FFF2-40B4-BE49-F238E27FC236}">
                  <a16:creationId xmlns:a16="http://schemas.microsoft.com/office/drawing/2014/main" id="{F30AAF36-CD6A-A0A1-792F-ACAAB545ACF1}"/>
                </a:ext>
              </a:extLst>
            </p:cNvPr>
            <p:cNvSpPr>
              <a:spLocks/>
            </p:cNvSpPr>
            <p:nvPr/>
          </p:nvSpPr>
          <p:spPr bwMode="auto">
            <a:xfrm>
              <a:off x="9428163" y="4951413"/>
              <a:ext cx="234950" cy="165100"/>
            </a:xfrm>
            <a:custGeom>
              <a:avLst/>
              <a:gdLst>
                <a:gd name="T0" fmla="*/ 7 w 62"/>
                <a:gd name="T1" fmla="*/ 40 h 43"/>
                <a:gd name="T2" fmla="*/ 11 w 62"/>
                <a:gd name="T3" fmla="*/ 38 h 43"/>
                <a:gd name="T4" fmla="*/ 19 w 62"/>
                <a:gd name="T5" fmla="*/ 39 h 43"/>
                <a:gd name="T6" fmla="*/ 22 w 62"/>
                <a:gd name="T7" fmla="*/ 34 h 43"/>
                <a:gd name="T8" fmla="*/ 30 w 62"/>
                <a:gd name="T9" fmla="*/ 38 h 43"/>
                <a:gd name="T10" fmla="*/ 39 w 62"/>
                <a:gd name="T11" fmla="*/ 39 h 43"/>
                <a:gd name="T12" fmla="*/ 38 w 62"/>
                <a:gd name="T13" fmla="*/ 36 h 43"/>
                <a:gd name="T14" fmla="*/ 39 w 62"/>
                <a:gd name="T15" fmla="*/ 33 h 43"/>
                <a:gd name="T16" fmla="*/ 40 w 62"/>
                <a:gd name="T17" fmla="*/ 31 h 43"/>
                <a:gd name="T18" fmla="*/ 45 w 62"/>
                <a:gd name="T19" fmla="*/ 28 h 43"/>
                <a:gd name="T20" fmla="*/ 46 w 62"/>
                <a:gd name="T21" fmla="*/ 23 h 43"/>
                <a:gd name="T22" fmla="*/ 44 w 62"/>
                <a:gd name="T23" fmla="*/ 20 h 43"/>
                <a:gd name="T24" fmla="*/ 47 w 62"/>
                <a:gd name="T25" fmla="*/ 19 h 43"/>
                <a:gd name="T26" fmla="*/ 50 w 62"/>
                <a:gd name="T27" fmla="*/ 17 h 43"/>
                <a:gd name="T28" fmla="*/ 53 w 62"/>
                <a:gd name="T29" fmla="*/ 15 h 43"/>
                <a:gd name="T30" fmla="*/ 55 w 62"/>
                <a:gd name="T31" fmla="*/ 14 h 43"/>
                <a:gd name="T32" fmla="*/ 57 w 62"/>
                <a:gd name="T33" fmla="*/ 13 h 43"/>
                <a:gd name="T34" fmla="*/ 57 w 62"/>
                <a:gd name="T35" fmla="*/ 11 h 43"/>
                <a:gd name="T36" fmla="*/ 62 w 62"/>
                <a:gd name="T37" fmla="*/ 10 h 43"/>
                <a:gd name="T38" fmla="*/ 59 w 62"/>
                <a:gd name="T39" fmla="*/ 7 h 43"/>
                <a:gd name="T40" fmla="*/ 60 w 62"/>
                <a:gd name="T41" fmla="*/ 6 h 43"/>
                <a:gd name="T42" fmla="*/ 58 w 62"/>
                <a:gd name="T43" fmla="*/ 4 h 43"/>
                <a:gd name="T44" fmla="*/ 58 w 62"/>
                <a:gd name="T45" fmla="*/ 1 h 43"/>
                <a:gd name="T46" fmla="*/ 53 w 62"/>
                <a:gd name="T47" fmla="*/ 0 h 43"/>
                <a:gd name="T48" fmla="*/ 51 w 62"/>
                <a:gd name="T49" fmla="*/ 2 h 43"/>
                <a:gd name="T50" fmla="*/ 50 w 62"/>
                <a:gd name="T51" fmla="*/ 4 h 43"/>
                <a:gd name="T52" fmla="*/ 44 w 62"/>
                <a:gd name="T53" fmla="*/ 5 h 43"/>
                <a:gd name="T54" fmla="*/ 38 w 62"/>
                <a:gd name="T55" fmla="*/ 7 h 43"/>
                <a:gd name="T56" fmla="*/ 31 w 62"/>
                <a:gd name="T57" fmla="*/ 7 h 43"/>
                <a:gd name="T58" fmla="*/ 21 w 62"/>
                <a:gd name="T59" fmla="*/ 13 h 43"/>
                <a:gd name="T60" fmla="*/ 6 w 62"/>
                <a:gd name="T61" fmla="*/ 10 h 43"/>
                <a:gd name="T62" fmla="*/ 3 w 62"/>
                <a:gd name="T63" fmla="*/ 14 h 43"/>
                <a:gd name="T64" fmla="*/ 1 w 62"/>
                <a:gd name="T65" fmla="*/ 17 h 43"/>
                <a:gd name="T66" fmla="*/ 4 w 62"/>
                <a:gd name="T67" fmla="*/ 19 h 43"/>
                <a:gd name="T68" fmla="*/ 3 w 62"/>
                <a:gd name="T69" fmla="*/ 24 h 43"/>
                <a:gd name="T70" fmla="*/ 5 w 62"/>
                <a:gd name="T71" fmla="*/ 26 h 43"/>
                <a:gd name="T72" fmla="*/ 4 w 62"/>
                <a:gd name="T73" fmla="*/ 31 h 43"/>
                <a:gd name="T74" fmla="*/ 9 w 62"/>
                <a:gd name="T75" fmla="*/ 36 h 43"/>
                <a:gd name="T76" fmla="*/ 7 w 62"/>
                <a:gd name="T77" fmla="*/ 37 h 43"/>
                <a:gd name="T78" fmla="*/ 6 w 62"/>
                <a:gd name="T79" fmla="*/ 38 h 43"/>
                <a:gd name="T80" fmla="*/ 4 w 62"/>
                <a:gd name="T81" fmla="*/ 39 h 43"/>
                <a:gd name="T82" fmla="*/ 7 w 62"/>
                <a:gd name="T83" fmla="*/ 4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2" h="43">
                  <a:moveTo>
                    <a:pt x="7" y="40"/>
                  </a:moveTo>
                  <a:cubicBezTo>
                    <a:pt x="9" y="40"/>
                    <a:pt x="12" y="41"/>
                    <a:pt x="11" y="38"/>
                  </a:cubicBezTo>
                  <a:cubicBezTo>
                    <a:pt x="14" y="38"/>
                    <a:pt x="16" y="40"/>
                    <a:pt x="19" y="39"/>
                  </a:cubicBezTo>
                  <a:cubicBezTo>
                    <a:pt x="21" y="38"/>
                    <a:pt x="22" y="36"/>
                    <a:pt x="22" y="34"/>
                  </a:cubicBezTo>
                  <a:cubicBezTo>
                    <a:pt x="24" y="34"/>
                    <a:pt x="29" y="41"/>
                    <a:pt x="30" y="38"/>
                  </a:cubicBezTo>
                  <a:cubicBezTo>
                    <a:pt x="32" y="39"/>
                    <a:pt x="38" y="43"/>
                    <a:pt x="39" y="39"/>
                  </a:cubicBezTo>
                  <a:cubicBezTo>
                    <a:pt x="39" y="38"/>
                    <a:pt x="37" y="37"/>
                    <a:pt x="38" y="36"/>
                  </a:cubicBezTo>
                  <a:cubicBezTo>
                    <a:pt x="38" y="35"/>
                    <a:pt x="40" y="35"/>
                    <a:pt x="39" y="33"/>
                  </a:cubicBezTo>
                  <a:cubicBezTo>
                    <a:pt x="36" y="33"/>
                    <a:pt x="39" y="32"/>
                    <a:pt x="40" y="31"/>
                  </a:cubicBezTo>
                  <a:cubicBezTo>
                    <a:pt x="42" y="30"/>
                    <a:pt x="44" y="31"/>
                    <a:pt x="45" y="28"/>
                  </a:cubicBezTo>
                  <a:cubicBezTo>
                    <a:pt x="45" y="27"/>
                    <a:pt x="46" y="25"/>
                    <a:pt x="46" y="23"/>
                  </a:cubicBezTo>
                  <a:cubicBezTo>
                    <a:pt x="45" y="22"/>
                    <a:pt x="43" y="21"/>
                    <a:pt x="44" y="20"/>
                  </a:cubicBezTo>
                  <a:cubicBezTo>
                    <a:pt x="45" y="19"/>
                    <a:pt x="46" y="19"/>
                    <a:pt x="47" y="19"/>
                  </a:cubicBezTo>
                  <a:cubicBezTo>
                    <a:pt x="48" y="18"/>
                    <a:pt x="49" y="18"/>
                    <a:pt x="50" y="17"/>
                  </a:cubicBezTo>
                  <a:cubicBezTo>
                    <a:pt x="52" y="16"/>
                    <a:pt x="52" y="16"/>
                    <a:pt x="53" y="15"/>
                  </a:cubicBezTo>
                  <a:cubicBezTo>
                    <a:pt x="54" y="14"/>
                    <a:pt x="54" y="14"/>
                    <a:pt x="55" y="14"/>
                  </a:cubicBezTo>
                  <a:cubicBezTo>
                    <a:pt x="56" y="14"/>
                    <a:pt x="56" y="15"/>
                    <a:pt x="57" y="13"/>
                  </a:cubicBezTo>
                  <a:cubicBezTo>
                    <a:pt x="57" y="13"/>
                    <a:pt x="57" y="12"/>
                    <a:pt x="57" y="11"/>
                  </a:cubicBezTo>
                  <a:cubicBezTo>
                    <a:pt x="58" y="8"/>
                    <a:pt x="60" y="11"/>
                    <a:pt x="62" y="10"/>
                  </a:cubicBezTo>
                  <a:cubicBezTo>
                    <a:pt x="61" y="8"/>
                    <a:pt x="60" y="8"/>
                    <a:pt x="59" y="7"/>
                  </a:cubicBezTo>
                  <a:cubicBezTo>
                    <a:pt x="59" y="6"/>
                    <a:pt x="60" y="6"/>
                    <a:pt x="60" y="6"/>
                  </a:cubicBezTo>
                  <a:cubicBezTo>
                    <a:pt x="59" y="4"/>
                    <a:pt x="59" y="5"/>
                    <a:pt x="58" y="4"/>
                  </a:cubicBezTo>
                  <a:cubicBezTo>
                    <a:pt x="57" y="3"/>
                    <a:pt x="58" y="2"/>
                    <a:pt x="58" y="1"/>
                  </a:cubicBezTo>
                  <a:cubicBezTo>
                    <a:pt x="58" y="0"/>
                    <a:pt x="55" y="0"/>
                    <a:pt x="53" y="0"/>
                  </a:cubicBezTo>
                  <a:cubicBezTo>
                    <a:pt x="52" y="0"/>
                    <a:pt x="51" y="1"/>
                    <a:pt x="51" y="2"/>
                  </a:cubicBezTo>
                  <a:cubicBezTo>
                    <a:pt x="50" y="3"/>
                    <a:pt x="51" y="4"/>
                    <a:pt x="50" y="4"/>
                  </a:cubicBezTo>
                  <a:cubicBezTo>
                    <a:pt x="49" y="5"/>
                    <a:pt x="46" y="4"/>
                    <a:pt x="44" y="5"/>
                  </a:cubicBezTo>
                  <a:cubicBezTo>
                    <a:pt x="41" y="6"/>
                    <a:pt x="41" y="7"/>
                    <a:pt x="38" y="7"/>
                  </a:cubicBezTo>
                  <a:cubicBezTo>
                    <a:pt x="35" y="6"/>
                    <a:pt x="33" y="6"/>
                    <a:pt x="31" y="7"/>
                  </a:cubicBezTo>
                  <a:cubicBezTo>
                    <a:pt x="27" y="9"/>
                    <a:pt x="26" y="14"/>
                    <a:pt x="21" y="13"/>
                  </a:cubicBezTo>
                  <a:cubicBezTo>
                    <a:pt x="15" y="12"/>
                    <a:pt x="11" y="9"/>
                    <a:pt x="6" y="10"/>
                  </a:cubicBezTo>
                  <a:cubicBezTo>
                    <a:pt x="10" y="11"/>
                    <a:pt x="4" y="13"/>
                    <a:pt x="3" y="14"/>
                  </a:cubicBezTo>
                  <a:cubicBezTo>
                    <a:pt x="2" y="15"/>
                    <a:pt x="0" y="16"/>
                    <a:pt x="1" y="17"/>
                  </a:cubicBezTo>
                  <a:cubicBezTo>
                    <a:pt x="1" y="18"/>
                    <a:pt x="3" y="18"/>
                    <a:pt x="4" y="19"/>
                  </a:cubicBezTo>
                  <a:cubicBezTo>
                    <a:pt x="8" y="20"/>
                    <a:pt x="3" y="22"/>
                    <a:pt x="3" y="24"/>
                  </a:cubicBezTo>
                  <a:cubicBezTo>
                    <a:pt x="3" y="26"/>
                    <a:pt x="5" y="25"/>
                    <a:pt x="5" y="26"/>
                  </a:cubicBezTo>
                  <a:cubicBezTo>
                    <a:pt x="6" y="28"/>
                    <a:pt x="5" y="29"/>
                    <a:pt x="4" y="31"/>
                  </a:cubicBezTo>
                  <a:cubicBezTo>
                    <a:pt x="6" y="30"/>
                    <a:pt x="12" y="34"/>
                    <a:pt x="9" y="36"/>
                  </a:cubicBezTo>
                  <a:cubicBezTo>
                    <a:pt x="9" y="36"/>
                    <a:pt x="8" y="36"/>
                    <a:pt x="7" y="37"/>
                  </a:cubicBezTo>
                  <a:cubicBezTo>
                    <a:pt x="6" y="37"/>
                    <a:pt x="6" y="38"/>
                    <a:pt x="6" y="38"/>
                  </a:cubicBezTo>
                  <a:cubicBezTo>
                    <a:pt x="5" y="39"/>
                    <a:pt x="4" y="38"/>
                    <a:pt x="4" y="39"/>
                  </a:cubicBezTo>
                  <a:cubicBezTo>
                    <a:pt x="5" y="40"/>
                    <a:pt x="6" y="40"/>
                    <a:pt x="7" y="40"/>
                  </a:cubicBezTo>
                  <a:close/>
                </a:path>
              </a:pathLst>
            </a:custGeom>
            <a:grpFill/>
            <a:ln w="3175" cap="rnd">
              <a:solidFill>
                <a:srgbClr val="C8C9C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" name="Freeform 27">
              <a:extLst>
                <a:ext uri="{FF2B5EF4-FFF2-40B4-BE49-F238E27FC236}">
                  <a16:creationId xmlns:a16="http://schemas.microsoft.com/office/drawing/2014/main" id="{2F8FEBCC-7797-8BE0-13B3-6E8088D03A50}"/>
                </a:ext>
              </a:extLst>
            </p:cNvPr>
            <p:cNvSpPr>
              <a:spLocks/>
            </p:cNvSpPr>
            <p:nvPr/>
          </p:nvSpPr>
          <p:spPr bwMode="auto">
            <a:xfrm>
              <a:off x="9682163" y="4643438"/>
              <a:ext cx="427038" cy="209550"/>
            </a:xfrm>
            <a:custGeom>
              <a:avLst/>
              <a:gdLst>
                <a:gd name="T0" fmla="*/ 12 w 112"/>
                <a:gd name="T1" fmla="*/ 50 h 55"/>
                <a:gd name="T2" fmla="*/ 23 w 112"/>
                <a:gd name="T3" fmla="*/ 55 h 55"/>
                <a:gd name="T4" fmla="*/ 29 w 112"/>
                <a:gd name="T5" fmla="*/ 55 h 55"/>
                <a:gd name="T6" fmla="*/ 34 w 112"/>
                <a:gd name="T7" fmla="*/ 54 h 55"/>
                <a:gd name="T8" fmla="*/ 38 w 112"/>
                <a:gd name="T9" fmla="*/ 54 h 55"/>
                <a:gd name="T10" fmla="*/ 38 w 112"/>
                <a:gd name="T11" fmla="*/ 51 h 55"/>
                <a:gd name="T12" fmla="*/ 43 w 112"/>
                <a:gd name="T13" fmla="*/ 47 h 55"/>
                <a:gd name="T14" fmla="*/ 52 w 112"/>
                <a:gd name="T15" fmla="*/ 44 h 55"/>
                <a:gd name="T16" fmla="*/ 55 w 112"/>
                <a:gd name="T17" fmla="*/ 42 h 55"/>
                <a:gd name="T18" fmla="*/ 58 w 112"/>
                <a:gd name="T19" fmla="*/ 43 h 55"/>
                <a:gd name="T20" fmla="*/ 68 w 112"/>
                <a:gd name="T21" fmla="*/ 41 h 55"/>
                <a:gd name="T22" fmla="*/ 70 w 112"/>
                <a:gd name="T23" fmla="*/ 37 h 55"/>
                <a:gd name="T24" fmla="*/ 73 w 112"/>
                <a:gd name="T25" fmla="*/ 33 h 55"/>
                <a:gd name="T26" fmla="*/ 78 w 112"/>
                <a:gd name="T27" fmla="*/ 32 h 55"/>
                <a:gd name="T28" fmla="*/ 83 w 112"/>
                <a:gd name="T29" fmla="*/ 34 h 55"/>
                <a:gd name="T30" fmla="*/ 87 w 112"/>
                <a:gd name="T31" fmla="*/ 34 h 55"/>
                <a:gd name="T32" fmla="*/ 88 w 112"/>
                <a:gd name="T33" fmla="*/ 32 h 55"/>
                <a:gd name="T34" fmla="*/ 92 w 112"/>
                <a:gd name="T35" fmla="*/ 32 h 55"/>
                <a:gd name="T36" fmla="*/ 97 w 112"/>
                <a:gd name="T37" fmla="*/ 37 h 55"/>
                <a:gd name="T38" fmla="*/ 104 w 112"/>
                <a:gd name="T39" fmla="*/ 36 h 55"/>
                <a:gd name="T40" fmla="*/ 109 w 112"/>
                <a:gd name="T41" fmla="*/ 27 h 55"/>
                <a:gd name="T42" fmla="*/ 112 w 112"/>
                <a:gd name="T43" fmla="*/ 18 h 55"/>
                <a:gd name="T44" fmla="*/ 112 w 112"/>
                <a:gd name="T45" fmla="*/ 16 h 55"/>
                <a:gd name="T46" fmla="*/ 103 w 112"/>
                <a:gd name="T47" fmla="*/ 11 h 55"/>
                <a:gd name="T48" fmla="*/ 100 w 112"/>
                <a:gd name="T49" fmla="*/ 8 h 55"/>
                <a:gd name="T50" fmla="*/ 99 w 112"/>
                <a:gd name="T51" fmla="*/ 7 h 55"/>
                <a:gd name="T52" fmla="*/ 97 w 112"/>
                <a:gd name="T53" fmla="*/ 8 h 55"/>
                <a:gd name="T54" fmla="*/ 95 w 112"/>
                <a:gd name="T55" fmla="*/ 7 h 55"/>
                <a:gd name="T56" fmla="*/ 91 w 112"/>
                <a:gd name="T57" fmla="*/ 6 h 55"/>
                <a:gd name="T58" fmla="*/ 84 w 112"/>
                <a:gd name="T59" fmla="*/ 6 h 55"/>
                <a:gd name="T60" fmla="*/ 82 w 112"/>
                <a:gd name="T61" fmla="*/ 9 h 55"/>
                <a:gd name="T62" fmla="*/ 79 w 112"/>
                <a:gd name="T63" fmla="*/ 8 h 55"/>
                <a:gd name="T64" fmla="*/ 75 w 112"/>
                <a:gd name="T65" fmla="*/ 7 h 55"/>
                <a:gd name="T66" fmla="*/ 73 w 112"/>
                <a:gd name="T67" fmla="*/ 7 h 55"/>
                <a:gd name="T68" fmla="*/ 71 w 112"/>
                <a:gd name="T69" fmla="*/ 6 h 55"/>
                <a:gd name="T70" fmla="*/ 68 w 112"/>
                <a:gd name="T71" fmla="*/ 8 h 55"/>
                <a:gd name="T72" fmla="*/ 65 w 112"/>
                <a:gd name="T73" fmla="*/ 10 h 55"/>
                <a:gd name="T74" fmla="*/ 63 w 112"/>
                <a:gd name="T75" fmla="*/ 12 h 55"/>
                <a:gd name="T76" fmla="*/ 61 w 112"/>
                <a:gd name="T77" fmla="*/ 12 h 55"/>
                <a:gd name="T78" fmla="*/ 59 w 112"/>
                <a:gd name="T79" fmla="*/ 13 h 55"/>
                <a:gd name="T80" fmla="*/ 58 w 112"/>
                <a:gd name="T81" fmla="*/ 8 h 55"/>
                <a:gd name="T82" fmla="*/ 56 w 112"/>
                <a:gd name="T83" fmla="*/ 6 h 55"/>
                <a:gd name="T84" fmla="*/ 53 w 112"/>
                <a:gd name="T85" fmla="*/ 4 h 55"/>
                <a:gd name="T86" fmla="*/ 52 w 112"/>
                <a:gd name="T87" fmla="*/ 0 h 55"/>
                <a:gd name="T88" fmla="*/ 50 w 112"/>
                <a:gd name="T89" fmla="*/ 2 h 55"/>
                <a:gd name="T90" fmla="*/ 48 w 112"/>
                <a:gd name="T91" fmla="*/ 3 h 55"/>
                <a:gd name="T92" fmla="*/ 46 w 112"/>
                <a:gd name="T93" fmla="*/ 5 h 55"/>
                <a:gd name="T94" fmla="*/ 42 w 112"/>
                <a:gd name="T95" fmla="*/ 7 h 55"/>
                <a:gd name="T96" fmla="*/ 40 w 112"/>
                <a:gd name="T97" fmla="*/ 3 h 55"/>
                <a:gd name="T98" fmla="*/ 37 w 112"/>
                <a:gd name="T99" fmla="*/ 4 h 55"/>
                <a:gd name="T100" fmla="*/ 34 w 112"/>
                <a:gd name="T101" fmla="*/ 4 h 55"/>
                <a:gd name="T102" fmla="*/ 30 w 112"/>
                <a:gd name="T103" fmla="*/ 9 h 55"/>
                <a:gd name="T104" fmla="*/ 26 w 112"/>
                <a:gd name="T105" fmla="*/ 13 h 55"/>
                <a:gd name="T106" fmla="*/ 23 w 112"/>
                <a:gd name="T107" fmla="*/ 19 h 55"/>
                <a:gd name="T108" fmla="*/ 13 w 112"/>
                <a:gd name="T109" fmla="*/ 24 h 55"/>
                <a:gd name="T110" fmla="*/ 6 w 112"/>
                <a:gd name="T111" fmla="*/ 24 h 55"/>
                <a:gd name="T112" fmla="*/ 3 w 112"/>
                <a:gd name="T113" fmla="*/ 29 h 55"/>
                <a:gd name="T114" fmla="*/ 2 w 112"/>
                <a:gd name="T115" fmla="*/ 38 h 55"/>
                <a:gd name="T116" fmla="*/ 6 w 112"/>
                <a:gd name="T117" fmla="*/ 47 h 55"/>
                <a:gd name="T118" fmla="*/ 12 w 112"/>
                <a:gd name="T119" fmla="*/ 5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12" h="55">
                  <a:moveTo>
                    <a:pt x="12" y="50"/>
                  </a:moveTo>
                  <a:cubicBezTo>
                    <a:pt x="16" y="53"/>
                    <a:pt x="18" y="54"/>
                    <a:pt x="23" y="55"/>
                  </a:cubicBezTo>
                  <a:cubicBezTo>
                    <a:pt x="25" y="55"/>
                    <a:pt x="27" y="55"/>
                    <a:pt x="29" y="55"/>
                  </a:cubicBezTo>
                  <a:cubicBezTo>
                    <a:pt x="31" y="55"/>
                    <a:pt x="32" y="54"/>
                    <a:pt x="34" y="54"/>
                  </a:cubicBezTo>
                  <a:cubicBezTo>
                    <a:pt x="36" y="54"/>
                    <a:pt x="37" y="55"/>
                    <a:pt x="38" y="54"/>
                  </a:cubicBezTo>
                  <a:cubicBezTo>
                    <a:pt x="40" y="53"/>
                    <a:pt x="39" y="52"/>
                    <a:pt x="38" y="51"/>
                  </a:cubicBezTo>
                  <a:cubicBezTo>
                    <a:pt x="37" y="48"/>
                    <a:pt x="40" y="47"/>
                    <a:pt x="43" y="47"/>
                  </a:cubicBezTo>
                  <a:cubicBezTo>
                    <a:pt x="46" y="46"/>
                    <a:pt x="50" y="46"/>
                    <a:pt x="52" y="44"/>
                  </a:cubicBezTo>
                  <a:cubicBezTo>
                    <a:pt x="53" y="44"/>
                    <a:pt x="54" y="42"/>
                    <a:pt x="55" y="42"/>
                  </a:cubicBezTo>
                  <a:cubicBezTo>
                    <a:pt x="56" y="41"/>
                    <a:pt x="57" y="43"/>
                    <a:pt x="58" y="43"/>
                  </a:cubicBezTo>
                  <a:cubicBezTo>
                    <a:pt x="61" y="45"/>
                    <a:pt x="65" y="42"/>
                    <a:pt x="68" y="41"/>
                  </a:cubicBezTo>
                  <a:cubicBezTo>
                    <a:pt x="69" y="40"/>
                    <a:pt x="69" y="39"/>
                    <a:pt x="70" y="37"/>
                  </a:cubicBezTo>
                  <a:cubicBezTo>
                    <a:pt x="70" y="36"/>
                    <a:pt x="72" y="34"/>
                    <a:pt x="73" y="33"/>
                  </a:cubicBezTo>
                  <a:cubicBezTo>
                    <a:pt x="75" y="33"/>
                    <a:pt x="76" y="32"/>
                    <a:pt x="78" y="32"/>
                  </a:cubicBezTo>
                  <a:cubicBezTo>
                    <a:pt x="80" y="32"/>
                    <a:pt x="81" y="33"/>
                    <a:pt x="83" y="34"/>
                  </a:cubicBezTo>
                  <a:cubicBezTo>
                    <a:pt x="84" y="34"/>
                    <a:pt x="86" y="34"/>
                    <a:pt x="87" y="34"/>
                  </a:cubicBezTo>
                  <a:cubicBezTo>
                    <a:pt x="88" y="33"/>
                    <a:pt x="88" y="33"/>
                    <a:pt x="88" y="32"/>
                  </a:cubicBezTo>
                  <a:cubicBezTo>
                    <a:pt x="89" y="32"/>
                    <a:pt x="91" y="32"/>
                    <a:pt x="92" y="32"/>
                  </a:cubicBezTo>
                  <a:cubicBezTo>
                    <a:pt x="93" y="34"/>
                    <a:pt x="95" y="35"/>
                    <a:pt x="97" y="37"/>
                  </a:cubicBezTo>
                  <a:cubicBezTo>
                    <a:pt x="99" y="39"/>
                    <a:pt x="101" y="37"/>
                    <a:pt x="104" y="36"/>
                  </a:cubicBezTo>
                  <a:cubicBezTo>
                    <a:pt x="104" y="32"/>
                    <a:pt x="107" y="30"/>
                    <a:pt x="109" y="27"/>
                  </a:cubicBezTo>
                  <a:cubicBezTo>
                    <a:pt x="110" y="24"/>
                    <a:pt x="110" y="20"/>
                    <a:pt x="112" y="18"/>
                  </a:cubicBezTo>
                  <a:cubicBezTo>
                    <a:pt x="112" y="17"/>
                    <a:pt x="112" y="17"/>
                    <a:pt x="112" y="16"/>
                  </a:cubicBezTo>
                  <a:cubicBezTo>
                    <a:pt x="109" y="16"/>
                    <a:pt x="105" y="14"/>
                    <a:pt x="103" y="11"/>
                  </a:cubicBezTo>
                  <a:cubicBezTo>
                    <a:pt x="102" y="10"/>
                    <a:pt x="101" y="9"/>
                    <a:pt x="100" y="8"/>
                  </a:cubicBezTo>
                  <a:cubicBezTo>
                    <a:pt x="100" y="8"/>
                    <a:pt x="99" y="7"/>
                    <a:pt x="99" y="7"/>
                  </a:cubicBezTo>
                  <a:cubicBezTo>
                    <a:pt x="98" y="7"/>
                    <a:pt x="98" y="8"/>
                    <a:pt x="97" y="8"/>
                  </a:cubicBezTo>
                  <a:cubicBezTo>
                    <a:pt x="96" y="8"/>
                    <a:pt x="96" y="8"/>
                    <a:pt x="95" y="7"/>
                  </a:cubicBezTo>
                  <a:cubicBezTo>
                    <a:pt x="94" y="6"/>
                    <a:pt x="93" y="6"/>
                    <a:pt x="91" y="6"/>
                  </a:cubicBezTo>
                  <a:cubicBezTo>
                    <a:pt x="89" y="6"/>
                    <a:pt x="85" y="5"/>
                    <a:pt x="84" y="6"/>
                  </a:cubicBezTo>
                  <a:cubicBezTo>
                    <a:pt x="83" y="7"/>
                    <a:pt x="83" y="8"/>
                    <a:pt x="82" y="9"/>
                  </a:cubicBezTo>
                  <a:cubicBezTo>
                    <a:pt x="81" y="9"/>
                    <a:pt x="80" y="9"/>
                    <a:pt x="79" y="8"/>
                  </a:cubicBezTo>
                  <a:cubicBezTo>
                    <a:pt x="78" y="8"/>
                    <a:pt x="77" y="7"/>
                    <a:pt x="75" y="7"/>
                  </a:cubicBezTo>
                  <a:cubicBezTo>
                    <a:pt x="75" y="7"/>
                    <a:pt x="74" y="7"/>
                    <a:pt x="73" y="7"/>
                  </a:cubicBezTo>
                  <a:cubicBezTo>
                    <a:pt x="73" y="7"/>
                    <a:pt x="72" y="7"/>
                    <a:pt x="71" y="6"/>
                  </a:cubicBezTo>
                  <a:cubicBezTo>
                    <a:pt x="70" y="6"/>
                    <a:pt x="69" y="7"/>
                    <a:pt x="68" y="8"/>
                  </a:cubicBezTo>
                  <a:cubicBezTo>
                    <a:pt x="67" y="9"/>
                    <a:pt x="66" y="9"/>
                    <a:pt x="65" y="10"/>
                  </a:cubicBezTo>
                  <a:cubicBezTo>
                    <a:pt x="64" y="12"/>
                    <a:pt x="64" y="12"/>
                    <a:pt x="63" y="12"/>
                  </a:cubicBezTo>
                  <a:cubicBezTo>
                    <a:pt x="62" y="13"/>
                    <a:pt x="61" y="12"/>
                    <a:pt x="61" y="12"/>
                  </a:cubicBezTo>
                  <a:cubicBezTo>
                    <a:pt x="60" y="12"/>
                    <a:pt x="59" y="13"/>
                    <a:pt x="59" y="13"/>
                  </a:cubicBezTo>
                  <a:cubicBezTo>
                    <a:pt x="58" y="11"/>
                    <a:pt x="59" y="9"/>
                    <a:pt x="58" y="8"/>
                  </a:cubicBezTo>
                  <a:cubicBezTo>
                    <a:pt x="58" y="7"/>
                    <a:pt x="57" y="7"/>
                    <a:pt x="56" y="6"/>
                  </a:cubicBezTo>
                  <a:cubicBezTo>
                    <a:pt x="55" y="6"/>
                    <a:pt x="54" y="5"/>
                    <a:pt x="53" y="4"/>
                  </a:cubicBezTo>
                  <a:cubicBezTo>
                    <a:pt x="52" y="3"/>
                    <a:pt x="53" y="2"/>
                    <a:pt x="52" y="0"/>
                  </a:cubicBezTo>
                  <a:cubicBezTo>
                    <a:pt x="52" y="1"/>
                    <a:pt x="51" y="2"/>
                    <a:pt x="50" y="2"/>
                  </a:cubicBezTo>
                  <a:cubicBezTo>
                    <a:pt x="50" y="3"/>
                    <a:pt x="49" y="2"/>
                    <a:pt x="48" y="3"/>
                  </a:cubicBezTo>
                  <a:cubicBezTo>
                    <a:pt x="46" y="3"/>
                    <a:pt x="46" y="4"/>
                    <a:pt x="46" y="5"/>
                  </a:cubicBezTo>
                  <a:cubicBezTo>
                    <a:pt x="45" y="7"/>
                    <a:pt x="44" y="7"/>
                    <a:pt x="42" y="7"/>
                  </a:cubicBezTo>
                  <a:cubicBezTo>
                    <a:pt x="40" y="6"/>
                    <a:pt x="41" y="5"/>
                    <a:pt x="40" y="3"/>
                  </a:cubicBezTo>
                  <a:cubicBezTo>
                    <a:pt x="39" y="3"/>
                    <a:pt x="38" y="4"/>
                    <a:pt x="37" y="4"/>
                  </a:cubicBezTo>
                  <a:cubicBezTo>
                    <a:pt x="36" y="4"/>
                    <a:pt x="35" y="4"/>
                    <a:pt x="34" y="4"/>
                  </a:cubicBezTo>
                  <a:cubicBezTo>
                    <a:pt x="32" y="5"/>
                    <a:pt x="32" y="8"/>
                    <a:pt x="30" y="9"/>
                  </a:cubicBezTo>
                  <a:cubicBezTo>
                    <a:pt x="28" y="11"/>
                    <a:pt x="27" y="10"/>
                    <a:pt x="26" y="13"/>
                  </a:cubicBezTo>
                  <a:cubicBezTo>
                    <a:pt x="25" y="15"/>
                    <a:pt x="25" y="17"/>
                    <a:pt x="23" y="19"/>
                  </a:cubicBezTo>
                  <a:cubicBezTo>
                    <a:pt x="20" y="21"/>
                    <a:pt x="17" y="24"/>
                    <a:pt x="13" y="24"/>
                  </a:cubicBezTo>
                  <a:cubicBezTo>
                    <a:pt x="11" y="24"/>
                    <a:pt x="8" y="22"/>
                    <a:pt x="6" y="24"/>
                  </a:cubicBezTo>
                  <a:cubicBezTo>
                    <a:pt x="4" y="25"/>
                    <a:pt x="5" y="28"/>
                    <a:pt x="3" y="29"/>
                  </a:cubicBezTo>
                  <a:cubicBezTo>
                    <a:pt x="3" y="33"/>
                    <a:pt x="0" y="35"/>
                    <a:pt x="2" y="38"/>
                  </a:cubicBezTo>
                  <a:cubicBezTo>
                    <a:pt x="4" y="41"/>
                    <a:pt x="5" y="44"/>
                    <a:pt x="6" y="47"/>
                  </a:cubicBezTo>
                  <a:cubicBezTo>
                    <a:pt x="8" y="47"/>
                    <a:pt x="10" y="49"/>
                    <a:pt x="12" y="50"/>
                  </a:cubicBezTo>
                  <a:close/>
                </a:path>
              </a:pathLst>
            </a:custGeom>
            <a:grpFill/>
            <a:ln w="3175" cap="rnd">
              <a:solidFill>
                <a:srgbClr val="C8C9C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" name="Freeform 28">
              <a:extLst>
                <a:ext uri="{FF2B5EF4-FFF2-40B4-BE49-F238E27FC236}">
                  <a16:creationId xmlns:a16="http://schemas.microsoft.com/office/drawing/2014/main" id="{A44DA723-927C-964E-479F-BE2CA42282A8}"/>
                </a:ext>
              </a:extLst>
            </p:cNvPr>
            <p:cNvSpPr>
              <a:spLocks/>
            </p:cNvSpPr>
            <p:nvPr/>
          </p:nvSpPr>
          <p:spPr bwMode="auto">
            <a:xfrm>
              <a:off x="9937750" y="4792663"/>
              <a:ext cx="708025" cy="498475"/>
            </a:xfrm>
            <a:custGeom>
              <a:avLst/>
              <a:gdLst>
                <a:gd name="T0" fmla="*/ 173 w 186"/>
                <a:gd name="T1" fmla="*/ 85 h 131"/>
                <a:gd name="T2" fmla="*/ 160 w 186"/>
                <a:gd name="T3" fmla="*/ 85 h 131"/>
                <a:gd name="T4" fmla="*/ 155 w 186"/>
                <a:gd name="T5" fmla="*/ 73 h 131"/>
                <a:gd name="T6" fmla="*/ 155 w 186"/>
                <a:gd name="T7" fmla="*/ 64 h 131"/>
                <a:gd name="T8" fmla="*/ 157 w 186"/>
                <a:gd name="T9" fmla="*/ 56 h 131"/>
                <a:gd name="T10" fmla="*/ 154 w 186"/>
                <a:gd name="T11" fmla="*/ 39 h 131"/>
                <a:gd name="T12" fmla="*/ 148 w 186"/>
                <a:gd name="T13" fmla="*/ 31 h 131"/>
                <a:gd name="T14" fmla="*/ 142 w 186"/>
                <a:gd name="T15" fmla="*/ 24 h 131"/>
                <a:gd name="T16" fmla="*/ 134 w 186"/>
                <a:gd name="T17" fmla="*/ 7 h 131"/>
                <a:gd name="T18" fmla="*/ 125 w 186"/>
                <a:gd name="T19" fmla="*/ 1 h 131"/>
                <a:gd name="T20" fmla="*/ 118 w 186"/>
                <a:gd name="T21" fmla="*/ 4 h 131"/>
                <a:gd name="T22" fmla="*/ 102 w 186"/>
                <a:gd name="T23" fmla="*/ 11 h 131"/>
                <a:gd name="T24" fmla="*/ 94 w 186"/>
                <a:gd name="T25" fmla="*/ 16 h 131"/>
                <a:gd name="T26" fmla="*/ 82 w 186"/>
                <a:gd name="T27" fmla="*/ 10 h 131"/>
                <a:gd name="T28" fmla="*/ 76 w 186"/>
                <a:gd name="T29" fmla="*/ 11 h 131"/>
                <a:gd name="T30" fmla="*/ 68 w 186"/>
                <a:gd name="T31" fmla="*/ 9 h 131"/>
                <a:gd name="T32" fmla="*/ 60 w 186"/>
                <a:gd name="T33" fmla="*/ 7 h 131"/>
                <a:gd name="T34" fmla="*/ 50 w 186"/>
                <a:gd name="T35" fmla="*/ 14 h 131"/>
                <a:gd name="T36" fmla="*/ 41 w 186"/>
                <a:gd name="T37" fmla="*/ 17 h 131"/>
                <a:gd name="T38" fmla="*/ 35 w 186"/>
                <a:gd name="T39" fmla="*/ 24 h 131"/>
                <a:gd name="T40" fmla="*/ 33 w 186"/>
                <a:gd name="T41" fmla="*/ 28 h 131"/>
                <a:gd name="T42" fmla="*/ 28 w 186"/>
                <a:gd name="T43" fmla="*/ 36 h 131"/>
                <a:gd name="T44" fmla="*/ 24 w 186"/>
                <a:gd name="T45" fmla="*/ 45 h 131"/>
                <a:gd name="T46" fmla="*/ 21 w 186"/>
                <a:gd name="T47" fmla="*/ 50 h 131"/>
                <a:gd name="T48" fmla="*/ 18 w 186"/>
                <a:gd name="T49" fmla="*/ 57 h 131"/>
                <a:gd name="T50" fmla="*/ 10 w 186"/>
                <a:gd name="T51" fmla="*/ 60 h 131"/>
                <a:gd name="T52" fmla="*/ 6 w 186"/>
                <a:gd name="T53" fmla="*/ 62 h 131"/>
                <a:gd name="T54" fmla="*/ 2 w 186"/>
                <a:gd name="T55" fmla="*/ 67 h 131"/>
                <a:gd name="T56" fmla="*/ 11 w 186"/>
                <a:gd name="T57" fmla="*/ 73 h 131"/>
                <a:gd name="T58" fmla="*/ 11 w 186"/>
                <a:gd name="T59" fmla="*/ 79 h 131"/>
                <a:gd name="T60" fmla="*/ 16 w 186"/>
                <a:gd name="T61" fmla="*/ 85 h 131"/>
                <a:gd name="T62" fmla="*/ 25 w 186"/>
                <a:gd name="T63" fmla="*/ 90 h 131"/>
                <a:gd name="T64" fmla="*/ 23 w 186"/>
                <a:gd name="T65" fmla="*/ 94 h 131"/>
                <a:gd name="T66" fmla="*/ 23 w 186"/>
                <a:gd name="T67" fmla="*/ 98 h 131"/>
                <a:gd name="T68" fmla="*/ 30 w 186"/>
                <a:gd name="T69" fmla="*/ 104 h 131"/>
                <a:gd name="T70" fmla="*/ 37 w 186"/>
                <a:gd name="T71" fmla="*/ 108 h 131"/>
                <a:gd name="T72" fmla="*/ 44 w 186"/>
                <a:gd name="T73" fmla="*/ 102 h 131"/>
                <a:gd name="T74" fmla="*/ 46 w 186"/>
                <a:gd name="T75" fmla="*/ 107 h 131"/>
                <a:gd name="T76" fmla="*/ 45 w 186"/>
                <a:gd name="T77" fmla="*/ 111 h 131"/>
                <a:gd name="T78" fmla="*/ 48 w 186"/>
                <a:gd name="T79" fmla="*/ 116 h 131"/>
                <a:gd name="T80" fmla="*/ 55 w 186"/>
                <a:gd name="T81" fmla="*/ 119 h 131"/>
                <a:gd name="T82" fmla="*/ 59 w 186"/>
                <a:gd name="T83" fmla="*/ 125 h 131"/>
                <a:gd name="T84" fmla="*/ 67 w 186"/>
                <a:gd name="T85" fmla="*/ 126 h 131"/>
                <a:gd name="T86" fmla="*/ 77 w 186"/>
                <a:gd name="T87" fmla="*/ 128 h 131"/>
                <a:gd name="T88" fmla="*/ 89 w 186"/>
                <a:gd name="T89" fmla="*/ 129 h 131"/>
                <a:gd name="T90" fmla="*/ 102 w 186"/>
                <a:gd name="T91" fmla="*/ 131 h 131"/>
                <a:gd name="T92" fmla="*/ 113 w 186"/>
                <a:gd name="T93" fmla="*/ 125 h 131"/>
                <a:gd name="T94" fmla="*/ 125 w 186"/>
                <a:gd name="T95" fmla="*/ 120 h 131"/>
                <a:gd name="T96" fmla="*/ 142 w 186"/>
                <a:gd name="T97" fmla="*/ 121 h 131"/>
                <a:gd name="T98" fmla="*/ 148 w 186"/>
                <a:gd name="T99" fmla="*/ 123 h 131"/>
                <a:gd name="T100" fmla="*/ 153 w 186"/>
                <a:gd name="T101" fmla="*/ 126 h 131"/>
                <a:gd name="T102" fmla="*/ 163 w 186"/>
                <a:gd name="T103" fmla="*/ 129 h 131"/>
                <a:gd name="T104" fmla="*/ 164 w 186"/>
                <a:gd name="T105" fmla="*/ 120 h 131"/>
                <a:gd name="T106" fmla="*/ 166 w 186"/>
                <a:gd name="T107" fmla="*/ 112 h 131"/>
                <a:gd name="T108" fmla="*/ 166 w 186"/>
                <a:gd name="T109" fmla="*/ 106 h 131"/>
                <a:gd name="T110" fmla="*/ 170 w 186"/>
                <a:gd name="T111" fmla="*/ 95 h 131"/>
                <a:gd name="T112" fmla="*/ 175 w 186"/>
                <a:gd name="T113" fmla="*/ 99 h 131"/>
                <a:gd name="T114" fmla="*/ 184 w 186"/>
                <a:gd name="T115" fmla="*/ 94 h 131"/>
                <a:gd name="T116" fmla="*/ 181 w 186"/>
                <a:gd name="T117" fmla="*/ 83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6" h="131">
                  <a:moveTo>
                    <a:pt x="181" y="83"/>
                  </a:moveTo>
                  <a:cubicBezTo>
                    <a:pt x="178" y="82"/>
                    <a:pt x="175" y="83"/>
                    <a:pt x="173" y="85"/>
                  </a:cubicBezTo>
                  <a:cubicBezTo>
                    <a:pt x="171" y="86"/>
                    <a:pt x="168" y="85"/>
                    <a:pt x="167" y="87"/>
                  </a:cubicBezTo>
                  <a:cubicBezTo>
                    <a:pt x="164" y="88"/>
                    <a:pt x="162" y="87"/>
                    <a:pt x="160" y="85"/>
                  </a:cubicBezTo>
                  <a:cubicBezTo>
                    <a:pt x="158" y="83"/>
                    <a:pt x="154" y="80"/>
                    <a:pt x="154" y="77"/>
                  </a:cubicBezTo>
                  <a:cubicBezTo>
                    <a:pt x="155" y="76"/>
                    <a:pt x="155" y="75"/>
                    <a:pt x="155" y="73"/>
                  </a:cubicBezTo>
                  <a:cubicBezTo>
                    <a:pt x="155" y="72"/>
                    <a:pt x="155" y="70"/>
                    <a:pt x="155" y="69"/>
                  </a:cubicBezTo>
                  <a:cubicBezTo>
                    <a:pt x="154" y="67"/>
                    <a:pt x="155" y="65"/>
                    <a:pt x="155" y="64"/>
                  </a:cubicBezTo>
                  <a:cubicBezTo>
                    <a:pt x="155" y="62"/>
                    <a:pt x="155" y="61"/>
                    <a:pt x="155" y="59"/>
                  </a:cubicBezTo>
                  <a:cubicBezTo>
                    <a:pt x="155" y="58"/>
                    <a:pt x="156" y="57"/>
                    <a:pt x="157" y="56"/>
                  </a:cubicBezTo>
                  <a:cubicBezTo>
                    <a:pt x="157" y="54"/>
                    <a:pt x="157" y="52"/>
                    <a:pt x="157" y="51"/>
                  </a:cubicBezTo>
                  <a:cubicBezTo>
                    <a:pt x="157" y="47"/>
                    <a:pt x="156" y="43"/>
                    <a:pt x="154" y="39"/>
                  </a:cubicBezTo>
                  <a:cubicBezTo>
                    <a:pt x="153" y="38"/>
                    <a:pt x="152" y="37"/>
                    <a:pt x="150" y="36"/>
                  </a:cubicBezTo>
                  <a:cubicBezTo>
                    <a:pt x="149" y="34"/>
                    <a:pt x="149" y="33"/>
                    <a:pt x="148" y="31"/>
                  </a:cubicBezTo>
                  <a:cubicBezTo>
                    <a:pt x="147" y="30"/>
                    <a:pt x="145" y="29"/>
                    <a:pt x="144" y="28"/>
                  </a:cubicBezTo>
                  <a:cubicBezTo>
                    <a:pt x="144" y="26"/>
                    <a:pt x="144" y="25"/>
                    <a:pt x="142" y="24"/>
                  </a:cubicBezTo>
                  <a:cubicBezTo>
                    <a:pt x="141" y="22"/>
                    <a:pt x="139" y="20"/>
                    <a:pt x="138" y="17"/>
                  </a:cubicBezTo>
                  <a:cubicBezTo>
                    <a:pt x="136" y="14"/>
                    <a:pt x="136" y="10"/>
                    <a:pt x="134" y="7"/>
                  </a:cubicBezTo>
                  <a:cubicBezTo>
                    <a:pt x="133" y="5"/>
                    <a:pt x="129" y="0"/>
                    <a:pt x="127" y="0"/>
                  </a:cubicBezTo>
                  <a:cubicBezTo>
                    <a:pt x="126" y="0"/>
                    <a:pt x="126" y="1"/>
                    <a:pt x="125" y="1"/>
                  </a:cubicBezTo>
                  <a:cubicBezTo>
                    <a:pt x="124" y="1"/>
                    <a:pt x="123" y="2"/>
                    <a:pt x="122" y="2"/>
                  </a:cubicBezTo>
                  <a:cubicBezTo>
                    <a:pt x="120" y="2"/>
                    <a:pt x="119" y="3"/>
                    <a:pt x="118" y="4"/>
                  </a:cubicBezTo>
                  <a:cubicBezTo>
                    <a:pt x="117" y="7"/>
                    <a:pt x="116" y="9"/>
                    <a:pt x="113" y="10"/>
                  </a:cubicBezTo>
                  <a:cubicBezTo>
                    <a:pt x="109" y="11"/>
                    <a:pt x="105" y="11"/>
                    <a:pt x="102" y="11"/>
                  </a:cubicBezTo>
                  <a:cubicBezTo>
                    <a:pt x="100" y="12"/>
                    <a:pt x="99" y="12"/>
                    <a:pt x="97" y="13"/>
                  </a:cubicBezTo>
                  <a:cubicBezTo>
                    <a:pt x="96" y="14"/>
                    <a:pt x="95" y="16"/>
                    <a:pt x="94" y="16"/>
                  </a:cubicBezTo>
                  <a:cubicBezTo>
                    <a:pt x="91" y="18"/>
                    <a:pt x="88" y="14"/>
                    <a:pt x="86" y="12"/>
                  </a:cubicBezTo>
                  <a:cubicBezTo>
                    <a:pt x="85" y="11"/>
                    <a:pt x="84" y="10"/>
                    <a:pt x="82" y="10"/>
                  </a:cubicBezTo>
                  <a:cubicBezTo>
                    <a:pt x="81" y="11"/>
                    <a:pt x="79" y="12"/>
                    <a:pt x="78" y="12"/>
                  </a:cubicBezTo>
                  <a:cubicBezTo>
                    <a:pt x="77" y="12"/>
                    <a:pt x="76" y="11"/>
                    <a:pt x="76" y="11"/>
                  </a:cubicBezTo>
                  <a:cubicBezTo>
                    <a:pt x="75" y="11"/>
                    <a:pt x="73" y="11"/>
                    <a:pt x="72" y="10"/>
                  </a:cubicBezTo>
                  <a:cubicBezTo>
                    <a:pt x="71" y="10"/>
                    <a:pt x="69" y="9"/>
                    <a:pt x="68" y="9"/>
                  </a:cubicBezTo>
                  <a:cubicBezTo>
                    <a:pt x="66" y="8"/>
                    <a:pt x="66" y="9"/>
                    <a:pt x="64" y="9"/>
                  </a:cubicBezTo>
                  <a:cubicBezTo>
                    <a:pt x="62" y="10"/>
                    <a:pt x="61" y="9"/>
                    <a:pt x="60" y="7"/>
                  </a:cubicBezTo>
                  <a:cubicBezTo>
                    <a:pt x="56" y="5"/>
                    <a:pt x="56" y="10"/>
                    <a:pt x="52" y="10"/>
                  </a:cubicBezTo>
                  <a:cubicBezTo>
                    <a:pt x="52" y="11"/>
                    <a:pt x="51" y="13"/>
                    <a:pt x="50" y="14"/>
                  </a:cubicBezTo>
                  <a:cubicBezTo>
                    <a:pt x="48" y="16"/>
                    <a:pt x="47" y="15"/>
                    <a:pt x="45" y="15"/>
                  </a:cubicBezTo>
                  <a:cubicBezTo>
                    <a:pt x="44" y="15"/>
                    <a:pt x="42" y="16"/>
                    <a:pt x="41" y="17"/>
                  </a:cubicBezTo>
                  <a:cubicBezTo>
                    <a:pt x="39" y="18"/>
                    <a:pt x="39" y="19"/>
                    <a:pt x="38" y="20"/>
                  </a:cubicBezTo>
                  <a:cubicBezTo>
                    <a:pt x="37" y="22"/>
                    <a:pt x="35" y="22"/>
                    <a:pt x="35" y="24"/>
                  </a:cubicBezTo>
                  <a:cubicBezTo>
                    <a:pt x="34" y="24"/>
                    <a:pt x="35" y="25"/>
                    <a:pt x="35" y="26"/>
                  </a:cubicBezTo>
                  <a:cubicBezTo>
                    <a:pt x="34" y="27"/>
                    <a:pt x="34" y="27"/>
                    <a:pt x="33" y="28"/>
                  </a:cubicBezTo>
                  <a:cubicBezTo>
                    <a:pt x="32" y="29"/>
                    <a:pt x="32" y="31"/>
                    <a:pt x="32" y="32"/>
                  </a:cubicBezTo>
                  <a:cubicBezTo>
                    <a:pt x="31" y="34"/>
                    <a:pt x="30" y="35"/>
                    <a:pt x="28" y="36"/>
                  </a:cubicBezTo>
                  <a:cubicBezTo>
                    <a:pt x="29" y="38"/>
                    <a:pt x="27" y="41"/>
                    <a:pt x="26" y="43"/>
                  </a:cubicBezTo>
                  <a:cubicBezTo>
                    <a:pt x="26" y="44"/>
                    <a:pt x="25" y="44"/>
                    <a:pt x="24" y="45"/>
                  </a:cubicBezTo>
                  <a:cubicBezTo>
                    <a:pt x="24" y="47"/>
                    <a:pt x="24" y="47"/>
                    <a:pt x="23" y="48"/>
                  </a:cubicBezTo>
                  <a:cubicBezTo>
                    <a:pt x="22" y="49"/>
                    <a:pt x="21" y="49"/>
                    <a:pt x="21" y="50"/>
                  </a:cubicBezTo>
                  <a:cubicBezTo>
                    <a:pt x="20" y="51"/>
                    <a:pt x="20" y="52"/>
                    <a:pt x="20" y="53"/>
                  </a:cubicBezTo>
                  <a:cubicBezTo>
                    <a:pt x="20" y="55"/>
                    <a:pt x="19" y="56"/>
                    <a:pt x="18" y="57"/>
                  </a:cubicBezTo>
                  <a:cubicBezTo>
                    <a:pt x="17" y="59"/>
                    <a:pt x="16" y="60"/>
                    <a:pt x="14" y="60"/>
                  </a:cubicBezTo>
                  <a:cubicBezTo>
                    <a:pt x="12" y="59"/>
                    <a:pt x="12" y="58"/>
                    <a:pt x="10" y="60"/>
                  </a:cubicBezTo>
                  <a:cubicBezTo>
                    <a:pt x="10" y="61"/>
                    <a:pt x="10" y="62"/>
                    <a:pt x="9" y="62"/>
                  </a:cubicBezTo>
                  <a:cubicBezTo>
                    <a:pt x="8" y="63"/>
                    <a:pt x="8" y="62"/>
                    <a:pt x="6" y="62"/>
                  </a:cubicBezTo>
                  <a:cubicBezTo>
                    <a:pt x="4" y="62"/>
                    <a:pt x="2" y="63"/>
                    <a:pt x="0" y="63"/>
                  </a:cubicBezTo>
                  <a:cubicBezTo>
                    <a:pt x="1" y="64"/>
                    <a:pt x="1" y="66"/>
                    <a:pt x="2" y="67"/>
                  </a:cubicBezTo>
                  <a:cubicBezTo>
                    <a:pt x="3" y="68"/>
                    <a:pt x="5" y="68"/>
                    <a:pt x="6" y="69"/>
                  </a:cubicBezTo>
                  <a:cubicBezTo>
                    <a:pt x="7" y="70"/>
                    <a:pt x="9" y="75"/>
                    <a:pt x="11" y="73"/>
                  </a:cubicBezTo>
                  <a:cubicBezTo>
                    <a:pt x="12" y="74"/>
                    <a:pt x="10" y="76"/>
                    <a:pt x="10" y="77"/>
                  </a:cubicBezTo>
                  <a:cubicBezTo>
                    <a:pt x="10" y="78"/>
                    <a:pt x="11" y="78"/>
                    <a:pt x="11" y="79"/>
                  </a:cubicBezTo>
                  <a:cubicBezTo>
                    <a:pt x="11" y="80"/>
                    <a:pt x="11" y="80"/>
                    <a:pt x="11" y="81"/>
                  </a:cubicBezTo>
                  <a:cubicBezTo>
                    <a:pt x="12" y="82"/>
                    <a:pt x="14" y="84"/>
                    <a:pt x="16" y="85"/>
                  </a:cubicBezTo>
                  <a:cubicBezTo>
                    <a:pt x="17" y="86"/>
                    <a:pt x="19" y="87"/>
                    <a:pt x="21" y="88"/>
                  </a:cubicBezTo>
                  <a:cubicBezTo>
                    <a:pt x="22" y="88"/>
                    <a:pt x="25" y="89"/>
                    <a:pt x="25" y="90"/>
                  </a:cubicBezTo>
                  <a:cubicBezTo>
                    <a:pt x="25" y="91"/>
                    <a:pt x="24" y="91"/>
                    <a:pt x="24" y="92"/>
                  </a:cubicBezTo>
                  <a:cubicBezTo>
                    <a:pt x="23" y="92"/>
                    <a:pt x="23" y="93"/>
                    <a:pt x="23" y="94"/>
                  </a:cubicBezTo>
                  <a:cubicBezTo>
                    <a:pt x="23" y="95"/>
                    <a:pt x="25" y="95"/>
                    <a:pt x="25" y="96"/>
                  </a:cubicBezTo>
                  <a:cubicBezTo>
                    <a:pt x="26" y="98"/>
                    <a:pt x="23" y="97"/>
                    <a:pt x="23" y="98"/>
                  </a:cubicBezTo>
                  <a:cubicBezTo>
                    <a:pt x="22" y="100"/>
                    <a:pt x="25" y="100"/>
                    <a:pt x="26" y="100"/>
                  </a:cubicBezTo>
                  <a:cubicBezTo>
                    <a:pt x="27" y="101"/>
                    <a:pt x="28" y="104"/>
                    <a:pt x="30" y="104"/>
                  </a:cubicBezTo>
                  <a:cubicBezTo>
                    <a:pt x="32" y="104"/>
                    <a:pt x="33" y="102"/>
                    <a:pt x="35" y="104"/>
                  </a:cubicBezTo>
                  <a:cubicBezTo>
                    <a:pt x="36" y="105"/>
                    <a:pt x="35" y="108"/>
                    <a:pt x="37" y="108"/>
                  </a:cubicBezTo>
                  <a:cubicBezTo>
                    <a:pt x="38" y="109"/>
                    <a:pt x="40" y="107"/>
                    <a:pt x="40" y="106"/>
                  </a:cubicBezTo>
                  <a:cubicBezTo>
                    <a:pt x="41" y="104"/>
                    <a:pt x="42" y="103"/>
                    <a:pt x="44" y="102"/>
                  </a:cubicBezTo>
                  <a:cubicBezTo>
                    <a:pt x="45" y="103"/>
                    <a:pt x="50" y="105"/>
                    <a:pt x="50" y="106"/>
                  </a:cubicBezTo>
                  <a:cubicBezTo>
                    <a:pt x="50" y="107"/>
                    <a:pt x="47" y="106"/>
                    <a:pt x="46" y="107"/>
                  </a:cubicBezTo>
                  <a:cubicBezTo>
                    <a:pt x="46" y="107"/>
                    <a:pt x="44" y="108"/>
                    <a:pt x="44" y="108"/>
                  </a:cubicBezTo>
                  <a:cubicBezTo>
                    <a:pt x="44" y="109"/>
                    <a:pt x="45" y="110"/>
                    <a:pt x="45" y="111"/>
                  </a:cubicBezTo>
                  <a:cubicBezTo>
                    <a:pt x="46" y="112"/>
                    <a:pt x="46" y="112"/>
                    <a:pt x="47" y="113"/>
                  </a:cubicBezTo>
                  <a:cubicBezTo>
                    <a:pt x="48" y="114"/>
                    <a:pt x="49" y="114"/>
                    <a:pt x="48" y="116"/>
                  </a:cubicBezTo>
                  <a:cubicBezTo>
                    <a:pt x="50" y="116"/>
                    <a:pt x="50" y="117"/>
                    <a:pt x="52" y="118"/>
                  </a:cubicBezTo>
                  <a:cubicBezTo>
                    <a:pt x="52" y="118"/>
                    <a:pt x="55" y="119"/>
                    <a:pt x="55" y="119"/>
                  </a:cubicBezTo>
                  <a:cubicBezTo>
                    <a:pt x="56" y="121"/>
                    <a:pt x="52" y="121"/>
                    <a:pt x="51" y="123"/>
                  </a:cubicBezTo>
                  <a:cubicBezTo>
                    <a:pt x="50" y="127"/>
                    <a:pt x="57" y="126"/>
                    <a:pt x="59" y="125"/>
                  </a:cubicBezTo>
                  <a:cubicBezTo>
                    <a:pt x="61" y="125"/>
                    <a:pt x="62" y="125"/>
                    <a:pt x="64" y="125"/>
                  </a:cubicBezTo>
                  <a:cubicBezTo>
                    <a:pt x="65" y="125"/>
                    <a:pt x="66" y="126"/>
                    <a:pt x="67" y="126"/>
                  </a:cubicBezTo>
                  <a:cubicBezTo>
                    <a:pt x="69" y="127"/>
                    <a:pt x="70" y="127"/>
                    <a:pt x="72" y="127"/>
                  </a:cubicBezTo>
                  <a:cubicBezTo>
                    <a:pt x="73" y="127"/>
                    <a:pt x="75" y="128"/>
                    <a:pt x="77" y="128"/>
                  </a:cubicBezTo>
                  <a:cubicBezTo>
                    <a:pt x="80" y="128"/>
                    <a:pt x="83" y="127"/>
                    <a:pt x="85" y="128"/>
                  </a:cubicBezTo>
                  <a:cubicBezTo>
                    <a:pt x="87" y="128"/>
                    <a:pt x="88" y="129"/>
                    <a:pt x="89" y="129"/>
                  </a:cubicBezTo>
                  <a:cubicBezTo>
                    <a:pt x="91" y="129"/>
                    <a:pt x="92" y="129"/>
                    <a:pt x="94" y="128"/>
                  </a:cubicBezTo>
                  <a:cubicBezTo>
                    <a:pt x="97" y="128"/>
                    <a:pt x="99" y="131"/>
                    <a:pt x="102" y="131"/>
                  </a:cubicBezTo>
                  <a:cubicBezTo>
                    <a:pt x="104" y="131"/>
                    <a:pt x="109" y="130"/>
                    <a:pt x="110" y="128"/>
                  </a:cubicBezTo>
                  <a:cubicBezTo>
                    <a:pt x="111" y="127"/>
                    <a:pt x="112" y="126"/>
                    <a:pt x="113" y="125"/>
                  </a:cubicBezTo>
                  <a:cubicBezTo>
                    <a:pt x="114" y="124"/>
                    <a:pt x="115" y="123"/>
                    <a:pt x="117" y="122"/>
                  </a:cubicBezTo>
                  <a:cubicBezTo>
                    <a:pt x="119" y="121"/>
                    <a:pt x="122" y="120"/>
                    <a:pt x="125" y="120"/>
                  </a:cubicBezTo>
                  <a:cubicBezTo>
                    <a:pt x="128" y="119"/>
                    <a:pt x="131" y="117"/>
                    <a:pt x="134" y="117"/>
                  </a:cubicBezTo>
                  <a:cubicBezTo>
                    <a:pt x="137" y="118"/>
                    <a:pt x="139" y="121"/>
                    <a:pt x="142" y="121"/>
                  </a:cubicBezTo>
                  <a:cubicBezTo>
                    <a:pt x="143" y="121"/>
                    <a:pt x="144" y="121"/>
                    <a:pt x="146" y="122"/>
                  </a:cubicBezTo>
                  <a:cubicBezTo>
                    <a:pt x="146" y="122"/>
                    <a:pt x="147" y="123"/>
                    <a:pt x="148" y="123"/>
                  </a:cubicBezTo>
                  <a:cubicBezTo>
                    <a:pt x="149" y="123"/>
                    <a:pt x="149" y="122"/>
                    <a:pt x="150" y="122"/>
                  </a:cubicBezTo>
                  <a:cubicBezTo>
                    <a:pt x="152" y="122"/>
                    <a:pt x="152" y="125"/>
                    <a:pt x="153" y="126"/>
                  </a:cubicBezTo>
                  <a:cubicBezTo>
                    <a:pt x="154" y="129"/>
                    <a:pt x="158" y="129"/>
                    <a:pt x="161" y="129"/>
                  </a:cubicBezTo>
                  <a:cubicBezTo>
                    <a:pt x="161" y="129"/>
                    <a:pt x="163" y="129"/>
                    <a:pt x="163" y="129"/>
                  </a:cubicBezTo>
                  <a:cubicBezTo>
                    <a:pt x="163" y="129"/>
                    <a:pt x="164" y="126"/>
                    <a:pt x="164" y="125"/>
                  </a:cubicBezTo>
                  <a:cubicBezTo>
                    <a:pt x="164" y="124"/>
                    <a:pt x="164" y="122"/>
                    <a:pt x="164" y="120"/>
                  </a:cubicBezTo>
                  <a:cubicBezTo>
                    <a:pt x="165" y="118"/>
                    <a:pt x="165" y="118"/>
                    <a:pt x="165" y="116"/>
                  </a:cubicBezTo>
                  <a:cubicBezTo>
                    <a:pt x="165" y="114"/>
                    <a:pt x="165" y="113"/>
                    <a:pt x="166" y="112"/>
                  </a:cubicBezTo>
                  <a:cubicBezTo>
                    <a:pt x="167" y="110"/>
                    <a:pt x="171" y="108"/>
                    <a:pt x="170" y="105"/>
                  </a:cubicBezTo>
                  <a:cubicBezTo>
                    <a:pt x="169" y="106"/>
                    <a:pt x="167" y="108"/>
                    <a:pt x="166" y="106"/>
                  </a:cubicBezTo>
                  <a:cubicBezTo>
                    <a:pt x="166" y="103"/>
                    <a:pt x="169" y="103"/>
                    <a:pt x="169" y="101"/>
                  </a:cubicBezTo>
                  <a:cubicBezTo>
                    <a:pt x="170" y="98"/>
                    <a:pt x="168" y="97"/>
                    <a:pt x="170" y="95"/>
                  </a:cubicBezTo>
                  <a:cubicBezTo>
                    <a:pt x="171" y="94"/>
                    <a:pt x="173" y="94"/>
                    <a:pt x="174" y="95"/>
                  </a:cubicBezTo>
                  <a:cubicBezTo>
                    <a:pt x="175" y="96"/>
                    <a:pt x="174" y="98"/>
                    <a:pt x="175" y="99"/>
                  </a:cubicBezTo>
                  <a:cubicBezTo>
                    <a:pt x="176" y="100"/>
                    <a:pt x="181" y="100"/>
                    <a:pt x="182" y="99"/>
                  </a:cubicBezTo>
                  <a:cubicBezTo>
                    <a:pt x="184" y="98"/>
                    <a:pt x="183" y="96"/>
                    <a:pt x="184" y="94"/>
                  </a:cubicBezTo>
                  <a:cubicBezTo>
                    <a:pt x="184" y="92"/>
                    <a:pt x="184" y="89"/>
                    <a:pt x="186" y="87"/>
                  </a:cubicBezTo>
                  <a:cubicBezTo>
                    <a:pt x="184" y="85"/>
                    <a:pt x="183" y="83"/>
                    <a:pt x="181" y="83"/>
                  </a:cubicBezTo>
                  <a:close/>
                </a:path>
              </a:pathLst>
            </a:custGeom>
            <a:grpFill/>
            <a:ln w="3175" cap="rnd">
              <a:solidFill>
                <a:srgbClr val="C8C9C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" name="Freeform 29">
              <a:extLst>
                <a:ext uri="{FF2B5EF4-FFF2-40B4-BE49-F238E27FC236}">
                  <a16:creationId xmlns:a16="http://schemas.microsoft.com/office/drawing/2014/main" id="{B1846B85-8B50-7CF1-4BC3-8A1C7266149C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4775" y="5443538"/>
              <a:ext cx="244475" cy="503237"/>
            </a:xfrm>
            <a:custGeom>
              <a:avLst/>
              <a:gdLst>
                <a:gd name="T0" fmla="*/ 40 w 64"/>
                <a:gd name="T1" fmla="*/ 119 h 132"/>
                <a:gd name="T2" fmla="*/ 42 w 64"/>
                <a:gd name="T3" fmla="*/ 111 h 132"/>
                <a:gd name="T4" fmla="*/ 50 w 64"/>
                <a:gd name="T5" fmla="*/ 103 h 132"/>
                <a:gd name="T6" fmla="*/ 48 w 64"/>
                <a:gd name="T7" fmla="*/ 102 h 132"/>
                <a:gd name="T8" fmla="*/ 42 w 64"/>
                <a:gd name="T9" fmla="*/ 93 h 132"/>
                <a:gd name="T10" fmla="*/ 43 w 64"/>
                <a:gd name="T11" fmla="*/ 90 h 132"/>
                <a:gd name="T12" fmla="*/ 49 w 64"/>
                <a:gd name="T13" fmla="*/ 82 h 132"/>
                <a:gd name="T14" fmla="*/ 47 w 64"/>
                <a:gd name="T15" fmla="*/ 79 h 132"/>
                <a:gd name="T16" fmla="*/ 44 w 64"/>
                <a:gd name="T17" fmla="*/ 76 h 132"/>
                <a:gd name="T18" fmla="*/ 43 w 64"/>
                <a:gd name="T19" fmla="*/ 72 h 132"/>
                <a:gd name="T20" fmla="*/ 39 w 64"/>
                <a:gd name="T21" fmla="*/ 64 h 132"/>
                <a:gd name="T22" fmla="*/ 49 w 64"/>
                <a:gd name="T23" fmla="*/ 62 h 132"/>
                <a:gd name="T24" fmla="*/ 51 w 64"/>
                <a:gd name="T25" fmla="*/ 55 h 132"/>
                <a:gd name="T26" fmla="*/ 50 w 64"/>
                <a:gd name="T27" fmla="*/ 49 h 132"/>
                <a:gd name="T28" fmla="*/ 52 w 64"/>
                <a:gd name="T29" fmla="*/ 46 h 132"/>
                <a:gd name="T30" fmla="*/ 52 w 64"/>
                <a:gd name="T31" fmla="*/ 42 h 132"/>
                <a:gd name="T32" fmla="*/ 53 w 64"/>
                <a:gd name="T33" fmla="*/ 39 h 132"/>
                <a:gd name="T34" fmla="*/ 52 w 64"/>
                <a:gd name="T35" fmla="*/ 34 h 132"/>
                <a:gd name="T36" fmla="*/ 52 w 64"/>
                <a:gd name="T37" fmla="*/ 29 h 132"/>
                <a:gd name="T38" fmla="*/ 56 w 64"/>
                <a:gd name="T39" fmla="*/ 24 h 132"/>
                <a:gd name="T40" fmla="*/ 64 w 64"/>
                <a:gd name="T41" fmla="*/ 16 h 132"/>
                <a:gd name="T42" fmla="*/ 58 w 64"/>
                <a:gd name="T43" fmla="*/ 7 h 132"/>
                <a:gd name="T44" fmla="*/ 56 w 64"/>
                <a:gd name="T45" fmla="*/ 6 h 132"/>
                <a:gd name="T46" fmla="*/ 52 w 64"/>
                <a:gd name="T47" fmla="*/ 5 h 132"/>
                <a:gd name="T48" fmla="*/ 49 w 64"/>
                <a:gd name="T49" fmla="*/ 5 h 132"/>
                <a:gd name="T50" fmla="*/ 45 w 64"/>
                <a:gd name="T51" fmla="*/ 5 h 132"/>
                <a:gd name="T52" fmla="*/ 43 w 64"/>
                <a:gd name="T53" fmla="*/ 8 h 132"/>
                <a:gd name="T54" fmla="*/ 38 w 64"/>
                <a:gd name="T55" fmla="*/ 9 h 132"/>
                <a:gd name="T56" fmla="*/ 34 w 64"/>
                <a:gd name="T57" fmla="*/ 7 h 132"/>
                <a:gd name="T58" fmla="*/ 28 w 64"/>
                <a:gd name="T59" fmla="*/ 9 h 132"/>
                <a:gd name="T60" fmla="*/ 27 w 64"/>
                <a:gd name="T61" fmla="*/ 4 h 132"/>
                <a:gd name="T62" fmla="*/ 24 w 64"/>
                <a:gd name="T63" fmla="*/ 0 h 132"/>
                <a:gd name="T64" fmla="*/ 12 w 64"/>
                <a:gd name="T65" fmla="*/ 8 h 132"/>
                <a:gd name="T66" fmla="*/ 13 w 64"/>
                <a:gd name="T67" fmla="*/ 12 h 132"/>
                <a:gd name="T68" fmla="*/ 15 w 64"/>
                <a:gd name="T69" fmla="*/ 23 h 132"/>
                <a:gd name="T70" fmla="*/ 16 w 64"/>
                <a:gd name="T71" fmla="*/ 38 h 132"/>
                <a:gd name="T72" fmla="*/ 8 w 64"/>
                <a:gd name="T73" fmla="*/ 66 h 132"/>
                <a:gd name="T74" fmla="*/ 3 w 64"/>
                <a:gd name="T75" fmla="*/ 75 h 132"/>
                <a:gd name="T76" fmla="*/ 1 w 64"/>
                <a:gd name="T77" fmla="*/ 88 h 132"/>
                <a:gd name="T78" fmla="*/ 5 w 64"/>
                <a:gd name="T79" fmla="*/ 96 h 132"/>
                <a:gd name="T80" fmla="*/ 13 w 64"/>
                <a:gd name="T81" fmla="*/ 98 h 132"/>
                <a:gd name="T82" fmla="*/ 12 w 64"/>
                <a:gd name="T83" fmla="*/ 121 h 132"/>
                <a:gd name="T84" fmla="*/ 10 w 64"/>
                <a:gd name="T85" fmla="*/ 131 h 132"/>
                <a:gd name="T86" fmla="*/ 24 w 64"/>
                <a:gd name="T87" fmla="*/ 129 h 132"/>
                <a:gd name="T88" fmla="*/ 35 w 64"/>
                <a:gd name="T89" fmla="*/ 130 h 132"/>
                <a:gd name="T90" fmla="*/ 48 w 64"/>
                <a:gd name="T91" fmla="*/ 126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4" h="132">
                  <a:moveTo>
                    <a:pt x="40" y="126"/>
                  </a:moveTo>
                  <a:cubicBezTo>
                    <a:pt x="40" y="124"/>
                    <a:pt x="40" y="121"/>
                    <a:pt x="40" y="119"/>
                  </a:cubicBezTo>
                  <a:cubicBezTo>
                    <a:pt x="39" y="117"/>
                    <a:pt x="39" y="118"/>
                    <a:pt x="39" y="116"/>
                  </a:cubicBezTo>
                  <a:cubicBezTo>
                    <a:pt x="40" y="114"/>
                    <a:pt x="41" y="113"/>
                    <a:pt x="42" y="111"/>
                  </a:cubicBezTo>
                  <a:cubicBezTo>
                    <a:pt x="43" y="110"/>
                    <a:pt x="43" y="107"/>
                    <a:pt x="44" y="107"/>
                  </a:cubicBezTo>
                  <a:cubicBezTo>
                    <a:pt x="46" y="105"/>
                    <a:pt x="49" y="106"/>
                    <a:pt x="50" y="103"/>
                  </a:cubicBezTo>
                  <a:cubicBezTo>
                    <a:pt x="50" y="103"/>
                    <a:pt x="50" y="102"/>
                    <a:pt x="50" y="101"/>
                  </a:cubicBezTo>
                  <a:cubicBezTo>
                    <a:pt x="49" y="101"/>
                    <a:pt x="49" y="101"/>
                    <a:pt x="48" y="102"/>
                  </a:cubicBezTo>
                  <a:cubicBezTo>
                    <a:pt x="46" y="102"/>
                    <a:pt x="45" y="100"/>
                    <a:pt x="44" y="98"/>
                  </a:cubicBezTo>
                  <a:cubicBezTo>
                    <a:pt x="43" y="96"/>
                    <a:pt x="42" y="95"/>
                    <a:pt x="42" y="93"/>
                  </a:cubicBezTo>
                  <a:cubicBezTo>
                    <a:pt x="43" y="93"/>
                    <a:pt x="43" y="92"/>
                    <a:pt x="44" y="92"/>
                  </a:cubicBezTo>
                  <a:cubicBezTo>
                    <a:pt x="44" y="91"/>
                    <a:pt x="43" y="90"/>
                    <a:pt x="43" y="90"/>
                  </a:cubicBezTo>
                  <a:cubicBezTo>
                    <a:pt x="44" y="87"/>
                    <a:pt x="45" y="87"/>
                    <a:pt x="47" y="86"/>
                  </a:cubicBezTo>
                  <a:cubicBezTo>
                    <a:pt x="48" y="85"/>
                    <a:pt x="49" y="83"/>
                    <a:pt x="49" y="82"/>
                  </a:cubicBezTo>
                  <a:cubicBezTo>
                    <a:pt x="49" y="81"/>
                    <a:pt x="50" y="79"/>
                    <a:pt x="49" y="79"/>
                  </a:cubicBezTo>
                  <a:cubicBezTo>
                    <a:pt x="48" y="78"/>
                    <a:pt x="48" y="79"/>
                    <a:pt x="47" y="79"/>
                  </a:cubicBezTo>
                  <a:cubicBezTo>
                    <a:pt x="46" y="78"/>
                    <a:pt x="47" y="78"/>
                    <a:pt x="46" y="78"/>
                  </a:cubicBezTo>
                  <a:cubicBezTo>
                    <a:pt x="45" y="77"/>
                    <a:pt x="44" y="76"/>
                    <a:pt x="44" y="76"/>
                  </a:cubicBezTo>
                  <a:cubicBezTo>
                    <a:pt x="43" y="75"/>
                    <a:pt x="43" y="74"/>
                    <a:pt x="43" y="74"/>
                  </a:cubicBezTo>
                  <a:cubicBezTo>
                    <a:pt x="43" y="73"/>
                    <a:pt x="43" y="73"/>
                    <a:pt x="43" y="72"/>
                  </a:cubicBezTo>
                  <a:cubicBezTo>
                    <a:pt x="43" y="72"/>
                    <a:pt x="43" y="71"/>
                    <a:pt x="43" y="71"/>
                  </a:cubicBezTo>
                  <a:cubicBezTo>
                    <a:pt x="42" y="69"/>
                    <a:pt x="37" y="67"/>
                    <a:pt x="39" y="64"/>
                  </a:cubicBezTo>
                  <a:cubicBezTo>
                    <a:pt x="41" y="62"/>
                    <a:pt x="46" y="65"/>
                    <a:pt x="48" y="64"/>
                  </a:cubicBezTo>
                  <a:cubicBezTo>
                    <a:pt x="49" y="63"/>
                    <a:pt x="49" y="63"/>
                    <a:pt x="49" y="62"/>
                  </a:cubicBezTo>
                  <a:cubicBezTo>
                    <a:pt x="49" y="61"/>
                    <a:pt x="50" y="60"/>
                    <a:pt x="50" y="60"/>
                  </a:cubicBezTo>
                  <a:cubicBezTo>
                    <a:pt x="51" y="59"/>
                    <a:pt x="51" y="57"/>
                    <a:pt x="51" y="55"/>
                  </a:cubicBezTo>
                  <a:cubicBezTo>
                    <a:pt x="51" y="54"/>
                    <a:pt x="49" y="53"/>
                    <a:pt x="49" y="52"/>
                  </a:cubicBezTo>
                  <a:cubicBezTo>
                    <a:pt x="48" y="51"/>
                    <a:pt x="50" y="50"/>
                    <a:pt x="50" y="49"/>
                  </a:cubicBezTo>
                  <a:cubicBezTo>
                    <a:pt x="51" y="49"/>
                    <a:pt x="52" y="48"/>
                    <a:pt x="53" y="48"/>
                  </a:cubicBezTo>
                  <a:cubicBezTo>
                    <a:pt x="53" y="47"/>
                    <a:pt x="52" y="47"/>
                    <a:pt x="52" y="46"/>
                  </a:cubicBezTo>
                  <a:cubicBezTo>
                    <a:pt x="52" y="45"/>
                    <a:pt x="52" y="45"/>
                    <a:pt x="52" y="44"/>
                  </a:cubicBezTo>
                  <a:cubicBezTo>
                    <a:pt x="52" y="43"/>
                    <a:pt x="53" y="43"/>
                    <a:pt x="52" y="42"/>
                  </a:cubicBezTo>
                  <a:cubicBezTo>
                    <a:pt x="52" y="42"/>
                    <a:pt x="52" y="41"/>
                    <a:pt x="52" y="41"/>
                  </a:cubicBezTo>
                  <a:cubicBezTo>
                    <a:pt x="52" y="40"/>
                    <a:pt x="53" y="40"/>
                    <a:pt x="53" y="39"/>
                  </a:cubicBezTo>
                  <a:cubicBezTo>
                    <a:pt x="53" y="38"/>
                    <a:pt x="52" y="39"/>
                    <a:pt x="52" y="38"/>
                  </a:cubicBezTo>
                  <a:cubicBezTo>
                    <a:pt x="52" y="37"/>
                    <a:pt x="53" y="35"/>
                    <a:pt x="52" y="34"/>
                  </a:cubicBezTo>
                  <a:cubicBezTo>
                    <a:pt x="52" y="33"/>
                    <a:pt x="49" y="31"/>
                    <a:pt x="50" y="29"/>
                  </a:cubicBezTo>
                  <a:cubicBezTo>
                    <a:pt x="51" y="29"/>
                    <a:pt x="52" y="29"/>
                    <a:pt x="52" y="29"/>
                  </a:cubicBezTo>
                  <a:cubicBezTo>
                    <a:pt x="53" y="29"/>
                    <a:pt x="53" y="29"/>
                    <a:pt x="53" y="28"/>
                  </a:cubicBezTo>
                  <a:cubicBezTo>
                    <a:pt x="54" y="27"/>
                    <a:pt x="55" y="25"/>
                    <a:pt x="56" y="24"/>
                  </a:cubicBezTo>
                  <a:cubicBezTo>
                    <a:pt x="58" y="22"/>
                    <a:pt x="59" y="22"/>
                    <a:pt x="61" y="20"/>
                  </a:cubicBezTo>
                  <a:cubicBezTo>
                    <a:pt x="62" y="19"/>
                    <a:pt x="64" y="17"/>
                    <a:pt x="64" y="16"/>
                  </a:cubicBezTo>
                  <a:cubicBezTo>
                    <a:pt x="63" y="11"/>
                    <a:pt x="58" y="15"/>
                    <a:pt x="57" y="12"/>
                  </a:cubicBezTo>
                  <a:cubicBezTo>
                    <a:pt x="57" y="10"/>
                    <a:pt x="58" y="9"/>
                    <a:pt x="58" y="7"/>
                  </a:cubicBezTo>
                  <a:cubicBezTo>
                    <a:pt x="58" y="7"/>
                    <a:pt x="57" y="6"/>
                    <a:pt x="57" y="6"/>
                  </a:cubicBezTo>
                  <a:cubicBezTo>
                    <a:pt x="57" y="5"/>
                    <a:pt x="56" y="6"/>
                    <a:pt x="56" y="6"/>
                  </a:cubicBezTo>
                  <a:cubicBezTo>
                    <a:pt x="55" y="6"/>
                    <a:pt x="55" y="6"/>
                    <a:pt x="54" y="5"/>
                  </a:cubicBezTo>
                  <a:cubicBezTo>
                    <a:pt x="53" y="5"/>
                    <a:pt x="53" y="5"/>
                    <a:pt x="52" y="5"/>
                  </a:cubicBezTo>
                  <a:cubicBezTo>
                    <a:pt x="52" y="5"/>
                    <a:pt x="51" y="6"/>
                    <a:pt x="51" y="6"/>
                  </a:cubicBezTo>
                  <a:cubicBezTo>
                    <a:pt x="50" y="6"/>
                    <a:pt x="50" y="5"/>
                    <a:pt x="49" y="5"/>
                  </a:cubicBezTo>
                  <a:cubicBezTo>
                    <a:pt x="49" y="5"/>
                    <a:pt x="48" y="6"/>
                    <a:pt x="47" y="6"/>
                  </a:cubicBezTo>
                  <a:cubicBezTo>
                    <a:pt x="47" y="4"/>
                    <a:pt x="45" y="5"/>
                    <a:pt x="45" y="5"/>
                  </a:cubicBezTo>
                  <a:cubicBezTo>
                    <a:pt x="45" y="6"/>
                    <a:pt x="45" y="6"/>
                    <a:pt x="45" y="7"/>
                  </a:cubicBezTo>
                  <a:cubicBezTo>
                    <a:pt x="44" y="8"/>
                    <a:pt x="44" y="8"/>
                    <a:pt x="43" y="8"/>
                  </a:cubicBezTo>
                  <a:cubicBezTo>
                    <a:pt x="43" y="8"/>
                    <a:pt x="40" y="9"/>
                    <a:pt x="41" y="9"/>
                  </a:cubicBezTo>
                  <a:cubicBezTo>
                    <a:pt x="40" y="9"/>
                    <a:pt x="38" y="7"/>
                    <a:pt x="38" y="9"/>
                  </a:cubicBezTo>
                  <a:cubicBezTo>
                    <a:pt x="37" y="10"/>
                    <a:pt x="37" y="8"/>
                    <a:pt x="37" y="8"/>
                  </a:cubicBezTo>
                  <a:cubicBezTo>
                    <a:pt x="36" y="8"/>
                    <a:pt x="35" y="7"/>
                    <a:pt x="34" y="7"/>
                  </a:cubicBezTo>
                  <a:cubicBezTo>
                    <a:pt x="33" y="9"/>
                    <a:pt x="32" y="7"/>
                    <a:pt x="31" y="6"/>
                  </a:cubicBezTo>
                  <a:cubicBezTo>
                    <a:pt x="31" y="6"/>
                    <a:pt x="29" y="9"/>
                    <a:pt x="28" y="9"/>
                  </a:cubicBezTo>
                  <a:cubicBezTo>
                    <a:pt x="27" y="9"/>
                    <a:pt x="26" y="9"/>
                    <a:pt x="25" y="8"/>
                  </a:cubicBezTo>
                  <a:cubicBezTo>
                    <a:pt x="25" y="6"/>
                    <a:pt x="26" y="6"/>
                    <a:pt x="27" y="4"/>
                  </a:cubicBezTo>
                  <a:cubicBezTo>
                    <a:pt x="29" y="2"/>
                    <a:pt x="27" y="4"/>
                    <a:pt x="26" y="2"/>
                  </a:cubicBezTo>
                  <a:cubicBezTo>
                    <a:pt x="24" y="2"/>
                    <a:pt x="26" y="0"/>
                    <a:pt x="24" y="0"/>
                  </a:cubicBezTo>
                  <a:cubicBezTo>
                    <a:pt x="23" y="0"/>
                    <a:pt x="22" y="1"/>
                    <a:pt x="20" y="2"/>
                  </a:cubicBezTo>
                  <a:cubicBezTo>
                    <a:pt x="17" y="2"/>
                    <a:pt x="15" y="5"/>
                    <a:pt x="12" y="8"/>
                  </a:cubicBezTo>
                  <a:cubicBezTo>
                    <a:pt x="12" y="8"/>
                    <a:pt x="12" y="9"/>
                    <a:pt x="12" y="9"/>
                  </a:cubicBezTo>
                  <a:cubicBezTo>
                    <a:pt x="13" y="10"/>
                    <a:pt x="13" y="11"/>
                    <a:pt x="13" y="12"/>
                  </a:cubicBezTo>
                  <a:cubicBezTo>
                    <a:pt x="14" y="13"/>
                    <a:pt x="13" y="14"/>
                    <a:pt x="13" y="15"/>
                  </a:cubicBezTo>
                  <a:cubicBezTo>
                    <a:pt x="13" y="18"/>
                    <a:pt x="14" y="21"/>
                    <a:pt x="15" y="23"/>
                  </a:cubicBezTo>
                  <a:cubicBezTo>
                    <a:pt x="15" y="26"/>
                    <a:pt x="17" y="28"/>
                    <a:pt x="17" y="31"/>
                  </a:cubicBezTo>
                  <a:cubicBezTo>
                    <a:pt x="16" y="33"/>
                    <a:pt x="16" y="36"/>
                    <a:pt x="16" y="38"/>
                  </a:cubicBezTo>
                  <a:cubicBezTo>
                    <a:pt x="15" y="42"/>
                    <a:pt x="12" y="47"/>
                    <a:pt x="12" y="51"/>
                  </a:cubicBezTo>
                  <a:cubicBezTo>
                    <a:pt x="12" y="56"/>
                    <a:pt x="9" y="61"/>
                    <a:pt x="8" y="66"/>
                  </a:cubicBezTo>
                  <a:cubicBezTo>
                    <a:pt x="7" y="68"/>
                    <a:pt x="6" y="69"/>
                    <a:pt x="5" y="70"/>
                  </a:cubicBezTo>
                  <a:cubicBezTo>
                    <a:pt x="2" y="72"/>
                    <a:pt x="3" y="72"/>
                    <a:pt x="3" y="75"/>
                  </a:cubicBezTo>
                  <a:cubicBezTo>
                    <a:pt x="3" y="77"/>
                    <a:pt x="2" y="80"/>
                    <a:pt x="1" y="82"/>
                  </a:cubicBezTo>
                  <a:cubicBezTo>
                    <a:pt x="1" y="84"/>
                    <a:pt x="0" y="87"/>
                    <a:pt x="1" y="88"/>
                  </a:cubicBezTo>
                  <a:cubicBezTo>
                    <a:pt x="2" y="89"/>
                    <a:pt x="4" y="89"/>
                    <a:pt x="5" y="90"/>
                  </a:cubicBezTo>
                  <a:cubicBezTo>
                    <a:pt x="7" y="92"/>
                    <a:pt x="6" y="94"/>
                    <a:pt x="5" y="96"/>
                  </a:cubicBezTo>
                  <a:cubicBezTo>
                    <a:pt x="7" y="96"/>
                    <a:pt x="8" y="94"/>
                    <a:pt x="11" y="95"/>
                  </a:cubicBezTo>
                  <a:cubicBezTo>
                    <a:pt x="12" y="95"/>
                    <a:pt x="12" y="97"/>
                    <a:pt x="13" y="98"/>
                  </a:cubicBezTo>
                  <a:cubicBezTo>
                    <a:pt x="15" y="102"/>
                    <a:pt x="12" y="105"/>
                    <a:pt x="13" y="108"/>
                  </a:cubicBezTo>
                  <a:cubicBezTo>
                    <a:pt x="14" y="113"/>
                    <a:pt x="13" y="117"/>
                    <a:pt x="12" y="121"/>
                  </a:cubicBezTo>
                  <a:cubicBezTo>
                    <a:pt x="12" y="123"/>
                    <a:pt x="12" y="125"/>
                    <a:pt x="11" y="127"/>
                  </a:cubicBezTo>
                  <a:cubicBezTo>
                    <a:pt x="11" y="128"/>
                    <a:pt x="9" y="130"/>
                    <a:pt x="10" y="131"/>
                  </a:cubicBezTo>
                  <a:cubicBezTo>
                    <a:pt x="13" y="131"/>
                    <a:pt x="15" y="128"/>
                    <a:pt x="19" y="128"/>
                  </a:cubicBezTo>
                  <a:cubicBezTo>
                    <a:pt x="20" y="128"/>
                    <a:pt x="22" y="129"/>
                    <a:pt x="24" y="129"/>
                  </a:cubicBezTo>
                  <a:cubicBezTo>
                    <a:pt x="25" y="129"/>
                    <a:pt x="26" y="129"/>
                    <a:pt x="28" y="130"/>
                  </a:cubicBezTo>
                  <a:cubicBezTo>
                    <a:pt x="30" y="131"/>
                    <a:pt x="32" y="132"/>
                    <a:pt x="35" y="130"/>
                  </a:cubicBezTo>
                  <a:cubicBezTo>
                    <a:pt x="37" y="129"/>
                    <a:pt x="38" y="126"/>
                    <a:pt x="41" y="126"/>
                  </a:cubicBezTo>
                  <a:cubicBezTo>
                    <a:pt x="43" y="126"/>
                    <a:pt x="46" y="125"/>
                    <a:pt x="48" y="126"/>
                  </a:cubicBezTo>
                  <a:cubicBezTo>
                    <a:pt x="46" y="125"/>
                    <a:pt x="43" y="126"/>
                    <a:pt x="40" y="126"/>
                  </a:cubicBezTo>
                  <a:close/>
                </a:path>
              </a:pathLst>
            </a:custGeom>
            <a:grpFill/>
            <a:ln w="3175" cap="rnd">
              <a:solidFill>
                <a:srgbClr val="C8C9C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5" name="Freeform 30">
              <a:extLst>
                <a:ext uri="{FF2B5EF4-FFF2-40B4-BE49-F238E27FC236}">
                  <a16:creationId xmlns:a16="http://schemas.microsoft.com/office/drawing/2014/main" id="{15FD5A88-2C09-D82B-360E-C4BCB6D23D6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85313" y="4006850"/>
              <a:ext cx="741363" cy="709612"/>
            </a:xfrm>
            <a:custGeom>
              <a:avLst/>
              <a:gdLst>
                <a:gd name="T0" fmla="*/ 2 w 195"/>
                <a:gd name="T1" fmla="*/ 33 h 186"/>
                <a:gd name="T2" fmla="*/ 5 w 195"/>
                <a:gd name="T3" fmla="*/ 31 h 186"/>
                <a:gd name="T4" fmla="*/ 17 w 195"/>
                <a:gd name="T5" fmla="*/ 127 h 186"/>
                <a:gd name="T6" fmla="*/ 24 w 195"/>
                <a:gd name="T7" fmla="*/ 131 h 186"/>
                <a:gd name="T8" fmla="*/ 33 w 195"/>
                <a:gd name="T9" fmla="*/ 133 h 186"/>
                <a:gd name="T10" fmla="*/ 41 w 195"/>
                <a:gd name="T11" fmla="*/ 135 h 186"/>
                <a:gd name="T12" fmla="*/ 40 w 195"/>
                <a:gd name="T13" fmla="*/ 142 h 186"/>
                <a:gd name="T14" fmla="*/ 46 w 195"/>
                <a:gd name="T15" fmla="*/ 148 h 186"/>
                <a:gd name="T16" fmla="*/ 54 w 195"/>
                <a:gd name="T17" fmla="*/ 149 h 186"/>
                <a:gd name="T18" fmla="*/ 54 w 195"/>
                <a:gd name="T19" fmla="*/ 142 h 186"/>
                <a:gd name="T20" fmla="*/ 64 w 195"/>
                <a:gd name="T21" fmla="*/ 147 h 186"/>
                <a:gd name="T22" fmla="*/ 68 w 195"/>
                <a:gd name="T23" fmla="*/ 151 h 186"/>
                <a:gd name="T24" fmla="*/ 73 w 195"/>
                <a:gd name="T25" fmla="*/ 156 h 186"/>
                <a:gd name="T26" fmla="*/ 83 w 195"/>
                <a:gd name="T27" fmla="*/ 157 h 186"/>
                <a:gd name="T28" fmla="*/ 90 w 195"/>
                <a:gd name="T29" fmla="*/ 166 h 186"/>
                <a:gd name="T30" fmla="*/ 97 w 195"/>
                <a:gd name="T31" fmla="*/ 174 h 186"/>
                <a:gd name="T32" fmla="*/ 102 w 195"/>
                <a:gd name="T33" fmla="*/ 169 h 186"/>
                <a:gd name="T34" fmla="*/ 105 w 195"/>
                <a:gd name="T35" fmla="*/ 171 h 186"/>
                <a:gd name="T36" fmla="*/ 110 w 195"/>
                <a:gd name="T37" fmla="*/ 175 h 186"/>
                <a:gd name="T38" fmla="*/ 113 w 195"/>
                <a:gd name="T39" fmla="*/ 179 h 186"/>
                <a:gd name="T40" fmla="*/ 117 w 195"/>
                <a:gd name="T41" fmla="*/ 178 h 186"/>
                <a:gd name="T42" fmla="*/ 124 w 195"/>
                <a:gd name="T43" fmla="*/ 174 h 186"/>
                <a:gd name="T44" fmla="*/ 130 w 195"/>
                <a:gd name="T45" fmla="*/ 175 h 186"/>
                <a:gd name="T46" fmla="*/ 137 w 195"/>
                <a:gd name="T47" fmla="*/ 173 h 186"/>
                <a:gd name="T48" fmla="*/ 146 w 195"/>
                <a:gd name="T49" fmla="*/ 173 h 186"/>
                <a:gd name="T50" fmla="*/ 151 w 195"/>
                <a:gd name="T51" fmla="*/ 174 h 186"/>
                <a:gd name="T52" fmla="*/ 162 w 195"/>
                <a:gd name="T53" fmla="*/ 183 h 186"/>
                <a:gd name="T54" fmla="*/ 169 w 195"/>
                <a:gd name="T55" fmla="*/ 186 h 186"/>
                <a:gd name="T56" fmla="*/ 167 w 195"/>
                <a:gd name="T57" fmla="*/ 179 h 186"/>
                <a:gd name="T58" fmla="*/ 167 w 195"/>
                <a:gd name="T59" fmla="*/ 167 h 186"/>
                <a:gd name="T60" fmla="*/ 178 w 195"/>
                <a:gd name="T61" fmla="*/ 153 h 186"/>
                <a:gd name="T62" fmla="*/ 188 w 195"/>
                <a:gd name="T63" fmla="*/ 144 h 186"/>
                <a:gd name="T64" fmla="*/ 194 w 195"/>
                <a:gd name="T65" fmla="*/ 133 h 186"/>
                <a:gd name="T66" fmla="*/ 193 w 195"/>
                <a:gd name="T67" fmla="*/ 127 h 186"/>
                <a:gd name="T68" fmla="*/ 187 w 195"/>
                <a:gd name="T69" fmla="*/ 116 h 186"/>
                <a:gd name="T70" fmla="*/ 185 w 195"/>
                <a:gd name="T71" fmla="*/ 106 h 186"/>
                <a:gd name="T72" fmla="*/ 178 w 195"/>
                <a:gd name="T73" fmla="*/ 85 h 186"/>
                <a:gd name="T74" fmla="*/ 192 w 195"/>
                <a:gd name="T75" fmla="*/ 71 h 186"/>
                <a:gd name="T76" fmla="*/ 190 w 195"/>
                <a:gd name="T77" fmla="*/ 52 h 186"/>
                <a:gd name="T78" fmla="*/ 183 w 195"/>
                <a:gd name="T79" fmla="*/ 31 h 186"/>
                <a:gd name="T80" fmla="*/ 175 w 195"/>
                <a:gd name="T81" fmla="*/ 19 h 186"/>
                <a:gd name="T82" fmla="*/ 168 w 195"/>
                <a:gd name="T83" fmla="*/ 16 h 186"/>
                <a:gd name="T84" fmla="*/ 139 w 195"/>
                <a:gd name="T85" fmla="*/ 16 h 186"/>
                <a:gd name="T86" fmla="*/ 108 w 195"/>
                <a:gd name="T87" fmla="*/ 13 h 186"/>
                <a:gd name="T88" fmla="*/ 90 w 195"/>
                <a:gd name="T89" fmla="*/ 15 h 186"/>
                <a:gd name="T90" fmla="*/ 84 w 195"/>
                <a:gd name="T91" fmla="*/ 2 h 186"/>
                <a:gd name="T92" fmla="*/ 92 w 195"/>
                <a:gd name="T93" fmla="*/ 8 h 186"/>
                <a:gd name="T94" fmla="*/ 80 w 195"/>
                <a:gd name="T95" fmla="*/ 0 h 186"/>
                <a:gd name="T96" fmla="*/ 55 w 195"/>
                <a:gd name="T97" fmla="*/ 8 h 186"/>
                <a:gd name="T98" fmla="*/ 39 w 195"/>
                <a:gd name="T99" fmla="*/ 20 h 186"/>
                <a:gd name="T100" fmla="*/ 22 w 195"/>
                <a:gd name="T101" fmla="*/ 25 h 186"/>
                <a:gd name="T102" fmla="*/ 7 w 195"/>
                <a:gd name="T103" fmla="*/ 30 h 186"/>
                <a:gd name="T104" fmla="*/ 9 w 195"/>
                <a:gd name="T105" fmla="*/ 39 h 186"/>
                <a:gd name="T106" fmla="*/ 8 w 195"/>
                <a:gd name="T107" fmla="*/ 39 h 186"/>
                <a:gd name="T108" fmla="*/ 5 w 195"/>
                <a:gd name="T109" fmla="*/ 45 h 186"/>
                <a:gd name="T110" fmla="*/ 4 w 195"/>
                <a:gd name="T111" fmla="*/ 60 h 186"/>
                <a:gd name="T112" fmla="*/ 9 w 195"/>
                <a:gd name="T113" fmla="*/ 74 h 186"/>
                <a:gd name="T114" fmla="*/ 11 w 195"/>
                <a:gd name="T115" fmla="*/ 85 h 186"/>
                <a:gd name="T116" fmla="*/ 12 w 195"/>
                <a:gd name="T117" fmla="*/ 93 h 186"/>
                <a:gd name="T118" fmla="*/ 11 w 195"/>
                <a:gd name="T119" fmla="*/ 98 h 186"/>
                <a:gd name="T120" fmla="*/ 14 w 195"/>
                <a:gd name="T121" fmla="*/ 110 h 186"/>
                <a:gd name="T122" fmla="*/ 16 w 195"/>
                <a:gd name="T123" fmla="*/ 123 h 186"/>
                <a:gd name="T124" fmla="*/ 17 w 195"/>
                <a:gd name="T125" fmla="*/ 127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95" h="186">
                  <a:moveTo>
                    <a:pt x="5" y="34"/>
                  </a:moveTo>
                  <a:cubicBezTo>
                    <a:pt x="3" y="35"/>
                    <a:pt x="3" y="33"/>
                    <a:pt x="2" y="33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3" y="31"/>
                    <a:pt x="4" y="30"/>
                    <a:pt x="5" y="31"/>
                  </a:cubicBezTo>
                  <a:cubicBezTo>
                    <a:pt x="6" y="32"/>
                    <a:pt x="5" y="33"/>
                    <a:pt x="5" y="34"/>
                  </a:cubicBezTo>
                  <a:close/>
                  <a:moveTo>
                    <a:pt x="17" y="127"/>
                  </a:moveTo>
                  <a:cubicBezTo>
                    <a:pt x="17" y="125"/>
                    <a:pt x="19" y="123"/>
                    <a:pt x="21" y="125"/>
                  </a:cubicBezTo>
                  <a:cubicBezTo>
                    <a:pt x="22" y="127"/>
                    <a:pt x="23" y="130"/>
                    <a:pt x="24" y="131"/>
                  </a:cubicBezTo>
                  <a:cubicBezTo>
                    <a:pt x="26" y="132"/>
                    <a:pt x="29" y="132"/>
                    <a:pt x="31" y="133"/>
                  </a:cubicBezTo>
                  <a:cubicBezTo>
                    <a:pt x="32" y="133"/>
                    <a:pt x="33" y="133"/>
                    <a:pt x="33" y="133"/>
                  </a:cubicBezTo>
                  <a:cubicBezTo>
                    <a:pt x="34" y="134"/>
                    <a:pt x="35" y="135"/>
                    <a:pt x="36" y="136"/>
                  </a:cubicBezTo>
                  <a:cubicBezTo>
                    <a:pt x="38" y="137"/>
                    <a:pt x="40" y="136"/>
                    <a:pt x="41" y="135"/>
                  </a:cubicBezTo>
                  <a:cubicBezTo>
                    <a:pt x="43" y="135"/>
                    <a:pt x="46" y="137"/>
                    <a:pt x="44" y="139"/>
                  </a:cubicBezTo>
                  <a:cubicBezTo>
                    <a:pt x="43" y="141"/>
                    <a:pt x="41" y="140"/>
                    <a:pt x="40" y="142"/>
                  </a:cubicBezTo>
                  <a:cubicBezTo>
                    <a:pt x="39" y="144"/>
                    <a:pt x="42" y="144"/>
                    <a:pt x="43" y="144"/>
                  </a:cubicBezTo>
                  <a:cubicBezTo>
                    <a:pt x="44" y="145"/>
                    <a:pt x="46" y="147"/>
                    <a:pt x="46" y="148"/>
                  </a:cubicBezTo>
                  <a:cubicBezTo>
                    <a:pt x="47" y="149"/>
                    <a:pt x="46" y="151"/>
                    <a:pt x="48" y="152"/>
                  </a:cubicBezTo>
                  <a:cubicBezTo>
                    <a:pt x="49" y="152"/>
                    <a:pt x="53" y="150"/>
                    <a:pt x="54" y="149"/>
                  </a:cubicBezTo>
                  <a:cubicBezTo>
                    <a:pt x="56" y="148"/>
                    <a:pt x="55" y="148"/>
                    <a:pt x="54" y="146"/>
                  </a:cubicBezTo>
                  <a:cubicBezTo>
                    <a:pt x="54" y="145"/>
                    <a:pt x="53" y="143"/>
                    <a:pt x="54" y="142"/>
                  </a:cubicBezTo>
                  <a:cubicBezTo>
                    <a:pt x="55" y="142"/>
                    <a:pt x="59" y="144"/>
                    <a:pt x="60" y="145"/>
                  </a:cubicBezTo>
                  <a:cubicBezTo>
                    <a:pt x="61" y="145"/>
                    <a:pt x="62" y="147"/>
                    <a:pt x="64" y="147"/>
                  </a:cubicBezTo>
                  <a:cubicBezTo>
                    <a:pt x="66" y="148"/>
                    <a:pt x="68" y="145"/>
                    <a:pt x="71" y="146"/>
                  </a:cubicBezTo>
                  <a:cubicBezTo>
                    <a:pt x="71" y="149"/>
                    <a:pt x="67" y="150"/>
                    <a:pt x="68" y="151"/>
                  </a:cubicBezTo>
                  <a:cubicBezTo>
                    <a:pt x="68" y="152"/>
                    <a:pt x="70" y="153"/>
                    <a:pt x="70" y="153"/>
                  </a:cubicBezTo>
                  <a:cubicBezTo>
                    <a:pt x="71" y="154"/>
                    <a:pt x="73" y="155"/>
                    <a:pt x="73" y="156"/>
                  </a:cubicBezTo>
                  <a:cubicBezTo>
                    <a:pt x="75" y="156"/>
                    <a:pt x="75" y="154"/>
                    <a:pt x="77" y="154"/>
                  </a:cubicBezTo>
                  <a:cubicBezTo>
                    <a:pt x="79" y="155"/>
                    <a:pt x="81" y="157"/>
                    <a:pt x="83" y="157"/>
                  </a:cubicBezTo>
                  <a:cubicBezTo>
                    <a:pt x="86" y="158"/>
                    <a:pt x="86" y="159"/>
                    <a:pt x="87" y="161"/>
                  </a:cubicBezTo>
                  <a:cubicBezTo>
                    <a:pt x="87" y="164"/>
                    <a:pt x="88" y="164"/>
                    <a:pt x="90" y="166"/>
                  </a:cubicBezTo>
                  <a:cubicBezTo>
                    <a:pt x="92" y="168"/>
                    <a:pt x="92" y="170"/>
                    <a:pt x="93" y="172"/>
                  </a:cubicBezTo>
                  <a:cubicBezTo>
                    <a:pt x="93" y="174"/>
                    <a:pt x="96" y="175"/>
                    <a:pt x="97" y="174"/>
                  </a:cubicBezTo>
                  <a:cubicBezTo>
                    <a:pt x="98" y="173"/>
                    <a:pt x="98" y="171"/>
                    <a:pt x="99" y="170"/>
                  </a:cubicBezTo>
                  <a:cubicBezTo>
                    <a:pt x="100" y="169"/>
                    <a:pt x="101" y="170"/>
                    <a:pt x="102" y="169"/>
                  </a:cubicBezTo>
                  <a:cubicBezTo>
                    <a:pt x="103" y="169"/>
                    <a:pt x="103" y="168"/>
                    <a:pt x="104" y="167"/>
                  </a:cubicBezTo>
                  <a:cubicBezTo>
                    <a:pt x="105" y="168"/>
                    <a:pt x="104" y="170"/>
                    <a:pt x="105" y="171"/>
                  </a:cubicBezTo>
                  <a:cubicBezTo>
                    <a:pt x="105" y="172"/>
                    <a:pt x="107" y="173"/>
                    <a:pt x="108" y="173"/>
                  </a:cubicBezTo>
                  <a:cubicBezTo>
                    <a:pt x="109" y="174"/>
                    <a:pt x="110" y="174"/>
                    <a:pt x="110" y="175"/>
                  </a:cubicBezTo>
                  <a:cubicBezTo>
                    <a:pt x="111" y="176"/>
                    <a:pt x="110" y="178"/>
                    <a:pt x="111" y="180"/>
                  </a:cubicBezTo>
                  <a:cubicBezTo>
                    <a:pt x="112" y="180"/>
                    <a:pt x="112" y="179"/>
                    <a:pt x="113" y="179"/>
                  </a:cubicBezTo>
                  <a:cubicBezTo>
                    <a:pt x="114" y="179"/>
                    <a:pt x="115" y="180"/>
                    <a:pt x="116" y="179"/>
                  </a:cubicBezTo>
                  <a:cubicBezTo>
                    <a:pt x="116" y="179"/>
                    <a:pt x="116" y="178"/>
                    <a:pt x="117" y="178"/>
                  </a:cubicBezTo>
                  <a:cubicBezTo>
                    <a:pt x="118" y="177"/>
                    <a:pt x="119" y="176"/>
                    <a:pt x="120" y="175"/>
                  </a:cubicBezTo>
                  <a:cubicBezTo>
                    <a:pt x="122" y="174"/>
                    <a:pt x="122" y="173"/>
                    <a:pt x="124" y="174"/>
                  </a:cubicBezTo>
                  <a:cubicBezTo>
                    <a:pt x="125" y="174"/>
                    <a:pt x="126" y="174"/>
                    <a:pt x="127" y="174"/>
                  </a:cubicBezTo>
                  <a:cubicBezTo>
                    <a:pt x="128" y="174"/>
                    <a:pt x="129" y="174"/>
                    <a:pt x="130" y="175"/>
                  </a:cubicBezTo>
                  <a:cubicBezTo>
                    <a:pt x="131" y="175"/>
                    <a:pt x="132" y="177"/>
                    <a:pt x="134" y="176"/>
                  </a:cubicBezTo>
                  <a:cubicBezTo>
                    <a:pt x="135" y="175"/>
                    <a:pt x="135" y="174"/>
                    <a:pt x="137" y="173"/>
                  </a:cubicBezTo>
                  <a:cubicBezTo>
                    <a:pt x="138" y="172"/>
                    <a:pt x="141" y="173"/>
                    <a:pt x="142" y="173"/>
                  </a:cubicBezTo>
                  <a:cubicBezTo>
                    <a:pt x="144" y="173"/>
                    <a:pt x="145" y="173"/>
                    <a:pt x="146" y="173"/>
                  </a:cubicBezTo>
                  <a:cubicBezTo>
                    <a:pt x="147" y="174"/>
                    <a:pt x="147" y="175"/>
                    <a:pt x="148" y="175"/>
                  </a:cubicBezTo>
                  <a:cubicBezTo>
                    <a:pt x="150" y="175"/>
                    <a:pt x="150" y="174"/>
                    <a:pt x="151" y="174"/>
                  </a:cubicBezTo>
                  <a:cubicBezTo>
                    <a:pt x="153" y="175"/>
                    <a:pt x="154" y="178"/>
                    <a:pt x="155" y="179"/>
                  </a:cubicBezTo>
                  <a:cubicBezTo>
                    <a:pt x="157" y="181"/>
                    <a:pt x="160" y="182"/>
                    <a:pt x="162" y="183"/>
                  </a:cubicBezTo>
                  <a:cubicBezTo>
                    <a:pt x="163" y="183"/>
                    <a:pt x="165" y="183"/>
                    <a:pt x="166" y="184"/>
                  </a:cubicBezTo>
                  <a:cubicBezTo>
                    <a:pt x="167" y="184"/>
                    <a:pt x="168" y="185"/>
                    <a:pt x="169" y="186"/>
                  </a:cubicBezTo>
                  <a:cubicBezTo>
                    <a:pt x="170" y="186"/>
                    <a:pt x="171" y="185"/>
                    <a:pt x="170" y="183"/>
                  </a:cubicBezTo>
                  <a:cubicBezTo>
                    <a:pt x="169" y="181"/>
                    <a:pt x="167" y="181"/>
                    <a:pt x="167" y="179"/>
                  </a:cubicBezTo>
                  <a:cubicBezTo>
                    <a:pt x="167" y="176"/>
                    <a:pt x="168" y="175"/>
                    <a:pt x="167" y="172"/>
                  </a:cubicBezTo>
                  <a:cubicBezTo>
                    <a:pt x="166" y="170"/>
                    <a:pt x="166" y="169"/>
                    <a:pt x="167" y="167"/>
                  </a:cubicBezTo>
                  <a:cubicBezTo>
                    <a:pt x="169" y="164"/>
                    <a:pt x="171" y="162"/>
                    <a:pt x="173" y="159"/>
                  </a:cubicBezTo>
                  <a:cubicBezTo>
                    <a:pt x="175" y="157"/>
                    <a:pt x="176" y="155"/>
                    <a:pt x="178" y="153"/>
                  </a:cubicBezTo>
                  <a:cubicBezTo>
                    <a:pt x="181" y="151"/>
                    <a:pt x="183" y="149"/>
                    <a:pt x="185" y="147"/>
                  </a:cubicBezTo>
                  <a:cubicBezTo>
                    <a:pt x="186" y="146"/>
                    <a:pt x="187" y="145"/>
                    <a:pt x="188" y="144"/>
                  </a:cubicBezTo>
                  <a:cubicBezTo>
                    <a:pt x="190" y="144"/>
                    <a:pt x="192" y="144"/>
                    <a:pt x="193" y="143"/>
                  </a:cubicBezTo>
                  <a:cubicBezTo>
                    <a:pt x="193" y="139"/>
                    <a:pt x="195" y="137"/>
                    <a:pt x="194" y="133"/>
                  </a:cubicBezTo>
                  <a:cubicBezTo>
                    <a:pt x="192" y="132"/>
                    <a:pt x="193" y="130"/>
                    <a:pt x="195" y="130"/>
                  </a:cubicBezTo>
                  <a:cubicBezTo>
                    <a:pt x="195" y="128"/>
                    <a:pt x="194" y="128"/>
                    <a:pt x="193" y="127"/>
                  </a:cubicBezTo>
                  <a:cubicBezTo>
                    <a:pt x="192" y="126"/>
                    <a:pt x="191" y="124"/>
                    <a:pt x="191" y="123"/>
                  </a:cubicBezTo>
                  <a:cubicBezTo>
                    <a:pt x="190" y="121"/>
                    <a:pt x="188" y="118"/>
                    <a:pt x="187" y="116"/>
                  </a:cubicBezTo>
                  <a:cubicBezTo>
                    <a:pt x="185" y="115"/>
                    <a:pt x="186" y="114"/>
                    <a:pt x="187" y="113"/>
                  </a:cubicBezTo>
                  <a:cubicBezTo>
                    <a:pt x="187" y="110"/>
                    <a:pt x="185" y="109"/>
                    <a:pt x="185" y="106"/>
                  </a:cubicBezTo>
                  <a:cubicBezTo>
                    <a:pt x="183" y="102"/>
                    <a:pt x="188" y="97"/>
                    <a:pt x="186" y="92"/>
                  </a:cubicBezTo>
                  <a:cubicBezTo>
                    <a:pt x="185" y="89"/>
                    <a:pt x="180" y="88"/>
                    <a:pt x="178" y="85"/>
                  </a:cubicBezTo>
                  <a:cubicBezTo>
                    <a:pt x="175" y="81"/>
                    <a:pt x="182" y="77"/>
                    <a:pt x="185" y="76"/>
                  </a:cubicBezTo>
                  <a:cubicBezTo>
                    <a:pt x="187" y="74"/>
                    <a:pt x="191" y="74"/>
                    <a:pt x="192" y="71"/>
                  </a:cubicBezTo>
                  <a:cubicBezTo>
                    <a:pt x="193" y="67"/>
                    <a:pt x="191" y="63"/>
                    <a:pt x="191" y="59"/>
                  </a:cubicBezTo>
                  <a:cubicBezTo>
                    <a:pt x="190" y="57"/>
                    <a:pt x="190" y="54"/>
                    <a:pt x="190" y="52"/>
                  </a:cubicBezTo>
                  <a:cubicBezTo>
                    <a:pt x="189" y="50"/>
                    <a:pt x="188" y="47"/>
                    <a:pt x="186" y="45"/>
                  </a:cubicBezTo>
                  <a:cubicBezTo>
                    <a:pt x="185" y="41"/>
                    <a:pt x="183" y="36"/>
                    <a:pt x="183" y="31"/>
                  </a:cubicBezTo>
                  <a:cubicBezTo>
                    <a:pt x="183" y="26"/>
                    <a:pt x="183" y="23"/>
                    <a:pt x="178" y="20"/>
                  </a:cubicBezTo>
                  <a:cubicBezTo>
                    <a:pt x="177" y="19"/>
                    <a:pt x="176" y="19"/>
                    <a:pt x="175" y="19"/>
                  </a:cubicBezTo>
                  <a:cubicBezTo>
                    <a:pt x="174" y="18"/>
                    <a:pt x="174" y="17"/>
                    <a:pt x="173" y="17"/>
                  </a:cubicBezTo>
                  <a:cubicBezTo>
                    <a:pt x="171" y="16"/>
                    <a:pt x="170" y="17"/>
                    <a:pt x="168" y="16"/>
                  </a:cubicBezTo>
                  <a:cubicBezTo>
                    <a:pt x="164" y="17"/>
                    <a:pt x="159" y="16"/>
                    <a:pt x="155" y="16"/>
                  </a:cubicBezTo>
                  <a:cubicBezTo>
                    <a:pt x="149" y="16"/>
                    <a:pt x="144" y="16"/>
                    <a:pt x="139" y="16"/>
                  </a:cubicBezTo>
                  <a:cubicBezTo>
                    <a:pt x="134" y="16"/>
                    <a:pt x="129" y="14"/>
                    <a:pt x="124" y="14"/>
                  </a:cubicBezTo>
                  <a:cubicBezTo>
                    <a:pt x="119" y="14"/>
                    <a:pt x="113" y="14"/>
                    <a:pt x="108" y="13"/>
                  </a:cubicBezTo>
                  <a:cubicBezTo>
                    <a:pt x="104" y="16"/>
                    <a:pt x="100" y="16"/>
                    <a:pt x="96" y="16"/>
                  </a:cubicBezTo>
                  <a:cubicBezTo>
                    <a:pt x="93" y="16"/>
                    <a:pt x="92" y="16"/>
                    <a:pt x="90" y="15"/>
                  </a:cubicBezTo>
                  <a:cubicBezTo>
                    <a:pt x="87" y="14"/>
                    <a:pt x="87" y="14"/>
                    <a:pt x="87" y="11"/>
                  </a:cubicBezTo>
                  <a:cubicBezTo>
                    <a:pt x="86" y="10"/>
                    <a:pt x="83" y="3"/>
                    <a:pt x="84" y="2"/>
                  </a:cubicBezTo>
                  <a:cubicBezTo>
                    <a:pt x="86" y="2"/>
                    <a:pt x="88" y="4"/>
                    <a:pt x="89" y="5"/>
                  </a:cubicBezTo>
                  <a:cubicBezTo>
                    <a:pt x="90" y="6"/>
                    <a:pt x="91" y="8"/>
                    <a:pt x="92" y="8"/>
                  </a:cubicBezTo>
                  <a:cubicBezTo>
                    <a:pt x="92" y="5"/>
                    <a:pt x="89" y="4"/>
                    <a:pt x="88" y="2"/>
                  </a:cubicBezTo>
                  <a:cubicBezTo>
                    <a:pt x="85" y="0"/>
                    <a:pt x="83" y="0"/>
                    <a:pt x="80" y="0"/>
                  </a:cubicBezTo>
                  <a:cubicBezTo>
                    <a:pt x="74" y="0"/>
                    <a:pt x="69" y="2"/>
                    <a:pt x="63" y="4"/>
                  </a:cubicBezTo>
                  <a:cubicBezTo>
                    <a:pt x="61" y="5"/>
                    <a:pt x="58" y="7"/>
                    <a:pt x="55" y="8"/>
                  </a:cubicBezTo>
                  <a:cubicBezTo>
                    <a:pt x="53" y="9"/>
                    <a:pt x="49" y="9"/>
                    <a:pt x="47" y="11"/>
                  </a:cubicBezTo>
                  <a:cubicBezTo>
                    <a:pt x="44" y="13"/>
                    <a:pt x="43" y="19"/>
                    <a:pt x="39" y="20"/>
                  </a:cubicBezTo>
                  <a:cubicBezTo>
                    <a:pt x="36" y="20"/>
                    <a:pt x="33" y="20"/>
                    <a:pt x="31" y="22"/>
                  </a:cubicBezTo>
                  <a:cubicBezTo>
                    <a:pt x="28" y="23"/>
                    <a:pt x="25" y="24"/>
                    <a:pt x="22" y="25"/>
                  </a:cubicBezTo>
                  <a:cubicBezTo>
                    <a:pt x="19" y="25"/>
                    <a:pt x="17" y="26"/>
                    <a:pt x="14" y="28"/>
                  </a:cubicBezTo>
                  <a:cubicBezTo>
                    <a:pt x="12" y="28"/>
                    <a:pt x="8" y="29"/>
                    <a:pt x="7" y="30"/>
                  </a:cubicBezTo>
                  <a:cubicBezTo>
                    <a:pt x="5" y="33"/>
                    <a:pt x="9" y="33"/>
                    <a:pt x="10" y="34"/>
                  </a:cubicBezTo>
                  <a:cubicBezTo>
                    <a:pt x="11" y="36"/>
                    <a:pt x="9" y="37"/>
                    <a:pt x="9" y="39"/>
                  </a:cubicBezTo>
                  <a:cubicBezTo>
                    <a:pt x="9" y="39"/>
                    <a:pt x="11" y="41"/>
                    <a:pt x="10" y="41"/>
                  </a:cubicBezTo>
                  <a:cubicBezTo>
                    <a:pt x="9" y="41"/>
                    <a:pt x="8" y="40"/>
                    <a:pt x="8" y="39"/>
                  </a:cubicBezTo>
                  <a:cubicBezTo>
                    <a:pt x="7" y="39"/>
                    <a:pt x="3" y="37"/>
                    <a:pt x="2" y="37"/>
                  </a:cubicBezTo>
                  <a:cubicBezTo>
                    <a:pt x="3" y="40"/>
                    <a:pt x="3" y="43"/>
                    <a:pt x="5" y="45"/>
                  </a:cubicBezTo>
                  <a:cubicBezTo>
                    <a:pt x="6" y="48"/>
                    <a:pt x="6" y="51"/>
                    <a:pt x="6" y="54"/>
                  </a:cubicBezTo>
                  <a:cubicBezTo>
                    <a:pt x="6" y="56"/>
                    <a:pt x="5" y="58"/>
                    <a:pt x="4" y="60"/>
                  </a:cubicBezTo>
                  <a:cubicBezTo>
                    <a:pt x="2" y="62"/>
                    <a:pt x="0" y="64"/>
                    <a:pt x="0" y="67"/>
                  </a:cubicBezTo>
                  <a:cubicBezTo>
                    <a:pt x="3" y="69"/>
                    <a:pt x="7" y="71"/>
                    <a:pt x="9" y="74"/>
                  </a:cubicBezTo>
                  <a:cubicBezTo>
                    <a:pt x="11" y="77"/>
                    <a:pt x="8" y="79"/>
                    <a:pt x="9" y="82"/>
                  </a:cubicBezTo>
                  <a:cubicBezTo>
                    <a:pt x="9" y="83"/>
                    <a:pt x="10" y="84"/>
                    <a:pt x="11" y="85"/>
                  </a:cubicBezTo>
                  <a:cubicBezTo>
                    <a:pt x="11" y="87"/>
                    <a:pt x="11" y="88"/>
                    <a:pt x="11" y="90"/>
                  </a:cubicBezTo>
                  <a:cubicBezTo>
                    <a:pt x="12" y="91"/>
                    <a:pt x="13" y="91"/>
                    <a:pt x="12" y="93"/>
                  </a:cubicBezTo>
                  <a:cubicBezTo>
                    <a:pt x="12" y="94"/>
                    <a:pt x="11" y="94"/>
                    <a:pt x="11" y="95"/>
                  </a:cubicBezTo>
                  <a:cubicBezTo>
                    <a:pt x="11" y="96"/>
                    <a:pt x="11" y="97"/>
                    <a:pt x="11" y="98"/>
                  </a:cubicBezTo>
                  <a:cubicBezTo>
                    <a:pt x="8" y="98"/>
                    <a:pt x="10" y="102"/>
                    <a:pt x="11" y="104"/>
                  </a:cubicBezTo>
                  <a:cubicBezTo>
                    <a:pt x="12" y="106"/>
                    <a:pt x="12" y="108"/>
                    <a:pt x="14" y="110"/>
                  </a:cubicBezTo>
                  <a:cubicBezTo>
                    <a:pt x="16" y="112"/>
                    <a:pt x="18" y="115"/>
                    <a:pt x="17" y="118"/>
                  </a:cubicBezTo>
                  <a:cubicBezTo>
                    <a:pt x="17" y="120"/>
                    <a:pt x="16" y="121"/>
                    <a:pt x="16" y="123"/>
                  </a:cubicBezTo>
                  <a:cubicBezTo>
                    <a:pt x="16" y="125"/>
                    <a:pt x="15" y="127"/>
                    <a:pt x="14" y="129"/>
                  </a:cubicBezTo>
                  <a:cubicBezTo>
                    <a:pt x="15" y="129"/>
                    <a:pt x="16" y="129"/>
                    <a:pt x="17" y="127"/>
                  </a:cubicBezTo>
                  <a:close/>
                </a:path>
              </a:pathLst>
            </a:custGeom>
            <a:grpFill/>
            <a:ln w="3175" cap="rnd">
              <a:solidFill>
                <a:srgbClr val="C8C9C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6" name="Freeform 31">
              <a:extLst>
                <a:ext uri="{FF2B5EF4-FFF2-40B4-BE49-F238E27FC236}">
                  <a16:creationId xmlns:a16="http://schemas.microsoft.com/office/drawing/2014/main" id="{43A285B8-D36E-1DBB-E561-C983A7D7EF7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21938" y="4773613"/>
              <a:ext cx="254000" cy="327025"/>
            </a:xfrm>
            <a:custGeom>
              <a:avLst/>
              <a:gdLst>
                <a:gd name="T0" fmla="*/ 35 w 67"/>
                <a:gd name="T1" fmla="*/ 82 h 86"/>
                <a:gd name="T2" fmla="*/ 40 w 67"/>
                <a:gd name="T3" fmla="*/ 73 h 86"/>
                <a:gd name="T4" fmla="*/ 44 w 67"/>
                <a:gd name="T5" fmla="*/ 70 h 86"/>
                <a:gd name="T6" fmla="*/ 44 w 67"/>
                <a:gd name="T7" fmla="*/ 65 h 86"/>
                <a:gd name="T8" fmla="*/ 48 w 67"/>
                <a:gd name="T9" fmla="*/ 57 h 86"/>
                <a:gd name="T10" fmla="*/ 51 w 67"/>
                <a:gd name="T11" fmla="*/ 59 h 86"/>
                <a:gd name="T12" fmla="*/ 57 w 67"/>
                <a:gd name="T13" fmla="*/ 61 h 86"/>
                <a:gd name="T14" fmla="*/ 61 w 67"/>
                <a:gd name="T15" fmla="*/ 61 h 86"/>
                <a:gd name="T16" fmla="*/ 63 w 67"/>
                <a:gd name="T17" fmla="*/ 57 h 86"/>
                <a:gd name="T18" fmla="*/ 60 w 67"/>
                <a:gd name="T19" fmla="*/ 47 h 86"/>
                <a:gd name="T20" fmla="*/ 56 w 67"/>
                <a:gd name="T21" fmla="*/ 42 h 86"/>
                <a:gd name="T22" fmla="*/ 55 w 67"/>
                <a:gd name="T23" fmla="*/ 38 h 86"/>
                <a:gd name="T24" fmla="*/ 54 w 67"/>
                <a:gd name="T25" fmla="*/ 34 h 86"/>
                <a:gd name="T26" fmla="*/ 49 w 67"/>
                <a:gd name="T27" fmla="*/ 30 h 86"/>
                <a:gd name="T28" fmla="*/ 49 w 67"/>
                <a:gd name="T29" fmla="*/ 23 h 86"/>
                <a:gd name="T30" fmla="*/ 49 w 67"/>
                <a:gd name="T31" fmla="*/ 20 h 86"/>
                <a:gd name="T32" fmla="*/ 46 w 67"/>
                <a:gd name="T33" fmla="*/ 16 h 86"/>
                <a:gd name="T34" fmla="*/ 41 w 67"/>
                <a:gd name="T35" fmla="*/ 11 h 86"/>
                <a:gd name="T36" fmla="*/ 35 w 67"/>
                <a:gd name="T37" fmla="*/ 10 h 86"/>
                <a:gd name="T38" fmla="*/ 32 w 67"/>
                <a:gd name="T39" fmla="*/ 10 h 86"/>
                <a:gd name="T40" fmla="*/ 29 w 67"/>
                <a:gd name="T41" fmla="*/ 7 h 86"/>
                <a:gd name="T42" fmla="*/ 28 w 67"/>
                <a:gd name="T43" fmla="*/ 7 h 86"/>
                <a:gd name="T44" fmla="*/ 24 w 67"/>
                <a:gd name="T45" fmla="*/ 4 h 86"/>
                <a:gd name="T46" fmla="*/ 19 w 67"/>
                <a:gd name="T47" fmla="*/ 1 h 86"/>
                <a:gd name="T48" fmla="*/ 14 w 67"/>
                <a:gd name="T49" fmla="*/ 1 h 86"/>
                <a:gd name="T50" fmla="*/ 11 w 67"/>
                <a:gd name="T51" fmla="*/ 3 h 86"/>
                <a:gd name="T52" fmla="*/ 6 w 67"/>
                <a:gd name="T53" fmla="*/ 3 h 86"/>
                <a:gd name="T54" fmla="*/ 0 w 67"/>
                <a:gd name="T55" fmla="*/ 5 h 86"/>
                <a:gd name="T56" fmla="*/ 10 w 67"/>
                <a:gd name="T57" fmla="*/ 20 h 86"/>
                <a:gd name="T58" fmla="*/ 16 w 67"/>
                <a:gd name="T59" fmla="*/ 29 h 86"/>
                <a:gd name="T60" fmla="*/ 22 w 67"/>
                <a:gd name="T61" fmla="*/ 38 h 86"/>
                <a:gd name="T62" fmla="*/ 30 w 67"/>
                <a:gd name="T63" fmla="*/ 55 h 86"/>
                <a:gd name="T64" fmla="*/ 28 w 67"/>
                <a:gd name="T65" fmla="*/ 65 h 86"/>
                <a:gd name="T66" fmla="*/ 28 w 67"/>
                <a:gd name="T67" fmla="*/ 81 h 86"/>
                <a:gd name="T68" fmla="*/ 35 w 67"/>
                <a:gd name="T69" fmla="*/ 85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7" h="86">
                  <a:moveTo>
                    <a:pt x="35" y="85"/>
                  </a:moveTo>
                  <a:cubicBezTo>
                    <a:pt x="36" y="83"/>
                    <a:pt x="36" y="83"/>
                    <a:pt x="35" y="82"/>
                  </a:cubicBezTo>
                  <a:cubicBezTo>
                    <a:pt x="36" y="81"/>
                    <a:pt x="37" y="79"/>
                    <a:pt x="39" y="77"/>
                  </a:cubicBezTo>
                  <a:cubicBezTo>
                    <a:pt x="40" y="76"/>
                    <a:pt x="39" y="74"/>
                    <a:pt x="40" y="73"/>
                  </a:cubicBezTo>
                  <a:cubicBezTo>
                    <a:pt x="41" y="72"/>
                    <a:pt x="42" y="73"/>
                    <a:pt x="43" y="72"/>
                  </a:cubicBezTo>
                  <a:cubicBezTo>
                    <a:pt x="44" y="72"/>
                    <a:pt x="43" y="72"/>
                    <a:pt x="44" y="70"/>
                  </a:cubicBezTo>
                  <a:cubicBezTo>
                    <a:pt x="44" y="70"/>
                    <a:pt x="45" y="68"/>
                    <a:pt x="45" y="67"/>
                  </a:cubicBezTo>
                  <a:cubicBezTo>
                    <a:pt x="45" y="66"/>
                    <a:pt x="44" y="66"/>
                    <a:pt x="44" y="65"/>
                  </a:cubicBezTo>
                  <a:cubicBezTo>
                    <a:pt x="43" y="64"/>
                    <a:pt x="43" y="61"/>
                    <a:pt x="43" y="60"/>
                  </a:cubicBezTo>
                  <a:cubicBezTo>
                    <a:pt x="44" y="59"/>
                    <a:pt x="47" y="56"/>
                    <a:pt x="48" y="57"/>
                  </a:cubicBezTo>
                  <a:cubicBezTo>
                    <a:pt x="50" y="57"/>
                    <a:pt x="48" y="59"/>
                    <a:pt x="49" y="61"/>
                  </a:cubicBezTo>
                  <a:cubicBezTo>
                    <a:pt x="50" y="62"/>
                    <a:pt x="51" y="60"/>
                    <a:pt x="51" y="59"/>
                  </a:cubicBezTo>
                  <a:cubicBezTo>
                    <a:pt x="51" y="61"/>
                    <a:pt x="54" y="59"/>
                    <a:pt x="54" y="58"/>
                  </a:cubicBezTo>
                  <a:cubicBezTo>
                    <a:pt x="54" y="59"/>
                    <a:pt x="56" y="61"/>
                    <a:pt x="57" y="61"/>
                  </a:cubicBezTo>
                  <a:cubicBezTo>
                    <a:pt x="58" y="61"/>
                    <a:pt x="59" y="59"/>
                    <a:pt x="59" y="58"/>
                  </a:cubicBezTo>
                  <a:cubicBezTo>
                    <a:pt x="59" y="58"/>
                    <a:pt x="61" y="61"/>
                    <a:pt x="61" y="61"/>
                  </a:cubicBezTo>
                  <a:cubicBezTo>
                    <a:pt x="62" y="62"/>
                    <a:pt x="66" y="61"/>
                    <a:pt x="67" y="60"/>
                  </a:cubicBezTo>
                  <a:cubicBezTo>
                    <a:pt x="66" y="59"/>
                    <a:pt x="64" y="58"/>
                    <a:pt x="63" y="57"/>
                  </a:cubicBezTo>
                  <a:cubicBezTo>
                    <a:pt x="63" y="54"/>
                    <a:pt x="64" y="50"/>
                    <a:pt x="62" y="48"/>
                  </a:cubicBezTo>
                  <a:cubicBezTo>
                    <a:pt x="61" y="47"/>
                    <a:pt x="60" y="47"/>
                    <a:pt x="60" y="47"/>
                  </a:cubicBezTo>
                  <a:cubicBezTo>
                    <a:pt x="59" y="46"/>
                    <a:pt x="57" y="45"/>
                    <a:pt x="56" y="45"/>
                  </a:cubicBezTo>
                  <a:cubicBezTo>
                    <a:pt x="57" y="44"/>
                    <a:pt x="57" y="43"/>
                    <a:pt x="56" y="42"/>
                  </a:cubicBezTo>
                  <a:cubicBezTo>
                    <a:pt x="56" y="41"/>
                    <a:pt x="55" y="41"/>
                    <a:pt x="55" y="41"/>
                  </a:cubicBezTo>
                  <a:cubicBezTo>
                    <a:pt x="54" y="40"/>
                    <a:pt x="55" y="40"/>
                    <a:pt x="55" y="38"/>
                  </a:cubicBezTo>
                  <a:cubicBezTo>
                    <a:pt x="55" y="38"/>
                    <a:pt x="56" y="35"/>
                    <a:pt x="56" y="35"/>
                  </a:cubicBezTo>
                  <a:cubicBezTo>
                    <a:pt x="55" y="33"/>
                    <a:pt x="55" y="34"/>
                    <a:pt x="54" y="34"/>
                  </a:cubicBezTo>
                  <a:cubicBezTo>
                    <a:pt x="52" y="34"/>
                    <a:pt x="52" y="34"/>
                    <a:pt x="51" y="33"/>
                  </a:cubicBezTo>
                  <a:cubicBezTo>
                    <a:pt x="50" y="31"/>
                    <a:pt x="50" y="31"/>
                    <a:pt x="49" y="30"/>
                  </a:cubicBezTo>
                  <a:cubicBezTo>
                    <a:pt x="48" y="30"/>
                    <a:pt x="48" y="30"/>
                    <a:pt x="47" y="29"/>
                  </a:cubicBezTo>
                  <a:cubicBezTo>
                    <a:pt x="47" y="26"/>
                    <a:pt x="49" y="25"/>
                    <a:pt x="49" y="23"/>
                  </a:cubicBezTo>
                  <a:cubicBezTo>
                    <a:pt x="49" y="23"/>
                    <a:pt x="49" y="21"/>
                    <a:pt x="49" y="21"/>
                  </a:cubicBezTo>
                  <a:cubicBezTo>
                    <a:pt x="49" y="21"/>
                    <a:pt x="49" y="20"/>
                    <a:pt x="49" y="20"/>
                  </a:cubicBezTo>
                  <a:cubicBezTo>
                    <a:pt x="49" y="19"/>
                    <a:pt x="49" y="16"/>
                    <a:pt x="48" y="15"/>
                  </a:cubicBezTo>
                  <a:cubicBezTo>
                    <a:pt x="46" y="14"/>
                    <a:pt x="46" y="16"/>
                    <a:pt x="46" y="16"/>
                  </a:cubicBezTo>
                  <a:cubicBezTo>
                    <a:pt x="44" y="16"/>
                    <a:pt x="43" y="15"/>
                    <a:pt x="42" y="15"/>
                  </a:cubicBezTo>
                  <a:cubicBezTo>
                    <a:pt x="42" y="13"/>
                    <a:pt x="41" y="12"/>
                    <a:pt x="41" y="11"/>
                  </a:cubicBezTo>
                  <a:cubicBezTo>
                    <a:pt x="40" y="11"/>
                    <a:pt x="38" y="10"/>
                    <a:pt x="37" y="10"/>
                  </a:cubicBezTo>
                  <a:cubicBezTo>
                    <a:pt x="36" y="10"/>
                    <a:pt x="36" y="10"/>
                    <a:pt x="35" y="10"/>
                  </a:cubicBezTo>
                  <a:cubicBezTo>
                    <a:pt x="35" y="11"/>
                    <a:pt x="35" y="12"/>
                    <a:pt x="34" y="12"/>
                  </a:cubicBezTo>
                  <a:cubicBezTo>
                    <a:pt x="34" y="11"/>
                    <a:pt x="33" y="9"/>
                    <a:pt x="32" y="10"/>
                  </a:cubicBezTo>
                  <a:cubicBezTo>
                    <a:pt x="32" y="9"/>
                    <a:pt x="32" y="8"/>
                    <a:pt x="32" y="7"/>
                  </a:cubicBezTo>
                  <a:cubicBezTo>
                    <a:pt x="31" y="7"/>
                    <a:pt x="30" y="8"/>
                    <a:pt x="29" y="7"/>
                  </a:cubicBezTo>
                  <a:cubicBezTo>
                    <a:pt x="29" y="7"/>
                    <a:pt x="29" y="7"/>
                    <a:pt x="29" y="6"/>
                  </a:cubicBezTo>
                  <a:cubicBezTo>
                    <a:pt x="28" y="6"/>
                    <a:pt x="28" y="6"/>
                    <a:pt x="28" y="7"/>
                  </a:cubicBezTo>
                  <a:cubicBezTo>
                    <a:pt x="27" y="6"/>
                    <a:pt x="27" y="5"/>
                    <a:pt x="27" y="5"/>
                  </a:cubicBezTo>
                  <a:cubicBezTo>
                    <a:pt x="26" y="4"/>
                    <a:pt x="25" y="5"/>
                    <a:pt x="24" y="4"/>
                  </a:cubicBezTo>
                  <a:cubicBezTo>
                    <a:pt x="23" y="4"/>
                    <a:pt x="23" y="2"/>
                    <a:pt x="21" y="1"/>
                  </a:cubicBezTo>
                  <a:cubicBezTo>
                    <a:pt x="20" y="1"/>
                    <a:pt x="20" y="1"/>
                    <a:pt x="19" y="1"/>
                  </a:cubicBezTo>
                  <a:cubicBezTo>
                    <a:pt x="19" y="1"/>
                    <a:pt x="17" y="0"/>
                    <a:pt x="17" y="0"/>
                  </a:cubicBezTo>
                  <a:cubicBezTo>
                    <a:pt x="16" y="0"/>
                    <a:pt x="16" y="1"/>
                    <a:pt x="14" y="1"/>
                  </a:cubicBezTo>
                  <a:cubicBezTo>
                    <a:pt x="14" y="2"/>
                    <a:pt x="13" y="1"/>
                    <a:pt x="13" y="1"/>
                  </a:cubicBezTo>
                  <a:cubicBezTo>
                    <a:pt x="12" y="2"/>
                    <a:pt x="11" y="2"/>
                    <a:pt x="11" y="3"/>
                  </a:cubicBezTo>
                  <a:cubicBezTo>
                    <a:pt x="9" y="3"/>
                    <a:pt x="8" y="2"/>
                    <a:pt x="7" y="2"/>
                  </a:cubicBezTo>
                  <a:cubicBezTo>
                    <a:pt x="6" y="2"/>
                    <a:pt x="6" y="3"/>
                    <a:pt x="6" y="3"/>
                  </a:cubicBezTo>
                  <a:cubicBezTo>
                    <a:pt x="4" y="4"/>
                    <a:pt x="5" y="3"/>
                    <a:pt x="4" y="3"/>
                  </a:cubicBezTo>
                  <a:cubicBezTo>
                    <a:pt x="2" y="3"/>
                    <a:pt x="1" y="3"/>
                    <a:pt x="0" y="5"/>
                  </a:cubicBezTo>
                  <a:cubicBezTo>
                    <a:pt x="4" y="7"/>
                    <a:pt x="7" y="11"/>
                    <a:pt x="8" y="14"/>
                  </a:cubicBezTo>
                  <a:cubicBezTo>
                    <a:pt x="9" y="16"/>
                    <a:pt x="10" y="18"/>
                    <a:pt x="10" y="20"/>
                  </a:cubicBezTo>
                  <a:cubicBezTo>
                    <a:pt x="11" y="22"/>
                    <a:pt x="12" y="24"/>
                    <a:pt x="13" y="25"/>
                  </a:cubicBezTo>
                  <a:cubicBezTo>
                    <a:pt x="14" y="27"/>
                    <a:pt x="15" y="28"/>
                    <a:pt x="16" y="29"/>
                  </a:cubicBezTo>
                  <a:cubicBezTo>
                    <a:pt x="17" y="30"/>
                    <a:pt x="17" y="32"/>
                    <a:pt x="18" y="33"/>
                  </a:cubicBezTo>
                  <a:cubicBezTo>
                    <a:pt x="19" y="35"/>
                    <a:pt x="21" y="36"/>
                    <a:pt x="22" y="38"/>
                  </a:cubicBezTo>
                  <a:cubicBezTo>
                    <a:pt x="23" y="40"/>
                    <a:pt x="24" y="41"/>
                    <a:pt x="26" y="43"/>
                  </a:cubicBezTo>
                  <a:cubicBezTo>
                    <a:pt x="28" y="45"/>
                    <a:pt x="30" y="51"/>
                    <a:pt x="30" y="55"/>
                  </a:cubicBezTo>
                  <a:cubicBezTo>
                    <a:pt x="30" y="57"/>
                    <a:pt x="30" y="59"/>
                    <a:pt x="30" y="61"/>
                  </a:cubicBezTo>
                  <a:cubicBezTo>
                    <a:pt x="29" y="62"/>
                    <a:pt x="28" y="63"/>
                    <a:pt x="28" y="65"/>
                  </a:cubicBezTo>
                  <a:cubicBezTo>
                    <a:pt x="27" y="69"/>
                    <a:pt x="27" y="72"/>
                    <a:pt x="28" y="76"/>
                  </a:cubicBezTo>
                  <a:cubicBezTo>
                    <a:pt x="28" y="78"/>
                    <a:pt x="29" y="79"/>
                    <a:pt x="28" y="81"/>
                  </a:cubicBezTo>
                  <a:cubicBezTo>
                    <a:pt x="27" y="84"/>
                    <a:pt x="27" y="84"/>
                    <a:pt x="29" y="86"/>
                  </a:cubicBezTo>
                  <a:cubicBezTo>
                    <a:pt x="31" y="85"/>
                    <a:pt x="33" y="85"/>
                    <a:pt x="35" y="85"/>
                  </a:cubicBezTo>
                  <a:cubicBezTo>
                    <a:pt x="35" y="85"/>
                    <a:pt x="33" y="85"/>
                    <a:pt x="35" y="85"/>
                  </a:cubicBezTo>
                  <a:close/>
                </a:path>
              </a:pathLst>
            </a:custGeom>
            <a:grpFill/>
            <a:ln w="3175" cap="rnd">
              <a:solidFill>
                <a:srgbClr val="C8C9C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7" name="Freeform 32">
              <a:extLst>
                <a:ext uri="{FF2B5EF4-FFF2-40B4-BE49-F238E27FC236}">
                  <a16:creationId xmlns:a16="http://schemas.microsoft.com/office/drawing/2014/main" id="{69F08718-BA9B-318C-27E7-37FF7DED823B}"/>
                </a:ext>
              </a:extLst>
            </p:cNvPr>
            <p:cNvSpPr>
              <a:spLocks/>
            </p:cNvSpPr>
            <p:nvPr/>
          </p:nvSpPr>
          <p:spPr bwMode="auto">
            <a:xfrm>
              <a:off x="9377363" y="6292850"/>
              <a:ext cx="26988" cy="15875"/>
            </a:xfrm>
            <a:custGeom>
              <a:avLst/>
              <a:gdLst>
                <a:gd name="T0" fmla="*/ 1 w 7"/>
                <a:gd name="T1" fmla="*/ 2 h 4"/>
                <a:gd name="T2" fmla="*/ 1 w 7"/>
                <a:gd name="T3" fmla="*/ 1 h 4"/>
                <a:gd name="T4" fmla="*/ 1 w 7"/>
                <a:gd name="T5" fmla="*/ 1 h 4"/>
                <a:gd name="T6" fmla="*/ 0 w 7"/>
                <a:gd name="T7" fmla="*/ 0 h 4"/>
                <a:gd name="T8" fmla="*/ 1 w 7"/>
                <a:gd name="T9" fmla="*/ 0 h 4"/>
                <a:gd name="T10" fmla="*/ 1 w 7"/>
                <a:gd name="T11" fmla="*/ 0 h 4"/>
                <a:gd name="T12" fmla="*/ 2 w 7"/>
                <a:gd name="T13" fmla="*/ 0 h 4"/>
                <a:gd name="T14" fmla="*/ 2 w 7"/>
                <a:gd name="T15" fmla="*/ 0 h 4"/>
                <a:gd name="T16" fmla="*/ 3 w 7"/>
                <a:gd name="T17" fmla="*/ 0 h 4"/>
                <a:gd name="T18" fmla="*/ 3 w 7"/>
                <a:gd name="T19" fmla="*/ 0 h 4"/>
                <a:gd name="T20" fmla="*/ 4 w 7"/>
                <a:gd name="T21" fmla="*/ 0 h 4"/>
                <a:gd name="T22" fmla="*/ 5 w 7"/>
                <a:gd name="T23" fmla="*/ 1 h 4"/>
                <a:gd name="T24" fmla="*/ 5 w 7"/>
                <a:gd name="T25" fmla="*/ 1 h 4"/>
                <a:gd name="T26" fmla="*/ 5 w 7"/>
                <a:gd name="T27" fmla="*/ 1 h 4"/>
                <a:gd name="T28" fmla="*/ 6 w 7"/>
                <a:gd name="T29" fmla="*/ 1 h 4"/>
                <a:gd name="T30" fmla="*/ 6 w 7"/>
                <a:gd name="T31" fmla="*/ 1 h 4"/>
                <a:gd name="T32" fmla="*/ 6 w 7"/>
                <a:gd name="T33" fmla="*/ 2 h 4"/>
                <a:gd name="T34" fmla="*/ 7 w 7"/>
                <a:gd name="T35" fmla="*/ 2 h 4"/>
                <a:gd name="T36" fmla="*/ 7 w 7"/>
                <a:gd name="T37" fmla="*/ 2 h 4"/>
                <a:gd name="T38" fmla="*/ 6 w 7"/>
                <a:gd name="T39" fmla="*/ 3 h 4"/>
                <a:gd name="T40" fmla="*/ 5 w 7"/>
                <a:gd name="T41" fmla="*/ 3 h 4"/>
                <a:gd name="T42" fmla="*/ 5 w 7"/>
                <a:gd name="T43" fmla="*/ 3 h 4"/>
                <a:gd name="T44" fmla="*/ 5 w 7"/>
                <a:gd name="T45" fmla="*/ 3 h 4"/>
                <a:gd name="T46" fmla="*/ 4 w 7"/>
                <a:gd name="T47" fmla="*/ 3 h 4"/>
                <a:gd name="T48" fmla="*/ 4 w 7"/>
                <a:gd name="T49" fmla="*/ 3 h 4"/>
                <a:gd name="T50" fmla="*/ 3 w 7"/>
                <a:gd name="T51" fmla="*/ 3 h 4"/>
                <a:gd name="T52" fmla="*/ 2 w 7"/>
                <a:gd name="T53" fmla="*/ 3 h 4"/>
                <a:gd name="T54" fmla="*/ 2 w 7"/>
                <a:gd name="T55" fmla="*/ 3 h 4"/>
                <a:gd name="T56" fmla="*/ 2 w 7"/>
                <a:gd name="T57" fmla="*/ 3 h 4"/>
                <a:gd name="T58" fmla="*/ 2 w 7"/>
                <a:gd name="T59" fmla="*/ 2 h 4"/>
                <a:gd name="T60" fmla="*/ 1 w 7"/>
                <a:gd name="T6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" h="4">
                  <a:moveTo>
                    <a:pt x="1" y="2"/>
                  </a:moveTo>
                  <a:cubicBezTo>
                    <a:pt x="0" y="2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2"/>
                  </a:cubicBezTo>
                  <a:cubicBezTo>
                    <a:pt x="6" y="2"/>
                    <a:pt x="6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3"/>
                    <a:pt x="6" y="3"/>
                    <a:pt x="6" y="3"/>
                  </a:cubicBezTo>
                  <a:cubicBezTo>
                    <a:pt x="6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4"/>
                    <a:pt x="3" y="3"/>
                    <a:pt x="3" y="3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2"/>
                  </a:cubicBezTo>
                  <a:cubicBezTo>
                    <a:pt x="1" y="2"/>
                    <a:pt x="1" y="2"/>
                    <a:pt x="1" y="2"/>
                  </a:cubicBezTo>
                  <a:close/>
                </a:path>
              </a:pathLst>
            </a:custGeom>
            <a:grpFill/>
            <a:ln w="3175" cap="rnd">
              <a:solidFill>
                <a:srgbClr val="C8C9C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8" name="Freeform 33">
              <a:extLst>
                <a:ext uri="{FF2B5EF4-FFF2-40B4-BE49-F238E27FC236}">
                  <a16:creationId xmlns:a16="http://schemas.microsoft.com/office/drawing/2014/main" id="{1F09784C-FE91-F7E3-C1E7-8BB4280B5500}"/>
                </a:ext>
              </a:extLst>
            </p:cNvPr>
            <p:cNvSpPr>
              <a:spLocks/>
            </p:cNvSpPr>
            <p:nvPr/>
          </p:nvSpPr>
          <p:spPr bwMode="auto">
            <a:xfrm>
              <a:off x="9401175" y="6305550"/>
              <a:ext cx="7938" cy="3175"/>
            </a:xfrm>
            <a:custGeom>
              <a:avLst/>
              <a:gdLst>
                <a:gd name="T0" fmla="*/ 1 w 2"/>
                <a:gd name="T1" fmla="*/ 1 h 1"/>
                <a:gd name="T2" fmla="*/ 0 w 2"/>
                <a:gd name="T3" fmla="*/ 0 h 1"/>
                <a:gd name="T4" fmla="*/ 0 w 2"/>
                <a:gd name="T5" fmla="*/ 0 h 1"/>
                <a:gd name="T6" fmla="*/ 1 w 2"/>
                <a:gd name="T7" fmla="*/ 0 h 1"/>
                <a:gd name="T8" fmla="*/ 1 w 2"/>
                <a:gd name="T9" fmla="*/ 0 h 1"/>
                <a:gd name="T10" fmla="*/ 1 w 2"/>
                <a:gd name="T11" fmla="*/ 0 h 1"/>
                <a:gd name="T12" fmla="*/ 1 w 2"/>
                <a:gd name="T13" fmla="*/ 0 h 1"/>
                <a:gd name="T14" fmla="*/ 1 w 2"/>
                <a:gd name="T15" fmla="*/ 1 h 1"/>
                <a:gd name="T16" fmla="*/ 1 w 2"/>
                <a:gd name="T1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1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2" y="0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grpFill/>
            <a:ln w="3175" cap="rnd">
              <a:solidFill>
                <a:srgbClr val="C8C9C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9" name="Freeform 34">
              <a:extLst>
                <a:ext uri="{FF2B5EF4-FFF2-40B4-BE49-F238E27FC236}">
                  <a16:creationId xmlns:a16="http://schemas.microsoft.com/office/drawing/2014/main" id="{F72FEE96-1245-4F4A-7022-F4A5619CC260}"/>
                </a:ext>
              </a:extLst>
            </p:cNvPr>
            <p:cNvSpPr>
              <a:spLocks/>
            </p:cNvSpPr>
            <p:nvPr/>
          </p:nvSpPr>
          <p:spPr bwMode="auto">
            <a:xfrm>
              <a:off x="9401175" y="6308725"/>
              <a:ext cx="41275" cy="41275"/>
            </a:xfrm>
            <a:custGeom>
              <a:avLst/>
              <a:gdLst>
                <a:gd name="T0" fmla="*/ 2 w 11"/>
                <a:gd name="T1" fmla="*/ 1 h 11"/>
                <a:gd name="T2" fmla="*/ 2 w 11"/>
                <a:gd name="T3" fmla="*/ 1 h 11"/>
                <a:gd name="T4" fmla="*/ 2 w 11"/>
                <a:gd name="T5" fmla="*/ 2 h 11"/>
                <a:gd name="T6" fmla="*/ 3 w 11"/>
                <a:gd name="T7" fmla="*/ 2 h 11"/>
                <a:gd name="T8" fmla="*/ 4 w 11"/>
                <a:gd name="T9" fmla="*/ 3 h 11"/>
                <a:gd name="T10" fmla="*/ 4 w 11"/>
                <a:gd name="T11" fmla="*/ 3 h 11"/>
                <a:gd name="T12" fmla="*/ 5 w 11"/>
                <a:gd name="T13" fmla="*/ 3 h 11"/>
                <a:gd name="T14" fmla="*/ 6 w 11"/>
                <a:gd name="T15" fmla="*/ 3 h 11"/>
                <a:gd name="T16" fmla="*/ 6 w 11"/>
                <a:gd name="T17" fmla="*/ 3 h 11"/>
                <a:gd name="T18" fmla="*/ 7 w 11"/>
                <a:gd name="T19" fmla="*/ 3 h 11"/>
                <a:gd name="T20" fmla="*/ 8 w 11"/>
                <a:gd name="T21" fmla="*/ 4 h 11"/>
                <a:gd name="T22" fmla="*/ 8 w 11"/>
                <a:gd name="T23" fmla="*/ 5 h 11"/>
                <a:gd name="T24" fmla="*/ 8 w 11"/>
                <a:gd name="T25" fmla="*/ 5 h 11"/>
                <a:gd name="T26" fmla="*/ 8 w 11"/>
                <a:gd name="T27" fmla="*/ 6 h 11"/>
                <a:gd name="T28" fmla="*/ 8 w 11"/>
                <a:gd name="T29" fmla="*/ 6 h 11"/>
                <a:gd name="T30" fmla="*/ 9 w 11"/>
                <a:gd name="T31" fmla="*/ 6 h 11"/>
                <a:gd name="T32" fmla="*/ 8 w 11"/>
                <a:gd name="T33" fmla="*/ 7 h 11"/>
                <a:gd name="T34" fmla="*/ 9 w 11"/>
                <a:gd name="T35" fmla="*/ 6 h 11"/>
                <a:gd name="T36" fmla="*/ 9 w 11"/>
                <a:gd name="T37" fmla="*/ 6 h 11"/>
                <a:gd name="T38" fmla="*/ 9 w 11"/>
                <a:gd name="T39" fmla="*/ 6 h 11"/>
                <a:gd name="T40" fmla="*/ 10 w 11"/>
                <a:gd name="T41" fmla="*/ 6 h 11"/>
                <a:gd name="T42" fmla="*/ 10 w 11"/>
                <a:gd name="T43" fmla="*/ 6 h 11"/>
                <a:gd name="T44" fmla="*/ 11 w 11"/>
                <a:gd name="T45" fmla="*/ 7 h 11"/>
                <a:gd name="T46" fmla="*/ 11 w 11"/>
                <a:gd name="T47" fmla="*/ 7 h 11"/>
                <a:gd name="T48" fmla="*/ 11 w 11"/>
                <a:gd name="T49" fmla="*/ 8 h 11"/>
                <a:gd name="T50" fmla="*/ 11 w 11"/>
                <a:gd name="T51" fmla="*/ 8 h 11"/>
                <a:gd name="T52" fmla="*/ 11 w 11"/>
                <a:gd name="T53" fmla="*/ 9 h 11"/>
                <a:gd name="T54" fmla="*/ 11 w 11"/>
                <a:gd name="T55" fmla="*/ 9 h 11"/>
                <a:gd name="T56" fmla="*/ 11 w 11"/>
                <a:gd name="T57" fmla="*/ 9 h 11"/>
                <a:gd name="T58" fmla="*/ 10 w 11"/>
                <a:gd name="T59" fmla="*/ 9 h 11"/>
                <a:gd name="T60" fmla="*/ 9 w 11"/>
                <a:gd name="T61" fmla="*/ 9 h 11"/>
                <a:gd name="T62" fmla="*/ 10 w 11"/>
                <a:gd name="T63" fmla="*/ 10 h 11"/>
                <a:gd name="T64" fmla="*/ 10 w 11"/>
                <a:gd name="T65" fmla="*/ 10 h 11"/>
                <a:gd name="T66" fmla="*/ 10 w 11"/>
                <a:gd name="T67" fmla="*/ 10 h 11"/>
                <a:gd name="T68" fmla="*/ 8 w 11"/>
                <a:gd name="T69" fmla="*/ 10 h 11"/>
                <a:gd name="T70" fmla="*/ 7 w 11"/>
                <a:gd name="T71" fmla="*/ 10 h 11"/>
                <a:gd name="T72" fmla="*/ 6 w 11"/>
                <a:gd name="T73" fmla="*/ 10 h 11"/>
                <a:gd name="T74" fmla="*/ 5 w 11"/>
                <a:gd name="T75" fmla="*/ 9 h 11"/>
                <a:gd name="T76" fmla="*/ 4 w 11"/>
                <a:gd name="T77" fmla="*/ 9 h 11"/>
                <a:gd name="T78" fmla="*/ 3 w 11"/>
                <a:gd name="T79" fmla="*/ 8 h 11"/>
                <a:gd name="T80" fmla="*/ 3 w 11"/>
                <a:gd name="T81" fmla="*/ 8 h 11"/>
                <a:gd name="T82" fmla="*/ 2 w 11"/>
                <a:gd name="T83" fmla="*/ 8 h 11"/>
                <a:gd name="T84" fmla="*/ 2 w 11"/>
                <a:gd name="T85" fmla="*/ 7 h 11"/>
                <a:gd name="T86" fmla="*/ 1 w 11"/>
                <a:gd name="T87" fmla="*/ 6 h 11"/>
                <a:gd name="T88" fmla="*/ 1 w 11"/>
                <a:gd name="T89" fmla="*/ 5 h 11"/>
                <a:gd name="T90" fmla="*/ 1 w 11"/>
                <a:gd name="T91" fmla="*/ 5 h 11"/>
                <a:gd name="T92" fmla="*/ 1 w 11"/>
                <a:gd name="T93" fmla="*/ 4 h 11"/>
                <a:gd name="T94" fmla="*/ 1 w 11"/>
                <a:gd name="T95" fmla="*/ 4 h 11"/>
                <a:gd name="T96" fmla="*/ 1 w 11"/>
                <a:gd name="T97" fmla="*/ 3 h 11"/>
                <a:gd name="T98" fmla="*/ 1 w 11"/>
                <a:gd name="T99" fmla="*/ 3 h 11"/>
                <a:gd name="T100" fmla="*/ 1 w 11"/>
                <a:gd name="T101" fmla="*/ 2 h 11"/>
                <a:gd name="T102" fmla="*/ 0 w 11"/>
                <a:gd name="T103" fmla="*/ 2 h 11"/>
                <a:gd name="T104" fmla="*/ 1 w 11"/>
                <a:gd name="T105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" h="11">
                  <a:moveTo>
                    <a:pt x="1" y="1"/>
                  </a:moveTo>
                  <a:cubicBezTo>
                    <a:pt x="1" y="1"/>
                    <a:pt x="1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3" y="0"/>
                  </a:cubicBezTo>
                  <a:cubicBezTo>
                    <a:pt x="3" y="0"/>
                    <a:pt x="3" y="1"/>
                    <a:pt x="3" y="1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4" y="2"/>
                    <a:pt x="3" y="2"/>
                    <a:pt x="3" y="2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7" y="4"/>
                    <a:pt x="7" y="3"/>
                    <a:pt x="7" y="3"/>
                  </a:cubicBezTo>
                  <a:cubicBezTo>
                    <a:pt x="7" y="3"/>
                    <a:pt x="7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4"/>
                    <a:pt x="8" y="4"/>
                  </a:cubicBezTo>
                  <a:cubicBezTo>
                    <a:pt x="8" y="4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9" y="5"/>
                    <a:pt x="9" y="5"/>
                  </a:cubicBezTo>
                  <a:cubicBezTo>
                    <a:pt x="9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6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9" y="6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6"/>
                    <a:pt x="10" y="6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7"/>
                    <a:pt x="11" y="8"/>
                    <a:pt x="11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8"/>
                    <a:pt x="11" y="8"/>
                    <a:pt x="11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9"/>
                    <a:pt x="11" y="9"/>
                    <a:pt x="11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0"/>
                    <a:pt x="11" y="10"/>
                    <a:pt x="11" y="9"/>
                  </a:cubicBezTo>
                  <a:cubicBezTo>
                    <a:pt x="11" y="9"/>
                    <a:pt x="10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9" y="9"/>
                    <a:pt x="9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9" y="9"/>
                    <a:pt x="9" y="9"/>
                    <a:pt x="9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9" y="10"/>
                    <a:pt x="9" y="10"/>
                    <a:pt x="9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9" y="10"/>
                    <a:pt x="9" y="11"/>
                    <a:pt x="9" y="11"/>
                  </a:cubicBezTo>
                  <a:cubicBezTo>
                    <a:pt x="9" y="11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7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6" y="10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6" y="10"/>
                    <a:pt x="5" y="10"/>
                  </a:cubicBezTo>
                  <a:cubicBezTo>
                    <a:pt x="5" y="10"/>
                    <a:pt x="5" y="10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4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3" y="9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2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grpFill/>
            <a:ln w="3175" cap="rnd">
              <a:solidFill>
                <a:srgbClr val="C8C9C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0" name="Freeform 35">
              <a:extLst>
                <a:ext uri="{FF2B5EF4-FFF2-40B4-BE49-F238E27FC236}">
                  <a16:creationId xmlns:a16="http://schemas.microsoft.com/office/drawing/2014/main" id="{D050E02B-E658-8584-CAC1-154C4DB257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680450" y="4162425"/>
              <a:ext cx="290513" cy="350837"/>
            </a:xfrm>
            <a:custGeom>
              <a:avLst/>
              <a:gdLst>
                <a:gd name="T0" fmla="*/ 51 w 76"/>
                <a:gd name="T1" fmla="*/ 92 h 92"/>
                <a:gd name="T2" fmla="*/ 46 w 76"/>
                <a:gd name="T3" fmla="*/ 87 h 92"/>
                <a:gd name="T4" fmla="*/ 47 w 76"/>
                <a:gd name="T5" fmla="*/ 78 h 92"/>
                <a:gd name="T6" fmla="*/ 43 w 76"/>
                <a:gd name="T7" fmla="*/ 76 h 92"/>
                <a:gd name="T8" fmla="*/ 36 w 76"/>
                <a:gd name="T9" fmla="*/ 73 h 92"/>
                <a:gd name="T10" fmla="*/ 33 w 76"/>
                <a:gd name="T11" fmla="*/ 69 h 92"/>
                <a:gd name="T12" fmla="*/ 29 w 76"/>
                <a:gd name="T13" fmla="*/ 68 h 92"/>
                <a:gd name="T14" fmla="*/ 23 w 76"/>
                <a:gd name="T15" fmla="*/ 69 h 92"/>
                <a:gd name="T16" fmla="*/ 19 w 76"/>
                <a:gd name="T17" fmla="*/ 74 h 92"/>
                <a:gd name="T18" fmla="*/ 16 w 76"/>
                <a:gd name="T19" fmla="*/ 75 h 92"/>
                <a:gd name="T20" fmla="*/ 7 w 76"/>
                <a:gd name="T21" fmla="*/ 75 h 92"/>
                <a:gd name="T22" fmla="*/ 1 w 76"/>
                <a:gd name="T23" fmla="*/ 76 h 92"/>
                <a:gd name="T24" fmla="*/ 4 w 76"/>
                <a:gd name="T25" fmla="*/ 71 h 92"/>
                <a:gd name="T26" fmla="*/ 13 w 76"/>
                <a:gd name="T27" fmla="*/ 72 h 92"/>
                <a:gd name="T28" fmla="*/ 16 w 76"/>
                <a:gd name="T29" fmla="*/ 72 h 92"/>
                <a:gd name="T30" fmla="*/ 14 w 76"/>
                <a:gd name="T31" fmla="*/ 66 h 92"/>
                <a:gd name="T32" fmla="*/ 7 w 76"/>
                <a:gd name="T33" fmla="*/ 62 h 92"/>
                <a:gd name="T34" fmla="*/ 15 w 76"/>
                <a:gd name="T35" fmla="*/ 64 h 92"/>
                <a:gd name="T36" fmla="*/ 14 w 76"/>
                <a:gd name="T37" fmla="*/ 59 h 92"/>
                <a:gd name="T38" fmla="*/ 14 w 76"/>
                <a:gd name="T39" fmla="*/ 57 h 92"/>
                <a:gd name="T40" fmla="*/ 17 w 76"/>
                <a:gd name="T41" fmla="*/ 51 h 92"/>
                <a:gd name="T42" fmla="*/ 23 w 76"/>
                <a:gd name="T43" fmla="*/ 43 h 92"/>
                <a:gd name="T44" fmla="*/ 28 w 76"/>
                <a:gd name="T45" fmla="*/ 22 h 92"/>
                <a:gd name="T46" fmla="*/ 35 w 76"/>
                <a:gd name="T47" fmla="*/ 21 h 92"/>
                <a:gd name="T48" fmla="*/ 40 w 76"/>
                <a:gd name="T49" fmla="*/ 17 h 92"/>
                <a:gd name="T50" fmla="*/ 49 w 76"/>
                <a:gd name="T51" fmla="*/ 9 h 92"/>
                <a:gd name="T52" fmla="*/ 68 w 76"/>
                <a:gd name="T53" fmla="*/ 6 h 92"/>
                <a:gd name="T54" fmla="*/ 74 w 76"/>
                <a:gd name="T55" fmla="*/ 12 h 92"/>
                <a:gd name="T56" fmla="*/ 75 w 76"/>
                <a:gd name="T57" fmla="*/ 14 h 92"/>
                <a:gd name="T58" fmla="*/ 74 w 76"/>
                <a:gd name="T59" fmla="*/ 24 h 92"/>
                <a:gd name="T60" fmla="*/ 69 w 76"/>
                <a:gd name="T61" fmla="*/ 32 h 92"/>
                <a:gd name="T62" fmla="*/ 72 w 76"/>
                <a:gd name="T63" fmla="*/ 40 h 92"/>
                <a:gd name="T64" fmla="*/ 68 w 76"/>
                <a:gd name="T65" fmla="*/ 48 h 92"/>
                <a:gd name="T66" fmla="*/ 67 w 76"/>
                <a:gd name="T67" fmla="*/ 52 h 92"/>
                <a:gd name="T68" fmla="*/ 60 w 76"/>
                <a:gd name="T69" fmla="*/ 57 h 92"/>
                <a:gd name="T70" fmla="*/ 51 w 76"/>
                <a:gd name="T71" fmla="*/ 59 h 92"/>
                <a:gd name="T72" fmla="*/ 56 w 76"/>
                <a:gd name="T73" fmla="*/ 73 h 92"/>
                <a:gd name="T74" fmla="*/ 53 w 76"/>
                <a:gd name="T75" fmla="*/ 80 h 92"/>
                <a:gd name="T76" fmla="*/ 50 w 76"/>
                <a:gd name="T77" fmla="*/ 83 h 92"/>
                <a:gd name="T78" fmla="*/ 52 w 76"/>
                <a:gd name="T79" fmla="*/ 91 h 92"/>
                <a:gd name="T80" fmla="*/ 7 w 76"/>
                <a:gd name="T81" fmla="*/ 70 h 92"/>
                <a:gd name="T82" fmla="*/ 12 w 76"/>
                <a:gd name="T83" fmla="*/ 69 h 92"/>
                <a:gd name="T84" fmla="*/ 14 w 76"/>
                <a:gd name="T85" fmla="*/ 68 h 92"/>
                <a:gd name="T86" fmla="*/ 10 w 76"/>
                <a:gd name="T87" fmla="*/ 65 h 92"/>
                <a:gd name="T88" fmla="*/ 2 w 76"/>
                <a:gd name="T89" fmla="*/ 67 h 92"/>
                <a:gd name="T90" fmla="*/ 32 w 76"/>
                <a:gd name="T91" fmla="*/ 14 h 92"/>
                <a:gd name="T92" fmla="*/ 30 w 76"/>
                <a:gd name="T93" fmla="*/ 18 h 92"/>
                <a:gd name="T94" fmla="*/ 28 w 76"/>
                <a:gd name="T95" fmla="*/ 19 h 92"/>
                <a:gd name="T96" fmla="*/ 26 w 76"/>
                <a:gd name="T97" fmla="*/ 18 h 92"/>
                <a:gd name="T98" fmla="*/ 32 w 76"/>
                <a:gd name="T99" fmla="*/ 10 h 92"/>
                <a:gd name="T100" fmla="*/ 32 w 76"/>
                <a:gd name="T101" fmla="*/ 11 h 92"/>
                <a:gd name="T102" fmla="*/ 32 w 76"/>
                <a:gd name="T103" fmla="*/ 14 h 92"/>
                <a:gd name="T104" fmla="*/ 48 w 76"/>
                <a:gd name="T105" fmla="*/ 6 h 92"/>
                <a:gd name="T106" fmla="*/ 44 w 76"/>
                <a:gd name="T107" fmla="*/ 5 h 92"/>
                <a:gd name="T108" fmla="*/ 40 w 76"/>
                <a:gd name="T109" fmla="*/ 8 h 92"/>
                <a:gd name="T110" fmla="*/ 59 w 76"/>
                <a:gd name="T111" fmla="*/ 4 h 92"/>
                <a:gd name="T112" fmla="*/ 55 w 76"/>
                <a:gd name="T113" fmla="*/ 4 h 92"/>
                <a:gd name="T114" fmla="*/ 62 w 76"/>
                <a:gd name="T115" fmla="*/ 2 h 92"/>
                <a:gd name="T116" fmla="*/ 62 w 76"/>
                <a:gd name="T117" fmla="*/ 2 h 92"/>
                <a:gd name="T118" fmla="*/ 65 w 76"/>
                <a:gd name="T119" fmla="*/ 1 h 92"/>
                <a:gd name="T120" fmla="*/ 67 w 76"/>
                <a:gd name="T121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6" h="92">
                  <a:moveTo>
                    <a:pt x="52" y="91"/>
                  </a:moveTo>
                  <a:cubicBezTo>
                    <a:pt x="52" y="91"/>
                    <a:pt x="51" y="91"/>
                    <a:pt x="51" y="92"/>
                  </a:cubicBezTo>
                  <a:cubicBezTo>
                    <a:pt x="50" y="91"/>
                    <a:pt x="49" y="92"/>
                    <a:pt x="47" y="91"/>
                  </a:cubicBezTo>
                  <a:cubicBezTo>
                    <a:pt x="45" y="91"/>
                    <a:pt x="45" y="89"/>
                    <a:pt x="46" y="87"/>
                  </a:cubicBezTo>
                  <a:cubicBezTo>
                    <a:pt x="47" y="86"/>
                    <a:pt x="47" y="84"/>
                    <a:pt x="48" y="82"/>
                  </a:cubicBezTo>
                  <a:cubicBezTo>
                    <a:pt x="49" y="80"/>
                    <a:pt x="49" y="79"/>
                    <a:pt x="47" y="78"/>
                  </a:cubicBezTo>
                  <a:cubicBezTo>
                    <a:pt x="46" y="78"/>
                    <a:pt x="45" y="78"/>
                    <a:pt x="45" y="77"/>
                  </a:cubicBezTo>
                  <a:cubicBezTo>
                    <a:pt x="44" y="77"/>
                    <a:pt x="44" y="76"/>
                    <a:pt x="43" y="76"/>
                  </a:cubicBezTo>
                  <a:cubicBezTo>
                    <a:pt x="41" y="75"/>
                    <a:pt x="41" y="76"/>
                    <a:pt x="39" y="76"/>
                  </a:cubicBezTo>
                  <a:cubicBezTo>
                    <a:pt x="37" y="76"/>
                    <a:pt x="37" y="75"/>
                    <a:pt x="36" y="73"/>
                  </a:cubicBezTo>
                  <a:cubicBezTo>
                    <a:pt x="35" y="73"/>
                    <a:pt x="34" y="73"/>
                    <a:pt x="34" y="72"/>
                  </a:cubicBezTo>
                  <a:cubicBezTo>
                    <a:pt x="33" y="71"/>
                    <a:pt x="34" y="70"/>
                    <a:pt x="33" y="69"/>
                  </a:cubicBezTo>
                  <a:cubicBezTo>
                    <a:pt x="32" y="70"/>
                    <a:pt x="32" y="72"/>
                    <a:pt x="30" y="71"/>
                  </a:cubicBezTo>
                  <a:cubicBezTo>
                    <a:pt x="28" y="71"/>
                    <a:pt x="30" y="69"/>
                    <a:pt x="29" y="68"/>
                  </a:cubicBezTo>
                  <a:cubicBezTo>
                    <a:pt x="27" y="69"/>
                    <a:pt x="27" y="70"/>
                    <a:pt x="25" y="71"/>
                  </a:cubicBezTo>
                  <a:cubicBezTo>
                    <a:pt x="23" y="71"/>
                    <a:pt x="24" y="69"/>
                    <a:pt x="23" y="69"/>
                  </a:cubicBezTo>
                  <a:cubicBezTo>
                    <a:pt x="21" y="69"/>
                    <a:pt x="21" y="71"/>
                    <a:pt x="21" y="71"/>
                  </a:cubicBezTo>
                  <a:cubicBezTo>
                    <a:pt x="21" y="72"/>
                    <a:pt x="20" y="73"/>
                    <a:pt x="19" y="74"/>
                  </a:cubicBezTo>
                  <a:cubicBezTo>
                    <a:pt x="18" y="74"/>
                    <a:pt x="19" y="73"/>
                    <a:pt x="18" y="73"/>
                  </a:cubicBezTo>
                  <a:cubicBezTo>
                    <a:pt x="17" y="73"/>
                    <a:pt x="16" y="75"/>
                    <a:pt x="16" y="75"/>
                  </a:cubicBezTo>
                  <a:cubicBezTo>
                    <a:pt x="14" y="77"/>
                    <a:pt x="11" y="78"/>
                    <a:pt x="9" y="77"/>
                  </a:cubicBezTo>
                  <a:cubicBezTo>
                    <a:pt x="8" y="76"/>
                    <a:pt x="8" y="75"/>
                    <a:pt x="7" y="75"/>
                  </a:cubicBezTo>
                  <a:cubicBezTo>
                    <a:pt x="5" y="75"/>
                    <a:pt x="5" y="75"/>
                    <a:pt x="4" y="76"/>
                  </a:cubicBezTo>
                  <a:cubicBezTo>
                    <a:pt x="3" y="76"/>
                    <a:pt x="2" y="77"/>
                    <a:pt x="1" y="76"/>
                  </a:cubicBezTo>
                  <a:cubicBezTo>
                    <a:pt x="0" y="75"/>
                    <a:pt x="0" y="73"/>
                    <a:pt x="0" y="72"/>
                  </a:cubicBezTo>
                  <a:cubicBezTo>
                    <a:pt x="1" y="72"/>
                    <a:pt x="3" y="71"/>
                    <a:pt x="4" y="71"/>
                  </a:cubicBezTo>
                  <a:cubicBezTo>
                    <a:pt x="5" y="71"/>
                    <a:pt x="6" y="72"/>
                    <a:pt x="7" y="72"/>
                  </a:cubicBezTo>
                  <a:cubicBezTo>
                    <a:pt x="10" y="73"/>
                    <a:pt x="10" y="73"/>
                    <a:pt x="13" y="72"/>
                  </a:cubicBezTo>
                  <a:cubicBezTo>
                    <a:pt x="14" y="71"/>
                    <a:pt x="13" y="71"/>
                    <a:pt x="14" y="71"/>
                  </a:cubicBezTo>
                  <a:cubicBezTo>
                    <a:pt x="15" y="72"/>
                    <a:pt x="15" y="73"/>
                    <a:pt x="16" y="72"/>
                  </a:cubicBezTo>
                  <a:cubicBezTo>
                    <a:pt x="17" y="72"/>
                    <a:pt x="19" y="69"/>
                    <a:pt x="19" y="69"/>
                  </a:cubicBezTo>
                  <a:cubicBezTo>
                    <a:pt x="19" y="68"/>
                    <a:pt x="15" y="67"/>
                    <a:pt x="14" y="66"/>
                  </a:cubicBezTo>
                  <a:cubicBezTo>
                    <a:pt x="13" y="65"/>
                    <a:pt x="11" y="62"/>
                    <a:pt x="9" y="62"/>
                  </a:cubicBezTo>
                  <a:cubicBezTo>
                    <a:pt x="8" y="62"/>
                    <a:pt x="7" y="63"/>
                    <a:pt x="7" y="62"/>
                  </a:cubicBezTo>
                  <a:cubicBezTo>
                    <a:pt x="7" y="61"/>
                    <a:pt x="8" y="61"/>
                    <a:pt x="9" y="61"/>
                  </a:cubicBezTo>
                  <a:cubicBezTo>
                    <a:pt x="11" y="60"/>
                    <a:pt x="14" y="62"/>
                    <a:pt x="15" y="64"/>
                  </a:cubicBezTo>
                  <a:cubicBezTo>
                    <a:pt x="17" y="63"/>
                    <a:pt x="15" y="62"/>
                    <a:pt x="15" y="61"/>
                  </a:cubicBezTo>
                  <a:cubicBezTo>
                    <a:pt x="14" y="61"/>
                    <a:pt x="14" y="60"/>
                    <a:pt x="14" y="59"/>
                  </a:cubicBezTo>
                  <a:cubicBezTo>
                    <a:pt x="13" y="59"/>
                    <a:pt x="11" y="59"/>
                    <a:pt x="11" y="58"/>
                  </a:cubicBezTo>
                  <a:cubicBezTo>
                    <a:pt x="10" y="57"/>
                    <a:pt x="13" y="57"/>
                    <a:pt x="14" y="57"/>
                  </a:cubicBezTo>
                  <a:cubicBezTo>
                    <a:pt x="15" y="56"/>
                    <a:pt x="13" y="54"/>
                    <a:pt x="14" y="53"/>
                  </a:cubicBezTo>
                  <a:cubicBezTo>
                    <a:pt x="15" y="52"/>
                    <a:pt x="16" y="52"/>
                    <a:pt x="17" y="51"/>
                  </a:cubicBezTo>
                  <a:cubicBezTo>
                    <a:pt x="17" y="50"/>
                    <a:pt x="18" y="49"/>
                    <a:pt x="19" y="49"/>
                  </a:cubicBezTo>
                  <a:cubicBezTo>
                    <a:pt x="20" y="47"/>
                    <a:pt x="22" y="45"/>
                    <a:pt x="23" y="43"/>
                  </a:cubicBezTo>
                  <a:cubicBezTo>
                    <a:pt x="25" y="38"/>
                    <a:pt x="25" y="32"/>
                    <a:pt x="26" y="28"/>
                  </a:cubicBezTo>
                  <a:cubicBezTo>
                    <a:pt x="26" y="26"/>
                    <a:pt x="26" y="23"/>
                    <a:pt x="28" y="22"/>
                  </a:cubicBezTo>
                  <a:cubicBezTo>
                    <a:pt x="29" y="21"/>
                    <a:pt x="29" y="23"/>
                    <a:pt x="30" y="23"/>
                  </a:cubicBezTo>
                  <a:cubicBezTo>
                    <a:pt x="31" y="23"/>
                    <a:pt x="34" y="22"/>
                    <a:pt x="35" y="21"/>
                  </a:cubicBezTo>
                  <a:cubicBezTo>
                    <a:pt x="36" y="21"/>
                    <a:pt x="36" y="20"/>
                    <a:pt x="37" y="19"/>
                  </a:cubicBezTo>
                  <a:cubicBezTo>
                    <a:pt x="38" y="18"/>
                    <a:pt x="39" y="18"/>
                    <a:pt x="40" y="17"/>
                  </a:cubicBezTo>
                  <a:cubicBezTo>
                    <a:pt x="41" y="16"/>
                    <a:pt x="41" y="14"/>
                    <a:pt x="42" y="13"/>
                  </a:cubicBezTo>
                  <a:cubicBezTo>
                    <a:pt x="44" y="11"/>
                    <a:pt x="47" y="10"/>
                    <a:pt x="49" y="9"/>
                  </a:cubicBezTo>
                  <a:cubicBezTo>
                    <a:pt x="53" y="7"/>
                    <a:pt x="58" y="7"/>
                    <a:pt x="62" y="6"/>
                  </a:cubicBezTo>
                  <a:cubicBezTo>
                    <a:pt x="64" y="6"/>
                    <a:pt x="67" y="5"/>
                    <a:pt x="68" y="6"/>
                  </a:cubicBezTo>
                  <a:cubicBezTo>
                    <a:pt x="70" y="7"/>
                    <a:pt x="69" y="9"/>
                    <a:pt x="71" y="10"/>
                  </a:cubicBezTo>
                  <a:cubicBezTo>
                    <a:pt x="73" y="10"/>
                    <a:pt x="74" y="11"/>
                    <a:pt x="74" y="12"/>
                  </a:cubicBezTo>
                  <a:cubicBezTo>
                    <a:pt x="75" y="12"/>
                    <a:pt x="75" y="12"/>
                    <a:pt x="75" y="12"/>
                  </a:cubicBezTo>
                  <a:cubicBezTo>
                    <a:pt x="75" y="12"/>
                    <a:pt x="75" y="13"/>
                    <a:pt x="75" y="14"/>
                  </a:cubicBezTo>
                  <a:cubicBezTo>
                    <a:pt x="76" y="15"/>
                    <a:pt x="75" y="16"/>
                    <a:pt x="75" y="18"/>
                  </a:cubicBezTo>
                  <a:cubicBezTo>
                    <a:pt x="75" y="20"/>
                    <a:pt x="75" y="22"/>
                    <a:pt x="74" y="24"/>
                  </a:cubicBezTo>
                  <a:cubicBezTo>
                    <a:pt x="73" y="26"/>
                    <a:pt x="72" y="28"/>
                    <a:pt x="72" y="30"/>
                  </a:cubicBezTo>
                  <a:cubicBezTo>
                    <a:pt x="72" y="32"/>
                    <a:pt x="71" y="32"/>
                    <a:pt x="69" y="32"/>
                  </a:cubicBezTo>
                  <a:cubicBezTo>
                    <a:pt x="66" y="32"/>
                    <a:pt x="66" y="33"/>
                    <a:pt x="66" y="35"/>
                  </a:cubicBezTo>
                  <a:cubicBezTo>
                    <a:pt x="65" y="41"/>
                    <a:pt x="71" y="36"/>
                    <a:pt x="72" y="40"/>
                  </a:cubicBezTo>
                  <a:cubicBezTo>
                    <a:pt x="72" y="40"/>
                    <a:pt x="72" y="43"/>
                    <a:pt x="72" y="44"/>
                  </a:cubicBezTo>
                  <a:cubicBezTo>
                    <a:pt x="72" y="46"/>
                    <a:pt x="70" y="47"/>
                    <a:pt x="68" y="48"/>
                  </a:cubicBezTo>
                  <a:cubicBezTo>
                    <a:pt x="68" y="49"/>
                    <a:pt x="66" y="49"/>
                    <a:pt x="66" y="50"/>
                  </a:cubicBezTo>
                  <a:cubicBezTo>
                    <a:pt x="66" y="51"/>
                    <a:pt x="66" y="51"/>
                    <a:pt x="67" y="52"/>
                  </a:cubicBezTo>
                  <a:cubicBezTo>
                    <a:pt x="68" y="54"/>
                    <a:pt x="67" y="55"/>
                    <a:pt x="65" y="55"/>
                  </a:cubicBezTo>
                  <a:cubicBezTo>
                    <a:pt x="64" y="56"/>
                    <a:pt x="61" y="57"/>
                    <a:pt x="60" y="57"/>
                  </a:cubicBezTo>
                  <a:cubicBezTo>
                    <a:pt x="58" y="57"/>
                    <a:pt x="56" y="56"/>
                    <a:pt x="54" y="57"/>
                  </a:cubicBezTo>
                  <a:cubicBezTo>
                    <a:pt x="53" y="57"/>
                    <a:pt x="51" y="57"/>
                    <a:pt x="51" y="59"/>
                  </a:cubicBezTo>
                  <a:cubicBezTo>
                    <a:pt x="51" y="62"/>
                    <a:pt x="54" y="64"/>
                    <a:pt x="55" y="67"/>
                  </a:cubicBezTo>
                  <a:cubicBezTo>
                    <a:pt x="55" y="69"/>
                    <a:pt x="57" y="71"/>
                    <a:pt x="56" y="73"/>
                  </a:cubicBezTo>
                  <a:cubicBezTo>
                    <a:pt x="55" y="74"/>
                    <a:pt x="53" y="75"/>
                    <a:pt x="53" y="77"/>
                  </a:cubicBezTo>
                  <a:cubicBezTo>
                    <a:pt x="53" y="79"/>
                    <a:pt x="56" y="78"/>
                    <a:pt x="53" y="80"/>
                  </a:cubicBezTo>
                  <a:cubicBezTo>
                    <a:pt x="53" y="81"/>
                    <a:pt x="52" y="81"/>
                    <a:pt x="52" y="82"/>
                  </a:cubicBezTo>
                  <a:cubicBezTo>
                    <a:pt x="51" y="82"/>
                    <a:pt x="50" y="82"/>
                    <a:pt x="50" y="83"/>
                  </a:cubicBezTo>
                  <a:cubicBezTo>
                    <a:pt x="49" y="84"/>
                    <a:pt x="52" y="84"/>
                    <a:pt x="53" y="85"/>
                  </a:cubicBezTo>
                  <a:cubicBezTo>
                    <a:pt x="55" y="87"/>
                    <a:pt x="52" y="89"/>
                    <a:pt x="52" y="91"/>
                  </a:cubicBezTo>
                  <a:close/>
                  <a:moveTo>
                    <a:pt x="2" y="67"/>
                  </a:moveTo>
                  <a:cubicBezTo>
                    <a:pt x="2" y="69"/>
                    <a:pt x="5" y="69"/>
                    <a:pt x="7" y="70"/>
                  </a:cubicBezTo>
                  <a:cubicBezTo>
                    <a:pt x="8" y="70"/>
                    <a:pt x="8" y="71"/>
                    <a:pt x="9" y="71"/>
                  </a:cubicBezTo>
                  <a:cubicBezTo>
                    <a:pt x="11" y="72"/>
                    <a:pt x="11" y="70"/>
                    <a:pt x="12" y="69"/>
                  </a:cubicBezTo>
                  <a:cubicBezTo>
                    <a:pt x="13" y="69"/>
                    <a:pt x="14" y="69"/>
                    <a:pt x="14" y="70"/>
                  </a:cubicBezTo>
                  <a:cubicBezTo>
                    <a:pt x="14" y="69"/>
                    <a:pt x="14" y="68"/>
                    <a:pt x="14" y="68"/>
                  </a:cubicBezTo>
                  <a:cubicBezTo>
                    <a:pt x="13" y="67"/>
                    <a:pt x="12" y="68"/>
                    <a:pt x="11" y="67"/>
                  </a:cubicBezTo>
                  <a:cubicBezTo>
                    <a:pt x="10" y="66"/>
                    <a:pt x="11" y="65"/>
                    <a:pt x="10" y="65"/>
                  </a:cubicBezTo>
                  <a:cubicBezTo>
                    <a:pt x="9" y="64"/>
                    <a:pt x="6" y="66"/>
                    <a:pt x="4" y="65"/>
                  </a:cubicBezTo>
                  <a:cubicBezTo>
                    <a:pt x="3" y="65"/>
                    <a:pt x="2" y="65"/>
                    <a:pt x="2" y="67"/>
                  </a:cubicBezTo>
                  <a:close/>
                  <a:moveTo>
                    <a:pt x="32" y="14"/>
                  </a:moveTo>
                  <a:cubicBezTo>
                    <a:pt x="32" y="14"/>
                    <a:pt x="32" y="14"/>
                    <a:pt x="32" y="14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2" y="16"/>
                    <a:pt x="31" y="17"/>
                    <a:pt x="30" y="18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28" y="19"/>
                    <a:pt x="28" y="19"/>
                    <a:pt x="28" y="19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7" y="15"/>
                    <a:pt x="28" y="14"/>
                    <a:pt x="30" y="13"/>
                  </a:cubicBezTo>
                  <a:cubicBezTo>
                    <a:pt x="30" y="12"/>
                    <a:pt x="31" y="9"/>
                    <a:pt x="32" y="10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33" y="12"/>
                    <a:pt x="33" y="13"/>
                    <a:pt x="33" y="13"/>
                  </a:cubicBezTo>
                  <a:lnTo>
                    <a:pt x="32" y="14"/>
                  </a:lnTo>
                  <a:close/>
                  <a:moveTo>
                    <a:pt x="40" y="8"/>
                  </a:moveTo>
                  <a:cubicBezTo>
                    <a:pt x="43" y="7"/>
                    <a:pt x="45" y="6"/>
                    <a:pt x="48" y="6"/>
                  </a:cubicBezTo>
                  <a:cubicBezTo>
                    <a:pt x="49" y="6"/>
                    <a:pt x="52" y="6"/>
                    <a:pt x="50" y="5"/>
                  </a:cubicBezTo>
                  <a:cubicBezTo>
                    <a:pt x="48" y="4"/>
                    <a:pt x="45" y="5"/>
                    <a:pt x="44" y="5"/>
                  </a:cubicBezTo>
                  <a:cubicBezTo>
                    <a:pt x="42" y="6"/>
                    <a:pt x="36" y="6"/>
                    <a:pt x="36" y="9"/>
                  </a:cubicBezTo>
                  <a:cubicBezTo>
                    <a:pt x="37" y="9"/>
                    <a:pt x="39" y="8"/>
                    <a:pt x="40" y="8"/>
                  </a:cubicBezTo>
                  <a:close/>
                  <a:moveTo>
                    <a:pt x="55" y="4"/>
                  </a:moveTo>
                  <a:cubicBezTo>
                    <a:pt x="52" y="6"/>
                    <a:pt x="58" y="5"/>
                    <a:pt x="59" y="4"/>
                  </a:cubicBezTo>
                  <a:cubicBezTo>
                    <a:pt x="59" y="3"/>
                    <a:pt x="55" y="4"/>
                    <a:pt x="55" y="4"/>
                  </a:cubicBezTo>
                  <a:cubicBezTo>
                    <a:pt x="55" y="4"/>
                    <a:pt x="55" y="4"/>
                    <a:pt x="55" y="4"/>
                  </a:cubicBezTo>
                  <a:cubicBezTo>
                    <a:pt x="55" y="4"/>
                    <a:pt x="55" y="4"/>
                    <a:pt x="55" y="4"/>
                  </a:cubicBezTo>
                  <a:close/>
                  <a:moveTo>
                    <a:pt x="62" y="2"/>
                  </a:moveTo>
                  <a:cubicBezTo>
                    <a:pt x="60" y="2"/>
                    <a:pt x="61" y="3"/>
                    <a:pt x="63" y="3"/>
                  </a:cubicBezTo>
                  <a:cubicBezTo>
                    <a:pt x="63" y="2"/>
                    <a:pt x="62" y="2"/>
                    <a:pt x="62" y="2"/>
                  </a:cubicBezTo>
                  <a:moveTo>
                    <a:pt x="67" y="0"/>
                  </a:moveTo>
                  <a:cubicBezTo>
                    <a:pt x="66" y="0"/>
                    <a:pt x="65" y="0"/>
                    <a:pt x="65" y="1"/>
                  </a:cubicBezTo>
                  <a:cubicBezTo>
                    <a:pt x="65" y="1"/>
                    <a:pt x="67" y="2"/>
                    <a:pt x="68" y="1"/>
                  </a:cubicBezTo>
                  <a:cubicBezTo>
                    <a:pt x="67" y="1"/>
                    <a:pt x="67" y="0"/>
                    <a:pt x="67" y="0"/>
                  </a:cubicBezTo>
                  <a:close/>
                </a:path>
              </a:pathLst>
            </a:custGeom>
            <a:grpFill/>
            <a:ln w="3175" cap="rnd">
              <a:solidFill>
                <a:srgbClr val="C8C9C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1" name="Freeform 36">
              <a:extLst>
                <a:ext uri="{FF2B5EF4-FFF2-40B4-BE49-F238E27FC236}">
                  <a16:creationId xmlns:a16="http://schemas.microsoft.com/office/drawing/2014/main" id="{CE4E725B-A0EC-CD63-3A24-DD1705BA6D64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9838" y="4581525"/>
              <a:ext cx="57150" cy="84137"/>
            </a:xfrm>
            <a:custGeom>
              <a:avLst/>
              <a:gdLst>
                <a:gd name="T0" fmla="*/ 0 w 15"/>
                <a:gd name="T1" fmla="*/ 9 h 22"/>
                <a:gd name="T2" fmla="*/ 1 w 15"/>
                <a:gd name="T3" fmla="*/ 6 h 22"/>
                <a:gd name="T4" fmla="*/ 5 w 15"/>
                <a:gd name="T5" fmla="*/ 0 h 22"/>
                <a:gd name="T6" fmla="*/ 7 w 15"/>
                <a:gd name="T7" fmla="*/ 0 h 22"/>
                <a:gd name="T8" fmla="*/ 7 w 15"/>
                <a:gd name="T9" fmla="*/ 0 h 22"/>
                <a:gd name="T10" fmla="*/ 9 w 15"/>
                <a:gd name="T11" fmla="*/ 6 h 22"/>
                <a:gd name="T12" fmla="*/ 13 w 15"/>
                <a:gd name="T13" fmla="*/ 11 h 22"/>
                <a:gd name="T14" fmla="*/ 14 w 15"/>
                <a:gd name="T15" fmla="*/ 14 h 22"/>
                <a:gd name="T16" fmla="*/ 12 w 15"/>
                <a:gd name="T17" fmla="*/ 21 h 22"/>
                <a:gd name="T18" fmla="*/ 6 w 15"/>
                <a:gd name="T19" fmla="*/ 21 h 22"/>
                <a:gd name="T20" fmla="*/ 1 w 15"/>
                <a:gd name="T21" fmla="*/ 19 h 22"/>
                <a:gd name="T22" fmla="*/ 3 w 15"/>
                <a:gd name="T23" fmla="*/ 16 h 22"/>
                <a:gd name="T24" fmla="*/ 1 w 15"/>
                <a:gd name="T25" fmla="*/ 12 h 22"/>
                <a:gd name="T26" fmla="*/ 0 w 15"/>
                <a:gd name="T27" fmla="*/ 9 h 22"/>
                <a:gd name="T28" fmla="*/ 0 w 15"/>
                <a:gd name="T29" fmla="*/ 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" h="22">
                  <a:moveTo>
                    <a:pt x="0" y="9"/>
                  </a:moveTo>
                  <a:cubicBezTo>
                    <a:pt x="0" y="8"/>
                    <a:pt x="0" y="7"/>
                    <a:pt x="1" y="6"/>
                  </a:cubicBezTo>
                  <a:cubicBezTo>
                    <a:pt x="2" y="4"/>
                    <a:pt x="3" y="2"/>
                    <a:pt x="5" y="0"/>
                  </a:cubicBezTo>
                  <a:cubicBezTo>
                    <a:pt x="6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8" y="2"/>
                    <a:pt x="8" y="4"/>
                    <a:pt x="9" y="6"/>
                  </a:cubicBezTo>
                  <a:cubicBezTo>
                    <a:pt x="10" y="7"/>
                    <a:pt x="12" y="9"/>
                    <a:pt x="13" y="11"/>
                  </a:cubicBezTo>
                  <a:cubicBezTo>
                    <a:pt x="15" y="12"/>
                    <a:pt x="15" y="12"/>
                    <a:pt x="14" y="14"/>
                  </a:cubicBezTo>
                  <a:cubicBezTo>
                    <a:pt x="13" y="17"/>
                    <a:pt x="12" y="18"/>
                    <a:pt x="12" y="21"/>
                  </a:cubicBezTo>
                  <a:cubicBezTo>
                    <a:pt x="10" y="21"/>
                    <a:pt x="8" y="22"/>
                    <a:pt x="6" y="21"/>
                  </a:cubicBezTo>
                  <a:cubicBezTo>
                    <a:pt x="4" y="21"/>
                    <a:pt x="3" y="20"/>
                    <a:pt x="1" y="19"/>
                  </a:cubicBezTo>
                  <a:cubicBezTo>
                    <a:pt x="2" y="18"/>
                    <a:pt x="3" y="17"/>
                    <a:pt x="3" y="16"/>
                  </a:cubicBezTo>
                  <a:cubicBezTo>
                    <a:pt x="3" y="14"/>
                    <a:pt x="2" y="13"/>
                    <a:pt x="1" y="12"/>
                  </a:cubicBezTo>
                  <a:cubicBezTo>
                    <a:pt x="1" y="11"/>
                    <a:pt x="0" y="10"/>
                    <a:pt x="0" y="9"/>
                  </a:cubicBezTo>
                  <a:cubicBezTo>
                    <a:pt x="0" y="8"/>
                    <a:pt x="0" y="10"/>
                    <a:pt x="0" y="9"/>
                  </a:cubicBezTo>
                  <a:close/>
                </a:path>
              </a:pathLst>
            </a:custGeom>
            <a:grpFill/>
            <a:ln w="3175" cap="rnd">
              <a:solidFill>
                <a:srgbClr val="C8C9C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2" name="Freeform 37">
              <a:extLst>
                <a:ext uri="{FF2B5EF4-FFF2-40B4-BE49-F238E27FC236}">
                  <a16:creationId xmlns:a16="http://schemas.microsoft.com/office/drawing/2014/main" id="{21BA4E81-7AAA-4D89-EB6E-600144351EDC}"/>
                </a:ext>
              </a:extLst>
            </p:cNvPr>
            <p:cNvSpPr>
              <a:spLocks/>
            </p:cNvSpPr>
            <p:nvPr/>
          </p:nvSpPr>
          <p:spPr bwMode="auto">
            <a:xfrm>
              <a:off x="9998075" y="3797300"/>
              <a:ext cx="430213" cy="331787"/>
            </a:xfrm>
            <a:custGeom>
              <a:avLst/>
              <a:gdLst>
                <a:gd name="T0" fmla="*/ 59 w 113"/>
                <a:gd name="T1" fmla="*/ 85 h 87"/>
                <a:gd name="T2" fmla="*/ 63 w 113"/>
                <a:gd name="T3" fmla="*/ 87 h 87"/>
                <a:gd name="T4" fmla="*/ 71 w 113"/>
                <a:gd name="T5" fmla="*/ 84 h 87"/>
                <a:gd name="T6" fmla="*/ 74 w 113"/>
                <a:gd name="T7" fmla="*/ 79 h 87"/>
                <a:gd name="T8" fmla="*/ 81 w 113"/>
                <a:gd name="T9" fmla="*/ 75 h 87"/>
                <a:gd name="T10" fmla="*/ 87 w 113"/>
                <a:gd name="T11" fmla="*/ 74 h 87"/>
                <a:gd name="T12" fmla="*/ 89 w 113"/>
                <a:gd name="T13" fmla="*/ 73 h 87"/>
                <a:gd name="T14" fmla="*/ 92 w 113"/>
                <a:gd name="T15" fmla="*/ 62 h 87"/>
                <a:gd name="T16" fmla="*/ 97 w 113"/>
                <a:gd name="T17" fmla="*/ 52 h 87"/>
                <a:gd name="T18" fmla="*/ 108 w 113"/>
                <a:gd name="T19" fmla="*/ 46 h 87"/>
                <a:gd name="T20" fmla="*/ 112 w 113"/>
                <a:gd name="T21" fmla="*/ 41 h 87"/>
                <a:gd name="T22" fmla="*/ 106 w 113"/>
                <a:gd name="T23" fmla="*/ 37 h 87"/>
                <a:gd name="T24" fmla="*/ 106 w 113"/>
                <a:gd name="T25" fmla="*/ 26 h 87"/>
                <a:gd name="T26" fmla="*/ 93 w 113"/>
                <a:gd name="T27" fmla="*/ 13 h 87"/>
                <a:gd name="T28" fmla="*/ 79 w 113"/>
                <a:gd name="T29" fmla="*/ 6 h 87"/>
                <a:gd name="T30" fmla="*/ 74 w 113"/>
                <a:gd name="T31" fmla="*/ 1 h 87"/>
                <a:gd name="T32" fmla="*/ 68 w 113"/>
                <a:gd name="T33" fmla="*/ 6 h 87"/>
                <a:gd name="T34" fmla="*/ 61 w 113"/>
                <a:gd name="T35" fmla="*/ 6 h 87"/>
                <a:gd name="T36" fmla="*/ 52 w 113"/>
                <a:gd name="T37" fmla="*/ 4 h 87"/>
                <a:gd name="T38" fmla="*/ 47 w 113"/>
                <a:gd name="T39" fmla="*/ 4 h 87"/>
                <a:gd name="T40" fmla="*/ 38 w 113"/>
                <a:gd name="T41" fmla="*/ 2 h 87"/>
                <a:gd name="T42" fmla="*/ 29 w 113"/>
                <a:gd name="T43" fmla="*/ 1 h 87"/>
                <a:gd name="T44" fmla="*/ 19 w 113"/>
                <a:gd name="T45" fmla="*/ 2 h 87"/>
                <a:gd name="T46" fmla="*/ 7 w 113"/>
                <a:gd name="T47" fmla="*/ 7 h 87"/>
                <a:gd name="T48" fmla="*/ 1 w 113"/>
                <a:gd name="T49" fmla="*/ 12 h 87"/>
                <a:gd name="T50" fmla="*/ 1 w 113"/>
                <a:gd name="T51" fmla="*/ 32 h 87"/>
                <a:gd name="T52" fmla="*/ 2 w 113"/>
                <a:gd name="T53" fmla="*/ 27 h 87"/>
                <a:gd name="T54" fmla="*/ 3 w 113"/>
                <a:gd name="T55" fmla="*/ 38 h 87"/>
                <a:gd name="T56" fmla="*/ 8 w 113"/>
                <a:gd name="T57" fmla="*/ 42 h 87"/>
                <a:gd name="T58" fmla="*/ 11 w 113"/>
                <a:gd name="T59" fmla="*/ 43 h 87"/>
                <a:gd name="T60" fmla="*/ 15 w 113"/>
                <a:gd name="T61" fmla="*/ 45 h 87"/>
                <a:gd name="T62" fmla="*/ 22 w 113"/>
                <a:gd name="T63" fmla="*/ 49 h 87"/>
                <a:gd name="T64" fmla="*/ 27 w 113"/>
                <a:gd name="T65" fmla="*/ 48 h 87"/>
                <a:gd name="T66" fmla="*/ 32 w 113"/>
                <a:gd name="T67" fmla="*/ 51 h 87"/>
                <a:gd name="T68" fmla="*/ 33 w 113"/>
                <a:gd name="T69" fmla="*/ 62 h 87"/>
                <a:gd name="T70" fmla="*/ 34 w 113"/>
                <a:gd name="T71" fmla="*/ 71 h 87"/>
                <a:gd name="T72" fmla="*/ 38 w 113"/>
                <a:gd name="T73" fmla="*/ 71 h 87"/>
                <a:gd name="T74" fmla="*/ 43 w 113"/>
                <a:gd name="T75" fmla="*/ 75 h 87"/>
                <a:gd name="T76" fmla="*/ 52 w 113"/>
                <a:gd name="T77" fmla="*/ 86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3" h="87">
                  <a:moveTo>
                    <a:pt x="52" y="86"/>
                  </a:moveTo>
                  <a:cubicBezTo>
                    <a:pt x="54" y="86"/>
                    <a:pt x="56" y="86"/>
                    <a:pt x="59" y="85"/>
                  </a:cubicBezTo>
                  <a:cubicBezTo>
                    <a:pt x="60" y="85"/>
                    <a:pt x="61" y="85"/>
                    <a:pt x="62" y="85"/>
                  </a:cubicBezTo>
                  <a:cubicBezTo>
                    <a:pt x="62" y="86"/>
                    <a:pt x="63" y="86"/>
                    <a:pt x="63" y="87"/>
                  </a:cubicBezTo>
                  <a:cubicBezTo>
                    <a:pt x="65" y="87"/>
                    <a:pt x="67" y="86"/>
                    <a:pt x="68" y="85"/>
                  </a:cubicBezTo>
                  <a:cubicBezTo>
                    <a:pt x="69" y="85"/>
                    <a:pt x="70" y="84"/>
                    <a:pt x="71" y="84"/>
                  </a:cubicBezTo>
                  <a:cubicBezTo>
                    <a:pt x="72" y="84"/>
                    <a:pt x="73" y="85"/>
                    <a:pt x="74" y="84"/>
                  </a:cubicBezTo>
                  <a:cubicBezTo>
                    <a:pt x="75" y="83"/>
                    <a:pt x="73" y="81"/>
                    <a:pt x="74" y="79"/>
                  </a:cubicBezTo>
                  <a:cubicBezTo>
                    <a:pt x="75" y="79"/>
                    <a:pt x="76" y="79"/>
                    <a:pt x="77" y="79"/>
                  </a:cubicBezTo>
                  <a:cubicBezTo>
                    <a:pt x="79" y="78"/>
                    <a:pt x="82" y="79"/>
                    <a:pt x="81" y="75"/>
                  </a:cubicBezTo>
                  <a:cubicBezTo>
                    <a:pt x="82" y="75"/>
                    <a:pt x="83" y="76"/>
                    <a:pt x="84" y="76"/>
                  </a:cubicBezTo>
                  <a:cubicBezTo>
                    <a:pt x="86" y="75"/>
                    <a:pt x="86" y="75"/>
                    <a:pt x="87" y="74"/>
                  </a:cubicBezTo>
                  <a:cubicBezTo>
                    <a:pt x="88" y="75"/>
                    <a:pt x="88" y="80"/>
                    <a:pt x="91" y="78"/>
                  </a:cubicBezTo>
                  <a:cubicBezTo>
                    <a:pt x="94" y="76"/>
                    <a:pt x="90" y="74"/>
                    <a:pt x="89" y="73"/>
                  </a:cubicBezTo>
                  <a:cubicBezTo>
                    <a:pt x="88" y="71"/>
                    <a:pt x="91" y="68"/>
                    <a:pt x="92" y="66"/>
                  </a:cubicBezTo>
                  <a:cubicBezTo>
                    <a:pt x="92" y="64"/>
                    <a:pt x="92" y="63"/>
                    <a:pt x="92" y="62"/>
                  </a:cubicBezTo>
                  <a:cubicBezTo>
                    <a:pt x="92" y="60"/>
                    <a:pt x="92" y="58"/>
                    <a:pt x="92" y="57"/>
                  </a:cubicBezTo>
                  <a:cubicBezTo>
                    <a:pt x="93" y="53"/>
                    <a:pt x="95" y="53"/>
                    <a:pt x="97" y="52"/>
                  </a:cubicBezTo>
                  <a:cubicBezTo>
                    <a:pt x="101" y="51"/>
                    <a:pt x="100" y="49"/>
                    <a:pt x="102" y="46"/>
                  </a:cubicBezTo>
                  <a:cubicBezTo>
                    <a:pt x="104" y="44"/>
                    <a:pt x="105" y="46"/>
                    <a:pt x="108" y="46"/>
                  </a:cubicBezTo>
                  <a:cubicBezTo>
                    <a:pt x="111" y="46"/>
                    <a:pt x="109" y="43"/>
                    <a:pt x="111" y="42"/>
                  </a:cubicBezTo>
                  <a:cubicBezTo>
                    <a:pt x="111" y="42"/>
                    <a:pt x="112" y="42"/>
                    <a:pt x="112" y="41"/>
                  </a:cubicBezTo>
                  <a:cubicBezTo>
                    <a:pt x="113" y="40"/>
                    <a:pt x="111" y="40"/>
                    <a:pt x="111" y="39"/>
                  </a:cubicBezTo>
                  <a:cubicBezTo>
                    <a:pt x="109" y="39"/>
                    <a:pt x="106" y="40"/>
                    <a:pt x="106" y="37"/>
                  </a:cubicBezTo>
                  <a:cubicBezTo>
                    <a:pt x="106" y="35"/>
                    <a:pt x="108" y="33"/>
                    <a:pt x="108" y="31"/>
                  </a:cubicBezTo>
                  <a:cubicBezTo>
                    <a:pt x="110" y="27"/>
                    <a:pt x="109" y="27"/>
                    <a:pt x="106" y="26"/>
                  </a:cubicBezTo>
                  <a:cubicBezTo>
                    <a:pt x="103" y="24"/>
                    <a:pt x="102" y="22"/>
                    <a:pt x="100" y="20"/>
                  </a:cubicBezTo>
                  <a:cubicBezTo>
                    <a:pt x="98" y="17"/>
                    <a:pt x="95" y="16"/>
                    <a:pt x="93" y="13"/>
                  </a:cubicBezTo>
                  <a:cubicBezTo>
                    <a:pt x="91" y="11"/>
                    <a:pt x="90" y="9"/>
                    <a:pt x="87" y="9"/>
                  </a:cubicBezTo>
                  <a:cubicBezTo>
                    <a:pt x="84" y="9"/>
                    <a:pt x="81" y="9"/>
                    <a:pt x="79" y="6"/>
                  </a:cubicBezTo>
                  <a:cubicBezTo>
                    <a:pt x="78" y="5"/>
                    <a:pt x="77" y="4"/>
                    <a:pt x="76" y="2"/>
                  </a:cubicBezTo>
                  <a:cubicBezTo>
                    <a:pt x="76" y="1"/>
                    <a:pt x="76" y="0"/>
                    <a:pt x="74" y="1"/>
                  </a:cubicBezTo>
                  <a:cubicBezTo>
                    <a:pt x="73" y="1"/>
                    <a:pt x="72" y="3"/>
                    <a:pt x="71" y="3"/>
                  </a:cubicBezTo>
                  <a:cubicBezTo>
                    <a:pt x="70" y="4"/>
                    <a:pt x="69" y="5"/>
                    <a:pt x="68" y="6"/>
                  </a:cubicBezTo>
                  <a:cubicBezTo>
                    <a:pt x="66" y="6"/>
                    <a:pt x="65" y="6"/>
                    <a:pt x="64" y="6"/>
                  </a:cubicBezTo>
                  <a:cubicBezTo>
                    <a:pt x="63" y="6"/>
                    <a:pt x="62" y="7"/>
                    <a:pt x="61" y="6"/>
                  </a:cubicBezTo>
                  <a:cubicBezTo>
                    <a:pt x="59" y="6"/>
                    <a:pt x="59" y="4"/>
                    <a:pt x="57" y="4"/>
                  </a:cubicBezTo>
                  <a:cubicBezTo>
                    <a:pt x="55" y="4"/>
                    <a:pt x="54" y="5"/>
                    <a:pt x="52" y="4"/>
                  </a:cubicBezTo>
                  <a:cubicBezTo>
                    <a:pt x="52" y="3"/>
                    <a:pt x="51" y="4"/>
                    <a:pt x="50" y="4"/>
                  </a:cubicBezTo>
                  <a:cubicBezTo>
                    <a:pt x="49" y="4"/>
                    <a:pt x="49" y="4"/>
                    <a:pt x="47" y="4"/>
                  </a:cubicBezTo>
                  <a:cubicBezTo>
                    <a:pt x="45" y="2"/>
                    <a:pt x="44" y="3"/>
                    <a:pt x="42" y="4"/>
                  </a:cubicBezTo>
                  <a:cubicBezTo>
                    <a:pt x="40" y="5"/>
                    <a:pt x="40" y="4"/>
                    <a:pt x="38" y="2"/>
                  </a:cubicBezTo>
                  <a:cubicBezTo>
                    <a:pt x="36" y="0"/>
                    <a:pt x="35" y="4"/>
                    <a:pt x="32" y="3"/>
                  </a:cubicBezTo>
                  <a:cubicBezTo>
                    <a:pt x="31" y="3"/>
                    <a:pt x="30" y="1"/>
                    <a:pt x="29" y="1"/>
                  </a:cubicBezTo>
                  <a:cubicBezTo>
                    <a:pt x="27" y="1"/>
                    <a:pt x="25" y="1"/>
                    <a:pt x="24" y="1"/>
                  </a:cubicBezTo>
                  <a:cubicBezTo>
                    <a:pt x="22" y="1"/>
                    <a:pt x="21" y="1"/>
                    <a:pt x="19" y="2"/>
                  </a:cubicBezTo>
                  <a:cubicBezTo>
                    <a:pt x="18" y="2"/>
                    <a:pt x="17" y="3"/>
                    <a:pt x="15" y="3"/>
                  </a:cubicBezTo>
                  <a:cubicBezTo>
                    <a:pt x="12" y="5"/>
                    <a:pt x="9" y="6"/>
                    <a:pt x="7" y="7"/>
                  </a:cubicBezTo>
                  <a:cubicBezTo>
                    <a:pt x="5" y="8"/>
                    <a:pt x="5" y="9"/>
                    <a:pt x="4" y="10"/>
                  </a:cubicBezTo>
                  <a:cubicBezTo>
                    <a:pt x="3" y="12"/>
                    <a:pt x="3" y="13"/>
                    <a:pt x="1" y="12"/>
                  </a:cubicBezTo>
                  <a:cubicBezTo>
                    <a:pt x="1" y="16"/>
                    <a:pt x="1" y="19"/>
                    <a:pt x="1" y="23"/>
                  </a:cubicBezTo>
                  <a:cubicBezTo>
                    <a:pt x="1" y="26"/>
                    <a:pt x="1" y="29"/>
                    <a:pt x="1" y="32"/>
                  </a:cubicBezTo>
                  <a:cubicBezTo>
                    <a:pt x="1" y="34"/>
                    <a:pt x="2" y="35"/>
                    <a:pt x="2" y="32"/>
                  </a:cubicBezTo>
                  <a:cubicBezTo>
                    <a:pt x="2" y="31"/>
                    <a:pt x="0" y="28"/>
                    <a:pt x="2" y="27"/>
                  </a:cubicBezTo>
                  <a:cubicBezTo>
                    <a:pt x="3" y="29"/>
                    <a:pt x="4" y="31"/>
                    <a:pt x="4" y="33"/>
                  </a:cubicBezTo>
                  <a:cubicBezTo>
                    <a:pt x="4" y="35"/>
                    <a:pt x="3" y="37"/>
                    <a:pt x="3" y="38"/>
                  </a:cubicBezTo>
                  <a:cubicBezTo>
                    <a:pt x="5" y="38"/>
                    <a:pt x="5" y="39"/>
                    <a:pt x="5" y="40"/>
                  </a:cubicBezTo>
                  <a:cubicBezTo>
                    <a:pt x="7" y="40"/>
                    <a:pt x="7" y="41"/>
                    <a:pt x="8" y="42"/>
                  </a:cubicBezTo>
                  <a:cubicBezTo>
                    <a:pt x="9" y="43"/>
                    <a:pt x="9" y="43"/>
                    <a:pt x="10" y="43"/>
                  </a:cubicBezTo>
                  <a:cubicBezTo>
                    <a:pt x="11" y="43"/>
                    <a:pt x="11" y="43"/>
                    <a:pt x="11" y="43"/>
                  </a:cubicBezTo>
                  <a:cubicBezTo>
                    <a:pt x="11" y="43"/>
                    <a:pt x="12" y="43"/>
                    <a:pt x="12" y="44"/>
                  </a:cubicBezTo>
                  <a:cubicBezTo>
                    <a:pt x="13" y="44"/>
                    <a:pt x="14" y="44"/>
                    <a:pt x="15" y="45"/>
                  </a:cubicBezTo>
                  <a:cubicBezTo>
                    <a:pt x="16" y="46"/>
                    <a:pt x="18" y="47"/>
                    <a:pt x="19" y="47"/>
                  </a:cubicBezTo>
                  <a:cubicBezTo>
                    <a:pt x="20" y="49"/>
                    <a:pt x="19" y="49"/>
                    <a:pt x="22" y="49"/>
                  </a:cubicBezTo>
                  <a:cubicBezTo>
                    <a:pt x="22" y="49"/>
                    <a:pt x="22" y="49"/>
                    <a:pt x="22" y="48"/>
                  </a:cubicBezTo>
                  <a:cubicBezTo>
                    <a:pt x="24" y="47"/>
                    <a:pt x="25" y="48"/>
                    <a:pt x="27" y="48"/>
                  </a:cubicBezTo>
                  <a:cubicBezTo>
                    <a:pt x="28" y="48"/>
                    <a:pt x="29" y="48"/>
                    <a:pt x="30" y="48"/>
                  </a:cubicBezTo>
                  <a:cubicBezTo>
                    <a:pt x="31" y="49"/>
                    <a:pt x="31" y="50"/>
                    <a:pt x="32" y="51"/>
                  </a:cubicBezTo>
                  <a:cubicBezTo>
                    <a:pt x="33" y="52"/>
                    <a:pt x="34" y="52"/>
                    <a:pt x="35" y="54"/>
                  </a:cubicBezTo>
                  <a:cubicBezTo>
                    <a:pt x="37" y="57"/>
                    <a:pt x="34" y="59"/>
                    <a:pt x="33" y="62"/>
                  </a:cubicBezTo>
                  <a:cubicBezTo>
                    <a:pt x="32" y="64"/>
                    <a:pt x="32" y="65"/>
                    <a:pt x="32" y="67"/>
                  </a:cubicBezTo>
                  <a:cubicBezTo>
                    <a:pt x="32" y="69"/>
                    <a:pt x="34" y="70"/>
                    <a:pt x="34" y="71"/>
                  </a:cubicBezTo>
                  <a:cubicBezTo>
                    <a:pt x="33" y="71"/>
                    <a:pt x="33" y="71"/>
                    <a:pt x="33" y="71"/>
                  </a:cubicBezTo>
                  <a:cubicBezTo>
                    <a:pt x="35" y="72"/>
                    <a:pt x="36" y="71"/>
                    <a:pt x="38" y="71"/>
                  </a:cubicBezTo>
                  <a:cubicBezTo>
                    <a:pt x="39" y="72"/>
                    <a:pt x="39" y="73"/>
                    <a:pt x="40" y="74"/>
                  </a:cubicBezTo>
                  <a:cubicBezTo>
                    <a:pt x="41" y="74"/>
                    <a:pt x="42" y="74"/>
                    <a:pt x="43" y="75"/>
                  </a:cubicBezTo>
                  <a:cubicBezTo>
                    <a:pt x="47" y="77"/>
                    <a:pt x="48" y="81"/>
                    <a:pt x="48" y="85"/>
                  </a:cubicBezTo>
                  <a:cubicBezTo>
                    <a:pt x="49" y="86"/>
                    <a:pt x="50" y="86"/>
                    <a:pt x="52" y="86"/>
                  </a:cubicBezTo>
                  <a:close/>
                </a:path>
              </a:pathLst>
            </a:custGeom>
            <a:grpFill/>
            <a:ln w="3175" cap="rnd">
              <a:solidFill>
                <a:srgbClr val="C8C9C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3" name="Freeform 38">
              <a:extLst>
                <a:ext uri="{FF2B5EF4-FFF2-40B4-BE49-F238E27FC236}">
                  <a16:creationId xmlns:a16="http://schemas.microsoft.com/office/drawing/2014/main" id="{C3B38F93-1AC5-92A4-2273-48C03D4A8085}"/>
                </a:ext>
              </a:extLst>
            </p:cNvPr>
            <p:cNvSpPr>
              <a:spLocks/>
            </p:cNvSpPr>
            <p:nvPr/>
          </p:nvSpPr>
          <p:spPr bwMode="auto">
            <a:xfrm>
              <a:off x="9994900" y="3571875"/>
              <a:ext cx="536575" cy="328612"/>
            </a:xfrm>
            <a:custGeom>
              <a:avLst/>
              <a:gdLst>
                <a:gd name="T0" fmla="*/ 121 w 141"/>
                <a:gd name="T1" fmla="*/ 80 h 86"/>
                <a:gd name="T2" fmla="*/ 130 w 141"/>
                <a:gd name="T3" fmla="*/ 79 h 86"/>
                <a:gd name="T4" fmla="*/ 136 w 141"/>
                <a:gd name="T5" fmla="*/ 71 h 86"/>
                <a:gd name="T6" fmla="*/ 140 w 141"/>
                <a:gd name="T7" fmla="*/ 60 h 86"/>
                <a:gd name="T8" fmla="*/ 138 w 141"/>
                <a:gd name="T9" fmla="*/ 53 h 86"/>
                <a:gd name="T10" fmla="*/ 136 w 141"/>
                <a:gd name="T11" fmla="*/ 47 h 86"/>
                <a:gd name="T12" fmla="*/ 130 w 141"/>
                <a:gd name="T13" fmla="*/ 44 h 86"/>
                <a:gd name="T14" fmla="*/ 132 w 141"/>
                <a:gd name="T15" fmla="*/ 35 h 86"/>
                <a:gd name="T16" fmla="*/ 134 w 141"/>
                <a:gd name="T17" fmla="*/ 29 h 86"/>
                <a:gd name="T18" fmla="*/ 129 w 141"/>
                <a:gd name="T19" fmla="*/ 22 h 86"/>
                <a:gd name="T20" fmla="*/ 121 w 141"/>
                <a:gd name="T21" fmla="*/ 19 h 86"/>
                <a:gd name="T22" fmla="*/ 113 w 141"/>
                <a:gd name="T23" fmla="*/ 18 h 86"/>
                <a:gd name="T24" fmla="*/ 105 w 141"/>
                <a:gd name="T25" fmla="*/ 17 h 86"/>
                <a:gd name="T26" fmla="*/ 99 w 141"/>
                <a:gd name="T27" fmla="*/ 10 h 86"/>
                <a:gd name="T28" fmla="*/ 94 w 141"/>
                <a:gd name="T29" fmla="*/ 7 h 86"/>
                <a:gd name="T30" fmla="*/ 89 w 141"/>
                <a:gd name="T31" fmla="*/ 4 h 86"/>
                <a:gd name="T32" fmla="*/ 85 w 141"/>
                <a:gd name="T33" fmla="*/ 1 h 86"/>
                <a:gd name="T34" fmla="*/ 84 w 141"/>
                <a:gd name="T35" fmla="*/ 3 h 86"/>
                <a:gd name="T36" fmla="*/ 77 w 141"/>
                <a:gd name="T37" fmla="*/ 2 h 86"/>
                <a:gd name="T38" fmla="*/ 70 w 141"/>
                <a:gd name="T39" fmla="*/ 5 h 86"/>
                <a:gd name="T40" fmla="*/ 66 w 141"/>
                <a:gd name="T41" fmla="*/ 13 h 86"/>
                <a:gd name="T42" fmla="*/ 64 w 141"/>
                <a:gd name="T43" fmla="*/ 35 h 86"/>
                <a:gd name="T44" fmla="*/ 51 w 141"/>
                <a:gd name="T45" fmla="*/ 39 h 86"/>
                <a:gd name="T46" fmla="*/ 44 w 141"/>
                <a:gd name="T47" fmla="*/ 30 h 86"/>
                <a:gd name="T48" fmla="*/ 34 w 141"/>
                <a:gd name="T49" fmla="*/ 18 h 86"/>
                <a:gd name="T50" fmla="*/ 32 w 141"/>
                <a:gd name="T51" fmla="*/ 12 h 86"/>
                <a:gd name="T52" fmla="*/ 21 w 141"/>
                <a:gd name="T53" fmla="*/ 17 h 86"/>
                <a:gd name="T54" fmla="*/ 11 w 141"/>
                <a:gd name="T55" fmla="*/ 25 h 86"/>
                <a:gd name="T56" fmla="*/ 8 w 141"/>
                <a:gd name="T57" fmla="*/ 40 h 86"/>
                <a:gd name="T58" fmla="*/ 2 w 141"/>
                <a:gd name="T59" fmla="*/ 49 h 86"/>
                <a:gd name="T60" fmla="*/ 2 w 141"/>
                <a:gd name="T61" fmla="*/ 58 h 86"/>
                <a:gd name="T62" fmla="*/ 0 w 141"/>
                <a:gd name="T63" fmla="*/ 66 h 86"/>
                <a:gd name="T64" fmla="*/ 7 w 141"/>
                <a:gd name="T65" fmla="*/ 67 h 86"/>
                <a:gd name="T66" fmla="*/ 24 w 141"/>
                <a:gd name="T67" fmla="*/ 60 h 86"/>
                <a:gd name="T68" fmla="*/ 33 w 141"/>
                <a:gd name="T69" fmla="*/ 62 h 86"/>
                <a:gd name="T70" fmla="*/ 43 w 141"/>
                <a:gd name="T71" fmla="*/ 63 h 86"/>
                <a:gd name="T72" fmla="*/ 51 w 141"/>
                <a:gd name="T73" fmla="*/ 63 h 86"/>
                <a:gd name="T74" fmla="*/ 58 w 141"/>
                <a:gd name="T75" fmla="*/ 63 h 86"/>
                <a:gd name="T76" fmla="*/ 65 w 141"/>
                <a:gd name="T77" fmla="*/ 65 h 86"/>
                <a:gd name="T78" fmla="*/ 75 w 141"/>
                <a:gd name="T79" fmla="*/ 60 h 86"/>
                <a:gd name="T80" fmla="*/ 80 w 141"/>
                <a:gd name="T81" fmla="*/ 65 h 86"/>
                <a:gd name="T82" fmla="*/ 95 w 141"/>
                <a:gd name="T83" fmla="*/ 73 h 86"/>
                <a:gd name="T84" fmla="*/ 102 w 141"/>
                <a:gd name="T85" fmla="*/ 81 h 86"/>
                <a:gd name="T86" fmla="*/ 110 w 141"/>
                <a:gd name="T87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41" h="86">
                  <a:moveTo>
                    <a:pt x="117" y="81"/>
                  </a:moveTo>
                  <a:cubicBezTo>
                    <a:pt x="118" y="80"/>
                    <a:pt x="119" y="80"/>
                    <a:pt x="121" y="80"/>
                  </a:cubicBezTo>
                  <a:cubicBezTo>
                    <a:pt x="122" y="81"/>
                    <a:pt x="124" y="82"/>
                    <a:pt x="124" y="80"/>
                  </a:cubicBezTo>
                  <a:cubicBezTo>
                    <a:pt x="127" y="80"/>
                    <a:pt x="129" y="84"/>
                    <a:pt x="130" y="79"/>
                  </a:cubicBezTo>
                  <a:cubicBezTo>
                    <a:pt x="131" y="77"/>
                    <a:pt x="131" y="76"/>
                    <a:pt x="133" y="75"/>
                  </a:cubicBezTo>
                  <a:cubicBezTo>
                    <a:pt x="134" y="74"/>
                    <a:pt x="135" y="72"/>
                    <a:pt x="136" y="71"/>
                  </a:cubicBezTo>
                  <a:cubicBezTo>
                    <a:pt x="139" y="69"/>
                    <a:pt x="141" y="70"/>
                    <a:pt x="141" y="65"/>
                  </a:cubicBezTo>
                  <a:cubicBezTo>
                    <a:pt x="141" y="64"/>
                    <a:pt x="141" y="62"/>
                    <a:pt x="140" y="60"/>
                  </a:cubicBezTo>
                  <a:cubicBezTo>
                    <a:pt x="140" y="58"/>
                    <a:pt x="140" y="56"/>
                    <a:pt x="139" y="54"/>
                  </a:cubicBezTo>
                  <a:cubicBezTo>
                    <a:pt x="138" y="54"/>
                    <a:pt x="138" y="54"/>
                    <a:pt x="138" y="53"/>
                  </a:cubicBezTo>
                  <a:cubicBezTo>
                    <a:pt x="137" y="52"/>
                    <a:pt x="138" y="51"/>
                    <a:pt x="137" y="49"/>
                  </a:cubicBezTo>
                  <a:cubicBezTo>
                    <a:pt x="135" y="48"/>
                    <a:pt x="136" y="49"/>
                    <a:pt x="136" y="47"/>
                  </a:cubicBezTo>
                  <a:cubicBezTo>
                    <a:pt x="135" y="46"/>
                    <a:pt x="135" y="44"/>
                    <a:pt x="134" y="44"/>
                  </a:cubicBezTo>
                  <a:cubicBezTo>
                    <a:pt x="133" y="43"/>
                    <a:pt x="131" y="45"/>
                    <a:pt x="130" y="44"/>
                  </a:cubicBezTo>
                  <a:cubicBezTo>
                    <a:pt x="131" y="42"/>
                    <a:pt x="132" y="41"/>
                    <a:pt x="132" y="40"/>
                  </a:cubicBezTo>
                  <a:cubicBezTo>
                    <a:pt x="133" y="38"/>
                    <a:pt x="132" y="37"/>
                    <a:pt x="132" y="35"/>
                  </a:cubicBezTo>
                  <a:cubicBezTo>
                    <a:pt x="132" y="34"/>
                    <a:pt x="133" y="34"/>
                    <a:pt x="134" y="33"/>
                  </a:cubicBezTo>
                  <a:cubicBezTo>
                    <a:pt x="135" y="32"/>
                    <a:pt x="135" y="30"/>
                    <a:pt x="134" y="29"/>
                  </a:cubicBezTo>
                  <a:cubicBezTo>
                    <a:pt x="134" y="27"/>
                    <a:pt x="132" y="26"/>
                    <a:pt x="131" y="25"/>
                  </a:cubicBezTo>
                  <a:cubicBezTo>
                    <a:pt x="129" y="24"/>
                    <a:pt x="129" y="24"/>
                    <a:pt x="129" y="22"/>
                  </a:cubicBezTo>
                  <a:cubicBezTo>
                    <a:pt x="128" y="21"/>
                    <a:pt x="128" y="20"/>
                    <a:pt x="126" y="20"/>
                  </a:cubicBezTo>
                  <a:cubicBezTo>
                    <a:pt x="124" y="19"/>
                    <a:pt x="123" y="20"/>
                    <a:pt x="121" y="19"/>
                  </a:cubicBezTo>
                  <a:cubicBezTo>
                    <a:pt x="120" y="19"/>
                    <a:pt x="119" y="18"/>
                    <a:pt x="118" y="17"/>
                  </a:cubicBezTo>
                  <a:cubicBezTo>
                    <a:pt x="116" y="16"/>
                    <a:pt x="115" y="17"/>
                    <a:pt x="113" y="18"/>
                  </a:cubicBezTo>
                  <a:cubicBezTo>
                    <a:pt x="113" y="19"/>
                    <a:pt x="110" y="20"/>
                    <a:pt x="109" y="20"/>
                  </a:cubicBezTo>
                  <a:cubicBezTo>
                    <a:pt x="108" y="20"/>
                    <a:pt x="106" y="18"/>
                    <a:pt x="105" y="17"/>
                  </a:cubicBezTo>
                  <a:cubicBezTo>
                    <a:pt x="103" y="16"/>
                    <a:pt x="103" y="15"/>
                    <a:pt x="102" y="13"/>
                  </a:cubicBezTo>
                  <a:cubicBezTo>
                    <a:pt x="101" y="12"/>
                    <a:pt x="100" y="12"/>
                    <a:pt x="99" y="10"/>
                  </a:cubicBezTo>
                  <a:cubicBezTo>
                    <a:pt x="98" y="8"/>
                    <a:pt x="99" y="8"/>
                    <a:pt x="96" y="8"/>
                  </a:cubicBezTo>
                  <a:cubicBezTo>
                    <a:pt x="95" y="8"/>
                    <a:pt x="95" y="8"/>
                    <a:pt x="94" y="7"/>
                  </a:cubicBezTo>
                  <a:cubicBezTo>
                    <a:pt x="93" y="7"/>
                    <a:pt x="93" y="6"/>
                    <a:pt x="93" y="5"/>
                  </a:cubicBezTo>
                  <a:cubicBezTo>
                    <a:pt x="92" y="7"/>
                    <a:pt x="89" y="4"/>
                    <a:pt x="89" y="4"/>
                  </a:cubicBezTo>
                  <a:cubicBezTo>
                    <a:pt x="88" y="3"/>
                    <a:pt x="88" y="2"/>
                    <a:pt x="87" y="1"/>
                  </a:cubicBezTo>
                  <a:cubicBezTo>
                    <a:pt x="86" y="1"/>
                    <a:pt x="86" y="1"/>
                    <a:pt x="85" y="1"/>
                  </a:cubicBezTo>
                  <a:cubicBezTo>
                    <a:pt x="85" y="1"/>
                    <a:pt x="85" y="0"/>
                    <a:pt x="85" y="0"/>
                  </a:cubicBezTo>
                  <a:cubicBezTo>
                    <a:pt x="84" y="1"/>
                    <a:pt x="85" y="2"/>
                    <a:pt x="84" y="3"/>
                  </a:cubicBezTo>
                  <a:cubicBezTo>
                    <a:pt x="82" y="4"/>
                    <a:pt x="82" y="1"/>
                    <a:pt x="81" y="0"/>
                  </a:cubicBezTo>
                  <a:cubicBezTo>
                    <a:pt x="80" y="0"/>
                    <a:pt x="79" y="2"/>
                    <a:pt x="77" y="2"/>
                  </a:cubicBezTo>
                  <a:cubicBezTo>
                    <a:pt x="76" y="3"/>
                    <a:pt x="75" y="3"/>
                    <a:pt x="73" y="4"/>
                  </a:cubicBezTo>
                  <a:cubicBezTo>
                    <a:pt x="73" y="4"/>
                    <a:pt x="71" y="4"/>
                    <a:pt x="70" y="5"/>
                  </a:cubicBezTo>
                  <a:cubicBezTo>
                    <a:pt x="68" y="6"/>
                    <a:pt x="68" y="7"/>
                    <a:pt x="65" y="7"/>
                  </a:cubicBezTo>
                  <a:cubicBezTo>
                    <a:pt x="64" y="9"/>
                    <a:pt x="65" y="12"/>
                    <a:pt x="66" y="13"/>
                  </a:cubicBezTo>
                  <a:cubicBezTo>
                    <a:pt x="66" y="15"/>
                    <a:pt x="66" y="18"/>
                    <a:pt x="66" y="21"/>
                  </a:cubicBezTo>
                  <a:cubicBezTo>
                    <a:pt x="67" y="26"/>
                    <a:pt x="68" y="31"/>
                    <a:pt x="64" y="35"/>
                  </a:cubicBezTo>
                  <a:cubicBezTo>
                    <a:pt x="62" y="37"/>
                    <a:pt x="59" y="38"/>
                    <a:pt x="57" y="38"/>
                  </a:cubicBezTo>
                  <a:cubicBezTo>
                    <a:pt x="55" y="39"/>
                    <a:pt x="53" y="41"/>
                    <a:pt x="51" y="39"/>
                  </a:cubicBezTo>
                  <a:cubicBezTo>
                    <a:pt x="49" y="38"/>
                    <a:pt x="48" y="37"/>
                    <a:pt x="46" y="36"/>
                  </a:cubicBezTo>
                  <a:cubicBezTo>
                    <a:pt x="44" y="35"/>
                    <a:pt x="45" y="32"/>
                    <a:pt x="44" y="30"/>
                  </a:cubicBezTo>
                  <a:cubicBezTo>
                    <a:pt x="43" y="27"/>
                    <a:pt x="42" y="26"/>
                    <a:pt x="40" y="24"/>
                  </a:cubicBezTo>
                  <a:cubicBezTo>
                    <a:pt x="38" y="22"/>
                    <a:pt x="36" y="20"/>
                    <a:pt x="34" y="18"/>
                  </a:cubicBezTo>
                  <a:cubicBezTo>
                    <a:pt x="33" y="17"/>
                    <a:pt x="32" y="17"/>
                    <a:pt x="32" y="16"/>
                  </a:cubicBezTo>
                  <a:cubicBezTo>
                    <a:pt x="31" y="15"/>
                    <a:pt x="32" y="13"/>
                    <a:pt x="32" y="12"/>
                  </a:cubicBezTo>
                  <a:cubicBezTo>
                    <a:pt x="31" y="10"/>
                    <a:pt x="29" y="13"/>
                    <a:pt x="27" y="14"/>
                  </a:cubicBezTo>
                  <a:cubicBezTo>
                    <a:pt x="25" y="15"/>
                    <a:pt x="23" y="16"/>
                    <a:pt x="21" y="17"/>
                  </a:cubicBezTo>
                  <a:cubicBezTo>
                    <a:pt x="17" y="18"/>
                    <a:pt x="16" y="17"/>
                    <a:pt x="13" y="20"/>
                  </a:cubicBezTo>
                  <a:cubicBezTo>
                    <a:pt x="12" y="21"/>
                    <a:pt x="11" y="23"/>
                    <a:pt x="11" y="25"/>
                  </a:cubicBezTo>
                  <a:cubicBezTo>
                    <a:pt x="10" y="27"/>
                    <a:pt x="8" y="29"/>
                    <a:pt x="8" y="31"/>
                  </a:cubicBezTo>
                  <a:cubicBezTo>
                    <a:pt x="8" y="34"/>
                    <a:pt x="9" y="37"/>
                    <a:pt x="8" y="40"/>
                  </a:cubicBezTo>
                  <a:cubicBezTo>
                    <a:pt x="6" y="42"/>
                    <a:pt x="3" y="42"/>
                    <a:pt x="2" y="45"/>
                  </a:cubicBezTo>
                  <a:cubicBezTo>
                    <a:pt x="1" y="46"/>
                    <a:pt x="2" y="48"/>
                    <a:pt x="2" y="49"/>
                  </a:cubicBezTo>
                  <a:cubicBezTo>
                    <a:pt x="2" y="51"/>
                    <a:pt x="1" y="53"/>
                    <a:pt x="1" y="54"/>
                  </a:cubicBezTo>
                  <a:cubicBezTo>
                    <a:pt x="1" y="56"/>
                    <a:pt x="2" y="57"/>
                    <a:pt x="2" y="58"/>
                  </a:cubicBezTo>
                  <a:cubicBezTo>
                    <a:pt x="2" y="61"/>
                    <a:pt x="2" y="60"/>
                    <a:pt x="0" y="60"/>
                  </a:cubicBezTo>
                  <a:cubicBezTo>
                    <a:pt x="0" y="62"/>
                    <a:pt x="0" y="64"/>
                    <a:pt x="0" y="66"/>
                  </a:cubicBezTo>
                  <a:cubicBezTo>
                    <a:pt x="0" y="68"/>
                    <a:pt x="2" y="69"/>
                    <a:pt x="2" y="71"/>
                  </a:cubicBezTo>
                  <a:cubicBezTo>
                    <a:pt x="5" y="72"/>
                    <a:pt x="5" y="68"/>
                    <a:pt x="7" y="67"/>
                  </a:cubicBezTo>
                  <a:cubicBezTo>
                    <a:pt x="10" y="65"/>
                    <a:pt x="12" y="64"/>
                    <a:pt x="16" y="63"/>
                  </a:cubicBezTo>
                  <a:cubicBezTo>
                    <a:pt x="19" y="62"/>
                    <a:pt x="21" y="60"/>
                    <a:pt x="24" y="60"/>
                  </a:cubicBezTo>
                  <a:cubicBezTo>
                    <a:pt x="26" y="60"/>
                    <a:pt x="28" y="60"/>
                    <a:pt x="30" y="60"/>
                  </a:cubicBezTo>
                  <a:cubicBezTo>
                    <a:pt x="31" y="60"/>
                    <a:pt x="32" y="62"/>
                    <a:pt x="33" y="62"/>
                  </a:cubicBezTo>
                  <a:cubicBezTo>
                    <a:pt x="36" y="63"/>
                    <a:pt x="37" y="59"/>
                    <a:pt x="39" y="61"/>
                  </a:cubicBezTo>
                  <a:cubicBezTo>
                    <a:pt x="41" y="62"/>
                    <a:pt x="41" y="64"/>
                    <a:pt x="43" y="63"/>
                  </a:cubicBezTo>
                  <a:cubicBezTo>
                    <a:pt x="45" y="62"/>
                    <a:pt x="45" y="61"/>
                    <a:pt x="48" y="62"/>
                  </a:cubicBezTo>
                  <a:cubicBezTo>
                    <a:pt x="49" y="63"/>
                    <a:pt x="49" y="64"/>
                    <a:pt x="51" y="63"/>
                  </a:cubicBezTo>
                  <a:cubicBezTo>
                    <a:pt x="52" y="63"/>
                    <a:pt x="53" y="61"/>
                    <a:pt x="53" y="63"/>
                  </a:cubicBezTo>
                  <a:cubicBezTo>
                    <a:pt x="55" y="64"/>
                    <a:pt x="56" y="63"/>
                    <a:pt x="58" y="63"/>
                  </a:cubicBezTo>
                  <a:cubicBezTo>
                    <a:pt x="59" y="63"/>
                    <a:pt x="60" y="64"/>
                    <a:pt x="61" y="65"/>
                  </a:cubicBezTo>
                  <a:cubicBezTo>
                    <a:pt x="63" y="66"/>
                    <a:pt x="63" y="66"/>
                    <a:pt x="65" y="65"/>
                  </a:cubicBezTo>
                  <a:cubicBezTo>
                    <a:pt x="66" y="65"/>
                    <a:pt x="67" y="65"/>
                    <a:pt x="68" y="65"/>
                  </a:cubicBezTo>
                  <a:cubicBezTo>
                    <a:pt x="71" y="64"/>
                    <a:pt x="73" y="61"/>
                    <a:pt x="75" y="60"/>
                  </a:cubicBezTo>
                  <a:cubicBezTo>
                    <a:pt x="77" y="59"/>
                    <a:pt x="76" y="60"/>
                    <a:pt x="77" y="61"/>
                  </a:cubicBezTo>
                  <a:cubicBezTo>
                    <a:pt x="78" y="63"/>
                    <a:pt x="79" y="64"/>
                    <a:pt x="80" y="65"/>
                  </a:cubicBezTo>
                  <a:cubicBezTo>
                    <a:pt x="82" y="68"/>
                    <a:pt x="85" y="68"/>
                    <a:pt x="88" y="68"/>
                  </a:cubicBezTo>
                  <a:cubicBezTo>
                    <a:pt x="92" y="69"/>
                    <a:pt x="93" y="71"/>
                    <a:pt x="95" y="73"/>
                  </a:cubicBezTo>
                  <a:cubicBezTo>
                    <a:pt x="96" y="74"/>
                    <a:pt x="98" y="75"/>
                    <a:pt x="99" y="76"/>
                  </a:cubicBezTo>
                  <a:cubicBezTo>
                    <a:pt x="101" y="78"/>
                    <a:pt x="101" y="79"/>
                    <a:pt x="102" y="81"/>
                  </a:cubicBezTo>
                  <a:cubicBezTo>
                    <a:pt x="103" y="82"/>
                    <a:pt x="104" y="83"/>
                    <a:pt x="106" y="84"/>
                  </a:cubicBezTo>
                  <a:cubicBezTo>
                    <a:pt x="107" y="85"/>
                    <a:pt x="109" y="85"/>
                    <a:pt x="110" y="86"/>
                  </a:cubicBezTo>
                  <a:cubicBezTo>
                    <a:pt x="113" y="85"/>
                    <a:pt x="115" y="84"/>
                    <a:pt x="117" y="81"/>
                  </a:cubicBezTo>
                  <a:close/>
                </a:path>
              </a:pathLst>
            </a:custGeom>
            <a:grpFill/>
            <a:ln w="3175" cap="rnd">
              <a:solidFill>
                <a:srgbClr val="C8C9C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4" name="Freeform 39">
              <a:extLst>
                <a:ext uri="{FF2B5EF4-FFF2-40B4-BE49-F238E27FC236}">
                  <a16:creationId xmlns:a16="http://schemas.microsoft.com/office/drawing/2014/main" id="{8C91303F-0C70-D9DB-EAE4-A149CDEFCAF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24925" y="4929188"/>
              <a:ext cx="887413" cy="1047750"/>
            </a:xfrm>
            <a:custGeom>
              <a:avLst/>
              <a:gdLst>
                <a:gd name="T0" fmla="*/ 168 w 233"/>
                <a:gd name="T1" fmla="*/ 261 h 275"/>
                <a:gd name="T2" fmla="*/ 157 w 233"/>
                <a:gd name="T3" fmla="*/ 273 h 275"/>
                <a:gd name="T4" fmla="*/ 114 w 233"/>
                <a:gd name="T5" fmla="*/ 245 h 275"/>
                <a:gd name="T6" fmla="*/ 131 w 233"/>
                <a:gd name="T7" fmla="*/ 236 h 275"/>
                <a:gd name="T8" fmla="*/ 148 w 233"/>
                <a:gd name="T9" fmla="*/ 240 h 275"/>
                <a:gd name="T10" fmla="*/ 168 w 233"/>
                <a:gd name="T11" fmla="*/ 237 h 275"/>
                <a:gd name="T12" fmla="*/ 173 w 233"/>
                <a:gd name="T13" fmla="*/ 240 h 275"/>
                <a:gd name="T14" fmla="*/ 133 w 233"/>
                <a:gd name="T15" fmla="*/ 23 h 275"/>
                <a:gd name="T16" fmla="*/ 113 w 233"/>
                <a:gd name="T17" fmla="*/ 10 h 275"/>
                <a:gd name="T18" fmla="*/ 103 w 233"/>
                <a:gd name="T19" fmla="*/ 2 h 275"/>
                <a:gd name="T20" fmla="*/ 76 w 233"/>
                <a:gd name="T21" fmla="*/ 6 h 275"/>
                <a:gd name="T22" fmla="*/ 67 w 233"/>
                <a:gd name="T23" fmla="*/ 13 h 275"/>
                <a:gd name="T24" fmla="*/ 66 w 233"/>
                <a:gd name="T25" fmla="*/ 22 h 275"/>
                <a:gd name="T26" fmla="*/ 49 w 233"/>
                <a:gd name="T27" fmla="*/ 25 h 275"/>
                <a:gd name="T28" fmla="*/ 43 w 233"/>
                <a:gd name="T29" fmla="*/ 30 h 275"/>
                <a:gd name="T30" fmla="*/ 33 w 233"/>
                <a:gd name="T31" fmla="*/ 18 h 275"/>
                <a:gd name="T32" fmla="*/ 24 w 233"/>
                <a:gd name="T33" fmla="*/ 31 h 275"/>
                <a:gd name="T34" fmla="*/ 6 w 233"/>
                <a:gd name="T35" fmla="*/ 40 h 275"/>
                <a:gd name="T36" fmla="*/ 8 w 233"/>
                <a:gd name="T37" fmla="*/ 52 h 275"/>
                <a:gd name="T38" fmla="*/ 2 w 233"/>
                <a:gd name="T39" fmla="*/ 58 h 275"/>
                <a:gd name="T40" fmla="*/ 9 w 233"/>
                <a:gd name="T41" fmla="*/ 67 h 275"/>
                <a:gd name="T42" fmla="*/ 6 w 233"/>
                <a:gd name="T43" fmla="*/ 74 h 275"/>
                <a:gd name="T44" fmla="*/ 19 w 233"/>
                <a:gd name="T45" fmla="*/ 81 h 275"/>
                <a:gd name="T46" fmla="*/ 18 w 233"/>
                <a:gd name="T47" fmla="*/ 88 h 275"/>
                <a:gd name="T48" fmla="*/ 37 w 233"/>
                <a:gd name="T49" fmla="*/ 77 h 275"/>
                <a:gd name="T50" fmla="*/ 62 w 233"/>
                <a:gd name="T51" fmla="*/ 84 h 275"/>
                <a:gd name="T52" fmla="*/ 76 w 233"/>
                <a:gd name="T53" fmla="*/ 112 h 275"/>
                <a:gd name="T54" fmla="*/ 89 w 233"/>
                <a:gd name="T55" fmla="*/ 128 h 275"/>
                <a:gd name="T56" fmla="*/ 111 w 233"/>
                <a:gd name="T57" fmla="*/ 147 h 275"/>
                <a:gd name="T58" fmla="*/ 127 w 233"/>
                <a:gd name="T59" fmla="*/ 159 h 275"/>
                <a:gd name="T60" fmla="*/ 151 w 233"/>
                <a:gd name="T61" fmla="*/ 170 h 275"/>
                <a:gd name="T62" fmla="*/ 174 w 233"/>
                <a:gd name="T63" fmla="*/ 190 h 275"/>
                <a:gd name="T64" fmla="*/ 182 w 233"/>
                <a:gd name="T65" fmla="*/ 224 h 275"/>
                <a:gd name="T66" fmla="*/ 178 w 233"/>
                <a:gd name="T67" fmla="*/ 242 h 275"/>
                <a:gd name="T68" fmla="*/ 195 w 233"/>
                <a:gd name="T69" fmla="*/ 227 h 275"/>
                <a:gd name="T70" fmla="*/ 203 w 233"/>
                <a:gd name="T71" fmla="*/ 205 h 275"/>
                <a:gd name="T72" fmla="*/ 197 w 233"/>
                <a:gd name="T73" fmla="*/ 188 h 275"/>
                <a:gd name="T74" fmla="*/ 208 w 233"/>
                <a:gd name="T75" fmla="*/ 180 h 275"/>
                <a:gd name="T76" fmla="*/ 225 w 233"/>
                <a:gd name="T77" fmla="*/ 194 h 275"/>
                <a:gd name="T78" fmla="*/ 219 w 233"/>
                <a:gd name="T79" fmla="*/ 173 h 275"/>
                <a:gd name="T80" fmla="*/ 184 w 233"/>
                <a:gd name="T81" fmla="*/ 154 h 275"/>
                <a:gd name="T82" fmla="*/ 172 w 233"/>
                <a:gd name="T83" fmla="*/ 142 h 275"/>
                <a:gd name="T84" fmla="*/ 142 w 233"/>
                <a:gd name="T85" fmla="*/ 114 h 275"/>
                <a:gd name="T86" fmla="*/ 116 w 233"/>
                <a:gd name="T87" fmla="*/ 84 h 275"/>
                <a:gd name="T88" fmla="*/ 114 w 233"/>
                <a:gd name="T89" fmla="*/ 63 h 275"/>
                <a:gd name="T90" fmla="*/ 109 w 233"/>
                <a:gd name="T91" fmla="*/ 50 h 275"/>
                <a:gd name="T92" fmla="*/ 126 w 233"/>
                <a:gd name="T93" fmla="*/ 41 h 275"/>
                <a:gd name="T94" fmla="*/ 61 w 233"/>
                <a:gd name="T95" fmla="*/ 173 h 275"/>
                <a:gd name="T96" fmla="*/ 56 w 233"/>
                <a:gd name="T97" fmla="*/ 159 h 275"/>
                <a:gd name="T98" fmla="*/ 41 w 233"/>
                <a:gd name="T99" fmla="*/ 167 h 275"/>
                <a:gd name="T100" fmla="*/ 31 w 233"/>
                <a:gd name="T101" fmla="*/ 176 h 275"/>
                <a:gd name="T102" fmla="*/ 36 w 233"/>
                <a:gd name="T103" fmla="*/ 194 h 275"/>
                <a:gd name="T104" fmla="*/ 36 w 233"/>
                <a:gd name="T105" fmla="*/ 202 h 275"/>
                <a:gd name="T106" fmla="*/ 43 w 233"/>
                <a:gd name="T107" fmla="*/ 219 h 275"/>
                <a:gd name="T108" fmla="*/ 58 w 233"/>
                <a:gd name="T109" fmla="*/ 211 h 275"/>
                <a:gd name="T110" fmla="*/ 61 w 233"/>
                <a:gd name="T111" fmla="*/ 173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33" h="275">
                  <a:moveTo>
                    <a:pt x="173" y="240"/>
                  </a:moveTo>
                  <a:cubicBezTo>
                    <a:pt x="173" y="243"/>
                    <a:pt x="170" y="245"/>
                    <a:pt x="168" y="248"/>
                  </a:cubicBezTo>
                  <a:cubicBezTo>
                    <a:pt x="167" y="251"/>
                    <a:pt x="166" y="255"/>
                    <a:pt x="166" y="258"/>
                  </a:cubicBezTo>
                  <a:cubicBezTo>
                    <a:pt x="167" y="259"/>
                    <a:pt x="168" y="259"/>
                    <a:pt x="168" y="259"/>
                  </a:cubicBezTo>
                  <a:cubicBezTo>
                    <a:pt x="169" y="260"/>
                    <a:pt x="168" y="260"/>
                    <a:pt x="168" y="261"/>
                  </a:cubicBezTo>
                  <a:cubicBezTo>
                    <a:pt x="169" y="263"/>
                    <a:pt x="170" y="264"/>
                    <a:pt x="171" y="265"/>
                  </a:cubicBezTo>
                  <a:cubicBezTo>
                    <a:pt x="169" y="267"/>
                    <a:pt x="168" y="268"/>
                    <a:pt x="167" y="269"/>
                  </a:cubicBezTo>
                  <a:cubicBezTo>
                    <a:pt x="167" y="270"/>
                    <a:pt x="167" y="274"/>
                    <a:pt x="166" y="274"/>
                  </a:cubicBezTo>
                  <a:cubicBezTo>
                    <a:pt x="165" y="275"/>
                    <a:pt x="163" y="273"/>
                    <a:pt x="162" y="273"/>
                  </a:cubicBezTo>
                  <a:cubicBezTo>
                    <a:pt x="161" y="272"/>
                    <a:pt x="159" y="273"/>
                    <a:pt x="157" y="273"/>
                  </a:cubicBezTo>
                  <a:cubicBezTo>
                    <a:pt x="153" y="271"/>
                    <a:pt x="153" y="268"/>
                    <a:pt x="150" y="266"/>
                  </a:cubicBezTo>
                  <a:cubicBezTo>
                    <a:pt x="147" y="264"/>
                    <a:pt x="143" y="263"/>
                    <a:pt x="140" y="262"/>
                  </a:cubicBezTo>
                  <a:cubicBezTo>
                    <a:pt x="136" y="260"/>
                    <a:pt x="132" y="258"/>
                    <a:pt x="129" y="255"/>
                  </a:cubicBezTo>
                  <a:cubicBezTo>
                    <a:pt x="126" y="253"/>
                    <a:pt x="122" y="253"/>
                    <a:pt x="119" y="251"/>
                  </a:cubicBezTo>
                  <a:cubicBezTo>
                    <a:pt x="116" y="250"/>
                    <a:pt x="114" y="249"/>
                    <a:pt x="114" y="245"/>
                  </a:cubicBezTo>
                  <a:cubicBezTo>
                    <a:pt x="114" y="244"/>
                    <a:pt x="115" y="242"/>
                    <a:pt x="116" y="241"/>
                  </a:cubicBezTo>
                  <a:cubicBezTo>
                    <a:pt x="117" y="240"/>
                    <a:pt x="118" y="240"/>
                    <a:pt x="118" y="239"/>
                  </a:cubicBezTo>
                  <a:cubicBezTo>
                    <a:pt x="119" y="239"/>
                    <a:pt x="119" y="238"/>
                    <a:pt x="120" y="237"/>
                  </a:cubicBezTo>
                  <a:cubicBezTo>
                    <a:pt x="122" y="239"/>
                    <a:pt x="122" y="242"/>
                    <a:pt x="125" y="240"/>
                  </a:cubicBezTo>
                  <a:cubicBezTo>
                    <a:pt x="127" y="239"/>
                    <a:pt x="128" y="234"/>
                    <a:pt x="131" y="236"/>
                  </a:cubicBezTo>
                  <a:cubicBezTo>
                    <a:pt x="132" y="236"/>
                    <a:pt x="132" y="238"/>
                    <a:pt x="133" y="238"/>
                  </a:cubicBezTo>
                  <a:cubicBezTo>
                    <a:pt x="134" y="239"/>
                    <a:pt x="135" y="239"/>
                    <a:pt x="136" y="240"/>
                  </a:cubicBezTo>
                  <a:cubicBezTo>
                    <a:pt x="137" y="241"/>
                    <a:pt x="137" y="242"/>
                    <a:pt x="139" y="242"/>
                  </a:cubicBezTo>
                  <a:cubicBezTo>
                    <a:pt x="141" y="242"/>
                    <a:pt x="142" y="242"/>
                    <a:pt x="144" y="241"/>
                  </a:cubicBezTo>
                  <a:cubicBezTo>
                    <a:pt x="145" y="241"/>
                    <a:pt x="146" y="240"/>
                    <a:pt x="148" y="240"/>
                  </a:cubicBezTo>
                  <a:cubicBezTo>
                    <a:pt x="149" y="241"/>
                    <a:pt x="151" y="242"/>
                    <a:pt x="152" y="241"/>
                  </a:cubicBezTo>
                  <a:cubicBezTo>
                    <a:pt x="154" y="241"/>
                    <a:pt x="155" y="240"/>
                    <a:pt x="156" y="239"/>
                  </a:cubicBezTo>
                  <a:cubicBezTo>
                    <a:pt x="158" y="239"/>
                    <a:pt x="159" y="238"/>
                    <a:pt x="161" y="238"/>
                  </a:cubicBezTo>
                  <a:cubicBezTo>
                    <a:pt x="163" y="237"/>
                    <a:pt x="164" y="238"/>
                    <a:pt x="166" y="238"/>
                  </a:cubicBezTo>
                  <a:cubicBezTo>
                    <a:pt x="168" y="238"/>
                    <a:pt x="168" y="237"/>
                    <a:pt x="168" y="237"/>
                  </a:cubicBezTo>
                  <a:cubicBezTo>
                    <a:pt x="169" y="236"/>
                    <a:pt x="169" y="236"/>
                    <a:pt x="169" y="235"/>
                  </a:cubicBezTo>
                  <a:cubicBezTo>
                    <a:pt x="170" y="235"/>
                    <a:pt x="170" y="236"/>
                    <a:pt x="170" y="236"/>
                  </a:cubicBezTo>
                  <a:cubicBezTo>
                    <a:pt x="171" y="236"/>
                    <a:pt x="171" y="236"/>
                    <a:pt x="172" y="236"/>
                  </a:cubicBezTo>
                  <a:cubicBezTo>
                    <a:pt x="173" y="236"/>
                    <a:pt x="173" y="235"/>
                    <a:pt x="174" y="235"/>
                  </a:cubicBezTo>
                  <a:cubicBezTo>
                    <a:pt x="175" y="237"/>
                    <a:pt x="174" y="240"/>
                    <a:pt x="173" y="240"/>
                  </a:cubicBezTo>
                  <a:cubicBezTo>
                    <a:pt x="173" y="242"/>
                    <a:pt x="174" y="240"/>
                    <a:pt x="173" y="240"/>
                  </a:cubicBezTo>
                  <a:close/>
                  <a:moveTo>
                    <a:pt x="137" y="32"/>
                  </a:moveTo>
                  <a:cubicBezTo>
                    <a:pt x="137" y="31"/>
                    <a:pt x="135" y="31"/>
                    <a:pt x="135" y="30"/>
                  </a:cubicBezTo>
                  <a:cubicBezTo>
                    <a:pt x="135" y="28"/>
                    <a:pt x="137" y="28"/>
                    <a:pt x="138" y="27"/>
                  </a:cubicBezTo>
                  <a:cubicBezTo>
                    <a:pt x="139" y="24"/>
                    <a:pt x="134" y="25"/>
                    <a:pt x="133" y="23"/>
                  </a:cubicBezTo>
                  <a:cubicBezTo>
                    <a:pt x="131" y="20"/>
                    <a:pt x="144" y="17"/>
                    <a:pt x="136" y="15"/>
                  </a:cubicBezTo>
                  <a:cubicBezTo>
                    <a:pt x="133" y="15"/>
                    <a:pt x="130" y="14"/>
                    <a:pt x="127" y="14"/>
                  </a:cubicBezTo>
                  <a:cubicBezTo>
                    <a:pt x="125" y="14"/>
                    <a:pt x="124" y="13"/>
                    <a:pt x="123" y="13"/>
                  </a:cubicBezTo>
                  <a:cubicBezTo>
                    <a:pt x="121" y="12"/>
                    <a:pt x="119" y="12"/>
                    <a:pt x="117" y="12"/>
                  </a:cubicBezTo>
                  <a:cubicBezTo>
                    <a:pt x="116" y="12"/>
                    <a:pt x="115" y="11"/>
                    <a:pt x="113" y="10"/>
                  </a:cubicBezTo>
                  <a:cubicBezTo>
                    <a:pt x="113" y="9"/>
                    <a:pt x="112" y="9"/>
                    <a:pt x="111" y="9"/>
                  </a:cubicBezTo>
                  <a:cubicBezTo>
                    <a:pt x="111" y="8"/>
                    <a:pt x="111" y="7"/>
                    <a:pt x="110" y="6"/>
                  </a:cubicBezTo>
                  <a:cubicBezTo>
                    <a:pt x="110" y="5"/>
                    <a:pt x="108" y="5"/>
                    <a:pt x="108" y="4"/>
                  </a:cubicBezTo>
                  <a:cubicBezTo>
                    <a:pt x="107" y="2"/>
                    <a:pt x="109" y="1"/>
                    <a:pt x="109" y="0"/>
                  </a:cubicBezTo>
                  <a:cubicBezTo>
                    <a:pt x="107" y="0"/>
                    <a:pt x="105" y="2"/>
                    <a:pt x="103" y="2"/>
                  </a:cubicBezTo>
                  <a:cubicBezTo>
                    <a:pt x="100" y="3"/>
                    <a:pt x="98" y="2"/>
                    <a:pt x="96" y="3"/>
                  </a:cubicBezTo>
                  <a:cubicBezTo>
                    <a:pt x="94" y="3"/>
                    <a:pt x="91" y="2"/>
                    <a:pt x="90" y="3"/>
                  </a:cubicBezTo>
                  <a:cubicBezTo>
                    <a:pt x="88" y="4"/>
                    <a:pt x="87" y="6"/>
                    <a:pt x="87" y="8"/>
                  </a:cubicBezTo>
                  <a:cubicBezTo>
                    <a:pt x="85" y="10"/>
                    <a:pt x="83" y="8"/>
                    <a:pt x="81" y="7"/>
                  </a:cubicBezTo>
                  <a:cubicBezTo>
                    <a:pt x="79" y="5"/>
                    <a:pt x="78" y="5"/>
                    <a:pt x="76" y="6"/>
                  </a:cubicBezTo>
                  <a:cubicBezTo>
                    <a:pt x="75" y="8"/>
                    <a:pt x="74" y="9"/>
                    <a:pt x="74" y="11"/>
                  </a:cubicBezTo>
                  <a:cubicBezTo>
                    <a:pt x="75" y="13"/>
                    <a:pt x="76" y="14"/>
                    <a:pt x="75" y="15"/>
                  </a:cubicBezTo>
                  <a:cubicBezTo>
                    <a:pt x="74" y="16"/>
                    <a:pt x="72" y="15"/>
                    <a:pt x="71" y="15"/>
                  </a:cubicBezTo>
                  <a:cubicBezTo>
                    <a:pt x="71" y="14"/>
                    <a:pt x="71" y="14"/>
                    <a:pt x="70" y="13"/>
                  </a:cubicBezTo>
                  <a:cubicBezTo>
                    <a:pt x="69" y="13"/>
                    <a:pt x="68" y="13"/>
                    <a:pt x="67" y="13"/>
                  </a:cubicBezTo>
                  <a:cubicBezTo>
                    <a:pt x="67" y="15"/>
                    <a:pt x="67" y="16"/>
                    <a:pt x="67" y="17"/>
                  </a:cubicBezTo>
                  <a:cubicBezTo>
                    <a:pt x="67" y="18"/>
                    <a:pt x="68" y="18"/>
                    <a:pt x="68" y="18"/>
                  </a:cubicBezTo>
                  <a:cubicBezTo>
                    <a:pt x="69" y="20"/>
                    <a:pt x="68" y="20"/>
                    <a:pt x="69" y="22"/>
                  </a:cubicBezTo>
                  <a:cubicBezTo>
                    <a:pt x="69" y="22"/>
                    <a:pt x="69" y="22"/>
                    <a:pt x="69" y="23"/>
                  </a:cubicBezTo>
                  <a:cubicBezTo>
                    <a:pt x="69" y="27"/>
                    <a:pt x="67" y="23"/>
                    <a:pt x="66" y="22"/>
                  </a:cubicBezTo>
                  <a:cubicBezTo>
                    <a:pt x="65" y="21"/>
                    <a:pt x="65" y="20"/>
                    <a:pt x="63" y="20"/>
                  </a:cubicBezTo>
                  <a:cubicBezTo>
                    <a:pt x="59" y="21"/>
                    <a:pt x="58" y="24"/>
                    <a:pt x="56" y="19"/>
                  </a:cubicBezTo>
                  <a:cubicBezTo>
                    <a:pt x="55" y="18"/>
                    <a:pt x="54" y="15"/>
                    <a:pt x="52" y="17"/>
                  </a:cubicBezTo>
                  <a:cubicBezTo>
                    <a:pt x="51" y="19"/>
                    <a:pt x="52" y="21"/>
                    <a:pt x="51" y="23"/>
                  </a:cubicBezTo>
                  <a:cubicBezTo>
                    <a:pt x="51" y="24"/>
                    <a:pt x="50" y="25"/>
                    <a:pt x="49" y="25"/>
                  </a:cubicBezTo>
                  <a:cubicBezTo>
                    <a:pt x="49" y="26"/>
                    <a:pt x="48" y="27"/>
                    <a:pt x="48" y="28"/>
                  </a:cubicBezTo>
                  <a:cubicBezTo>
                    <a:pt x="47" y="29"/>
                    <a:pt x="46" y="30"/>
                    <a:pt x="47" y="32"/>
                  </a:cubicBezTo>
                  <a:cubicBezTo>
                    <a:pt x="47" y="33"/>
                    <a:pt x="50" y="34"/>
                    <a:pt x="47" y="35"/>
                  </a:cubicBezTo>
                  <a:cubicBezTo>
                    <a:pt x="45" y="36"/>
                    <a:pt x="45" y="33"/>
                    <a:pt x="44" y="32"/>
                  </a:cubicBezTo>
                  <a:cubicBezTo>
                    <a:pt x="43" y="31"/>
                    <a:pt x="43" y="31"/>
                    <a:pt x="43" y="30"/>
                  </a:cubicBezTo>
                  <a:cubicBezTo>
                    <a:pt x="43" y="29"/>
                    <a:pt x="43" y="29"/>
                    <a:pt x="43" y="28"/>
                  </a:cubicBezTo>
                  <a:cubicBezTo>
                    <a:pt x="42" y="27"/>
                    <a:pt x="41" y="27"/>
                    <a:pt x="40" y="27"/>
                  </a:cubicBezTo>
                  <a:cubicBezTo>
                    <a:pt x="39" y="27"/>
                    <a:pt x="39" y="26"/>
                    <a:pt x="38" y="26"/>
                  </a:cubicBezTo>
                  <a:cubicBezTo>
                    <a:pt x="37" y="24"/>
                    <a:pt x="36" y="24"/>
                    <a:pt x="35" y="22"/>
                  </a:cubicBezTo>
                  <a:cubicBezTo>
                    <a:pt x="35" y="20"/>
                    <a:pt x="35" y="18"/>
                    <a:pt x="33" y="18"/>
                  </a:cubicBezTo>
                  <a:cubicBezTo>
                    <a:pt x="32" y="20"/>
                    <a:pt x="33" y="21"/>
                    <a:pt x="31" y="22"/>
                  </a:cubicBezTo>
                  <a:cubicBezTo>
                    <a:pt x="30" y="22"/>
                    <a:pt x="29" y="22"/>
                    <a:pt x="29" y="23"/>
                  </a:cubicBezTo>
                  <a:cubicBezTo>
                    <a:pt x="28" y="24"/>
                    <a:pt x="30" y="24"/>
                    <a:pt x="30" y="25"/>
                  </a:cubicBezTo>
                  <a:cubicBezTo>
                    <a:pt x="31" y="27"/>
                    <a:pt x="29" y="27"/>
                    <a:pt x="28" y="28"/>
                  </a:cubicBezTo>
                  <a:cubicBezTo>
                    <a:pt x="26" y="30"/>
                    <a:pt x="27" y="31"/>
                    <a:pt x="24" y="31"/>
                  </a:cubicBezTo>
                  <a:cubicBezTo>
                    <a:pt x="24" y="35"/>
                    <a:pt x="19" y="31"/>
                    <a:pt x="18" y="31"/>
                  </a:cubicBezTo>
                  <a:cubicBezTo>
                    <a:pt x="16" y="31"/>
                    <a:pt x="15" y="33"/>
                    <a:pt x="14" y="33"/>
                  </a:cubicBezTo>
                  <a:cubicBezTo>
                    <a:pt x="12" y="34"/>
                    <a:pt x="10" y="33"/>
                    <a:pt x="8" y="33"/>
                  </a:cubicBezTo>
                  <a:cubicBezTo>
                    <a:pt x="8" y="35"/>
                    <a:pt x="5" y="34"/>
                    <a:pt x="4" y="36"/>
                  </a:cubicBezTo>
                  <a:cubicBezTo>
                    <a:pt x="3" y="38"/>
                    <a:pt x="4" y="39"/>
                    <a:pt x="6" y="40"/>
                  </a:cubicBezTo>
                  <a:cubicBezTo>
                    <a:pt x="7" y="41"/>
                    <a:pt x="7" y="43"/>
                    <a:pt x="8" y="45"/>
                  </a:cubicBezTo>
                  <a:cubicBezTo>
                    <a:pt x="9" y="45"/>
                    <a:pt x="10" y="46"/>
                    <a:pt x="10" y="47"/>
                  </a:cubicBezTo>
                  <a:cubicBezTo>
                    <a:pt x="11" y="48"/>
                    <a:pt x="10" y="49"/>
                    <a:pt x="10" y="50"/>
                  </a:cubicBezTo>
                  <a:cubicBezTo>
                    <a:pt x="10" y="50"/>
                    <a:pt x="10" y="52"/>
                    <a:pt x="10" y="52"/>
                  </a:cubicBezTo>
                  <a:cubicBezTo>
                    <a:pt x="9" y="53"/>
                    <a:pt x="9" y="52"/>
                    <a:pt x="8" y="52"/>
                  </a:cubicBezTo>
                  <a:cubicBezTo>
                    <a:pt x="7" y="53"/>
                    <a:pt x="6" y="54"/>
                    <a:pt x="5" y="55"/>
                  </a:cubicBezTo>
                  <a:cubicBezTo>
                    <a:pt x="4" y="55"/>
                    <a:pt x="5" y="55"/>
                    <a:pt x="4" y="55"/>
                  </a:cubicBezTo>
                  <a:cubicBezTo>
                    <a:pt x="3" y="55"/>
                    <a:pt x="1" y="54"/>
                    <a:pt x="0" y="56"/>
                  </a:cubicBezTo>
                  <a:cubicBezTo>
                    <a:pt x="0" y="56"/>
                    <a:pt x="1" y="57"/>
                    <a:pt x="1" y="57"/>
                  </a:cubicBezTo>
                  <a:cubicBezTo>
                    <a:pt x="1" y="58"/>
                    <a:pt x="2" y="58"/>
                    <a:pt x="2" y="58"/>
                  </a:cubicBezTo>
                  <a:cubicBezTo>
                    <a:pt x="3" y="59"/>
                    <a:pt x="3" y="59"/>
                    <a:pt x="3" y="60"/>
                  </a:cubicBezTo>
                  <a:cubicBezTo>
                    <a:pt x="3" y="61"/>
                    <a:pt x="3" y="61"/>
                    <a:pt x="4" y="62"/>
                  </a:cubicBezTo>
                  <a:cubicBezTo>
                    <a:pt x="5" y="63"/>
                    <a:pt x="6" y="62"/>
                    <a:pt x="7" y="63"/>
                  </a:cubicBezTo>
                  <a:cubicBezTo>
                    <a:pt x="8" y="63"/>
                    <a:pt x="8" y="64"/>
                    <a:pt x="8" y="65"/>
                  </a:cubicBezTo>
                  <a:cubicBezTo>
                    <a:pt x="8" y="66"/>
                    <a:pt x="9" y="66"/>
                    <a:pt x="9" y="67"/>
                  </a:cubicBezTo>
                  <a:cubicBezTo>
                    <a:pt x="9" y="67"/>
                    <a:pt x="8" y="67"/>
                    <a:pt x="8" y="67"/>
                  </a:cubicBezTo>
                  <a:cubicBezTo>
                    <a:pt x="8" y="67"/>
                    <a:pt x="7" y="67"/>
                    <a:pt x="7" y="67"/>
                  </a:cubicBezTo>
                  <a:cubicBezTo>
                    <a:pt x="7" y="67"/>
                    <a:pt x="7" y="68"/>
                    <a:pt x="7" y="68"/>
                  </a:cubicBezTo>
                  <a:cubicBezTo>
                    <a:pt x="7" y="69"/>
                    <a:pt x="6" y="70"/>
                    <a:pt x="5" y="71"/>
                  </a:cubicBezTo>
                  <a:cubicBezTo>
                    <a:pt x="4" y="73"/>
                    <a:pt x="6" y="72"/>
                    <a:pt x="6" y="74"/>
                  </a:cubicBezTo>
                  <a:cubicBezTo>
                    <a:pt x="6" y="74"/>
                    <a:pt x="5" y="75"/>
                    <a:pt x="5" y="76"/>
                  </a:cubicBezTo>
                  <a:cubicBezTo>
                    <a:pt x="5" y="76"/>
                    <a:pt x="7" y="78"/>
                    <a:pt x="7" y="78"/>
                  </a:cubicBezTo>
                  <a:cubicBezTo>
                    <a:pt x="8" y="79"/>
                    <a:pt x="8" y="79"/>
                    <a:pt x="10" y="79"/>
                  </a:cubicBezTo>
                  <a:cubicBezTo>
                    <a:pt x="11" y="80"/>
                    <a:pt x="13" y="82"/>
                    <a:pt x="15" y="83"/>
                  </a:cubicBezTo>
                  <a:cubicBezTo>
                    <a:pt x="17" y="83"/>
                    <a:pt x="18" y="81"/>
                    <a:pt x="19" y="81"/>
                  </a:cubicBezTo>
                  <a:cubicBezTo>
                    <a:pt x="19" y="81"/>
                    <a:pt x="20" y="81"/>
                    <a:pt x="21" y="81"/>
                  </a:cubicBezTo>
                  <a:cubicBezTo>
                    <a:pt x="21" y="81"/>
                    <a:pt x="21" y="81"/>
                    <a:pt x="21" y="82"/>
                  </a:cubicBezTo>
                  <a:cubicBezTo>
                    <a:pt x="21" y="82"/>
                    <a:pt x="21" y="83"/>
                    <a:pt x="21" y="83"/>
                  </a:cubicBezTo>
                  <a:cubicBezTo>
                    <a:pt x="21" y="84"/>
                    <a:pt x="21" y="85"/>
                    <a:pt x="20" y="86"/>
                  </a:cubicBezTo>
                  <a:cubicBezTo>
                    <a:pt x="20" y="87"/>
                    <a:pt x="19" y="87"/>
                    <a:pt x="18" y="88"/>
                  </a:cubicBezTo>
                  <a:cubicBezTo>
                    <a:pt x="17" y="89"/>
                    <a:pt x="18" y="90"/>
                    <a:pt x="17" y="91"/>
                  </a:cubicBezTo>
                  <a:cubicBezTo>
                    <a:pt x="20" y="91"/>
                    <a:pt x="25" y="91"/>
                    <a:pt x="27" y="90"/>
                  </a:cubicBezTo>
                  <a:cubicBezTo>
                    <a:pt x="30" y="88"/>
                    <a:pt x="30" y="85"/>
                    <a:pt x="31" y="83"/>
                  </a:cubicBezTo>
                  <a:cubicBezTo>
                    <a:pt x="32" y="82"/>
                    <a:pt x="34" y="82"/>
                    <a:pt x="35" y="81"/>
                  </a:cubicBezTo>
                  <a:cubicBezTo>
                    <a:pt x="36" y="80"/>
                    <a:pt x="36" y="78"/>
                    <a:pt x="37" y="77"/>
                  </a:cubicBezTo>
                  <a:cubicBezTo>
                    <a:pt x="38" y="76"/>
                    <a:pt x="40" y="75"/>
                    <a:pt x="41" y="74"/>
                  </a:cubicBezTo>
                  <a:cubicBezTo>
                    <a:pt x="43" y="74"/>
                    <a:pt x="45" y="75"/>
                    <a:pt x="47" y="75"/>
                  </a:cubicBezTo>
                  <a:cubicBezTo>
                    <a:pt x="48" y="76"/>
                    <a:pt x="49" y="77"/>
                    <a:pt x="51" y="77"/>
                  </a:cubicBezTo>
                  <a:cubicBezTo>
                    <a:pt x="52" y="77"/>
                    <a:pt x="52" y="76"/>
                    <a:pt x="54" y="77"/>
                  </a:cubicBezTo>
                  <a:cubicBezTo>
                    <a:pt x="57" y="79"/>
                    <a:pt x="59" y="82"/>
                    <a:pt x="62" y="84"/>
                  </a:cubicBezTo>
                  <a:cubicBezTo>
                    <a:pt x="65" y="85"/>
                    <a:pt x="68" y="85"/>
                    <a:pt x="70" y="88"/>
                  </a:cubicBezTo>
                  <a:cubicBezTo>
                    <a:pt x="73" y="91"/>
                    <a:pt x="71" y="96"/>
                    <a:pt x="73" y="99"/>
                  </a:cubicBezTo>
                  <a:cubicBezTo>
                    <a:pt x="73" y="101"/>
                    <a:pt x="75" y="102"/>
                    <a:pt x="76" y="103"/>
                  </a:cubicBezTo>
                  <a:cubicBezTo>
                    <a:pt x="76" y="105"/>
                    <a:pt x="76" y="107"/>
                    <a:pt x="76" y="108"/>
                  </a:cubicBezTo>
                  <a:cubicBezTo>
                    <a:pt x="76" y="109"/>
                    <a:pt x="76" y="111"/>
                    <a:pt x="76" y="112"/>
                  </a:cubicBezTo>
                  <a:cubicBezTo>
                    <a:pt x="77" y="114"/>
                    <a:pt x="79" y="113"/>
                    <a:pt x="80" y="114"/>
                  </a:cubicBezTo>
                  <a:cubicBezTo>
                    <a:pt x="81" y="115"/>
                    <a:pt x="80" y="116"/>
                    <a:pt x="81" y="118"/>
                  </a:cubicBezTo>
                  <a:cubicBezTo>
                    <a:pt x="81" y="119"/>
                    <a:pt x="84" y="119"/>
                    <a:pt x="85" y="120"/>
                  </a:cubicBezTo>
                  <a:cubicBezTo>
                    <a:pt x="86" y="121"/>
                    <a:pt x="87" y="122"/>
                    <a:pt x="88" y="123"/>
                  </a:cubicBezTo>
                  <a:cubicBezTo>
                    <a:pt x="90" y="125"/>
                    <a:pt x="88" y="126"/>
                    <a:pt x="89" y="128"/>
                  </a:cubicBezTo>
                  <a:cubicBezTo>
                    <a:pt x="89" y="130"/>
                    <a:pt x="90" y="129"/>
                    <a:pt x="91" y="129"/>
                  </a:cubicBezTo>
                  <a:cubicBezTo>
                    <a:pt x="93" y="129"/>
                    <a:pt x="94" y="129"/>
                    <a:pt x="96" y="130"/>
                  </a:cubicBezTo>
                  <a:cubicBezTo>
                    <a:pt x="99" y="131"/>
                    <a:pt x="99" y="135"/>
                    <a:pt x="102" y="138"/>
                  </a:cubicBezTo>
                  <a:cubicBezTo>
                    <a:pt x="104" y="140"/>
                    <a:pt x="108" y="140"/>
                    <a:pt x="109" y="143"/>
                  </a:cubicBezTo>
                  <a:cubicBezTo>
                    <a:pt x="110" y="144"/>
                    <a:pt x="110" y="146"/>
                    <a:pt x="111" y="147"/>
                  </a:cubicBezTo>
                  <a:cubicBezTo>
                    <a:pt x="112" y="148"/>
                    <a:pt x="114" y="149"/>
                    <a:pt x="115" y="151"/>
                  </a:cubicBezTo>
                  <a:cubicBezTo>
                    <a:pt x="116" y="152"/>
                    <a:pt x="117" y="154"/>
                    <a:pt x="119" y="154"/>
                  </a:cubicBezTo>
                  <a:cubicBezTo>
                    <a:pt x="120" y="155"/>
                    <a:pt x="121" y="155"/>
                    <a:pt x="122" y="155"/>
                  </a:cubicBezTo>
                  <a:cubicBezTo>
                    <a:pt x="124" y="156"/>
                    <a:pt x="124" y="156"/>
                    <a:pt x="125" y="158"/>
                  </a:cubicBezTo>
                  <a:cubicBezTo>
                    <a:pt x="126" y="159"/>
                    <a:pt x="125" y="159"/>
                    <a:pt x="127" y="159"/>
                  </a:cubicBezTo>
                  <a:cubicBezTo>
                    <a:pt x="129" y="158"/>
                    <a:pt x="130" y="158"/>
                    <a:pt x="132" y="158"/>
                  </a:cubicBezTo>
                  <a:cubicBezTo>
                    <a:pt x="133" y="159"/>
                    <a:pt x="133" y="159"/>
                    <a:pt x="134" y="159"/>
                  </a:cubicBezTo>
                  <a:cubicBezTo>
                    <a:pt x="135" y="160"/>
                    <a:pt x="136" y="159"/>
                    <a:pt x="137" y="159"/>
                  </a:cubicBezTo>
                  <a:cubicBezTo>
                    <a:pt x="142" y="160"/>
                    <a:pt x="143" y="164"/>
                    <a:pt x="144" y="168"/>
                  </a:cubicBezTo>
                  <a:cubicBezTo>
                    <a:pt x="146" y="172"/>
                    <a:pt x="149" y="169"/>
                    <a:pt x="151" y="170"/>
                  </a:cubicBezTo>
                  <a:cubicBezTo>
                    <a:pt x="156" y="172"/>
                    <a:pt x="150" y="174"/>
                    <a:pt x="151" y="175"/>
                  </a:cubicBezTo>
                  <a:cubicBezTo>
                    <a:pt x="154" y="175"/>
                    <a:pt x="158" y="173"/>
                    <a:pt x="161" y="175"/>
                  </a:cubicBezTo>
                  <a:cubicBezTo>
                    <a:pt x="163" y="176"/>
                    <a:pt x="164" y="180"/>
                    <a:pt x="163" y="182"/>
                  </a:cubicBezTo>
                  <a:cubicBezTo>
                    <a:pt x="163" y="186"/>
                    <a:pt x="164" y="186"/>
                    <a:pt x="167" y="188"/>
                  </a:cubicBezTo>
                  <a:cubicBezTo>
                    <a:pt x="169" y="188"/>
                    <a:pt x="172" y="193"/>
                    <a:pt x="174" y="190"/>
                  </a:cubicBezTo>
                  <a:cubicBezTo>
                    <a:pt x="179" y="188"/>
                    <a:pt x="181" y="199"/>
                    <a:pt x="181" y="202"/>
                  </a:cubicBezTo>
                  <a:cubicBezTo>
                    <a:pt x="182" y="204"/>
                    <a:pt x="183" y="205"/>
                    <a:pt x="184" y="207"/>
                  </a:cubicBezTo>
                  <a:cubicBezTo>
                    <a:pt x="184" y="209"/>
                    <a:pt x="184" y="212"/>
                    <a:pt x="185" y="214"/>
                  </a:cubicBezTo>
                  <a:cubicBezTo>
                    <a:pt x="186" y="216"/>
                    <a:pt x="190" y="220"/>
                    <a:pt x="187" y="223"/>
                  </a:cubicBezTo>
                  <a:cubicBezTo>
                    <a:pt x="186" y="224"/>
                    <a:pt x="184" y="223"/>
                    <a:pt x="182" y="224"/>
                  </a:cubicBezTo>
                  <a:cubicBezTo>
                    <a:pt x="182" y="224"/>
                    <a:pt x="181" y="225"/>
                    <a:pt x="180" y="226"/>
                  </a:cubicBezTo>
                  <a:cubicBezTo>
                    <a:pt x="180" y="227"/>
                    <a:pt x="181" y="226"/>
                    <a:pt x="181" y="227"/>
                  </a:cubicBezTo>
                  <a:cubicBezTo>
                    <a:pt x="182" y="229"/>
                    <a:pt x="182" y="230"/>
                    <a:pt x="181" y="232"/>
                  </a:cubicBezTo>
                  <a:cubicBezTo>
                    <a:pt x="180" y="234"/>
                    <a:pt x="179" y="234"/>
                    <a:pt x="176" y="235"/>
                  </a:cubicBezTo>
                  <a:cubicBezTo>
                    <a:pt x="177" y="237"/>
                    <a:pt x="177" y="240"/>
                    <a:pt x="178" y="242"/>
                  </a:cubicBezTo>
                  <a:cubicBezTo>
                    <a:pt x="179" y="244"/>
                    <a:pt x="181" y="244"/>
                    <a:pt x="183" y="243"/>
                  </a:cubicBezTo>
                  <a:cubicBezTo>
                    <a:pt x="184" y="243"/>
                    <a:pt x="184" y="243"/>
                    <a:pt x="185" y="242"/>
                  </a:cubicBezTo>
                  <a:cubicBezTo>
                    <a:pt x="186" y="241"/>
                    <a:pt x="186" y="239"/>
                    <a:pt x="187" y="238"/>
                  </a:cubicBezTo>
                  <a:cubicBezTo>
                    <a:pt x="188" y="236"/>
                    <a:pt x="190" y="235"/>
                    <a:pt x="192" y="233"/>
                  </a:cubicBezTo>
                  <a:cubicBezTo>
                    <a:pt x="194" y="232"/>
                    <a:pt x="195" y="230"/>
                    <a:pt x="195" y="227"/>
                  </a:cubicBezTo>
                  <a:cubicBezTo>
                    <a:pt x="195" y="224"/>
                    <a:pt x="194" y="222"/>
                    <a:pt x="197" y="220"/>
                  </a:cubicBezTo>
                  <a:cubicBezTo>
                    <a:pt x="199" y="219"/>
                    <a:pt x="201" y="219"/>
                    <a:pt x="203" y="219"/>
                  </a:cubicBezTo>
                  <a:cubicBezTo>
                    <a:pt x="205" y="219"/>
                    <a:pt x="207" y="219"/>
                    <a:pt x="207" y="217"/>
                  </a:cubicBezTo>
                  <a:cubicBezTo>
                    <a:pt x="207" y="214"/>
                    <a:pt x="206" y="211"/>
                    <a:pt x="206" y="208"/>
                  </a:cubicBezTo>
                  <a:cubicBezTo>
                    <a:pt x="206" y="206"/>
                    <a:pt x="206" y="206"/>
                    <a:pt x="203" y="205"/>
                  </a:cubicBezTo>
                  <a:cubicBezTo>
                    <a:pt x="201" y="203"/>
                    <a:pt x="200" y="202"/>
                    <a:pt x="197" y="201"/>
                  </a:cubicBezTo>
                  <a:cubicBezTo>
                    <a:pt x="195" y="201"/>
                    <a:pt x="192" y="200"/>
                    <a:pt x="193" y="197"/>
                  </a:cubicBezTo>
                  <a:cubicBezTo>
                    <a:pt x="193" y="196"/>
                    <a:pt x="194" y="195"/>
                    <a:pt x="195" y="194"/>
                  </a:cubicBezTo>
                  <a:cubicBezTo>
                    <a:pt x="196" y="192"/>
                    <a:pt x="195" y="192"/>
                    <a:pt x="195" y="191"/>
                  </a:cubicBezTo>
                  <a:cubicBezTo>
                    <a:pt x="195" y="190"/>
                    <a:pt x="196" y="189"/>
                    <a:pt x="197" y="188"/>
                  </a:cubicBezTo>
                  <a:cubicBezTo>
                    <a:pt x="197" y="187"/>
                    <a:pt x="198" y="186"/>
                    <a:pt x="198" y="184"/>
                  </a:cubicBezTo>
                  <a:cubicBezTo>
                    <a:pt x="199" y="183"/>
                    <a:pt x="200" y="182"/>
                    <a:pt x="201" y="181"/>
                  </a:cubicBezTo>
                  <a:cubicBezTo>
                    <a:pt x="202" y="181"/>
                    <a:pt x="202" y="179"/>
                    <a:pt x="203" y="178"/>
                  </a:cubicBezTo>
                  <a:cubicBezTo>
                    <a:pt x="204" y="177"/>
                    <a:pt x="207" y="177"/>
                    <a:pt x="209" y="179"/>
                  </a:cubicBezTo>
                  <a:cubicBezTo>
                    <a:pt x="208" y="179"/>
                    <a:pt x="207" y="179"/>
                    <a:pt x="208" y="180"/>
                  </a:cubicBezTo>
                  <a:cubicBezTo>
                    <a:pt x="208" y="181"/>
                    <a:pt x="210" y="182"/>
                    <a:pt x="210" y="182"/>
                  </a:cubicBezTo>
                  <a:cubicBezTo>
                    <a:pt x="212" y="183"/>
                    <a:pt x="215" y="183"/>
                    <a:pt x="217" y="183"/>
                  </a:cubicBezTo>
                  <a:cubicBezTo>
                    <a:pt x="218" y="183"/>
                    <a:pt x="220" y="183"/>
                    <a:pt x="221" y="184"/>
                  </a:cubicBezTo>
                  <a:cubicBezTo>
                    <a:pt x="222" y="185"/>
                    <a:pt x="222" y="187"/>
                    <a:pt x="222" y="187"/>
                  </a:cubicBezTo>
                  <a:cubicBezTo>
                    <a:pt x="223" y="190"/>
                    <a:pt x="224" y="192"/>
                    <a:pt x="225" y="194"/>
                  </a:cubicBezTo>
                  <a:cubicBezTo>
                    <a:pt x="227" y="195"/>
                    <a:pt x="229" y="197"/>
                    <a:pt x="230" y="196"/>
                  </a:cubicBezTo>
                  <a:cubicBezTo>
                    <a:pt x="231" y="195"/>
                    <a:pt x="231" y="193"/>
                    <a:pt x="232" y="192"/>
                  </a:cubicBezTo>
                  <a:cubicBezTo>
                    <a:pt x="232" y="191"/>
                    <a:pt x="233" y="190"/>
                    <a:pt x="233" y="189"/>
                  </a:cubicBezTo>
                  <a:cubicBezTo>
                    <a:pt x="232" y="183"/>
                    <a:pt x="227" y="181"/>
                    <a:pt x="224" y="177"/>
                  </a:cubicBezTo>
                  <a:cubicBezTo>
                    <a:pt x="223" y="175"/>
                    <a:pt x="222" y="174"/>
                    <a:pt x="219" y="173"/>
                  </a:cubicBezTo>
                  <a:cubicBezTo>
                    <a:pt x="217" y="172"/>
                    <a:pt x="215" y="172"/>
                    <a:pt x="213" y="170"/>
                  </a:cubicBezTo>
                  <a:cubicBezTo>
                    <a:pt x="210" y="168"/>
                    <a:pt x="208" y="166"/>
                    <a:pt x="206" y="164"/>
                  </a:cubicBezTo>
                  <a:cubicBezTo>
                    <a:pt x="203" y="163"/>
                    <a:pt x="201" y="162"/>
                    <a:pt x="198" y="161"/>
                  </a:cubicBezTo>
                  <a:cubicBezTo>
                    <a:pt x="196" y="160"/>
                    <a:pt x="193" y="159"/>
                    <a:pt x="191" y="158"/>
                  </a:cubicBezTo>
                  <a:cubicBezTo>
                    <a:pt x="189" y="156"/>
                    <a:pt x="186" y="156"/>
                    <a:pt x="184" y="154"/>
                  </a:cubicBezTo>
                  <a:cubicBezTo>
                    <a:pt x="182" y="153"/>
                    <a:pt x="181" y="150"/>
                    <a:pt x="182" y="148"/>
                  </a:cubicBezTo>
                  <a:cubicBezTo>
                    <a:pt x="184" y="147"/>
                    <a:pt x="186" y="147"/>
                    <a:pt x="187" y="146"/>
                  </a:cubicBezTo>
                  <a:cubicBezTo>
                    <a:pt x="189" y="145"/>
                    <a:pt x="187" y="142"/>
                    <a:pt x="186" y="142"/>
                  </a:cubicBezTo>
                  <a:cubicBezTo>
                    <a:pt x="185" y="141"/>
                    <a:pt x="182" y="142"/>
                    <a:pt x="181" y="142"/>
                  </a:cubicBezTo>
                  <a:cubicBezTo>
                    <a:pt x="178" y="142"/>
                    <a:pt x="175" y="142"/>
                    <a:pt x="172" y="142"/>
                  </a:cubicBezTo>
                  <a:cubicBezTo>
                    <a:pt x="168" y="142"/>
                    <a:pt x="166" y="141"/>
                    <a:pt x="163" y="139"/>
                  </a:cubicBezTo>
                  <a:cubicBezTo>
                    <a:pt x="162" y="138"/>
                    <a:pt x="160" y="138"/>
                    <a:pt x="160" y="137"/>
                  </a:cubicBezTo>
                  <a:cubicBezTo>
                    <a:pt x="159" y="136"/>
                    <a:pt x="159" y="135"/>
                    <a:pt x="158" y="134"/>
                  </a:cubicBezTo>
                  <a:cubicBezTo>
                    <a:pt x="155" y="133"/>
                    <a:pt x="153" y="131"/>
                    <a:pt x="151" y="129"/>
                  </a:cubicBezTo>
                  <a:cubicBezTo>
                    <a:pt x="147" y="125"/>
                    <a:pt x="144" y="120"/>
                    <a:pt x="142" y="114"/>
                  </a:cubicBezTo>
                  <a:cubicBezTo>
                    <a:pt x="141" y="111"/>
                    <a:pt x="140" y="108"/>
                    <a:pt x="140" y="106"/>
                  </a:cubicBezTo>
                  <a:cubicBezTo>
                    <a:pt x="139" y="103"/>
                    <a:pt x="139" y="100"/>
                    <a:pt x="136" y="98"/>
                  </a:cubicBezTo>
                  <a:cubicBezTo>
                    <a:pt x="134" y="96"/>
                    <a:pt x="131" y="95"/>
                    <a:pt x="129" y="93"/>
                  </a:cubicBezTo>
                  <a:cubicBezTo>
                    <a:pt x="127" y="91"/>
                    <a:pt x="125" y="89"/>
                    <a:pt x="123" y="88"/>
                  </a:cubicBezTo>
                  <a:cubicBezTo>
                    <a:pt x="121" y="86"/>
                    <a:pt x="118" y="86"/>
                    <a:pt x="116" y="84"/>
                  </a:cubicBezTo>
                  <a:cubicBezTo>
                    <a:pt x="114" y="82"/>
                    <a:pt x="112" y="79"/>
                    <a:pt x="112" y="77"/>
                  </a:cubicBezTo>
                  <a:cubicBezTo>
                    <a:pt x="111" y="74"/>
                    <a:pt x="111" y="71"/>
                    <a:pt x="111" y="68"/>
                  </a:cubicBezTo>
                  <a:cubicBezTo>
                    <a:pt x="110" y="66"/>
                    <a:pt x="110" y="64"/>
                    <a:pt x="112" y="64"/>
                  </a:cubicBezTo>
                  <a:cubicBezTo>
                    <a:pt x="112" y="63"/>
                    <a:pt x="113" y="62"/>
                    <a:pt x="113" y="62"/>
                  </a:cubicBezTo>
                  <a:cubicBezTo>
                    <a:pt x="114" y="62"/>
                    <a:pt x="114" y="63"/>
                    <a:pt x="114" y="63"/>
                  </a:cubicBezTo>
                  <a:cubicBezTo>
                    <a:pt x="116" y="62"/>
                    <a:pt x="116" y="59"/>
                    <a:pt x="114" y="58"/>
                  </a:cubicBezTo>
                  <a:cubicBezTo>
                    <a:pt x="113" y="57"/>
                    <a:pt x="112" y="57"/>
                    <a:pt x="112" y="55"/>
                  </a:cubicBezTo>
                  <a:cubicBezTo>
                    <a:pt x="111" y="55"/>
                    <a:pt x="111" y="53"/>
                    <a:pt x="111" y="53"/>
                  </a:cubicBezTo>
                  <a:cubicBezTo>
                    <a:pt x="110" y="53"/>
                    <a:pt x="109" y="54"/>
                    <a:pt x="109" y="53"/>
                  </a:cubicBezTo>
                  <a:cubicBezTo>
                    <a:pt x="108" y="53"/>
                    <a:pt x="109" y="50"/>
                    <a:pt x="109" y="50"/>
                  </a:cubicBezTo>
                  <a:cubicBezTo>
                    <a:pt x="110" y="47"/>
                    <a:pt x="112" y="43"/>
                    <a:pt x="115" y="44"/>
                  </a:cubicBezTo>
                  <a:cubicBezTo>
                    <a:pt x="115" y="44"/>
                    <a:pt x="114" y="45"/>
                    <a:pt x="114" y="45"/>
                  </a:cubicBezTo>
                  <a:cubicBezTo>
                    <a:pt x="116" y="46"/>
                    <a:pt x="119" y="44"/>
                    <a:pt x="120" y="43"/>
                  </a:cubicBezTo>
                  <a:cubicBezTo>
                    <a:pt x="121" y="42"/>
                    <a:pt x="123" y="42"/>
                    <a:pt x="124" y="41"/>
                  </a:cubicBezTo>
                  <a:cubicBezTo>
                    <a:pt x="124" y="41"/>
                    <a:pt x="126" y="41"/>
                    <a:pt x="126" y="41"/>
                  </a:cubicBezTo>
                  <a:cubicBezTo>
                    <a:pt x="128" y="39"/>
                    <a:pt x="126" y="37"/>
                    <a:pt x="129" y="37"/>
                  </a:cubicBezTo>
                  <a:cubicBezTo>
                    <a:pt x="130" y="38"/>
                    <a:pt x="133" y="38"/>
                    <a:pt x="132" y="40"/>
                  </a:cubicBezTo>
                  <a:cubicBezTo>
                    <a:pt x="134" y="39"/>
                    <a:pt x="135" y="37"/>
                    <a:pt x="136" y="37"/>
                  </a:cubicBezTo>
                  <a:cubicBezTo>
                    <a:pt x="137" y="35"/>
                    <a:pt x="138" y="34"/>
                    <a:pt x="137" y="32"/>
                  </a:cubicBezTo>
                  <a:close/>
                  <a:moveTo>
                    <a:pt x="61" y="173"/>
                  </a:moveTo>
                  <a:cubicBezTo>
                    <a:pt x="61" y="172"/>
                    <a:pt x="61" y="170"/>
                    <a:pt x="60" y="169"/>
                  </a:cubicBezTo>
                  <a:cubicBezTo>
                    <a:pt x="59" y="168"/>
                    <a:pt x="59" y="168"/>
                    <a:pt x="58" y="167"/>
                  </a:cubicBezTo>
                  <a:cubicBezTo>
                    <a:pt x="58" y="166"/>
                    <a:pt x="59" y="165"/>
                    <a:pt x="59" y="164"/>
                  </a:cubicBezTo>
                  <a:cubicBezTo>
                    <a:pt x="57" y="165"/>
                    <a:pt x="58" y="162"/>
                    <a:pt x="56" y="163"/>
                  </a:cubicBezTo>
                  <a:cubicBezTo>
                    <a:pt x="56" y="162"/>
                    <a:pt x="58" y="160"/>
                    <a:pt x="56" y="159"/>
                  </a:cubicBezTo>
                  <a:cubicBezTo>
                    <a:pt x="55" y="159"/>
                    <a:pt x="55" y="161"/>
                    <a:pt x="54" y="161"/>
                  </a:cubicBezTo>
                  <a:cubicBezTo>
                    <a:pt x="54" y="160"/>
                    <a:pt x="52" y="159"/>
                    <a:pt x="51" y="159"/>
                  </a:cubicBezTo>
                  <a:cubicBezTo>
                    <a:pt x="50" y="159"/>
                    <a:pt x="49" y="161"/>
                    <a:pt x="48" y="162"/>
                  </a:cubicBezTo>
                  <a:cubicBezTo>
                    <a:pt x="47" y="163"/>
                    <a:pt x="46" y="164"/>
                    <a:pt x="45" y="165"/>
                  </a:cubicBezTo>
                  <a:cubicBezTo>
                    <a:pt x="44" y="166"/>
                    <a:pt x="42" y="168"/>
                    <a:pt x="41" y="167"/>
                  </a:cubicBezTo>
                  <a:cubicBezTo>
                    <a:pt x="39" y="169"/>
                    <a:pt x="36" y="171"/>
                    <a:pt x="33" y="169"/>
                  </a:cubicBezTo>
                  <a:cubicBezTo>
                    <a:pt x="31" y="166"/>
                    <a:pt x="35" y="164"/>
                    <a:pt x="34" y="162"/>
                  </a:cubicBezTo>
                  <a:cubicBezTo>
                    <a:pt x="31" y="163"/>
                    <a:pt x="31" y="166"/>
                    <a:pt x="31" y="168"/>
                  </a:cubicBezTo>
                  <a:cubicBezTo>
                    <a:pt x="31" y="170"/>
                    <a:pt x="30" y="171"/>
                    <a:pt x="31" y="172"/>
                  </a:cubicBezTo>
                  <a:cubicBezTo>
                    <a:pt x="31" y="173"/>
                    <a:pt x="30" y="176"/>
                    <a:pt x="31" y="176"/>
                  </a:cubicBezTo>
                  <a:cubicBezTo>
                    <a:pt x="32" y="175"/>
                    <a:pt x="34" y="177"/>
                    <a:pt x="35" y="178"/>
                  </a:cubicBezTo>
                  <a:cubicBezTo>
                    <a:pt x="35" y="180"/>
                    <a:pt x="34" y="182"/>
                    <a:pt x="36" y="182"/>
                  </a:cubicBezTo>
                  <a:cubicBezTo>
                    <a:pt x="37" y="184"/>
                    <a:pt x="37" y="187"/>
                    <a:pt x="36" y="189"/>
                  </a:cubicBezTo>
                  <a:cubicBezTo>
                    <a:pt x="36" y="190"/>
                    <a:pt x="35" y="190"/>
                    <a:pt x="35" y="191"/>
                  </a:cubicBezTo>
                  <a:cubicBezTo>
                    <a:pt x="34" y="192"/>
                    <a:pt x="35" y="194"/>
                    <a:pt x="36" y="194"/>
                  </a:cubicBezTo>
                  <a:cubicBezTo>
                    <a:pt x="36" y="194"/>
                    <a:pt x="36" y="194"/>
                    <a:pt x="37" y="193"/>
                  </a:cubicBezTo>
                  <a:cubicBezTo>
                    <a:pt x="37" y="194"/>
                    <a:pt x="38" y="195"/>
                    <a:pt x="38" y="195"/>
                  </a:cubicBezTo>
                  <a:cubicBezTo>
                    <a:pt x="38" y="196"/>
                    <a:pt x="37" y="197"/>
                    <a:pt x="37" y="198"/>
                  </a:cubicBezTo>
                  <a:cubicBezTo>
                    <a:pt x="37" y="198"/>
                    <a:pt x="36" y="198"/>
                    <a:pt x="36" y="198"/>
                  </a:cubicBezTo>
                  <a:cubicBezTo>
                    <a:pt x="36" y="199"/>
                    <a:pt x="36" y="200"/>
                    <a:pt x="36" y="202"/>
                  </a:cubicBezTo>
                  <a:cubicBezTo>
                    <a:pt x="35" y="203"/>
                    <a:pt x="35" y="203"/>
                    <a:pt x="35" y="204"/>
                  </a:cubicBezTo>
                  <a:cubicBezTo>
                    <a:pt x="34" y="206"/>
                    <a:pt x="34" y="210"/>
                    <a:pt x="35" y="212"/>
                  </a:cubicBezTo>
                  <a:cubicBezTo>
                    <a:pt x="35" y="214"/>
                    <a:pt x="37" y="214"/>
                    <a:pt x="38" y="216"/>
                  </a:cubicBezTo>
                  <a:cubicBezTo>
                    <a:pt x="39" y="217"/>
                    <a:pt x="39" y="220"/>
                    <a:pt x="40" y="219"/>
                  </a:cubicBezTo>
                  <a:cubicBezTo>
                    <a:pt x="41" y="218"/>
                    <a:pt x="42" y="219"/>
                    <a:pt x="43" y="219"/>
                  </a:cubicBezTo>
                  <a:cubicBezTo>
                    <a:pt x="44" y="219"/>
                    <a:pt x="44" y="219"/>
                    <a:pt x="45" y="218"/>
                  </a:cubicBezTo>
                  <a:cubicBezTo>
                    <a:pt x="48" y="216"/>
                    <a:pt x="47" y="213"/>
                    <a:pt x="48" y="210"/>
                  </a:cubicBezTo>
                  <a:cubicBezTo>
                    <a:pt x="49" y="210"/>
                    <a:pt x="51" y="212"/>
                    <a:pt x="51" y="211"/>
                  </a:cubicBezTo>
                  <a:cubicBezTo>
                    <a:pt x="54" y="211"/>
                    <a:pt x="54" y="213"/>
                    <a:pt x="56" y="213"/>
                  </a:cubicBezTo>
                  <a:cubicBezTo>
                    <a:pt x="58" y="214"/>
                    <a:pt x="57" y="213"/>
                    <a:pt x="58" y="211"/>
                  </a:cubicBezTo>
                  <a:cubicBezTo>
                    <a:pt x="58" y="210"/>
                    <a:pt x="59" y="209"/>
                    <a:pt x="59" y="208"/>
                  </a:cubicBezTo>
                  <a:cubicBezTo>
                    <a:pt x="59" y="205"/>
                    <a:pt x="59" y="203"/>
                    <a:pt x="59" y="201"/>
                  </a:cubicBezTo>
                  <a:cubicBezTo>
                    <a:pt x="60" y="197"/>
                    <a:pt x="62" y="192"/>
                    <a:pt x="60" y="187"/>
                  </a:cubicBezTo>
                  <a:cubicBezTo>
                    <a:pt x="58" y="183"/>
                    <a:pt x="62" y="183"/>
                    <a:pt x="62" y="179"/>
                  </a:cubicBezTo>
                  <a:cubicBezTo>
                    <a:pt x="63" y="178"/>
                    <a:pt x="62" y="175"/>
                    <a:pt x="61" y="173"/>
                  </a:cubicBezTo>
                  <a:close/>
                </a:path>
              </a:pathLst>
            </a:custGeom>
            <a:grpFill/>
            <a:ln w="3175" cap="rnd">
              <a:solidFill>
                <a:srgbClr val="C8C9C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5" name="Freeform 40">
              <a:extLst>
                <a:ext uri="{FF2B5EF4-FFF2-40B4-BE49-F238E27FC236}">
                  <a16:creationId xmlns:a16="http://schemas.microsoft.com/office/drawing/2014/main" id="{732D40F6-C55C-DC12-BE30-410B9361003A}"/>
                </a:ext>
              </a:extLst>
            </p:cNvPr>
            <p:cNvSpPr>
              <a:spLocks/>
            </p:cNvSpPr>
            <p:nvPr/>
          </p:nvSpPr>
          <p:spPr bwMode="auto">
            <a:xfrm>
              <a:off x="7648575" y="3941763"/>
              <a:ext cx="339725" cy="487362"/>
            </a:xfrm>
            <a:custGeom>
              <a:avLst/>
              <a:gdLst>
                <a:gd name="T0" fmla="*/ 86 w 89"/>
                <a:gd name="T1" fmla="*/ 65 h 128"/>
                <a:gd name="T2" fmla="*/ 84 w 89"/>
                <a:gd name="T3" fmla="*/ 52 h 128"/>
                <a:gd name="T4" fmla="*/ 84 w 89"/>
                <a:gd name="T5" fmla="*/ 43 h 128"/>
                <a:gd name="T6" fmla="*/ 77 w 89"/>
                <a:gd name="T7" fmla="*/ 44 h 128"/>
                <a:gd name="T8" fmla="*/ 73 w 89"/>
                <a:gd name="T9" fmla="*/ 39 h 128"/>
                <a:gd name="T10" fmla="*/ 67 w 89"/>
                <a:gd name="T11" fmla="*/ 33 h 128"/>
                <a:gd name="T12" fmla="*/ 66 w 89"/>
                <a:gd name="T13" fmla="*/ 37 h 128"/>
                <a:gd name="T14" fmla="*/ 62 w 89"/>
                <a:gd name="T15" fmla="*/ 40 h 128"/>
                <a:gd name="T16" fmla="*/ 58 w 89"/>
                <a:gd name="T17" fmla="*/ 40 h 128"/>
                <a:gd name="T18" fmla="*/ 51 w 89"/>
                <a:gd name="T19" fmla="*/ 36 h 128"/>
                <a:gd name="T20" fmla="*/ 47 w 89"/>
                <a:gd name="T21" fmla="*/ 31 h 128"/>
                <a:gd name="T22" fmla="*/ 51 w 89"/>
                <a:gd name="T23" fmla="*/ 26 h 128"/>
                <a:gd name="T24" fmla="*/ 51 w 89"/>
                <a:gd name="T25" fmla="*/ 22 h 128"/>
                <a:gd name="T26" fmla="*/ 57 w 89"/>
                <a:gd name="T27" fmla="*/ 19 h 128"/>
                <a:gd name="T28" fmla="*/ 61 w 89"/>
                <a:gd name="T29" fmla="*/ 14 h 128"/>
                <a:gd name="T30" fmla="*/ 65 w 89"/>
                <a:gd name="T31" fmla="*/ 9 h 128"/>
                <a:gd name="T32" fmla="*/ 64 w 89"/>
                <a:gd name="T33" fmla="*/ 2 h 128"/>
                <a:gd name="T34" fmla="*/ 58 w 89"/>
                <a:gd name="T35" fmla="*/ 9 h 128"/>
                <a:gd name="T36" fmla="*/ 56 w 89"/>
                <a:gd name="T37" fmla="*/ 6 h 128"/>
                <a:gd name="T38" fmla="*/ 52 w 89"/>
                <a:gd name="T39" fmla="*/ 6 h 128"/>
                <a:gd name="T40" fmla="*/ 43 w 89"/>
                <a:gd name="T41" fmla="*/ 15 h 128"/>
                <a:gd name="T42" fmla="*/ 37 w 89"/>
                <a:gd name="T43" fmla="*/ 19 h 128"/>
                <a:gd name="T44" fmla="*/ 42 w 89"/>
                <a:gd name="T45" fmla="*/ 25 h 128"/>
                <a:gd name="T46" fmla="*/ 39 w 89"/>
                <a:gd name="T47" fmla="*/ 35 h 128"/>
                <a:gd name="T48" fmla="*/ 33 w 89"/>
                <a:gd name="T49" fmla="*/ 36 h 128"/>
                <a:gd name="T50" fmla="*/ 22 w 89"/>
                <a:gd name="T51" fmla="*/ 35 h 128"/>
                <a:gd name="T52" fmla="*/ 11 w 89"/>
                <a:gd name="T53" fmla="*/ 35 h 128"/>
                <a:gd name="T54" fmla="*/ 13 w 89"/>
                <a:gd name="T55" fmla="*/ 44 h 128"/>
                <a:gd name="T56" fmla="*/ 19 w 89"/>
                <a:gd name="T57" fmla="*/ 51 h 128"/>
                <a:gd name="T58" fmla="*/ 15 w 89"/>
                <a:gd name="T59" fmla="*/ 58 h 128"/>
                <a:gd name="T60" fmla="*/ 9 w 89"/>
                <a:gd name="T61" fmla="*/ 59 h 128"/>
                <a:gd name="T62" fmla="*/ 9 w 89"/>
                <a:gd name="T63" fmla="*/ 65 h 128"/>
                <a:gd name="T64" fmla="*/ 13 w 89"/>
                <a:gd name="T65" fmla="*/ 68 h 128"/>
                <a:gd name="T66" fmla="*/ 26 w 89"/>
                <a:gd name="T67" fmla="*/ 70 h 128"/>
                <a:gd name="T68" fmla="*/ 29 w 89"/>
                <a:gd name="T69" fmla="*/ 73 h 128"/>
                <a:gd name="T70" fmla="*/ 21 w 89"/>
                <a:gd name="T71" fmla="*/ 83 h 128"/>
                <a:gd name="T72" fmla="*/ 12 w 89"/>
                <a:gd name="T73" fmla="*/ 92 h 128"/>
                <a:gd name="T74" fmla="*/ 28 w 89"/>
                <a:gd name="T75" fmla="*/ 89 h 128"/>
                <a:gd name="T76" fmla="*/ 24 w 89"/>
                <a:gd name="T77" fmla="*/ 92 h 128"/>
                <a:gd name="T78" fmla="*/ 14 w 89"/>
                <a:gd name="T79" fmla="*/ 99 h 128"/>
                <a:gd name="T80" fmla="*/ 9 w 89"/>
                <a:gd name="T81" fmla="*/ 101 h 128"/>
                <a:gd name="T82" fmla="*/ 8 w 89"/>
                <a:gd name="T83" fmla="*/ 106 h 128"/>
                <a:gd name="T84" fmla="*/ 5 w 89"/>
                <a:gd name="T85" fmla="*/ 112 h 128"/>
                <a:gd name="T86" fmla="*/ 7 w 89"/>
                <a:gd name="T87" fmla="*/ 116 h 128"/>
                <a:gd name="T88" fmla="*/ 9 w 89"/>
                <a:gd name="T89" fmla="*/ 122 h 128"/>
                <a:gd name="T90" fmla="*/ 15 w 89"/>
                <a:gd name="T91" fmla="*/ 123 h 128"/>
                <a:gd name="T92" fmla="*/ 16 w 89"/>
                <a:gd name="T93" fmla="*/ 127 h 128"/>
                <a:gd name="T94" fmla="*/ 27 w 89"/>
                <a:gd name="T95" fmla="*/ 125 h 128"/>
                <a:gd name="T96" fmla="*/ 35 w 89"/>
                <a:gd name="T97" fmla="*/ 123 h 128"/>
                <a:gd name="T98" fmla="*/ 43 w 89"/>
                <a:gd name="T99" fmla="*/ 118 h 128"/>
                <a:gd name="T100" fmla="*/ 50 w 89"/>
                <a:gd name="T101" fmla="*/ 114 h 128"/>
                <a:gd name="T102" fmla="*/ 66 w 89"/>
                <a:gd name="T103" fmla="*/ 106 h 128"/>
                <a:gd name="T104" fmla="*/ 72 w 89"/>
                <a:gd name="T105" fmla="*/ 104 h 128"/>
                <a:gd name="T106" fmla="*/ 83 w 89"/>
                <a:gd name="T107" fmla="*/ 95 h 128"/>
                <a:gd name="T108" fmla="*/ 86 w 89"/>
                <a:gd name="T109" fmla="*/ 8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9" h="128">
                  <a:moveTo>
                    <a:pt x="87" y="74"/>
                  </a:moveTo>
                  <a:cubicBezTo>
                    <a:pt x="87" y="73"/>
                    <a:pt x="87" y="71"/>
                    <a:pt x="87" y="70"/>
                  </a:cubicBezTo>
                  <a:cubicBezTo>
                    <a:pt x="86" y="69"/>
                    <a:pt x="85" y="69"/>
                    <a:pt x="85" y="68"/>
                  </a:cubicBezTo>
                  <a:cubicBezTo>
                    <a:pt x="85" y="66"/>
                    <a:pt x="85" y="66"/>
                    <a:pt x="86" y="65"/>
                  </a:cubicBezTo>
                  <a:cubicBezTo>
                    <a:pt x="86" y="64"/>
                    <a:pt x="85" y="64"/>
                    <a:pt x="85" y="63"/>
                  </a:cubicBezTo>
                  <a:cubicBezTo>
                    <a:pt x="85" y="62"/>
                    <a:pt x="87" y="62"/>
                    <a:pt x="87" y="60"/>
                  </a:cubicBezTo>
                  <a:cubicBezTo>
                    <a:pt x="87" y="59"/>
                    <a:pt x="85" y="58"/>
                    <a:pt x="85" y="57"/>
                  </a:cubicBezTo>
                  <a:cubicBezTo>
                    <a:pt x="84" y="55"/>
                    <a:pt x="85" y="54"/>
                    <a:pt x="84" y="52"/>
                  </a:cubicBezTo>
                  <a:cubicBezTo>
                    <a:pt x="84" y="50"/>
                    <a:pt x="83" y="51"/>
                    <a:pt x="82" y="49"/>
                  </a:cubicBezTo>
                  <a:cubicBezTo>
                    <a:pt x="81" y="48"/>
                    <a:pt x="80" y="46"/>
                    <a:pt x="82" y="45"/>
                  </a:cubicBezTo>
                  <a:cubicBezTo>
                    <a:pt x="83" y="44"/>
                    <a:pt x="84" y="46"/>
                    <a:pt x="86" y="46"/>
                  </a:cubicBezTo>
                  <a:cubicBezTo>
                    <a:pt x="86" y="45"/>
                    <a:pt x="84" y="43"/>
                    <a:pt x="84" y="43"/>
                  </a:cubicBezTo>
                  <a:cubicBezTo>
                    <a:pt x="83" y="42"/>
                    <a:pt x="83" y="42"/>
                    <a:pt x="82" y="42"/>
                  </a:cubicBezTo>
                  <a:cubicBezTo>
                    <a:pt x="82" y="44"/>
                    <a:pt x="82" y="44"/>
                    <a:pt x="82" y="44"/>
                  </a:cubicBezTo>
                  <a:cubicBezTo>
                    <a:pt x="79" y="43"/>
                    <a:pt x="79" y="43"/>
                    <a:pt x="79" y="43"/>
                  </a:cubicBezTo>
                  <a:cubicBezTo>
                    <a:pt x="77" y="44"/>
                    <a:pt x="77" y="44"/>
                    <a:pt x="77" y="44"/>
                  </a:cubicBezTo>
                  <a:cubicBezTo>
                    <a:pt x="75" y="43"/>
                    <a:pt x="75" y="43"/>
                    <a:pt x="75" y="43"/>
                  </a:cubicBezTo>
                  <a:cubicBezTo>
                    <a:pt x="76" y="40"/>
                    <a:pt x="76" y="40"/>
                    <a:pt x="76" y="40"/>
                  </a:cubicBezTo>
                  <a:cubicBezTo>
                    <a:pt x="75" y="39"/>
                    <a:pt x="75" y="39"/>
                    <a:pt x="75" y="39"/>
                  </a:cubicBezTo>
                  <a:cubicBezTo>
                    <a:pt x="73" y="39"/>
                    <a:pt x="73" y="39"/>
                    <a:pt x="73" y="39"/>
                  </a:cubicBezTo>
                  <a:cubicBezTo>
                    <a:pt x="73" y="37"/>
                    <a:pt x="72" y="35"/>
                    <a:pt x="72" y="34"/>
                  </a:cubicBezTo>
                  <a:cubicBezTo>
                    <a:pt x="70" y="32"/>
                    <a:pt x="70" y="32"/>
                    <a:pt x="70" y="32"/>
                  </a:cubicBezTo>
                  <a:cubicBezTo>
                    <a:pt x="68" y="31"/>
                    <a:pt x="68" y="31"/>
                    <a:pt x="68" y="31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5" y="34"/>
                    <a:pt x="65" y="34"/>
                    <a:pt x="65" y="34"/>
                  </a:cubicBezTo>
                  <a:cubicBezTo>
                    <a:pt x="65" y="35"/>
                    <a:pt x="65" y="35"/>
                    <a:pt x="65" y="35"/>
                  </a:cubicBezTo>
                  <a:cubicBezTo>
                    <a:pt x="66" y="36"/>
                    <a:pt x="66" y="36"/>
                    <a:pt x="66" y="36"/>
                  </a:cubicBezTo>
                  <a:cubicBezTo>
                    <a:pt x="66" y="37"/>
                    <a:pt x="66" y="37"/>
                    <a:pt x="66" y="37"/>
                  </a:cubicBezTo>
                  <a:cubicBezTo>
                    <a:pt x="64" y="38"/>
                    <a:pt x="64" y="38"/>
                    <a:pt x="64" y="38"/>
                  </a:cubicBezTo>
                  <a:cubicBezTo>
                    <a:pt x="63" y="40"/>
                    <a:pt x="63" y="40"/>
                    <a:pt x="63" y="40"/>
                  </a:cubicBezTo>
                  <a:cubicBezTo>
                    <a:pt x="63" y="39"/>
                    <a:pt x="63" y="39"/>
                    <a:pt x="63" y="39"/>
                  </a:cubicBezTo>
                  <a:cubicBezTo>
                    <a:pt x="62" y="40"/>
                    <a:pt x="62" y="40"/>
                    <a:pt x="62" y="40"/>
                  </a:cubicBezTo>
                  <a:cubicBezTo>
                    <a:pt x="62" y="41"/>
                    <a:pt x="62" y="41"/>
                    <a:pt x="62" y="41"/>
                  </a:cubicBezTo>
                  <a:cubicBezTo>
                    <a:pt x="61" y="41"/>
                    <a:pt x="61" y="41"/>
                    <a:pt x="61" y="41"/>
                  </a:cubicBezTo>
                  <a:cubicBezTo>
                    <a:pt x="60" y="40"/>
                    <a:pt x="60" y="40"/>
                    <a:pt x="60" y="40"/>
                  </a:cubicBezTo>
                  <a:cubicBezTo>
                    <a:pt x="58" y="40"/>
                    <a:pt x="58" y="40"/>
                    <a:pt x="58" y="40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54" y="38"/>
                    <a:pt x="54" y="38"/>
                    <a:pt x="54" y="38"/>
                  </a:cubicBezTo>
                  <a:cubicBezTo>
                    <a:pt x="52" y="37"/>
                    <a:pt x="52" y="37"/>
                    <a:pt x="52" y="37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7" y="31"/>
                    <a:pt x="47" y="31"/>
                    <a:pt x="47" y="31"/>
                  </a:cubicBezTo>
                  <a:cubicBezTo>
                    <a:pt x="45" y="28"/>
                    <a:pt x="45" y="28"/>
                    <a:pt x="45" y="28"/>
                  </a:cubicBezTo>
                  <a:cubicBezTo>
                    <a:pt x="48" y="27"/>
                    <a:pt x="48" y="27"/>
                    <a:pt x="48" y="27"/>
                  </a:cubicBezTo>
                  <a:cubicBezTo>
                    <a:pt x="49" y="26"/>
                    <a:pt x="49" y="26"/>
                    <a:pt x="49" y="26"/>
                  </a:cubicBezTo>
                  <a:cubicBezTo>
                    <a:pt x="51" y="26"/>
                    <a:pt x="51" y="26"/>
                    <a:pt x="51" y="26"/>
                  </a:cubicBezTo>
                  <a:cubicBezTo>
                    <a:pt x="52" y="26"/>
                    <a:pt x="52" y="26"/>
                    <a:pt x="52" y="26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4" y="24"/>
                    <a:pt x="54" y="24"/>
                    <a:pt x="54" y="24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55" y="20"/>
                    <a:pt x="55" y="20"/>
                    <a:pt x="55" y="20"/>
                  </a:cubicBezTo>
                  <a:cubicBezTo>
                    <a:pt x="57" y="19"/>
                    <a:pt x="57" y="19"/>
                    <a:pt x="57" y="19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59" y="18"/>
                    <a:pt x="59" y="18"/>
                    <a:pt x="59" y="18"/>
                  </a:cubicBezTo>
                  <a:cubicBezTo>
                    <a:pt x="61" y="16"/>
                    <a:pt x="61" y="16"/>
                    <a:pt x="61" y="16"/>
                  </a:cubicBezTo>
                  <a:cubicBezTo>
                    <a:pt x="61" y="14"/>
                    <a:pt x="61" y="14"/>
                    <a:pt x="61" y="14"/>
                  </a:cubicBezTo>
                  <a:cubicBezTo>
                    <a:pt x="62" y="12"/>
                    <a:pt x="62" y="12"/>
                    <a:pt x="62" y="12"/>
                  </a:cubicBezTo>
                  <a:cubicBezTo>
                    <a:pt x="62" y="11"/>
                    <a:pt x="62" y="11"/>
                    <a:pt x="62" y="11"/>
                  </a:cubicBezTo>
                  <a:cubicBezTo>
                    <a:pt x="63" y="10"/>
                    <a:pt x="63" y="10"/>
                    <a:pt x="63" y="10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6" y="7"/>
                    <a:pt x="67" y="7"/>
                    <a:pt x="68" y="5"/>
                  </a:cubicBezTo>
                  <a:cubicBezTo>
                    <a:pt x="70" y="3"/>
                    <a:pt x="69" y="3"/>
                    <a:pt x="67" y="2"/>
                  </a:cubicBezTo>
                  <a:cubicBezTo>
                    <a:pt x="66" y="2"/>
                    <a:pt x="65" y="0"/>
                    <a:pt x="63" y="0"/>
                  </a:cubicBezTo>
                  <a:cubicBezTo>
                    <a:pt x="61" y="0"/>
                    <a:pt x="64" y="1"/>
                    <a:pt x="64" y="2"/>
                  </a:cubicBezTo>
                  <a:cubicBezTo>
                    <a:pt x="63" y="3"/>
                    <a:pt x="60" y="1"/>
                    <a:pt x="59" y="2"/>
                  </a:cubicBezTo>
                  <a:cubicBezTo>
                    <a:pt x="57" y="4"/>
                    <a:pt x="61" y="7"/>
                    <a:pt x="60" y="9"/>
                  </a:cubicBezTo>
                  <a:cubicBezTo>
                    <a:pt x="60" y="10"/>
                    <a:pt x="57" y="14"/>
                    <a:pt x="56" y="13"/>
                  </a:cubicBezTo>
                  <a:cubicBezTo>
                    <a:pt x="55" y="13"/>
                    <a:pt x="58" y="9"/>
                    <a:pt x="58" y="9"/>
                  </a:cubicBezTo>
                  <a:cubicBezTo>
                    <a:pt x="59" y="7"/>
                    <a:pt x="58" y="7"/>
                    <a:pt x="58" y="6"/>
                  </a:cubicBezTo>
                  <a:cubicBezTo>
                    <a:pt x="57" y="5"/>
                    <a:pt x="57" y="4"/>
                    <a:pt x="57" y="3"/>
                  </a:cubicBezTo>
                  <a:cubicBezTo>
                    <a:pt x="56" y="2"/>
                    <a:pt x="55" y="2"/>
                    <a:pt x="55" y="4"/>
                  </a:cubicBezTo>
                  <a:cubicBezTo>
                    <a:pt x="55" y="5"/>
                    <a:pt x="56" y="5"/>
                    <a:pt x="56" y="6"/>
                  </a:cubicBezTo>
                  <a:cubicBezTo>
                    <a:pt x="56" y="7"/>
                    <a:pt x="56" y="7"/>
                    <a:pt x="55" y="7"/>
                  </a:cubicBezTo>
                  <a:cubicBezTo>
                    <a:pt x="54" y="7"/>
                    <a:pt x="55" y="6"/>
                    <a:pt x="54" y="6"/>
                  </a:cubicBezTo>
                  <a:cubicBezTo>
                    <a:pt x="53" y="5"/>
                    <a:pt x="54" y="6"/>
                    <a:pt x="53" y="6"/>
                  </a:cubicBezTo>
                  <a:cubicBezTo>
                    <a:pt x="52" y="6"/>
                    <a:pt x="52" y="6"/>
                    <a:pt x="52" y="6"/>
                  </a:cubicBezTo>
                  <a:cubicBezTo>
                    <a:pt x="51" y="6"/>
                    <a:pt x="51" y="5"/>
                    <a:pt x="50" y="5"/>
                  </a:cubicBezTo>
                  <a:cubicBezTo>
                    <a:pt x="49" y="5"/>
                    <a:pt x="47" y="7"/>
                    <a:pt x="46" y="7"/>
                  </a:cubicBezTo>
                  <a:cubicBezTo>
                    <a:pt x="45" y="5"/>
                    <a:pt x="40" y="10"/>
                    <a:pt x="40" y="12"/>
                  </a:cubicBezTo>
                  <a:cubicBezTo>
                    <a:pt x="41" y="12"/>
                    <a:pt x="42" y="14"/>
                    <a:pt x="43" y="15"/>
                  </a:cubicBezTo>
                  <a:cubicBezTo>
                    <a:pt x="43" y="15"/>
                    <a:pt x="43" y="15"/>
                    <a:pt x="43" y="16"/>
                  </a:cubicBezTo>
                  <a:cubicBezTo>
                    <a:pt x="43" y="16"/>
                    <a:pt x="42" y="17"/>
                    <a:pt x="42" y="16"/>
                  </a:cubicBezTo>
                  <a:cubicBezTo>
                    <a:pt x="38" y="16"/>
                    <a:pt x="42" y="19"/>
                    <a:pt x="41" y="20"/>
                  </a:cubicBezTo>
                  <a:cubicBezTo>
                    <a:pt x="40" y="20"/>
                    <a:pt x="38" y="19"/>
                    <a:pt x="37" y="19"/>
                  </a:cubicBezTo>
                  <a:cubicBezTo>
                    <a:pt x="36" y="20"/>
                    <a:pt x="33" y="21"/>
                    <a:pt x="34" y="23"/>
                  </a:cubicBezTo>
                  <a:cubicBezTo>
                    <a:pt x="35" y="23"/>
                    <a:pt x="35" y="24"/>
                    <a:pt x="36" y="24"/>
                  </a:cubicBezTo>
                  <a:cubicBezTo>
                    <a:pt x="37" y="25"/>
                    <a:pt x="39" y="25"/>
                    <a:pt x="40" y="25"/>
                  </a:cubicBezTo>
                  <a:cubicBezTo>
                    <a:pt x="41" y="25"/>
                    <a:pt x="41" y="25"/>
                    <a:pt x="42" y="25"/>
                  </a:cubicBezTo>
                  <a:cubicBezTo>
                    <a:pt x="44" y="25"/>
                    <a:pt x="44" y="25"/>
                    <a:pt x="46" y="25"/>
                  </a:cubicBezTo>
                  <a:cubicBezTo>
                    <a:pt x="47" y="27"/>
                    <a:pt x="39" y="30"/>
                    <a:pt x="39" y="32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37" y="33"/>
                    <a:pt x="38" y="34"/>
                    <a:pt x="39" y="35"/>
                  </a:cubicBezTo>
                  <a:cubicBezTo>
                    <a:pt x="40" y="36"/>
                    <a:pt x="39" y="35"/>
                    <a:pt x="39" y="37"/>
                  </a:cubicBezTo>
                  <a:cubicBezTo>
                    <a:pt x="39" y="38"/>
                    <a:pt x="40" y="38"/>
                    <a:pt x="39" y="38"/>
                  </a:cubicBezTo>
                  <a:cubicBezTo>
                    <a:pt x="38" y="39"/>
                    <a:pt x="37" y="37"/>
                    <a:pt x="37" y="37"/>
                  </a:cubicBezTo>
                  <a:cubicBezTo>
                    <a:pt x="35" y="36"/>
                    <a:pt x="34" y="37"/>
                    <a:pt x="33" y="36"/>
                  </a:cubicBezTo>
                  <a:cubicBezTo>
                    <a:pt x="32" y="36"/>
                    <a:pt x="31" y="35"/>
                    <a:pt x="30" y="35"/>
                  </a:cubicBezTo>
                  <a:cubicBezTo>
                    <a:pt x="28" y="36"/>
                    <a:pt x="29" y="39"/>
                    <a:pt x="27" y="40"/>
                  </a:cubicBezTo>
                  <a:cubicBezTo>
                    <a:pt x="26" y="39"/>
                    <a:pt x="26" y="37"/>
                    <a:pt x="25" y="36"/>
                  </a:cubicBezTo>
                  <a:cubicBezTo>
                    <a:pt x="24" y="34"/>
                    <a:pt x="23" y="35"/>
                    <a:pt x="22" y="35"/>
                  </a:cubicBezTo>
                  <a:cubicBezTo>
                    <a:pt x="21" y="35"/>
                    <a:pt x="15" y="34"/>
                    <a:pt x="14" y="35"/>
                  </a:cubicBezTo>
                  <a:cubicBezTo>
                    <a:pt x="15" y="35"/>
                    <a:pt x="15" y="36"/>
                    <a:pt x="15" y="37"/>
                  </a:cubicBezTo>
                  <a:cubicBezTo>
                    <a:pt x="15" y="37"/>
                    <a:pt x="13" y="37"/>
                    <a:pt x="13" y="37"/>
                  </a:cubicBezTo>
                  <a:cubicBezTo>
                    <a:pt x="12" y="37"/>
                    <a:pt x="12" y="36"/>
                    <a:pt x="11" y="35"/>
                  </a:cubicBezTo>
                  <a:cubicBezTo>
                    <a:pt x="9" y="34"/>
                    <a:pt x="8" y="38"/>
                    <a:pt x="8" y="40"/>
                  </a:cubicBezTo>
                  <a:cubicBezTo>
                    <a:pt x="9" y="40"/>
                    <a:pt x="10" y="39"/>
                    <a:pt x="10" y="39"/>
                  </a:cubicBezTo>
                  <a:cubicBezTo>
                    <a:pt x="12" y="39"/>
                    <a:pt x="13" y="40"/>
                    <a:pt x="13" y="42"/>
                  </a:cubicBezTo>
                  <a:cubicBezTo>
                    <a:pt x="13" y="43"/>
                    <a:pt x="12" y="44"/>
                    <a:pt x="13" y="44"/>
                  </a:cubicBezTo>
                  <a:cubicBezTo>
                    <a:pt x="13" y="45"/>
                    <a:pt x="14" y="45"/>
                    <a:pt x="14" y="46"/>
                  </a:cubicBezTo>
                  <a:cubicBezTo>
                    <a:pt x="14" y="47"/>
                    <a:pt x="12" y="46"/>
                    <a:pt x="12" y="48"/>
                  </a:cubicBezTo>
                  <a:cubicBezTo>
                    <a:pt x="12" y="51"/>
                    <a:pt x="14" y="49"/>
                    <a:pt x="15" y="49"/>
                  </a:cubicBezTo>
                  <a:cubicBezTo>
                    <a:pt x="17" y="48"/>
                    <a:pt x="20" y="49"/>
                    <a:pt x="19" y="51"/>
                  </a:cubicBezTo>
                  <a:cubicBezTo>
                    <a:pt x="18" y="53"/>
                    <a:pt x="16" y="52"/>
                    <a:pt x="14" y="53"/>
                  </a:cubicBezTo>
                  <a:cubicBezTo>
                    <a:pt x="13" y="53"/>
                    <a:pt x="11" y="55"/>
                    <a:pt x="12" y="56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14" y="57"/>
                    <a:pt x="14" y="57"/>
                    <a:pt x="15" y="58"/>
                  </a:cubicBezTo>
                  <a:cubicBezTo>
                    <a:pt x="15" y="58"/>
                    <a:pt x="16" y="58"/>
                    <a:pt x="16" y="59"/>
                  </a:cubicBezTo>
                  <a:cubicBezTo>
                    <a:pt x="15" y="59"/>
                    <a:pt x="13" y="59"/>
                    <a:pt x="12" y="59"/>
                  </a:cubicBezTo>
                  <a:cubicBezTo>
                    <a:pt x="11" y="59"/>
                    <a:pt x="11" y="59"/>
                    <a:pt x="10" y="60"/>
                  </a:cubicBezTo>
                  <a:cubicBezTo>
                    <a:pt x="10" y="60"/>
                    <a:pt x="10" y="59"/>
                    <a:pt x="9" y="59"/>
                  </a:cubicBezTo>
                  <a:cubicBezTo>
                    <a:pt x="8" y="60"/>
                    <a:pt x="8" y="60"/>
                    <a:pt x="8" y="61"/>
                  </a:cubicBezTo>
                  <a:cubicBezTo>
                    <a:pt x="8" y="62"/>
                    <a:pt x="9" y="62"/>
                    <a:pt x="9" y="63"/>
                  </a:cubicBezTo>
                  <a:cubicBezTo>
                    <a:pt x="9" y="64"/>
                    <a:pt x="8" y="64"/>
                    <a:pt x="8" y="64"/>
                  </a:cubicBezTo>
                  <a:cubicBezTo>
                    <a:pt x="9" y="64"/>
                    <a:pt x="9" y="65"/>
                    <a:pt x="9" y="65"/>
                  </a:cubicBezTo>
                  <a:cubicBezTo>
                    <a:pt x="11" y="67"/>
                    <a:pt x="11" y="65"/>
                    <a:pt x="12" y="65"/>
                  </a:cubicBezTo>
                  <a:cubicBezTo>
                    <a:pt x="13" y="65"/>
                    <a:pt x="13" y="64"/>
                    <a:pt x="14" y="65"/>
                  </a:cubicBezTo>
                  <a:cubicBezTo>
                    <a:pt x="14" y="66"/>
                    <a:pt x="13" y="66"/>
                    <a:pt x="13" y="66"/>
                  </a:cubicBezTo>
                  <a:cubicBezTo>
                    <a:pt x="13" y="67"/>
                    <a:pt x="13" y="67"/>
                    <a:pt x="13" y="68"/>
                  </a:cubicBezTo>
                  <a:cubicBezTo>
                    <a:pt x="13" y="68"/>
                    <a:pt x="14" y="68"/>
                    <a:pt x="15" y="68"/>
                  </a:cubicBezTo>
                  <a:cubicBezTo>
                    <a:pt x="16" y="68"/>
                    <a:pt x="16" y="66"/>
                    <a:pt x="17" y="66"/>
                  </a:cubicBezTo>
                  <a:cubicBezTo>
                    <a:pt x="20" y="66"/>
                    <a:pt x="17" y="70"/>
                    <a:pt x="20" y="70"/>
                  </a:cubicBezTo>
                  <a:cubicBezTo>
                    <a:pt x="22" y="71"/>
                    <a:pt x="24" y="70"/>
                    <a:pt x="26" y="70"/>
                  </a:cubicBezTo>
                  <a:cubicBezTo>
                    <a:pt x="28" y="69"/>
                    <a:pt x="29" y="69"/>
                    <a:pt x="30" y="69"/>
                  </a:cubicBezTo>
                  <a:cubicBezTo>
                    <a:pt x="30" y="70"/>
                    <a:pt x="29" y="70"/>
                    <a:pt x="30" y="71"/>
                  </a:cubicBezTo>
                  <a:cubicBezTo>
                    <a:pt x="31" y="71"/>
                    <a:pt x="31" y="72"/>
                    <a:pt x="31" y="72"/>
                  </a:cubicBezTo>
                  <a:cubicBezTo>
                    <a:pt x="30" y="73"/>
                    <a:pt x="29" y="73"/>
                    <a:pt x="29" y="73"/>
                  </a:cubicBezTo>
                  <a:cubicBezTo>
                    <a:pt x="28" y="74"/>
                    <a:pt x="26" y="76"/>
                    <a:pt x="26" y="73"/>
                  </a:cubicBezTo>
                  <a:cubicBezTo>
                    <a:pt x="25" y="73"/>
                    <a:pt x="22" y="78"/>
                    <a:pt x="22" y="78"/>
                  </a:cubicBezTo>
                  <a:cubicBezTo>
                    <a:pt x="21" y="79"/>
                    <a:pt x="21" y="79"/>
                    <a:pt x="21" y="80"/>
                  </a:cubicBezTo>
                  <a:cubicBezTo>
                    <a:pt x="22" y="81"/>
                    <a:pt x="22" y="81"/>
                    <a:pt x="21" y="83"/>
                  </a:cubicBezTo>
                  <a:cubicBezTo>
                    <a:pt x="21" y="83"/>
                    <a:pt x="21" y="85"/>
                    <a:pt x="20" y="85"/>
                  </a:cubicBezTo>
                  <a:cubicBezTo>
                    <a:pt x="20" y="86"/>
                    <a:pt x="19" y="86"/>
                    <a:pt x="18" y="87"/>
                  </a:cubicBezTo>
                  <a:cubicBezTo>
                    <a:pt x="17" y="88"/>
                    <a:pt x="17" y="89"/>
                    <a:pt x="15" y="90"/>
                  </a:cubicBezTo>
                  <a:cubicBezTo>
                    <a:pt x="14" y="91"/>
                    <a:pt x="12" y="91"/>
                    <a:pt x="12" y="92"/>
                  </a:cubicBezTo>
                  <a:cubicBezTo>
                    <a:pt x="15" y="94"/>
                    <a:pt x="16" y="90"/>
                    <a:pt x="18" y="89"/>
                  </a:cubicBezTo>
                  <a:cubicBezTo>
                    <a:pt x="20" y="89"/>
                    <a:pt x="20" y="90"/>
                    <a:pt x="21" y="90"/>
                  </a:cubicBezTo>
                  <a:cubicBezTo>
                    <a:pt x="22" y="91"/>
                    <a:pt x="24" y="91"/>
                    <a:pt x="25" y="90"/>
                  </a:cubicBezTo>
                  <a:cubicBezTo>
                    <a:pt x="26" y="90"/>
                    <a:pt x="27" y="90"/>
                    <a:pt x="28" y="89"/>
                  </a:cubicBezTo>
                  <a:cubicBezTo>
                    <a:pt x="29" y="88"/>
                    <a:pt x="29" y="86"/>
                    <a:pt x="30" y="86"/>
                  </a:cubicBezTo>
                  <a:cubicBezTo>
                    <a:pt x="32" y="86"/>
                    <a:pt x="31" y="87"/>
                    <a:pt x="31" y="88"/>
                  </a:cubicBezTo>
                  <a:cubicBezTo>
                    <a:pt x="31" y="89"/>
                    <a:pt x="32" y="89"/>
                    <a:pt x="33" y="89"/>
                  </a:cubicBezTo>
                  <a:cubicBezTo>
                    <a:pt x="30" y="90"/>
                    <a:pt x="27" y="92"/>
                    <a:pt x="24" y="92"/>
                  </a:cubicBezTo>
                  <a:cubicBezTo>
                    <a:pt x="22" y="93"/>
                    <a:pt x="20" y="92"/>
                    <a:pt x="19" y="92"/>
                  </a:cubicBezTo>
                  <a:cubicBezTo>
                    <a:pt x="17" y="93"/>
                    <a:pt x="18" y="93"/>
                    <a:pt x="17" y="95"/>
                  </a:cubicBezTo>
                  <a:cubicBezTo>
                    <a:pt x="17" y="96"/>
                    <a:pt x="12" y="96"/>
                    <a:pt x="12" y="97"/>
                  </a:cubicBezTo>
                  <a:cubicBezTo>
                    <a:pt x="12" y="98"/>
                    <a:pt x="13" y="98"/>
                    <a:pt x="14" y="99"/>
                  </a:cubicBezTo>
                  <a:cubicBezTo>
                    <a:pt x="14" y="99"/>
                    <a:pt x="14" y="100"/>
                    <a:pt x="14" y="101"/>
                  </a:cubicBezTo>
                  <a:cubicBezTo>
                    <a:pt x="14" y="101"/>
                    <a:pt x="14" y="102"/>
                    <a:pt x="14" y="103"/>
                  </a:cubicBezTo>
                  <a:cubicBezTo>
                    <a:pt x="13" y="103"/>
                    <a:pt x="13" y="103"/>
                    <a:pt x="11" y="103"/>
                  </a:cubicBezTo>
                  <a:cubicBezTo>
                    <a:pt x="11" y="102"/>
                    <a:pt x="10" y="101"/>
                    <a:pt x="9" y="101"/>
                  </a:cubicBezTo>
                  <a:cubicBezTo>
                    <a:pt x="9" y="103"/>
                    <a:pt x="7" y="103"/>
                    <a:pt x="7" y="101"/>
                  </a:cubicBezTo>
                  <a:cubicBezTo>
                    <a:pt x="5" y="101"/>
                    <a:pt x="0" y="106"/>
                    <a:pt x="2" y="107"/>
                  </a:cubicBezTo>
                  <a:cubicBezTo>
                    <a:pt x="3" y="107"/>
                    <a:pt x="4" y="106"/>
                    <a:pt x="4" y="106"/>
                  </a:cubicBezTo>
                  <a:cubicBezTo>
                    <a:pt x="5" y="106"/>
                    <a:pt x="6" y="106"/>
                    <a:pt x="8" y="106"/>
                  </a:cubicBezTo>
                  <a:cubicBezTo>
                    <a:pt x="9" y="106"/>
                    <a:pt x="9" y="106"/>
                    <a:pt x="10" y="106"/>
                  </a:cubicBezTo>
                  <a:cubicBezTo>
                    <a:pt x="12" y="106"/>
                    <a:pt x="13" y="106"/>
                    <a:pt x="14" y="106"/>
                  </a:cubicBezTo>
                  <a:cubicBezTo>
                    <a:pt x="13" y="107"/>
                    <a:pt x="12" y="109"/>
                    <a:pt x="10" y="109"/>
                  </a:cubicBezTo>
                  <a:cubicBezTo>
                    <a:pt x="9" y="110"/>
                    <a:pt x="6" y="110"/>
                    <a:pt x="5" y="112"/>
                  </a:cubicBezTo>
                  <a:cubicBezTo>
                    <a:pt x="5" y="112"/>
                    <a:pt x="6" y="113"/>
                    <a:pt x="6" y="113"/>
                  </a:cubicBezTo>
                  <a:cubicBezTo>
                    <a:pt x="5" y="114"/>
                    <a:pt x="4" y="113"/>
                    <a:pt x="3" y="114"/>
                  </a:cubicBezTo>
                  <a:cubicBezTo>
                    <a:pt x="2" y="115"/>
                    <a:pt x="3" y="115"/>
                    <a:pt x="4" y="117"/>
                  </a:cubicBezTo>
                  <a:cubicBezTo>
                    <a:pt x="5" y="116"/>
                    <a:pt x="5" y="115"/>
                    <a:pt x="7" y="116"/>
                  </a:cubicBezTo>
                  <a:cubicBezTo>
                    <a:pt x="8" y="116"/>
                    <a:pt x="7" y="118"/>
                    <a:pt x="8" y="118"/>
                  </a:cubicBezTo>
                  <a:cubicBezTo>
                    <a:pt x="9" y="118"/>
                    <a:pt x="11" y="117"/>
                    <a:pt x="12" y="116"/>
                  </a:cubicBezTo>
                  <a:cubicBezTo>
                    <a:pt x="14" y="116"/>
                    <a:pt x="15" y="115"/>
                    <a:pt x="18" y="115"/>
                  </a:cubicBezTo>
                  <a:cubicBezTo>
                    <a:pt x="16" y="116"/>
                    <a:pt x="8" y="120"/>
                    <a:pt x="9" y="122"/>
                  </a:cubicBezTo>
                  <a:cubicBezTo>
                    <a:pt x="11" y="123"/>
                    <a:pt x="13" y="121"/>
                    <a:pt x="16" y="121"/>
                  </a:cubicBezTo>
                  <a:cubicBezTo>
                    <a:pt x="17" y="121"/>
                    <a:pt x="18" y="118"/>
                    <a:pt x="20" y="118"/>
                  </a:cubicBezTo>
                  <a:cubicBezTo>
                    <a:pt x="22" y="118"/>
                    <a:pt x="21" y="121"/>
                    <a:pt x="19" y="121"/>
                  </a:cubicBezTo>
                  <a:cubicBezTo>
                    <a:pt x="19" y="122"/>
                    <a:pt x="15" y="122"/>
                    <a:pt x="15" y="123"/>
                  </a:cubicBezTo>
                  <a:cubicBezTo>
                    <a:pt x="16" y="123"/>
                    <a:pt x="17" y="123"/>
                    <a:pt x="18" y="123"/>
                  </a:cubicBezTo>
                  <a:cubicBezTo>
                    <a:pt x="18" y="124"/>
                    <a:pt x="17" y="125"/>
                    <a:pt x="16" y="125"/>
                  </a:cubicBezTo>
                  <a:cubicBezTo>
                    <a:pt x="15" y="126"/>
                    <a:pt x="13" y="126"/>
                    <a:pt x="14" y="127"/>
                  </a:cubicBezTo>
                  <a:cubicBezTo>
                    <a:pt x="14" y="128"/>
                    <a:pt x="15" y="127"/>
                    <a:pt x="16" y="127"/>
                  </a:cubicBezTo>
                  <a:cubicBezTo>
                    <a:pt x="17" y="126"/>
                    <a:pt x="18" y="126"/>
                    <a:pt x="19" y="125"/>
                  </a:cubicBezTo>
                  <a:cubicBezTo>
                    <a:pt x="21" y="125"/>
                    <a:pt x="21" y="125"/>
                    <a:pt x="22" y="126"/>
                  </a:cubicBezTo>
                  <a:cubicBezTo>
                    <a:pt x="23" y="126"/>
                    <a:pt x="23" y="127"/>
                    <a:pt x="24" y="127"/>
                  </a:cubicBezTo>
                  <a:cubicBezTo>
                    <a:pt x="26" y="126"/>
                    <a:pt x="26" y="125"/>
                    <a:pt x="27" y="125"/>
                  </a:cubicBezTo>
                  <a:cubicBezTo>
                    <a:pt x="28" y="124"/>
                    <a:pt x="29" y="125"/>
                    <a:pt x="30" y="125"/>
                  </a:cubicBezTo>
                  <a:cubicBezTo>
                    <a:pt x="31" y="126"/>
                    <a:pt x="32" y="124"/>
                    <a:pt x="32" y="124"/>
                  </a:cubicBezTo>
                  <a:cubicBezTo>
                    <a:pt x="33" y="123"/>
                    <a:pt x="34" y="124"/>
                    <a:pt x="35" y="124"/>
                  </a:cubicBezTo>
                  <a:cubicBezTo>
                    <a:pt x="35" y="123"/>
                    <a:pt x="35" y="123"/>
                    <a:pt x="35" y="123"/>
                  </a:cubicBezTo>
                  <a:cubicBezTo>
                    <a:pt x="36" y="122"/>
                    <a:pt x="35" y="122"/>
                    <a:pt x="37" y="122"/>
                  </a:cubicBezTo>
                  <a:cubicBezTo>
                    <a:pt x="37" y="122"/>
                    <a:pt x="38" y="122"/>
                    <a:pt x="38" y="122"/>
                  </a:cubicBezTo>
                  <a:cubicBezTo>
                    <a:pt x="39" y="122"/>
                    <a:pt x="39" y="121"/>
                    <a:pt x="40" y="120"/>
                  </a:cubicBezTo>
                  <a:cubicBezTo>
                    <a:pt x="41" y="119"/>
                    <a:pt x="42" y="120"/>
                    <a:pt x="43" y="118"/>
                  </a:cubicBezTo>
                  <a:cubicBezTo>
                    <a:pt x="44" y="117"/>
                    <a:pt x="42" y="116"/>
                    <a:pt x="42" y="114"/>
                  </a:cubicBezTo>
                  <a:cubicBezTo>
                    <a:pt x="43" y="113"/>
                    <a:pt x="44" y="115"/>
                    <a:pt x="45" y="115"/>
                  </a:cubicBezTo>
                  <a:cubicBezTo>
                    <a:pt x="46" y="116"/>
                    <a:pt x="46" y="117"/>
                    <a:pt x="48" y="116"/>
                  </a:cubicBezTo>
                  <a:cubicBezTo>
                    <a:pt x="49" y="116"/>
                    <a:pt x="50" y="115"/>
                    <a:pt x="50" y="114"/>
                  </a:cubicBezTo>
                  <a:cubicBezTo>
                    <a:pt x="51" y="113"/>
                    <a:pt x="52" y="113"/>
                    <a:pt x="53" y="112"/>
                  </a:cubicBezTo>
                  <a:cubicBezTo>
                    <a:pt x="54" y="112"/>
                    <a:pt x="56" y="111"/>
                    <a:pt x="57" y="111"/>
                  </a:cubicBezTo>
                  <a:cubicBezTo>
                    <a:pt x="58" y="110"/>
                    <a:pt x="57" y="109"/>
                    <a:pt x="57" y="107"/>
                  </a:cubicBezTo>
                  <a:cubicBezTo>
                    <a:pt x="58" y="105"/>
                    <a:pt x="65" y="106"/>
                    <a:pt x="66" y="106"/>
                  </a:cubicBezTo>
                  <a:cubicBezTo>
                    <a:pt x="67" y="106"/>
                    <a:pt x="68" y="106"/>
                    <a:pt x="69" y="105"/>
                  </a:cubicBezTo>
                  <a:cubicBezTo>
                    <a:pt x="69" y="104"/>
                    <a:pt x="68" y="103"/>
                    <a:pt x="69" y="102"/>
                  </a:cubicBezTo>
                  <a:cubicBezTo>
                    <a:pt x="70" y="102"/>
                    <a:pt x="70" y="105"/>
                    <a:pt x="71" y="105"/>
                  </a:cubicBezTo>
                  <a:cubicBezTo>
                    <a:pt x="72" y="105"/>
                    <a:pt x="72" y="104"/>
                    <a:pt x="72" y="104"/>
                  </a:cubicBezTo>
                  <a:cubicBezTo>
                    <a:pt x="74" y="102"/>
                    <a:pt x="75" y="104"/>
                    <a:pt x="77" y="105"/>
                  </a:cubicBezTo>
                  <a:cubicBezTo>
                    <a:pt x="78" y="105"/>
                    <a:pt x="82" y="105"/>
                    <a:pt x="82" y="104"/>
                  </a:cubicBezTo>
                  <a:cubicBezTo>
                    <a:pt x="83" y="102"/>
                    <a:pt x="79" y="101"/>
                    <a:pt x="80" y="99"/>
                  </a:cubicBezTo>
                  <a:cubicBezTo>
                    <a:pt x="81" y="100"/>
                    <a:pt x="82" y="96"/>
                    <a:pt x="83" y="95"/>
                  </a:cubicBezTo>
                  <a:cubicBezTo>
                    <a:pt x="84" y="94"/>
                    <a:pt x="84" y="93"/>
                    <a:pt x="84" y="92"/>
                  </a:cubicBezTo>
                  <a:cubicBezTo>
                    <a:pt x="85" y="91"/>
                    <a:pt x="84" y="90"/>
                    <a:pt x="84" y="90"/>
                  </a:cubicBezTo>
                  <a:cubicBezTo>
                    <a:pt x="84" y="89"/>
                    <a:pt x="85" y="88"/>
                    <a:pt x="85" y="87"/>
                  </a:cubicBezTo>
                  <a:cubicBezTo>
                    <a:pt x="86" y="86"/>
                    <a:pt x="86" y="85"/>
                    <a:pt x="86" y="84"/>
                  </a:cubicBezTo>
                  <a:cubicBezTo>
                    <a:pt x="87" y="83"/>
                    <a:pt x="88" y="82"/>
                    <a:pt x="88" y="81"/>
                  </a:cubicBezTo>
                  <a:cubicBezTo>
                    <a:pt x="89" y="79"/>
                    <a:pt x="88" y="79"/>
                    <a:pt x="88" y="78"/>
                  </a:cubicBezTo>
                  <a:cubicBezTo>
                    <a:pt x="87" y="76"/>
                    <a:pt x="88" y="75"/>
                    <a:pt x="87" y="74"/>
                  </a:cubicBezTo>
                  <a:close/>
                </a:path>
              </a:pathLst>
            </a:custGeom>
            <a:grpFill/>
            <a:ln w="3175" cap="rnd">
              <a:solidFill>
                <a:srgbClr val="C8C9C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6" name="Freeform 41">
              <a:extLst>
                <a:ext uri="{FF2B5EF4-FFF2-40B4-BE49-F238E27FC236}">
                  <a16:creationId xmlns:a16="http://schemas.microsoft.com/office/drawing/2014/main" id="{7C95F6AC-B7C6-6B07-EE57-E8654B9C170F}"/>
                </a:ext>
              </a:extLst>
            </p:cNvPr>
            <p:cNvSpPr>
              <a:spLocks/>
            </p:cNvSpPr>
            <p:nvPr/>
          </p:nvSpPr>
          <p:spPr bwMode="auto">
            <a:xfrm>
              <a:off x="9629775" y="4765675"/>
              <a:ext cx="509588" cy="304800"/>
            </a:xfrm>
            <a:custGeom>
              <a:avLst/>
              <a:gdLst>
                <a:gd name="T0" fmla="*/ 23 w 134"/>
                <a:gd name="T1" fmla="*/ 70 h 80"/>
                <a:gd name="T2" fmla="*/ 28 w 134"/>
                <a:gd name="T3" fmla="*/ 76 h 80"/>
                <a:gd name="T4" fmla="*/ 47 w 134"/>
                <a:gd name="T5" fmla="*/ 78 h 80"/>
                <a:gd name="T6" fmla="*/ 57 w 134"/>
                <a:gd name="T7" fmla="*/ 74 h 80"/>
                <a:gd name="T8" fmla="*/ 65 w 134"/>
                <a:gd name="T9" fmla="*/ 71 h 80"/>
                <a:gd name="T10" fmla="*/ 71 w 134"/>
                <a:gd name="T11" fmla="*/ 69 h 80"/>
                <a:gd name="T12" fmla="*/ 83 w 134"/>
                <a:gd name="T13" fmla="*/ 70 h 80"/>
                <a:gd name="T14" fmla="*/ 89 w 134"/>
                <a:gd name="T15" fmla="*/ 70 h 80"/>
                <a:gd name="T16" fmla="*/ 97 w 134"/>
                <a:gd name="T17" fmla="*/ 66 h 80"/>
                <a:gd name="T18" fmla="*/ 101 w 134"/>
                <a:gd name="T19" fmla="*/ 59 h 80"/>
                <a:gd name="T20" fmla="*/ 105 w 134"/>
                <a:gd name="T21" fmla="*/ 54 h 80"/>
                <a:gd name="T22" fmla="*/ 109 w 134"/>
                <a:gd name="T23" fmla="*/ 43 h 80"/>
                <a:gd name="T24" fmla="*/ 113 w 134"/>
                <a:gd name="T25" fmla="*/ 36 h 80"/>
                <a:gd name="T26" fmla="*/ 117 w 134"/>
                <a:gd name="T27" fmla="*/ 30 h 80"/>
                <a:gd name="T28" fmla="*/ 121 w 134"/>
                <a:gd name="T29" fmla="*/ 24 h 80"/>
                <a:gd name="T30" fmla="*/ 124 w 134"/>
                <a:gd name="T31" fmla="*/ 23 h 80"/>
                <a:gd name="T32" fmla="*/ 133 w 134"/>
                <a:gd name="T33" fmla="*/ 16 h 80"/>
                <a:gd name="T34" fmla="*/ 129 w 134"/>
                <a:gd name="T35" fmla="*/ 14 h 80"/>
                <a:gd name="T36" fmla="*/ 123 w 134"/>
                <a:gd name="T37" fmla="*/ 9 h 80"/>
                <a:gd name="T38" fmla="*/ 118 w 134"/>
                <a:gd name="T39" fmla="*/ 4 h 80"/>
                <a:gd name="T40" fmla="*/ 111 w 134"/>
                <a:gd name="T41" fmla="*/ 5 h 80"/>
                <a:gd name="T42" fmla="*/ 102 w 134"/>
                <a:gd name="T43" fmla="*/ 0 h 80"/>
                <a:gd name="T44" fmla="*/ 97 w 134"/>
                <a:gd name="T45" fmla="*/ 2 h 80"/>
                <a:gd name="T46" fmla="*/ 87 w 134"/>
                <a:gd name="T47" fmla="*/ 1 h 80"/>
                <a:gd name="T48" fmla="*/ 81 w 134"/>
                <a:gd name="T49" fmla="*/ 9 h 80"/>
                <a:gd name="T50" fmla="*/ 68 w 134"/>
                <a:gd name="T51" fmla="*/ 11 h 80"/>
                <a:gd name="T52" fmla="*/ 54 w 134"/>
                <a:gd name="T53" fmla="*/ 15 h 80"/>
                <a:gd name="T54" fmla="*/ 48 w 134"/>
                <a:gd name="T55" fmla="*/ 22 h 80"/>
                <a:gd name="T56" fmla="*/ 30 w 134"/>
                <a:gd name="T57" fmla="*/ 21 h 80"/>
                <a:gd name="T58" fmla="*/ 18 w 134"/>
                <a:gd name="T59" fmla="*/ 25 h 80"/>
                <a:gd name="T60" fmla="*/ 10 w 134"/>
                <a:gd name="T61" fmla="*/ 23 h 80"/>
                <a:gd name="T62" fmla="*/ 12 w 134"/>
                <a:gd name="T63" fmla="*/ 31 h 80"/>
                <a:gd name="T64" fmla="*/ 8 w 134"/>
                <a:gd name="T65" fmla="*/ 36 h 80"/>
                <a:gd name="T66" fmla="*/ 8 w 134"/>
                <a:gd name="T67" fmla="*/ 42 h 80"/>
                <a:gd name="T68" fmla="*/ 0 w 134"/>
                <a:gd name="T69" fmla="*/ 49 h 80"/>
                <a:gd name="T70" fmla="*/ 5 w 134"/>
                <a:gd name="T71" fmla="*/ 53 h 80"/>
                <a:gd name="T72" fmla="*/ 6 w 134"/>
                <a:gd name="T73" fmla="*/ 56 h 80"/>
                <a:gd name="T74" fmla="*/ 8 w 134"/>
                <a:gd name="T75" fmla="*/ 59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4" h="80">
                  <a:moveTo>
                    <a:pt x="17" y="65"/>
                  </a:moveTo>
                  <a:cubicBezTo>
                    <a:pt x="18" y="68"/>
                    <a:pt x="20" y="69"/>
                    <a:pt x="23" y="70"/>
                  </a:cubicBezTo>
                  <a:cubicBezTo>
                    <a:pt x="24" y="71"/>
                    <a:pt x="24" y="73"/>
                    <a:pt x="25" y="74"/>
                  </a:cubicBezTo>
                  <a:cubicBezTo>
                    <a:pt x="26" y="75"/>
                    <a:pt x="27" y="75"/>
                    <a:pt x="28" y="76"/>
                  </a:cubicBezTo>
                  <a:cubicBezTo>
                    <a:pt x="32" y="78"/>
                    <a:pt x="34" y="79"/>
                    <a:pt x="38" y="79"/>
                  </a:cubicBezTo>
                  <a:cubicBezTo>
                    <a:pt x="42" y="79"/>
                    <a:pt x="44" y="80"/>
                    <a:pt x="47" y="78"/>
                  </a:cubicBezTo>
                  <a:cubicBezTo>
                    <a:pt x="49" y="77"/>
                    <a:pt x="51" y="77"/>
                    <a:pt x="54" y="76"/>
                  </a:cubicBezTo>
                  <a:cubicBezTo>
                    <a:pt x="55" y="75"/>
                    <a:pt x="56" y="74"/>
                    <a:pt x="57" y="74"/>
                  </a:cubicBezTo>
                  <a:cubicBezTo>
                    <a:pt x="59" y="73"/>
                    <a:pt x="59" y="74"/>
                    <a:pt x="61" y="74"/>
                  </a:cubicBezTo>
                  <a:cubicBezTo>
                    <a:pt x="63" y="74"/>
                    <a:pt x="64" y="72"/>
                    <a:pt x="65" y="71"/>
                  </a:cubicBezTo>
                  <a:cubicBezTo>
                    <a:pt x="66" y="71"/>
                    <a:pt x="66" y="70"/>
                    <a:pt x="67" y="69"/>
                  </a:cubicBezTo>
                  <a:cubicBezTo>
                    <a:pt x="69" y="68"/>
                    <a:pt x="70" y="69"/>
                    <a:pt x="71" y="69"/>
                  </a:cubicBezTo>
                  <a:cubicBezTo>
                    <a:pt x="72" y="69"/>
                    <a:pt x="74" y="70"/>
                    <a:pt x="74" y="69"/>
                  </a:cubicBezTo>
                  <a:cubicBezTo>
                    <a:pt x="77" y="69"/>
                    <a:pt x="80" y="70"/>
                    <a:pt x="83" y="70"/>
                  </a:cubicBezTo>
                  <a:cubicBezTo>
                    <a:pt x="84" y="70"/>
                    <a:pt x="85" y="69"/>
                    <a:pt x="87" y="69"/>
                  </a:cubicBezTo>
                  <a:cubicBezTo>
                    <a:pt x="87" y="69"/>
                    <a:pt x="88" y="70"/>
                    <a:pt x="89" y="70"/>
                  </a:cubicBezTo>
                  <a:cubicBezTo>
                    <a:pt x="91" y="70"/>
                    <a:pt x="91" y="67"/>
                    <a:pt x="93" y="66"/>
                  </a:cubicBezTo>
                  <a:cubicBezTo>
                    <a:pt x="94" y="65"/>
                    <a:pt x="95" y="68"/>
                    <a:pt x="97" y="66"/>
                  </a:cubicBezTo>
                  <a:cubicBezTo>
                    <a:pt x="98" y="66"/>
                    <a:pt x="101" y="62"/>
                    <a:pt x="101" y="61"/>
                  </a:cubicBezTo>
                  <a:cubicBezTo>
                    <a:pt x="101" y="61"/>
                    <a:pt x="101" y="60"/>
                    <a:pt x="101" y="59"/>
                  </a:cubicBezTo>
                  <a:cubicBezTo>
                    <a:pt x="101" y="57"/>
                    <a:pt x="102" y="57"/>
                    <a:pt x="103" y="56"/>
                  </a:cubicBezTo>
                  <a:cubicBezTo>
                    <a:pt x="103" y="55"/>
                    <a:pt x="104" y="55"/>
                    <a:pt x="105" y="54"/>
                  </a:cubicBezTo>
                  <a:cubicBezTo>
                    <a:pt x="106" y="52"/>
                    <a:pt x="106" y="52"/>
                    <a:pt x="106" y="50"/>
                  </a:cubicBezTo>
                  <a:cubicBezTo>
                    <a:pt x="107" y="49"/>
                    <a:pt x="110" y="45"/>
                    <a:pt x="109" y="43"/>
                  </a:cubicBezTo>
                  <a:cubicBezTo>
                    <a:pt x="110" y="42"/>
                    <a:pt x="112" y="42"/>
                    <a:pt x="112" y="40"/>
                  </a:cubicBezTo>
                  <a:cubicBezTo>
                    <a:pt x="113" y="39"/>
                    <a:pt x="113" y="38"/>
                    <a:pt x="113" y="36"/>
                  </a:cubicBezTo>
                  <a:cubicBezTo>
                    <a:pt x="114" y="35"/>
                    <a:pt x="115" y="35"/>
                    <a:pt x="116" y="33"/>
                  </a:cubicBezTo>
                  <a:cubicBezTo>
                    <a:pt x="116" y="32"/>
                    <a:pt x="115" y="31"/>
                    <a:pt x="117" y="30"/>
                  </a:cubicBezTo>
                  <a:cubicBezTo>
                    <a:pt x="117" y="29"/>
                    <a:pt x="118" y="28"/>
                    <a:pt x="119" y="27"/>
                  </a:cubicBezTo>
                  <a:cubicBezTo>
                    <a:pt x="120" y="26"/>
                    <a:pt x="120" y="25"/>
                    <a:pt x="121" y="24"/>
                  </a:cubicBezTo>
                  <a:cubicBezTo>
                    <a:pt x="122" y="24"/>
                    <a:pt x="122" y="24"/>
                    <a:pt x="123" y="24"/>
                  </a:cubicBezTo>
                  <a:cubicBezTo>
                    <a:pt x="123" y="23"/>
                    <a:pt x="124" y="23"/>
                    <a:pt x="124" y="23"/>
                  </a:cubicBezTo>
                  <a:cubicBezTo>
                    <a:pt x="126" y="22"/>
                    <a:pt x="127" y="23"/>
                    <a:pt x="128" y="22"/>
                  </a:cubicBezTo>
                  <a:cubicBezTo>
                    <a:pt x="131" y="22"/>
                    <a:pt x="134" y="19"/>
                    <a:pt x="133" y="16"/>
                  </a:cubicBezTo>
                  <a:cubicBezTo>
                    <a:pt x="133" y="15"/>
                    <a:pt x="133" y="14"/>
                    <a:pt x="132" y="13"/>
                  </a:cubicBezTo>
                  <a:cubicBezTo>
                    <a:pt x="130" y="13"/>
                    <a:pt x="130" y="14"/>
                    <a:pt x="129" y="14"/>
                  </a:cubicBezTo>
                  <a:cubicBezTo>
                    <a:pt x="127" y="13"/>
                    <a:pt x="127" y="12"/>
                    <a:pt x="126" y="10"/>
                  </a:cubicBezTo>
                  <a:cubicBezTo>
                    <a:pt x="126" y="9"/>
                    <a:pt x="125" y="10"/>
                    <a:pt x="123" y="9"/>
                  </a:cubicBezTo>
                  <a:cubicBezTo>
                    <a:pt x="122" y="9"/>
                    <a:pt x="122" y="8"/>
                    <a:pt x="121" y="7"/>
                  </a:cubicBezTo>
                  <a:cubicBezTo>
                    <a:pt x="120" y="5"/>
                    <a:pt x="120" y="4"/>
                    <a:pt x="118" y="4"/>
                  </a:cubicBezTo>
                  <a:cubicBezTo>
                    <a:pt x="118" y="4"/>
                    <a:pt x="118" y="4"/>
                    <a:pt x="118" y="4"/>
                  </a:cubicBezTo>
                  <a:cubicBezTo>
                    <a:pt x="115" y="5"/>
                    <a:pt x="113" y="7"/>
                    <a:pt x="111" y="5"/>
                  </a:cubicBezTo>
                  <a:cubicBezTo>
                    <a:pt x="109" y="3"/>
                    <a:pt x="107" y="2"/>
                    <a:pt x="106" y="0"/>
                  </a:cubicBezTo>
                  <a:cubicBezTo>
                    <a:pt x="105" y="0"/>
                    <a:pt x="103" y="0"/>
                    <a:pt x="102" y="0"/>
                  </a:cubicBezTo>
                  <a:cubicBezTo>
                    <a:pt x="102" y="1"/>
                    <a:pt x="102" y="1"/>
                    <a:pt x="101" y="2"/>
                  </a:cubicBezTo>
                  <a:cubicBezTo>
                    <a:pt x="100" y="2"/>
                    <a:pt x="98" y="2"/>
                    <a:pt x="97" y="2"/>
                  </a:cubicBezTo>
                  <a:cubicBezTo>
                    <a:pt x="96" y="1"/>
                    <a:pt x="94" y="0"/>
                    <a:pt x="93" y="0"/>
                  </a:cubicBezTo>
                  <a:cubicBezTo>
                    <a:pt x="90" y="0"/>
                    <a:pt x="89" y="1"/>
                    <a:pt x="87" y="1"/>
                  </a:cubicBezTo>
                  <a:cubicBezTo>
                    <a:pt x="86" y="2"/>
                    <a:pt x="84" y="4"/>
                    <a:pt x="84" y="5"/>
                  </a:cubicBezTo>
                  <a:cubicBezTo>
                    <a:pt x="83" y="7"/>
                    <a:pt x="83" y="8"/>
                    <a:pt x="81" y="9"/>
                  </a:cubicBezTo>
                  <a:cubicBezTo>
                    <a:pt x="77" y="11"/>
                    <a:pt x="74" y="13"/>
                    <a:pt x="71" y="11"/>
                  </a:cubicBezTo>
                  <a:cubicBezTo>
                    <a:pt x="69" y="10"/>
                    <a:pt x="69" y="9"/>
                    <a:pt x="68" y="11"/>
                  </a:cubicBezTo>
                  <a:cubicBezTo>
                    <a:pt x="66" y="12"/>
                    <a:pt x="66" y="13"/>
                    <a:pt x="64" y="13"/>
                  </a:cubicBezTo>
                  <a:cubicBezTo>
                    <a:pt x="61" y="14"/>
                    <a:pt x="57" y="14"/>
                    <a:pt x="54" y="15"/>
                  </a:cubicBezTo>
                  <a:cubicBezTo>
                    <a:pt x="50" y="17"/>
                    <a:pt x="54" y="20"/>
                    <a:pt x="53" y="22"/>
                  </a:cubicBezTo>
                  <a:cubicBezTo>
                    <a:pt x="52" y="23"/>
                    <a:pt x="49" y="22"/>
                    <a:pt x="48" y="22"/>
                  </a:cubicBezTo>
                  <a:cubicBezTo>
                    <a:pt x="46" y="22"/>
                    <a:pt x="44" y="23"/>
                    <a:pt x="42" y="23"/>
                  </a:cubicBezTo>
                  <a:cubicBezTo>
                    <a:pt x="38" y="23"/>
                    <a:pt x="33" y="23"/>
                    <a:pt x="30" y="21"/>
                  </a:cubicBezTo>
                  <a:cubicBezTo>
                    <a:pt x="26" y="18"/>
                    <a:pt x="24" y="16"/>
                    <a:pt x="20" y="15"/>
                  </a:cubicBezTo>
                  <a:cubicBezTo>
                    <a:pt x="20" y="17"/>
                    <a:pt x="20" y="24"/>
                    <a:pt x="18" y="25"/>
                  </a:cubicBezTo>
                  <a:cubicBezTo>
                    <a:pt x="17" y="26"/>
                    <a:pt x="14" y="25"/>
                    <a:pt x="13" y="24"/>
                  </a:cubicBezTo>
                  <a:cubicBezTo>
                    <a:pt x="12" y="24"/>
                    <a:pt x="11" y="23"/>
                    <a:pt x="10" y="23"/>
                  </a:cubicBezTo>
                  <a:cubicBezTo>
                    <a:pt x="9" y="24"/>
                    <a:pt x="8" y="25"/>
                    <a:pt x="7" y="25"/>
                  </a:cubicBezTo>
                  <a:cubicBezTo>
                    <a:pt x="7" y="27"/>
                    <a:pt x="14" y="27"/>
                    <a:pt x="12" y="31"/>
                  </a:cubicBezTo>
                  <a:cubicBezTo>
                    <a:pt x="11" y="32"/>
                    <a:pt x="10" y="33"/>
                    <a:pt x="9" y="34"/>
                  </a:cubicBezTo>
                  <a:cubicBezTo>
                    <a:pt x="6" y="35"/>
                    <a:pt x="8" y="34"/>
                    <a:pt x="8" y="36"/>
                  </a:cubicBezTo>
                  <a:cubicBezTo>
                    <a:pt x="8" y="38"/>
                    <a:pt x="7" y="38"/>
                    <a:pt x="6" y="39"/>
                  </a:cubicBezTo>
                  <a:cubicBezTo>
                    <a:pt x="6" y="40"/>
                    <a:pt x="8" y="41"/>
                    <a:pt x="8" y="42"/>
                  </a:cubicBezTo>
                  <a:cubicBezTo>
                    <a:pt x="9" y="44"/>
                    <a:pt x="7" y="45"/>
                    <a:pt x="6" y="45"/>
                  </a:cubicBezTo>
                  <a:cubicBezTo>
                    <a:pt x="4" y="46"/>
                    <a:pt x="2" y="48"/>
                    <a:pt x="0" y="49"/>
                  </a:cubicBezTo>
                  <a:cubicBezTo>
                    <a:pt x="2" y="49"/>
                    <a:pt x="4" y="49"/>
                    <a:pt x="5" y="50"/>
                  </a:cubicBezTo>
                  <a:cubicBezTo>
                    <a:pt x="6" y="51"/>
                    <a:pt x="4" y="52"/>
                    <a:pt x="5" y="53"/>
                  </a:cubicBezTo>
                  <a:cubicBezTo>
                    <a:pt x="6" y="54"/>
                    <a:pt x="6" y="54"/>
                    <a:pt x="7" y="54"/>
                  </a:cubicBezTo>
                  <a:cubicBezTo>
                    <a:pt x="7" y="55"/>
                    <a:pt x="6" y="55"/>
                    <a:pt x="6" y="56"/>
                  </a:cubicBezTo>
                  <a:cubicBezTo>
                    <a:pt x="7" y="57"/>
                    <a:pt x="8" y="57"/>
                    <a:pt x="9" y="59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11" y="61"/>
                    <a:pt x="15" y="62"/>
                    <a:pt x="17" y="65"/>
                  </a:cubicBezTo>
                  <a:close/>
                </a:path>
              </a:pathLst>
            </a:custGeom>
            <a:grpFill/>
            <a:ln w="3175" cap="rnd">
              <a:solidFill>
                <a:srgbClr val="C8C9C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7" name="Freeform 42">
              <a:extLst>
                <a:ext uri="{FF2B5EF4-FFF2-40B4-BE49-F238E27FC236}">
                  <a16:creationId xmlns:a16="http://schemas.microsoft.com/office/drawing/2014/main" id="{E6FA07CB-10CE-B2AA-009D-F23DB4FCA86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20025" y="3187700"/>
              <a:ext cx="769938" cy="1428750"/>
            </a:xfrm>
            <a:custGeom>
              <a:avLst/>
              <a:gdLst>
                <a:gd name="T0" fmla="*/ 170 w 202"/>
                <a:gd name="T1" fmla="*/ 269 h 375"/>
                <a:gd name="T2" fmla="*/ 155 w 202"/>
                <a:gd name="T3" fmla="*/ 231 h 375"/>
                <a:gd name="T4" fmla="*/ 107 w 202"/>
                <a:gd name="T5" fmla="*/ 171 h 375"/>
                <a:gd name="T6" fmla="*/ 103 w 202"/>
                <a:gd name="T7" fmla="*/ 158 h 375"/>
                <a:gd name="T8" fmla="*/ 100 w 202"/>
                <a:gd name="T9" fmla="*/ 115 h 375"/>
                <a:gd name="T10" fmla="*/ 79 w 202"/>
                <a:gd name="T11" fmla="*/ 114 h 375"/>
                <a:gd name="T12" fmla="*/ 96 w 202"/>
                <a:gd name="T13" fmla="*/ 88 h 375"/>
                <a:gd name="T14" fmla="*/ 69 w 202"/>
                <a:gd name="T15" fmla="*/ 85 h 375"/>
                <a:gd name="T16" fmla="*/ 54 w 202"/>
                <a:gd name="T17" fmla="*/ 95 h 375"/>
                <a:gd name="T18" fmla="*/ 49 w 202"/>
                <a:gd name="T19" fmla="*/ 106 h 375"/>
                <a:gd name="T20" fmla="*/ 45 w 202"/>
                <a:gd name="T21" fmla="*/ 125 h 375"/>
                <a:gd name="T22" fmla="*/ 48 w 202"/>
                <a:gd name="T23" fmla="*/ 133 h 375"/>
                <a:gd name="T24" fmla="*/ 45 w 202"/>
                <a:gd name="T25" fmla="*/ 147 h 375"/>
                <a:gd name="T26" fmla="*/ 56 w 202"/>
                <a:gd name="T27" fmla="*/ 156 h 375"/>
                <a:gd name="T28" fmla="*/ 44 w 202"/>
                <a:gd name="T29" fmla="*/ 186 h 375"/>
                <a:gd name="T30" fmla="*/ 60 w 202"/>
                <a:gd name="T31" fmla="*/ 163 h 375"/>
                <a:gd name="T32" fmla="*/ 62 w 202"/>
                <a:gd name="T33" fmla="*/ 172 h 375"/>
                <a:gd name="T34" fmla="*/ 58 w 202"/>
                <a:gd name="T35" fmla="*/ 207 h 375"/>
                <a:gd name="T36" fmla="*/ 70 w 202"/>
                <a:gd name="T37" fmla="*/ 209 h 375"/>
                <a:gd name="T38" fmla="*/ 92 w 202"/>
                <a:gd name="T39" fmla="*/ 208 h 375"/>
                <a:gd name="T40" fmla="*/ 98 w 202"/>
                <a:gd name="T41" fmla="*/ 242 h 375"/>
                <a:gd name="T42" fmla="*/ 76 w 202"/>
                <a:gd name="T43" fmla="*/ 265 h 375"/>
                <a:gd name="T44" fmla="*/ 64 w 202"/>
                <a:gd name="T45" fmla="*/ 275 h 375"/>
                <a:gd name="T46" fmla="*/ 59 w 202"/>
                <a:gd name="T47" fmla="*/ 306 h 375"/>
                <a:gd name="T48" fmla="*/ 56 w 202"/>
                <a:gd name="T49" fmla="*/ 320 h 375"/>
                <a:gd name="T50" fmla="*/ 80 w 202"/>
                <a:gd name="T51" fmla="*/ 320 h 375"/>
                <a:gd name="T52" fmla="*/ 71 w 202"/>
                <a:gd name="T53" fmla="*/ 335 h 375"/>
                <a:gd name="T54" fmla="*/ 40 w 202"/>
                <a:gd name="T55" fmla="*/ 371 h 375"/>
                <a:gd name="T56" fmla="*/ 71 w 202"/>
                <a:gd name="T57" fmla="*/ 361 h 375"/>
                <a:gd name="T58" fmla="*/ 97 w 202"/>
                <a:gd name="T59" fmla="*/ 350 h 375"/>
                <a:gd name="T60" fmla="*/ 140 w 202"/>
                <a:gd name="T61" fmla="*/ 347 h 375"/>
                <a:gd name="T62" fmla="*/ 196 w 202"/>
                <a:gd name="T63" fmla="*/ 333 h 375"/>
                <a:gd name="T64" fmla="*/ 180 w 202"/>
                <a:gd name="T65" fmla="*/ 314 h 375"/>
                <a:gd name="T66" fmla="*/ 131 w 202"/>
                <a:gd name="T67" fmla="*/ 352 h 375"/>
                <a:gd name="T68" fmla="*/ 108 w 202"/>
                <a:gd name="T69" fmla="*/ 68 h 375"/>
                <a:gd name="T70" fmla="*/ 97 w 202"/>
                <a:gd name="T71" fmla="*/ 60 h 375"/>
                <a:gd name="T72" fmla="*/ 40 w 202"/>
                <a:gd name="T73" fmla="*/ 125 h 375"/>
                <a:gd name="T74" fmla="*/ 35 w 202"/>
                <a:gd name="T75" fmla="*/ 155 h 375"/>
                <a:gd name="T76" fmla="*/ 136 w 202"/>
                <a:gd name="T77" fmla="*/ 23 h 375"/>
                <a:gd name="T78" fmla="*/ 141 w 202"/>
                <a:gd name="T79" fmla="*/ 0 h 375"/>
                <a:gd name="T80" fmla="*/ 26 w 202"/>
                <a:gd name="T81" fmla="*/ 94 h 375"/>
                <a:gd name="T82" fmla="*/ 100 w 202"/>
                <a:gd name="T83" fmla="*/ 74 h 375"/>
                <a:gd name="T84" fmla="*/ 109 w 202"/>
                <a:gd name="T85" fmla="*/ 61 h 375"/>
                <a:gd name="T86" fmla="*/ 38 w 202"/>
                <a:gd name="T87" fmla="*/ 123 h 375"/>
                <a:gd name="T88" fmla="*/ 30 w 202"/>
                <a:gd name="T89" fmla="*/ 125 h 375"/>
                <a:gd name="T90" fmla="*/ 52 w 202"/>
                <a:gd name="T91" fmla="*/ 187 h 375"/>
                <a:gd name="T92" fmla="*/ 34 w 202"/>
                <a:gd name="T93" fmla="*/ 178 h 375"/>
                <a:gd name="T94" fmla="*/ 43 w 202"/>
                <a:gd name="T95" fmla="*/ 153 h 375"/>
                <a:gd name="T96" fmla="*/ 35 w 202"/>
                <a:gd name="T97" fmla="*/ 161 h 375"/>
                <a:gd name="T98" fmla="*/ 132 w 202"/>
                <a:gd name="T99" fmla="*/ 32 h 375"/>
                <a:gd name="T100" fmla="*/ 134 w 202"/>
                <a:gd name="T101" fmla="*/ 13 h 375"/>
                <a:gd name="T102" fmla="*/ 130 w 202"/>
                <a:gd name="T103" fmla="*/ 18 h 375"/>
                <a:gd name="T104" fmla="*/ 17 w 202"/>
                <a:gd name="T105" fmla="*/ 125 h 375"/>
                <a:gd name="T106" fmla="*/ 21 w 202"/>
                <a:gd name="T107" fmla="*/ 115 h 375"/>
                <a:gd name="T108" fmla="*/ 29 w 202"/>
                <a:gd name="T109" fmla="*/ 101 h 375"/>
                <a:gd name="T110" fmla="*/ 40 w 202"/>
                <a:gd name="T111" fmla="*/ 92 h 375"/>
                <a:gd name="T112" fmla="*/ 25 w 202"/>
                <a:gd name="T113" fmla="*/ 101 h 375"/>
                <a:gd name="T114" fmla="*/ 75 w 202"/>
                <a:gd name="T115" fmla="*/ 230 h 375"/>
                <a:gd name="T116" fmla="*/ 2 w 202"/>
                <a:gd name="T117" fmla="*/ 229 h 375"/>
                <a:gd name="T118" fmla="*/ 27 w 202"/>
                <a:gd name="T119" fmla="*/ 232 h 375"/>
                <a:gd name="T120" fmla="*/ 54 w 202"/>
                <a:gd name="T121" fmla="*/ 227 h 375"/>
                <a:gd name="T122" fmla="*/ 46 w 202"/>
                <a:gd name="T123" fmla="*/ 209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02" h="375">
                  <a:moveTo>
                    <a:pt x="145" y="346"/>
                  </a:moveTo>
                  <a:cubicBezTo>
                    <a:pt x="145" y="347"/>
                    <a:pt x="145" y="347"/>
                    <a:pt x="145" y="347"/>
                  </a:cubicBezTo>
                  <a:cubicBezTo>
                    <a:pt x="143" y="347"/>
                    <a:pt x="143" y="347"/>
                    <a:pt x="143" y="347"/>
                  </a:cubicBezTo>
                  <a:cubicBezTo>
                    <a:pt x="144" y="346"/>
                    <a:pt x="144" y="346"/>
                    <a:pt x="144" y="346"/>
                  </a:cubicBezTo>
                  <a:lnTo>
                    <a:pt x="145" y="346"/>
                  </a:lnTo>
                  <a:close/>
                  <a:moveTo>
                    <a:pt x="182" y="323"/>
                  </a:moveTo>
                  <a:cubicBezTo>
                    <a:pt x="181" y="325"/>
                    <a:pt x="181" y="325"/>
                    <a:pt x="181" y="325"/>
                  </a:cubicBezTo>
                  <a:cubicBezTo>
                    <a:pt x="183" y="326"/>
                    <a:pt x="183" y="326"/>
                    <a:pt x="183" y="326"/>
                  </a:cubicBezTo>
                  <a:cubicBezTo>
                    <a:pt x="186" y="326"/>
                    <a:pt x="186" y="326"/>
                    <a:pt x="186" y="326"/>
                  </a:cubicBezTo>
                  <a:cubicBezTo>
                    <a:pt x="185" y="324"/>
                    <a:pt x="185" y="324"/>
                    <a:pt x="185" y="324"/>
                  </a:cubicBezTo>
                  <a:lnTo>
                    <a:pt x="182" y="323"/>
                  </a:lnTo>
                  <a:close/>
                  <a:moveTo>
                    <a:pt x="199" y="295"/>
                  </a:moveTo>
                  <a:cubicBezTo>
                    <a:pt x="201" y="292"/>
                    <a:pt x="201" y="290"/>
                    <a:pt x="202" y="287"/>
                  </a:cubicBezTo>
                  <a:cubicBezTo>
                    <a:pt x="202" y="278"/>
                    <a:pt x="193" y="273"/>
                    <a:pt x="184" y="272"/>
                  </a:cubicBezTo>
                  <a:cubicBezTo>
                    <a:pt x="184" y="273"/>
                    <a:pt x="184" y="273"/>
                    <a:pt x="184" y="273"/>
                  </a:cubicBezTo>
                  <a:cubicBezTo>
                    <a:pt x="181" y="272"/>
                    <a:pt x="178" y="272"/>
                    <a:pt x="175" y="272"/>
                  </a:cubicBezTo>
                  <a:cubicBezTo>
                    <a:pt x="173" y="274"/>
                    <a:pt x="173" y="274"/>
                    <a:pt x="173" y="274"/>
                  </a:cubicBezTo>
                  <a:cubicBezTo>
                    <a:pt x="173" y="276"/>
                    <a:pt x="172" y="277"/>
                    <a:pt x="171" y="279"/>
                  </a:cubicBezTo>
                  <a:cubicBezTo>
                    <a:pt x="168" y="279"/>
                    <a:pt x="168" y="279"/>
                    <a:pt x="168" y="279"/>
                  </a:cubicBezTo>
                  <a:cubicBezTo>
                    <a:pt x="167" y="276"/>
                    <a:pt x="167" y="276"/>
                    <a:pt x="167" y="276"/>
                  </a:cubicBezTo>
                  <a:cubicBezTo>
                    <a:pt x="165" y="276"/>
                    <a:pt x="165" y="276"/>
                    <a:pt x="165" y="276"/>
                  </a:cubicBezTo>
                  <a:cubicBezTo>
                    <a:pt x="163" y="276"/>
                    <a:pt x="163" y="276"/>
                    <a:pt x="163" y="276"/>
                  </a:cubicBezTo>
                  <a:cubicBezTo>
                    <a:pt x="165" y="273"/>
                    <a:pt x="167" y="270"/>
                    <a:pt x="170" y="269"/>
                  </a:cubicBezTo>
                  <a:cubicBezTo>
                    <a:pt x="170" y="264"/>
                    <a:pt x="169" y="259"/>
                    <a:pt x="165" y="256"/>
                  </a:cubicBezTo>
                  <a:cubicBezTo>
                    <a:pt x="164" y="255"/>
                    <a:pt x="164" y="255"/>
                    <a:pt x="164" y="255"/>
                  </a:cubicBezTo>
                  <a:cubicBezTo>
                    <a:pt x="162" y="254"/>
                    <a:pt x="160" y="252"/>
                    <a:pt x="158" y="251"/>
                  </a:cubicBezTo>
                  <a:cubicBezTo>
                    <a:pt x="156" y="248"/>
                    <a:pt x="156" y="248"/>
                    <a:pt x="156" y="248"/>
                  </a:cubicBezTo>
                  <a:cubicBezTo>
                    <a:pt x="155" y="248"/>
                    <a:pt x="155" y="248"/>
                    <a:pt x="155" y="248"/>
                  </a:cubicBezTo>
                  <a:cubicBezTo>
                    <a:pt x="152" y="249"/>
                    <a:pt x="152" y="249"/>
                    <a:pt x="152" y="249"/>
                  </a:cubicBezTo>
                  <a:cubicBezTo>
                    <a:pt x="151" y="250"/>
                    <a:pt x="151" y="250"/>
                    <a:pt x="151" y="250"/>
                  </a:cubicBezTo>
                  <a:cubicBezTo>
                    <a:pt x="149" y="249"/>
                    <a:pt x="149" y="249"/>
                    <a:pt x="149" y="249"/>
                  </a:cubicBezTo>
                  <a:cubicBezTo>
                    <a:pt x="147" y="249"/>
                    <a:pt x="147" y="249"/>
                    <a:pt x="147" y="249"/>
                  </a:cubicBezTo>
                  <a:cubicBezTo>
                    <a:pt x="146" y="249"/>
                    <a:pt x="146" y="249"/>
                    <a:pt x="146" y="249"/>
                  </a:cubicBezTo>
                  <a:cubicBezTo>
                    <a:pt x="148" y="248"/>
                    <a:pt x="148" y="248"/>
                    <a:pt x="148" y="248"/>
                  </a:cubicBezTo>
                  <a:cubicBezTo>
                    <a:pt x="150" y="248"/>
                    <a:pt x="150" y="248"/>
                    <a:pt x="150" y="248"/>
                  </a:cubicBezTo>
                  <a:cubicBezTo>
                    <a:pt x="152" y="248"/>
                    <a:pt x="154" y="248"/>
                    <a:pt x="155" y="247"/>
                  </a:cubicBezTo>
                  <a:cubicBezTo>
                    <a:pt x="157" y="248"/>
                    <a:pt x="157" y="248"/>
                    <a:pt x="157" y="248"/>
                  </a:cubicBezTo>
                  <a:cubicBezTo>
                    <a:pt x="159" y="250"/>
                    <a:pt x="159" y="250"/>
                    <a:pt x="159" y="250"/>
                  </a:cubicBezTo>
                  <a:cubicBezTo>
                    <a:pt x="161" y="251"/>
                    <a:pt x="161" y="251"/>
                    <a:pt x="161" y="251"/>
                  </a:cubicBezTo>
                  <a:cubicBezTo>
                    <a:pt x="163" y="250"/>
                    <a:pt x="163" y="250"/>
                    <a:pt x="163" y="250"/>
                  </a:cubicBezTo>
                  <a:cubicBezTo>
                    <a:pt x="165" y="251"/>
                    <a:pt x="165" y="251"/>
                    <a:pt x="165" y="251"/>
                  </a:cubicBezTo>
                  <a:cubicBezTo>
                    <a:pt x="162" y="247"/>
                    <a:pt x="159" y="243"/>
                    <a:pt x="157" y="238"/>
                  </a:cubicBezTo>
                  <a:cubicBezTo>
                    <a:pt x="158" y="236"/>
                    <a:pt x="158" y="236"/>
                    <a:pt x="158" y="236"/>
                  </a:cubicBezTo>
                  <a:cubicBezTo>
                    <a:pt x="160" y="235"/>
                    <a:pt x="160" y="235"/>
                    <a:pt x="160" y="235"/>
                  </a:cubicBezTo>
                  <a:cubicBezTo>
                    <a:pt x="156" y="233"/>
                    <a:pt x="156" y="233"/>
                    <a:pt x="156" y="233"/>
                  </a:cubicBezTo>
                  <a:cubicBezTo>
                    <a:pt x="155" y="231"/>
                    <a:pt x="155" y="231"/>
                    <a:pt x="155" y="231"/>
                  </a:cubicBezTo>
                  <a:cubicBezTo>
                    <a:pt x="153" y="230"/>
                    <a:pt x="153" y="230"/>
                    <a:pt x="153" y="230"/>
                  </a:cubicBezTo>
                  <a:cubicBezTo>
                    <a:pt x="151" y="226"/>
                    <a:pt x="151" y="226"/>
                    <a:pt x="151" y="226"/>
                  </a:cubicBezTo>
                  <a:cubicBezTo>
                    <a:pt x="150" y="225"/>
                    <a:pt x="150" y="225"/>
                    <a:pt x="150" y="225"/>
                  </a:cubicBezTo>
                  <a:cubicBezTo>
                    <a:pt x="149" y="223"/>
                    <a:pt x="149" y="223"/>
                    <a:pt x="149" y="223"/>
                  </a:cubicBezTo>
                  <a:cubicBezTo>
                    <a:pt x="145" y="220"/>
                    <a:pt x="140" y="218"/>
                    <a:pt x="136" y="218"/>
                  </a:cubicBezTo>
                  <a:cubicBezTo>
                    <a:pt x="136" y="217"/>
                    <a:pt x="136" y="217"/>
                    <a:pt x="136" y="217"/>
                  </a:cubicBezTo>
                  <a:cubicBezTo>
                    <a:pt x="134" y="214"/>
                    <a:pt x="132" y="210"/>
                    <a:pt x="132" y="206"/>
                  </a:cubicBezTo>
                  <a:cubicBezTo>
                    <a:pt x="131" y="205"/>
                    <a:pt x="131" y="205"/>
                    <a:pt x="131" y="205"/>
                  </a:cubicBezTo>
                  <a:cubicBezTo>
                    <a:pt x="129" y="203"/>
                    <a:pt x="129" y="200"/>
                    <a:pt x="129" y="198"/>
                  </a:cubicBezTo>
                  <a:cubicBezTo>
                    <a:pt x="128" y="196"/>
                    <a:pt x="128" y="196"/>
                    <a:pt x="128" y="196"/>
                  </a:cubicBezTo>
                  <a:cubicBezTo>
                    <a:pt x="128" y="194"/>
                    <a:pt x="128" y="194"/>
                    <a:pt x="128" y="194"/>
                  </a:cubicBezTo>
                  <a:cubicBezTo>
                    <a:pt x="127" y="193"/>
                    <a:pt x="127" y="193"/>
                    <a:pt x="127" y="193"/>
                  </a:cubicBezTo>
                  <a:cubicBezTo>
                    <a:pt x="127" y="190"/>
                    <a:pt x="127" y="188"/>
                    <a:pt x="126" y="186"/>
                  </a:cubicBezTo>
                  <a:cubicBezTo>
                    <a:pt x="125" y="185"/>
                    <a:pt x="125" y="185"/>
                    <a:pt x="125" y="185"/>
                  </a:cubicBezTo>
                  <a:cubicBezTo>
                    <a:pt x="124" y="185"/>
                    <a:pt x="124" y="185"/>
                    <a:pt x="124" y="185"/>
                  </a:cubicBezTo>
                  <a:cubicBezTo>
                    <a:pt x="123" y="184"/>
                    <a:pt x="123" y="184"/>
                    <a:pt x="123" y="184"/>
                  </a:cubicBezTo>
                  <a:cubicBezTo>
                    <a:pt x="122" y="184"/>
                    <a:pt x="122" y="184"/>
                    <a:pt x="122" y="184"/>
                  </a:cubicBezTo>
                  <a:cubicBezTo>
                    <a:pt x="121" y="182"/>
                    <a:pt x="120" y="180"/>
                    <a:pt x="118" y="179"/>
                  </a:cubicBezTo>
                  <a:cubicBezTo>
                    <a:pt x="118" y="177"/>
                    <a:pt x="117" y="176"/>
                    <a:pt x="116" y="175"/>
                  </a:cubicBezTo>
                  <a:cubicBezTo>
                    <a:pt x="112" y="174"/>
                    <a:pt x="112" y="174"/>
                    <a:pt x="112" y="174"/>
                  </a:cubicBezTo>
                  <a:cubicBezTo>
                    <a:pt x="108" y="172"/>
                    <a:pt x="108" y="172"/>
                    <a:pt x="108" y="172"/>
                  </a:cubicBezTo>
                  <a:cubicBezTo>
                    <a:pt x="107" y="172"/>
                    <a:pt x="107" y="172"/>
                    <a:pt x="107" y="172"/>
                  </a:cubicBezTo>
                  <a:cubicBezTo>
                    <a:pt x="107" y="171"/>
                    <a:pt x="107" y="171"/>
                    <a:pt x="107" y="171"/>
                  </a:cubicBezTo>
                  <a:cubicBezTo>
                    <a:pt x="106" y="170"/>
                    <a:pt x="106" y="170"/>
                    <a:pt x="106" y="170"/>
                  </a:cubicBezTo>
                  <a:cubicBezTo>
                    <a:pt x="103" y="170"/>
                    <a:pt x="103" y="170"/>
                    <a:pt x="103" y="170"/>
                  </a:cubicBezTo>
                  <a:cubicBezTo>
                    <a:pt x="101" y="171"/>
                    <a:pt x="101" y="172"/>
                    <a:pt x="100" y="173"/>
                  </a:cubicBezTo>
                  <a:cubicBezTo>
                    <a:pt x="97" y="174"/>
                    <a:pt x="97" y="174"/>
                    <a:pt x="97" y="174"/>
                  </a:cubicBezTo>
                  <a:cubicBezTo>
                    <a:pt x="96" y="173"/>
                    <a:pt x="96" y="173"/>
                    <a:pt x="96" y="173"/>
                  </a:cubicBezTo>
                  <a:cubicBezTo>
                    <a:pt x="93" y="173"/>
                    <a:pt x="90" y="172"/>
                    <a:pt x="87" y="171"/>
                  </a:cubicBezTo>
                  <a:cubicBezTo>
                    <a:pt x="86" y="172"/>
                    <a:pt x="86" y="172"/>
                    <a:pt x="86" y="172"/>
                  </a:cubicBezTo>
                  <a:cubicBezTo>
                    <a:pt x="85" y="171"/>
                    <a:pt x="85" y="171"/>
                    <a:pt x="85" y="171"/>
                  </a:cubicBezTo>
                  <a:cubicBezTo>
                    <a:pt x="84" y="170"/>
                    <a:pt x="84" y="170"/>
                    <a:pt x="84" y="170"/>
                  </a:cubicBezTo>
                  <a:cubicBezTo>
                    <a:pt x="85" y="170"/>
                    <a:pt x="85" y="170"/>
                    <a:pt x="85" y="170"/>
                  </a:cubicBezTo>
                  <a:cubicBezTo>
                    <a:pt x="88" y="171"/>
                    <a:pt x="90" y="171"/>
                    <a:pt x="92" y="171"/>
                  </a:cubicBezTo>
                  <a:cubicBezTo>
                    <a:pt x="94" y="170"/>
                    <a:pt x="94" y="170"/>
                    <a:pt x="94" y="170"/>
                  </a:cubicBezTo>
                  <a:cubicBezTo>
                    <a:pt x="95" y="170"/>
                    <a:pt x="95" y="170"/>
                    <a:pt x="95" y="170"/>
                  </a:cubicBezTo>
                  <a:cubicBezTo>
                    <a:pt x="96" y="168"/>
                    <a:pt x="96" y="168"/>
                    <a:pt x="96" y="168"/>
                  </a:cubicBezTo>
                  <a:cubicBezTo>
                    <a:pt x="97" y="168"/>
                    <a:pt x="97" y="168"/>
                    <a:pt x="97" y="168"/>
                  </a:cubicBezTo>
                  <a:cubicBezTo>
                    <a:pt x="99" y="165"/>
                    <a:pt x="99" y="165"/>
                    <a:pt x="99" y="165"/>
                  </a:cubicBezTo>
                  <a:cubicBezTo>
                    <a:pt x="101" y="165"/>
                    <a:pt x="102" y="165"/>
                    <a:pt x="103" y="166"/>
                  </a:cubicBezTo>
                  <a:cubicBezTo>
                    <a:pt x="106" y="164"/>
                    <a:pt x="106" y="164"/>
                    <a:pt x="106" y="164"/>
                  </a:cubicBezTo>
                  <a:cubicBezTo>
                    <a:pt x="107" y="163"/>
                    <a:pt x="107" y="163"/>
                    <a:pt x="107" y="163"/>
                  </a:cubicBezTo>
                  <a:cubicBezTo>
                    <a:pt x="105" y="161"/>
                    <a:pt x="105" y="161"/>
                    <a:pt x="105" y="161"/>
                  </a:cubicBezTo>
                  <a:cubicBezTo>
                    <a:pt x="103" y="161"/>
                    <a:pt x="103" y="161"/>
                    <a:pt x="103" y="161"/>
                  </a:cubicBezTo>
                  <a:cubicBezTo>
                    <a:pt x="102" y="160"/>
                    <a:pt x="102" y="160"/>
                    <a:pt x="102" y="160"/>
                  </a:cubicBezTo>
                  <a:cubicBezTo>
                    <a:pt x="103" y="158"/>
                    <a:pt x="103" y="158"/>
                    <a:pt x="103" y="158"/>
                  </a:cubicBezTo>
                  <a:cubicBezTo>
                    <a:pt x="101" y="157"/>
                    <a:pt x="101" y="157"/>
                    <a:pt x="101" y="157"/>
                  </a:cubicBezTo>
                  <a:cubicBezTo>
                    <a:pt x="99" y="158"/>
                    <a:pt x="97" y="159"/>
                    <a:pt x="94" y="160"/>
                  </a:cubicBezTo>
                  <a:cubicBezTo>
                    <a:pt x="94" y="160"/>
                    <a:pt x="94" y="160"/>
                    <a:pt x="94" y="160"/>
                  </a:cubicBezTo>
                  <a:cubicBezTo>
                    <a:pt x="95" y="159"/>
                    <a:pt x="96" y="158"/>
                    <a:pt x="97" y="157"/>
                  </a:cubicBezTo>
                  <a:cubicBezTo>
                    <a:pt x="103" y="156"/>
                    <a:pt x="103" y="156"/>
                    <a:pt x="103" y="156"/>
                  </a:cubicBezTo>
                  <a:cubicBezTo>
                    <a:pt x="105" y="155"/>
                    <a:pt x="107" y="153"/>
                    <a:pt x="109" y="151"/>
                  </a:cubicBezTo>
                  <a:cubicBezTo>
                    <a:pt x="109" y="150"/>
                    <a:pt x="109" y="150"/>
                    <a:pt x="109" y="150"/>
                  </a:cubicBezTo>
                  <a:cubicBezTo>
                    <a:pt x="110" y="147"/>
                    <a:pt x="110" y="147"/>
                    <a:pt x="110" y="147"/>
                  </a:cubicBezTo>
                  <a:cubicBezTo>
                    <a:pt x="112" y="146"/>
                    <a:pt x="113" y="144"/>
                    <a:pt x="114" y="141"/>
                  </a:cubicBezTo>
                  <a:cubicBezTo>
                    <a:pt x="114" y="140"/>
                    <a:pt x="114" y="140"/>
                    <a:pt x="114" y="140"/>
                  </a:cubicBezTo>
                  <a:cubicBezTo>
                    <a:pt x="115" y="138"/>
                    <a:pt x="116" y="136"/>
                    <a:pt x="117" y="134"/>
                  </a:cubicBezTo>
                  <a:cubicBezTo>
                    <a:pt x="117" y="134"/>
                    <a:pt x="117" y="134"/>
                    <a:pt x="117" y="134"/>
                  </a:cubicBezTo>
                  <a:cubicBezTo>
                    <a:pt x="117" y="132"/>
                    <a:pt x="117" y="129"/>
                    <a:pt x="118" y="127"/>
                  </a:cubicBezTo>
                  <a:cubicBezTo>
                    <a:pt x="120" y="126"/>
                    <a:pt x="121" y="124"/>
                    <a:pt x="122" y="122"/>
                  </a:cubicBezTo>
                  <a:cubicBezTo>
                    <a:pt x="122" y="121"/>
                    <a:pt x="121" y="119"/>
                    <a:pt x="121" y="117"/>
                  </a:cubicBezTo>
                  <a:cubicBezTo>
                    <a:pt x="120" y="116"/>
                    <a:pt x="119" y="115"/>
                    <a:pt x="118" y="115"/>
                  </a:cubicBezTo>
                  <a:cubicBezTo>
                    <a:pt x="116" y="115"/>
                    <a:pt x="116" y="115"/>
                    <a:pt x="116" y="115"/>
                  </a:cubicBezTo>
                  <a:cubicBezTo>
                    <a:pt x="114" y="115"/>
                    <a:pt x="114" y="115"/>
                    <a:pt x="114" y="115"/>
                  </a:cubicBezTo>
                  <a:cubicBezTo>
                    <a:pt x="112" y="115"/>
                    <a:pt x="112" y="115"/>
                    <a:pt x="112" y="115"/>
                  </a:cubicBezTo>
                  <a:cubicBezTo>
                    <a:pt x="110" y="116"/>
                    <a:pt x="110" y="116"/>
                    <a:pt x="110" y="116"/>
                  </a:cubicBezTo>
                  <a:cubicBezTo>
                    <a:pt x="108" y="115"/>
                    <a:pt x="108" y="115"/>
                    <a:pt x="108" y="115"/>
                  </a:cubicBezTo>
                  <a:cubicBezTo>
                    <a:pt x="108" y="116"/>
                    <a:pt x="108" y="116"/>
                    <a:pt x="108" y="116"/>
                  </a:cubicBezTo>
                  <a:cubicBezTo>
                    <a:pt x="105" y="115"/>
                    <a:pt x="103" y="114"/>
                    <a:pt x="100" y="115"/>
                  </a:cubicBezTo>
                  <a:cubicBezTo>
                    <a:pt x="99" y="116"/>
                    <a:pt x="99" y="116"/>
                    <a:pt x="99" y="116"/>
                  </a:cubicBezTo>
                  <a:cubicBezTo>
                    <a:pt x="97" y="116"/>
                    <a:pt x="97" y="116"/>
                    <a:pt x="97" y="116"/>
                  </a:cubicBezTo>
                  <a:cubicBezTo>
                    <a:pt x="96" y="115"/>
                    <a:pt x="94" y="115"/>
                    <a:pt x="93" y="114"/>
                  </a:cubicBezTo>
                  <a:cubicBezTo>
                    <a:pt x="92" y="114"/>
                    <a:pt x="91" y="114"/>
                    <a:pt x="89" y="114"/>
                  </a:cubicBezTo>
                  <a:cubicBezTo>
                    <a:pt x="89" y="116"/>
                    <a:pt x="89" y="116"/>
                    <a:pt x="89" y="116"/>
                  </a:cubicBezTo>
                  <a:cubicBezTo>
                    <a:pt x="87" y="116"/>
                    <a:pt x="87" y="116"/>
                    <a:pt x="87" y="116"/>
                  </a:cubicBezTo>
                  <a:cubicBezTo>
                    <a:pt x="87" y="117"/>
                    <a:pt x="87" y="117"/>
                    <a:pt x="87" y="117"/>
                  </a:cubicBezTo>
                  <a:cubicBezTo>
                    <a:pt x="86" y="116"/>
                    <a:pt x="86" y="116"/>
                    <a:pt x="86" y="116"/>
                  </a:cubicBezTo>
                  <a:cubicBezTo>
                    <a:pt x="83" y="118"/>
                    <a:pt x="83" y="118"/>
                    <a:pt x="83" y="118"/>
                  </a:cubicBezTo>
                  <a:cubicBezTo>
                    <a:pt x="78" y="118"/>
                    <a:pt x="78" y="118"/>
                    <a:pt x="78" y="118"/>
                  </a:cubicBezTo>
                  <a:cubicBezTo>
                    <a:pt x="79" y="119"/>
                    <a:pt x="79" y="119"/>
                    <a:pt x="79" y="119"/>
                  </a:cubicBezTo>
                  <a:cubicBezTo>
                    <a:pt x="76" y="122"/>
                    <a:pt x="76" y="122"/>
                    <a:pt x="76" y="122"/>
                  </a:cubicBezTo>
                  <a:cubicBezTo>
                    <a:pt x="75" y="121"/>
                    <a:pt x="75" y="121"/>
                    <a:pt x="75" y="121"/>
                  </a:cubicBezTo>
                  <a:cubicBezTo>
                    <a:pt x="80" y="115"/>
                    <a:pt x="80" y="115"/>
                    <a:pt x="80" y="115"/>
                  </a:cubicBezTo>
                  <a:cubicBezTo>
                    <a:pt x="78" y="116"/>
                    <a:pt x="78" y="116"/>
                    <a:pt x="78" y="116"/>
                  </a:cubicBezTo>
                  <a:cubicBezTo>
                    <a:pt x="76" y="115"/>
                    <a:pt x="76" y="115"/>
                    <a:pt x="76" y="115"/>
                  </a:cubicBezTo>
                  <a:cubicBezTo>
                    <a:pt x="71" y="119"/>
                    <a:pt x="71" y="119"/>
                    <a:pt x="71" y="119"/>
                  </a:cubicBezTo>
                  <a:cubicBezTo>
                    <a:pt x="72" y="118"/>
                    <a:pt x="72" y="118"/>
                    <a:pt x="72" y="118"/>
                  </a:cubicBezTo>
                  <a:cubicBezTo>
                    <a:pt x="74" y="116"/>
                    <a:pt x="74" y="116"/>
                    <a:pt x="74" y="116"/>
                  </a:cubicBezTo>
                  <a:cubicBezTo>
                    <a:pt x="74" y="115"/>
                    <a:pt x="74" y="115"/>
                    <a:pt x="74" y="115"/>
                  </a:cubicBezTo>
                  <a:cubicBezTo>
                    <a:pt x="77" y="115"/>
                    <a:pt x="77" y="115"/>
                    <a:pt x="77" y="115"/>
                  </a:cubicBezTo>
                  <a:cubicBezTo>
                    <a:pt x="78" y="114"/>
                    <a:pt x="78" y="114"/>
                    <a:pt x="78" y="114"/>
                  </a:cubicBezTo>
                  <a:cubicBezTo>
                    <a:pt x="79" y="114"/>
                    <a:pt x="79" y="114"/>
                    <a:pt x="79" y="114"/>
                  </a:cubicBezTo>
                  <a:cubicBezTo>
                    <a:pt x="80" y="115"/>
                    <a:pt x="80" y="115"/>
                    <a:pt x="80" y="115"/>
                  </a:cubicBezTo>
                  <a:cubicBezTo>
                    <a:pt x="84" y="110"/>
                    <a:pt x="84" y="110"/>
                    <a:pt x="84" y="110"/>
                  </a:cubicBezTo>
                  <a:cubicBezTo>
                    <a:pt x="84" y="109"/>
                    <a:pt x="84" y="109"/>
                    <a:pt x="84" y="109"/>
                  </a:cubicBezTo>
                  <a:cubicBezTo>
                    <a:pt x="82" y="111"/>
                    <a:pt x="82" y="111"/>
                    <a:pt x="82" y="111"/>
                  </a:cubicBezTo>
                  <a:cubicBezTo>
                    <a:pt x="80" y="110"/>
                    <a:pt x="80" y="110"/>
                    <a:pt x="80" y="110"/>
                  </a:cubicBezTo>
                  <a:cubicBezTo>
                    <a:pt x="79" y="111"/>
                    <a:pt x="79" y="111"/>
                    <a:pt x="79" y="111"/>
                  </a:cubicBezTo>
                  <a:cubicBezTo>
                    <a:pt x="76" y="109"/>
                    <a:pt x="76" y="109"/>
                    <a:pt x="76" y="109"/>
                  </a:cubicBezTo>
                  <a:cubicBezTo>
                    <a:pt x="75" y="110"/>
                    <a:pt x="75" y="110"/>
                    <a:pt x="75" y="110"/>
                  </a:cubicBezTo>
                  <a:cubicBezTo>
                    <a:pt x="73" y="109"/>
                    <a:pt x="73" y="109"/>
                    <a:pt x="73" y="109"/>
                  </a:cubicBezTo>
                  <a:cubicBezTo>
                    <a:pt x="72" y="107"/>
                    <a:pt x="72" y="107"/>
                    <a:pt x="72" y="107"/>
                  </a:cubicBezTo>
                  <a:cubicBezTo>
                    <a:pt x="74" y="109"/>
                    <a:pt x="74" y="109"/>
                    <a:pt x="74" y="109"/>
                  </a:cubicBezTo>
                  <a:cubicBezTo>
                    <a:pt x="76" y="109"/>
                    <a:pt x="76" y="109"/>
                    <a:pt x="76" y="109"/>
                  </a:cubicBezTo>
                  <a:cubicBezTo>
                    <a:pt x="78" y="109"/>
                    <a:pt x="78" y="109"/>
                    <a:pt x="78" y="109"/>
                  </a:cubicBezTo>
                  <a:cubicBezTo>
                    <a:pt x="78" y="109"/>
                    <a:pt x="78" y="109"/>
                    <a:pt x="78" y="109"/>
                  </a:cubicBezTo>
                  <a:cubicBezTo>
                    <a:pt x="80" y="109"/>
                    <a:pt x="80" y="109"/>
                    <a:pt x="80" y="109"/>
                  </a:cubicBezTo>
                  <a:cubicBezTo>
                    <a:pt x="80" y="108"/>
                    <a:pt x="80" y="108"/>
                    <a:pt x="80" y="108"/>
                  </a:cubicBezTo>
                  <a:cubicBezTo>
                    <a:pt x="78" y="106"/>
                    <a:pt x="78" y="106"/>
                    <a:pt x="78" y="106"/>
                  </a:cubicBezTo>
                  <a:cubicBezTo>
                    <a:pt x="80" y="106"/>
                    <a:pt x="81" y="105"/>
                    <a:pt x="83" y="105"/>
                  </a:cubicBezTo>
                  <a:cubicBezTo>
                    <a:pt x="83" y="103"/>
                    <a:pt x="83" y="103"/>
                    <a:pt x="83" y="103"/>
                  </a:cubicBezTo>
                  <a:cubicBezTo>
                    <a:pt x="87" y="100"/>
                    <a:pt x="91" y="97"/>
                    <a:pt x="95" y="94"/>
                  </a:cubicBezTo>
                  <a:cubicBezTo>
                    <a:pt x="97" y="91"/>
                    <a:pt x="97" y="91"/>
                    <a:pt x="97" y="91"/>
                  </a:cubicBezTo>
                  <a:cubicBezTo>
                    <a:pt x="97" y="88"/>
                    <a:pt x="97" y="88"/>
                    <a:pt x="97" y="88"/>
                  </a:cubicBezTo>
                  <a:cubicBezTo>
                    <a:pt x="96" y="88"/>
                    <a:pt x="96" y="88"/>
                    <a:pt x="96" y="88"/>
                  </a:cubicBezTo>
                  <a:cubicBezTo>
                    <a:pt x="96" y="87"/>
                    <a:pt x="96" y="87"/>
                    <a:pt x="96" y="87"/>
                  </a:cubicBezTo>
                  <a:cubicBezTo>
                    <a:pt x="97" y="86"/>
                    <a:pt x="98" y="85"/>
                    <a:pt x="98" y="83"/>
                  </a:cubicBezTo>
                  <a:cubicBezTo>
                    <a:pt x="96" y="83"/>
                    <a:pt x="96" y="83"/>
                    <a:pt x="96" y="83"/>
                  </a:cubicBezTo>
                  <a:cubicBezTo>
                    <a:pt x="95" y="82"/>
                    <a:pt x="95" y="82"/>
                    <a:pt x="95" y="82"/>
                  </a:cubicBezTo>
                  <a:cubicBezTo>
                    <a:pt x="93" y="83"/>
                    <a:pt x="93" y="83"/>
                    <a:pt x="93" y="83"/>
                  </a:cubicBezTo>
                  <a:cubicBezTo>
                    <a:pt x="92" y="82"/>
                    <a:pt x="92" y="82"/>
                    <a:pt x="92" y="82"/>
                  </a:cubicBezTo>
                  <a:cubicBezTo>
                    <a:pt x="91" y="83"/>
                    <a:pt x="91" y="83"/>
                    <a:pt x="91" y="83"/>
                  </a:cubicBezTo>
                  <a:cubicBezTo>
                    <a:pt x="92" y="84"/>
                    <a:pt x="92" y="84"/>
                    <a:pt x="92" y="84"/>
                  </a:cubicBezTo>
                  <a:cubicBezTo>
                    <a:pt x="92" y="84"/>
                    <a:pt x="92" y="84"/>
                    <a:pt x="92" y="84"/>
                  </a:cubicBezTo>
                  <a:cubicBezTo>
                    <a:pt x="90" y="84"/>
                    <a:pt x="90" y="84"/>
                    <a:pt x="90" y="84"/>
                  </a:cubicBezTo>
                  <a:cubicBezTo>
                    <a:pt x="89" y="84"/>
                    <a:pt x="89" y="84"/>
                    <a:pt x="89" y="84"/>
                  </a:cubicBezTo>
                  <a:cubicBezTo>
                    <a:pt x="88" y="83"/>
                    <a:pt x="88" y="83"/>
                    <a:pt x="88" y="83"/>
                  </a:cubicBezTo>
                  <a:cubicBezTo>
                    <a:pt x="86" y="84"/>
                    <a:pt x="85" y="84"/>
                    <a:pt x="84" y="85"/>
                  </a:cubicBezTo>
                  <a:cubicBezTo>
                    <a:pt x="80" y="85"/>
                    <a:pt x="80" y="85"/>
                    <a:pt x="80" y="85"/>
                  </a:cubicBezTo>
                  <a:cubicBezTo>
                    <a:pt x="80" y="85"/>
                    <a:pt x="80" y="85"/>
                    <a:pt x="80" y="85"/>
                  </a:cubicBezTo>
                  <a:cubicBezTo>
                    <a:pt x="79" y="86"/>
                    <a:pt x="79" y="86"/>
                    <a:pt x="79" y="86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5" y="87"/>
                    <a:pt x="75" y="87"/>
                    <a:pt x="75" y="87"/>
                  </a:cubicBezTo>
                  <a:cubicBezTo>
                    <a:pt x="74" y="86"/>
                    <a:pt x="74" y="86"/>
                    <a:pt x="74" y="86"/>
                  </a:cubicBezTo>
                  <a:cubicBezTo>
                    <a:pt x="73" y="87"/>
                    <a:pt x="72" y="88"/>
                    <a:pt x="71" y="89"/>
                  </a:cubicBezTo>
                  <a:cubicBezTo>
                    <a:pt x="72" y="86"/>
                    <a:pt x="72" y="86"/>
                    <a:pt x="72" y="86"/>
                  </a:cubicBezTo>
                  <a:cubicBezTo>
                    <a:pt x="71" y="85"/>
                    <a:pt x="71" y="85"/>
                    <a:pt x="71" y="85"/>
                  </a:cubicBezTo>
                  <a:cubicBezTo>
                    <a:pt x="69" y="85"/>
                    <a:pt x="69" y="85"/>
                    <a:pt x="69" y="85"/>
                  </a:cubicBezTo>
                  <a:cubicBezTo>
                    <a:pt x="69" y="87"/>
                    <a:pt x="69" y="87"/>
                    <a:pt x="69" y="87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8" y="86"/>
                    <a:pt x="68" y="86"/>
                    <a:pt x="68" y="86"/>
                  </a:cubicBezTo>
                  <a:cubicBezTo>
                    <a:pt x="66" y="84"/>
                    <a:pt x="66" y="84"/>
                    <a:pt x="66" y="84"/>
                  </a:cubicBezTo>
                  <a:cubicBezTo>
                    <a:pt x="65" y="86"/>
                    <a:pt x="65" y="86"/>
                    <a:pt x="65" y="86"/>
                  </a:cubicBezTo>
                  <a:cubicBezTo>
                    <a:pt x="65" y="84"/>
                    <a:pt x="65" y="84"/>
                    <a:pt x="65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2" y="83"/>
                    <a:pt x="62" y="83"/>
                    <a:pt x="62" y="83"/>
                  </a:cubicBezTo>
                  <a:cubicBezTo>
                    <a:pt x="61" y="86"/>
                    <a:pt x="61" y="86"/>
                    <a:pt x="61" y="86"/>
                  </a:cubicBezTo>
                  <a:cubicBezTo>
                    <a:pt x="60" y="87"/>
                    <a:pt x="60" y="87"/>
                    <a:pt x="60" y="87"/>
                  </a:cubicBezTo>
                  <a:cubicBezTo>
                    <a:pt x="60" y="88"/>
                    <a:pt x="60" y="88"/>
                    <a:pt x="60" y="88"/>
                  </a:cubicBezTo>
                  <a:cubicBezTo>
                    <a:pt x="61" y="89"/>
                    <a:pt x="61" y="89"/>
                    <a:pt x="61" y="89"/>
                  </a:cubicBezTo>
                  <a:cubicBezTo>
                    <a:pt x="60" y="89"/>
                    <a:pt x="60" y="89"/>
                    <a:pt x="60" y="89"/>
                  </a:cubicBezTo>
                  <a:cubicBezTo>
                    <a:pt x="61" y="91"/>
                    <a:pt x="61" y="91"/>
                    <a:pt x="61" y="91"/>
                  </a:cubicBezTo>
                  <a:cubicBezTo>
                    <a:pt x="59" y="90"/>
                    <a:pt x="59" y="90"/>
                    <a:pt x="59" y="90"/>
                  </a:cubicBezTo>
                  <a:cubicBezTo>
                    <a:pt x="58" y="92"/>
                    <a:pt x="58" y="92"/>
                    <a:pt x="58" y="92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3" y="95"/>
                    <a:pt x="63" y="95"/>
                    <a:pt x="63" y="95"/>
                  </a:cubicBezTo>
                  <a:cubicBezTo>
                    <a:pt x="60" y="96"/>
                    <a:pt x="60" y="96"/>
                    <a:pt x="60" y="96"/>
                  </a:cubicBezTo>
                  <a:cubicBezTo>
                    <a:pt x="59" y="95"/>
                    <a:pt x="59" y="95"/>
                    <a:pt x="59" y="95"/>
                  </a:cubicBezTo>
                  <a:cubicBezTo>
                    <a:pt x="58" y="96"/>
                    <a:pt x="58" y="96"/>
                    <a:pt x="58" y="96"/>
                  </a:cubicBezTo>
                  <a:cubicBezTo>
                    <a:pt x="55" y="96"/>
                    <a:pt x="55" y="96"/>
                    <a:pt x="55" y="96"/>
                  </a:cubicBezTo>
                  <a:cubicBezTo>
                    <a:pt x="54" y="95"/>
                    <a:pt x="54" y="95"/>
                    <a:pt x="54" y="95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5" y="98"/>
                    <a:pt x="55" y="98"/>
                    <a:pt x="55" y="98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4" y="102"/>
                    <a:pt x="54" y="102"/>
                    <a:pt x="54" y="102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53" y="101"/>
                    <a:pt x="53" y="101"/>
                    <a:pt x="53" y="101"/>
                  </a:cubicBezTo>
                  <a:cubicBezTo>
                    <a:pt x="53" y="102"/>
                    <a:pt x="54" y="104"/>
                    <a:pt x="55" y="105"/>
                  </a:cubicBezTo>
                  <a:cubicBezTo>
                    <a:pt x="57" y="105"/>
                    <a:pt x="57" y="105"/>
                    <a:pt x="57" y="105"/>
                  </a:cubicBezTo>
                  <a:cubicBezTo>
                    <a:pt x="57" y="106"/>
                    <a:pt x="57" y="106"/>
                    <a:pt x="57" y="106"/>
                  </a:cubicBezTo>
                  <a:cubicBezTo>
                    <a:pt x="59" y="108"/>
                    <a:pt x="59" y="108"/>
                    <a:pt x="59" y="108"/>
                  </a:cubicBezTo>
                  <a:cubicBezTo>
                    <a:pt x="59" y="109"/>
                    <a:pt x="59" y="109"/>
                    <a:pt x="59" y="109"/>
                  </a:cubicBezTo>
                  <a:cubicBezTo>
                    <a:pt x="56" y="107"/>
                    <a:pt x="56" y="107"/>
                    <a:pt x="56" y="107"/>
                  </a:cubicBezTo>
                  <a:cubicBezTo>
                    <a:pt x="55" y="107"/>
                    <a:pt x="55" y="107"/>
                    <a:pt x="55" y="107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4" y="107"/>
                    <a:pt x="54" y="107"/>
                    <a:pt x="54" y="107"/>
                  </a:cubicBezTo>
                  <a:cubicBezTo>
                    <a:pt x="55" y="107"/>
                    <a:pt x="56" y="108"/>
                    <a:pt x="57" y="109"/>
                  </a:cubicBezTo>
                  <a:cubicBezTo>
                    <a:pt x="53" y="107"/>
                    <a:pt x="53" y="107"/>
                    <a:pt x="53" y="107"/>
                  </a:cubicBezTo>
                  <a:cubicBezTo>
                    <a:pt x="52" y="109"/>
                    <a:pt x="52" y="109"/>
                    <a:pt x="52" y="109"/>
                  </a:cubicBezTo>
                  <a:cubicBezTo>
                    <a:pt x="51" y="108"/>
                    <a:pt x="51" y="108"/>
                    <a:pt x="51" y="108"/>
                  </a:cubicBezTo>
                  <a:cubicBezTo>
                    <a:pt x="51" y="107"/>
                    <a:pt x="51" y="107"/>
                    <a:pt x="51" y="107"/>
                  </a:cubicBezTo>
                  <a:cubicBezTo>
                    <a:pt x="49" y="106"/>
                    <a:pt x="49" y="106"/>
                    <a:pt x="49" y="106"/>
                  </a:cubicBezTo>
                  <a:cubicBezTo>
                    <a:pt x="49" y="108"/>
                    <a:pt x="49" y="108"/>
                    <a:pt x="49" y="108"/>
                  </a:cubicBezTo>
                  <a:cubicBezTo>
                    <a:pt x="50" y="109"/>
                    <a:pt x="50" y="109"/>
                    <a:pt x="50" y="109"/>
                  </a:cubicBezTo>
                  <a:cubicBezTo>
                    <a:pt x="50" y="111"/>
                    <a:pt x="50" y="111"/>
                    <a:pt x="50" y="111"/>
                  </a:cubicBezTo>
                  <a:cubicBezTo>
                    <a:pt x="48" y="111"/>
                    <a:pt x="48" y="111"/>
                    <a:pt x="48" y="111"/>
                  </a:cubicBezTo>
                  <a:cubicBezTo>
                    <a:pt x="48" y="108"/>
                    <a:pt x="48" y="108"/>
                    <a:pt x="48" y="108"/>
                  </a:cubicBezTo>
                  <a:cubicBezTo>
                    <a:pt x="47" y="108"/>
                    <a:pt x="47" y="108"/>
                    <a:pt x="47" y="108"/>
                  </a:cubicBezTo>
                  <a:cubicBezTo>
                    <a:pt x="46" y="109"/>
                    <a:pt x="46" y="109"/>
                    <a:pt x="46" y="109"/>
                  </a:cubicBezTo>
                  <a:cubicBezTo>
                    <a:pt x="46" y="112"/>
                    <a:pt x="46" y="112"/>
                    <a:pt x="46" y="112"/>
                  </a:cubicBezTo>
                  <a:cubicBezTo>
                    <a:pt x="47" y="113"/>
                    <a:pt x="47" y="113"/>
                    <a:pt x="47" y="113"/>
                  </a:cubicBezTo>
                  <a:cubicBezTo>
                    <a:pt x="48" y="114"/>
                    <a:pt x="48" y="114"/>
                    <a:pt x="48" y="114"/>
                  </a:cubicBezTo>
                  <a:cubicBezTo>
                    <a:pt x="46" y="114"/>
                    <a:pt x="46" y="114"/>
                    <a:pt x="46" y="114"/>
                  </a:cubicBezTo>
                  <a:cubicBezTo>
                    <a:pt x="45" y="116"/>
                    <a:pt x="45" y="116"/>
                    <a:pt x="45" y="116"/>
                  </a:cubicBezTo>
                  <a:cubicBezTo>
                    <a:pt x="46" y="116"/>
                    <a:pt x="46" y="116"/>
                    <a:pt x="46" y="116"/>
                  </a:cubicBezTo>
                  <a:cubicBezTo>
                    <a:pt x="48" y="119"/>
                    <a:pt x="48" y="119"/>
                    <a:pt x="48" y="119"/>
                  </a:cubicBezTo>
                  <a:cubicBezTo>
                    <a:pt x="50" y="119"/>
                    <a:pt x="50" y="119"/>
                    <a:pt x="50" y="11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6" y="118"/>
                    <a:pt x="46" y="118"/>
                    <a:pt x="46" y="118"/>
                  </a:cubicBezTo>
                  <a:cubicBezTo>
                    <a:pt x="45" y="118"/>
                    <a:pt x="45" y="118"/>
                    <a:pt x="45" y="118"/>
                  </a:cubicBezTo>
                  <a:cubicBezTo>
                    <a:pt x="44" y="119"/>
                    <a:pt x="44" y="121"/>
                    <a:pt x="44" y="122"/>
                  </a:cubicBezTo>
                  <a:cubicBezTo>
                    <a:pt x="45" y="122"/>
                    <a:pt x="45" y="122"/>
                    <a:pt x="45" y="122"/>
                  </a:cubicBezTo>
                  <a:cubicBezTo>
                    <a:pt x="45" y="125"/>
                    <a:pt x="45" y="125"/>
                    <a:pt x="45" y="125"/>
                  </a:cubicBezTo>
                  <a:cubicBezTo>
                    <a:pt x="47" y="125"/>
                    <a:pt x="47" y="125"/>
                    <a:pt x="47" y="125"/>
                  </a:cubicBezTo>
                  <a:cubicBezTo>
                    <a:pt x="48" y="123"/>
                    <a:pt x="48" y="123"/>
                    <a:pt x="48" y="123"/>
                  </a:cubicBezTo>
                  <a:cubicBezTo>
                    <a:pt x="48" y="125"/>
                    <a:pt x="48" y="125"/>
                    <a:pt x="48" y="125"/>
                  </a:cubicBezTo>
                  <a:cubicBezTo>
                    <a:pt x="50" y="125"/>
                    <a:pt x="50" y="125"/>
                    <a:pt x="50" y="125"/>
                  </a:cubicBezTo>
                  <a:cubicBezTo>
                    <a:pt x="52" y="123"/>
                    <a:pt x="52" y="123"/>
                    <a:pt x="52" y="123"/>
                  </a:cubicBezTo>
                  <a:cubicBezTo>
                    <a:pt x="52" y="124"/>
                    <a:pt x="52" y="124"/>
                    <a:pt x="52" y="124"/>
                  </a:cubicBezTo>
                  <a:cubicBezTo>
                    <a:pt x="50" y="125"/>
                    <a:pt x="49" y="126"/>
                    <a:pt x="47" y="126"/>
                  </a:cubicBezTo>
                  <a:cubicBezTo>
                    <a:pt x="46" y="128"/>
                    <a:pt x="46" y="128"/>
                    <a:pt x="46" y="128"/>
                  </a:cubicBezTo>
                  <a:cubicBezTo>
                    <a:pt x="49" y="128"/>
                    <a:pt x="49" y="128"/>
                    <a:pt x="49" y="128"/>
                  </a:cubicBezTo>
                  <a:cubicBezTo>
                    <a:pt x="52" y="127"/>
                    <a:pt x="52" y="127"/>
                    <a:pt x="52" y="127"/>
                  </a:cubicBezTo>
                  <a:cubicBezTo>
                    <a:pt x="51" y="128"/>
                    <a:pt x="51" y="128"/>
                    <a:pt x="51" y="128"/>
                  </a:cubicBezTo>
                  <a:cubicBezTo>
                    <a:pt x="52" y="130"/>
                    <a:pt x="52" y="130"/>
                    <a:pt x="52" y="130"/>
                  </a:cubicBezTo>
                  <a:cubicBezTo>
                    <a:pt x="50" y="128"/>
                    <a:pt x="50" y="128"/>
                    <a:pt x="50" y="128"/>
                  </a:cubicBezTo>
                  <a:cubicBezTo>
                    <a:pt x="48" y="129"/>
                    <a:pt x="48" y="129"/>
                    <a:pt x="48" y="129"/>
                  </a:cubicBezTo>
                  <a:cubicBezTo>
                    <a:pt x="48" y="130"/>
                    <a:pt x="48" y="130"/>
                    <a:pt x="48" y="130"/>
                  </a:cubicBezTo>
                  <a:cubicBezTo>
                    <a:pt x="47" y="132"/>
                    <a:pt x="47" y="132"/>
                    <a:pt x="47" y="132"/>
                  </a:cubicBezTo>
                  <a:cubicBezTo>
                    <a:pt x="47" y="132"/>
                    <a:pt x="47" y="132"/>
                    <a:pt x="47" y="132"/>
                  </a:cubicBezTo>
                  <a:cubicBezTo>
                    <a:pt x="49" y="133"/>
                    <a:pt x="49" y="133"/>
                    <a:pt x="49" y="133"/>
                  </a:cubicBezTo>
                  <a:cubicBezTo>
                    <a:pt x="50" y="134"/>
                    <a:pt x="50" y="134"/>
                    <a:pt x="50" y="134"/>
                  </a:cubicBezTo>
                  <a:cubicBezTo>
                    <a:pt x="52" y="134"/>
                    <a:pt x="52" y="134"/>
                    <a:pt x="52" y="134"/>
                  </a:cubicBezTo>
                  <a:cubicBezTo>
                    <a:pt x="52" y="134"/>
                    <a:pt x="52" y="134"/>
                    <a:pt x="52" y="134"/>
                  </a:cubicBezTo>
                  <a:cubicBezTo>
                    <a:pt x="49" y="134"/>
                    <a:pt x="49" y="134"/>
                    <a:pt x="49" y="134"/>
                  </a:cubicBezTo>
                  <a:cubicBezTo>
                    <a:pt x="48" y="133"/>
                    <a:pt x="48" y="133"/>
                    <a:pt x="48" y="133"/>
                  </a:cubicBezTo>
                  <a:cubicBezTo>
                    <a:pt x="46" y="133"/>
                    <a:pt x="46" y="133"/>
                    <a:pt x="46" y="133"/>
                  </a:cubicBezTo>
                  <a:cubicBezTo>
                    <a:pt x="45" y="135"/>
                    <a:pt x="45" y="135"/>
                    <a:pt x="45" y="135"/>
                  </a:cubicBezTo>
                  <a:cubicBezTo>
                    <a:pt x="47" y="136"/>
                    <a:pt x="47" y="136"/>
                    <a:pt x="47" y="136"/>
                  </a:cubicBezTo>
                  <a:cubicBezTo>
                    <a:pt x="47" y="137"/>
                    <a:pt x="47" y="137"/>
                    <a:pt x="47" y="137"/>
                  </a:cubicBezTo>
                  <a:cubicBezTo>
                    <a:pt x="48" y="138"/>
                    <a:pt x="48" y="138"/>
                    <a:pt x="48" y="138"/>
                  </a:cubicBezTo>
                  <a:cubicBezTo>
                    <a:pt x="47" y="138"/>
                    <a:pt x="47" y="138"/>
                    <a:pt x="47" y="138"/>
                  </a:cubicBezTo>
                  <a:cubicBezTo>
                    <a:pt x="46" y="137"/>
                    <a:pt x="46" y="137"/>
                    <a:pt x="46" y="137"/>
                  </a:cubicBezTo>
                  <a:cubicBezTo>
                    <a:pt x="44" y="137"/>
                    <a:pt x="44" y="137"/>
                    <a:pt x="44" y="137"/>
                  </a:cubicBezTo>
                  <a:cubicBezTo>
                    <a:pt x="43" y="141"/>
                    <a:pt x="43" y="141"/>
                    <a:pt x="43" y="141"/>
                  </a:cubicBezTo>
                  <a:cubicBezTo>
                    <a:pt x="46" y="141"/>
                    <a:pt x="46" y="141"/>
                    <a:pt x="46" y="141"/>
                  </a:cubicBezTo>
                  <a:cubicBezTo>
                    <a:pt x="45" y="142"/>
                    <a:pt x="45" y="142"/>
                    <a:pt x="45" y="142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4" y="143"/>
                    <a:pt x="44" y="143"/>
                    <a:pt x="44" y="143"/>
                  </a:cubicBezTo>
                  <a:cubicBezTo>
                    <a:pt x="44" y="144"/>
                    <a:pt x="44" y="144"/>
                    <a:pt x="44" y="144"/>
                  </a:cubicBezTo>
                  <a:cubicBezTo>
                    <a:pt x="43" y="146"/>
                    <a:pt x="43" y="146"/>
                    <a:pt x="43" y="146"/>
                  </a:cubicBezTo>
                  <a:cubicBezTo>
                    <a:pt x="41" y="145"/>
                    <a:pt x="41" y="145"/>
                    <a:pt x="41" y="145"/>
                  </a:cubicBezTo>
                  <a:cubicBezTo>
                    <a:pt x="40" y="145"/>
                    <a:pt x="38" y="145"/>
                    <a:pt x="37" y="145"/>
                  </a:cubicBezTo>
                  <a:cubicBezTo>
                    <a:pt x="36" y="146"/>
                    <a:pt x="36" y="146"/>
                    <a:pt x="36" y="146"/>
                  </a:cubicBezTo>
                  <a:cubicBezTo>
                    <a:pt x="36" y="147"/>
                    <a:pt x="36" y="147"/>
                    <a:pt x="36" y="147"/>
                  </a:cubicBezTo>
                  <a:cubicBezTo>
                    <a:pt x="37" y="148"/>
                    <a:pt x="37" y="148"/>
                    <a:pt x="37" y="148"/>
                  </a:cubicBezTo>
                  <a:cubicBezTo>
                    <a:pt x="38" y="147"/>
                    <a:pt x="38" y="147"/>
                    <a:pt x="38" y="147"/>
                  </a:cubicBezTo>
                  <a:cubicBezTo>
                    <a:pt x="39" y="147"/>
                    <a:pt x="41" y="148"/>
                    <a:pt x="42" y="148"/>
                  </a:cubicBezTo>
                  <a:cubicBezTo>
                    <a:pt x="45" y="147"/>
                    <a:pt x="45" y="147"/>
                    <a:pt x="45" y="147"/>
                  </a:cubicBezTo>
                  <a:cubicBezTo>
                    <a:pt x="47" y="148"/>
                    <a:pt x="47" y="148"/>
                    <a:pt x="47" y="148"/>
                  </a:cubicBezTo>
                  <a:cubicBezTo>
                    <a:pt x="45" y="147"/>
                    <a:pt x="45" y="147"/>
                    <a:pt x="45" y="147"/>
                  </a:cubicBezTo>
                  <a:cubicBezTo>
                    <a:pt x="43" y="149"/>
                    <a:pt x="43" y="149"/>
                    <a:pt x="43" y="149"/>
                  </a:cubicBezTo>
                  <a:cubicBezTo>
                    <a:pt x="43" y="150"/>
                    <a:pt x="43" y="150"/>
                    <a:pt x="43" y="150"/>
                  </a:cubicBezTo>
                  <a:cubicBezTo>
                    <a:pt x="41" y="149"/>
                    <a:pt x="41" y="149"/>
                    <a:pt x="41" y="149"/>
                  </a:cubicBezTo>
                  <a:cubicBezTo>
                    <a:pt x="40" y="149"/>
                    <a:pt x="40" y="149"/>
                    <a:pt x="40" y="149"/>
                  </a:cubicBezTo>
                  <a:cubicBezTo>
                    <a:pt x="40" y="150"/>
                    <a:pt x="40" y="150"/>
                    <a:pt x="40" y="150"/>
                  </a:cubicBezTo>
                  <a:cubicBezTo>
                    <a:pt x="43" y="152"/>
                    <a:pt x="43" y="152"/>
                    <a:pt x="43" y="152"/>
                  </a:cubicBezTo>
                  <a:cubicBezTo>
                    <a:pt x="44" y="153"/>
                    <a:pt x="45" y="153"/>
                    <a:pt x="46" y="154"/>
                  </a:cubicBezTo>
                  <a:cubicBezTo>
                    <a:pt x="49" y="152"/>
                    <a:pt x="51" y="149"/>
                    <a:pt x="54" y="147"/>
                  </a:cubicBezTo>
                  <a:cubicBezTo>
                    <a:pt x="55" y="146"/>
                    <a:pt x="55" y="146"/>
                    <a:pt x="55" y="146"/>
                  </a:cubicBezTo>
                  <a:cubicBezTo>
                    <a:pt x="57" y="144"/>
                    <a:pt x="57" y="144"/>
                    <a:pt x="57" y="144"/>
                  </a:cubicBezTo>
                  <a:cubicBezTo>
                    <a:pt x="55" y="147"/>
                    <a:pt x="55" y="147"/>
                    <a:pt x="55" y="147"/>
                  </a:cubicBezTo>
                  <a:cubicBezTo>
                    <a:pt x="57" y="148"/>
                    <a:pt x="57" y="148"/>
                    <a:pt x="57" y="148"/>
                  </a:cubicBezTo>
                  <a:cubicBezTo>
                    <a:pt x="60" y="147"/>
                    <a:pt x="60" y="147"/>
                    <a:pt x="60" y="147"/>
                  </a:cubicBezTo>
                  <a:cubicBezTo>
                    <a:pt x="57" y="149"/>
                    <a:pt x="57" y="149"/>
                    <a:pt x="57" y="149"/>
                  </a:cubicBezTo>
                  <a:cubicBezTo>
                    <a:pt x="55" y="148"/>
                    <a:pt x="55" y="148"/>
                    <a:pt x="55" y="148"/>
                  </a:cubicBezTo>
                  <a:cubicBezTo>
                    <a:pt x="53" y="149"/>
                    <a:pt x="53" y="149"/>
                    <a:pt x="53" y="149"/>
                  </a:cubicBezTo>
                  <a:cubicBezTo>
                    <a:pt x="52" y="151"/>
                    <a:pt x="51" y="153"/>
                    <a:pt x="50" y="155"/>
                  </a:cubicBezTo>
                  <a:cubicBezTo>
                    <a:pt x="51" y="154"/>
                    <a:pt x="51" y="154"/>
                    <a:pt x="51" y="154"/>
                  </a:cubicBezTo>
                  <a:cubicBezTo>
                    <a:pt x="52" y="156"/>
                    <a:pt x="52" y="156"/>
                    <a:pt x="52" y="156"/>
                  </a:cubicBezTo>
                  <a:cubicBezTo>
                    <a:pt x="53" y="155"/>
                    <a:pt x="53" y="155"/>
                    <a:pt x="53" y="155"/>
                  </a:cubicBezTo>
                  <a:cubicBezTo>
                    <a:pt x="56" y="156"/>
                    <a:pt x="56" y="156"/>
                    <a:pt x="56" y="156"/>
                  </a:cubicBezTo>
                  <a:cubicBezTo>
                    <a:pt x="55" y="156"/>
                    <a:pt x="55" y="156"/>
                    <a:pt x="55" y="156"/>
                  </a:cubicBezTo>
                  <a:cubicBezTo>
                    <a:pt x="53" y="156"/>
                    <a:pt x="53" y="156"/>
                    <a:pt x="53" y="156"/>
                  </a:cubicBezTo>
                  <a:cubicBezTo>
                    <a:pt x="50" y="156"/>
                    <a:pt x="50" y="156"/>
                    <a:pt x="50" y="156"/>
                  </a:cubicBezTo>
                  <a:cubicBezTo>
                    <a:pt x="49" y="158"/>
                    <a:pt x="48" y="160"/>
                    <a:pt x="47" y="162"/>
                  </a:cubicBezTo>
                  <a:cubicBezTo>
                    <a:pt x="49" y="162"/>
                    <a:pt x="49" y="162"/>
                    <a:pt x="49" y="162"/>
                  </a:cubicBezTo>
                  <a:cubicBezTo>
                    <a:pt x="48" y="163"/>
                    <a:pt x="48" y="165"/>
                    <a:pt x="47" y="166"/>
                  </a:cubicBezTo>
                  <a:cubicBezTo>
                    <a:pt x="49" y="165"/>
                    <a:pt x="49" y="165"/>
                    <a:pt x="49" y="165"/>
                  </a:cubicBezTo>
                  <a:cubicBezTo>
                    <a:pt x="48" y="167"/>
                    <a:pt x="47" y="170"/>
                    <a:pt x="45" y="172"/>
                  </a:cubicBezTo>
                  <a:cubicBezTo>
                    <a:pt x="45" y="173"/>
                    <a:pt x="45" y="173"/>
                    <a:pt x="45" y="173"/>
                  </a:cubicBezTo>
                  <a:cubicBezTo>
                    <a:pt x="47" y="170"/>
                    <a:pt x="47" y="170"/>
                    <a:pt x="47" y="170"/>
                  </a:cubicBezTo>
                  <a:cubicBezTo>
                    <a:pt x="47" y="171"/>
                    <a:pt x="47" y="171"/>
                    <a:pt x="47" y="171"/>
                  </a:cubicBezTo>
                  <a:cubicBezTo>
                    <a:pt x="45" y="174"/>
                    <a:pt x="45" y="174"/>
                    <a:pt x="45" y="174"/>
                  </a:cubicBezTo>
                  <a:cubicBezTo>
                    <a:pt x="45" y="175"/>
                    <a:pt x="45" y="175"/>
                    <a:pt x="45" y="175"/>
                  </a:cubicBezTo>
                  <a:cubicBezTo>
                    <a:pt x="46" y="174"/>
                    <a:pt x="46" y="174"/>
                    <a:pt x="46" y="174"/>
                  </a:cubicBezTo>
                  <a:cubicBezTo>
                    <a:pt x="45" y="176"/>
                    <a:pt x="45" y="176"/>
                    <a:pt x="45" y="176"/>
                  </a:cubicBezTo>
                  <a:cubicBezTo>
                    <a:pt x="46" y="179"/>
                    <a:pt x="46" y="179"/>
                    <a:pt x="46" y="179"/>
                  </a:cubicBezTo>
                  <a:cubicBezTo>
                    <a:pt x="48" y="179"/>
                    <a:pt x="49" y="178"/>
                    <a:pt x="50" y="176"/>
                  </a:cubicBezTo>
                  <a:cubicBezTo>
                    <a:pt x="49" y="178"/>
                    <a:pt x="49" y="178"/>
                    <a:pt x="49" y="178"/>
                  </a:cubicBezTo>
                  <a:cubicBezTo>
                    <a:pt x="47" y="179"/>
                    <a:pt x="47" y="179"/>
                    <a:pt x="47" y="179"/>
                  </a:cubicBezTo>
                  <a:cubicBezTo>
                    <a:pt x="46" y="181"/>
                    <a:pt x="46" y="181"/>
                    <a:pt x="46" y="181"/>
                  </a:cubicBezTo>
                  <a:cubicBezTo>
                    <a:pt x="45" y="182"/>
                    <a:pt x="45" y="182"/>
                    <a:pt x="45" y="182"/>
                  </a:cubicBezTo>
                  <a:cubicBezTo>
                    <a:pt x="45" y="183"/>
                    <a:pt x="45" y="183"/>
                    <a:pt x="45" y="183"/>
                  </a:cubicBezTo>
                  <a:cubicBezTo>
                    <a:pt x="44" y="186"/>
                    <a:pt x="44" y="186"/>
                    <a:pt x="44" y="186"/>
                  </a:cubicBezTo>
                  <a:cubicBezTo>
                    <a:pt x="44" y="190"/>
                    <a:pt x="44" y="190"/>
                    <a:pt x="44" y="190"/>
                  </a:cubicBezTo>
                  <a:cubicBezTo>
                    <a:pt x="42" y="191"/>
                    <a:pt x="42" y="191"/>
                    <a:pt x="42" y="191"/>
                  </a:cubicBezTo>
                  <a:cubicBezTo>
                    <a:pt x="42" y="194"/>
                    <a:pt x="42" y="194"/>
                    <a:pt x="42" y="194"/>
                  </a:cubicBezTo>
                  <a:cubicBezTo>
                    <a:pt x="43" y="195"/>
                    <a:pt x="43" y="195"/>
                    <a:pt x="43" y="195"/>
                  </a:cubicBezTo>
                  <a:cubicBezTo>
                    <a:pt x="45" y="195"/>
                    <a:pt x="45" y="195"/>
                    <a:pt x="45" y="195"/>
                  </a:cubicBezTo>
                  <a:cubicBezTo>
                    <a:pt x="47" y="194"/>
                    <a:pt x="47" y="194"/>
                    <a:pt x="47" y="194"/>
                  </a:cubicBezTo>
                  <a:cubicBezTo>
                    <a:pt x="48" y="192"/>
                    <a:pt x="48" y="192"/>
                    <a:pt x="48" y="192"/>
                  </a:cubicBezTo>
                  <a:cubicBezTo>
                    <a:pt x="47" y="191"/>
                    <a:pt x="47" y="191"/>
                    <a:pt x="47" y="191"/>
                  </a:cubicBezTo>
                  <a:cubicBezTo>
                    <a:pt x="47" y="190"/>
                    <a:pt x="47" y="190"/>
                    <a:pt x="47" y="190"/>
                  </a:cubicBezTo>
                  <a:cubicBezTo>
                    <a:pt x="49" y="185"/>
                    <a:pt x="49" y="185"/>
                    <a:pt x="49" y="185"/>
                  </a:cubicBezTo>
                  <a:cubicBezTo>
                    <a:pt x="49" y="183"/>
                    <a:pt x="49" y="183"/>
                    <a:pt x="49" y="183"/>
                  </a:cubicBezTo>
                  <a:cubicBezTo>
                    <a:pt x="50" y="181"/>
                    <a:pt x="50" y="181"/>
                    <a:pt x="50" y="181"/>
                  </a:cubicBezTo>
                  <a:cubicBezTo>
                    <a:pt x="52" y="179"/>
                    <a:pt x="52" y="179"/>
                    <a:pt x="52" y="179"/>
                  </a:cubicBezTo>
                  <a:cubicBezTo>
                    <a:pt x="52" y="177"/>
                    <a:pt x="52" y="177"/>
                    <a:pt x="52" y="177"/>
                  </a:cubicBezTo>
                  <a:cubicBezTo>
                    <a:pt x="51" y="176"/>
                    <a:pt x="51" y="176"/>
                    <a:pt x="51" y="176"/>
                  </a:cubicBezTo>
                  <a:cubicBezTo>
                    <a:pt x="50" y="173"/>
                    <a:pt x="50" y="173"/>
                    <a:pt x="50" y="173"/>
                  </a:cubicBezTo>
                  <a:cubicBezTo>
                    <a:pt x="50" y="173"/>
                    <a:pt x="50" y="173"/>
                    <a:pt x="50" y="173"/>
                  </a:cubicBezTo>
                  <a:cubicBezTo>
                    <a:pt x="50" y="171"/>
                    <a:pt x="50" y="171"/>
                    <a:pt x="50" y="171"/>
                  </a:cubicBezTo>
                  <a:cubicBezTo>
                    <a:pt x="52" y="171"/>
                    <a:pt x="52" y="171"/>
                    <a:pt x="52" y="171"/>
                  </a:cubicBezTo>
                  <a:cubicBezTo>
                    <a:pt x="55" y="167"/>
                    <a:pt x="55" y="167"/>
                    <a:pt x="55" y="167"/>
                  </a:cubicBezTo>
                  <a:cubicBezTo>
                    <a:pt x="57" y="166"/>
                    <a:pt x="57" y="166"/>
                    <a:pt x="57" y="166"/>
                  </a:cubicBezTo>
                  <a:cubicBezTo>
                    <a:pt x="58" y="164"/>
                    <a:pt x="58" y="164"/>
                    <a:pt x="58" y="164"/>
                  </a:cubicBezTo>
                  <a:cubicBezTo>
                    <a:pt x="60" y="163"/>
                    <a:pt x="60" y="163"/>
                    <a:pt x="60" y="163"/>
                  </a:cubicBezTo>
                  <a:cubicBezTo>
                    <a:pt x="58" y="164"/>
                    <a:pt x="58" y="164"/>
                    <a:pt x="58" y="164"/>
                  </a:cubicBezTo>
                  <a:cubicBezTo>
                    <a:pt x="57" y="166"/>
                    <a:pt x="57" y="166"/>
                    <a:pt x="57" y="166"/>
                  </a:cubicBezTo>
                  <a:cubicBezTo>
                    <a:pt x="55" y="167"/>
                    <a:pt x="55" y="167"/>
                    <a:pt x="55" y="167"/>
                  </a:cubicBezTo>
                  <a:cubicBezTo>
                    <a:pt x="52" y="171"/>
                    <a:pt x="52" y="171"/>
                    <a:pt x="52" y="171"/>
                  </a:cubicBezTo>
                  <a:cubicBezTo>
                    <a:pt x="52" y="175"/>
                    <a:pt x="52" y="175"/>
                    <a:pt x="52" y="175"/>
                  </a:cubicBezTo>
                  <a:cubicBezTo>
                    <a:pt x="53" y="176"/>
                    <a:pt x="53" y="176"/>
                    <a:pt x="53" y="176"/>
                  </a:cubicBezTo>
                  <a:cubicBezTo>
                    <a:pt x="55" y="177"/>
                    <a:pt x="55" y="177"/>
                    <a:pt x="55" y="177"/>
                  </a:cubicBezTo>
                  <a:cubicBezTo>
                    <a:pt x="54" y="175"/>
                    <a:pt x="54" y="175"/>
                    <a:pt x="54" y="175"/>
                  </a:cubicBezTo>
                  <a:cubicBezTo>
                    <a:pt x="55" y="172"/>
                    <a:pt x="55" y="172"/>
                    <a:pt x="55" y="172"/>
                  </a:cubicBezTo>
                  <a:cubicBezTo>
                    <a:pt x="55" y="174"/>
                    <a:pt x="55" y="174"/>
                    <a:pt x="55" y="174"/>
                  </a:cubicBezTo>
                  <a:cubicBezTo>
                    <a:pt x="57" y="175"/>
                    <a:pt x="57" y="175"/>
                    <a:pt x="57" y="175"/>
                  </a:cubicBezTo>
                  <a:cubicBezTo>
                    <a:pt x="56" y="171"/>
                    <a:pt x="56" y="171"/>
                    <a:pt x="56" y="171"/>
                  </a:cubicBezTo>
                  <a:cubicBezTo>
                    <a:pt x="57" y="173"/>
                    <a:pt x="57" y="173"/>
                    <a:pt x="57" y="173"/>
                  </a:cubicBezTo>
                  <a:cubicBezTo>
                    <a:pt x="58" y="176"/>
                    <a:pt x="58" y="176"/>
                    <a:pt x="58" y="176"/>
                  </a:cubicBezTo>
                  <a:cubicBezTo>
                    <a:pt x="59" y="176"/>
                    <a:pt x="59" y="176"/>
                    <a:pt x="59" y="176"/>
                  </a:cubicBezTo>
                  <a:cubicBezTo>
                    <a:pt x="61" y="173"/>
                    <a:pt x="62" y="169"/>
                    <a:pt x="61" y="166"/>
                  </a:cubicBezTo>
                  <a:cubicBezTo>
                    <a:pt x="61" y="166"/>
                    <a:pt x="61" y="166"/>
                    <a:pt x="61" y="166"/>
                  </a:cubicBezTo>
                  <a:cubicBezTo>
                    <a:pt x="61" y="168"/>
                    <a:pt x="61" y="168"/>
                    <a:pt x="61" y="168"/>
                  </a:cubicBezTo>
                  <a:cubicBezTo>
                    <a:pt x="62" y="168"/>
                    <a:pt x="62" y="168"/>
                    <a:pt x="62" y="168"/>
                  </a:cubicBezTo>
                  <a:cubicBezTo>
                    <a:pt x="63" y="165"/>
                    <a:pt x="63" y="165"/>
                    <a:pt x="63" y="165"/>
                  </a:cubicBezTo>
                  <a:cubicBezTo>
                    <a:pt x="64" y="165"/>
                    <a:pt x="64" y="165"/>
                    <a:pt x="64" y="165"/>
                  </a:cubicBezTo>
                  <a:cubicBezTo>
                    <a:pt x="63" y="167"/>
                    <a:pt x="62" y="168"/>
                    <a:pt x="62" y="169"/>
                  </a:cubicBezTo>
                  <a:cubicBezTo>
                    <a:pt x="62" y="172"/>
                    <a:pt x="62" y="172"/>
                    <a:pt x="62" y="172"/>
                  </a:cubicBezTo>
                  <a:cubicBezTo>
                    <a:pt x="63" y="172"/>
                    <a:pt x="63" y="172"/>
                    <a:pt x="63" y="172"/>
                  </a:cubicBezTo>
                  <a:cubicBezTo>
                    <a:pt x="63" y="171"/>
                    <a:pt x="63" y="171"/>
                    <a:pt x="63" y="171"/>
                  </a:cubicBezTo>
                  <a:cubicBezTo>
                    <a:pt x="64" y="172"/>
                    <a:pt x="64" y="172"/>
                    <a:pt x="64" y="172"/>
                  </a:cubicBezTo>
                  <a:cubicBezTo>
                    <a:pt x="66" y="174"/>
                    <a:pt x="66" y="174"/>
                    <a:pt x="66" y="174"/>
                  </a:cubicBezTo>
                  <a:cubicBezTo>
                    <a:pt x="69" y="174"/>
                    <a:pt x="69" y="174"/>
                    <a:pt x="69" y="174"/>
                  </a:cubicBezTo>
                  <a:cubicBezTo>
                    <a:pt x="69" y="175"/>
                    <a:pt x="69" y="175"/>
                    <a:pt x="69" y="175"/>
                  </a:cubicBezTo>
                  <a:cubicBezTo>
                    <a:pt x="67" y="174"/>
                    <a:pt x="65" y="174"/>
                    <a:pt x="63" y="173"/>
                  </a:cubicBezTo>
                  <a:cubicBezTo>
                    <a:pt x="61" y="174"/>
                    <a:pt x="61" y="174"/>
                    <a:pt x="61" y="174"/>
                  </a:cubicBezTo>
                  <a:cubicBezTo>
                    <a:pt x="61" y="175"/>
                    <a:pt x="61" y="175"/>
                    <a:pt x="61" y="175"/>
                  </a:cubicBezTo>
                  <a:cubicBezTo>
                    <a:pt x="61" y="180"/>
                    <a:pt x="61" y="180"/>
                    <a:pt x="61" y="180"/>
                  </a:cubicBezTo>
                  <a:cubicBezTo>
                    <a:pt x="60" y="181"/>
                    <a:pt x="60" y="181"/>
                    <a:pt x="60" y="181"/>
                  </a:cubicBezTo>
                  <a:cubicBezTo>
                    <a:pt x="62" y="183"/>
                    <a:pt x="62" y="183"/>
                    <a:pt x="62" y="183"/>
                  </a:cubicBezTo>
                  <a:cubicBezTo>
                    <a:pt x="62" y="184"/>
                    <a:pt x="62" y="184"/>
                    <a:pt x="62" y="184"/>
                  </a:cubicBezTo>
                  <a:cubicBezTo>
                    <a:pt x="64" y="185"/>
                    <a:pt x="64" y="185"/>
                    <a:pt x="64" y="185"/>
                  </a:cubicBezTo>
                  <a:cubicBezTo>
                    <a:pt x="65" y="186"/>
                    <a:pt x="65" y="186"/>
                    <a:pt x="65" y="186"/>
                  </a:cubicBezTo>
                  <a:cubicBezTo>
                    <a:pt x="65" y="187"/>
                    <a:pt x="65" y="187"/>
                    <a:pt x="65" y="187"/>
                  </a:cubicBezTo>
                  <a:cubicBezTo>
                    <a:pt x="66" y="189"/>
                    <a:pt x="66" y="189"/>
                    <a:pt x="66" y="189"/>
                  </a:cubicBezTo>
                  <a:cubicBezTo>
                    <a:pt x="65" y="190"/>
                    <a:pt x="65" y="190"/>
                    <a:pt x="65" y="190"/>
                  </a:cubicBezTo>
                  <a:cubicBezTo>
                    <a:pt x="63" y="191"/>
                    <a:pt x="63" y="191"/>
                    <a:pt x="63" y="191"/>
                  </a:cubicBezTo>
                  <a:cubicBezTo>
                    <a:pt x="63" y="193"/>
                    <a:pt x="63" y="193"/>
                    <a:pt x="63" y="193"/>
                  </a:cubicBezTo>
                  <a:cubicBezTo>
                    <a:pt x="62" y="194"/>
                    <a:pt x="62" y="194"/>
                    <a:pt x="62" y="194"/>
                  </a:cubicBezTo>
                  <a:cubicBezTo>
                    <a:pt x="61" y="197"/>
                    <a:pt x="60" y="199"/>
                    <a:pt x="58" y="201"/>
                  </a:cubicBezTo>
                  <a:cubicBezTo>
                    <a:pt x="57" y="203"/>
                    <a:pt x="57" y="205"/>
                    <a:pt x="58" y="207"/>
                  </a:cubicBezTo>
                  <a:cubicBezTo>
                    <a:pt x="58" y="208"/>
                    <a:pt x="58" y="208"/>
                    <a:pt x="58" y="208"/>
                  </a:cubicBezTo>
                  <a:cubicBezTo>
                    <a:pt x="57" y="208"/>
                    <a:pt x="57" y="208"/>
                    <a:pt x="57" y="208"/>
                  </a:cubicBezTo>
                  <a:cubicBezTo>
                    <a:pt x="57" y="206"/>
                    <a:pt x="57" y="206"/>
                    <a:pt x="57" y="206"/>
                  </a:cubicBezTo>
                  <a:cubicBezTo>
                    <a:pt x="56" y="204"/>
                    <a:pt x="56" y="204"/>
                    <a:pt x="56" y="204"/>
                  </a:cubicBezTo>
                  <a:cubicBezTo>
                    <a:pt x="54" y="205"/>
                    <a:pt x="54" y="205"/>
                    <a:pt x="54" y="205"/>
                  </a:cubicBezTo>
                  <a:cubicBezTo>
                    <a:pt x="54" y="208"/>
                    <a:pt x="54" y="208"/>
                    <a:pt x="54" y="208"/>
                  </a:cubicBezTo>
                  <a:cubicBezTo>
                    <a:pt x="55" y="210"/>
                    <a:pt x="57" y="213"/>
                    <a:pt x="59" y="214"/>
                  </a:cubicBezTo>
                  <a:cubicBezTo>
                    <a:pt x="59" y="217"/>
                    <a:pt x="59" y="217"/>
                    <a:pt x="59" y="217"/>
                  </a:cubicBezTo>
                  <a:cubicBezTo>
                    <a:pt x="60" y="218"/>
                    <a:pt x="60" y="218"/>
                    <a:pt x="60" y="218"/>
                  </a:cubicBezTo>
                  <a:cubicBezTo>
                    <a:pt x="60" y="216"/>
                    <a:pt x="60" y="216"/>
                    <a:pt x="60" y="216"/>
                  </a:cubicBezTo>
                  <a:cubicBezTo>
                    <a:pt x="60" y="215"/>
                    <a:pt x="60" y="215"/>
                    <a:pt x="60" y="215"/>
                  </a:cubicBezTo>
                  <a:cubicBezTo>
                    <a:pt x="59" y="212"/>
                    <a:pt x="59" y="212"/>
                    <a:pt x="59" y="212"/>
                  </a:cubicBezTo>
                  <a:cubicBezTo>
                    <a:pt x="61" y="210"/>
                    <a:pt x="61" y="210"/>
                    <a:pt x="61" y="210"/>
                  </a:cubicBezTo>
                  <a:cubicBezTo>
                    <a:pt x="62" y="210"/>
                    <a:pt x="62" y="210"/>
                    <a:pt x="62" y="210"/>
                  </a:cubicBezTo>
                  <a:cubicBezTo>
                    <a:pt x="62" y="211"/>
                    <a:pt x="62" y="211"/>
                    <a:pt x="62" y="211"/>
                  </a:cubicBezTo>
                  <a:cubicBezTo>
                    <a:pt x="66" y="213"/>
                    <a:pt x="66" y="213"/>
                    <a:pt x="66" y="213"/>
                  </a:cubicBezTo>
                  <a:cubicBezTo>
                    <a:pt x="68" y="215"/>
                    <a:pt x="68" y="215"/>
                    <a:pt x="68" y="215"/>
                  </a:cubicBezTo>
                  <a:cubicBezTo>
                    <a:pt x="70" y="216"/>
                    <a:pt x="70" y="216"/>
                    <a:pt x="70" y="216"/>
                  </a:cubicBezTo>
                  <a:cubicBezTo>
                    <a:pt x="71" y="216"/>
                    <a:pt x="71" y="216"/>
                    <a:pt x="71" y="216"/>
                  </a:cubicBezTo>
                  <a:cubicBezTo>
                    <a:pt x="71" y="212"/>
                    <a:pt x="71" y="212"/>
                    <a:pt x="71" y="212"/>
                  </a:cubicBezTo>
                  <a:cubicBezTo>
                    <a:pt x="70" y="211"/>
                    <a:pt x="70" y="211"/>
                    <a:pt x="70" y="211"/>
                  </a:cubicBezTo>
                  <a:cubicBezTo>
                    <a:pt x="69" y="210"/>
                    <a:pt x="69" y="210"/>
                    <a:pt x="69" y="210"/>
                  </a:cubicBezTo>
                  <a:cubicBezTo>
                    <a:pt x="70" y="209"/>
                    <a:pt x="70" y="209"/>
                    <a:pt x="70" y="209"/>
                  </a:cubicBezTo>
                  <a:cubicBezTo>
                    <a:pt x="71" y="210"/>
                    <a:pt x="71" y="210"/>
                    <a:pt x="71" y="210"/>
                  </a:cubicBezTo>
                  <a:cubicBezTo>
                    <a:pt x="73" y="211"/>
                    <a:pt x="73" y="211"/>
                    <a:pt x="73" y="211"/>
                  </a:cubicBezTo>
                  <a:cubicBezTo>
                    <a:pt x="74" y="210"/>
                    <a:pt x="74" y="210"/>
                    <a:pt x="74" y="210"/>
                  </a:cubicBezTo>
                  <a:cubicBezTo>
                    <a:pt x="74" y="211"/>
                    <a:pt x="74" y="211"/>
                    <a:pt x="74" y="211"/>
                  </a:cubicBezTo>
                  <a:cubicBezTo>
                    <a:pt x="75" y="213"/>
                    <a:pt x="75" y="213"/>
                    <a:pt x="75" y="213"/>
                  </a:cubicBezTo>
                  <a:cubicBezTo>
                    <a:pt x="76" y="213"/>
                    <a:pt x="76" y="213"/>
                    <a:pt x="76" y="213"/>
                  </a:cubicBezTo>
                  <a:cubicBezTo>
                    <a:pt x="77" y="212"/>
                    <a:pt x="77" y="212"/>
                    <a:pt x="77" y="212"/>
                  </a:cubicBezTo>
                  <a:cubicBezTo>
                    <a:pt x="77" y="213"/>
                    <a:pt x="77" y="213"/>
                    <a:pt x="77" y="213"/>
                  </a:cubicBezTo>
                  <a:cubicBezTo>
                    <a:pt x="79" y="213"/>
                    <a:pt x="79" y="213"/>
                    <a:pt x="79" y="213"/>
                  </a:cubicBezTo>
                  <a:cubicBezTo>
                    <a:pt x="82" y="212"/>
                    <a:pt x="82" y="212"/>
                    <a:pt x="82" y="212"/>
                  </a:cubicBezTo>
                  <a:cubicBezTo>
                    <a:pt x="81" y="210"/>
                    <a:pt x="81" y="210"/>
                    <a:pt x="81" y="210"/>
                  </a:cubicBezTo>
                  <a:cubicBezTo>
                    <a:pt x="84" y="210"/>
                    <a:pt x="84" y="210"/>
                    <a:pt x="84" y="210"/>
                  </a:cubicBezTo>
                  <a:cubicBezTo>
                    <a:pt x="84" y="210"/>
                    <a:pt x="84" y="210"/>
                    <a:pt x="84" y="210"/>
                  </a:cubicBezTo>
                  <a:cubicBezTo>
                    <a:pt x="86" y="210"/>
                    <a:pt x="86" y="210"/>
                    <a:pt x="86" y="210"/>
                  </a:cubicBezTo>
                  <a:cubicBezTo>
                    <a:pt x="87" y="209"/>
                    <a:pt x="87" y="209"/>
                    <a:pt x="87" y="209"/>
                  </a:cubicBezTo>
                  <a:cubicBezTo>
                    <a:pt x="87" y="206"/>
                    <a:pt x="87" y="206"/>
                    <a:pt x="87" y="206"/>
                  </a:cubicBezTo>
                  <a:cubicBezTo>
                    <a:pt x="88" y="207"/>
                    <a:pt x="88" y="207"/>
                    <a:pt x="88" y="207"/>
                  </a:cubicBezTo>
                  <a:cubicBezTo>
                    <a:pt x="91" y="207"/>
                    <a:pt x="95" y="207"/>
                    <a:pt x="98" y="206"/>
                  </a:cubicBezTo>
                  <a:cubicBezTo>
                    <a:pt x="97" y="207"/>
                    <a:pt x="97" y="207"/>
                    <a:pt x="97" y="207"/>
                  </a:cubicBezTo>
                  <a:cubicBezTo>
                    <a:pt x="98" y="207"/>
                    <a:pt x="98" y="207"/>
                    <a:pt x="98" y="207"/>
                  </a:cubicBezTo>
                  <a:cubicBezTo>
                    <a:pt x="96" y="208"/>
                    <a:pt x="96" y="208"/>
                    <a:pt x="96" y="208"/>
                  </a:cubicBezTo>
                  <a:cubicBezTo>
                    <a:pt x="94" y="207"/>
                    <a:pt x="94" y="207"/>
                    <a:pt x="94" y="207"/>
                  </a:cubicBezTo>
                  <a:cubicBezTo>
                    <a:pt x="92" y="208"/>
                    <a:pt x="92" y="208"/>
                    <a:pt x="92" y="208"/>
                  </a:cubicBezTo>
                  <a:cubicBezTo>
                    <a:pt x="93" y="209"/>
                    <a:pt x="93" y="209"/>
                    <a:pt x="93" y="209"/>
                  </a:cubicBezTo>
                  <a:cubicBezTo>
                    <a:pt x="92" y="209"/>
                    <a:pt x="92" y="209"/>
                    <a:pt x="92" y="209"/>
                  </a:cubicBezTo>
                  <a:cubicBezTo>
                    <a:pt x="91" y="210"/>
                    <a:pt x="91" y="210"/>
                    <a:pt x="91" y="210"/>
                  </a:cubicBezTo>
                  <a:cubicBezTo>
                    <a:pt x="89" y="215"/>
                    <a:pt x="89" y="215"/>
                    <a:pt x="89" y="215"/>
                  </a:cubicBezTo>
                  <a:cubicBezTo>
                    <a:pt x="88" y="215"/>
                    <a:pt x="88" y="215"/>
                    <a:pt x="88" y="215"/>
                  </a:cubicBezTo>
                  <a:cubicBezTo>
                    <a:pt x="87" y="217"/>
                    <a:pt x="86" y="220"/>
                    <a:pt x="86" y="222"/>
                  </a:cubicBezTo>
                  <a:cubicBezTo>
                    <a:pt x="87" y="224"/>
                    <a:pt x="89" y="226"/>
                    <a:pt x="90" y="229"/>
                  </a:cubicBezTo>
                  <a:cubicBezTo>
                    <a:pt x="90" y="230"/>
                    <a:pt x="90" y="230"/>
                    <a:pt x="90" y="230"/>
                  </a:cubicBezTo>
                  <a:cubicBezTo>
                    <a:pt x="92" y="233"/>
                    <a:pt x="92" y="233"/>
                    <a:pt x="92" y="233"/>
                  </a:cubicBezTo>
                  <a:cubicBezTo>
                    <a:pt x="94" y="233"/>
                    <a:pt x="94" y="233"/>
                    <a:pt x="94" y="233"/>
                  </a:cubicBezTo>
                  <a:cubicBezTo>
                    <a:pt x="94" y="233"/>
                    <a:pt x="94" y="233"/>
                    <a:pt x="94" y="233"/>
                  </a:cubicBezTo>
                  <a:cubicBezTo>
                    <a:pt x="94" y="236"/>
                    <a:pt x="94" y="236"/>
                    <a:pt x="94" y="236"/>
                  </a:cubicBezTo>
                  <a:cubicBezTo>
                    <a:pt x="96" y="237"/>
                    <a:pt x="96" y="237"/>
                    <a:pt x="96" y="237"/>
                  </a:cubicBezTo>
                  <a:cubicBezTo>
                    <a:pt x="96" y="236"/>
                    <a:pt x="96" y="236"/>
                    <a:pt x="96" y="236"/>
                  </a:cubicBezTo>
                  <a:cubicBezTo>
                    <a:pt x="97" y="235"/>
                    <a:pt x="98" y="234"/>
                    <a:pt x="98" y="232"/>
                  </a:cubicBezTo>
                  <a:cubicBezTo>
                    <a:pt x="99" y="234"/>
                    <a:pt x="99" y="234"/>
                    <a:pt x="99" y="234"/>
                  </a:cubicBezTo>
                  <a:cubicBezTo>
                    <a:pt x="102" y="233"/>
                    <a:pt x="102" y="233"/>
                    <a:pt x="102" y="233"/>
                  </a:cubicBezTo>
                  <a:cubicBezTo>
                    <a:pt x="103" y="235"/>
                    <a:pt x="103" y="235"/>
                    <a:pt x="103" y="235"/>
                  </a:cubicBezTo>
                  <a:cubicBezTo>
                    <a:pt x="100" y="238"/>
                    <a:pt x="100" y="238"/>
                    <a:pt x="100" y="238"/>
                  </a:cubicBezTo>
                  <a:cubicBezTo>
                    <a:pt x="101" y="239"/>
                    <a:pt x="101" y="239"/>
                    <a:pt x="101" y="239"/>
                  </a:cubicBezTo>
                  <a:cubicBezTo>
                    <a:pt x="102" y="239"/>
                    <a:pt x="102" y="239"/>
                    <a:pt x="102" y="239"/>
                  </a:cubicBezTo>
                  <a:cubicBezTo>
                    <a:pt x="101" y="241"/>
                    <a:pt x="101" y="241"/>
                    <a:pt x="101" y="241"/>
                  </a:cubicBezTo>
                  <a:cubicBezTo>
                    <a:pt x="98" y="242"/>
                    <a:pt x="98" y="242"/>
                    <a:pt x="98" y="242"/>
                  </a:cubicBezTo>
                  <a:cubicBezTo>
                    <a:pt x="98" y="244"/>
                    <a:pt x="98" y="245"/>
                    <a:pt x="98" y="247"/>
                  </a:cubicBezTo>
                  <a:cubicBezTo>
                    <a:pt x="99" y="248"/>
                    <a:pt x="99" y="248"/>
                    <a:pt x="99" y="248"/>
                  </a:cubicBezTo>
                  <a:cubicBezTo>
                    <a:pt x="101" y="248"/>
                    <a:pt x="101" y="248"/>
                    <a:pt x="101" y="248"/>
                  </a:cubicBezTo>
                  <a:cubicBezTo>
                    <a:pt x="99" y="250"/>
                    <a:pt x="98" y="252"/>
                    <a:pt x="97" y="254"/>
                  </a:cubicBezTo>
                  <a:cubicBezTo>
                    <a:pt x="97" y="257"/>
                    <a:pt x="99" y="260"/>
                    <a:pt x="101" y="262"/>
                  </a:cubicBezTo>
                  <a:cubicBezTo>
                    <a:pt x="104" y="263"/>
                    <a:pt x="104" y="263"/>
                    <a:pt x="104" y="263"/>
                  </a:cubicBezTo>
                  <a:cubicBezTo>
                    <a:pt x="102" y="264"/>
                    <a:pt x="102" y="264"/>
                    <a:pt x="102" y="264"/>
                  </a:cubicBezTo>
                  <a:cubicBezTo>
                    <a:pt x="100" y="262"/>
                    <a:pt x="100" y="262"/>
                    <a:pt x="100" y="262"/>
                  </a:cubicBezTo>
                  <a:cubicBezTo>
                    <a:pt x="98" y="259"/>
                    <a:pt x="98" y="259"/>
                    <a:pt x="98" y="259"/>
                  </a:cubicBezTo>
                  <a:cubicBezTo>
                    <a:pt x="97" y="259"/>
                    <a:pt x="97" y="259"/>
                    <a:pt x="97" y="259"/>
                  </a:cubicBezTo>
                  <a:cubicBezTo>
                    <a:pt x="95" y="259"/>
                    <a:pt x="95" y="259"/>
                    <a:pt x="95" y="259"/>
                  </a:cubicBezTo>
                  <a:cubicBezTo>
                    <a:pt x="95" y="261"/>
                    <a:pt x="95" y="261"/>
                    <a:pt x="95" y="261"/>
                  </a:cubicBezTo>
                  <a:cubicBezTo>
                    <a:pt x="97" y="264"/>
                    <a:pt x="97" y="264"/>
                    <a:pt x="97" y="264"/>
                  </a:cubicBezTo>
                  <a:cubicBezTo>
                    <a:pt x="97" y="264"/>
                    <a:pt x="97" y="265"/>
                    <a:pt x="97" y="265"/>
                  </a:cubicBezTo>
                  <a:cubicBezTo>
                    <a:pt x="97" y="264"/>
                    <a:pt x="96" y="264"/>
                    <a:pt x="96" y="264"/>
                  </a:cubicBezTo>
                  <a:cubicBezTo>
                    <a:pt x="92" y="261"/>
                    <a:pt x="92" y="261"/>
                    <a:pt x="92" y="261"/>
                  </a:cubicBezTo>
                  <a:cubicBezTo>
                    <a:pt x="91" y="261"/>
                    <a:pt x="91" y="261"/>
                    <a:pt x="91" y="261"/>
                  </a:cubicBezTo>
                  <a:cubicBezTo>
                    <a:pt x="87" y="263"/>
                    <a:pt x="87" y="263"/>
                    <a:pt x="87" y="263"/>
                  </a:cubicBezTo>
                  <a:cubicBezTo>
                    <a:pt x="83" y="264"/>
                    <a:pt x="83" y="264"/>
                    <a:pt x="83" y="264"/>
                  </a:cubicBezTo>
                  <a:cubicBezTo>
                    <a:pt x="82" y="262"/>
                    <a:pt x="82" y="262"/>
                    <a:pt x="82" y="262"/>
                  </a:cubicBezTo>
                  <a:cubicBezTo>
                    <a:pt x="80" y="262"/>
                    <a:pt x="80" y="262"/>
                    <a:pt x="80" y="262"/>
                  </a:cubicBezTo>
                  <a:cubicBezTo>
                    <a:pt x="81" y="263"/>
                    <a:pt x="81" y="263"/>
                    <a:pt x="81" y="263"/>
                  </a:cubicBezTo>
                  <a:cubicBezTo>
                    <a:pt x="79" y="264"/>
                    <a:pt x="78" y="264"/>
                    <a:pt x="76" y="265"/>
                  </a:cubicBezTo>
                  <a:cubicBezTo>
                    <a:pt x="74" y="265"/>
                    <a:pt x="74" y="265"/>
                    <a:pt x="74" y="265"/>
                  </a:cubicBezTo>
                  <a:cubicBezTo>
                    <a:pt x="74" y="266"/>
                    <a:pt x="73" y="266"/>
                    <a:pt x="73" y="267"/>
                  </a:cubicBezTo>
                  <a:cubicBezTo>
                    <a:pt x="73" y="266"/>
                    <a:pt x="73" y="266"/>
                    <a:pt x="73" y="266"/>
                  </a:cubicBezTo>
                  <a:cubicBezTo>
                    <a:pt x="75" y="265"/>
                    <a:pt x="75" y="265"/>
                    <a:pt x="75" y="265"/>
                  </a:cubicBezTo>
                  <a:cubicBezTo>
                    <a:pt x="77" y="263"/>
                    <a:pt x="77" y="263"/>
                    <a:pt x="77" y="263"/>
                  </a:cubicBezTo>
                  <a:cubicBezTo>
                    <a:pt x="75" y="262"/>
                    <a:pt x="75" y="262"/>
                    <a:pt x="75" y="262"/>
                  </a:cubicBezTo>
                  <a:cubicBezTo>
                    <a:pt x="73" y="263"/>
                    <a:pt x="73" y="263"/>
                    <a:pt x="73" y="263"/>
                  </a:cubicBezTo>
                  <a:cubicBezTo>
                    <a:pt x="72" y="262"/>
                    <a:pt x="72" y="261"/>
                    <a:pt x="72" y="259"/>
                  </a:cubicBezTo>
                  <a:cubicBezTo>
                    <a:pt x="71" y="259"/>
                    <a:pt x="71" y="259"/>
                    <a:pt x="71" y="259"/>
                  </a:cubicBezTo>
                  <a:cubicBezTo>
                    <a:pt x="69" y="259"/>
                    <a:pt x="69" y="259"/>
                    <a:pt x="69" y="259"/>
                  </a:cubicBezTo>
                  <a:cubicBezTo>
                    <a:pt x="65" y="260"/>
                    <a:pt x="65" y="260"/>
                    <a:pt x="65" y="260"/>
                  </a:cubicBezTo>
                  <a:cubicBezTo>
                    <a:pt x="66" y="261"/>
                    <a:pt x="66" y="262"/>
                    <a:pt x="65" y="264"/>
                  </a:cubicBezTo>
                  <a:cubicBezTo>
                    <a:pt x="67" y="266"/>
                    <a:pt x="67" y="266"/>
                    <a:pt x="67" y="266"/>
                  </a:cubicBezTo>
                  <a:cubicBezTo>
                    <a:pt x="67" y="267"/>
                    <a:pt x="67" y="267"/>
                    <a:pt x="67" y="267"/>
                  </a:cubicBezTo>
                  <a:cubicBezTo>
                    <a:pt x="68" y="267"/>
                    <a:pt x="68" y="267"/>
                    <a:pt x="68" y="267"/>
                  </a:cubicBezTo>
                  <a:cubicBezTo>
                    <a:pt x="69" y="267"/>
                    <a:pt x="69" y="267"/>
                    <a:pt x="69" y="267"/>
                  </a:cubicBezTo>
                  <a:cubicBezTo>
                    <a:pt x="69" y="269"/>
                    <a:pt x="69" y="269"/>
                    <a:pt x="69" y="269"/>
                  </a:cubicBezTo>
                  <a:cubicBezTo>
                    <a:pt x="70" y="269"/>
                    <a:pt x="70" y="269"/>
                    <a:pt x="70" y="269"/>
                  </a:cubicBezTo>
                  <a:cubicBezTo>
                    <a:pt x="73" y="267"/>
                    <a:pt x="73" y="267"/>
                    <a:pt x="73" y="267"/>
                  </a:cubicBezTo>
                  <a:cubicBezTo>
                    <a:pt x="72" y="268"/>
                    <a:pt x="71" y="269"/>
                    <a:pt x="70" y="270"/>
                  </a:cubicBezTo>
                  <a:cubicBezTo>
                    <a:pt x="70" y="269"/>
                    <a:pt x="70" y="269"/>
                    <a:pt x="70" y="269"/>
                  </a:cubicBezTo>
                  <a:cubicBezTo>
                    <a:pt x="70" y="272"/>
                    <a:pt x="70" y="272"/>
                    <a:pt x="70" y="272"/>
                  </a:cubicBezTo>
                  <a:cubicBezTo>
                    <a:pt x="68" y="273"/>
                    <a:pt x="66" y="275"/>
                    <a:pt x="64" y="275"/>
                  </a:cubicBezTo>
                  <a:cubicBezTo>
                    <a:pt x="63" y="277"/>
                    <a:pt x="62" y="278"/>
                    <a:pt x="61" y="280"/>
                  </a:cubicBezTo>
                  <a:cubicBezTo>
                    <a:pt x="65" y="279"/>
                    <a:pt x="65" y="279"/>
                    <a:pt x="65" y="279"/>
                  </a:cubicBezTo>
                  <a:cubicBezTo>
                    <a:pt x="66" y="280"/>
                    <a:pt x="66" y="280"/>
                    <a:pt x="66" y="280"/>
                  </a:cubicBezTo>
                  <a:cubicBezTo>
                    <a:pt x="67" y="278"/>
                    <a:pt x="67" y="278"/>
                    <a:pt x="67" y="278"/>
                  </a:cubicBezTo>
                  <a:cubicBezTo>
                    <a:pt x="69" y="277"/>
                    <a:pt x="69" y="277"/>
                    <a:pt x="69" y="277"/>
                  </a:cubicBezTo>
                  <a:cubicBezTo>
                    <a:pt x="70" y="277"/>
                    <a:pt x="70" y="277"/>
                    <a:pt x="70" y="277"/>
                  </a:cubicBezTo>
                  <a:cubicBezTo>
                    <a:pt x="72" y="276"/>
                    <a:pt x="72" y="276"/>
                    <a:pt x="72" y="276"/>
                  </a:cubicBezTo>
                  <a:cubicBezTo>
                    <a:pt x="75" y="276"/>
                    <a:pt x="75" y="276"/>
                    <a:pt x="75" y="276"/>
                  </a:cubicBezTo>
                  <a:cubicBezTo>
                    <a:pt x="74" y="277"/>
                    <a:pt x="74" y="277"/>
                    <a:pt x="74" y="277"/>
                  </a:cubicBezTo>
                  <a:cubicBezTo>
                    <a:pt x="75" y="279"/>
                    <a:pt x="75" y="279"/>
                    <a:pt x="75" y="279"/>
                  </a:cubicBezTo>
                  <a:cubicBezTo>
                    <a:pt x="74" y="279"/>
                    <a:pt x="74" y="279"/>
                    <a:pt x="74" y="279"/>
                  </a:cubicBezTo>
                  <a:cubicBezTo>
                    <a:pt x="76" y="282"/>
                    <a:pt x="76" y="282"/>
                    <a:pt x="76" y="282"/>
                  </a:cubicBezTo>
                  <a:cubicBezTo>
                    <a:pt x="75" y="284"/>
                    <a:pt x="75" y="285"/>
                    <a:pt x="74" y="286"/>
                  </a:cubicBezTo>
                  <a:cubicBezTo>
                    <a:pt x="76" y="289"/>
                    <a:pt x="76" y="289"/>
                    <a:pt x="76" y="289"/>
                  </a:cubicBezTo>
                  <a:cubicBezTo>
                    <a:pt x="78" y="288"/>
                    <a:pt x="78" y="288"/>
                    <a:pt x="78" y="288"/>
                  </a:cubicBezTo>
                  <a:cubicBezTo>
                    <a:pt x="76" y="289"/>
                    <a:pt x="76" y="289"/>
                    <a:pt x="76" y="289"/>
                  </a:cubicBezTo>
                  <a:cubicBezTo>
                    <a:pt x="76" y="293"/>
                    <a:pt x="74" y="297"/>
                    <a:pt x="70" y="299"/>
                  </a:cubicBezTo>
                  <a:cubicBezTo>
                    <a:pt x="69" y="300"/>
                    <a:pt x="69" y="300"/>
                    <a:pt x="69" y="300"/>
                  </a:cubicBezTo>
                  <a:cubicBezTo>
                    <a:pt x="66" y="302"/>
                    <a:pt x="66" y="302"/>
                    <a:pt x="66" y="302"/>
                  </a:cubicBezTo>
                  <a:cubicBezTo>
                    <a:pt x="63" y="302"/>
                    <a:pt x="63" y="302"/>
                    <a:pt x="63" y="302"/>
                  </a:cubicBezTo>
                  <a:cubicBezTo>
                    <a:pt x="62" y="302"/>
                    <a:pt x="61" y="303"/>
                    <a:pt x="60" y="304"/>
                  </a:cubicBezTo>
                  <a:cubicBezTo>
                    <a:pt x="59" y="305"/>
                    <a:pt x="59" y="305"/>
                    <a:pt x="59" y="305"/>
                  </a:cubicBezTo>
                  <a:cubicBezTo>
                    <a:pt x="59" y="306"/>
                    <a:pt x="59" y="306"/>
                    <a:pt x="59" y="306"/>
                  </a:cubicBezTo>
                  <a:cubicBezTo>
                    <a:pt x="57" y="305"/>
                    <a:pt x="57" y="305"/>
                    <a:pt x="57" y="305"/>
                  </a:cubicBezTo>
                  <a:cubicBezTo>
                    <a:pt x="56" y="306"/>
                    <a:pt x="56" y="306"/>
                    <a:pt x="56" y="306"/>
                  </a:cubicBezTo>
                  <a:cubicBezTo>
                    <a:pt x="55" y="306"/>
                    <a:pt x="55" y="306"/>
                    <a:pt x="55" y="306"/>
                  </a:cubicBezTo>
                  <a:cubicBezTo>
                    <a:pt x="53" y="306"/>
                    <a:pt x="53" y="306"/>
                    <a:pt x="53" y="306"/>
                  </a:cubicBezTo>
                  <a:cubicBezTo>
                    <a:pt x="53" y="307"/>
                    <a:pt x="53" y="307"/>
                    <a:pt x="53" y="307"/>
                  </a:cubicBezTo>
                  <a:cubicBezTo>
                    <a:pt x="52" y="308"/>
                    <a:pt x="50" y="309"/>
                    <a:pt x="49" y="309"/>
                  </a:cubicBezTo>
                  <a:cubicBezTo>
                    <a:pt x="48" y="311"/>
                    <a:pt x="48" y="311"/>
                    <a:pt x="48" y="311"/>
                  </a:cubicBezTo>
                  <a:cubicBezTo>
                    <a:pt x="52" y="311"/>
                    <a:pt x="52" y="311"/>
                    <a:pt x="52" y="311"/>
                  </a:cubicBezTo>
                  <a:cubicBezTo>
                    <a:pt x="52" y="313"/>
                    <a:pt x="52" y="313"/>
                    <a:pt x="52" y="313"/>
                  </a:cubicBezTo>
                  <a:cubicBezTo>
                    <a:pt x="50" y="315"/>
                    <a:pt x="50" y="315"/>
                    <a:pt x="50" y="315"/>
                  </a:cubicBezTo>
                  <a:cubicBezTo>
                    <a:pt x="51" y="316"/>
                    <a:pt x="51" y="316"/>
                    <a:pt x="51" y="316"/>
                  </a:cubicBezTo>
                  <a:cubicBezTo>
                    <a:pt x="51" y="316"/>
                    <a:pt x="51" y="316"/>
                    <a:pt x="51" y="316"/>
                  </a:cubicBezTo>
                  <a:cubicBezTo>
                    <a:pt x="53" y="316"/>
                    <a:pt x="55" y="316"/>
                    <a:pt x="57" y="316"/>
                  </a:cubicBezTo>
                  <a:cubicBezTo>
                    <a:pt x="57" y="315"/>
                    <a:pt x="57" y="315"/>
                    <a:pt x="57" y="315"/>
                  </a:cubicBezTo>
                  <a:cubicBezTo>
                    <a:pt x="56" y="314"/>
                    <a:pt x="56" y="314"/>
                    <a:pt x="56" y="314"/>
                  </a:cubicBezTo>
                  <a:cubicBezTo>
                    <a:pt x="58" y="314"/>
                    <a:pt x="58" y="314"/>
                    <a:pt x="58" y="314"/>
                  </a:cubicBezTo>
                  <a:cubicBezTo>
                    <a:pt x="57" y="315"/>
                    <a:pt x="57" y="315"/>
                    <a:pt x="57" y="315"/>
                  </a:cubicBezTo>
                  <a:cubicBezTo>
                    <a:pt x="58" y="316"/>
                    <a:pt x="58" y="316"/>
                    <a:pt x="58" y="316"/>
                  </a:cubicBezTo>
                  <a:cubicBezTo>
                    <a:pt x="54" y="317"/>
                    <a:pt x="54" y="317"/>
                    <a:pt x="54" y="317"/>
                  </a:cubicBezTo>
                  <a:cubicBezTo>
                    <a:pt x="52" y="317"/>
                    <a:pt x="52" y="317"/>
                    <a:pt x="52" y="317"/>
                  </a:cubicBezTo>
                  <a:cubicBezTo>
                    <a:pt x="53" y="318"/>
                    <a:pt x="53" y="318"/>
                    <a:pt x="53" y="318"/>
                  </a:cubicBezTo>
                  <a:cubicBezTo>
                    <a:pt x="54" y="319"/>
                    <a:pt x="54" y="319"/>
                    <a:pt x="54" y="319"/>
                  </a:cubicBezTo>
                  <a:cubicBezTo>
                    <a:pt x="56" y="320"/>
                    <a:pt x="56" y="320"/>
                    <a:pt x="56" y="320"/>
                  </a:cubicBezTo>
                  <a:cubicBezTo>
                    <a:pt x="58" y="318"/>
                    <a:pt x="58" y="318"/>
                    <a:pt x="58" y="318"/>
                  </a:cubicBezTo>
                  <a:cubicBezTo>
                    <a:pt x="61" y="318"/>
                    <a:pt x="61" y="318"/>
                    <a:pt x="61" y="318"/>
                  </a:cubicBezTo>
                  <a:cubicBezTo>
                    <a:pt x="62" y="316"/>
                    <a:pt x="62" y="316"/>
                    <a:pt x="62" y="316"/>
                  </a:cubicBezTo>
                  <a:cubicBezTo>
                    <a:pt x="64" y="315"/>
                    <a:pt x="64" y="315"/>
                    <a:pt x="64" y="315"/>
                  </a:cubicBezTo>
                  <a:cubicBezTo>
                    <a:pt x="67" y="316"/>
                    <a:pt x="67" y="316"/>
                    <a:pt x="67" y="316"/>
                  </a:cubicBezTo>
                  <a:cubicBezTo>
                    <a:pt x="67" y="315"/>
                    <a:pt x="67" y="315"/>
                    <a:pt x="67" y="315"/>
                  </a:cubicBezTo>
                  <a:cubicBezTo>
                    <a:pt x="68" y="315"/>
                    <a:pt x="68" y="315"/>
                    <a:pt x="68" y="315"/>
                  </a:cubicBezTo>
                  <a:cubicBezTo>
                    <a:pt x="70" y="316"/>
                    <a:pt x="70" y="316"/>
                    <a:pt x="70" y="316"/>
                  </a:cubicBezTo>
                  <a:cubicBezTo>
                    <a:pt x="68" y="316"/>
                    <a:pt x="68" y="316"/>
                    <a:pt x="68" y="316"/>
                  </a:cubicBezTo>
                  <a:cubicBezTo>
                    <a:pt x="70" y="318"/>
                    <a:pt x="70" y="318"/>
                    <a:pt x="70" y="318"/>
                  </a:cubicBezTo>
                  <a:cubicBezTo>
                    <a:pt x="72" y="317"/>
                    <a:pt x="72" y="317"/>
                    <a:pt x="72" y="317"/>
                  </a:cubicBezTo>
                  <a:cubicBezTo>
                    <a:pt x="75" y="318"/>
                    <a:pt x="75" y="318"/>
                    <a:pt x="75" y="318"/>
                  </a:cubicBezTo>
                  <a:cubicBezTo>
                    <a:pt x="75" y="319"/>
                    <a:pt x="75" y="319"/>
                    <a:pt x="75" y="319"/>
                  </a:cubicBezTo>
                  <a:cubicBezTo>
                    <a:pt x="72" y="319"/>
                    <a:pt x="72" y="319"/>
                    <a:pt x="72" y="319"/>
                  </a:cubicBezTo>
                  <a:cubicBezTo>
                    <a:pt x="71" y="319"/>
                    <a:pt x="71" y="319"/>
                    <a:pt x="71" y="319"/>
                  </a:cubicBezTo>
                  <a:cubicBezTo>
                    <a:pt x="70" y="320"/>
                    <a:pt x="70" y="320"/>
                    <a:pt x="70" y="320"/>
                  </a:cubicBezTo>
                  <a:cubicBezTo>
                    <a:pt x="70" y="322"/>
                    <a:pt x="70" y="322"/>
                    <a:pt x="70" y="322"/>
                  </a:cubicBezTo>
                  <a:cubicBezTo>
                    <a:pt x="72" y="322"/>
                    <a:pt x="72" y="322"/>
                    <a:pt x="72" y="322"/>
                  </a:cubicBezTo>
                  <a:cubicBezTo>
                    <a:pt x="74" y="321"/>
                    <a:pt x="74" y="321"/>
                    <a:pt x="74" y="321"/>
                  </a:cubicBezTo>
                  <a:cubicBezTo>
                    <a:pt x="77" y="322"/>
                    <a:pt x="77" y="322"/>
                    <a:pt x="77" y="322"/>
                  </a:cubicBezTo>
                  <a:cubicBezTo>
                    <a:pt x="77" y="321"/>
                    <a:pt x="77" y="321"/>
                    <a:pt x="77" y="321"/>
                  </a:cubicBezTo>
                  <a:cubicBezTo>
                    <a:pt x="77" y="320"/>
                    <a:pt x="77" y="320"/>
                    <a:pt x="77" y="320"/>
                  </a:cubicBezTo>
                  <a:cubicBezTo>
                    <a:pt x="80" y="320"/>
                    <a:pt x="80" y="320"/>
                    <a:pt x="80" y="320"/>
                  </a:cubicBezTo>
                  <a:cubicBezTo>
                    <a:pt x="81" y="321"/>
                    <a:pt x="81" y="321"/>
                    <a:pt x="81" y="321"/>
                  </a:cubicBezTo>
                  <a:cubicBezTo>
                    <a:pt x="82" y="324"/>
                    <a:pt x="82" y="324"/>
                    <a:pt x="82" y="324"/>
                  </a:cubicBezTo>
                  <a:cubicBezTo>
                    <a:pt x="84" y="325"/>
                    <a:pt x="84" y="325"/>
                    <a:pt x="84" y="325"/>
                  </a:cubicBezTo>
                  <a:cubicBezTo>
                    <a:pt x="87" y="327"/>
                    <a:pt x="87" y="327"/>
                    <a:pt x="87" y="327"/>
                  </a:cubicBezTo>
                  <a:cubicBezTo>
                    <a:pt x="89" y="328"/>
                    <a:pt x="92" y="328"/>
                    <a:pt x="95" y="327"/>
                  </a:cubicBezTo>
                  <a:cubicBezTo>
                    <a:pt x="95" y="325"/>
                    <a:pt x="95" y="325"/>
                    <a:pt x="95" y="325"/>
                  </a:cubicBezTo>
                  <a:cubicBezTo>
                    <a:pt x="96" y="324"/>
                    <a:pt x="98" y="323"/>
                    <a:pt x="99" y="322"/>
                  </a:cubicBezTo>
                  <a:cubicBezTo>
                    <a:pt x="100" y="322"/>
                    <a:pt x="100" y="322"/>
                    <a:pt x="100" y="322"/>
                  </a:cubicBezTo>
                  <a:cubicBezTo>
                    <a:pt x="102" y="322"/>
                    <a:pt x="103" y="322"/>
                    <a:pt x="105" y="321"/>
                  </a:cubicBezTo>
                  <a:cubicBezTo>
                    <a:pt x="106" y="320"/>
                    <a:pt x="106" y="320"/>
                    <a:pt x="106" y="320"/>
                  </a:cubicBezTo>
                  <a:cubicBezTo>
                    <a:pt x="110" y="316"/>
                    <a:pt x="110" y="316"/>
                    <a:pt x="110" y="316"/>
                  </a:cubicBezTo>
                  <a:cubicBezTo>
                    <a:pt x="110" y="316"/>
                    <a:pt x="110" y="316"/>
                    <a:pt x="110" y="316"/>
                  </a:cubicBezTo>
                  <a:cubicBezTo>
                    <a:pt x="108" y="319"/>
                    <a:pt x="106" y="321"/>
                    <a:pt x="105" y="324"/>
                  </a:cubicBezTo>
                  <a:cubicBezTo>
                    <a:pt x="103" y="325"/>
                    <a:pt x="103" y="325"/>
                    <a:pt x="103" y="325"/>
                  </a:cubicBezTo>
                  <a:cubicBezTo>
                    <a:pt x="101" y="326"/>
                    <a:pt x="99" y="328"/>
                    <a:pt x="98" y="330"/>
                  </a:cubicBezTo>
                  <a:cubicBezTo>
                    <a:pt x="99" y="333"/>
                    <a:pt x="99" y="333"/>
                    <a:pt x="99" y="333"/>
                  </a:cubicBezTo>
                  <a:cubicBezTo>
                    <a:pt x="98" y="334"/>
                    <a:pt x="98" y="334"/>
                    <a:pt x="98" y="334"/>
                  </a:cubicBezTo>
                  <a:cubicBezTo>
                    <a:pt x="97" y="334"/>
                    <a:pt x="97" y="334"/>
                    <a:pt x="97" y="334"/>
                  </a:cubicBezTo>
                  <a:cubicBezTo>
                    <a:pt x="95" y="334"/>
                    <a:pt x="93" y="334"/>
                    <a:pt x="90" y="334"/>
                  </a:cubicBezTo>
                  <a:cubicBezTo>
                    <a:pt x="89" y="334"/>
                    <a:pt x="89" y="334"/>
                    <a:pt x="89" y="334"/>
                  </a:cubicBezTo>
                  <a:cubicBezTo>
                    <a:pt x="86" y="333"/>
                    <a:pt x="84" y="333"/>
                    <a:pt x="82" y="332"/>
                  </a:cubicBezTo>
                  <a:cubicBezTo>
                    <a:pt x="78" y="333"/>
                    <a:pt x="75" y="333"/>
                    <a:pt x="71" y="334"/>
                  </a:cubicBezTo>
                  <a:cubicBezTo>
                    <a:pt x="71" y="335"/>
                    <a:pt x="71" y="335"/>
                    <a:pt x="71" y="335"/>
                  </a:cubicBezTo>
                  <a:cubicBezTo>
                    <a:pt x="72" y="338"/>
                    <a:pt x="72" y="338"/>
                    <a:pt x="72" y="338"/>
                  </a:cubicBezTo>
                  <a:cubicBezTo>
                    <a:pt x="69" y="341"/>
                    <a:pt x="69" y="341"/>
                    <a:pt x="69" y="341"/>
                  </a:cubicBezTo>
                  <a:cubicBezTo>
                    <a:pt x="67" y="340"/>
                    <a:pt x="66" y="340"/>
                    <a:pt x="65" y="340"/>
                  </a:cubicBezTo>
                  <a:cubicBezTo>
                    <a:pt x="64" y="342"/>
                    <a:pt x="64" y="344"/>
                    <a:pt x="64" y="347"/>
                  </a:cubicBezTo>
                  <a:cubicBezTo>
                    <a:pt x="63" y="349"/>
                    <a:pt x="61" y="350"/>
                    <a:pt x="59" y="352"/>
                  </a:cubicBezTo>
                  <a:cubicBezTo>
                    <a:pt x="58" y="354"/>
                    <a:pt x="58" y="354"/>
                    <a:pt x="58" y="354"/>
                  </a:cubicBezTo>
                  <a:cubicBezTo>
                    <a:pt x="55" y="354"/>
                    <a:pt x="55" y="354"/>
                    <a:pt x="55" y="354"/>
                  </a:cubicBezTo>
                  <a:cubicBezTo>
                    <a:pt x="55" y="355"/>
                    <a:pt x="55" y="355"/>
                    <a:pt x="55" y="355"/>
                  </a:cubicBezTo>
                  <a:cubicBezTo>
                    <a:pt x="57" y="356"/>
                    <a:pt x="57" y="356"/>
                    <a:pt x="57" y="356"/>
                  </a:cubicBezTo>
                  <a:cubicBezTo>
                    <a:pt x="55" y="356"/>
                    <a:pt x="55" y="356"/>
                    <a:pt x="55" y="356"/>
                  </a:cubicBezTo>
                  <a:cubicBezTo>
                    <a:pt x="55" y="355"/>
                    <a:pt x="55" y="355"/>
                    <a:pt x="55" y="355"/>
                  </a:cubicBezTo>
                  <a:cubicBezTo>
                    <a:pt x="53" y="356"/>
                    <a:pt x="53" y="356"/>
                    <a:pt x="53" y="356"/>
                  </a:cubicBezTo>
                  <a:cubicBezTo>
                    <a:pt x="52" y="359"/>
                    <a:pt x="52" y="359"/>
                    <a:pt x="52" y="359"/>
                  </a:cubicBezTo>
                  <a:cubicBezTo>
                    <a:pt x="50" y="360"/>
                    <a:pt x="50" y="360"/>
                    <a:pt x="50" y="360"/>
                  </a:cubicBezTo>
                  <a:cubicBezTo>
                    <a:pt x="50" y="362"/>
                    <a:pt x="50" y="362"/>
                    <a:pt x="50" y="362"/>
                  </a:cubicBezTo>
                  <a:cubicBezTo>
                    <a:pt x="46" y="365"/>
                    <a:pt x="46" y="365"/>
                    <a:pt x="46" y="365"/>
                  </a:cubicBezTo>
                  <a:cubicBezTo>
                    <a:pt x="44" y="365"/>
                    <a:pt x="44" y="365"/>
                    <a:pt x="44" y="365"/>
                  </a:cubicBezTo>
                  <a:cubicBezTo>
                    <a:pt x="43" y="367"/>
                    <a:pt x="43" y="367"/>
                    <a:pt x="43" y="367"/>
                  </a:cubicBezTo>
                  <a:cubicBezTo>
                    <a:pt x="42" y="366"/>
                    <a:pt x="42" y="366"/>
                    <a:pt x="42" y="366"/>
                  </a:cubicBezTo>
                  <a:cubicBezTo>
                    <a:pt x="38" y="368"/>
                    <a:pt x="38" y="368"/>
                    <a:pt x="38" y="368"/>
                  </a:cubicBezTo>
                  <a:cubicBezTo>
                    <a:pt x="37" y="369"/>
                    <a:pt x="37" y="369"/>
                    <a:pt x="37" y="369"/>
                  </a:cubicBezTo>
                  <a:cubicBezTo>
                    <a:pt x="37" y="371"/>
                    <a:pt x="37" y="371"/>
                    <a:pt x="37" y="371"/>
                  </a:cubicBezTo>
                  <a:cubicBezTo>
                    <a:pt x="40" y="371"/>
                    <a:pt x="40" y="371"/>
                    <a:pt x="40" y="371"/>
                  </a:cubicBezTo>
                  <a:cubicBezTo>
                    <a:pt x="41" y="370"/>
                    <a:pt x="41" y="370"/>
                    <a:pt x="41" y="370"/>
                  </a:cubicBezTo>
                  <a:cubicBezTo>
                    <a:pt x="42" y="369"/>
                    <a:pt x="42" y="369"/>
                    <a:pt x="42" y="369"/>
                  </a:cubicBezTo>
                  <a:cubicBezTo>
                    <a:pt x="46" y="371"/>
                    <a:pt x="46" y="371"/>
                    <a:pt x="46" y="371"/>
                  </a:cubicBezTo>
                  <a:cubicBezTo>
                    <a:pt x="49" y="375"/>
                    <a:pt x="49" y="375"/>
                    <a:pt x="49" y="375"/>
                  </a:cubicBezTo>
                  <a:cubicBezTo>
                    <a:pt x="50" y="373"/>
                    <a:pt x="50" y="373"/>
                    <a:pt x="50" y="373"/>
                  </a:cubicBezTo>
                  <a:cubicBezTo>
                    <a:pt x="51" y="373"/>
                    <a:pt x="51" y="373"/>
                    <a:pt x="51" y="373"/>
                  </a:cubicBezTo>
                  <a:cubicBezTo>
                    <a:pt x="52" y="372"/>
                    <a:pt x="52" y="372"/>
                    <a:pt x="52" y="372"/>
                  </a:cubicBezTo>
                  <a:cubicBezTo>
                    <a:pt x="51" y="370"/>
                    <a:pt x="51" y="370"/>
                    <a:pt x="51" y="370"/>
                  </a:cubicBezTo>
                  <a:cubicBezTo>
                    <a:pt x="52" y="367"/>
                    <a:pt x="52" y="367"/>
                    <a:pt x="52" y="367"/>
                  </a:cubicBezTo>
                  <a:cubicBezTo>
                    <a:pt x="53" y="369"/>
                    <a:pt x="53" y="369"/>
                    <a:pt x="53" y="369"/>
                  </a:cubicBezTo>
                  <a:cubicBezTo>
                    <a:pt x="54" y="367"/>
                    <a:pt x="54" y="367"/>
                    <a:pt x="54" y="367"/>
                  </a:cubicBezTo>
                  <a:cubicBezTo>
                    <a:pt x="57" y="366"/>
                    <a:pt x="57" y="366"/>
                    <a:pt x="57" y="366"/>
                  </a:cubicBezTo>
                  <a:cubicBezTo>
                    <a:pt x="58" y="366"/>
                    <a:pt x="58" y="366"/>
                    <a:pt x="58" y="366"/>
                  </a:cubicBezTo>
                  <a:cubicBezTo>
                    <a:pt x="59" y="363"/>
                    <a:pt x="59" y="363"/>
                    <a:pt x="59" y="363"/>
                  </a:cubicBezTo>
                  <a:cubicBezTo>
                    <a:pt x="60" y="362"/>
                    <a:pt x="60" y="362"/>
                    <a:pt x="60" y="362"/>
                  </a:cubicBezTo>
                  <a:cubicBezTo>
                    <a:pt x="61" y="363"/>
                    <a:pt x="61" y="363"/>
                    <a:pt x="61" y="363"/>
                  </a:cubicBezTo>
                  <a:cubicBezTo>
                    <a:pt x="65" y="363"/>
                    <a:pt x="65" y="363"/>
                    <a:pt x="65" y="363"/>
                  </a:cubicBezTo>
                  <a:cubicBezTo>
                    <a:pt x="67" y="362"/>
                    <a:pt x="67" y="362"/>
                    <a:pt x="67" y="362"/>
                  </a:cubicBezTo>
                  <a:cubicBezTo>
                    <a:pt x="70" y="362"/>
                    <a:pt x="70" y="362"/>
                    <a:pt x="70" y="362"/>
                  </a:cubicBezTo>
                  <a:cubicBezTo>
                    <a:pt x="71" y="363"/>
                    <a:pt x="71" y="363"/>
                    <a:pt x="71" y="363"/>
                  </a:cubicBezTo>
                  <a:cubicBezTo>
                    <a:pt x="72" y="362"/>
                    <a:pt x="72" y="362"/>
                    <a:pt x="72" y="362"/>
                  </a:cubicBezTo>
                  <a:cubicBezTo>
                    <a:pt x="70" y="361"/>
                    <a:pt x="70" y="361"/>
                    <a:pt x="70" y="361"/>
                  </a:cubicBezTo>
                  <a:cubicBezTo>
                    <a:pt x="71" y="361"/>
                    <a:pt x="71" y="361"/>
                    <a:pt x="71" y="361"/>
                  </a:cubicBezTo>
                  <a:cubicBezTo>
                    <a:pt x="71" y="359"/>
                    <a:pt x="71" y="359"/>
                    <a:pt x="71" y="359"/>
                  </a:cubicBezTo>
                  <a:cubicBezTo>
                    <a:pt x="72" y="359"/>
                    <a:pt x="72" y="359"/>
                    <a:pt x="72" y="359"/>
                  </a:cubicBezTo>
                  <a:cubicBezTo>
                    <a:pt x="72" y="360"/>
                    <a:pt x="72" y="360"/>
                    <a:pt x="72" y="360"/>
                  </a:cubicBezTo>
                  <a:cubicBezTo>
                    <a:pt x="72" y="361"/>
                    <a:pt x="72" y="361"/>
                    <a:pt x="72" y="361"/>
                  </a:cubicBezTo>
                  <a:cubicBezTo>
                    <a:pt x="74" y="362"/>
                    <a:pt x="74" y="362"/>
                    <a:pt x="74" y="362"/>
                  </a:cubicBezTo>
                  <a:cubicBezTo>
                    <a:pt x="74" y="363"/>
                    <a:pt x="74" y="363"/>
                    <a:pt x="74" y="363"/>
                  </a:cubicBezTo>
                  <a:cubicBezTo>
                    <a:pt x="75" y="364"/>
                    <a:pt x="75" y="364"/>
                    <a:pt x="75" y="364"/>
                  </a:cubicBezTo>
                  <a:cubicBezTo>
                    <a:pt x="77" y="363"/>
                    <a:pt x="77" y="363"/>
                    <a:pt x="77" y="363"/>
                  </a:cubicBezTo>
                  <a:cubicBezTo>
                    <a:pt x="81" y="367"/>
                    <a:pt x="81" y="367"/>
                    <a:pt x="81" y="367"/>
                  </a:cubicBezTo>
                  <a:cubicBezTo>
                    <a:pt x="84" y="367"/>
                    <a:pt x="84" y="367"/>
                    <a:pt x="84" y="367"/>
                  </a:cubicBezTo>
                  <a:cubicBezTo>
                    <a:pt x="84" y="364"/>
                    <a:pt x="84" y="364"/>
                    <a:pt x="84" y="364"/>
                  </a:cubicBezTo>
                  <a:cubicBezTo>
                    <a:pt x="86" y="363"/>
                    <a:pt x="86" y="363"/>
                    <a:pt x="86" y="363"/>
                  </a:cubicBezTo>
                  <a:cubicBezTo>
                    <a:pt x="88" y="360"/>
                    <a:pt x="88" y="360"/>
                    <a:pt x="88" y="360"/>
                  </a:cubicBezTo>
                  <a:cubicBezTo>
                    <a:pt x="86" y="360"/>
                    <a:pt x="86" y="360"/>
                    <a:pt x="86" y="360"/>
                  </a:cubicBezTo>
                  <a:cubicBezTo>
                    <a:pt x="88" y="359"/>
                    <a:pt x="88" y="359"/>
                    <a:pt x="88" y="359"/>
                  </a:cubicBezTo>
                  <a:cubicBezTo>
                    <a:pt x="88" y="356"/>
                    <a:pt x="88" y="356"/>
                    <a:pt x="88" y="356"/>
                  </a:cubicBezTo>
                  <a:cubicBezTo>
                    <a:pt x="89" y="354"/>
                    <a:pt x="89" y="354"/>
                    <a:pt x="89" y="354"/>
                  </a:cubicBezTo>
                  <a:cubicBezTo>
                    <a:pt x="88" y="351"/>
                    <a:pt x="88" y="351"/>
                    <a:pt x="88" y="351"/>
                  </a:cubicBezTo>
                  <a:cubicBezTo>
                    <a:pt x="90" y="353"/>
                    <a:pt x="90" y="353"/>
                    <a:pt x="90" y="353"/>
                  </a:cubicBezTo>
                  <a:cubicBezTo>
                    <a:pt x="92" y="353"/>
                    <a:pt x="92" y="353"/>
                    <a:pt x="92" y="353"/>
                  </a:cubicBezTo>
                  <a:cubicBezTo>
                    <a:pt x="93" y="352"/>
                    <a:pt x="93" y="352"/>
                    <a:pt x="93" y="352"/>
                  </a:cubicBezTo>
                  <a:cubicBezTo>
                    <a:pt x="96" y="351"/>
                    <a:pt x="96" y="351"/>
                    <a:pt x="96" y="351"/>
                  </a:cubicBezTo>
                  <a:cubicBezTo>
                    <a:pt x="97" y="350"/>
                    <a:pt x="97" y="350"/>
                    <a:pt x="97" y="350"/>
                  </a:cubicBezTo>
                  <a:cubicBezTo>
                    <a:pt x="99" y="350"/>
                    <a:pt x="99" y="350"/>
                    <a:pt x="99" y="350"/>
                  </a:cubicBezTo>
                  <a:cubicBezTo>
                    <a:pt x="102" y="350"/>
                    <a:pt x="102" y="350"/>
                    <a:pt x="102" y="350"/>
                  </a:cubicBezTo>
                  <a:cubicBezTo>
                    <a:pt x="105" y="351"/>
                    <a:pt x="108" y="352"/>
                    <a:pt x="110" y="354"/>
                  </a:cubicBezTo>
                  <a:cubicBezTo>
                    <a:pt x="111" y="357"/>
                    <a:pt x="111" y="357"/>
                    <a:pt x="111" y="357"/>
                  </a:cubicBezTo>
                  <a:cubicBezTo>
                    <a:pt x="112" y="356"/>
                    <a:pt x="112" y="356"/>
                    <a:pt x="112" y="356"/>
                  </a:cubicBezTo>
                  <a:cubicBezTo>
                    <a:pt x="111" y="355"/>
                    <a:pt x="111" y="355"/>
                    <a:pt x="111" y="355"/>
                  </a:cubicBezTo>
                  <a:cubicBezTo>
                    <a:pt x="111" y="353"/>
                    <a:pt x="111" y="353"/>
                    <a:pt x="111" y="353"/>
                  </a:cubicBezTo>
                  <a:cubicBezTo>
                    <a:pt x="114" y="353"/>
                    <a:pt x="117" y="353"/>
                    <a:pt x="119" y="354"/>
                  </a:cubicBezTo>
                  <a:cubicBezTo>
                    <a:pt x="122" y="354"/>
                    <a:pt x="122" y="354"/>
                    <a:pt x="122" y="354"/>
                  </a:cubicBezTo>
                  <a:cubicBezTo>
                    <a:pt x="123" y="352"/>
                    <a:pt x="123" y="352"/>
                    <a:pt x="123" y="352"/>
                  </a:cubicBezTo>
                  <a:cubicBezTo>
                    <a:pt x="121" y="351"/>
                    <a:pt x="121" y="351"/>
                    <a:pt x="121" y="351"/>
                  </a:cubicBezTo>
                  <a:cubicBezTo>
                    <a:pt x="120" y="349"/>
                    <a:pt x="120" y="349"/>
                    <a:pt x="120" y="349"/>
                  </a:cubicBezTo>
                  <a:cubicBezTo>
                    <a:pt x="122" y="350"/>
                    <a:pt x="122" y="350"/>
                    <a:pt x="122" y="350"/>
                  </a:cubicBezTo>
                  <a:cubicBezTo>
                    <a:pt x="123" y="351"/>
                    <a:pt x="123" y="351"/>
                    <a:pt x="123" y="351"/>
                  </a:cubicBezTo>
                  <a:cubicBezTo>
                    <a:pt x="125" y="350"/>
                    <a:pt x="125" y="350"/>
                    <a:pt x="125" y="350"/>
                  </a:cubicBezTo>
                  <a:cubicBezTo>
                    <a:pt x="126" y="350"/>
                    <a:pt x="126" y="350"/>
                    <a:pt x="126" y="350"/>
                  </a:cubicBezTo>
                  <a:cubicBezTo>
                    <a:pt x="129" y="349"/>
                    <a:pt x="129" y="349"/>
                    <a:pt x="129" y="349"/>
                  </a:cubicBezTo>
                  <a:cubicBezTo>
                    <a:pt x="131" y="350"/>
                    <a:pt x="131" y="350"/>
                    <a:pt x="131" y="350"/>
                  </a:cubicBezTo>
                  <a:cubicBezTo>
                    <a:pt x="132" y="348"/>
                    <a:pt x="132" y="348"/>
                    <a:pt x="132" y="348"/>
                  </a:cubicBezTo>
                  <a:cubicBezTo>
                    <a:pt x="133" y="348"/>
                    <a:pt x="135" y="348"/>
                    <a:pt x="136" y="347"/>
                  </a:cubicBezTo>
                  <a:cubicBezTo>
                    <a:pt x="136" y="346"/>
                    <a:pt x="136" y="346"/>
                    <a:pt x="136" y="346"/>
                  </a:cubicBezTo>
                  <a:cubicBezTo>
                    <a:pt x="134" y="344"/>
                    <a:pt x="134" y="344"/>
                    <a:pt x="134" y="344"/>
                  </a:cubicBezTo>
                  <a:cubicBezTo>
                    <a:pt x="136" y="345"/>
                    <a:pt x="138" y="346"/>
                    <a:pt x="140" y="347"/>
                  </a:cubicBezTo>
                  <a:cubicBezTo>
                    <a:pt x="141" y="346"/>
                    <a:pt x="141" y="346"/>
                    <a:pt x="141" y="346"/>
                  </a:cubicBezTo>
                  <a:cubicBezTo>
                    <a:pt x="140" y="345"/>
                    <a:pt x="140" y="345"/>
                    <a:pt x="140" y="345"/>
                  </a:cubicBezTo>
                  <a:cubicBezTo>
                    <a:pt x="142" y="345"/>
                    <a:pt x="142" y="345"/>
                    <a:pt x="142" y="345"/>
                  </a:cubicBezTo>
                  <a:cubicBezTo>
                    <a:pt x="141" y="347"/>
                    <a:pt x="141" y="347"/>
                    <a:pt x="141" y="347"/>
                  </a:cubicBezTo>
                  <a:cubicBezTo>
                    <a:pt x="142" y="347"/>
                    <a:pt x="142" y="347"/>
                    <a:pt x="142" y="347"/>
                  </a:cubicBezTo>
                  <a:cubicBezTo>
                    <a:pt x="143" y="345"/>
                    <a:pt x="143" y="345"/>
                    <a:pt x="143" y="345"/>
                  </a:cubicBezTo>
                  <a:cubicBezTo>
                    <a:pt x="145" y="346"/>
                    <a:pt x="145" y="346"/>
                    <a:pt x="145" y="346"/>
                  </a:cubicBezTo>
                  <a:cubicBezTo>
                    <a:pt x="147" y="347"/>
                    <a:pt x="147" y="347"/>
                    <a:pt x="147" y="347"/>
                  </a:cubicBezTo>
                  <a:cubicBezTo>
                    <a:pt x="146" y="348"/>
                    <a:pt x="146" y="348"/>
                    <a:pt x="146" y="348"/>
                  </a:cubicBezTo>
                  <a:cubicBezTo>
                    <a:pt x="148" y="349"/>
                    <a:pt x="148" y="349"/>
                    <a:pt x="148" y="349"/>
                  </a:cubicBezTo>
                  <a:cubicBezTo>
                    <a:pt x="152" y="347"/>
                    <a:pt x="156" y="346"/>
                    <a:pt x="160" y="345"/>
                  </a:cubicBezTo>
                  <a:cubicBezTo>
                    <a:pt x="164" y="346"/>
                    <a:pt x="168" y="347"/>
                    <a:pt x="172" y="348"/>
                  </a:cubicBezTo>
                  <a:cubicBezTo>
                    <a:pt x="174" y="345"/>
                    <a:pt x="174" y="345"/>
                    <a:pt x="174" y="345"/>
                  </a:cubicBezTo>
                  <a:cubicBezTo>
                    <a:pt x="180" y="344"/>
                    <a:pt x="180" y="344"/>
                    <a:pt x="180" y="344"/>
                  </a:cubicBezTo>
                  <a:cubicBezTo>
                    <a:pt x="183" y="341"/>
                    <a:pt x="183" y="341"/>
                    <a:pt x="183" y="341"/>
                  </a:cubicBezTo>
                  <a:cubicBezTo>
                    <a:pt x="184" y="341"/>
                    <a:pt x="184" y="341"/>
                    <a:pt x="184" y="341"/>
                  </a:cubicBezTo>
                  <a:cubicBezTo>
                    <a:pt x="187" y="341"/>
                    <a:pt x="187" y="341"/>
                    <a:pt x="187" y="341"/>
                  </a:cubicBezTo>
                  <a:cubicBezTo>
                    <a:pt x="188" y="341"/>
                    <a:pt x="188" y="341"/>
                    <a:pt x="188" y="341"/>
                  </a:cubicBezTo>
                  <a:cubicBezTo>
                    <a:pt x="187" y="339"/>
                    <a:pt x="187" y="339"/>
                    <a:pt x="187" y="339"/>
                  </a:cubicBezTo>
                  <a:cubicBezTo>
                    <a:pt x="189" y="337"/>
                    <a:pt x="189" y="337"/>
                    <a:pt x="189" y="337"/>
                  </a:cubicBezTo>
                  <a:cubicBezTo>
                    <a:pt x="190" y="336"/>
                    <a:pt x="190" y="336"/>
                    <a:pt x="190" y="336"/>
                  </a:cubicBezTo>
                  <a:cubicBezTo>
                    <a:pt x="192" y="336"/>
                    <a:pt x="192" y="336"/>
                    <a:pt x="192" y="336"/>
                  </a:cubicBezTo>
                  <a:cubicBezTo>
                    <a:pt x="196" y="333"/>
                    <a:pt x="196" y="333"/>
                    <a:pt x="196" y="333"/>
                  </a:cubicBezTo>
                  <a:cubicBezTo>
                    <a:pt x="197" y="330"/>
                    <a:pt x="197" y="330"/>
                    <a:pt x="197" y="330"/>
                  </a:cubicBezTo>
                  <a:cubicBezTo>
                    <a:pt x="196" y="328"/>
                    <a:pt x="196" y="328"/>
                    <a:pt x="196" y="328"/>
                  </a:cubicBezTo>
                  <a:cubicBezTo>
                    <a:pt x="197" y="325"/>
                    <a:pt x="197" y="325"/>
                    <a:pt x="197" y="325"/>
                  </a:cubicBezTo>
                  <a:cubicBezTo>
                    <a:pt x="197" y="325"/>
                    <a:pt x="197" y="325"/>
                    <a:pt x="197" y="325"/>
                  </a:cubicBezTo>
                  <a:cubicBezTo>
                    <a:pt x="193" y="325"/>
                    <a:pt x="190" y="325"/>
                    <a:pt x="187" y="327"/>
                  </a:cubicBezTo>
                  <a:cubicBezTo>
                    <a:pt x="182" y="326"/>
                    <a:pt x="182" y="326"/>
                    <a:pt x="182" y="326"/>
                  </a:cubicBezTo>
                  <a:cubicBezTo>
                    <a:pt x="181" y="325"/>
                    <a:pt x="181" y="325"/>
                    <a:pt x="181" y="325"/>
                  </a:cubicBezTo>
                  <a:cubicBezTo>
                    <a:pt x="181" y="326"/>
                    <a:pt x="181" y="326"/>
                    <a:pt x="181" y="326"/>
                  </a:cubicBezTo>
                  <a:cubicBezTo>
                    <a:pt x="178" y="326"/>
                    <a:pt x="178" y="326"/>
                    <a:pt x="178" y="326"/>
                  </a:cubicBezTo>
                  <a:cubicBezTo>
                    <a:pt x="177" y="325"/>
                    <a:pt x="177" y="325"/>
                    <a:pt x="177" y="325"/>
                  </a:cubicBezTo>
                  <a:cubicBezTo>
                    <a:pt x="179" y="324"/>
                    <a:pt x="179" y="324"/>
                    <a:pt x="179" y="324"/>
                  </a:cubicBezTo>
                  <a:cubicBezTo>
                    <a:pt x="181" y="324"/>
                    <a:pt x="181" y="324"/>
                    <a:pt x="181" y="324"/>
                  </a:cubicBezTo>
                  <a:cubicBezTo>
                    <a:pt x="180" y="323"/>
                    <a:pt x="180" y="323"/>
                    <a:pt x="180" y="323"/>
                  </a:cubicBezTo>
                  <a:cubicBezTo>
                    <a:pt x="177" y="322"/>
                    <a:pt x="177" y="322"/>
                    <a:pt x="177" y="322"/>
                  </a:cubicBezTo>
                  <a:cubicBezTo>
                    <a:pt x="175" y="323"/>
                    <a:pt x="175" y="323"/>
                    <a:pt x="175" y="323"/>
                  </a:cubicBezTo>
                  <a:cubicBezTo>
                    <a:pt x="175" y="322"/>
                    <a:pt x="175" y="322"/>
                    <a:pt x="175" y="322"/>
                  </a:cubicBezTo>
                  <a:cubicBezTo>
                    <a:pt x="180" y="321"/>
                    <a:pt x="180" y="321"/>
                    <a:pt x="180" y="321"/>
                  </a:cubicBezTo>
                  <a:cubicBezTo>
                    <a:pt x="182" y="321"/>
                    <a:pt x="182" y="321"/>
                    <a:pt x="182" y="321"/>
                  </a:cubicBezTo>
                  <a:cubicBezTo>
                    <a:pt x="184" y="320"/>
                    <a:pt x="184" y="320"/>
                    <a:pt x="184" y="320"/>
                  </a:cubicBezTo>
                  <a:cubicBezTo>
                    <a:pt x="186" y="318"/>
                    <a:pt x="186" y="318"/>
                    <a:pt x="186" y="318"/>
                  </a:cubicBezTo>
                  <a:cubicBezTo>
                    <a:pt x="185" y="313"/>
                    <a:pt x="185" y="313"/>
                    <a:pt x="185" y="313"/>
                  </a:cubicBezTo>
                  <a:cubicBezTo>
                    <a:pt x="184" y="314"/>
                    <a:pt x="183" y="315"/>
                    <a:pt x="181" y="315"/>
                  </a:cubicBezTo>
                  <a:cubicBezTo>
                    <a:pt x="180" y="314"/>
                    <a:pt x="180" y="314"/>
                    <a:pt x="180" y="314"/>
                  </a:cubicBezTo>
                  <a:cubicBezTo>
                    <a:pt x="184" y="313"/>
                    <a:pt x="184" y="313"/>
                    <a:pt x="184" y="313"/>
                  </a:cubicBezTo>
                  <a:cubicBezTo>
                    <a:pt x="184" y="312"/>
                    <a:pt x="184" y="312"/>
                    <a:pt x="184" y="312"/>
                  </a:cubicBezTo>
                  <a:cubicBezTo>
                    <a:pt x="186" y="311"/>
                    <a:pt x="186" y="311"/>
                    <a:pt x="186" y="311"/>
                  </a:cubicBezTo>
                  <a:cubicBezTo>
                    <a:pt x="187" y="312"/>
                    <a:pt x="187" y="312"/>
                    <a:pt x="187" y="312"/>
                  </a:cubicBezTo>
                  <a:cubicBezTo>
                    <a:pt x="190" y="312"/>
                    <a:pt x="190" y="312"/>
                    <a:pt x="190" y="312"/>
                  </a:cubicBezTo>
                  <a:cubicBezTo>
                    <a:pt x="193" y="310"/>
                    <a:pt x="193" y="310"/>
                    <a:pt x="193" y="310"/>
                  </a:cubicBezTo>
                  <a:cubicBezTo>
                    <a:pt x="191" y="309"/>
                    <a:pt x="191" y="309"/>
                    <a:pt x="191" y="309"/>
                  </a:cubicBezTo>
                  <a:cubicBezTo>
                    <a:pt x="192" y="307"/>
                    <a:pt x="192" y="307"/>
                    <a:pt x="192" y="307"/>
                  </a:cubicBezTo>
                  <a:cubicBezTo>
                    <a:pt x="192" y="306"/>
                    <a:pt x="192" y="306"/>
                    <a:pt x="192" y="306"/>
                  </a:cubicBezTo>
                  <a:cubicBezTo>
                    <a:pt x="188" y="306"/>
                    <a:pt x="188" y="306"/>
                    <a:pt x="188" y="306"/>
                  </a:cubicBezTo>
                  <a:cubicBezTo>
                    <a:pt x="190" y="306"/>
                    <a:pt x="190" y="306"/>
                    <a:pt x="190" y="306"/>
                  </a:cubicBezTo>
                  <a:cubicBezTo>
                    <a:pt x="192" y="306"/>
                    <a:pt x="192" y="306"/>
                    <a:pt x="192" y="306"/>
                  </a:cubicBezTo>
                  <a:cubicBezTo>
                    <a:pt x="190" y="304"/>
                    <a:pt x="190" y="304"/>
                    <a:pt x="190" y="304"/>
                  </a:cubicBezTo>
                  <a:cubicBezTo>
                    <a:pt x="192" y="304"/>
                    <a:pt x="193" y="305"/>
                    <a:pt x="194" y="306"/>
                  </a:cubicBezTo>
                  <a:cubicBezTo>
                    <a:pt x="195" y="305"/>
                    <a:pt x="196" y="304"/>
                    <a:pt x="196" y="302"/>
                  </a:cubicBezTo>
                  <a:cubicBezTo>
                    <a:pt x="199" y="301"/>
                    <a:pt x="199" y="301"/>
                    <a:pt x="199" y="301"/>
                  </a:cubicBezTo>
                  <a:cubicBezTo>
                    <a:pt x="199" y="299"/>
                    <a:pt x="200" y="297"/>
                    <a:pt x="199" y="295"/>
                  </a:cubicBezTo>
                  <a:cubicBezTo>
                    <a:pt x="201" y="292"/>
                    <a:pt x="200" y="297"/>
                    <a:pt x="199" y="295"/>
                  </a:cubicBezTo>
                  <a:close/>
                  <a:moveTo>
                    <a:pt x="137" y="348"/>
                  </a:moveTo>
                  <a:cubicBezTo>
                    <a:pt x="135" y="350"/>
                    <a:pt x="135" y="350"/>
                    <a:pt x="135" y="350"/>
                  </a:cubicBezTo>
                  <a:cubicBezTo>
                    <a:pt x="134" y="349"/>
                    <a:pt x="134" y="349"/>
                    <a:pt x="134" y="349"/>
                  </a:cubicBezTo>
                  <a:cubicBezTo>
                    <a:pt x="132" y="350"/>
                    <a:pt x="132" y="350"/>
                    <a:pt x="132" y="350"/>
                  </a:cubicBezTo>
                  <a:cubicBezTo>
                    <a:pt x="131" y="352"/>
                    <a:pt x="131" y="352"/>
                    <a:pt x="131" y="352"/>
                  </a:cubicBezTo>
                  <a:cubicBezTo>
                    <a:pt x="132" y="351"/>
                    <a:pt x="132" y="351"/>
                    <a:pt x="132" y="351"/>
                  </a:cubicBezTo>
                  <a:cubicBezTo>
                    <a:pt x="137" y="354"/>
                    <a:pt x="137" y="354"/>
                    <a:pt x="137" y="354"/>
                  </a:cubicBezTo>
                  <a:cubicBezTo>
                    <a:pt x="138" y="354"/>
                    <a:pt x="138" y="354"/>
                    <a:pt x="138" y="354"/>
                  </a:cubicBezTo>
                  <a:cubicBezTo>
                    <a:pt x="140" y="354"/>
                    <a:pt x="140" y="354"/>
                    <a:pt x="140" y="354"/>
                  </a:cubicBezTo>
                  <a:cubicBezTo>
                    <a:pt x="140" y="352"/>
                    <a:pt x="140" y="352"/>
                    <a:pt x="140" y="352"/>
                  </a:cubicBezTo>
                  <a:cubicBezTo>
                    <a:pt x="142" y="350"/>
                    <a:pt x="142" y="350"/>
                    <a:pt x="142" y="350"/>
                  </a:cubicBezTo>
                  <a:cubicBezTo>
                    <a:pt x="141" y="349"/>
                    <a:pt x="141" y="349"/>
                    <a:pt x="141" y="349"/>
                  </a:cubicBezTo>
                  <a:lnTo>
                    <a:pt x="137" y="348"/>
                  </a:lnTo>
                  <a:close/>
                  <a:moveTo>
                    <a:pt x="65" y="265"/>
                  </a:moveTo>
                  <a:cubicBezTo>
                    <a:pt x="66" y="264"/>
                    <a:pt x="66" y="264"/>
                    <a:pt x="66" y="264"/>
                  </a:cubicBezTo>
                  <a:cubicBezTo>
                    <a:pt x="64" y="262"/>
                    <a:pt x="64" y="262"/>
                    <a:pt x="64" y="262"/>
                  </a:cubicBezTo>
                  <a:cubicBezTo>
                    <a:pt x="64" y="262"/>
                    <a:pt x="64" y="262"/>
                    <a:pt x="64" y="262"/>
                  </a:cubicBezTo>
                  <a:cubicBezTo>
                    <a:pt x="63" y="263"/>
                    <a:pt x="63" y="263"/>
                    <a:pt x="63" y="263"/>
                  </a:cubicBezTo>
                  <a:cubicBezTo>
                    <a:pt x="64" y="264"/>
                    <a:pt x="64" y="264"/>
                    <a:pt x="64" y="264"/>
                  </a:cubicBezTo>
                  <a:lnTo>
                    <a:pt x="65" y="265"/>
                  </a:lnTo>
                  <a:close/>
                  <a:moveTo>
                    <a:pt x="98" y="77"/>
                  </a:moveTo>
                  <a:cubicBezTo>
                    <a:pt x="100" y="80"/>
                    <a:pt x="100" y="80"/>
                    <a:pt x="100" y="80"/>
                  </a:cubicBezTo>
                  <a:cubicBezTo>
                    <a:pt x="100" y="79"/>
                    <a:pt x="100" y="78"/>
                    <a:pt x="101" y="77"/>
                  </a:cubicBezTo>
                  <a:cubicBezTo>
                    <a:pt x="100" y="76"/>
                    <a:pt x="100" y="76"/>
                    <a:pt x="100" y="76"/>
                  </a:cubicBezTo>
                  <a:lnTo>
                    <a:pt x="98" y="77"/>
                  </a:lnTo>
                  <a:close/>
                  <a:moveTo>
                    <a:pt x="105" y="66"/>
                  </a:moveTo>
                  <a:cubicBezTo>
                    <a:pt x="106" y="68"/>
                    <a:pt x="106" y="68"/>
                    <a:pt x="106" y="68"/>
                  </a:cubicBezTo>
                  <a:cubicBezTo>
                    <a:pt x="108" y="68"/>
                    <a:pt x="108" y="68"/>
                    <a:pt x="108" y="68"/>
                  </a:cubicBezTo>
                  <a:cubicBezTo>
                    <a:pt x="106" y="66"/>
                    <a:pt x="106" y="66"/>
                    <a:pt x="106" y="66"/>
                  </a:cubicBezTo>
                  <a:lnTo>
                    <a:pt x="105" y="66"/>
                  </a:lnTo>
                  <a:close/>
                  <a:moveTo>
                    <a:pt x="99" y="66"/>
                  </a:moveTo>
                  <a:cubicBezTo>
                    <a:pt x="100" y="65"/>
                    <a:pt x="100" y="65"/>
                    <a:pt x="100" y="65"/>
                  </a:cubicBezTo>
                  <a:cubicBezTo>
                    <a:pt x="98" y="65"/>
                    <a:pt x="98" y="65"/>
                    <a:pt x="98" y="65"/>
                  </a:cubicBezTo>
                  <a:cubicBezTo>
                    <a:pt x="97" y="65"/>
                    <a:pt x="97" y="65"/>
                    <a:pt x="97" y="65"/>
                  </a:cubicBezTo>
                  <a:cubicBezTo>
                    <a:pt x="97" y="66"/>
                    <a:pt x="97" y="66"/>
                    <a:pt x="97" y="66"/>
                  </a:cubicBezTo>
                  <a:cubicBezTo>
                    <a:pt x="97" y="66"/>
                    <a:pt x="97" y="66"/>
                    <a:pt x="97" y="66"/>
                  </a:cubicBezTo>
                  <a:lnTo>
                    <a:pt x="99" y="66"/>
                  </a:lnTo>
                  <a:close/>
                  <a:moveTo>
                    <a:pt x="104" y="66"/>
                  </a:moveTo>
                  <a:cubicBezTo>
                    <a:pt x="103" y="64"/>
                    <a:pt x="103" y="64"/>
                    <a:pt x="103" y="64"/>
                  </a:cubicBezTo>
                  <a:cubicBezTo>
                    <a:pt x="104" y="63"/>
                    <a:pt x="104" y="63"/>
                    <a:pt x="104" y="63"/>
                  </a:cubicBezTo>
                  <a:cubicBezTo>
                    <a:pt x="103" y="63"/>
                    <a:pt x="103" y="63"/>
                    <a:pt x="103" y="63"/>
                  </a:cubicBezTo>
                  <a:cubicBezTo>
                    <a:pt x="103" y="64"/>
                    <a:pt x="103" y="64"/>
                    <a:pt x="103" y="64"/>
                  </a:cubicBezTo>
                  <a:cubicBezTo>
                    <a:pt x="102" y="64"/>
                    <a:pt x="102" y="64"/>
                    <a:pt x="102" y="64"/>
                  </a:cubicBezTo>
                  <a:cubicBezTo>
                    <a:pt x="103" y="66"/>
                    <a:pt x="103" y="66"/>
                    <a:pt x="103" y="66"/>
                  </a:cubicBezTo>
                  <a:lnTo>
                    <a:pt x="104" y="66"/>
                  </a:lnTo>
                  <a:close/>
                  <a:moveTo>
                    <a:pt x="99" y="61"/>
                  </a:moveTo>
                  <a:cubicBezTo>
                    <a:pt x="101" y="62"/>
                    <a:pt x="101" y="62"/>
                    <a:pt x="101" y="62"/>
                  </a:cubicBezTo>
                  <a:cubicBezTo>
                    <a:pt x="101" y="61"/>
                    <a:pt x="101" y="61"/>
                    <a:pt x="101" y="61"/>
                  </a:cubicBezTo>
                  <a:cubicBezTo>
                    <a:pt x="99" y="60"/>
                    <a:pt x="99" y="60"/>
                    <a:pt x="99" y="60"/>
                  </a:cubicBezTo>
                  <a:cubicBezTo>
                    <a:pt x="100" y="59"/>
                    <a:pt x="100" y="59"/>
                    <a:pt x="100" y="59"/>
                  </a:cubicBezTo>
                  <a:cubicBezTo>
                    <a:pt x="97" y="60"/>
                    <a:pt x="97" y="60"/>
                    <a:pt x="97" y="60"/>
                  </a:cubicBezTo>
                  <a:cubicBezTo>
                    <a:pt x="99" y="62"/>
                    <a:pt x="99" y="62"/>
                    <a:pt x="99" y="62"/>
                  </a:cubicBezTo>
                  <a:lnTo>
                    <a:pt x="99" y="61"/>
                  </a:lnTo>
                  <a:close/>
                  <a:moveTo>
                    <a:pt x="36" y="138"/>
                  </a:moveTo>
                  <a:cubicBezTo>
                    <a:pt x="35" y="136"/>
                    <a:pt x="35" y="136"/>
                    <a:pt x="35" y="136"/>
                  </a:cubicBezTo>
                  <a:cubicBezTo>
                    <a:pt x="34" y="135"/>
                    <a:pt x="34" y="135"/>
                    <a:pt x="34" y="135"/>
                  </a:cubicBezTo>
                  <a:cubicBezTo>
                    <a:pt x="34" y="135"/>
                    <a:pt x="34" y="135"/>
                    <a:pt x="34" y="135"/>
                  </a:cubicBezTo>
                  <a:cubicBezTo>
                    <a:pt x="32" y="137"/>
                    <a:pt x="32" y="137"/>
                    <a:pt x="32" y="137"/>
                  </a:cubicBezTo>
                  <a:cubicBezTo>
                    <a:pt x="35" y="139"/>
                    <a:pt x="35" y="139"/>
                    <a:pt x="35" y="139"/>
                  </a:cubicBezTo>
                  <a:lnTo>
                    <a:pt x="36" y="138"/>
                  </a:lnTo>
                  <a:close/>
                  <a:moveTo>
                    <a:pt x="42" y="128"/>
                  </a:moveTo>
                  <a:cubicBezTo>
                    <a:pt x="43" y="127"/>
                    <a:pt x="43" y="127"/>
                    <a:pt x="43" y="127"/>
                  </a:cubicBezTo>
                  <a:cubicBezTo>
                    <a:pt x="42" y="126"/>
                    <a:pt x="42" y="126"/>
                    <a:pt x="42" y="126"/>
                  </a:cubicBezTo>
                  <a:cubicBezTo>
                    <a:pt x="41" y="126"/>
                    <a:pt x="41" y="126"/>
                    <a:pt x="41" y="126"/>
                  </a:cubicBezTo>
                  <a:lnTo>
                    <a:pt x="42" y="128"/>
                  </a:lnTo>
                  <a:close/>
                  <a:moveTo>
                    <a:pt x="40" y="125"/>
                  </a:moveTo>
                  <a:cubicBezTo>
                    <a:pt x="40" y="126"/>
                    <a:pt x="40" y="126"/>
                    <a:pt x="40" y="126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3"/>
                    <a:pt x="41" y="123"/>
                    <a:pt x="41" y="123"/>
                  </a:cubicBezTo>
                  <a:cubicBezTo>
                    <a:pt x="42" y="120"/>
                    <a:pt x="42" y="120"/>
                    <a:pt x="42" y="120"/>
                  </a:cubicBezTo>
                  <a:cubicBezTo>
                    <a:pt x="41" y="121"/>
                    <a:pt x="41" y="121"/>
                    <a:pt x="41" y="121"/>
                  </a:cubicBezTo>
                  <a:cubicBezTo>
                    <a:pt x="41" y="122"/>
                    <a:pt x="41" y="122"/>
                    <a:pt x="41" y="122"/>
                  </a:cubicBezTo>
                  <a:cubicBezTo>
                    <a:pt x="40" y="122"/>
                    <a:pt x="40" y="122"/>
                    <a:pt x="40" y="122"/>
                  </a:cubicBezTo>
                  <a:lnTo>
                    <a:pt x="40" y="125"/>
                  </a:lnTo>
                  <a:close/>
                  <a:moveTo>
                    <a:pt x="56" y="179"/>
                  </a:moveTo>
                  <a:cubicBezTo>
                    <a:pt x="58" y="181"/>
                    <a:pt x="58" y="181"/>
                    <a:pt x="58" y="181"/>
                  </a:cubicBezTo>
                  <a:cubicBezTo>
                    <a:pt x="58" y="179"/>
                    <a:pt x="58" y="177"/>
                    <a:pt x="57" y="176"/>
                  </a:cubicBezTo>
                  <a:cubicBezTo>
                    <a:pt x="56" y="174"/>
                    <a:pt x="56" y="174"/>
                    <a:pt x="56" y="174"/>
                  </a:cubicBezTo>
                  <a:cubicBezTo>
                    <a:pt x="55" y="174"/>
                    <a:pt x="55" y="174"/>
                    <a:pt x="55" y="174"/>
                  </a:cubicBezTo>
                  <a:cubicBezTo>
                    <a:pt x="55" y="176"/>
                    <a:pt x="55" y="176"/>
                    <a:pt x="55" y="176"/>
                  </a:cubicBezTo>
                  <a:cubicBezTo>
                    <a:pt x="56" y="177"/>
                    <a:pt x="56" y="177"/>
                    <a:pt x="56" y="177"/>
                  </a:cubicBezTo>
                  <a:lnTo>
                    <a:pt x="56" y="179"/>
                  </a:lnTo>
                  <a:close/>
                  <a:moveTo>
                    <a:pt x="34" y="170"/>
                  </a:moveTo>
                  <a:cubicBezTo>
                    <a:pt x="36" y="169"/>
                    <a:pt x="36" y="169"/>
                    <a:pt x="36" y="169"/>
                  </a:cubicBezTo>
                  <a:cubicBezTo>
                    <a:pt x="37" y="167"/>
                    <a:pt x="37" y="167"/>
                    <a:pt x="37" y="167"/>
                  </a:cubicBezTo>
                  <a:cubicBezTo>
                    <a:pt x="36" y="167"/>
                    <a:pt x="36" y="167"/>
                    <a:pt x="36" y="167"/>
                  </a:cubicBezTo>
                  <a:cubicBezTo>
                    <a:pt x="35" y="168"/>
                    <a:pt x="35" y="168"/>
                    <a:pt x="35" y="168"/>
                  </a:cubicBezTo>
                  <a:lnTo>
                    <a:pt x="34" y="170"/>
                  </a:lnTo>
                  <a:close/>
                  <a:moveTo>
                    <a:pt x="46" y="164"/>
                  </a:moveTo>
                  <a:cubicBezTo>
                    <a:pt x="47" y="165"/>
                    <a:pt x="47" y="165"/>
                    <a:pt x="47" y="165"/>
                  </a:cubicBezTo>
                  <a:cubicBezTo>
                    <a:pt x="47" y="162"/>
                    <a:pt x="47" y="162"/>
                    <a:pt x="47" y="162"/>
                  </a:cubicBezTo>
                  <a:cubicBezTo>
                    <a:pt x="46" y="163"/>
                    <a:pt x="46" y="163"/>
                    <a:pt x="46" y="163"/>
                  </a:cubicBezTo>
                  <a:lnTo>
                    <a:pt x="46" y="164"/>
                  </a:lnTo>
                  <a:close/>
                  <a:moveTo>
                    <a:pt x="37" y="155"/>
                  </a:moveTo>
                  <a:cubicBezTo>
                    <a:pt x="36" y="154"/>
                    <a:pt x="36" y="154"/>
                    <a:pt x="36" y="154"/>
                  </a:cubicBezTo>
                  <a:cubicBezTo>
                    <a:pt x="35" y="154"/>
                    <a:pt x="35" y="154"/>
                    <a:pt x="35" y="154"/>
                  </a:cubicBezTo>
                  <a:cubicBezTo>
                    <a:pt x="35" y="155"/>
                    <a:pt x="35" y="155"/>
                    <a:pt x="35" y="155"/>
                  </a:cubicBezTo>
                  <a:lnTo>
                    <a:pt x="37" y="155"/>
                  </a:lnTo>
                  <a:close/>
                  <a:moveTo>
                    <a:pt x="21" y="154"/>
                  </a:moveTo>
                  <a:cubicBezTo>
                    <a:pt x="22" y="155"/>
                    <a:pt x="22" y="155"/>
                    <a:pt x="22" y="155"/>
                  </a:cubicBezTo>
                  <a:cubicBezTo>
                    <a:pt x="23" y="154"/>
                    <a:pt x="23" y="154"/>
                    <a:pt x="23" y="154"/>
                  </a:cubicBezTo>
                  <a:cubicBezTo>
                    <a:pt x="25" y="153"/>
                    <a:pt x="25" y="153"/>
                    <a:pt x="25" y="153"/>
                  </a:cubicBezTo>
                  <a:cubicBezTo>
                    <a:pt x="25" y="152"/>
                    <a:pt x="25" y="152"/>
                    <a:pt x="25" y="152"/>
                  </a:cubicBezTo>
                  <a:cubicBezTo>
                    <a:pt x="20" y="153"/>
                    <a:pt x="20" y="153"/>
                    <a:pt x="20" y="153"/>
                  </a:cubicBezTo>
                  <a:lnTo>
                    <a:pt x="21" y="154"/>
                  </a:lnTo>
                  <a:close/>
                  <a:moveTo>
                    <a:pt x="31" y="149"/>
                  </a:moveTo>
                  <a:cubicBezTo>
                    <a:pt x="31" y="147"/>
                    <a:pt x="31" y="147"/>
                    <a:pt x="31" y="147"/>
                  </a:cubicBezTo>
                  <a:cubicBezTo>
                    <a:pt x="30" y="147"/>
                    <a:pt x="30" y="147"/>
                    <a:pt x="30" y="147"/>
                  </a:cubicBezTo>
                  <a:cubicBezTo>
                    <a:pt x="29" y="148"/>
                    <a:pt x="29" y="148"/>
                    <a:pt x="29" y="148"/>
                  </a:cubicBezTo>
                  <a:cubicBezTo>
                    <a:pt x="27" y="150"/>
                    <a:pt x="27" y="150"/>
                    <a:pt x="27" y="150"/>
                  </a:cubicBezTo>
                  <a:cubicBezTo>
                    <a:pt x="26" y="151"/>
                    <a:pt x="26" y="151"/>
                    <a:pt x="26" y="151"/>
                  </a:cubicBezTo>
                  <a:cubicBezTo>
                    <a:pt x="28" y="151"/>
                    <a:pt x="28" y="151"/>
                    <a:pt x="28" y="151"/>
                  </a:cubicBezTo>
                  <a:cubicBezTo>
                    <a:pt x="29" y="150"/>
                    <a:pt x="29" y="150"/>
                    <a:pt x="29" y="150"/>
                  </a:cubicBezTo>
                  <a:lnTo>
                    <a:pt x="31" y="149"/>
                  </a:lnTo>
                  <a:close/>
                  <a:moveTo>
                    <a:pt x="133" y="26"/>
                  </a:moveTo>
                  <a:cubicBezTo>
                    <a:pt x="133" y="25"/>
                    <a:pt x="133" y="25"/>
                    <a:pt x="133" y="25"/>
                  </a:cubicBezTo>
                  <a:cubicBezTo>
                    <a:pt x="133" y="27"/>
                    <a:pt x="133" y="27"/>
                    <a:pt x="133" y="27"/>
                  </a:cubicBezTo>
                  <a:cubicBezTo>
                    <a:pt x="133" y="27"/>
                    <a:pt x="133" y="27"/>
                    <a:pt x="133" y="27"/>
                  </a:cubicBezTo>
                  <a:lnTo>
                    <a:pt x="133" y="26"/>
                  </a:lnTo>
                  <a:close/>
                  <a:moveTo>
                    <a:pt x="136" y="23"/>
                  </a:moveTo>
                  <a:cubicBezTo>
                    <a:pt x="137" y="25"/>
                    <a:pt x="137" y="25"/>
                    <a:pt x="137" y="25"/>
                  </a:cubicBezTo>
                  <a:cubicBezTo>
                    <a:pt x="138" y="25"/>
                    <a:pt x="138" y="25"/>
                    <a:pt x="138" y="25"/>
                  </a:cubicBezTo>
                  <a:cubicBezTo>
                    <a:pt x="138" y="23"/>
                    <a:pt x="138" y="23"/>
                    <a:pt x="138" y="23"/>
                  </a:cubicBezTo>
                  <a:cubicBezTo>
                    <a:pt x="138" y="22"/>
                    <a:pt x="138" y="22"/>
                    <a:pt x="138" y="22"/>
                  </a:cubicBezTo>
                  <a:lnTo>
                    <a:pt x="136" y="23"/>
                  </a:lnTo>
                  <a:close/>
                  <a:moveTo>
                    <a:pt x="139" y="17"/>
                  </a:moveTo>
                  <a:cubicBezTo>
                    <a:pt x="140" y="16"/>
                    <a:pt x="140" y="16"/>
                    <a:pt x="140" y="16"/>
                  </a:cubicBezTo>
                  <a:cubicBezTo>
                    <a:pt x="139" y="16"/>
                    <a:pt x="139" y="16"/>
                    <a:pt x="139" y="16"/>
                  </a:cubicBezTo>
                  <a:cubicBezTo>
                    <a:pt x="138" y="17"/>
                    <a:pt x="138" y="17"/>
                    <a:pt x="138" y="17"/>
                  </a:cubicBezTo>
                  <a:lnTo>
                    <a:pt x="139" y="17"/>
                  </a:lnTo>
                  <a:close/>
                  <a:moveTo>
                    <a:pt x="141" y="7"/>
                  </a:moveTo>
                  <a:cubicBezTo>
                    <a:pt x="139" y="7"/>
                    <a:pt x="139" y="7"/>
                    <a:pt x="139" y="7"/>
                  </a:cubicBezTo>
                  <a:cubicBezTo>
                    <a:pt x="140" y="9"/>
                    <a:pt x="140" y="9"/>
                    <a:pt x="140" y="9"/>
                  </a:cubicBezTo>
                  <a:cubicBezTo>
                    <a:pt x="141" y="9"/>
                    <a:pt x="141" y="9"/>
                    <a:pt x="141" y="9"/>
                  </a:cubicBezTo>
                  <a:cubicBezTo>
                    <a:pt x="142" y="9"/>
                    <a:pt x="142" y="9"/>
                    <a:pt x="142" y="9"/>
                  </a:cubicBezTo>
                  <a:cubicBezTo>
                    <a:pt x="143" y="8"/>
                    <a:pt x="143" y="8"/>
                    <a:pt x="143" y="8"/>
                  </a:cubicBezTo>
                  <a:cubicBezTo>
                    <a:pt x="142" y="8"/>
                    <a:pt x="142" y="8"/>
                    <a:pt x="142" y="8"/>
                  </a:cubicBezTo>
                  <a:lnTo>
                    <a:pt x="141" y="7"/>
                  </a:lnTo>
                  <a:close/>
                  <a:moveTo>
                    <a:pt x="141" y="4"/>
                  </a:moveTo>
                  <a:cubicBezTo>
                    <a:pt x="142" y="3"/>
                    <a:pt x="142" y="3"/>
                    <a:pt x="142" y="3"/>
                  </a:cubicBezTo>
                  <a:cubicBezTo>
                    <a:pt x="142" y="2"/>
                    <a:pt x="142" y="2"/>
                    <a:pt x="142" y="2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141" y="0"/>
                    <a:pt x="141" y="0"/>
                    <a:pt x="141" y="0"/>
                  </a:cubicBezTo>
                  <a:cubicBezTo>
                    <a:pt x="141" y="1"/>
                    <a:pt x="141" y="1"/>
                    <a:pt x="141" y="1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39" y="2"/>
                    <a:pt x="139" y="4"/>
                    <a:pt x="139" y="5"/>
                  </a:cubicBezTo>
                  <a:cubicBezTo>
                    <a:pt x="141" y="5"/>
                    <a:pt x="141" y="5"/>
                    <a:pt x="141" y="5"/>
                  </a:cubicBezTo>
                  <a:lnTo>
                    <a:pt x="141" y="4"/>
                  </a:lnTo>
                  <a:close/>
                  <a:moveTo>
                    <a:pt x="11" y="135"/>
                  </a:moveTo>
                  <a:cubicBezTo>
                    <a:pt x="11" y="136"/>
                    <a:pt x="11" y="136"/>
                    <a:pt x="11" y="136"/>
                  </a:cubicBezTo>
                  <a:cubicBezTo>
                    <a:pt x="10" y="137"/>
                    <a:pt x="10" y="137"/>
                    <a:pt x="10" y="137"/>
                  </a:cubicBezTo>
                  <a:cubicBezTo>
                    <a:pt x="12" y="138"/>
                    <a:pt x="12" y="138"/>
                    <a:pt x="12" y="138"/>
                  </a:cubicBezTo>
                  <a:cubicBezTo>
                    <a:pt x="14" y="136"/>
                    <a:pt x="14" y="136"/>
                    <a:pt x="14" y="136"/>
                  </a:cubicBezTo>
                  <a:cubicBezTo>
                    <a:pt x="13" y="135"/>
                    <a:pt x="13" y="135"/>
                    <a:pt x="13" y="135"/>
                  </a:cubicBezTo>
                  <a:lnTo>
                    <a:pt x="11" y="135"/>
                  </a:lnTo>
                  <a:close/>
                  <a:moveTo>
                    <a:pt x="17" y="120"/>
                  </a:moveTo>
                  <a:cubicBezTo>
                    <a:pt x="15" y="119"/>
                    <a:pt x="15" y="119"/>
                    <a:pt x="15" y="119"/>
                  </a:cubicBezTo>
                  <a:cubicBezTo>
                    <a:pt x="14" y="121"/>
                    <a:pt x="14" y="121"/>
                    <a:pt x="14" y="121"/>
                  </a:cubicBezTo>
                  <a:cubicBezTo>
                    <a:pt x="17" y="122"/>
                    <a:pt x="17" y="122"/>
                    <a:pt x="17" y="122"/>
                  </a:cubicBezTo>
                  <a:cubicBezTo>
                    <a:pt x="18" y="122"/>
                    <a:pt x="18" y="122"/>
                    <a:pt x="18" y="122"/>
                  </a:cubicBezTo>
                  <a:cubicBezTo>
                    <a:pt x="17" y="121"/>
                    <a:pt x="17" y="121"/>
                    <a:pt x="17" y="121"/>
                  </a:cubicBezTo>
                  <a:cubicBezTo>
                    <a:pt x="18" y="120"/>
                    <a:pt x="18" y="120"/>
                    <a:pt x="18" y="120"/>
                  </a:cubicBezTo>
                  <a:lnTo>
                    <a:pt x="17" y="120"/>
                  </a:lnTo>
                  <a:close/>
                  <a:moveTo>
                    <a:pt x="28" y="96"/>
                  </a:moveTo>
                  <a:cubicBezTo>
                    <a:pt x="27" y="94"/>
                    <a:pt x="27" y="94"/>
                    <a:pt x="27" y="94"/>
                  </a:cubicBezTo>
                  <a:cubicBezTo>
                    <a:pt x="26" y="94"/>
                    <a:pt x="26" y="94"/>
                    <a:pt x="26" y="94"/>
                  </a:cubicBezTo>
                  <a:cubicBezTo>
                    <a:pt x="26" y="95"/>
                    <a:pt x="26" y="95"/>
                    <a:pt x="26" y="95"/>
                  </a:cubicBezTo>
                  <a:lnTo>
                    <a:pt x="28" y="96"/>
                  </a:lnTo>
                  <a:close/>
                  <a:moveTo>
                    <a:pt x="93" y="78"/>
                  </a:moveTo>
                  <a:cubicBezTo>
                    <a:pt x="96" y="78"/>
                    <a:pt x="96" y="78"/>
                    <a:pt x="96" y="78"/>
                  </a:cubicBezTo>
                  <a:cubicBezTo>
                    <a:pt x="96" y="77"/>
                    <a:pt x="96" y="77"/>
                    <a:pt x="96" y="77"/>
                  </a:cubicBezTo>
                  <a:cubicBezTo>
                    <a:pt x="94" y="78"/>
                    <a:pt x="94" y="78"/>
                    <a:pt x="94" y="78"/>
                  </a:cubicBezTo>
                  <a:cubicBezTo>
                    <a:pt x="96" y="77"/>
                    <a:pt x="96" y="77"/>
                    <a:pt x="96" y="77"/>
                  </a:cubicBezTo>
                  <a:cubicBezTo>
                    <a:pt x="94" y="74"/>
                    <a:pt x="94" y="74"/>
                    <a:pt x="94" y="74"/>
                  </a:cubicBezTo>
                  <a:cubicBezTo>
                    <a:pt x="92" y="73"/>
                    <a:pt x="92" y="73"/>
                    <a:pt x="92" y="73"/>
                  </a:cubicBezTo>
                  <a:cubicBezTo>
                    <a:pt x="91" y="74"/>
                    <a:pt x="91" y="74"/>
                    <a:pt x="91" y="74"/>
                  </a:cubicBezTo>
                  <a:cubicBezTo>
                    <a:pt x="91" y="75"/>
                    <a:pt x="91" y="75"/>
                    <a:pt x="91" y="75"/>
                  </a:cubicBezTo>
                  <a:cubicBezTo>
                    <a:pt x="93" y="77"/>
                    <a:pt x="93" y="77"/>
                    <a:pt x="93" y="77"/>
                  </a:cubicBezTo>
                  <a:lnTo>
                    <a:pt x="93" y="78"/>
                  </a:lnTo>
                  <a:close/>
                  <a:moveTo>
                    <a:pt x="94" y="72"/>
                  </a:moveTo>
                  <a:cubicBezTo>
                    <a:pt x="94" y="71"/>
                    <a:pt x="94" y="71"/>
                    <a:pt x="94" y="71"/>
                  </a:cubicBezTo>
                  <a:cubicBezTo>
                    <a:pt x="95" y="70"/>
                    <a:pt x="95" y="70"/>
                    <a:pt x="95" y="70"/>
                  </a:cubicBezTo>
                  <a:cubicBezTo>
                    <a:pt x="95" y="71"/>
                    <a:pt x="95" y="71"/>
                    <a:pt x="95" y="71"/>
                  </a:cubicBezTo>
                  <a:cubicBezTo>
                    <a:pt x="94" y="72"/>
                    <a:pt x="94" y="72"/>
                    <a:pt x="94" y="72"/>
                  </a:cubicBezTo>
                  <a:cubicBezTo>
                    <a:pt x="95" y="74"/>
                    <a:pt x="95" y="74"/>
                    <a:pt x="95" y="74"/>
                  </a:cubicBezTo>
                  <a:cubicBezTo>
                    <a:pt x="97" y="74"/>
                    <a:pt x="97" y="74"/>
                    <a:pt x="97" y="74"/>
                  </a:cubicBezTo>
                  <a:cubicBezTo>
                    <a:pt x="97" y="73"/>
                    <a:pt x="97" y="73"/>
                    <a:pt x="97" y="73"/>
                  </a:cubicBezTo>
                  <a:cubicBezTo>
                    <a:pt x="99" y="72"/>
                    <a:pt x="99" y="72"/>
                    <a:pt x="99" y="72"/>
                  </a:cubicBezTo>
                  <a:cubicBezTo>
                    <a:pt x="100" y="74"/>
                    <a:pt x="100" y="74"/>
                    <a:pt x="100" y="74"/>
                  </a:cubicBezTo>
                  <a:cubicBezTo>
                    <a:pt x="102" y="75"/>
                    <a:pt x="102" y="75"/>
                    <a:pt x="102" y="75"/>
                  </a:cubicBezTo>
                  <a:cubicBezTo>
                    <a:pt x="104" y="73"/>
                    <a:pt x="104" y="73"/>
                    <a:pt x="104" y="73"/>
                  </a:cubicBezTo>
                  <a:cubicBezTo>
                    <a:pt x="104" y="72"/>
                    <a:pt x="104" y="72"/>
                    <a:pt x="104" y="72"/>
                  </a:cubicBezTo>
                  <a:cubicBezTo>
                    <a:pt x="102" y="73"/>
                    <a:pt x="102" y="73"/>
                    <a:pt x="102" y="73"/>
                  </a:cubicBezTo>
                  <a:cubicBezTo>
                    <a:pt x="103" y="71"/>
                    <a:pt x="103" y="71"/>
                    <a:pt x="103" y="71"/>
                  </a:cubicBezTo>
                  <a:cubicBezTo>
                    <a:pt x="101" y="72"/>
                    <a:pt x="101" y="72"/>
                    <a:pt x="101" y="72"/>
                  </a:cubicBezTo>
                  <a:cubicBezTo>
                    <a:pt x="100" y="71"/>
                    <a:pt x="100" y="71"/>
                    <a:pt x="100" y="71"/>
                  </a:cubicBezTo>
                  <a:cubicBezTo>
                    <a:pt x="98" y="70"/>
                    <a:pt x="98" y="70"/>
                    <a:pt x="98" y="70"/>
                  </a:cubicBezTo>
                  <a:cubicBezTo>
                    <a:pt x="98" y="71"/>
                    <a:pt x="98" y="71"/>
                    <a:pt x="98" y="71"/>
                  </a:cubicBezTo>
                  <a:cubicBezTo>
                    <a:pt x="96" y="71"/>
                    <a:pt x="96" y="71"/>
                    <a:pt x="96" y="71"/>
                  </a:cubicBezTo>
                  <a:cubicBezTo>
                    <a:pt x="99" y="68"/>
                    <a:pt x="99" y="68"/>
                    <a:pt x="99" y="68"/>
                  </a:cubicBezTo>
                  <a:cubicBezTo>
                    <a:pt x="97" y="67"/>
                    <a:pt x="97" y="67"/>
                    <a:pt x="97" y="67"/>
                  </a:cubicBezTo>
                  <a:cubicBezTo>
                    <a:pt x="97" y="67"/>
                    <a:pt x="97" y="67"/>
                    <a:pt x="97" y="67"/>
                  </a:cubicBezTo>
                  <a:cubicBezTo>
                    <a:pt x="96" y="66"/>
                    <a:pt x="95" y="66"/>
                    <a:pt x="94" y="66"/>
                  </a:cubicBezTo>
                  <a:cubicBezTo>
                    <a:pt x="93" y="67"/>
                    <a:pt x="93" y="67"/>
                    <a:pt x="93" y="67"/>
                  </a:cubicBezTo>
                  <a:cubicBezTo>
                    <a:pt x="92" y="68"/>
                    <a:pt x="92" y="69"/>
                    <a:pt x="92" y="70"/>
                  </a:cubicBezTo>
                  <a:cubicBezTo>
                    <a:pt x="93" y="72"/>
                    <a:pt x="93" y="72"/>
                    <a:pt x="93" y="72"/>
                  </a:cubicBezTo>
                  <a:lnTo>
                    <a:pt x="94" y="72"/>
                  </a:lnTo>
                  <a:close/>
                  <a:moveTo>
                    <a:pt x="105" y="64"/>
                  </a:moveTo>
                  <a:cubicBezTo>
                    <a:pt x="106" y="63"/>
                    <a:pt x="106" y="63"/>
                    <a:pt x="106" y="63"/>
                  </a:cubicBezTo>
                  <a:cubicBezTo>
                    <a:pt x="107" y="62"/>
                    <a:pt x="107" y="62"/>
                    <a:pt x="107" y="62"/>
                  </a:cubicBezTo>
                  <a:cubicBezTo>
                    <a:pt x="108" y="63"/>
                    <a:pt x="108" y="63"/>
                    <a:pt x="108" y="63"/>
                  </a:cubicBezTo>
                  <a:cubicBezTo>
                    <a:pt x="109" y="61"/>
                    <a:pt x="109" y="61"/>
                    <a:pt x="109" y="61"/>
                  </a:cubicBezTo>
                  <a:cubicBezTo>
                    <a:pt x="110" y="61"/>
                    <a:pt x="110" y="61"/>
                    <a:pt x="110" y="61"/>
                  </a:cubicBezTo>
                  <a:cubicBezTo>
                    <a:pt x="106" y="62"/>
                    <a:pt x="106" y="62"/>
                    <a:pt x="106" y="62"/>
                  </a:cubicBezTo>
                  <a:cubicBezTo>
                    <a:pt x="107" y="61"/>
                    <a:pt x="107" y="61"/>
                    <a:pt x="107" y="61"/>
                  </a:cubicBezTo>
                  <a:cubicBezTo>
                    <a:pt x="106" y="61"/>
                    <a:pt x="106" y="61"/>
                    <a:pt x="106" y="61"/>
                  </a:cubicBezTo>
                  <a:cubicBezTo>
                    <a:pt x="106" y="62"/>
                    <a:pt x="106" y="62"/>
                    <a:pt x="106" y="62"/>
                  </a:cubicBezTo>
                  <a:cubicBezTo>
                    <a:pt x="104" y="64"/>
                    <a:pt x="104" y="64"/>
                    <a:pt x="104" y="64"/>
                  </a:cubicBezTo>
                  <a:lnTo>
                    <a:pt x="105" y="64"/>
                  </a:lnTo>
                  <a:close/>
                  <a:moveTo>
                    <a:pt x="40" y="136"/>
                  </a:moveTo>
                  <a:cubicBezTo>
                    <a:pt x="41" y="136"/>
                    <a:pt x="41" y="136"/>
                    <a:pt x="41" y="136"/>
                  </a:cubicBezTo>
                  <a:cubicBezTo>
                    <a:pt x="42" y="136"/>
                    <a:pt x="42" y="136"/>
                    <a:pt x="42" y="136"/>
                  </a:cubicBezTo>
                  <a:cubicBezTo>
                    <a:pt x="45" y="133"/>
                    <a:pt x="45" y="133"/>
                    <a:pt x="45" y="133"/>
                  </a:cubicBezTo>
                  <a:cubicBezTo>
                    <a:pt x="45" y="132"/>
                    <a:pt x="45" y="132"/>
                    <a:pt x="45" y="132"/>
                  </a:cubicBezTo>
                  <a:cubicBezTo>
                    <a:pt x="47" y="131"/>
                    <a:pt x="47" y="131"/>
                    <a:pt x="47" y="131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46" y="128"/>
                    <a:pt x="46" y="128"/>
                    <a:pt x="46" y="128"/>
                  </a:cubicBezTo>
                  <a:cubicBezTo>
                    <a:pt x="43" y="129"/>
                    <a:pt x="43" y="129"/>
                    <a:pt x="43" y="129"/>
                  </a:cubicBezTo>
                  <a:cubicBezTo>
                    <a:pt x="43" y="128"/>
                    <a:pt x="43" y="128"/>
                    <a:pt x="43" y="128"/>
                  </a:cubicBezTo>
                  <a:cubicBezTo>
                    <a:pt x="41" y="128"/>
                    <a:pt x="41" y="128"/>
                    <a:pt x="41" y="128"/>
                  </a:cubicBezTo>
                  <a:cubicBezTo>
                    <a:pt x="40" y="128"/>
                    <a:pt x="40" y="128"/>
                    <a:pt x="40" y="128"/>
                  </a:cubicBezTo>
                  <a:cubicBezTo>
                    <a:pt x="40" y="127"/>
                    <a:pt x="40" y="127"/>
                    <a:pt x="40" y="127"/>
                  </a:cubicBezTo>
                  <a:cubicBezTo>
                    <a:pt x="38" y="127"/>
                    <a:pt x="38" y="127"/>
                    <a:pt x="38" y="127"/>
                  </a:cubicBezTo>
                  <a:cubicBezTo>
                    <a:pt x="39" y="126"/>
                    <a:pt x="39" y="126"/>
                    <a:pt x="39" y="126"/>
                  </a:cubicBezTo>
                  <a:cubicBezTo>
                    <a:pt x="38" y="123"/>
                    <a:pt x="38" y="123"/>
                    <a:pt x="38" y="123"/>
                  </a:cubicBezTo>
                  <a:cubicBezTo>
                    <a:pt x="39" y="121"/>
                    <a:pt x="39" y="119"/>
                    <a:pt x="39" y="117"/>
                  </a:cubicBezTo>
                  <a:cubicBezTo>
                    <a:pt x="36" y="113"/>
                    <a:pt x="36" y="113"/>
                    <a:pt x="36" y="113"/>
                  </a:cubicBezTo>
                  <a:cubicBezTo>
                    <a:pt x="34" y="115"/>
                    <a:pt x="34" y="115"/>
                    <a:pt x="34" y="115"/>
                  </a:cubicBezTo>
                  <a:cubicBezTo>
                    <a:pt x="34" y="117"/>
                    <a:pt x="34" y="117"/>
                    <a:pt x="34" y="117"/>
                  </a:cubicBezTo>
                  <a:cubicBezTo>
                    <a:pt x="35" y="117"/>
                    <a:pt x="35" y="117"/>
                    <a:pt x="35" y="117"/>
                  </a:cubicBezTo>
                  <a:cubicBezTo>
                    <a:pt x="34" y="118"/>
                    <a:pt x="34" y="118"/>
                    <a:pt x="34" y="118"/>
                  </a:cubicBezTo>
                  <a:cubicBezTo>
                    <a:pt x="35" y="119"/>
                    <a:pt x="35" y="120"/>
                    <a:pt x="35" y="121"/>
                  </a:cubicBezTo>
                  <a:cubicBezTo>
                    <a:pt x="34" y="119"/>
                    <a:pt x="34" y="119"/>
                    <a:pt x="34" y="119"/>
                  </a:cubicBezTo>
                  <a:cubicBezTo>
                    <a:pt x="33" y="119"/>
                    <a:pt x="33" y="119"/>
                    <a:pt x="33" y="119"/>
                  </a:cubicBezTo>
                  <a:cubicBezTo>
                    <a:pt x="31" y="118"/>
                    <a:pt x="31" y="118"/>
                    <a:pt x="31" y="118"/>
                  </a:cubicBezTo>
                  <a:cubicBezTo>
                    <a:pt x="31" y="117"/>
                    <a:pt x="31" y="117"/>
                    <a:pt x="31" y="117"/>
                  </a:cubicBezTo>
                  <a:cubicBezTo>
                    <a:pt x="29" y="116"/>
                    <a:pt x="29" y="116"/>
                    <a:pt x="29" y="116"/>
                  </a:cubicBezTo>
                  <a:cubicBezTo>
                    <a:pt x="29" y="118"/>
                    <a:pt x="29" y="118"/>
                    <a:pt x="29" y="118"/>
                  </a:cubicBezTo>
                  <a:cubicBezTo>
                    <a:pt x="30" y="119"/>
                    <a:pt x="30" y="119"/>
                    <a:pt x="30" y="119"/>
                  </a:cubicBezTo>
                  <a:cubicBezTo>
                    <a:pt x="31" y="120"/>
                    <a:pt x="31" y="120"/>
                    <a:pt x="31" y="120"/>
                  </a:cubicBezTo>
                  <a:cubicBezTo>
                    <a:pt x="29" y="120"/>
                    <a:pt x="29" y="120"/>
                    <a:pt x="29" y="120"/>
                  </a:cubicBezTo>
                  <a:cubicBezTo>
                    <a:pt x="30" y="122"/>
                    <a:pt x="30" y="122"/>
                    <a:pt x="30" y="122"/>
                  </a:cubicBezTo>
                  <a:cubicBezTo>
                    <a:pt x="28" y="119"/>
                    <a:pt x="28" y="119"/>
                    <a:pt x="28" y="119"/>
                  </a:cubicBezTo>
                  <a:cubicBezTo>
                    <a:pt x="27" y="120"/>
                    <a:pt x="27" y="120"/>
                    <a:pt x="27" y="120"/>
                  </a:cubicBezTo>
                  <a:cubicBezTo>
                    <a:pt x="28" y="121"/>
                    <a:pt x="28" y="121"/>
                    <a:pt x="28" y="121"/>
                  </a:cubicBezTo>
                  <a:cubicBezTo>
                    <a:pt x="26" y="121"/>
                    <a:pt x="26" y="121"/>
                    <a:pt x="26" y="121"/>
                  </a:cubicBezTo>
                  <a:cubicBezTo>
                    <a:pt x="27" y="122"/>
                    <a:pt x="28" y="123"/>
                    <a:pt x="28" y="124"/>
                  </a:cubicBezTo>
                  <a:cubicBezTo>
                    <a:pt x="30" y="125"/>
                    <a:pt x="30" y="125"/>
                    <a:pt x="30" y="125"/>
                  </a:cubicBezTo>
                  <a:cubicBezTo>
                    <a:pt x="31" y="123"/>
                    <a:pt x="31" y="123"/>
                    <a:pt x="31" y="123"/>
                  </a:cubicBezTo>
                  <a:cubicBezTo>
                    <a:pt x="31" y="124"/>
                    <a:pt x="31" y="124"/>
                    <a:pt x="31" y="124"/>
                  </a:cubicBezTo>
                  <a:cubicBezTo>
                    <a:pt x="32" y="123"/>
                    <a:pt x="32" y="123"/>
                    <a:pt x="32" y="123"/>
                  </a:cubicBezTo>
                  <a:cubicBezTo>
                    <a:pt x="32" y="125"/>
                    <a:pt x="32" y="125"/>
                    <a:pt x="32" y="125"/>
                  </a:cubicBezTo>
                  <a:cubicBezTo>
                    <a:pt x="33" y="125"/>
                    <a:pt x="33" y="125"/>
                    <a:pt x="33" y="125"/>
                  </a:cubicBezTo>
                  <a:cubicBezTo>
                    <a:pt x="35" y="126"/>
                    <a:pt x="35" y="126"/>
                    <a:pt x="35" y="126"/>
                  </a:cubicBezTo>
                  <a:cubicBezTo>
                    <a:pt x="33" y="126"/>
                    <a:pt x="33" y="126"/>
                    <a:pt x="33" y="126"/>
                  </a:cubicBezTo>
                  <a:cubicBezTo>
                    <a:pt x="32" y="126"/>
                    <a:pt x="32" y="126"/>
                    <a:pt x="32" y="126"/>
                  </a:cubicBezTo>
                  <a:cubicBezTo>
                    <a:pt x="34" y="131"/>
                    <a:pt x="34" y="131"/>
                    <a:pt x="34" y="131"/>
                  </a:cubicBezTo>
                  <a:cubicBezTo>
                    <a:pt x="36" y="130"/>
                    <a:pt x="36" y="130"/>
                    <a:pt x="36" y="130"/>
                  </a:cubicBezTo>
                  <a:cubicBezTo>
                    <a:pt x="35" y="131"/>
                    <a:pt x="35" y="131"/>
                    <a:pt x="35" y="131"/>
                  </a:cubicBezTo>
                  <a:cubicBezTo>
                    <a:pt x="39" y="131"/>
                    <a:pt x="39" y="131"/>
                    <a:pt x="39" y="131"/>
                  </a:cubicBezTo>
                  <a:cubicBezTo>
                    <a:pt x="39" y="133"/>
                    <a:pt x="39" y="133"/>
                    <a:pt x="39" y="133"/>
                  </a:cubicBezTo>
                  <a:cubicBezTo>
                    <a:pt x="39" y="133"/>
                    <a:pt x="39" y="133"/>
                    <a:pt x="39" y="133"/>
                  </a:cubicBezTo>
                  <a:cubicBezTo>
                    <a:pt x="41" y="131"/>
                    <a:pt x="41" y="131"/>
                    <a:pt x="41" y="131"/>
                  </a:cubicBezTo>
                  <a:cubicBezTo>
                    <a:pt x="41" y="131"/>
                    <a:pt x="41" y="131"/>
                    <a:pt x="41" y="131"/>
                  </a:cubicBezTo>
                  <a:cubicBezTo>
                    <a:pt x="44" y="131"/>
                    <a:pt x="44" y="131"/>
                    <a:pt x="44" y="131"/>
                  </a:cubicBezTo>
                  <a:cubicBezTo>
                    <a:pt x="42" y="132"/>
                    <a:pt x="42" y="132"/>
                    <a:pt x="42" y="132"/>
                  </a:cubicBezTo>
                  <a:cubicBezTo>
                    <a:pt x="41" y="133"/>
                    <a:pt x="40" y="134"/>
                    <a:pt x="40" y="136"/>
                  </a:cubicBezTo>
                  <a:close/>
                  <a:moveTo>
                    <a:pt x="52" y="182"/>
                  </a:moveTo>
                  <a:cubicBezTo>
                    <a:pt x="51" y="183"/>
                    <a:pt x="51" y="183"/>
                    <a:pt x="51" y="183"/>
                  </a:cubicBezTo>
                  <a:cubicBezTo>
                    <a:pt x="51" y="185"/>
                    <a:pt x="51" y="185"/>
                    <a:pt x="51" y="185"/>
                  </a:cubicBezTo>
                  <a:cubicBezTo>
                    <a:pt x="52" y="187"/>
                    <a:pt x="52" y="187"/>
                    <a:pt x="52" y="187"/>
                  </a:cubicBezTo>
                  <a:cubicBezTo>
                    <a:pt x="51" y="189"/>
                    <a:pt x="51" y="189"/>
                    <a:pt x="51" y="189"/>
                  </a:cubicBezTo>
                  <a:cubicBezTo>
                    <a:pt x="53" y="190"/>
                    <a:pt x="53" y="190"/>
                    <a:pt x="53" y="190"/>
                  </a:cubicBezTo>
                  <a:cubicBezTo>
                    <a:pt x="56" y="190"/>
                    <a:pt x="56" y="190"/>
                    <a:pt x="56" y="190"/>
                  </a:cubicBezTo>
                  <a:cubicBezTo>
                    <a:pt x="57" y="190"/>
                    <a:pt x="57" y="190"/>
                    <a:pt x="57" y="190"/>
                  </a:cubicBezTo>
                  <a:cubicBezTo>
                    <a:pt x="56" y="188"/>
                    <a:pt x="56" y="188"/>
                    <a:pt x="56" y="188"/>
                  </a:cubicBezTo>
                  <a:cubicBezTo>
                    <a:pt x="57" y="186"/>
                    <a:pt x="57" y="186"/>
                    <a:pt x="57" y="186"/>
                  </a:cubicBezTo>
                  <a:cubicBezTo>
                    <a:pt x="55" y="182"/>
                    <a:pt x="55" y="182"/>
                    <a:pt x="55" y="182"/>
                  </a:cubicBezTo>
                  <a:cubicBezTo>
                    <a:pt x="53" y="181"/>
                    <a:pt x="53" y="181"/>
                    <a:pt x="53" y="181"/>
                  </a:cubicBezTo>
                  <a:lnTo>
                    <a:pt x="52" y="182"/>
                  </a:lnTo>
                  <a:close/>
                  <a:moveTo>
                    <a:pt x="38" y="179"/>
                  </a:moveTo>
                  <a:cubicBezTo>
                    <a:pt x="37" y="178"/>
                    <a:pt x="37" y="178"/>
                    <a:pt x="37" y="178"/>
                  </a:cubicBezTo>
                  <a:cubicBezTo>
                    <a:pt x="37" y="176"/>
                    <a:pt x="37" y="175"/>
                    <a:pt x="37" y="173"/>
                  </a:cubicBezTo>
                  <a:cubicBezTo>
                    <a:pt x="36" y="173"/>
                    <a:pt x="36" y="173"/>
                    <a:pt x="36" y="173"/>
                  </a:cubicBezTo>
                  <a:cubicBezTo>
                    <a:pt x="32" y="176"/>
                    <a:pt x="32" y="176"/>
                    <a:pt x="32" y="176"/>
                  </a:cubicBezTo>
                  <a:cubicBezTo>
                    <a:pt x="32" y="174"/>
                    <a:pt x="32" y="174"/>
                    <a:pt x="32" y="174"/>
                  </a:cubicBezTo>
                  <a:cubicBezTo>
                    <a:pt x="30" y="176"/>
                    <a:pt x="30" y="176"/>
                    <a:pt x="30" y="176"/>
                  </a:cubicBezTo>
                  <a:cubicBezTo>
                    <a:pt x="29" y="178"/>
                    <a:pt x="29" y="178"/>
                    <a:pt x="29" y="178"/>
                  </a:cubicBezTo>
                  <a:cubicBezTo>
                    <a:pt x="30" y="178"/>
                    <a:pt x="30" y="178"/>
                    <a:pt x="30" y="178"/>
                  </a:cubicBezTo>
                  <a:cubicBezTo>
                    <a:pt x="29" y="179"/>
                    <a:pt x="29" y="179"/>
                    <a:pt x="29" y="179"/>
                  </a:cubicBezTo>
                  <a:cubicBezTo>
                    <a:pt x="28" y="181"/>
                    <a:pt x="28" y="181"/>
                    <a:pt x="28" y="181"/>
                  </a:cubicBezTo>
                  <a:cubicBezTo>
                    <a:pt x="29" y="181"/>
                    <a:pt x="29" y="181"/>
                    <a:pt x="29" y="181"/>
                  </a:cubicBezTo>
                  <a:cubicBezTo>
                    <a:pt x="30" y="181"/>
                    <a:pt x="31" y="180"/>
                    <a:pt x="32" y="178"/>
                  </a:cubicBezTo>
                  <a:cubicBezTo>
                    <a:pt x="34" y="178"/>
                    <a:pt x="34" y="178"/>
                    <a:pt x="34" y="178"/>
                  </a:cubicBezTo>
                  <a:cubicBezTo>
                    <a:pt x="32" y="180"/>
                    <a:pt x="32" y="180"/>
                    <a:pt x="32" y="180"/>
                  </a:cubicBezTo>
                  <a:cubicBezTo>
                    <a:pt x="34" y="182"/>
                    <a:pt x="34" y="182"/>
                    <a:pt x="34" y="182"/>
                  </a:cubicBezTo>
                  <a:cubicBezTo>
                    <a:pt x="32" y="183"/>
                    <a:pt x="32" y="183"/>
                    <a:pt x="32" y="183"/>
                  </a:cubicBezTo>
                  <a:cubicBezTo>
                    <a:pt x="32" y="185"/>
                    <a:pt x="32" y="185"/>
                    <a:pt x="32" y="185"/>
                  </a:cubicBezTo>
                  <a:cubicBezTo>
                    <a:pt x="33" y="185"/>
                    <a:pt x="33" y="185"/>
                    <a:pt x="33" y="185"/>
                  </a:cubicBezTo>
                  <a:cubicBezTo>
                    <a:pt x="34" y="183"/>
                    <a:pt x="34" y="183"/>
                    <a:pt x="34" y="183"/>
                  </a:cubicBezTo>
                  <a:cubicBezTo>
                    <a:pt x="36" y="183"/>
                    <a:pt x="36" y="183"/>
                    <a:pt x="36" y="183"/>
                  </a:cubicBezTo>
                  <a:cubicBezTo>
                    <a:pt x="38" y="182"/>
                    <a:pt x="38" y="182"/>
                    <a:pt x="38" y="182"/>
                  </a:cubicBezTo>
                  <a:lnTo>
                    <a:pt x="38" y="179"/>
                  </a:lnTo>
                  <a:close/>
                  <a:moveTo>
                    <a:pt x="38" y="177"/>
                  </a:moveTo>
                  <a:cubicBezTo>
                    <a:pt x="40" y="178"/>
                    <a:pt x="40" y="178"/>
                    <a:pt x="40" y="178"/>
                  </a:cubicBezTo>
                  <a:cubicBezTo>
                    <a:pt x="40" y="176"/>
                    <a:pt x="40" y="176"/>
                    <a:pt x="40" y="176"/>
                  </a:cubicBezTo>
                  <a:cubicBezTo>
                    <a:pt x="41" y="175"/>
                    <a:pt x="41" y="175"/>
                    <a:pt x="41" y="175"/>
                  </a:cubicBezTo>
                  <a:cubicBezTo>
                    <a:pt x="42" y="172"/>
                    <a:pt x="44" y="170"/>
                    <a:pt x="45" y="167"/>
                  </a:cubicBezTo>
                  <a:cubicBezTo>
                    <a:pt x="45" y="166"/>
                    <a:pt x="45" y="166"/>
                    <a:pt x="45" y="166"/>
                  </a:cubicBezTo>
                  <a:cubicBezTo>
                    <a:pt x="44" y="166"/>
                    <a:pt x="44" y="166"/>
                    <a:pt x="44" y="166"/>
                  </a:cubicBezTo>
                  <a:cubicBezTo>
                    <a:pt x="43" y="167"/>
                    <a:pt x="42" y="168"/>
                    <a:pt x="41" y="169"/>
                  </a:cubicBezTo>
                  <a:cubicBezTo>
                    <a:pt x="39" y="171"/>
                    <a:pt x="39" y="171"/>
                    <a:pt x="39" y="171"/>
                  </a:cubicBezTo>
                  <a:cubicBezTo>
                    <a:pt x="39" y="172"/>
                    <a:pt x="39" y="172"/>
                    <a:pt x="39" y="172"/>
                  </a:cubicBezTo>
                  <a:cubicBezTo>
                    <a:pt x="41" y="172"/>
                    <a:pt x="41" y="172"/>
                    <a:pt x="41" y="172"/>
                  </a:cubicBezTo>
                  <a:cubicBezTo>
                    <a:pt x="40" y="172"/>
                    <a:pt x="39" y="173"/>
                    <a:pt x="37" y="174"/>
                  </a:cubicBezTo>
                  <a:cubicBezTo>
                    <a:pt x="37" y="175"/>
                    <a:pt x="37" y="176"/>
                    <a:pt x="38" y="177"/>
                  </a:cubicBezTo>
                  <a:close/>
                  <a:moveTo>
                    <a:pt x="43" y="153"/>
                  </a:moveTo>
                  <a:cubicBezTo>
                    <a:pt x="41" y="153"/>
                    <a:pt x="41" y="153"/>
                    <a:pt x="41" y="153"/>
                  </a:cubicBezTo>
                  <a:cubicBezTo>
                    <a:pt x="39" y="150"/>
                    <a:pt x="39" y="150"/>
                    <a:pt x="39" y="150"/>
                  </a:cubicBezTo>
                  <a:cubicBezTo>
                    <a:pt x="38" y="149"/>
                    <a:pt x="38" y="149"/>
                    <a:pt x="38" y="149"/>
                  </a:cubicBezTo>
                  <a:cubicBezTo>
                    <a:pt x="36" y="149"/>
                    <a:pt x="36" y="149"/>
                    <a:pt x="36" y="149"/>
                  </a:cubicBezTo>
                  <a:cubicBezTo>
                    <a:pt x="36" y="150"/>
                    <a:pt x="36" y="150"/>
                    <a:pt x="36" y="150"/>
                  </a:cubicBezTo>
                  <a:cubicBezTo>
                    <a:pt x="34" y="150"/>
                    <a:pt x="34" y="150"/>
                    <a:pt x="34" y="150"/>
                  </a:cubicBezTo>
                  <a:cubicBezTo>
                    <a:pt x="34" y="151"/>
                    <a:pt x="34" y="151"/>
                    <a:pt x="34" y="151"/>
                  </a:cubicBezTo>
                  <a:cubicBezTo>
                    <a:pt x="33" y="152"/>
                    <a:pt x="33" y="152"/>
                    <a:pt x="33" y="152"/>
                  </a:cubicBezTo>
                  <a:cubicBezTo>
                    <a:pt x="34" y="153"/>
                    <a:pt x="34" y="153"/>
                    <a:pt x="34" y="153"/>
                  </a:cubicBezTo>
                  <a:cubicBezTo>
                    <a:pt x="36" y="153"/>
                    <a:pt x="36" y="153"/>
                    <a:pt x="36" y="153"/>
                  </a:cubicBezTo>
                  <a:cubicBezTo>
                    <a:pt x="37" y="155"/>
                    <a:pt x="37" y="155"/>
                    <a:pt x="37" y="155"/>
                  </a:cubicBezTo>
                  <a:cubicBezTo>
                    <a:pt x="40" y="154"/>
                    <a:pt x="40" y="154"/>
                    <a:pt x="40" y="154"/>
                  </a:cubicBezTo>
                  <a:cubicBezTo>
                    <a:pt x="39" y="155"/>
                    <a:pt x="39" y="155"/>
                    <a:pt x="39" y="155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6" y="158"/>
                    <a:pt x="36" y="158"/>
                    <a:pt x="36" y="158"/>
                  </a:cubicBezTo>
                  <a:cubicBezTo>
                    <a:pt x="36" y="159"/>
                    <a:pt x="36" y="159"/>
                    <a:pt x="36" y="159"/>
                  </a:cubicBezTo>
                  <a:cubicBezTo>
                    <a:pt x="39" y="158"/>
                    <a:pt x="39" y="158"/>
                    <a:pt x="39" y="158"/>
                  </a:cubicBezTo>
                  <a:cubicBezTo>
                    <a:pt x="38" y="159"/>
                    <a:pt x="36" y="160"/>
                    <a:pt x="35" y="160"/>
                  </a:cubicBezTo>
                  <a:cubicBezTo>
                    <a:pt x="34" y="159"/>
                    <a:pt x="34" y="159"/>
                    <a:pt x="34" y="159"/>
                  </a:cubicBezTo>
                  <a:cubicBezTo>
                    <a:pt x="32" y="160"/>
                    <a:pt x="32" y="160"/>
                    <a:pt x="32" y="160"/>
                  </a:cubicBezTo>
                  <a:cubicBezTo>
                    <a:pt x="33" y="161"/>
                    <a:pt x="33" y="161"/>
                    <a:pt x="33" y="161"/>
                  </a:cubicBezTo>
                  <a:cubicBezTo>
                    <a:pt x="34" y="162"/>
                    <a:pt x="34" y="162"/>
                    <a:pt x="34" y="162"/>
                  </a:cubicBezTo>
                  <a:cubicBezTo>
                    <a:pt x="35" y="161"/>
                    <a:pt x="35" y="161"/>
                    <a:pt x="35" y="161"/>
                  </a:cubicBezTo>
                  <a:cubicBezTo>
                    <a:pt x="37" y="161"/>
                    <a:pt x="37" y="161"/>
                    <a:pt x="37" y="161"/>
                  </a:cubicBezTo>
                  <a:cubicBezTo>
                    <a:pt x="41" y="160"/>
                    <a:pt x="41" y="160"/>
                    <a:pt x="41" y="160"/>
                  </a:cubicBezTo>
                  <a:cubicBezTo>
                    <a:pt x="43" y="160"/>
                    <a:pt x="43" y="160"/>
                    <a:pt x="43" y="160"/>
                  </a:cubicBezTo>
                  <a:cubicBezTo>
                    <a:pt x="46" y="158"/>
                    <a:pt x="46" y="158"/>
                    <a:pt x="46" y="158"/>
                  </a:cubicBezTo>
                  <a:cubicBezTo>
                    <a:pt x="44" y="158"/>
                    <a:pt x="44" y="158"/>
                    <a:pt x="44" y="158"/>
                  </a:cubicBezTo>
                  <a:cubicBezTo>
                    <a:pt x="45" y="158"/>
                    <a:pt x="45" y="158"/>
                    <a:pt x="45" y="158"/>
                  </a:cubicBezTo>
                  <a:cubicBezTo>
                    <a:pt x="46" y="158"/>
                    <a:pt x="46" y="158"/>
                    <a:pt x="46" y="158"/>
                  </a:cubicBezTo>
                  <a:cubicBezTo>
                    <a:pt x="47" y="157"/>
                    <a:pt x="47" y="157"/>
                    <a:pt x="47" y="157"/>
                  </a:cubicBezTo>
                  <a:cubicBezTo>
                    <a:pt x="45" y="155"/>
                    <a:pt x="45" y="155"/>
                    <a:pt x="45" y="155"/>
                  </a:cubicBezTo>
                  <a:lnTo>
                    <a:pt x="43" y="153"/>
                  </a:lnTo>
                  <a:close/>
                  <a:moveTo>
                    <a:pt x="128" y="22"/>
                  </a:moveTo>
                  <a:cubicBezTo>
                    <a:pt x="130" y="21"/>
                    <a:pt x="130" y="21"/>
                    <a:pt x="130" y="21"/>
                  </a:cubicBezTo>
                  <a:cubicBezTo>
                    <a:pt x="131" y="21"/>
                    <a:pt x="131" y="21"/>
                    <a:pt x="131" y="21"/>
                  </a:cubicBezTo>
                  <a:cubicBezTo>
                    <a:pt x="130" y="22"/>
                    <a:pt x="130" y="22"/>
                    <a:pt x="130" y="22"/>
                  </a:cubicBezTo>
                  <a:cubicBezTo>
                    <a:pt x="131" y="24"/>
                    <a:pt x="131" y="24"/>
                    <a:pt x="131" y="24"/>
                  </a:cubicBezTo>
                  <a:cubicBezTo>
                    <a:pt x="132" y="22"/>
                    <a:pt x="132" y="22"/>
                    <a:pt x="132" y="22"/>
                  </a:cubicBezTo>
                  <a:cubicBezTo>
                    <a:pt x="133" y="22"/>
                    <a:pt x="133" y="22"/>
                    <a:pt x="133" y="22"/>
                  </a:cubicBezTo>
                  <a:cubicBezTo>
                    <a:pt x="134" y="20"/>
                    <a:pt x="134" y="20"/>
                    <a:pt x="134" y="20"/>
                  </a:cubicBezTo>
                  <a:cubicBezTo>
                    <a:pt x="133" y="23"/>
                    <a:pt x="133" y="23"/>
                    <a:pt x="133" y="23"/>
                  </a:cubicBezTo>
                  <a:cubicBezTo>
                    <a:pt x="134" y="25"/>
                    <a:pt x="134" y="25"/>
                    <a:pt x="134" y="25"/>
                  </a:cubicBezTo>
                  <a:cubicBezTo>
                    <a:pt x="134" y="26"/>
                    <a:pt x="134" y="28"/>
                    <a:pt x="133" y="30"/>
                  </a:cubicBezTo>
                  <a:cubicBezTo>
                    <a:pt x="133" y="30"/>
                    <a:pt x="133" y="30"/>
                    <a:pt x="133" y="30"/>
                  </a:cubicBezTo>
                  <a:cubicBezTo>
                    <a:pt x="132" y="32"/>
                    <a:pt x="132" y="32"/>
                    <a:pt x="132" y="32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35" y="29"/>
                    <a:pt x="135" y="29"/>
                    <a:pt x="135" y="29"/>
                  </a:cubicBezTo>
                  <a:cubicBezTo>
                    <a:pt x="136" y="29"/>
                    <a:pt x="136" y="29"/>
                    <a:pt x="136" y="29"/>
                  </a:cubicBezTo>
                  <a:cubicBezTo>
                    <a:pt x="135" y="27"/>
                    <a:pt x="135" y="27"/>
                    <a:pt x="135" y="27"/>
                  </a:cubicBezTo>
                  <a:cubicBezTo>
                    <a:pt x="136" y="27"/>
                    <a:pt x="136" y="27"/>
                    <a:pt x="136" y="27"/>
                  </a:cubicBezTo>
                  <a:cubicBezTo>
                    <a:pt x="135" y="25"/>
                    <a:pt x="135" y="25"/>
                    <a:pt x="135" y="25"/>
                  </a:cubicBezTo>
                  <a:cubicBezTo>
                    <a:pt x="136" y="24"/>
                    <a:pt x="136" y="24"/>
                    <a:pt x="136" y="24"/>
                  </a:cubicBezTo>
                  <a:cubicBezTo>
                    <a:pt x="136" y="22"/>
                    <a:pt x="136" y="22"/>
                    <a:pt x="136" y="22"/>
                  </a:cubicBezTo>
                  <a:cubicBezTo>
                    <a:pt x="135" y="22"/>
                    <a:pt x="135" y="22"/>
                    <a:pt x="135" y="22"/>
                  </a:cubicBezTo>
                  <a:cubicBezTo>
                    <a:pt x="136" y="20"/>
                    <a:pt x="136" y="20"/>
                    <a:pt x="136" y="20"/>
                  </a:cubicBezTo>
                  <a:cubicBezTo>
                    <a:pt x="137" y="19"/>
                    <a:pt x="137" y="19"/>
                    <a:pt x="137" y="19"/>
                  </a:cubicBezTo>
                  <a:cubicBezTo>
                    <a:pt x="136" y="19"/>
                    <a:pt x="136" y="19"/>
                    <a:pt x="136" y="19"/>
                  </a:cubicBezTo>
                  <a:cubicBezTo>
                    <a:pt x="137" y="18"/>
                    <a:pt x="137" y="18"/>
                    <a:pt x="137" y="18"/>
                  </a:cubicBezTo>
                  <a:cubicBezTo>
                    <a:pt x="136" y="17"/>
                    <a:pt x="136" y="17"/>
                    <a:pt x="136" y="17"/>
                  </a:cubicBezTo>
                  <a:cubicBezTo>
                    <a:pt x="137" y="17"/>
                    <a:pt x="137" y="17"/>
                    <a:pt x="137" y="17"/>
                  </a:cubicBezTo>
                  <a:cubicBezTo>
                    <a:pt x="137" y="15"/>
                    <a:pt x="137" y="15"/>
                    <a:pt x="137" y="15"/>
                  </a:cubicBezTo>
                  <a:cubicBezTo>
                    <a:pt x="137" y="15"/>
                    <a:pt x="137" y="15"/>
                    <a:pt x="137" y="15"/>
                  </a:cubicBezTo>
                  <a:cubicBezTo>
                    <a:pt x="138" y="14"/>
                    <a:pt x="138" y="14"/>
                    <a:pt x="138" y="14"/>
                  </a:cubicBezTo>
                  <a:cubicBezTo>
                    <a:pt x="137" y="14"/>
                    <a:pt x="137" y="14"/>
                    <a:pt x="137" y="14"/>
                  </a:cubicBezTo>
                  <a:cubicBezTo>
                    <a:pt x="136" y="16"/>
                    <a:pt x="136" y="16"/>
                    <a:pt x="136" y="16"/>
                  </a:cubicBezTo>
                  <a:cubicBezTo>
                    <a:pt x="136" y="14"/>
                    <a:pt x="136" y="14"/>
                    <a:pt x="136" y="14"/>
                  </a:cubicBezTo>
                  <a:cubicBezTo>
                    <a:pt x="135" y="12"/>
                    <a:pt x="135" y="12"/>
                    <a:pt x="135" y="12"/>
                  </a:cubicBezTo>
                  <a:cubicBezTo>
                    <a:pt x="134" y="13"/>
                    <a:pt x="134" y="13"/>
                    <a:pt x="134" y="13"/>
                  </a:cubicBezTo>
                  <a:cubicBezTo>
                    <a:pt x="134" y="14"/>
                    <a:pt x="134" y="14"/>
                    <a:pt x="134" y="14"/>
                  </a:cubicBezTo>
                  <a:cubicBezTo>
                    <a:pt x="133" y="14"/>
                    <a:pt x="133" y="14"/>
                    <a:pt x="133" y="14"/>
                  </a:cubicBezTo>
                  <a:cubicBezTo>
                    <a:pt x="132" y="15"/>
                    <a:pt x="132" y="15"/>
                    <a:pt x="132" y="15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2" y="11"/>
                    <a:pt x="133" y="10"/>
                    <a:pt x="133" y="9"/>
                  </a:cubicBezTo>
                  <a:cubicBezTo>
                    <a:pt x="133" y="7"/>
                    <a:pt x="133" y="7"/>
                    <a:pt x="133" y="7"/>
                  </a:cubicBezTo>
                  <a:cubicBezTo>
                    <a:pt x="133" y="8"/>
                    <a:pt x="133" y="8"/>
                    <a:pt x="133" y="8"/>
                  </a:cubicBezTo>
                  <a:cubicBezTo>
                    <a:pt x="131" y="8"/>
                    <a:pt x="131" y="8"/>
                    <a:pt x="131" y="8"/>
                  </a:cubicBezTo>
                  <a:cubicBezTo>
                    <a:pt x="131" y="9"/>
                    <a:pt x="131" y="9"/>
                    <a:pt x="131" y="9"/>
                  </a:cubicBezTo>
                  <a:cubicBezTo>
                    <a:pt x="130" y="11"/>
                    <a:pt x="130" y="11"/>
                    <a:pt x="130" y="11"/>
                  </a:cubicBezTo>
                  <a:cubicBezTo>
                    <a:pt x="129" y="10"/>
                    <a:pt x="129" y="10"/>
                    <a:pt x="129" y="10"/>
                  </a:cubicBezTo>
                  <a:cubicBezTo>
                    <a:pt x="128" y="13"/>
                    <a:pt x="128" y="13"/>
                    <a:pt x="128" y="13"/>
                  </a:cubicBezTo>
                  <a:cubicBezTo>
                    <a:pt x="131" y="12"/>
                    <a:pt x="131" y="12"/>
                    <a:pt x="131" y="12"/>
                  </a:cubicBezTo>
                  <a:cubicBezTo>
                    <a:pt x="131" y="14"/>
                    <a:pt x="131" y="14"/>
                    <a:pt x="131" y="14"/>
                  </a:cubicBezTo>
                  <a:cubicBezTo>
                    <a:pt x="132" y="15"/>
                    <a:pt x="132" y="15"/>
                    <a:pt x="132" y="15"/>
                  </a:cubicBezTo>
                  <a:cubicBezTo>
                    <a:pt x="132" y="16"/>
                    <a:pt x="132" y="16"/>
                    <a:pt x="132" y="16"/>
                  </a:cubicBezTo>
                  <a:cubicBezTo>
                    <a:pt x="134" y="17"/>
                    <a:pt x="134" y="17"/>
                    <a:pt x="134" y="17"/>
                  </a:cubicBezTo>
                  <a:cubicBezTo>
                    <a:pt x="133" y="17"/>
                    <a:pt x="133" y="17"/>
                    <a:pt x="133" y="17"/>
                  </a:cubicBezTo>
                  <a:cubicBezTo>
                    <a:pt x="132" y="18"/>
                    <a:pt x="132" y="18"/>
                    <a:pt x="132" y="18"/>
                  </a:cubicBezTo>
                  <a:cubicBezTo>
                    <a:pt x="131" y="18"/>
                    <a:pt x="131" y="18"/>
                    <a:pt x="131" y="18"/>
                  </a:cubicBezTo>
                  <a:cubicBezTo>
                    <a:pt x="131" y="19"/>
                    <a:pt x="131" y="19"/>
                    <a:pt x="131" y="19"/>
                  </a:cubicBezTo>
                  <a:cubicBezTo>
                    <a:pt x="130" y="18"/>
                    <a:pt x="130" y="18"/>
                    <a:pt x="130" y="18"/>
                  </a:cubicBezTo>
                  <a:cubicBezTo>
                    <a:pt x="127" y="19"/>
                    <a:pt x="127" y="19"/>
                    <a:pt x="127" y="19"/>
                  </a:cubicBezTo>
                  <a:cubicBezTo>
                    <a:pt x="127" y="19"/>
                    <a:pt x="127" y="19"/>
                    <a:pt x="127" y="19"/>
                  </a:cubicBezTo>
                  <a:cubicBezTo>
                    <a:pt x="127" y="21"/>
                    <a:pt x="127" y="21"/>
                    <a:pt x="127" y="21"/>
                  </a:cubicBezTo>
                  <a:lnTo>
                    <a:pt x="128" y="22"/>
                  </a:lnTo>
                  <a:close/>
                  <a:moveTo>
                    <a:pt x="138" y="12"/>
                  </a:moveTo>
                  <a:cubicBezTo>
                    <a:pt x="138" y="10"/>
                    <a:pt x="138" y="10"/>
                    <a:pt x="138" y="10"/>
                  </a:cubicBezTo>
                  <a:cubicBezTo>
                    <a:pt x="138" y="9"/>
                    <a:pt x="138" y="9"/>
                    <a:pt x="138" y="9"/>
                  </a:cubicBezTo>
                  <a:cubicBezTo>
                    <a:pt x="137" y="8"/>
                    <a:pt x="137" y="8"/>
                    <a:pt x="137" y="8"/>
                  </a:cubicBezTo>
                  <a:cubicBezTo>
                    <a:pt x="138" y="8"/>
                    <a:pt x="138" y="8"/>
                    <a:pt x="138" y="8"/>
                  </a:cubicBezTo>
                  <a:cubicBezTo>
                    <a:pt x="137" y="6"/>
                    <a:pt x="137" y="6"/>
                    <a:pt x="137" y="6"/>
                  </a:cubicBezTo>
                  <a:cubicBezTo>
                    <a:pt x="138" y="7"/>
                    <a:pt x="138" y="7"/>
                    <a:pt x="138" y="7"/>
                  </a:cubicBezTo>
                  <a:cubicBezTo>
                    <a:pt x="138" y="4"/>
                    <a:pt x="138" y="4"/>
                    <a:pt x="138" y="4"/>
                  </a:cubicBezTo>
                  <a:cubicBezTo>
                    <a:pt x="137" y="4"/>
                    <a:pt x="137" y="4"/>
                    <a:pt x="137" y="4"/>
                  </a:cubicBezTo>
                  <a:cubicBezTo>
                    <a:pt x="136" y="5"/>
                    <a:pt x="136" y="5"/>
                    <a:pt x="136" y="5"/>
                  </a:cubicBezTo>
                  <a:cubicBezTo>
                    <a:pt x="136" y="6"/>
                    <a:pt x="136" y="7"/>
                    <a:pt x="137" y="8"/>
                  </a:cubicBezTo>
                  <a:cubicBezTo>
                    <a:pt x="135" y="7"/>
                    <a:pt x="135" y="7"/>
                    <a:pt x="135" y="7"/>
                  </a:cubicBezTo>
                  <a:cubicBezTo>
                    <a:pt x="135" y="8"/>
                    <a:pt x="135" y="10"/>
                    <a:pt x="136" y="12"/>
                  </a:cubicBezTo>
                  <a:lnTo>
                    <a:pt x="138" y="12"/>
                  </a:lnTo>
                  <a:close/>
                  <a:moveTo>
                    <a:pt x="18" y="126"/>
                  </a:moveTo>
                  <a:cubicBezTo>
                    <a:pt x="17" y="125"/>
                    <a:pt x="17" y="125"/>
                    <a:pt x="17" y="125"/>
                  </a:cubicBezTo>
                  <a:cubicBezTo>
                    <a:pt x="15" y="124"/>
                    <a:pt x="15" y="124"/>
                    <a:pt x="15" y="124"/>
                  </a:cubicBezTo>
                  <a:cubicBezTo>
                    <a:pt x="15" y="123"/>
                    <a:pt x="15" y="123"/>
                    <a:pt x="15" y="123"/>
                  </a:cubicBezTo>
                  <a:cubicBezTo>
                    <a:pt x="17" y="125"/>
                    <a:pt x="17" y="125"/>
                    <a:pt x="17" y="125"/>
                  </a:cubicBezTo>
                  <a:cubicBezTo>
                    <a:pt x="17" y="123"/>
                    <a:pt x="17" y="123"/>
                    <a:pt x="17" y="123"/>
                  </a:cubicBezTo>
                  <a:cubicBezTo>
                    <a:pt x="15" y="122"/>
                    <a:pt x="15" y="122"/>
                    <a:pt x="15" y="122"/>
                  </a:cubicBezTo>
                  <a:cubicBezTo>
                    <a:pt x="14" y="123"/>
                    <a:pt x="14" y="123"/>
                    <a:pt x="14" y="123"/>
                  </a:cubicBezTo>
                  <a:cubicBezTo>
                    <a:pt x="14" y="125"/>
                    <a:pt x="14" y="125"/>
                    <a:pt x="14" y="125"/>
                  </a:cubicBezTo>
                  <a:cubicBezTo>
                    <a:pt x="13" y="128"/>
                    <a:pt x="13" y="128"/>
                    <a:pt x="13" y="128"/>
                  </a:cubicBezTo>
                  <a:cubicBezTo>
                    <a:pt x="14" y="128"/>
                    <a:pt x="14" y="128"/>
                    <a:pt x="14" y="128"/>
                  </a:cubicBezTo>
                  <a:cubicBezTo>
                    <a:pt x="14" y="131"/>
                    <a:pt x="14" y="131"/>
                    <a:pt x="14" y="131"/>
                  </a:cubicBezTo>
                  <a:cubicBezTo>
                    <a:pt x="15" y="132"/>
                    <a:pt x="15" y="132"/>
                    <a:pt x="15" y="132"/>
                  </a:cubicBezTo>
                  <a:cubicBezTo>
                    <a:pt x="17" y="133"/>
                    <a:pt x="17" y="133"/>
                    <a:pt x="17" y="133"/>
                  </a:cubicBezTo>
                  <a:cubicBezTo>
                    <a:pt x="17" y="132"/>
                    <a:pt x="17" y="132"/>
                    <a:pt x="17" y="132"/>
                  </a:cubicBezTo>
                  <a:cubicBezTo>
                    <a:pt x="16" y="131"/>
                    <a:pt x="16" y="131"/>
                    <a:pt x="16" y="131"/>
                  </a:cubicBezTo>
                  <a:cubicBezTo>
                    <a:pt x="17" y="129"/>
                    <a:pt x="17" y="129"/>
                    <a:pt x="17" y="129"/>
                  </a:cubicBezTo>
                  <a:cubicBezTo>
                    <a:pt x="15" y="128"/>
                    <a:pt x="15" y="128"/>
                    <a:pt x="15" y="128"/>
                  </a:cubicBezTo>
                  <a:cubicBezTo>
                    <a:pt x="17" y="128"/>
                    <a:pt x="17" y="128"/>
                    <a:pt x="17" y="128"/>
                  </a:cubicBezTo>
                  <a:lnTo>
                    <a:pt x="18" y="126"/>
                  </a:lnTo>
                  <a:close/>
                  <a:moveTo>
                    <a:pt x="16" y="118"/>
                  </a:moveTo>
                  <a:cubicBezTo>
                    <a:pt x="18" y="117"/>
                    <a:pt x="18" y="117"/>
                    <a:pt x="18" y="117"/>
                  </a:cubicBezTo>
                  <a:cubicBezTo>
                    <a:pt x="18" y="117"/>
                    <a:pt x="18" y="117"/>
                    <a:pt x="18" y="117"/>
                  </a:cubicBezTo>
                  <a:cubicBezTo>
                    <a:pt x="20" y="117"/>
                    <a:pt x="20" y="117"/>
                    <a:pt x="20" y="117"/>
                  </a:cubicBezTo>
                  <a:cubicBezTo>
                    <a:pt x="19" y="114"/>
                    <a:pt x="19" y="114"/>
                    <a:pt x="19" y="114"/>
                  </a:cubicBezTo>
                  <a:cubicBezTo>
                    <a:pt x="19" y="114"/>
                    <a:pt x="19" y="114"/>
                    <a:pt x="19" y="114"/>
                  </a:cubicBezTo>
                  <a:cubicBezTo>
                    <a:pt x="21" y="116"/>
                    <a:pt x="21" y="116"/>
                    <a:pt x="21" y="116"/>
                  </a:cubicBezTo>
                  <a:cubicBezTo>
                    <a:pt x="21" y="115"/>
                    <a:pt x="21" y="115"/>
                    <a:pt x="21" y="115"/>
                  </a:cubicBezTo>
                  <a:cubicBezTo>
                    <a:pt x="21" y="114"/>
                    <a:pt x="21" y="114"/>
                    <a:pt x="21" y="114"/>
                  </a:cubicBezTo>
                  <a:cubicBezTo>
                    <a:pt x="19" y="114"/>
                    <a:pt x="19" y="114"/>
                    <a:pt x="19" y="114"/>
                  </a:cubicBezTo>
                  <a:cubicBezTo>
                    <a:pt x="19" y="113"/>
                    <a:pt x="19" y="113"/>
                    <a:pt x="19" y="113"/>
                  </a:cubicBezTo>
                  <a:cubicBezTo>
                    <a:pt x="17" y="114"/>
                    <a:pt x="17" y="114"/>
                    <a:pt x="17" y="114"/>
                  </a:cubicBezTo>
                  <a:cubicBezTo>
                    <a:pt x="16" y="114"/>
                    <a:pt x="16" y="114"/>
                    <a:pt x="16" y="114"/>
                  </a:cubicBezTo>
                  <a:cubicBezTo>
                    <a:pt x="15" y="114"/>
                    <a:pt x="15" y="114"/>
                    <a:pt x="15" y="114"/>
                  </a:cubicBezTo>
                  <a:cubicBezTo>
                    <a:pt x="15" y="114"/>
                    <a:pt x="15" y="114"/>
                    <a:pt x="15" y="114"/>
                  </a:cubicBezTo>
                  <a:cubicBezTo>
                    <a:pt x="14" y="113"/>
                    <a:pt x="14" y="113"/>
                    <a:pt x="14" y="113"/>
                  </a:cubicBezTo>
                  <a:cubicBezTo>
                    <a:pt x="12" y="116"/>
                    <a:pt x="12" y="116"/>
                    <a:pt x="12" y="116"/>
                  </a:cubicBezTo>
                  <a:cubicBezTo>
                    <a:pt x="14" y="117"/>
                    <a:pt x="14" y="117"/>
                    <a:pt x="14" y="117"/>
                  </a:cubicBezTo>
                  <a:cubicBezTo>
                    <a:pt x="14" y="116"/>
                    <a:pt x="14" y="116"/>
                    <a:pt x="14" y="116"/>
                  </a:cubicBezTo>
                  <a:cubicBezTo>
                    <a:pt x="16" y="117"/>
                    <a:pt x="16" y="117"/>
                    <a:pt x="16" y="117"/>
                  </a:cubicBezTo>
                  <a:cubicBezTo>
                    <a:pt x="17" y="119"/>
                    <a:pt x="17" y="119"/>
                    <a:pt x="17" y="119"/>
                  </a:cubicBezTo>
                  <a:cubicBezTo>
                    <a:pt x="19" y="119"/>
                    <a:pt x="19" y="119"/>
                    <a:pt x="19" y="119"/>
                  </a:cubicBezTo>
                  <a:cubicBezTo>
                    <a:pt x="20" y="118"/>
                    <a:pt x="20" y="118"/>
                    <a:pt x="20" y="118"/>
                  </a:cubicBezTo>
                  <a:cubicBezTo>
                    <a:pt x="19" y="117"/>
                    <a:pt x="19" y="117"/>
                    <a:pt x="19" y="117"/>
                  </a:cubicBezTo>
                  <a:lnTo>
                    <a:pt x="16" y="118"/>
                  </a:lnTo>
                  <a:close/>
                  <a:moveTo>
                    <a:pt x="27" y="107"/>
                  </a:moveTo>
                  <a:cubicBezTo>
                    <a:pt x="27" y="106"/>
                    <a:pt x="27" y="106"/>
                    <a:pt x="27" y="106"/>
                  </a:cubicBezTo>
                  <a:cubicBezTo>
                    <a:pt x="30" y="107"/>
                    <a:pt x="30" y="107"/>
                    <a:pt x="30" y="107"/>
                  </a:cubicBezTo>
                  <a:cubicBezTo>
                    <a:pt x="29" y="105"/>
                    <a:pt x="29" y="105"/>
                    <a:pt x="29" y="105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29" y="101"/>
                    <a:pt x="29" y="101"/>
                    <a:pt x="29" y="101"/>
                  </a:cubicBezTo>
                  <a:cubicBezTo>
                    <a:pt x="30" y="101"/>
                    <a:pt x="30" y="101"/>
                    <a:pt x="30" y="101"/>
                  </a:cubicBezTo>
                  <a:cubicBezTo>
                    <a:pt x="29" y="103"/>
                    <a:pt x="29" y="103"/>
                    <a:pt x="29" y="103"/>
                  </a:cubicBezTo>
                  <a:cubicBezTo>
                    <a:pt x="30" y="105"/>
                    <a:pt x="30" y="105"/>
                    <a:pt x="30" y="105"/>
                  </a:cubicBezTo>
                  <a:cubicBezTo>
                    <a:pt x="32" y="106"/>
                    <a:pt x="32" y="106"/>
                    <a:pt x="32" y="106"/>
                  </a:cubicBezTo>
                  <a:cubicBezTo>
                    <a:pt x="34" y="104"/>
                    <a:pt x="34" y="104"/>
                    <a:pt x="34" y="104"/>
                  </a:cubicBezTo>
                  <a:cubicBezTo>
                    <a:pt x="32" y="102"/>
                    <a:pt x="32" y="102"/>
                    <a:pt x="32" y="102"/>
                  </a:cubicBezTo>
                  <a:cubicBezTo>
                    <a:pt x="34" y="103"/>
                    <a:pt x="34" y="103"/>
                    <a:pt x="34" y="103"/>
                  </a:cubicBezTo>
                  <a:cubicBezTo>
                    <a:pt x="36" y="102"/>
                    <a:pt x="36" y="102"/>
                    <a:pt x="36" y="102"/>
                  </a:cubicBezTo>
                  <a:cubicBezTo>
                    <a:pt x="35" y="100"/>
                    <a:pt x="35" y="100"/>
                    <a:pt x="35" y="100"/>
                  </a:cubicBezTo>
                  <a:cubicBezTo>
                    <a:pt x="31" y="100"/>
                    <a:pt x="31" y="100"/>
                    <a:pt x="31" y="100"/>
                  </a:cubicBezTo>
                  <a:cubicBezTo>
                    <a:pt x="33" y="99"/>
                    <a:pt x="33" y="99"/>
                    <a:pt x="33" y="99"/>
                  </a:cubicBezTo>
                  <a:cubicBezTo>
                    <a:pt x="33" y="100"/>
                    <a:pt x="33" y="100"/>
                    <a:pt x="33" y="100"/>
                  </a:cubicBezTo>
                  <a:cubicBezTo>
                    <a:pt x="35" y="98"/>
                    <a:pt x="35" y="98"/>
                    <a:pt x="35" y="98"/>
                  </a:cubicBezTo>
                  <a:cubicBezTo>
                    <a:pt x="35" y="96"/>
                    <a:pt x="35" y="96"/>
                    <a:pt x="35" y="96"/>
                  </a:cubicBezTo>
                  <a:cubicBezTo>
                    <a:pt x="38" y="97"/>
                    <a:pt x="38" y="97"/>
                    <a:pt x="38" y="97"/>
                  </a:cubicBezTo>
                  <a:cubicBezTo>
                    <a:pt x="40" y="96"/>
                    <a:pt x="40" y="96"/>
                    <a:pt x="40" y="96"/>
                  </a:cubicBezTo>
                  <a:cubicBezTo>
                    <a:pt x="40" y="95"/>
                    <a:pt x="40" y="95"/>
                    <a:pt x="40" y="95"/>
                  </a:cubicBezTo>
                  <a:cubicBezTo>
                    <a:pt x="38" y="96"/>
                    <a:pt x="38" y="96"/>
                    <a:pt x="38" y="96"/>
                  </a:cubicBezTo>
                  <a:cubicBezTo>
                    <a:pt x="37" y="96"/>
                    <a:pt x="37" y="96"/>
                    <a:pt x="37" y="96"/>
                  </a:cubicBezTo>
                  <a:cubicBezTo>
                    <a:pt x="36" y="95"/>
                    <a:pt x="36" y="95"/>
                    <a:pt x="36" y="95"/>
                  </a:cubicBezTo>
                  <a:cubicBezTo>
                    <a:pt x="38" y="93"/>
                    <a:pt x="38" y="93"/>
                    <a:pt x="38" y="93"/>
                  </a:cubicBezTo>
                  <a:cubicBezTo>
                    <a:pt x="38" y="93"/>
                    <a:pt x="38" y="93"/>
                    <a:pt x="38" y="93"/>
                  </a:cubicBezTo>
                  <a:cubicBezTo>
                    <a:pt x="40" y="92"/>
                    <a:pt x="40" y="92"/>
                    <a:pt x="40" y="92"/>
                  </a:cubicBezTo>
                  <a:cubicBezTo>
                    <a:pt x="39" y="91"/>
                    <a:pt x="39" y="91"/>
                    <a:pt x="39" y="91"/>
                  </a:cubicBezTo>
                  <a:cubicBezTo>
                    <a:pt x="40" y="89"/>
                    <a:pt x="40" y="89"/>
                    <a:pt x="40" y="89"/>
                  </a:cubicBezTo>
                  <a:cubicBezTo>
                    <a:pt x="39" y="87"/>
                    <a:pt x="39" y="87"/>
                    <a:pt x="39" y="87"/>
                  </a:cubicBezTo>
                  <a:cubicBezTo>
                    <a:pt x="38" y="86"/>
                    <a:pt x="38" y="86"/>
                    <a:pt x="38" y="86"/>
                  </a:cubicBezTo>
                  <a:cubicBezTo>
                    <a:pt x="36" y="88"/>
                    <a:pt x="34" y="90"/>
                    <a:pt x="31" y="91"/>
                  </a:cubicBezTo>
                  <a:cubicBezTo>
                    <a:pt x="29" y="91"/>
                    <a:pt x="29" y="91"/>
                    <a:pt x="29" y="91"/>
                  </a:cubicBezTo>
                  <a:cubicBezTo>
                    <a:pt x="27" y="93"/>
                    <a:pt x="27" y="93"/>
                    <a:pt x="27" y="93"/>
                  </a:cubicBezTo>
                  <a:cubicBezTo>
                    <a:pt x="28" y="95"/>
                    <a:pt x="28" y="95"/>
                    <a:pt x="28" y="95"/>
                  </a:cubicBezTo>
                  <a:cubicBezTo>
                    <a:pt x="29" y="96"/>
                    <a:pt x="29" y="96"/>
                    <a:pt x="29" y="96"/>
                  </a:cubicBezTo>
                  <a:cubicBezTo>
                    <a:pt x="29" y="97"/>
                    <a:pt x="29" y="97"/>
                    <a:pt x="29" y="97"/>
                  </a:cubicBezTo>
                  <a:cubicBezTo>
                    <a:pt x="28" y="96"/>
                    <a:pt x="28" y="96"/>
                    <a:pt x="28" y="96"/>
                  </a:cubicBezTo>
                  <a:cubicBezTo>
                    <a:pt x="26" y="97"/>
                    <a:pt x="26" y="97"/>
                    <a:pt x="26" y="97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26" y="95"/>
                    <a:pt x="26" y="95"/>
                    <a:pt x="26" y="95"/>
                  </a:cubicBezTo>
                  <a:cubicBezTo>
                    <a:pt x="23" y="94"/>
                    <a:pt x="23" y="94"/>
                    <a:pt x="23" y="94"/>
                  </a:cubicBezTo>
                  <a:cubicBezTo>
                    <a:pt x="23" y="96"/>
                    <a:pt x="23" y="96"/>
                    <a:pt x="23" y="96"/>
                  </a:cubicBezTo>
                  <a:cubicBezTo>
                    <a:pt x="23" y="96"/>
                    <a:pt x="23" y="96"/>
                    <a:pt x="23" y="96"/>
                  </a:cubicBezTo>
                  <a:cubicBezTo>
                    <a:pt x="22" y="96"/>
                    <a:pt x="22" y="96"/>
                    <a:pt x="22" y="96"/>
                  </a:cubicBezTo>
                  <a:cubicBezTo>
                    <a:pt x="21" y="98"/>
                    <a:pt x="21" y="98"/>
                    <a:pt x="21" y="98"/>
                  </a:cubicBezTo>
                  <a:cubicBezTo>
                    <a:pt x="22" y="100"/>
                    <a:pt x="22" y="100"/>
                    <a:pt x="22" y="100"/>
                  </a:cubicBezTo>
                  <a:cubicBezTo>
                    <a:pt x="23" y="100"/>
                    <a:pt x="23" y="100"/>
                    <a:pt x="23" y="100"/>
                  </a:cubicBezTo>
                  <a:cubicBezTo>
                    <a:pt x="22" y="101"/>
                    <a:pt x="22" y="101"/>
                    <a:pt x="22" y="101"/>
                  </a:cubicBezTo>
                  <a:cubicBezTo>
                    <a:pt x="25" y="101"/>
                    <a:pt x="25" y="101"/>
                    <a:pt x="25" y="101"/>
                  </a:cubicBezTo>
                  <a:cubicBezTo>
                    <a:pt x="22" y="102"/>
                    <a:pt x="22" y="102"/>
                    <a:pt x="22" y="102"/>
                  </a:cubicBezTo>
                  <a:cubicBezTo>
                    <a:pt x="21" y="103"/>
                    <a:pt x="21" y="103"/>
                    <a:pt x="21" y="103"/>
                  </a:cubicBezTo>
                  <a:cubicBezTo>
                    <a:pt x="23" y="104"/>
                    <a:pt x="23" y="104"/>
                    <a:pt x="23" y="104"/>
                  </a:cubicBezTo>
                  <a:cubicBezTo>
                    <a:pt x="26" y="105"/>
                    <a:pt x="26" y="105"/>
                    <a:pt x="26" y="105"/>
                  </a:cubicBezTo>
                  <a:cubicBezTo>
                    <a:pt x="26" y="106"/>
                    <a:pt x="26" y="106"/>
                    <a:pt x="26" y="106"/>
                  </a:cubicBezTo>
                  <a:cubicBezTo>
                    <a:pt x="24" y="106"/>
                    <a:pt x="24" y="106"/>
                    <a:pt x="24" y="106"/>
                  </a:cubicBezTo>
                  <a:cubicBezTo>
                    <a:pt x="24" y="107"/>
                    <a:pt x="24" y="107"/>
                    <a:pt x="24" y="107"/>
                  </a:cubicBezTo>
                  <a:cubicBezTo>
                    <a:pt x="21" y="109"/>
                    <a:pt x="21" y="109"/>
                    <a:pt x="21" y="109"/>
                  </a:cubicBezTo>
                  <a:cubicBezTo>
                    <a:pt x="23" y="111"/>
                    <a:pt x="23" y="111"/>
                    <a:pt x="23" y="111"/>
                  </a:cubicBezTo>
                  <a:cubicBezTo>
                    <a:pt x="25" y="111"/>
                    <a:pt x="25" y="111"/>
                    <a:pt x="25" y="111"/>
                  </a:cubicBezTo>
                  <a:cubicBezTo>
                    <a:pt x="26" y="109"/>
                    <a:pt x="26" y="109"/>
                    <a:pt x="26" y="109"/>
                  </a:cubicBezTo>
                  <a:cubicBezTo>
                    <a:pt x="28" y="108"/>
                    <a:pt x="28" y="108"/>
                    <a:pt x="28" y="108"/>
                  </a:cubicBezTo>
                  <a:lnTo>
                    <a:pt x="27" y="107"/>
                  </a:lnTo>
                  <a:close/>
                  <a:moveTo>
                    <a:pt x="70" y="235"/>
                  </a:moveTo>
                  <a:cubicBezTo>
                    <a:pt x="69" y="235"/>
                    <a:pt x="68" y="236"/>
                    <a:pt x="68" y="237"/>
                  </a:cubicBezTo>
                  <a:cubicBezTo>
                    <a:pt x="67" y="238"/>
                    <a:pt x="67" y="240"/>
                    <a:pt x="66" y="242"/>
                  </a:cubicBezTo>
                  <a:cubicBezTo>
                    <a:pt x="67" y="241"/>
                    <a:pt x="67" y="241"/>
                    <a:pt x="67" y="241"/>
                  </a:cubicBezTo>
                  <a:cubicBezTo>
                    <a:pt x="69" y="242"/>
                    <a:pt x="69" y="242"/>
                    <a:pt x="69" y="242"/>
                  </a:cubicBezTo>
                  <a:cubicBezTo>
                    <a:pt x="70" y="241"/>
                    <a:pt x="71" y="240"/>
                    <a:pt x="72" y="239"/>
                  </a:cubicBezTo>
                  <a:cubicBezTo>
                    <a:pt x="74" y="238"/>
                    <a:pt x="75" y="236"/>
                    <a:pt x="76" y="235"/>
                  </a:cubicBezTo>
                  <a:cubicBezTo>
                    <a:pt x="75" y="233"/>
                    <a:pt x="75" y="233"/>
                    <a:pt x="75" y="233"/>
                  </a:cubicBezTo>
                  <a:cubicBezTo>
                    <a:pt x="74" y="232"/>
                    <a:pt x="74" y="232"/>
                    <a:pt x="74" y="232"/>
                  </a:cubicBezTo>
                  <a:cubicBezTo>
                    <a:pt x="75" y="230"/>
                    <a:pt x="75" y="230"/>
                    <a:pt x="75" y="230"/>
                  </a:cubicBezTo>
                  <a:cubicBezTo>
                    <a:pt x="73" y="231"/>
                    <a:pt x="73" y="231"/>
                    <a:pt x="73" y="231"/>
                  </a:cubicBezTo>
                  <a:cubicBezTo>
                    <a:pt x="71" y="232"/>
                    <a:pt x="71" y="232"/>
                    <a:pt x="71" y="232"/>
                  </a:cubicBezTo>
                  <a:lnTo>
                    <a:pt x="70" y="235"/>
                  </a:lnTo>
                  <a:close/>
                  <a:moveTo>
                    <a:pt x="18" y="208"/>
                  </a:moveTo>
                  <a:cubicBezTo>
                    <a:pt x="17" y="209"/>
                    <a:pt x="17" y="209"/>
                    <a:pt x="17" y="209"/>
                  </a:cubicBezTo>
                  <a:cubicBezTo>
                    <a:pt x="17" y="210"/>
                    <a:pt x="17" y="210"/>
                    <a:pt x="17" y="210"/>
                  </a:cubicBezTo>
                  <a:cubicBezTo>
                    <a:pt x="16" y="212"/>
                    <a:pt x="16" y="212"/>
                    <a:pt x="16" y="212"/>
                  </a:cubicBezTo>
                  <a:cubicBezTo>
                    <a:pt x="16" y="214"/>
                    <a:pt x="16" y="214"/>
                    <a:pt x="16" y="214"/>
                  </a:cubicBezTo>
                  <a:cubicBezTo>
                    <a:pt x="14" y="216"/>
                    <a:pt x="14" y="216"/>
                    <a:pt x="14" y="216"/>
                  </a:cubicBezTo>
                  <a:cubicBezTo>
                    <a:pt x="14" y="218"/>
                    <a:pt x="14" y="218"/>
                    <a:pt x="14" y="218"/>
                  </a:cubicBezTo>
                  <a:cubicBezTo>
                    <a:pt x="12" y="217"/>
                    <a:pt x="12" y="217"/>
                    <a:pt x="12" y="217"/>
                  </a:cubicBezTo>
                  <a:cubicBezTo>
                    <a:pt x="10" y="218"/>
                    <a:pt x="10" y="218"/>
                    <a:pt x="10" y="218"/>
                  </a:cubicBezTo>
                  <a:cubicBezTo>
                    <a:pt x="8" y="217"/>
                    <a:pt x="8" y="217"/>
                    <a:pt x="8" y="217"/>
                  </a:cubicBezTo>
                  <a:cubicBezTo>
                    <a:pt x="6" y="219"/>
                    <a:pt x="6" y="219"/>
                    <a:pt x="6" y="219"/>
                  </a:cubicBezTo>
                  <a:cubicBezTo>
                    <a:pt x="6" y="220"/>
                    <a:pt x="6" y="220"/>
                    <a:pt x="6" y="220"/>
                  </a:cubicBezTo>
                  <a:cubicBezTo>
                    <a:pt x="9" y="222"/>
                    <a:pt x="9" y="222"/>
                    <a:pt x="9" y="222"/>
                  </a:cubicBezTo>
                  <a:cubicBezTo>
                    <a:pt x="10" y="221"/>
                    <a:pt x="10" y="221"/>
                    <a:pt x="10" y="221"/>
                  </a:cubicBezTo>
                  <a:cubicBezTo>
                    <a:pt x="7" y="224"/>
                    <a:pt x="7" y="224"/>
                    <a:pt x="7" y="224"/>
                  </a:cubicBezTo>
                  <a:cubicBezTo>
                    <a:pt x="6" y="224"/>
                    <a:pt x="6" y="224"/>
                    <a:pt x="6" y="224"/>
                  </a:cubicBezTo>
                  <a:cubicBezTo>
                    <a:pt x="4" y="224"/>
                    <a:pt x="4" y="224"/>
                    <a:pt x="4" y="224"/>
                  </a:cubicBezTo>
                  <a:cubicBezTo>
                    <a:pt x="3" y="225"/>
                    <a:pt x="3" y="225"/>
                    <a:pt x="3" y="225"/>
                  </a:cubicBezTo>
                  <a:cubicBezTo>
                    <a:pt x="0" y="226"/>
                    <a:pt x="0" y="226"/>
                    <a:pt x="0" y="226"/>
                  </a:cubicBezTo>
                  <a:cubicBezTo>
                    <a:pt x="2" y="229"/>
                    <a:pt x="2" y="229"/>
                    <a:pt x="2" y="229"/>
                  </a:cubicBezTo>
                  <a:cubicBezTo>
                    <a:pt x="3" y="230"/>
                    <a:pt x="3" y="230"/>
                    <a:pt x="3" y="230"/>
                  </a:cubicBezTo>
                  <a:cubicBezTo>
                    <a:pt x="4" y="232"/>
                    <a:pt x="4" y="232"/>
                    <a:pt x="4" y="232"/>
                  </a:cubicBezTo>
                  <a:cubicBezTo>
                    <a:pt x="6" y="232"/>
                    <a:pt x="6" y="232"/>
                    <a:pt x="6" y="232"/>
                  </a:cubicBezTo>
                  <a:cubicBezTo>
                    <a:pt x="6" y="234"/>
                    <a:pt x="6" y="234"/>
                    <a:pt x="6" y="234"/>
                  </a:cubicBezTo>
                  <a:cubicBezTo>
                    <a:pt x="7" y="235"/>
                    <a:pt x="7" y="235"/>
                    <a:pt x="7" y="235"/>
                  </a:cubicBezTo>
                  <a:cubicBezTo>
                    <a:pt x="9" y="236"/>
                    <a:pt x="9" y="236"/>
                    <a:pt x="9" y="236"/>
                  </a:cubicBezTo>
                  <a:cubicBezTo>
                    <a:pt x="11" y="238"/>
                    <a:pt x="11" y="238"/>
                    <a:pt x="11" y="238"/>
                  </a:cubicBezTo>
                  <a:cubicBezTo>
                    <a:pt x="13" y="238"/>
                    <a:pt x="13" y="238"/>
                    <a:pt x="13" y="238"/>
                  </a:cubicBezTo>
                  <a:cubicBezTo>
                    <a:pt x="15" y="238"/>
                    <a:pt x="15" y="238"/>
                    <a:pt x="15" y="238"/>
                  </a:cubicBezTo>
                  <a:cubicBezTo>
                    <a:pt x="16" y="239"/>
                    <a:pt x="16" y="239"/>
                    <a:pt x="16" y="239"/>
                  </a:cubicBezTo>
                  <a:cubicBezTo>
                    <a:pt x="17" y="239"/>
                    <a:pt x="17" y="239"/>
                    <a:pt x="17" y="239"/>
                  </a:cubicBezTo>
                  <a:cubicBezTo>
                    <a:pt x="17" y="238"/>
                    <a:pt x="17" y="238"/>
                    <a:pt x="17" y="238"/>
                  </a:cubicBezTo>
                  <a:cubicBezTo>
                    <a:pt x="18" y="237"/>
                    <a:pt x="18" y="237"/>
                    <a:pt x="18" y="237"/>
                  </a:cubicBezTo>
                  <a:cubicBezTo>
                    <a:pt x="18" y="238"/>
                    <a:pt x="18" y="238"/>
                    <a:pt x="18" y="238"/>
                  </a:cubicBezTo>
                  <a:cubicBezTo>
                    <a:pt x="19" y="236"/>
                    <a:pt x="19" y="236"/>
                    <a:pt x="19" y="236"/>
                  </a:cubicBezTo>
                  <a:cubicBezTo>
                    <a:pt x="21" y="235"/>
                    <a:pt x="21" y="235"/>
                    <a:pt x="21" y="235"/>
                  </a:cubicBezTo>
                  <a:cubicBezTo>
                    <a:pt x="21" y="234"/>
                    <a:pt x="21" y="234"/>
                    <a:pt x="21" y="234"/>
                  </a:cubicBezTo>
                  <a:cubicBezTo>
                    <a:pt x="20" y="233"/>
                    <a:pt x="20" y="233"/>
                    <a:pt x="20" y="233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2" y="231"/>
                    <a:pt x="22" y="231"/>
                    <a:pt x="22" y="231"/>
                  </a:cubicBezTo>
                  <a:cubicBezTo>
                    <a:pt x="23" y="229"/>
                    <a:pt x="23" y="229"/>
                    <a:pt x="23" y="229"/>
                  </a:cubicBezTo>
                  <a:cubicBezTo>
                    <a:pt x="25" y="230"/>
                    <a:pt x="25" y="230"/>
                    <a:pt x="25" y="230"/>
                  </a:cubicBezTo>
                  <a:cubicBezTo>
                    <a:pt x="25" y="230"/>
                    <a:pt x="26" y="231"/>
                    <a:pt x="27" y="232"/>
                  </a:cubicBezTo>
                  <a:cubicBezTo>
                    <a:pt x="27" y="233"/>
                    <a:pt x="28" y="235"/>
                    <a:pt x="28" y="237"/>
                  </a:cubicBezTo>
                  <a:cubicBezTo>
                    <a:pt x="30" y="237"/>
                    <a:pt x="30" y="237"/>
                    <a:pt x="30" y="237"/>
                  </a:cubicBezTo>
                  <a:cubicBezTo>
                    <a:pt x="31" y="238"/>
                    <a:pt x="31" y="238"/>
                    <a:pt x="31" y="238"/>
                  </a:cubicBezTo>
                  <a:cubicBezTo>
                    <a:pt x="30" y="241"/>
                    <a:pt x="30" y="241"/>
                    <a:pt x="30" y="241"/>
                  </a:cubicBezTo>
                  <a:cubicBezTo>
                    <a:pt x="32" y="242"/>
                    <a:pt x="32" y="242"/>
                    <a:pt x="32" y="242"/>
                  </a:cubicBezTo>
                  <a:cubicBezTo>
                    <a:pt x="34" y="241"/>
                    <a:pt x="34" y="241"/>
                    <a:pt x="34" y="241"/>
                  </a:cubicBezTo>
                  <a:cubicBezTo>
                    <a:pt x="37" y="242"/>
                    <a:pt x="37" y="242"/>
                    <a:pt x="37" y="242"/>
                  </a:cubicBezTo>
                  <a:cubicBezTo>
                    <a:pt x="37" y="239"/>
                    <a:pt x="38" y="241"/>
                    <a:pt x="41" y="241"/>
                  </a:cubicBezTo>
                  <a:cubicBezTo>
                    <a:pt x="41" y="241"/>
                    <a:pt x="41" y="241"/>
                    <a:pt x="41" y="241"/>
                  </a:cubicBezTo>
                  <a:cubicBezTo>
                    <a:pt x="44" y="243"/>
                    <a:pt x="44" y="243"/>
                    <a:pt x="44" y="243"/>
                  </a:cubicBezTo>
                  <a:cubicBezTo>
                    <a:pt x="45" y="242"/>
                    <a:pt x="46" y="242"/>
                    <a:pt x="47" y="241"/>
                  </a:cubicBezTo>
                  <a:cubicBezTo>
                    <a:pt x="47" y="240"/>
                    <a:pt x="47" y="237"/>
                    <a:pt x="48" y="236"/>
                  </a:cubicBezTo>
                  <a:cubicBezTo>
                    <a:pt x="48" y="236"/>
                    <a:pt x="51" y="236"/>
                    <a:pt x="51" y="236"/>
                  </a:cubicBezTo>
                  <a:cubicBezTo>
                    <a:pt x="52" y="237"/>
                    <a:pt x="52" y="237"/>
                    <a:pt x="52" y="237"/>
                  </a:cubicBezTo>
                  <a:cubicBezTo>
                    <a:pt x="54" y="234"/>
                    <a:pt x="54" y="234"/>
                    <a:pt x="54" y="234"/>
                  </a:cubicBezTo>
                  <a:cubicBezTo>
                    <a:pt x="54" y="232"/>
                    <a:pt x="54" y="232"/>
                    <a:pt x="54" y="232"/>
                  </a:cubicBezTo>
                  <a:cubicBezTo>
                    <a:pt x="54" y="232"/>
                    <a:pt x="54" y="232"/>
                    <a:pt x="54" y="232"/>
                  </a:cubicBezTo>
                  <a:cubicBezTo>
                    <a:pt x="51" y="233"/>
                    <a:pt x="51" y="233"/>
                    <a:pt x="51" y="233"/>
                  </a:cubicBezTo>
                  <a:cubicBezTo>
                    <a:pt x="53" y="231"/>
                    <a:pt x="53" y="229"/>
                    <a:pt x="53" y="227"/>
                  </a:cubicBezTo>
                  <a:cubicBezTo>
                    <a:pt x="51" y="226"/>
                    <a:pt x="51" y="226"/>
                    <a:pt x="51" y="226"/>
                  </a:cubicBezTo>
                  <a:cubicBezTo>
                    <a:pt x="51" y="225"/>
                    <a:pt x="51" y="225"/>
                    <a:pt x="51" y="225"/>
                  </a:cubicBezTo>
                  <a:cubicBezTo>
                    <a:pt x="53" y="225"/>
                    <a:pt x="53" y="225"/>
                    <a:pt x="53" y="225"/>
                  </a:cubicBezTo>
                  <a:cubicBezTo>
                    <a:pt x="54" y="227"/>
                    <a:pt x="54" y="227"/>
                    <a:pt x="54" y="227"/>
                  </a:cubicBezTo>
                  <a:cubicBezTo>
                    <a:pt x="54" y="228"/>
                    <a:pt x="54" y="228"/>
                    <a:pt x="54" y="228"/>
                  </a:cubicBezTo>
                  <a:cubicBezTo>
                    <a:pt x="54" y="231"/>
                    <a:pt x="54" y="231"/>
                    <a:pt x="54" y="231"/>
                  </a:cubicBezTo>
                  <a:cubicBezTo>
                    <a:pt x="54" y="232"/>
                    <a:pt x="55" y="232"/>
                    <a:pt x="55" y="233"/>
                  </a:cubicBezTo>
                  <a:cubicBezTo>
                    <a:pt x="56" y="232"/>
                    <a:pt x="57" y="230"/>
                    <a:pt x="57" y="229"/>
                  </a:cubicBezTo>
                  <a:cubicBezTo>
                    <a:pt x="57" y="228"/>
                    <a:pt x="56" y="227"/>
                    <a:pt x="56" y="225"/>
                  </a:cubicBezTo>
                  <a:cubicBezTo>
                    <a:pt x="55" y="224"/>
                    <a:pt x="55" y="224"/>
                    <a:pt x="55" y="224"/>
                  </a:cubicBezTo>
                  <a:cubicBezTo>
                    <a:pt x="55" y="222"/>
                    <a:pt x="55" y="222"/>
                    <a:pt x="55" y="222"/>
                  </a:cubicBezTo>
                  <a:cubicBezTo>
                    <a:pt x="54" y="222"/>
                    <a:pt x="54" y="222"/>
                    <a:pt x="54" y="222"/>
                  </a:cubicBezTo>
                  <a:cubicBezTo>
                    <a:pt x="52" y="222"/>
                    <a:pt x="52" y="222"/>
                    <a:pt x="52" y="222"/>
                  </a:cubicBezTo>
                  <a:cubicBezTo>
                    <a:pt x="51" y="221"/>
                    <a:pt x="51" y="221"/>
                    <a:pt x="51" y="221"/>
                  </a:cubicBezTo>
                  <a:cubicBezTo>
                    <a:pt x="49" y="222"/>
                    <a:pt x="49" y="222"/>
                    <a:pt x="49" y="222"/>
                  </a:cubicBezTo>
                  <a:cubicBezTo>
                    <a:pt x="47" y="224"/>
                    <a:pt x="47" y="224"/>
                    <a:pt x="47" y="224"/>
                  </a:cubicBezTo>
                  <a:cubicBezTo>
                    <a:pt x="47" y="223"/>
                    <a:pt x="47" y="223"/>
                    <a:pt x="47" y="223"/>
                  </a:cubicBezTo>
                  <a:cubicBezTo>
                    <a:pt x="49" y="221"/>
                    <a:pt x="49" y="221"/>
                    <a:pt x="49" y="221"/>
                  </a:cubicBezTo>
                  <a:cubicBezTo>
                    <a:pt x="51" y="220"/>
                    <a:pt x="51" y="220"/>
                    <a:pt x="51" y="220"/>
                  </a:cubicBezTo>
                  <a:cubicBezTo>
                    <a:pt x="52" y="219"/>
                    <a:pt x="52" y="219"/>
                    <a:pt x="52" y="219"/>
                  </a:cubicBezTo>
                  <a:cubicBezTo>
                    <a:pt x="52" y="217"/>
                    <a:pt x="52" y="217"/>
                    <a:pt x="52" y="217"/>
                  </a:cubicBezTo>
                  <a:cubicBezTo>
                    <a:pt x="51" y="215"/>
                    <a:pt x="51" y="215"/>
                    <a:pt x="51" y="215"/>
                  </a:cubicBezTo>
                  <a:cubicBezTo>
                    <a:pt x="50" y="216"/>
                    <a:pt x="50" y="216"/>
                    <a:pt x="50" y="216"/>
                  </a:cubicBezTo>
                  <a:cubicBezTo>
                    <a:pt x="51" y="217"/>
                    <a:pt x="51" y="217"/>
                    <a:pt x="51" y="217"/>
                  </a:cubicBezTo>
                  <a:cubicBezTo>
                    <a:pt x="49" y="217"/>
                    <a:pt x="49" y="213"/>
                    <a:pt x="47" y="211"/>
                  </a:cubicBezTo>
                  <a:cubicBezTo>
                    <a:pt x="46" y="211"/>
                    <a:pt x="46" y="211"/>
                    <a:pt x="46" y="211"/>
                  </a:cubicBezTo>
                  <a:cubicBezTo>
                    <a:pt x="46" y="209"/>
                    <a:pt x="46" y="209"/>
                    <a:pt x="46" y="209"/>
                  </a:cubicBezTo>
                  <a:cubicBezTo>
                    <a:pt x="45" y="208"/>
                    <a:pt x="45" y="208"/>
                    <a:pt x="45" y="208"/>
                  </a:cubicBezTo>
                  <a:cubicBezTo>
                    <a:pt x="45" y="205"/>
                    <a:pt x="45" y="205"/>
                    <a:pt x="45" y="205"/>
                  </a:cubicBezTo>
                  <a:cubicBezTo>
                    <a:pt x="44" y="203"/>
                    <a:pt x="44" y="203"/>
                    <a:pt x="44" y="203"/>
                  </a:cubicBezTo>
                  <a:cubicBezTo>
                    <a:pt x="43" y="203"/>
                    <a:pt x="43" y="203"/>
                    <a:pt x="43" y="203"/>
                  </a:cubicBezTo>
                  <a:cubicBezTo>
                    <a:pt x="41" y="203"/>
                    <a:pt x="41" y="203"/>
                    <a:pt x="41" y="203"/>
                  </a:cubicBezTo>
                  <a:cubicBezTo>
                    <a:pt x="39" y="202"/>
                    <a:pt x="39" y="202"/>
                    <a:pt x="39" y="202"/>
                  </a:cubicBezTo>
                  <a:cubicBezTo>
                    <a:pt x="38" y="202"/>
                    <a:pt x="38" y="202"/>
                    <a:pt x="38" y="202"/>
                  </a:cubicBezTo>
                  <a:cubicBezTo>
                    <a:pt x="37" y="202"/>
                    <a:pt x="37" y="202"/>
                    <a:pt x="37" y="202"/>
                  </a:cubicBezTo>
                  <a:cubicBezTo>
                    <a:pt x="35" y="203"/>
                    <a:pt x="35" y="203"/>
                    <a:pt x="35" y="203"/>
                  </a:cubicBezTo>
                  <a:cubicBezTo>
                    <a:pt x="33" y="203"/>
                    <a:pt x="33" y="203"/>
                    <a:pt x="33" y="203"/>
                  </a:cubicBezTo>
                  <a:cubicBezTo>
                    <a:pt x="31" y="204"/>
                    <a:pt x="31" y="204"/>
                    <a:pt x="31" y="204"/>
                  </a:cubicBezTo>
                  <a:cubicBezTo>
                    <a:pt x="28" y="204"/>
                    <a:pt x="28" y="204"/>
                    <a:pt x="28" y="204"/>
                  </a:cubicBezTo>
                  <a:cubicBezTo>
                    <a:pt x="28" y="203"/>
                    <a:pt x="27" y="203"/>
                    <a:pt x="27" y="203"/>
                  </a:cubicBezTo>
                  <a:cubicBezTo>
                    <a:pt x="26" y="204"/>
                    <a:pt x="26" y="206"/>
                    <a:pt x="25" y="207"/>
                  </a:cubicBezTo>
                  <a:cubicBezTo>
                    <a:pt x="24" y="208"/>
                    <a:pt x="24" y="208"/>
                    <a:pt x="24" y="208"/>
                  </a:cubicBezTo>
                  <a:cubicBezTo>
                    <a:pt x="21" y="207"/>
                    <a:pt x="21" y="207"/>
                    <a:pt x="21" y="207"/>
                  </a:cubicBezTo>
                  <a:lnTo>
                    <a:pt x="18" y="208"/>
                  </a:lnTo>
                  <a:close/>
                </a:path>
              </a:pathLst>
            </a:custGeom>
            <a:grpFill/>
            <a:ln w="3175" cap="rnd">
              <a:solidFill>
                <a:srgbClr val="C8C9C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8" name="Freeform 43">
              <a:extLst>
                <a:ext uri="{FF2B5EF4-FFF2-40B4-BE49-F238E27FC236}">
                  <a16:creationId xmlns:a16="http://schemas.microsoft.com/office/drawing/2014/main" id="{5DC116E2-1D9C-A196-19D3-FA8177DD084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91713" y="5484813"/>
              <a:ext cx="644525" cy="660400"/>
            </a:xfrm>
            <a:custGeom>
              <a:avLst/>
              <a:gdLst>
                <a:gd name="T0" fmla="*/ 88 w 169"/>
                <a:gd name="T1" fmla="*/ 36 h 173"/>
                <a:gd name="T2" fmla="*/ 59 w 169"/>
                <a:gd name="T3" fmla="*/ 34 h 173"/>
                <a:gd name="T4" fmla="*/ 66 w 169"/>
                <a:gd name="T5" fmla="*/ 77 h 173"/>
                <a:gd name="T6" fmla="*/ 68 w 169"/>
                <a:gd name="T7" fmla="*/ 113 h 173"/>
                <a:gd name="T8" fmla="*/ 50 w 169"/>
                <a:gd name="T9" fmla="*/ 122 h 173"/>
                <a:gd name="T10" fmla="*/ 52 w 169"/>
                <a:gd name="T11" fmla="*/ 90 h 173"/>
                <a:gd name="T12" fmla="*/ 32 w 169"/>
                <a:gd name="T13" fmla="*/ 87 h 173"/>
                <a:gd name="T14" fmla="*/ 14 w 169"/>
                <a:gd name="T15" fmla="*/ 62 h 173"/>
                <a:gd name="T16" fmla="*/ 36 w 169"/>
                <a:gd name="T17" fmla="*/ 22 h 173"/>
                <a:gd name="T18" fmla="*/ 98 w 169"/>
                <a:gd name="T19" fmla="*/ 9 h 173"/>
                <a:gd name="T20" fmla="*/ 144 w 169"/>
                <a:gd name="T21" fmla="*/ 159 h 173"/>
                <a:gd name="T22" fmla="*/ 121 w 169"/>
                <a:gd name="T23" fmla="*/ 136 h 173"/>
                <a:gd name="T24" fmla="*/ 106 w 169"/>
                <a:gd name="T25" fmla="*/ 131 h 173"/>
                <a:gd name="T26" fmla="*/ 98 w 169"/>
                <a:gd name="T27" fmla="*/ 125 h 173"/>
                <a:gd name="T28" fmla="*/ 148 w 169"/>
                <a:gd name="T29" fmla="*/ 122 h 173"/>
                <a:gd name="T30" fmla="*/ 146 w 169"/>
                <a:gd name="T31" fmla="*/ 119 h 173"/>
                <a:gd name="T32" fmla="*/ 142 w 169"/>
                <a:gd name="T33" fmla="*/ 117 h 173"/>
                <a:gd name="T34" fmla="*/ 146 w 169"/>
                <a:gd name="T35" fmla="*/ 113 h 173"/>
                <a:gd name="T36" fmla="*/ 137 w 169"/>
                <a:gd name="T37" fmla="*/ 112 h 173"/>
                <a:gd name="T38" fmla="*/ 101 w 169"/>
                <a:gd name="T39" fmla="*/ 105 h 173"/>
                <a:gd name="T40" fmla="*/ 150 w 169"/>
                <a:gd name="T41" fmla="*/ 156 h 173"/>
                <a:gd name="T42" fmla="*/ 149 w 169"/>
                <a:gd name="T43" fmla="*/ 158 h 173"/>
                <a:gd name="T44" fmla="*/ 161 w 169"/>
                <a:gd name="T45" fmla="*/ 137 h 173"/>
                <a:gd name="T46" fmla="*/ 115 w 169"/>
                <a:gd name="T47" fmla="*/ 136 h 173"/>
                <a:gd name="T48" fmla="*/ 152 w 169"/>
                <a:gd name="T49" fmla="*/ 133 h 173"/>
                <a:gd name="T50" fmla="*/ 131 w 169"/>
                <a:gd name="T51" fmla="*/ 130 h 173"/>
                <a:gd name="T52" fmla="*/ 97 w 169"/>
                <a:gd name="T53" fmla="*/ 128 h 173"/>
                <a:gd name="T54" fmla="*/ 144 w 169"/>
                <a:gd name="T55" fmla="*/ 128 h 173"/>
                <a:gd name="T56" fmla="*/ 126 w 169"/>
                <a:gd name="T57" fmla="*/ 123 h 173"/>
                <a:gd name="T58" fmla="*/ 144 w 169"/>
                <a:gd name="T59" fmla="*/ 121 h 173"/>
                <a:gd name="T60" fmla="*/ 112 w 169"/>
                <a:gd name="T61" fmla="*/ 117 h 173"/>
                <a:gd name="T62" fmla="*/ 96 w 169"/>
                <a:gd name="T63" fmla="*/ 112 h 173"/>
                <a:gd name="T64" fmla="*/ 114 w 169"/>
                <a:gd name="T65" fmla="*/ 109 h 173"/>
                <a:gd name="T66" fmla="*/ 111 w 169"/>
                <a:gd name="T67" fmla="*/ 106 h 173"/>
                <a:gd name="T68" fmla="*/ 94 w 169"/>
                <a:gd name="T69" fmla="*/ 104 h 173"/>
                <a:gd name="T70" fmla="*/ 103 w 169"/>
                <a:gd name="T71" fmla="*/ 100 h 173"/>
                <a:gd name="T72" fmla="*/ 116 w 169"/>
                <a:gd name="T73" fmla="*/ 81 h 173"/>
                <a:gd name="T74" fmla="*/ 132 w 169"/>
                <a:gd name="T75" fmla="*/ 103 h 173"/>
                <a:gd name="T76" fmla="*/ 140 w 169"/>
                <a:gd name="T77" fmla="*/ 102 h 173"/>
                <a:gd name="T78" fmla="*/ 122 w 169"/>
                <a:gd name="T79" fmla="*/ 82 h 173"/>
                <a:gd name="T80" fmla="*/ 126 w 169"/>
                <a:gd name="T81" fmla="*/ 90 h 173"/>
                <a:gd name="T82" fmla="*/ 125 w 169"/>
                <a:gd name="T83" fmla="*/ 62 h 173"/>
                <a:gd name="T84" fmla="*/ 133 w 169"/>
                <a:gd name="T85" fmla="*/ 67 h 173"/>
                <a:gd name="T86" fmla="*/ 114 w 169"/>
                <a:gd name="T87" fmla="*/ 45 h 173"/>
                <a:gd name="T88" fmla="*/ 109 w 169"/>
                <a:gd name="T89" fmla="*/ 49 h 173"/>
                <a:gd name="T90" fmla="*/ 93 w 169"/>
                <a:gd name="T91" fmla="*/ 98 h 173"/>
                <a:gd name="T92" fmla="*/ 98 w 169"/>
                <a:gd name="T93" fmla="*/ 74 h 173"/>
                <a:gd name="T94" fmla="*/ 75 w 169"/>
                <a:gd name="T95" fmla="*/ 72 h 173"/>
                <a:gd name="T96" fmla="*/ 79 w 169"/>
                <a:gd name="T97" fmla="*/ 82 h 173"/>
                <a:gd name="T98" fmla="*/ 89 w 169"/>
                <a:gd name="T99" fmla="*/ 90 h 173"/>
                <a:gd name="T100" fmla="*/ 96 w 169"/>
                <a:gd name="T101" fmla="*/ 91 h 173"/>
                <a:gd name="T102" fmla="*/ 86 w 169"/>
                <a:gd name="T103" fmla="*/ 78 h 173"/>
                <a:gd name="T104" fmla="*/ 127 w 169"/>
                <a:gd name="T105" fmla="*/ 169 h 173"/>
                <a:gd name="T106" fmla="*/ 90 w 169"/>
                <a:gd name="T107" fmla="*/ 164 h 173"/>
                <a:gd name="T108" fmla="*/ 124 w 169"/>
                <a:gd name="T109" fmla="*/ 167 h 173"/>
                <a:gd name="T110" fmla="*/ 126 w 169"/>
                <a:gd name="T111" fmla="*/ 163 h 173"/>
                <a:gd name="T112" fmla="*/ 105 w 169"/>
                <a:gd name="T113" fmla="*/ 158 h 173"/>
                <a:gd name="T114" fmla="*/ 88 w 169"/>
                <a:gd name="T115" fmla="*/ 155 h 173"/>
                <a:gd name="T116" fmla="*/ 78 w 169"/>
                <a:gd name="T117" fmla="*/ 156 h 173"/>
                <a:gd name="T118" fmla="*/ 20 w 169"/>
                <a:gd name="T119" fmla="*/ 87 h 173"/>
                <a:gd name="T120" fmla="*/ 19 w 169"/>
                <a:gd name="T121" fmla="*/ 78 h 173"/>
                <a:gd name="T122" fmla="*/ 97 w 169"/>
                <a:gd name="T123" fmla="*/ 26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69" h="173">
                  <a:moveTo>
                    <a:pt x="127" y="26"/>
                  </a:moveTo>
                  <a:cubicBezTo>
                    <a:pt x="127" y="26"/>
                    <a:pt x="126" y="26"/>
                    <a:pt x="126" y="26"/>
                  </a:cubicBezTo>
                  <a:cubicBezTo>
                    <a:pt x="126" y="23"/>
                    <a:pt x="122" y="23"/>
                    <a:pt x="120" y="23"/>
                  </a:cubicBezTo>
                  <a:cubicBezTo>
                    <a:pt x="117" y="22"/>
                    <a:pt x="114" y="21"/>
                    <a:pt x="111" y="21"/>
                  </a:cubicBezTo>
                  <a:cubicBezTo>
                    <a:pt x="110" y="21"/>
                    <a:pt x="109" y="21"/>
                    <a:pt x="108" y="20"/>
                  </a:cubicBezTo>
                  <a:cubicBezTo>
                    <a:pt x="107" y="20"/>
                    <a:pt x="107" y="19"/>
                    <a:pt x="106" y="19"/>
                  </a:cubicBezTo>
                  <a:cubicBezTo>
                    <a:pt x="105" y="20"/>
                    <a:pt x="105" y="21"/>
                    <a:pt x="104" y="21"/>
                  </a:cubicBezTo>
                  <a:cubicBezTo>
                    <a:pt x="103" y="22"/>
                    <a:pt x="102" y="22"/>
                    <a:pt x="101" y="23"/>
                  </a:cubicBezTo>
                  <a:cubicBezTo>
                    <a:pt x="99" y="23"/>
                    <a:pt x="98" y="21"/>
                    <a:pt x="96" y="21"/>
                  </a:cubicBezTo>
                  <a:cubicBezTo>
                    <a:pt x="93" y="20"/>
                    <a:pt x="94" y="23"/>
                    <a:pt x="92" y="25"/>
                  </a:cubicBezTo>
                  <a:cubicBezTo>
                    <a:pt x="90" y="26"/>
                    <a:pt x="88" y="26"/>
                    <a:pt x="86" y="26"/>
                  </a:cubicBezTo>
                  <a:cubicBezTo>
                    <a:pt x="84" y="25"/>
                    <a:pt x="81" y="24"/>
                    <a:pt x="81" y="26"/>
                  </a:cubicBezTo>
                  <a:cubicBezTo>
                    <a:pt x="80" y="27"/>
                    <a:pt x="81" y="29"/>
                    <a:pt x="81" y="29"/>
                  </a:cubicBezTo>
                  <a:cubicBezTo>
                    <a:pt x="82" y="30"/>
                    <a:pt x="83" y="30"/>
                    <a:pt x="83" y="30"/>
                  </a:cubicBezTo>
                  <a:cubicBezTo>
                    <a:pt x="86" y="32"/>
                    <a:pt x="82" y="33"/>
                    <a:pt x="83" y="35"/>
                  </a:cubicBezTo>
                  <a:cubicBezTo>
                    <a:pt x="85" y="36"/>
                    <a:pt x="85" y="33"/>
                    <a:pt x="87" y="33"/>
                  </a:cubicBezTo>
                  <a:cubicBezTo>
                    <a:pt x="87" y="34"/>
                    <a:pt x="88" y="36"/>
                    <a:pt x="88" y="36"/>
                  </a:cubicBezTo>
                  <a:cubicBezTo>
                    <a:pt x="89" y="37"/>
                    <a:pt x="91" y="37"/>
                    <a:pt x="92" y="38"/>
                  </a:cubicBezTo>
                  <a:cubicBezTo>
                    <a:pt x="93" y="39"/>
                    <a:pt x="94" y="41"/>
                    <a:pt x="92" y="41"/>
                  </a:cubicBezTo>
                  <a:cubicBezTo>
                    <a:pt x="91" y="41"/>
                    <a:pt x="90" y="39"/>
                    <a:pt x="89" y="39"/>
                  </a:cubicBezTo>
                  <a:cubicBezTo>
                    <a:pt x="88" y="38"/>
                    <a:pt x="87" y="37"/>
                    <a:pt x="86" y="37"/>
                  </a:cubicBezTo>
                  <a:cubicBezTo>
                    <a:pt x="85" y="36"/>
                    <a:pt x="81" y="35"/>
                    <a:pt x="81" y="38"/>
                  </a:cubicBezTo>
                  <a:cubicBezTo>
                    <a:pt x="81" y="40"/>
                    <a:pt x="84" y="41"/>
                    <a:pt x="85" y="42"/>
                  </a:cubicBezTo>
                  <a:cubicBezTo>
                    <a:pt x="86" y="43"/>
                    <a:pt x="86" y="47"/>
                    <a:pt x="84" y="45"/>
                  </a:cubicBezTo>
                  <a:cubicBezTo>
                    <a:pt x="81" y="43"/>
                    <a:pt x="81" y="40"/>
                    <a:pt x="78" y="39"/>
                  </a:cubicBezTo>
                  <a:cubicBezTo>
                    <a:pt x="76" y="39"/>
                    <a:pt x="72" y="38"/>
                    <a:pt x="74" y="41"/>
                  </a:cubicBezTo>
                  <a:cubicBezTo>
                    <a:pt x="75" y="44"/>
                    <a:pt x="79" y="44"/>
                    <a:pt x="80" y="48"/>
                  </a:cubicBezTo>
                  <a:cubicBezTo>
                    <a:pt x="79" y="48"/>
                    <a:pt x="75" y="46"/>
                    <a:pt x="74" y="46"/>
                  </a:cubicBezTo>
                  <a:cubicBezTo>
                    <a:pt x="72" y="44"/>
                    <a:pt x="72" y="42"/>
                    <a:pt x="72" y="40"/>
                  </a:cubicBezTo>
                  <a:cubicBezTo>
                    <a:pt x="71" y="36"/>
                    <a:pt x="68" y="38"/>
                    <a:pt x="65" y="35"/>
                  </a:cubicBezTo>
                  <a:cubicBezTo>
                    <a:pt x="63" y="34"/>
                    <a:pt x="64" y="33"/>
                    <a:pt x="65" y="32"/>
                  </a:cubicBezTo>
                  <a:cubicBezTo>
                    <a:pt x="65" y="31"/>
                    <a:pt x="66" y="29"/>
                    <a:pt x="64" y="29"/>
                  </a:cubicBezTo>
                  <a:cubicBezTo>
                    <a:pt x="62" y="29"/>
                    <a:pt x="62" y="31"/>
                    <a:pt x="61" y="32"/>
                  </a:cubicBezTo>
                  <a:cubicBezTo>
                    <a:pt x="60" y="33"/>
                    <a:pt x="59" y="32"/>
                    <a:pt x="59" y="34"/>
                  </a:cubicBezTo>
                  <a:cubicBezTo>
                    <a:pt x="59" y="35"/>
                    <a:pt x="59" y="35"/>
                    <a:pt x="60" y="36"/>
                  </a:cubicBezTo>
                  <a:cubicBezTo>
                    <a:pt x="60" y="37"/>
                    <a:pt x="59" y="38"/>
                    <a:pt x="59" y="39"/>
                  </a:cubicBezTo>
                  <a:cubicBezTo>
                    <a:pt x="58" y="41"/>
                    <a:pt x="58" y="43"/>
                    <a:pt x="59" y="45"/>
                  </a:cubicBezTo>
                  <a:cubicBezTo>
                    <a:pt x="60" y="46"/>
                    <a:pt x="61" y="48"/>
                    <a:pt x="62" y="49"/>
                  </a:cubicBezTo>
                  <a:cubicBezTo>
                    <a:pt x="63" y="51"/>
                    <a:pt x="64" y="51"/>
                    <a:pt x="64" y="53"/>
                  </a:cubicBezTo>
                  <a:cubicBezTo>
                    <a:pt x="65" y="57"/>
                    <a:pt x="69" y="58"/>
                    <a:pt x="71" y="61"/>
                  </a:cubicBezTo>
                  <a:cubicBezTo>
                    <a:pt x="72" y="62"/>
                    <a:pt x="73" y="64"/>
                    <a:pt x="73" y="66"/>
                  </a:cubicBezTo>
                  <a:cubicBezTo>
                    <a:pt x="72" y="67"/>
                    <a:pt x="70" y="68"/>
                    <a:pt x="69" y="67"/>
                  </a:cubicBezTo>
                  <a:cubicBezTo>
                    <a:pt x="69" y="67"/>
                    <a:pt x="70" y="66"/>
                    <a:pt x="70" y="66"/>
                  </a:cubicBezTo>
                  <a:cubicBezTo>
                    <a:pt x="70" y="65"/>
                    <a:pt x="68" y="61"/>
                    <a:pt x="66" y="62"/>
                  </a:cubicBezTo>
                  <a:cubicBezTo>
                    <a:pt x="65" y="62"/>
                    <a:pt x="65" y="63"/>
                    <a:pt x="65" y="63"/>
                  </a:cubicBezTo>
                  <a:cubicBezTo>
                    <a:pt x="64" y="64"/>
                    <a:pt x="63" y="63"/>
                    <a:pt x="64" y="65"/>
                  </a:cubicBezTo>
                  <a:cubicBezTo>
                    <a:pt x="64" y="67"/>
                    <a:pt x="67" y="69"/>
                    <a:pt x="65" y="71"/>
                  </a:cubicBezTo>
                  <a:cubicBezTo>
                    <a:pt x="64" y="74"/>
                    <a:pt x="60" y="73"/>
                    <a:pt x="57" y="73"/>
                  </a:cubicBezTo>
                  <a:cubicBezTo>
                    <a:pt x="58" y="74"/>
                    <a:pt x="58" y="74"/>
                    <a:pt x="59" y="75"/>
                  </a:cubicBezTo>
                  <a:cubicBezTo>
                    <a:pt x="60" y="75"/>
                    <a:pt x="61" y="75"/>
                    <a:pt x="62" y="75"/>
                  </a:cubicBezTo>
                  <a:cubicBezTo>
                    <a:pt x="62" y="77"/>
                    <a:pt x="65" y="76"/>
                    <a:pt x="66" y="77"/>
                  </a:cubicBezTo>
                  <a:cubicBezTo>
                    <a:pt x="67" y="77"/>
                    <a:pt x="67" y="78"/>
                    <a:pt x="68" y="79"/>
                  </a:cubicBezTo>
                  <a:cubicBezTo>
                    <a:pt x="69" y="80"/>
                    <a:pt x="69" y="79"/>
                    <a:pt x="71" y="79"/>
                  </a:cubicBezTo>
                  <a:cubicBezTo>
                    <a:pt x="73" y="80"/>
                    <a:pt x="72" y="81"/>
                    <a:pt x="74" y="82"/>
                  </a:cubicBezTo>
                  <a:cubicBezTo>
                    <a:pt x="75" y="83"/>
                    <a:pt x="76" y="83"/>
                    <a:pt x="77" y="83"/>
                  </a:cubicBezTo>
                  <a:cubicBezTo>
                    <a:pt x="78" y="84"/>
                    <a:pt x="78" y="85"/>
                    <a:pt x="79" y="86"/>
                  </a:cubicBezTo>
                  <a:cubicBezTo>
                    <a:pt x="81" y="89"/>
                    <a:pt x="87" y="87"/>
                    <a:pt x="87" y="93"/>
                  </a:cubicBezTo>
                  <a:cubicBezTo>
                    <a:pt x="87" y="95"/>
                    <a:pt x="86" y="96"/>
                    <a:pt x="87" y="98"/>
                  </a:cubicBezTo>
                  <a:cubicBezTo>
                    <a:pt x="87" y="99"/>
                    <a:pt x="88" y="102"/>
                    <a:pt x="88" y="103"/>
                  </a:cubicBezTo>
                  <a:cubicBezTo>
                    <a:pt x="87" y="104"/>
                    <a:pt x="84" y="102"/>
                    <a:pt x="84" y="101"/>
                  </a:cubicBezTo>
                  <a:cubicBezTo>
                    <a:pt x="83" y="99"/>
                    <a:pt x="81" y="99"/>
                    <a:pt x="79" y="97"/>
                  </a:cubicBezTo>
                  <a:cubicBezTo>
                    <a:pt x="78" y="95"/>
                    <a:pt x="79" y="95"/>
                    <a:pt x="77" y="95"/>
                  </a:cubicBezTo>
                  <a:cubicBezTo>
                    <a:pt x="74" y="95"/>
                    <a:pt x="72" y="95"/>
                    <a:pt x="70" y="96"/>
                  </a:cubicBezTo>
                  <a:cubicBezTo>
                    <a:pt x="64" y="98"/>
                    <a:pt x="69" y="98"/>
                    <a:pt x="70" y="102"/>
                  </a:cubicBezTo>
                  <a:cubicBezTo>
                    <a:pt x="70" y="104"/>
                    <a:pt x="69" y="105"/>
                    <a:pt x="72" y="107"/>
                  </a:cubicBezTo>
                  <a:cubicBezTo>
                    <a:pt x="73" y="107"/>
                    <a:pt x="76" y="108"/>
                    <a:pt x="76" y="109"/>
                  </a:cubicBezTo>
                  <a:cubicBezTo>
                    <a:pt x="76" y="110"/>
                    <a:pt x="73" y="109"/>
                    <a:pt x="72" y="110"/>
                  </a:cubicBezTo>
                  <a:cubicBezTo>
                    <a:pt x="71" y="111"/>
                    <a:pt x="70" y="115"/>
                    <a:pt x="68" y="113"/>
                  </a:cubicBezTo>
                  <a:cubicBezTo>
                    <a:pt x="67" y="112"/>
                    <a:pt x="69" y="110"/>
                    <a:pt x="68" y="109"/>
                  </a:cubicBezTo>
                  <a:cubicBezTo>
                    <a:pt x="67" y="108"/>
                    <a:pt x="66" y="108"/>
                    <a:pt x="65" y="107"/>
                  </a:cubicBezTo>
                  <a:cubicBezTo>
                    <a:pt x="64" y="107"/>
                    <a:pt x="63" y="106"/>
                    <a:pt x="62" y="106"/>
                  </a:cubicBezTo>
                  <a:cubicBezTo>
                    <a:pt x="61" y="109"/>
                    <a:pt x="62" y="111"/>
                    <a:pt x="63" y="113"/>
                  </a:cubicBezTo>
                  <a:cubicBezTo>
                    <a:pt x="64" y="115"/>
                    <a:pt x="65" y="118"/>
                    <a:pt x="66" y="119"/>
                  </a:cubicBezTo>
                  <a:cubicBezTo>
                    <a:pt x="67" y="119"/>
                    <a:pt x="68" y="125"/>
                    <a:pt x="68" y="126"/>
                  </a:cubicBezTo>
                  <a:cubicBezTo>
                    <a:pt x="68" y="127"/>
                    <a:pt x="68" y="128"/>
                    <a:pt x="68" y="130"/>
                  </a:cubicBezTo>
                  <a:cubicBezTo>
                    <a:pt x="69" y="131"/>
                    <a:pt x="70" y="133"/>
                    <a:pt x="70" y="134"/>
                  </a:cubicBezTo>
                  <a:cubicBezTo>
                    <a:pt x="68" y="135"/>
                    <a:pt x="67" y="132"/>
                    <a:pt x="66" y="131"/>
                  </a:cubicBezTo>
                  <a:cubicBezTo>
                    <a:pt x="65" y="131"/>
                    <a:pt x="64" y="130"/>
                    <a:pt x="64" y="129"/>
                  </a:cubicBezTo>
                  <a:cubicBezTo>
                    <a:pt x="63" y="128"/>
                    <a:pt x="63" y="127"/>
                    <a:pt x="63" y="126"/>
                  </a:cubicBezTo>
                  <a:cubicBezTo>
                    <a:pt x="62" y="125"/>
                    <a:pt x="62" y="125"/>
                    <a:pt x="61" y="125"/>
                  </a:cubicBezTo>
                  <a:cubicBezTo>
                    <a:pt x="59" y="125"/>
                    <a:pt x="60" y="125"/>
                    <a:pt x="59" y="126"/>
                  </a:cubicBezTo>
                  <a:cubicBezTo>
                    <a:pt x="58" y="127"/>
                    <a:pt x="58" y="128"/>
                    <a:pt x="57" y="129"/>
                  </a:cubicBezTo>
                  <a:cubicBezTo>
                    <a:pt x="56" y="130"/>
                    <a:pt x="57" y="132"/>
                    <a:pt x="56" y="134"/>
                  </a:cubicBezTo>
                  <a:cubicBezTo>
                    <a:pt x="53" y="134"/>
                    <a:pt x="54" y="130"/>
                    <a:pt x="54" y="128"/>
                  </a:cubicBezTo>
                  <a:cubicBezTo>
                    <a:pt x="54" y="125"/>
                    <a:pt x="51" y="124"/>
                    <a:pt x="50" y="122"/>
                  </a:cubicBezTo>
                  <a:cubicBezTo>
                    <a:pt x="50" y="121"/>
                    <a:pt x="49" y="118"/>
                    <a:pt x="46" y="119"/>
                  </a:cubicBezTo>
                  <a:cubicBezTo>
                    <a:pt x="45" y="121"/>
                    <a:pt x="47" y="125"/>
                    <a:pt x="46" y="126"/>
                  </a:cubicBezTo>
                  <a:cubicBezTo>
                    <a:pt x="45" y="128"/>
                    <a:pt x="44" y="127"/>
                    <a:pt x="44" y="126"/>
                  </a:cubicBezTo>
                  <a:cubicBezTo>
                    <a:pt x="43" y="126"/>
                    <a:pt x="43" y="125"/>
                    <a:pt x="43" y="125"/>
                  </a:cubicBezTo>
                  <a:cubicBezTo>
                    <a:pt x="43" y="125"/>
                    <a:pt x="42" y="125"/>
                    <a:pt x="42" y="124"/>
                  </a:cubicBezTo>
                  <a:cubicBezTo>
                    <a:pt x="41" y="123"/>
                    <a:pt x="42" y="122"/>
                    <a:pt x="41" y="121"/>
                  </a:cubicBezTo>
                  <a:cubicBezTo>
                    <a:pt x="41" y="120"/>
                    <a:pt x="40" y="120"/>
                    <a:pt x="39" y="119"/>
                  </a:cubicBezTo>
                  <a:cubicBezTo>
                    <a:pt x="38" y="117"/>
                    <a:pt x="38" y="116"/>
                    <a:pt x="40" y="113"/>
                  </a:cubicBezTo>
                  <a:cubicBezTo>
                    <a:pt x="42" y="111"/>
                    <a:pt x="40" y="108"/>
                    <a:pt x="38" y="106"/>
                  </a:cubicBezTo>
                  <a:cubicBezTo>
                    <a:pt x="36" y="105"/>
                    <a:pt x="34" y="104"/>
                    <a:pt x="33" y="103"/>
                  </a:cubicBezTo>
                  <a:cubicBezTo>
                    <a:pt x="33" y="101"/>
                    <a:pt x="33" y="101"/>
                    <a:pt x="32" y="100"/>
                  </a:cubicBezTo>
                  <a:cubicBezTo>
                    <a:pt x="31" y="100"/>
                    <a:pt x="30" y="100"/>
                    <a:pt x="30" y="99"/>
                  </a:cubicBezTo>
                  <a:cubicBezTo>
                    <a:pt x="29" y="97"/>
                    <a:pt x="32" y="96"/>
                    <a:pt x="33" y="95"/>
                  </a:cubicBezTo>
                  <a:cubicBezTo>
                    <a:pt x="34" y="93"/>
                    <a:pt x="34" y="90"/>
                    <a:pt x="36" y="90"/>
                  </a:cubicBezTo>
                  <a:cubicBezTo>
                    <a:pt x="39" y="90"/>
                    <a:pt x="39" y="92"/>
                    <a:pt x="42" y="90"/>
                  </a:cubicBezTo>
                  <a:cubicBezTo>
                    <a:pt x="44" y="88"/>
                    <a:pt x="45" y="87"/>
                    <a:pt x="48" y="88"/>
                  </a:cubicBezTo>
                  <a:cubicBezTo>
                    <a:pt x="49" y="89"/>
                    <a:pt x="51" y="90"/>
                    <a:pt x="52" y="90"/>
                  </a:cubicBezTo>
                  <a:cubicBezTo>
                    <a:pt x="53" y="91"/>
                    <a:pt x="55" y="91"/>
                    <a:pt x="56" y="92"/>
                  </a:cubicBezTo>
                  <a:cubicBezTo>
                    <a:pt x="57" y="92"/>
                    <a:pt x="59" y="93"/>
                    <a:pt x="60" y="94"/>
                  </a:cubicBezTo>
                  <a:cubicBezTo>
                    <a:pt x="61" y="95"/>
                    <a:pt x="62" y="96"/>
                    <a:pt x="64" y="97"/>
                  </a:cubicBezTo>
                  <a:cubicBezTo>
                    <a:pt x="67" y="97"/>
                    <a:pt x="63" y="93"/>
                    <a:pt x="66" y="93"/>
                  </a:cubicBezTo>
                  <a:cubicBezTo>
                    <a:pt x="67" y="93"/>
                    <a:pt x="71" y="95"/>
                    <a:pt x="70" y="92"/>
                  </a:cubicBezTo>
                  <a:cubicBezTo>
                    <a:pt x="69" y="90"/>
                    <a:pt x="64" y="90"/>
                    <a:pt x="62" y="89"/>
                  </a:cubicBezTo>
                  <a:cubicBezTo>
                    <a:pt x="62" y="88"/>
                    <a:pt x="60" y="86"/>
                    <a:pt x="60" y="86"/>
                  </a:cubicBezTo>
                  <a:cubicBezTo>
                    <a:pt x="59" y="86"/>
                    <a:pt x="59" y="87"/>
                    <a:pt x="58" y="88"/>
                  </a:cubicBezTo>
                  <a:cubicBezTo>
                    <a:pt x="57" y="87"/>
                    <a:pt x="57" y="85"/>
                    <a:pt x="56" y="85"/>
                  </a:cubicBezTo>
                  <a:cubicBezTo>
                    <a:pt x="55" y="85"/>
                    <a:pt x="54" y="86"/>
                    <a:pt x="53" y="87"/>
                  </a:cubicBezTo>
                  <a:cubicBezTo>
                    <a:pt x="52" y="87"/>
                    <a:pt x="51" y="87"/>
                    <a:pt x="50" y="86"/>
                  </a:cubicBezTo>
                  <a:cubicBezTo>
                    <a:pt x="48" y="86"/>
                    <a:pt x="47" y="85"/>
                    <a:pt x="45" y="85"/>
                  </a:cubicBezTo>
                  <a:cubicBezTo>
                    <a:pt x="44" y="85"/>
                    <a:pt x="44" y="85"/>
                    <a:pt x="43" y="86"/>
                  </a:cubicBezTo>
                  <a:cubicBezTo>
                    <a:pt x="43" y="86"/>
                    <a:pt x="43" y="87"/>
                    <a:pt x="42" y="87"/>
                  </a:cubicBezTo>
                  <a:cubicBezTo>
                    <a:pt x="41" y="87"/>
                    <a:pt x="39" y="87"/>
                    <a:pt x="39" y="87"/>
                  </a:cubicBezTo>
                  <a:cubicBezTo>
                    <a:pt x="35" y="87"/>
                    <a:pt x="36" y="84"/>
                    <a:pt x="34" y="83"/>
                  </a:cubicBezTo>
                  <a:cubicBezTo>
                    <a:pt x="33" y="85"/>
                    <a:pt x="35" y="86"/>
                    <a:pt x="32" y="87"/>
                  </a:cubicBezTo>
                  <a:cubicBezTo>
                    <a:pt x="28" y="88"/>
                    <a:pt x="30" y="85"/>
                    <a:pt x="29" y="83"/>
                  </a:cubicBezTo>
                  <a:cubicBezTo>
                    <a:pt x="29" y="82"/>
                    <a:pt x="28" y="82"/>
                    <a:pt x="28" y="81"/>
                  </a:cubicBezTo>
                  <a:cubicBezTo>
                    <a:pt x="27" y="81"/>
                    <a:pt x="27" y="80"/>
                    <a:pt x="27" y="79"/>
                  </a:cubicBezTo>
                  <a:cubicBezTo>
                    <a:pt x="27" y="79"/>
                    <a:pt x="26" y="79"/>
                    <a:pt x="26" y="78"/>
                  </a:cubicBezTo>
                  <a:cubicBezTo>
                    <a:pt x="26" y="78"/>
                    <a:pt x="26" y="77"/>
                    <a:pt x="26" y="77"/>
                  </a:cubicBezTo>
                  <a:cubicBezTo>
                    <a:pt x="25" y="76"/>
                    <a:pt x="25" y="76"/>
                    <a:pt x="24" y="75"/>
                  </a:cubicBezTo>
                  <a:cubicBezTo>
                    <a:pt x="23" y="74"/>
                    <a:pt x="22" y="74"/>
                    <a:pt x="24" y="73"/>
                  </a:cubicBezTo>
                  <a:cubicBezTo>
                    <a:pt x="25" y="73"/>
                    <a:pt x="26" y="72"/>
                    <a:pt x="26" y="72"/>
                  </a:cubicBezTo>
                  <a:cubicBezTo>
                    <a:pt x="27" y="72"/>
                    <a:pt x="27" y="72"/>
                    <a:pt x="28" y="73"/>
                  </a:cubicBezTo>
                  <a:cubicBezTo>
                    <a:pt x="29" y="74"/>
                    <a:pt x="31" y="74"/>
                    <a:pt x="31" y="72"/>
                  </a:cubicBezTo>
                  <a:cubicBezTo>
                    <a:pt x="31" y="70"/>
                    <a:pt x="30" y="70"/>
                    <a:pt x="29" y="70"/>
                  </a:cubicBezTo>
                  <a:cubicBezTo>
                    <a:pt x="28" y="69"/>
                    <a:pt x="27" y="69"/>
                    <a:pt x="26" y="68"/>
                  </a:cubicBezTo>
                  <a:cubicBezTo>
                    <a:pt x="24" y="68"/>
                    <a:pt x="24" y="69"/>
                    <a:pt x="23" y="69"/>
                  </a:cubicBezTo>
                  <a:cubicBezTo>
                    <a:pt x="22" y="69"/>
                    <a:pt x="22" y="69"/>
                    <a:pt x="21" y="68"/>
                  </a:cubicBezTo>
                  <a:cubicBezTo>
                    <a:pt x="20" y="67"/>
                    <a:pt x="19" y="66"/>
                    <a:pt x="18" y="66"/>
                  </a:cubicBezTo>
                  <a:cubicBezTo>
                    <a:pt x="17" y="65"/>
                    <a:pt x="17" y="64"/>
                    <a:pt x="17" y="63"/>
                  </a:cubicBezTo>
                  <a:cubicBezTo>
                    <a:pt x="16" y="63"/>
                    <a:pt x="15" y="63"/>
                    <a:pt x="14" y="62"/>
                  </a:cubicBezTo>
                  <a:cubicBezTo>
                    <a:pt x="14" y="61"/>
                    <a:pt x="14" y="60"/>
                    <a:pt x="14" y="59"/>
                  </a:cubicBezTo>
                  <a:cubicBezTo>
                    <a:pt x="13" y="58"/>
                    <a:pt x="13" y="58"/>
                    <a:pt x="12" y="57"/>
                  </a:cubicBezTo>
                  <a:cubicBezTo>
                    <a:pt x="11" y="55"/>
                    <a:pt x="11" y="56"/>
                    <a:pt x="12" y="54"/>
                  </a:cubicBezTo>
                  <a:cubicBezTo>
                    <a:pt x="13" y="53"/>
                    <a:pt x="13" y="53"/>
                    <a:pt x="13" y="52"/>
                  </a:cubicBezTo>
                  <a:cubicBezTo>
                    <a:pt x="14" y="51"/>
                    <a:pt x="13" y="51"/>
                    <a:pt x="14" y="50"/>
                  </a:cubicBezTo>
                  <a:cubicBezTo>
                    <a:pt x="15" y="50"/>
                    <a:pt x="15" y="51"/>
                    <a:pt x="16" y="50"/>
                  </a:cubicBezTo>
                  <a:cubicBezTo>
                    <a:pt x="16" y="49"/>
                    <a:pt x="16" y="48"/>
                    <a:pt x="15" y="48"/>
                  </a:cubicBezTo>
                  <a:cubicBezTo>
                    <a:pt x="14" y="47"/>
                    <a:pt x="13" y="47"/>
                    <a:pt x="13" y="46"/>
                  </a:cubicBezTo>
                  <a:cubicBezTo>
                    <a:pt x="14" y="44"/>
                    <a:pt x="18" y="44"/>
                    <a:pt x="19" y="44"/>
                  </a:cubicBezTo>
                  <a:cubicBezTo>
                    <a:pt x="21" y="43"/>
                    <a:pt x="22" y="40"/>
                    <a:pt x="22" y="38"/>
                  </a:cubicBezTo>
                  <a:cubicBezTo>
                    <a:pt x="23" y="37"/>
                    <a:pt x="23" y="36"/>
                    <a:pt x="23" y="35"/>
                  </a:cubicBezTo>
                  <a:cubicBezTo>
                    <a:pt x="24" y="33"/>
                    <a:pt x="24" y="34"/>
                    <a:pt x="26" y="33"/>
                  </a:cubicBezTo>
                  <a:cubicBezTo>
                    <a:pt x="28" y="32"/>
                    <a:pt x="28" y="30"/>
                    <a:pt x="28" y="28"/>
                  </a:cubicBezTo>
                  <a:cubicBezTo>
                    <a:pt x="28" y="27"/>
                    <a:pt x="27" y="26"/>
                    <a:pt x="27" y="26"/>
                  </a:cubicBezTo>
                  <a:cubicBezTo>
                    <a:pt x="26" y="25"/>
                    <a:pt x="27" y="24"/>
                    <a:pt x="27" y="23"/>
                  </a:cubicBezTo>
                  <a:cubicBezTo>
                    <a:pt x="29" y="23"/>
                    <a:pt x="31" y="23"/>
                    <a:pt x="32" y="23"/>
                  </a:cubicBezTo>
                  <a:cubicBezTo>
                    <a:pt x="34" y="22"/>
                    <a:pt x="35" y="21"/>
                    <a:pt x="36" y="22"/>
                  </a:cubicBezTo>
                  <a:cubicBezTo>
                    <a:pt x="37" y="22"/>
                    <a:pt x="38" y="23"/>
                    <a:pt x="39" y="22"/>
                  </a:cubicBezTo>
                  <a:cubicBezTo>
                    <a:pt x="39" y="22"/>
                    <a:pt x="40" y="22"/>
                    <a:pt x="40" y="22"/>
                  </a:cubicBezTo>
                  <a:cubicBezTo>
                    <a:pt x="41" y="21"/>
                    <a:pt x="42" y="21"/>
                    <a:pt x="43" y="21"/>
                  </a:cubicBezTo>
                  <a:cubicBezTo>
                    <a:pt x="43" y="19"/>
                    <a:pt x="43" y="19"/>
                    <a:pt x="45" y="17"/>
                  </a:cubicBezTo>
                  <a:cubicBezTo>
                    <a:pt x="46" y="16"/>
                    <a:pt x="47" y="16"/>
                    <a:pt x="49" y="15"/>
                  </a:cubicBezTo>
                  <a:cubicBezTo>
                    <a:pt x="51" y="15"/>
                    <a:pt x="53" y="16"/>
                    <a:pt x="55" y="16"/>
                  </a:cubicBezTo>
                  <a:cubicBezTo>
                    <a:pt x="57" y="16"/>
                    <a:pt x="58" y="15"/>
                    <a:pt x="60" y="15"/>
                  </a:cubicBezTo>
                  <a:cubicBezTo>
                    <a:pt x="60" y="10"/>
                    <a:pt x="65" y="11"/>
                    <a:pt x="68" y="11"/>
                  </a:cubicBezTo>
                  <a:cubicBezTo>
                    <a:pt x="70" y="11"/>
                    <a:pt x="71" y="10"/>
                    <a:pt x="73" y="9"/>
                  </a:cubicBezTo>
                  <a:cubicBezTo>
                    <a:pt x="75" y="8"/>
                    <a:pt x="78" y="10"/>
                    <a:pt x="80" y="9"/>
                  </a:cubicBezTo>
                  <a:cubicBezTo>
                    <a:pt x="82" y="9"/>
                    <a:pt x="83" y="8"/>
                    <a:pt x="84" y="7"/>
                  </a:cubicBezTo>
                  <a:cubicBezTo>
                    <a:pt x="85" y="6"/>
                    <a:pt x="86" y="6"/>
                    <a:pt x="88" y="6"/>
                  </a:cubicBezTo>
                  <a:cubicBezTo>
                    <a:pt x="89" y="6"/>
                    <a:pt x="89" y="6"/>
                    <a:pt x="90" y="5"/>
                  </a:cubicBezTo>
                  <a:cubicBezTo>
                    <a:pt x="90" y="5"/>
                    <a:pt x="91" y="5"/>
                    <a:pt x="91" y="5"/>
                  </a:cubicBezTo>
                  <a:cubicBezTo>
                    <a:pt x="92" y="5"/>
                    <a:pt x="92" y="5"/>
                    <a:pt x="92" y="5"/>
                  </a:cubicBezTo>
                  <a:cubicBezTo>
                    <a:pt x="95" y="6"/>
                    <a:pt x="95" y="4"/>
                    <a:pt x="97" y="6"/>
                  </a:cubicBezTo>
                  <a:cubicBezTo>
                    <a:pt x="97" y="7"/>
                    <a:pt x="97" y="8"/>
                    <a:pt x="98" y="9"/>
                  </a:cubicBezTo>
                  <a:cubicBezTo>
                    <a:pt x="99" y="9"/>
                    <a:pt x="101" y="9"/>
                    <a:pt x="102" y="10"/>
                  </a:cubicBezTo>
                  <a:cubicBezTo>
                    <a:pt x="104" y="7"/>
                    <a:pt x="108" y="12"/>
                    <a:pt x="110" y="13"/>
                  </a:cubicBezTo>
                  <a:cubicBezTo>
                    <a:pt x="114" y="14"/>
                    <a:pt x="118" y="10"/>
                    <a:pt x="122" y="10"/>
                  </a:cubicBezTo>
                  <a:cubicBezTo>
                    <a:pt x="125" y="11"/>
                    <a:pt x="129" y="11"/>
                    <a:pt x="129" y="6"/>
                  </a:cubicBezTo>
                  <a:cubicBezTo>
                    <a:pt x="129" y="4"/>
                    <a:pt x="127" y="4"/>
                    <a:pt x="126" y="2"/>
                  </a:cubicBezTo>
                  <a:cubicBezTo>
                    <a:pt x="126" y="1"/>
                    <a:pt x="128" y="0"/>
                    <a:pt x="129" y="0"/>
                  </a:cubicBezTo>
                  <a:cubicBezTo>
                    <a:pt x="132" y="0"/>
                    <a:pt x="135" y="2"/>
                    <a:pt x="137" y="4"/>
                  </a:cubicBezTo>
                  <a:cubicBezTo>
                    <a:pt x="137" y="5"/>
                    <a:pt x="137" y="8"/>
                    <a:pt x="138" y="9"/>
                  </a:cubicBezTo>
                  <a:cubicBezTo>
                    <a:pt x="138" y="11"/>
                    <a:pt x="137" y="11"/>
                    <a:pt x="135" y="11"/>
                  </a:cubicBezTo>
                  <a:cubicBezTo>
                    <a:pt x="135" y="11"/>
                    <a:pt x="132" y="13"/>
                    <a:pt x="132" y="13"/>
                  </a:cubicBezTo>
                  <a:cubicBezTo>
                    <a:pt x="131" y="14"/>
                    <a:pt x="131" y="16"/>
                    <a:pt x="131" y="17"/>
                  </a:cubicBezTo>
                  <a:cubicBezTo>
                    <a:pt x="132" y="19"/>
                    <a:pt x="132" y="20"/>
                    <a:pt x="131" y="21"/>
                  </a:cubicBezTo>
                  <a:cubicBezTo>
                    <a:pt x="130" y="22"/>
                    <a:pt x="129" y="22"/>
                    <a:pt x="128" y="23"/>
                  </a:cubicBezTo>
                  <a:cubicBezTo>
                    <a:pt x="128" y="24"/>
                    <a:pt x="128" y="25"/>
                    <a:pt x="127" y="26"/>
                  </a:cubicBezTo>
                  <a:close/>
                  <a:moveTo>
                    <a:pt x="146" y="158"/>
                  </a:moveTo>
                  <a:cubicBezTo>
                    <a:pt x="144" y="159"/>
                    <a:pt x="144" y="159"/>
                    <a:pt x="144" y="159"/>
                  </a:cubicBezTo>
                  <a:cubicBezTo>
                    <a:pt x="144" y="159"/>
                    <a:pt x="144" y="159"/>
                    <a:pt x="144" y="159"/>
                  </a:cubicBezTo>
                  <a:cubicBezTo>
                    <a:pt x="143" y="160"/>
                    <a:pt x="143" y="160"/>
                    <a:pt x="143" y="160"/>
                  </a:cubicBezTo>
                  <a:cubicBezTo>
                    <a:pt x="143" y="160"/>
                    <a:pt x="143" y="160"/>
                    <a:pt x="143" y="160"/>
                  </a:cubicBezTo>
                  <a:cubicBezTo>
                    <a:pt x="144" y="160"/>
                    <a:pt x="145" y="159"/>
                    <a:pt x="146" y="159"/>
                  </a:cubicBezTo>
                  <a:cubicBezTo>
                    <a:pt x="146" y="159"/>
                    <a:pt x="146" y="159"/>
                    <a:pt x="146" y="159"/>
                  </a:cubicBezTo>
                  <a:lnTo>
                    <a:pt x="146" y="158"/>
                  </a:lnTo>
                  <a:close/>
                  <a:moveTo>
                    <a:pt x="157" y="138"/>
                  </a:moveTo>
                  <a:cubicBezTo>
                    <a:pt x="155" y="138"/>
                    <a:pt x="155" y="138"/>
                    <a:pt x="155" y="138"/>
                  </a:cubicBezTo>
                  <a:cubicBezTo>
                    <a:pt x="155" y="138"/>
                    <a:pt x="155" y="139"/>
                    <a:pt x="155" y="139"/>
                  </a:cubicBezTo>
                  <a:cubicBezTo>
                    <a:pt x="156" y="139"/>
                    <a:pt x="156" y="139"/>
                    <a:pt x="157" y="139"/>
                  </a:cubicBezTo>
                  <a:lnTo>
                    <a:pt x="157" y="138"/>
                  </a:lnTo>
                  <a:close/>
                  <a:moveTo>
                    <a:pt x="158" y="137"/>
                  </a:moveTo>
                  <a:cubicBezTo>
                    <a:pt x="158" y="137"/>
                    <a:pt x="158" y="138"/>
                    <a:pt x="159" y="138"/>
                  </a:cubicBezTo>
                  <a:cubicBezTo>
                    <a:pt x="159" y="137"/>
                    <a:pt x="159" y="137"/>
                    <a:pt x="159" y="137"/>
                  </a:cubicBezTo>
                  <a:lnTo>
                    <a:pt x="158" y="137"/>
                  </a:lnTo>
                  <a:close/>
                  <a:moveTo>
                    <a:pt x="122" y="135"/>
                  </a:moveTo>
                  <a:cubicBezTo>
                    <a:pt x="121" y="136"/>
                    <a:pt x="121" y="136"/>
                    <a:pt x="121" y="136"/>
                  </a:cubicBezTo>
                  <a:cubicBezTo>
                    <a:pt x="121" y="136"/>
                    <a:pt x="121" y="136"/>
                    <a:pt x="121" y="136"/>
                  </a:cubicBezTo>
                  <a:cubicBezTo>
                    <a:pt x="122" y="136"/>
                    <a:pt x="122" y="136"/>
                    <a:pt x="122" y="136"/>
                  </a:cubicBezTo>
                  <a:cubicBezTo>
                    <a:pt x="123" y="136"/>
                    <a:pt x="123" y="136"/>
                    <a:pt x="123" y="136"/>
                  </a:cubicBezTo>
                  <a:cubicBezTo>
                    <a:pt x="123" y="136"/>
                    <a:pt x="123" y="136"/>
                    <a:pt x="123" y="136"/>
                  </a:cubicBezTo>
                  <a:cubicBezTo>
                    <a:pt x="123" y="136"/>
                    <a:pt x="123" y="136"/>
                    <a:pt x="123" y="136"/>
                  </a:cubicBezTo>
                  <a:lnTo>
                    <a:pt x="122" y="135"/>
                  </a:lnTo>
                  <a:close/>
                  <a:moveTo>
                    <a:pt x="149" y="130"/>
                  </a:moveTo>
                  <a:cubicBezTo>
                    <a:pt x="148" y="129"/>
                    <a:pt x="148" y="129"/>
                    <a:pt x="148" y="129"/>
                  </a:cubicBezTo>
                  <a:cubicBezTo>
                    <a:pt x="147" y="130"/>
                    <a:pt x="147" y="130"/>
                    <a:pt x="147" y="130"/>
                  </a:cubicBezTo>
                  <a:cubicBezTo>
                    <a:pt x="147" y="130"/>
                    <a:pt x="147" y="130"/>
                    <a:pt x="147" y="130"/>
                  </a:cubicBezTo>
                  <a:cubicBezTo>
                    <a:pt x="148" y="131"/>
                    <a:pt x="148" y="131"/>
                    <a:pt x="148" y="131"/>
                  </a:cubicBezTo>
                  <a:cubicBezTo>
                    <a:pt x="148" y="131"/>
                    <a:pt x="148" y="131"/>
                    <a:pt x="148" y="131"/>
                  </a:cubicBezTo>
                  <a:lnTo>
                    <a:pt x="149" y="130"/>
                  </a:lnTo>
                  <a:close/>
                  <a:moveTo>
                    <a:pt x="106" y="130"/>
                  </a:moveTo>
                  <a:cubicBezTo>
                    <a:pt x="104" y="129"/>
                    <a:pt x="104" y="129"/>
                    <a:pt x="104" y="129"/>
                  </a:cubicBezTo>
                  <a:cubicBezTo>
                    <a:pt x="104" y="129"/>
                    <a:pt x="104" y="129"/>
                    <a:pt x="104" y="129"/>
                  </a:cubicBezTo>
                  <a:cubicBezTo>
                    <a:pt x="104" y="130"/>
                    <a:pt x="105" y="130"/>
                    <a:pt x="105" y="131"/>
                  </a:cubicBezTo>
                  <a:cubicBezTo>
                    <a:pt x="106" y="131"/>
                    <a:pt x="106" y="131"/>
                    <a:pt x="106" y="131"/>
                  </a:cubicBezTo>
                  <a:lnTo>
                    <a:pt x="106" y="130"/>
                  </a:lnTo>
                  <a:close/>
                  <a:moveTo>
                    <a:pt x="110" y="128"/>
                  </a:moveTo>
                  <a:cubicBezTo>
                    <a:pt x="110" y="128"/>
                    <a:pt x="110" y="128"/>
                    <a:pt x="110" y="128"/>
                  </a:cubicBezTo>
                  <a:cubicBezTo>
                    <a:pt x="110" y="128"/>
                    <a:pt x="110" y="128"/>
                    <a:pt x="110" y="128"/>
                  </a:cubicBezTo>
                  <a:cubicBezTo>
                    <a:pt x="109" y="128"/>
                    <a:pt x="109" y="128"/>
                    <a:pt x="109" y="128"/>
                  </a:cubicBezTo>
                  <a:cubicBezTo>
                    <a:pt x="108" y="130"/>
                    <a:pt x="108" y="130"/>
                    <a:pt x="108" y="130"/>
                  </a:cubicBezTo>
                  <a:cubicBezTo>
                    <a:pt x="109" y="130"/>
                    <a:pt x="109" y="130"/>
                    <a:pt x="109" y="130"/>
                  </a:cubicBezTo>
                  <a:cubicBezTo>
                    <a:pt x="109" y="129"/>
                    <a:pt x="109" y="129"/>
                    <a:pt x="109" y="129"/>
                  </a:cubicBezTo>
                  <a:lnTo>
                    <a:pt x="110" y="128"/>
                  </a:lnTo>
                  <a:close/>
                  <a:moveTo>
                    <a:pt x="101" y="126"/>
                  </a:moveTo>
                  <a:cubicBezTo>
                    <a:pt x="100" y="126"/>
                    <a:pt x="100" y="126"/>
                    <a:pt x="100" y="126"/>
                  </a:cubicBezTo>
                  <a:cubicBezTo>
                    <a:pt x="99" y="126"/>
                    <a:pt x="99" y="126"/>
                    <a:pt x="99" y="126"/>
                  </a:cubicBezTo>
                  <a:cubicBezTo>
                    <a:pt x="100" y="127"/>
                    <a:pt x="100" y="127"/>
                    <a:pt x="100" y="127"/>
                  </a:cubicBezTo>
                  <a:cubicBezTo>
                    <a:pt x="100" y="127"/>
                    <a:pt x="100" y="127"/>
                    <a:pt x="100" y="127"/>
                  </a:cubicBezTo>
                  <a:lnTo>
                    <a:pt x="101" y="126"/>
                  </a:lnTo>
                  <a:close/>
                  <a:moveTo>
                    <a:pt x="99" y="125"/>
                  </a:moveTo>
                  <a:cubicBezTo>
                    <a:pt x="98" y="125"/>
                    <a:pt x="98" y="125"/>
                    <a:pt x="98" y="125"/>
                  </a:cubicBezTo>
                  <a:cubicBezTo>
                    <a:pt x="98" y="126"/>
                    <a:pt x="98" y="126"/>
                    <a:pt x="98" y="126"/>
                  </a:cubicBezTo>
                  <a:cubicBezTo>
                    <a:pt x="99" y="126"/>
                    <a:pt x="99" y="126"/>
                    <a:pt x="99" y="126"/>
                  </a:cubicBezTo>
                  <a:cubicBezTo>
                    <a:pt x="99" y="125"/>
                    <a:pt x="99" y="125"/>
                    <a:pt x="99" y="125"/>
                  </a:cubicBezTo>
                  <a:cubicBezTo>
                    <a:pt x="99" y="125"/>
                    <a:pt x="99" y="125"/>
                    <a:pt x="99" y="125"/>
                  </a:cubicBezTo>
                  <a:close/>
                  <a:moveTo>
                    <a:pt x="116" y="125"/>
                  </a:moveTo>
                  <a:cubicBezTo>
                    <a:pt x="116" y="124"/>
                    <a:pt x="116" y="124"/>
                    <a:pt x="116" y="124"/>
                  </a:cubicBezTo>
                  <a:cubicBezTo>
                    <a:pt x="115" y="125"/>
                    <a:pt x="115" y="125"/>
                    <a:pt x="115" y="125"/>
                  </a:cubicBezTo>
                  <a:cubicBezTo>
                    <a:pt x="116" y="125"/>
                    <a:pt x="116" y="125"/>
                    <a:pt x="116" y="125"/>
                  </a:cubicBezTo>
                  <a:close/>
                  <a:moveTo>
                    <a:pt x="120" y="123"/>
                  </a:moveTo>
                  <a:cubicBezTo>
                    <a:pt x="119" y="123"/>
                    <a:pt x="119" y="123"/>
                    <a:pt x="119" y="123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0" y="124"/>
                    <a:pt x="120" y="124"/>
                    <a:pt x="120" y="124"/>
                  </a:cubicBezTo>
                  <a:lnTo>
                    <a:pt x="120" y="123"/>
                  </a:lnTo>
                  <a:close/>
                  <a:moveTo>
                    <a:pt x="147" y="121"/>
                  </a:moveTo>
                  <a:cubicBezTo>
                    <a:pt x="147" y="121"/>
                    <a:pt x="147" y="121"/>
                    <a:pt x="147" y="121"/>
                  </a:cubicBezTo>
                  <a:cubicBezTo>
                    <a:pt x="147" y="122"/>
                    <a:pt x="147" y="122"/>
                    <a:pt x="147" y="122"/>
                  </a:cubicBezTo>
                  <a:cubicBezTo>
                    <a:pt x="148" y="122"/>
                    <a:pt x="148" y="122"/>
                    <a:pt x="148" y="122"/>
                  </a:cubicBezTo>
                  <a:cubicBezTo>
                    <a:pt x="148" y="121"/>
                    <a:pt x="148" y="121"/>
                    <a:pt x="148" y="121"/>
                  </a:cubicBezTo>
                  <a:lnTo>
                    <a:pt x="147" y="121"/>
                  </a:lnTo>
                  <a:close/>
                  <a:moveTo>
                    <a:pt x="108" y="121"/>
                  </a:moveTo>
                  <a:cubicBezTo>
                    <a:pt x="108" y="120"/>
                    <a:pt x="108" y="120"/>
                    <a:pt x="108" y="120"/>
                  </a:cubicBezTo>
                  <a:cubicBezTo>
                    <a:pt x="108" y="120"/>
                    <a:pt x="108" y="120"/>
                    <a:pt x="108" y="120"/>
                  </a:cubicBezTo>
                  <a:cubicBezTo>
                    <a:pt x="107" y="121"/>
                    <a:pt x="107" y="121"/>
                    <a:pt x="107" y="121"/>
                  </a:cubicBezTo>
                  <a:cubicBezTo>
                    <a:pt x="108" y="122"/>
                    <a:pt x="108" y="122"/>
                    <a:pt x="108" y="122"/>
                  </a:cubicBezTo>
                  <a:cubicBezTo>
                    <a:pt x="108" y="122"/>
                    <a:pt x="108" y="122"/>
                    <a:pt x="108" y="122"/>
                  </a:cubicBezTo>
                  <a:lnTo>
                    <a:pt x="108" y="121"/>
                  </a:lnTo>
                  <a:close/>
                  <a:moveTo>
                    <a:pt x="100" y="120"/>
                  </a:moveTo>
                  <a:cubicBezTo>
                    <a:pt x="101" y="121"/>
                    <a:pt x="101" y="121"/>
                    <a:pt x="101" y="121"/>
                  </a:cubicBezTo>
                  <a:cubicBezTo>
                    <a:pt x="101" y="122"/>
                    <a:pt x="101" y="122"/>
                    <a:pt x="101" y="123"/>
                  </a:cubicBezTo>
                  <a:cubicBezTo>
                    <a:pt x="103" y="122"/>
                    <a:pt x="102" y="121"/>
                    <a:pt x="101" y="120"/>
                  </a:cubicBezTo>
                  <a:cubicBezTo>
                    <a:pt x="101" y="120"/>
                    <a:pt x="101" y="120"/>
                    <a:pt x="101" y="120"/>
                  </a:cubicBezTo>
                  <a:cubicBezTo>
                    <a:pt x="100" y="120"/>
                    <a:pt x="100" y="120"/>
                    <a:pt x="100" y="120"/>
                  </a:cubicBezTo>
                  <a:close/>
                  <a:moveTo>
                    <a:pt x="146" y="118"/>
                  </a:moveTo>
                  <a:cubicBezTo>
                    <a:pt x="146" y="119"/>
                    <a:pt x="146" y="119"/>
                    <a:pt x="146" y="119"/>
                  </a:cubicBezTo>
                  <a:cubicBezTo>
                    <a:pt x="147" y="119"/>
                    <a:pt x="147" y="119"/>
                    <a:pt x="147" y="119"/>
                  </a:cubicBezTo>
                  <a:cubicBezTo>
                    <a:pt x="146" y="118"/>
                    <a:pt x="146" y="118"/>
                    <a:pt x="146" y="118"/>
                  </a:cubicBezTo>
                  <a:close/>
                  <a:moveTo>
                    <a:pt x="123" y="117"/>
                  </a:moveTo>
                  <a:cubicBezTo>
                    <a:pt x="121" y="118"/>
                    <a:pt x="121" y="118"/>
                    <a:pt x="121" y="118"/>
                  </a:cubicBezTo>
                  <a:cubicBezTo>
                    <a:pt x="122" y="118"/>
                    <a:pt x="122" y="118"/>
                    <a:pt x="122" y="118"/>
                  </a:cubicBezTo>
                  <a:cubicBezTo>
                    <a:pt x="123" y="118"/>
                    <a:pt x="123" y="118"/>
                    <a:pt x="123" y="118"/>
                  </a:cubicBezTo>
                  <a:cubicBezTo>
                    <a:pt x="122" y="118"/>
                    <a:pt x="122" y="118"/>
                    <a:pt x="122" y="118"/>
                  </a:cubicBezTo>
                  <a:lnTo>
                    <a:pt x="123" y="117"/>
                  </a:lnTo>
                  <a:close/>
                  <a:moveTo>
                    <a:pt x="141" y="115"/>
                  </a:moveTo>
                  <a:cubicBezTo>
                    <a:pt x="140" y="116"/>
                    <a:pt x="140" y="116"/>
                    <a:pt x="140" y="116"/>
                  </a:cubicBezTo>
                  <a:cubicBezTo>
                    <a:pt x="140" y="116"/>
                    <a:pt x="140" y="116"/>
                    <a:pt x="140" y="116"/>
                  </a:cubicBezTo>
                  <a:cubicBezTo>
                    <a:pt x="141" y="117"/>
                    <a:pt x="141" y="117"/>
                    <a:pt x="141" y="117"/>
                  </a:cubicBezTo>
                  <a:cubicBezTo>
                    <a:pt x="141" y="117"/>
                    <a:pt x="141" y="117"/>
                    <a:pt x="141" y="117"/>
                  </a:cubicBezTo>
                  <a:cubicBezTo>
                    <a:pt x="142" y="117"/>
                    <a:pt x="142" y="117"/>
                    <a:pt x="142" y="117"/>
                  </a:cubicBezTo>
                  <a:cubicBezTo>
                    <a:pt x="141" y="118"/>
                    <a:pt x="141" y="118"/>
                    <a:pt x="141" y="118"/>
                  </a:cubicBezTo>
                  <a:cubicBezTo>
                    <a:pt x="142" y="118"/>
                    <a:pt x="142" y="118"/>
                    <a:pt x="142" y="118"/>
                  </a:cubicBezTo>
                  <a:cubicBezTo>
                    <a:pt x="142" y="117"/>
                    <a:pt x="142" y="117"/>
                    <a:pt x="142" y="117"/>
                  </a:cubicBezTo>
                  <a:cubicBezTo>
                    <a:pt x="142" y="116"/>
                    <a:pt x="142" y="116"/>
                    <a:pt x="142" y="116"/>
                  </a:cubicBezTo>
                  <a:cubicBezTo>
                    <a:pt x="141" y="116"/>
                    <a:pt x="141" y="116"/>
                    <a:pt x="141" y="116"/>
                  </a:cubicBezTo>
                  <a:cubicBezTo>
                    <a:pt x="142" y="116"/>
                    <a:pt x="142" y="116"/>
                    <a:pt x="142" y="116"/>
                  </a:cubicBezTo>
                  <a:cubicBezTo>
                    <a:pt x="141" y="115"/>
                    <a:pt x="141" y="115"/>
                    <a:pt x="141" y="115"/>
                  </a:cubicBezTo>
                  <a:close/>
                  <a:moveTo>
                    <a:pt x="96" y="116"/>
                  </a:moveTo>
                  <a:cubicBezTo>
                    <a:pt x="96" y="117"/>
                    <a:pt x="96" y="117"/>
                    <a:pt x="96" y="117"/>
                  </a:cubicBezTo>
                  <a:cubicBezTo>
                    <a:pt x="96" y="118"/>
                    <a:pt x="96" y="118"/>
                    <a:pt x="96" y="118"/>
                  </a:cubicBezTo>
                  <a:cubicBezTo>
                    <a:pt x="97" y="118"/>
                    <a:pt x="97" y="118"/>
                    <a:pt x="97" y="118"/>
                  </a:cubicBezTo>
                  <a:cubicBezTo>
                    <a:pt x="97" y="118"/>
                    <a:pt x="97" y="118"/>
                    <a:pt x="97" y="118"/>
                  </a:cubicBezTo>
                  <a:cubicBezTo>
                    <a:pt x="98" y="117"/>
                    <a:pt x="98" y="117"/>
                    <a:pt x="98" y="117"/>
                  </a:cubicBezTo>
                  <a:cubicBezTo>
                    <a:pt x="98" y="118"/>
                    <a:pt x="98" y="118"/>
                    <a:pt x="98" y="118"/>
                  </a:cubicBezTo>
                  <a:cubicBezTo>
                    <a:pt x="98" y="117"/>
                    <a:pt x="98" y="117"/>
                    <a:pt x="98" y="116"/>
                  </a:cubicBezTo>
                  <a:cubicBezTo>
                    <a:pt x="97" y="116"/>
                    <a:pt x="97" y="116"/>
                    <a:pt x="97" y="116"/>
                  </a:cubicBezTo>
                  <a:lnTo>
                    <a:pt x="96" y="116"/>
                  </a:lnTo>
                  <a:close/>
                  <a:moveTo>
                    <a:pt x="146" y="113"/>
                  </a:moveTo>
                  <a:cubicBezTo>
                    <a:pt x="146" y="113"/>
                    <a:pt x="146" y="113"/>
                    <a:pt x="146" y="113"/>
                  </a:cubicBezTo>
                  <a:cubicBezTo>
                    <a:pt x="146" y="113"/>
                    <a:pt x="146" y="113"/>
                    <a:pt x="146" y="113"/>
                  </a:cubicBezTo>
                  <a:cubicBezTo>
                    <a:pt x="146" y="113"/>
                    <a:pt x="146" y="113"/>
                    <a:pt x="146" y="113"/>
                  </a:cubicBezTo>
                  <a:close/>
                  <a:moveTo>
                    <a:pt x="139" y="113"/>
                  </a:moveTo>
                  <a:cubicBezTo>
                    <a:pt x="139" y="113"/>
                    <a:pt x="139" y="113"/>
                    <a:pt x="139" y="113"/>
                  </a:cubicBezTo>
                  <a:cubicBezTo>
                    <a:pt x="140" y="113"/>
                    <a:pt x="140" y="113"/>
                    <a:pt x="140" y="113"/>
                  </a:cubicBezTo>
                  <a:cubicBezTo>
                    <a:pt x="140" y="113"/>
                    <a:pt x="140" y="113"/>
                    <a:pt x="140" y="113"/>
                  </a:cubicBezTo>
                  <a:cubicBezTo>
                    <a:pt x="140" y="113"/>
                    <a:pt x="140" y="113"/>
                    <a:pt x="140" y="113"/>
                  </a:cubicBezTo>
                  <a:cubicBezTo>
                    <a:pt x="140" y="113"/>
                    <a:pt x="140" y="113"/>
                    <a:pt x="140" y="113"/>
                  </a:cubicBezTo>
                  <a:cubicBezTo>
                    <a:pt x="139" y="112"/>
                    <a:pt x="139" y="112"/>
                    <a:pt x="139" y="112"/>
                  </a:cubicBezTo>
                  <a:lnTo>
                    <a:pt x="139" y="113"/>
                  </a:lnTo>
                  <a:close/>
                  <a:moveTo>
                    <a:pt x="136" y="111"/>
                  </a:moveTo>
                  <a:cubicBezTo>
                    <a:pt x="136" y="112"/>
                    <a:pt x="136" y="112"/>
                    <a:pt x="135" y="113"/>
                  </a:cubicBezTo>
                  <a:cubicBezTo>
                    <a:pt x="136" y="113"/>
                    <a:pt x="136" y="113"/>
                    <a:pt x="136" y="113"/>
                  </a:cubicBezTo>
                  <a:cubicBezTo>
                    <a:pt x="136" y="114"/>
                    <a:pt x="136" y="114"/>
                    <a:pt x="136" y="114"/>
                  </a:cubicBezTo>
                  <a:cubicBezTo>
                    <a:pt x="136" y="113"/>
                    <a:pt x="136" y="113"/>
                    <a:pt x="136" y="113"/>
                  </a:cubicBezTo>
                  <a:cubicBezTo>
                    <a:pt x="136" y="112"/>
                    <a:pt x="136" y="112"/>
                    <a:pt x="136" y="112"/>
                  </a:cubicBezTo>
                  <a:cubicBezTo>
                    <a:pt x="136" y="112"/>
                    <a:pt x="136" y="112"/>
                    <a:pt x="136" y="112"/>
                  </a:cubicBezTo>
                  <a:cubicBezTo>
                    <a:pt x="137" y="112"/>
                    <a:pt x="137" y="112"/>
                    <a:pt x="137" y="112"/>
                  </a:cubicBezTo>
                  <a:cubicBezTo>
                    <a:pt x="137" y="111"/>
                    <a:pt x="137" y="111"/>
                    <a:pt x="137" y="111"/>
                  </a:cubicBezTo>
                  <a:cubicBezTo>
                    <a:pt x="136" y="111"/>
                    <a:pt x="136" y="111"/>
                    <a:pt x="136" y="111"/>
                  </a:cubicBezTo>
                  <a:close/>
                  <a:moveTo>
                    <a:pt x="139" y="110"/>
                  </a:moveTo>
                  <a:cubicBezTo>
                    <a:pt x="139" y="111"/>
                    <a:pt x="139" y="111"/>
                    <a:pt x="139" y="111"/>
                  </a:cubicBezTo>
                  <a:cubicBezTo>
                    <a:pt x="140" y="111"/>
                    <a:pt x="140" y="111"/>
                    <a:pt x="140" y="111"/>
                  </a:cubicBezTo>
                  <a:cubicBezTo>
                    <a:pt x="139" y="110"/>
                    <a:pt x="139" y="110"/>
                    <a:pt x="139" y="110"/>
                  </a:cubicBezTo>
                  <a:close/>
                  <a:moveTo>
                    <a:pt x="143" y="109"/>
                  </a:moveTo>
                  <a:cubicBezTo>
                    <a:pt x="144" y="109"/>
                    <a:pt x="144" y="109"/>
                    <a:pt x="144" y="109"/>
                  </a:cubicBezTo>
                  <a:cubicBezTo>
                    <a:pt x="144" y="108"/>
                    <a:pt x="144" y="108"/>
                    <a:pt x="144" y="108"/>
                  </a:cubicBezTo>
                  <a:cubicBezTo>
                    <a:pt x="143" y="108"/>
                    <a:pt x="143" y="108"/>
                    <a:pt x="143" y="108"/>
                  </a:cubicBezTo>
                  <a:lnTo>
                    <a:pt x="143" y="109"/>
                  </a:lnTo>
                  <a:close/>
                  <a:moveTo>
                    <a:pt x="134" y="106"/>
                  </a:moveTo>
                  <a:cubicBezTo>
                    <a:pt x="133" y="106"/>
                    <a:pt x="133" y="106"/>
                    <a:pt x="133" y="106"/>
                  </a:cubicBezTo>
                  <a:cubicBezTo>
                    <a:pt x="134" y="106"/>
                    <a:pt x="134" y="106"/>
                    <a:pt x="134" y="106"/>
                  </a:cubicBezTo>
                  <a:cubicBezTo>
                    <a:pt x="134" y="106"/>
                    <a:pt x="134" y="106"/>
                    <a:pt x="134" y="106"/>
                  </a:cubicBezTo>
                  <a:close/>
                  <a:moveTo>
                    <a:pt x="102" y="106"/>
                  </a:moveTo>
                  <a:cubicBezTo>
                    <a:pt x="101" y="105"/>
                    <a:pt x="101" y="105"/>
                    <a:pt x="101" y="105"/>
                  </a:cubicBezTo>
                  <a:cubicBezTo>
                    <a:pt x="100" y="106"/>
                    <a:pt x="100" y="106"/>
                    <a:pt x="100" y="106"/>
                  </a:cubicBezTo>
                  <a:cubicBezTo>
                    <a:pt x="101" y="106"/>
                    <a:pt x="101" y="106"/>
                    <a:pt x="101" y="106"/>
                  </a:cubicBezTo>
                  <a:cubicBezTo>
                    <a:pt x="102" y="106"/>
                    <a:pt x="102" y="106"/>
                    <a:pt x="102" y="106"/>
                  </a:cubicBezTo>
                  <a:close/>
                  <a:moveTo>
                    <a:pt x="135" y="105"/>
                  </a:moveTo>
                  <a:cubicBezTo>
                    <a:pt x="135" y="104"/>
                    <a:pt x="135" y="104"/>
                    <a:pt x="135" y="104"/>
                  </a:cubicBezTo>
                  <a:cubicBezTo>
                    <a:pt x="135" y="105"/>
                    <a:pt x="135" y="105"/>
                    <a:pt x="135" y="105"/>
                  </a:cubicBezTo>
                  <a:cubicBezTo>
                    <a:pt x="135" y="106"/>
                    <a:pt x="135" y="106"/>
                    <a:pt x="135" y="106"/>
                  </a:cubicBezTo>
                  <a:cubicBezTo>
                    <a:pt x="135" y="106"/>
                    <a:pt x="135" y="106"/>
                    <a:pt x="135" y="106"/>
                  </a:cubicBezTo>
                  <a:cubicBezTo>
                    <a:pt x="134" y="106"/>
                    <a:pt x="134" y="106"/>
                    <a:pt x="134" y="106"/>
                  </a:cubicBezTo>
                  <a:cubicBezTo>
                    <a:pt x="134" y="106"/>
                    <a:pt x="134" y="106"/>
                    <a:pt x="134" y="106"/>
                  </a:cubicBezTo>
                  <a:cubicBezTo>
                    <a:pt x="135" y="107"/>
                    <a:pt x="135" y="107"/>
                    <a:pt x="135" y="107"/>
                  </a:cubicBezTo>
                  <a:cubicBezTo>
                    <a:pt x="135" y="107"/>
                    <a:pt x="135" y="107"/>
                    <a:pt x="135" y="107"/>
                  </a:cubicBezTo>
                  <a:cubicBezTo>
                    <a:pt x="135" y="106"/>
                    <a:pt x="135" y="106"/>
                    <a:pt x="135" y="106"/>
                  </a:cubicBezTo>
                  <a:cubicBezTo>
                    <a:pt x="135" y="106"/>
                    <a:pt x="135" y="106"/>
                    <a:pt x="135" y="106"/>
                  </a:cubicBezTo>
                  <a:lnTo>
                    <a:pt x="135" y="105"/>
                  </a:lnTo>
                  <a:close/>
                  <a:moveTo>
                    <a:pt x="150" y="156"/>
                  </a:moveTo>
                  <a:cubicBezTo>
                    <a:pt x="150" y="156"/>
                    <a:pt x="150" y="156"/>
                    <a:pt x="150" y="156"/>
                  </a:cubicBezTo>
                  <a:cubicBezTo>
                    <a:pt x="150" y="155"/>
                    <a:pt x="149" y="154"/>
                    <a:pt x="149" y="154"/>
                  </a:cubicBezTo>
                  <a:cubicBezTo>
                    <a:pt x="148" y="153"/>
                    <a:pt x="149" y="152"/>
                    <a:pt x="150" y="151"/>
                  </a:cubicBezTo>
                  <a:cubicBezTo>
                    <a:pt x="149" y="150"/>
                    <a:pt x="149" y="150"/>
                    <a:pt x="149" y="150"/>
                  </a:cubicBezTo>
                  <a:cubicBezTo>
                    <a:pt x="150" y="149"/>
                    <a:pt x="150" y="149"/>
                    <a:pt x="150" y="149"/>
                  </a:cubicBezTo>
                  <a:cubicBezTo>
                    <a:pt x="150" y="149"/>
                    <a:pt x="150" y="149"/>
                    <a:pt x="150" y="149"/>
                  </a:cubicBezTo>
                  <a:cubicBezTo>
                    <a:pt x="149" y="149"/>
                    <a:pt x="149" y="149"/>
                    <a:pt x="149" y="149"/>
                  </a:cubicBezTo>
                  <a:cubicBezTo>
                    <a:pt x="149" y="149"/>
                    <a:pt x="149" y="149"/>
                    <a:pt x="148" y="149"/>
                  </a:cubicBezTo>
                  <a:cubicBezTo>
                    <a:pt x="149" y="150"/>
                    <a:pt x="149" y="151"/>
                    <a:pt x="148" y="151"/>
                  </a:cubicBezTo>
                  <a:cubicBezTo>
                    <a:pt x="148" y="152"/>
                    <a:pt x="148" y="152"/>
                    <a:pt x="148" y="152"/>
                  </a:cubicBezTo>
                  <a:cubicBezTo>
                    <a:pt x="148" y="153"/>
                    <a:pt x="148" y="153"/>
                    <a:pt x="148" y="153"/>
                  </a:cubicBezTo>
                  <a:cubicBezTo>
                    <a:pt x="147" y="154"/>
                    <a:pt x="147" y="154"/>
                    <a:pt x="147" y="154"/>
                  </a:cubicBezTo>
                  <a:cubicBezTo>
                    <a:pt x="147" y="154"/>
                    <a:pt x="147" y="154"/>
                    <a:pt x="147" y="154"/>
                  </a:cubicBezTo>
                  <a:cubicBezTo>
                    <a:pt x="148" y="155"/>
                    <a:pt x="148" y="156"/>
                    <a:pt x="148" y="157"/>
                  </a:cubicBezTo>
                  <a:cubicBezTo>
                    <a:pt x="147" y="158"/>
                    <a:pt x="147" y="158"/>
                    <a:pt x="147" y="158"/>
                  </a:cubicBezTo>
                  <a:cubicBezTo>
                    <a:pt x="148" y="158"/>
                    <a:pt x="148" y="158"/>
                    <a:pt x="148" y="158"/>
                  </a:cubicBezTo>
                  <a:cubicBezTo>
                    <a:pt x="149" y="159"/>
                    <a:pt x="149" y="159"/>
                    <a:pt x="149" y="159"/>
                  </a:cubicBezTo>
                  <a:cubicBezTo>
                    <a:pt x="149" y="158"/>
                    <a:pt x="149" y="158"/>
                    <a:pt x="149" y="158"/>
                  </a:cubicBezTo>
                  <a:cubicBezTo>
                    <a:pt x="150" y="157"/>
                    <a:pt x="150" y="157"/>
                    <a:pt x="150" y="157"/>
                  </a:cubicBezTo>
                  <a:cubicBezTo>
                    <a:pt x="150" y="157"/>
                    <a:pt x="150" y="157"/>
                    <a:pt x="150" y="157"/>
                  </a:cubicBezTo>
                  <a:lnTo>
                    <a:pt x="150" y="156"/>
                  </a:lnTo>
                  <a:close/>
                  <a:moveTo>
                    <a:pt x="166" y="139"/>
                  </a:moveTo>
                  <a:cubicBezTo>
                    <a:pt x="167" y="139"/>
                    <a:pt x="167" y="139"/>
                    <a:pt x="167" y="139"/>
                  </a:cubicBezTo>
                  <a:cubicBezTo>
                    <a:pt x="167" y="138"/>
                    <a:pt x="167" y="138"/>
                    <a:pt x="167" y="138"/>
                  </a:cubicBezTo>
                  <a:cubicBezTo>
                    <a:pt x="167" y="138"/>
                    <a:pt x="167" y="138"/>
                    <a:pt x="167" y="138"/>
                  </a:cubicBezTo>
                  <a:cubicBezTo>
                    <a:pt x="167" y="137"/>
                    <a:pt x="167" y="137"/>
                    <a:pt x="167" y="137"/>
                  </a:cubicBezTo>
                  <a:cubicBezTo>
                    <a:pt x="168" y="136"/>
                    <a:pt x="168" y="136"/>
                    <a:pt x="168" y="136"/>
                  </a:cubicBezTo>
                  <a:cubicBezTo>
                    <a:pt x="168" y="135"/>
                    <a:pt x="168" y="135"/>
                    <a:pt x="168" y="135"/>
                  </a:cubicBezTo>
                  <a:cubicBezTo>
                    <a:pt x="169" y="134"/>
                    <a:pt x="169" y="134"/>
                    <a:pt x="169" y="134"/>
                  </a:cubicBezTo>
                  <a:cubicBezTo>
                    <a:pt x="168" y="133"/>
                    <a:pt x="168" y="133"/>
                    <a:pt x="168" y="133"/>
                  </a:cubicBezTo>
                  <a:cubicBezTo>
                    <a:pt x="169" y="133"/>
                    <a:pt x="169" y="133"/>
                    <a:pt x="169" y="133"/>
                  </a:cubicBezTo>
                  <a:cubicBezTo>
                    <a:pt x="168" y="132"/>
                    <a:pt x="168" y="132"/>
                    <a:pt x="168" y="132"/>
                  </a:cubicBezTo>
                  <a:cubicBezTo>
                    <a:pt x="167" y="133"/>
                    <a:pt x="167" y="133"/>
                    <a:pt x="167" y="133"/>
                  </a:cubicBezTo>
                  <a:cubicBezTo>
                    <a:pt x="166" y="133"/>
                    <a:pt x="164" y="135"/>
                    <a:pt x="162" y="136"/>
                  </a:cubicBezTo>
                  <a:cubicBezTo>
                    <a:pt x="161" y="137"/>
                    <a:pt x="161" y="137"/>
                    <a:pt x="161" y="137"/>
                  </a:cubicBezTo>
                  <a:cubicBezTo>
                    <a:pt x="160" y="137"/>
                    <a:pt x="160" y="138"/>
                    <a:pt x="160" y="139"/>
                  </a:cubicBezTo>
                  <a:cubicBezTo>
                    <a:pt x="158" y="140"/>
                    <a:pt x="158" y="140"/>
                    <a:pt x="158" y="140"/>
                  </a:cubicBezTo>
                  <a:cubicBezTo>
                    <a:pt x="159" y="141"/>
                    <a:pt x="159" y="141"/>
                    <a:pt x="159" y="141"/>
                  </a:cubicBezTo>
                  <a:cubicBezTo>
                    <a:pt x="159" y="141"/>
                    <a:pt x="159" y="141"/>
                    <a:pt x="159" y="141"/>
                  </a:cubicBezTo>
                  <a:cubicBezTo>
                    <a:pt x="160" y="142"/>
                    <a:pt x="160" y="144"/>
                    <a:pt x="159" y="145"/>
                  </a:cubicBezTo>
                  <a:cubicBezTo>
                    <a:pt x="159" y="146"/>
                    <a:pt x="159" y="146"/>
                    <a:pt x="159" y="146"/>
                  </a:cubicBezTo>
                  <a:cubicBezTo>
                    <a:pt x="161" y="148"/>
                    <a:pt x="163" y="143"/>
                    <a:pt x="164" y="142"/>
                  </a:cubicBezTo>
                  <a:cubicBezTo>
                    <a:pt x="165" y="142"/>
                    <a:pt x="165" y="142"/>
                    <a:pt x="165" y="142"/>
                  </a:cubicBezTo>
                  <a:cubicBezTo>
                    <a:pt x="166" y="142"/>
                    <a:pt x="166" y="142"/>
                    <a:pt x="166" y="142"/>
                  </a:cubicBezTo>
                  <a:cubicBezTo>
                    <a:pt x="166" y="142"/>
                    <a:pt x="166" y="142"/>
                    <a:pt x="166" y="142"/>
                  </a:cubicBezTo>
                  <a:cubicBezTo>
                    <a:pt x="166" y="141"/>
                    <a:pt x="166" y="141"/>
                    <a:pt x="166" y="141"/>
                  </a:cubicBezTo>
                  <a:cubicBezTo>
                    <a:pt x="165" y="141"/>
                    <a:pt x="165" y="141"/>
                    <a:pt x="165" y="141"/>
                  </a:cubicBezTo>
                  <a:lnTo>
                    <a:pt x="166" y="139"/>
                  </a:lnTo>
                  <a:close/>
                  <a:moveTo>
                    <a:pt x="114" y="133"/>
                  </a:moveTo>
                  <a:cubicBezTo>
                    <a:pt x="114" y="134"/>
                    <a:pt x="114" y="134"/>
                    <a:pt x="114" y="134"/>
                  </a:cubicBezTo>
                  <a:cubicBezTo>
                    <a:pt x="115" y="134"/>
                    <a:pt x="115" y="134"/>
                    <a:pt x="115" y="134"/>
                  </a:cubicBezTo>
                  <a:cubicBezTo>
                    <a:pt x="115" y="136"/>
                    <a:pt x="115" y="136"/>
                    <a:pt x="115" y="136"/>
                  </a:cubicBezTo>
                  <a:cubicBezTo>
                    <a:pt x="115" y="136"/>
                    <a:pt x="115" y="136"/>
                    <a:pt x="115" y="136"/>
                  </a:cubicBezTo>
                  <a:cubicBezTo>
                    <a:pt x="114" y="136"/>
                    <a:pt x="114" y="136"/>
                    <a:pt x="114" y="136"/>
                  </a:cubicBezTo>
                  <a:cubicBezTo>
                    <a:pt x="115" y="137"/>
                    <a:pt x="115" y="137"/>
                    <a:pt x="115" y="137"/>
                  </a:cubicBezTo>
                  <a:cubicBezTo>
                    <a:pt x="116" y="137"/>
                    <a:pt x="116" y="137"/>
                    <a:pt x="116" y="137"/>
                  </a:cubicBezTo>
                  <a:cubicBezTo>
                    <a:pt x="116" y="136"/>
                    <a:pt x="116" y="136"/>
                    <a:pt x="116" y="136"/>
                  </a:cubicBezTo>
                  <a:cubicBezTo>
                    <a:pt x="116" y="135"/>
                    <a:pt x="116" y="135"/>
                    <a:pt x="116" y="135"/>
                  </a:cubicBezTo>
                  <a:cubicBezTo>
                    <a:pt x="115" y="134"/>
                    <a:pt x="115" y="134"/>
                    <a:pt x="115" y="134"/>
                  </a:cubicBezTo>
                  <a:lnTo>
                    <a:pt x="114" y="133"/>
                  </a:lnTo>
                  <a:close/>
                  <a:moveTo>
                    <a:pt x="151" y="133"/>
                  </a:moveTo>
                  <a:cubicBezTo>
                    <a:pt x="151" y="134"/>
                    <a:pt x="151" y="134"/>
                    <a:pt x="151" y="134"/>
                  </a:cubicBezTo>
                  <a:cubicBezTo>
                    <a:pt x="151" y="134"/>
                    <a:pt x="151" y="134"/>
                    <a:pt x="151" y="134"/>
                  </a:cubicBezTo>
                  <a:cubicBezTo>
                    <a:pt x="151" y="134"/>
                    <a:pt x="151" y="134"/>
                    <a:pt x="151" y="134"/>
                  </a:cubicBezTo>
                  <a:cubicBezTo>
                    <a:pt x="152" y="135"/>
                    <a:pt x="152" y="135"/>
                    <a:pt x="152" y="135"/>
                  </a:cubicBezTo>
                  <a:cubicBezTo>
                    <a:pt x="153" y="135"/>
                    <a:pt x="153" y="135"/>
                    <a:pt x="153" y="135"/>
                  </a:cubicBezTo>
                  <a:cubicBezTo>
                    <a:pt x="153" y="134"/>
                    <a:pt x="153" y="134"/>
                    <a:pt x="153" y="134"/>
                  </a:cubicBezTo>
                  <a:cubicBezTo>
                    <a:pt x="152" y="134"/>
                    <a:pt x="152" y="134"/>
                    <a:pt x="152" y="134"/>
                  </a:cubicBezTo>
                  <a:cubicBezTo>
                    <a:pt x="152" y="133"/>
                    <a:pt x="152" y="133"/>
                    <a:pt x="152" y="133"/>
                  </a:cubicBezTo>
                  <a:cubicBezTo>
                    <a:pt x="152" y="133"/>
                    <a:pt x="152" y="133"/>
                    <a:pt x="152" y="133"/>
                  </a:cubicBezTo>
                  <a:cubicBezTo>
                    <a:pt x="151" y="133"/>
                    <a:pt x="151" y="133"/>
                    <a:pt x="151" y="133"/>
                  </a:cubicBezTo>
                  <a:close/>
                  <a:moveTo>
                    <a:pt x="131" y="130"/>
                  </a:moveTo>
                  <a:cubicBezTo>
                    <a:pt x="131" y="130"/>
                    <a:pt x="131" y="130"/>
                    <a:pt x="131" y="130"/>
                  </a:cubicBezTo>
                  <a:cubicBezTo>
                    <a:pt x="131" y="131"/>
                    <a:pt x="131" y="131"/>
                    <a:pt x="131" y="131"/>
                  </a:cubicBezTo>
                  <a:cubicBezTo>
                    <a:pt x="132" y="132"/>
                    <a:pt x="132" y="132"/>
                    <a:pt x="132" y="132"/>
                  </a:cubicBezTo>
                  <a:cubicBezTo>
                    <a:pt x="133" y="132"/>
                    <a:pt x="133" y="132"/>
                    <a:pt x="133" y="132"/>
                  </a:cubicBezTo>
                  <a:cubicBezTo>
                    <a:pt x="133" y="132"/>
                    <a:pt x="133" y="132"/>
                    <a:pt x="133" y="132"/>
                  </a:cubicBezTo>
                  <a:cubicBezTo>
                    <a:pt x="133" y="131"/>
                    <a:pt x="133" y="131"/>
                    <a:pt x="133" y="131"/>
                  </a:cubicBezTo>
                  <a:cubicBezTo>
                    <a:pt x="134" y="131"/>
                    <a:pt x="134" y="131"/>
                    <a:pt x="134" y="131"/>
                  </a:cubicBezTo>
                  <a:cubicBezTo>
                    <a:pt x="135" y="130"/>
                    <a:pt x="135" y="130"/>
                    <a:pt x="135" y="130"/>
                  </a:cubicBezTo>
                  <a:cubicBezTo>
                    <a:pt x="133" y="129"/>
                    <a:pt x="133" y="129"/>
                    <a:pt x="133" y="129"/>
                  </a:cubicBezTo>
                  <a:cubicBezTo>
                    <a:pt x="133" y="129"/>
                    <a:pt x="133" y="129"/>
                    <a:pt x="133" y="129"/>
                  </a:cubicBezTo>
                  <a:cubicBezTo>
                    <a:pt x="133" y="130"/>
                    <a:pt x="133" y="130"/>
                    <a:pt x="134" y="130"/>
                  </a:cubicBezTo>
                  <a:cubicBezTo>
                    <a:pt x="133" y="130"/>
                    <a:pt x="133" y="130"/>
                    <a:pt x="133" y="130"/>
                  </a:cubicBezTo>
                  <a:cubicBezTo>
                    <a:pt x="132" y="131"/>
                    <a:pt x="132" y="131"/>
                    <a:pt x="132" y="131"/>
                  </a:cubicBezTo>
                  <a:lnTo>
                    <a:pt x="131" y="130"/>
                  </a:lnTo>
                  <a:close/>
                  <a:moveTo>
                    <a:pt x="160" y="130"/>
                  </a:moveTo>
                  <a:cubicBezTo>
                    <a:pt x="160" y="130"/>
                    <a:pt x="160" y="130"/>
                    <a:pt x="160" y="130"/>
                  </a:cubicBezTo>
                  <a:cubicBezTo>
                    <a:pt x="161" y="130"/>
                    <a:pt x="161" y="130"/>
                    <a:pt x="161" y="130"/>
                  </a:cubicBezTo>
                  <a:cubicBezTo>
                    <a:pt x="161" y="131"/>
                    <a:pt x="161" y="131"/>
                    <a:pt x="161" y="131"/>
                  </a:cubicBezTo>
                  <a:cubicBezTo>
                    <a:pt x="162" y="131"/>
                    <a:pt x="162" y="131"/>
                    <a:pt x="162" y="131"/>
                  </a:cubicBezTo>
                  <a:cubicBezTo>
                    <a:pt x="161" y="129"/>
                    <a:pt x="161" y="129"/>
                    <a:pt x="161" y="129"/>
                  </a:cubicBezTo>
                  <a:cubicBezTo>
                    <a:pt x="161" y="129"/>
                    <a:pt x="161" y="129"/>
                    <a:pt x="161" y="129"/>
                  </a:cubicBezTo>
                  <a:cubicBezTo>
                    <a:pt x="160" y="129"/>
                    <a:pt x="160" y="129"/>
                    <a:pt x="160" y="129"/>
                  </a:cubicBezTo>
                  <a:cubicBezTo>
                    <a:pt x="161" y="128"/>
                    <a:pt x="161" y="128"/>
                    <a:pt x="161" y="128"/>
                  </a:cubicBezTo>
                  <a:cubicBezTo>
                    <a:pt x="161" y="128"/>
                    <a:pt x="161" y="128"/>
                    <a:pt x="161" y="128"/>
                  </a:cubicBezTo>
                  <a:cubicBezTo>
                    <a:pt x="160" y="128"/>
                    <a:pt x="160" y="128"/>
                    <a:pt x="160" y="128"/>
                  </a:cubicBezTo>
                  <a:cubicBezTo>
                    <a:pt x="159" y="130"/>
                    <a:pt x="159" y="130"/>
                    <a:pt x="159" y="130"/>
                  </a:cubicBezTo>
                  <a:lnTo>
                    <a:pt x="160" y="130"/>
                  </a:lnTo>
                  <a:close/>
                  <a:moveTo>
                    <a:pt x="97" y="129"/>
                  </a:moveTo>
                  <a:cubicBezTo>
                    <a:pt x="99" y="129"/>
                    <a:pt x="98" y="128"/>
                    <a:pt x="98" y="127"/>
                  </a:cubicBezTo>
                  <a:cubicBezTo>
                    <a:pt x="97" y="127"/>
                    <a:pt x="97" y="127"/>
                    <a:pt x="96" y="127"/>
                  </a:cubicBezTo>
                  <a:cubicBezTo>
                    <a:pt x="96" y="127"/>
                    <a:pt x="96" y="128"/>
                    <a:pt x="97" y="128"/>
                  </a:cubicBezTo>
                  <a:cubicBezTo>
                    <a:pt x="97" y="128"/>
                    <a:pt x="97" y="128"/>
                    <a:pt x="97" y="128"/>
                  </a:cubicBezTo>
                  <a:cubicBezTo>
                    <a:pt x="96" y="128"/>
                    <a:pt x="96" y="128"/>
                    <a:pt x="96" y="128"/>
                  </a:cubicBezTo>
                  <a:cubicBezTo>
                    <a:pt x="95" y="127"/>
                    <a:pt x="95" y="127"/>
                    <a:pt x="95" y="127"/>
                  </a:cubicBezTo>
                  <a:cubicBezTo>
                    <a:pt x="95" y="127"/>
                    <a:pt x="95" y="127"/>
                    <a:pt x="95" y="127"/>
                  </a:cubicBezTo>
                  <a:cubicBezTo>
                    <a:pt x="94" y="128"/>
                    <a:pt x="94" y="128"/>
                    <a:pt x="94" y="128"/>
                  </a:cubicBezTo>
                  <a:cubicBezTo>
                    <a:pt x="94" y="129"/>
                    <a:pt x="94" y="129"/>
                    <a:pt x="94" y="129"/>
                  </a:cubicBezTo>
                  <a:cubicBezTo>
                    <a:pt x="95" y="129"/>
                    <a:pt x="96" y="129"/>
                    <a:pt x="97" y="129"/>
                  </a:cubicBezTo>
                  <a:close/>
                  <a:moveTo>
                    <a:pt x="113" y="126"/>
                  </a:moveTo>
                  <a:cubicBezTo>
                    <a:pt x="112" y="126"/>
                    <a:pt x="112" y="126"/>
                    <a:pt x="112" y="126"/>
                  </a:cubicBezTo>
                  <a:cubicBezTo>
                    <a:pt x="111" y="128"/>
                    <a:pt x="113" y="129"/>
                    <a:pt x="114" y="129"/>
                  </a:cubicBezTo>
                  <a:cubicBezTo>
                    <a:pt x="114" y="129"/>
                    <a:pt x="114" y="129"/>
                    <a:pt x="114" y="129"/>
                  </a:cubicBezTo>
                  <a:cubicBezTo>
                    <a:pt x="114" y="128"/>
                    <a:pt x="114" y="128"/>
                    <a:pt x="114" y="128"/>
                  </a:cubicBezTo>
                  <a:cubicBezTo>
                    <a:pt x="115" y="128"/>
                    <a:pt x="115" y="128"/>
                    <a:pt x="115" y="128"/>
                  </a:cubicBezTo>
                  <a:cubicBezTo>
                    <a:pt x="114" y="127"/>
                    <a:pt x="114" y="127"/>
                    <a:pt x="114" y="127"/>
                  </a:cubicBezTo>
                  <a:cubicBezTo>
                    <a:pt x="113" y="127"/>
                    <a:pt x="113" y="127"/>
                    <a:pt x="113" y="127"/>
                  </a:cubicBezTo>
                  <a:lnTo>
                    <a:pt x="113" y="126"/>
                  </a:lnTo>
                  <a:close/>
                  <a:moveTo>
                    <a:pt x="144" y="128"/>
                  </a:moveTo>
                  <a:cubicBezTo>
                    <a:pt x="144" y="128"/>
                    <a:pt x="144" y="128"/>
                    <a:pt x="144" y="128"/>
                  </a:cubicBezTo>
                  <a:cubicBezTo>
                    <a:pt x="144" y="127"/>
                    <a:pt x="144" y="127"/>
                    <a:pt x="144" y="127"/>
                  </a:cubicBezTo>
                  <a:cubicBezTo>
                    <a:pt x="144" y="127"/>
                    <a:pt x="144" y="127"/>
                    <a:pt x="144" y="127"/>
                  </a:cubicBezTo>
                  <a:cubicBezTo>
                    <a:pt x="144" y="126"/>
                    <a:pt x="144" y="126"/>
                    <a:pt x="144" y="126"/>
                  </a:cubicBezTo>
                  <a:cubicBezTo>
                    <a:pt x="146" y="125"/>
                    <a:pt x="146" y="125"/>
                    <a:pt x="146" y="125"/>
                  </a:cubicBezTo>
                  <a:cubicBezTo>
                    <a:pt x="147" y="126"/>
                    <a:pt x="147" y="126"/>
                    <a:pt x="147" y="126"/>
                  </a:cubicBezTo>
                  <a:cubicBezTo>
                    <a:pt x="148" y="125"/>
                    <a:pt x="149" y="124"/>
                    <a:pt x="151" y="123"/>
                  </a:cubicBezTo>
                  <a:cubicBezTo>
                    <a:pt x="151" y="123"/>
                    <a:pt x="151" y="123"/>
                    <a:pt x="151" y="123"/>
                  </a:cubicBezTo>
                  <a:cubicBezTo>
                    <a:pt x="150" y="122"/>
                    <a:pt x="150" y="122"/>
                    <a:pt x="150" y="122"/>
                  </a:cubicBezTo>
                  <a:cubicBezTo>
                    <a:pt x="149" y="121"/>
                    <a:pt x="145" y="124"/>
                    <a:pt x="144" y="126"/>
                  </a:cubicBezTo>
                  <a:cubicBezTo>
                    <a:pt x="144" y="125"/>
                    <a:pt x="144" y="125"/>
                    <a:pt x="144" y="125"/>
                  </a:cubicBezTo>
                  <a:cubicBezTo>
                    <a:pt x="143" y="126"/>
                    <a:pt x="143" y="126"/>
                    <a:pt x="143" y="126"/>
                  </a:cubicBezTo>
                  <a:cubicBezTo>
                    <a:pt x="143" y="127"/>
                    <a:pt x="143" y="127"/>
                    <a:pt x="143" y="127"/>
                  </a:cubicBezTo>
                  <a:lnTo>
                    <a:pt x="144" y="128"/>
                  </a:lnTo>
                  <a:close/>
                  <a:moveTo>
                    <a:pt x="121" y="126"/>
                  </a:moveTo>
                  <a:cubicBezTo>
                    <a:pt x="121" y="126"/>
                    <a:pt x="121" y="126"/>
                    <a:pt x="121" y="126"/>
                  </a:cubicBezTo>
                  <a:cubicBezTo>
                    <a:pt x="124" y="126"/>
                    <a:pt x="124" y="124"/>
                    <a:pt x="126" y="123"/>
                  </a:cubicBezTo>
                  <a:cubicBezTo>
                    <a:pt x="126" y="123"/>
                    <a:pt x="127" y="123"/>
                    <a:pt x="127" y="123"/>
                  </a:cubicBezTo>
                  <a:cubicBezTo>
                    <a:pt x="127" y="123"/>
                    <a:pt x="126" y="123"/>
                    <a:pt x="126" y="122"/>
                  </a:cubicBezTo>
                  <a:cubicBezTo>
                    <a:pt x="125" y="123"/>
                    <a:pt x="125" y="123"/>
                    <a:pt x="125" y="123"/>
                  </a:cubicBezTo>
                  <a:cubicBezTo>
                    <a:pt x="125" y="123"/>
                    <a:pt x="125" y="123"/>
                    <a:pt x="125" y="123"/>
                  </a:cubicBezTo>
                  <a:cubicBezTo>
                    <a:pt x="123" y="124"/>
                    <a:pt x="123" y="124"/>
                    <a:pt x="123" y="124"/>
                  </a:cubicBezTo>
                  <a:cubicBezTo>
                    <a:pt x="123" y="125"/>
                    <a:pt x="123" y="125"/>
                    <a:pt x="123" y="125"/>
                  </a:cubicBezTo>
                  <a:cubicBezTo>
                    <a:pt x="123" y="125"/>
                    <a:pt x="123" y="125"/>
                    <a:pt x="123" y="125"/>
                  </a:cubicBezTo>
                  <a:cubicBezTo>
                    <a:pt x="122" y="125"/>
                    <a:pt x="122" y="125"/>
                    <a:pt x="122" y="125"/>
                  </a:cubicBezTo>
                  <a:cubicBezTo>
                    <a:pt x="122" y="125"/>
                    <a:pt x="122" y="125"/>
                    <a:pt x="122" y="125"/>
                  </a:cubicBezTo>
                  <a:lnTo>
                    <a:pt x="121" y="126"/>
                  </a:lnTo>
                  <a:close/>
                  <a:moveTo>
                    <a:pt x="144" y="120"/>
                  </a:moveTo>
                  <a:cubicBezTo>
                    <a:pt x="143" y="121"/>
                    <a:pt x="143" y="121"/>
                    <a:pt x="143" y="121"/>
                  </a:cubicBezTo>
                  <a:cubicBezTo>
                    <a:pt x="143" y="121"/>
                    <a:pt x="143" y="121"/>
                    <a:pt x="143" y="121"/>
                  </a:cubicBezTo>
                  <a:cubicBezTo>
                    <a:pt x="143" y="121"/>
                    <a:pt x="143" y="121"/>
                    <a:pt x="143" y="121"/>
                  </a:cubicBezTo>
                  <a:cubicBezTo>
                    <a:pt x="144" y="122"/>
                    <a:pt x="144" y="122"/>
                    <a:pt x="144" y="122"/>
                  </a:cubicBezTo>
                  <a:cubicBezTo>
                    <a:pt x="144" y="122"/>
                    <a:pt x="144" y="122"/>
                    <a:pt x="144" y="122"/>
                  </a:cubicBezTo>
                  <a:cubicBezTo>
                    <a:pt x="144" y="121"/>
                    <a:pt x="144" y="121"/>
                    <a:pt x="144" y="121"/>
                  </a:cubicBezTo>
                  <a:cubicBezTo>
                    <a:pt x="145" y="121"/>
                    <a:pt x="145" y="121"/>
                    <a:pt x="145" y="121"/>
                  </a:cubicBezTo>
                  <a:cubicBezTo>
                    <a:pt x="145" y="121"/>
                    <a:pt x="145" y="121"/>
                    <a:pt x="145" y="121"/>
                  </a:cubicBezTo>
                  <a:cubicBezTo>
                    <a:pt x="145" y="120"/>
                    <a:pt x="145" y="120"/>
                    <a:pt x="145" y="120"/>
                  </a:cubicBezTo>
                  <a:cubicBezTo>
                    <a:pt x="145" y="120"/>
                    <a:pt x="145" y="120"/>
                    <a:pt x="145" y="120"/>
                  </a:cubicBezTo>
                  <a:cubicBezTo>
                    <a:pt x="144" y="119"/>
                    <a:pt x="144" y="119"/>
                    <a:pt x="144" y="119"/>
                  </a:cubicBezTo>
                  <a:cubicBezTo>
                    <a:pt x="144" y="119"/>
                    <a:pt x="144" y="119"/>
                    <a:pt x="144" y="119"/>
                  </a:cubicBezTo>
                  <a:cubicBezTo>
                    <a:pt x="143" y="118"/>
                    <a:pt x="143" y="118"/>
                    <a:pt x="143" y="118"/>
                  </a:cubicBezTo>
                  <a:cubicBezTo>
                    <a:pt x="142" y="118"/>
                    <a:pt x="142" y="118"/>
                    <a:pt x="142" y="118"/>
                  </a:cubicBezTo>
                  <a:cubicBezTo>
                    <a:pt x="143" y="119"/>
                    <a:pt x="143" y="119"/>
                    <a:pt x="143" y="119"/>
                  </a:cubicBezTo>
                  <a:cubicBezTo>
                    <a:pt x="143" y="119"/>
                    <a:pt x="143" y="119"/>
                    <a:pt x="143" y="119"/>
                  </a:cubicBezTo>
                  <a:lnTo>
                    <a:pt x="144" y="120"/>
                  </a:lnTo>
                  <a:close/>
                  <a:moveTo>
                    <a:pt x="110" y="119"/>
                  </a:moveTo>
                  <a:cubicBezTo>
                    <a:pt x="109" y="119"/>
                    <a:pt x="109" y="119"/>
                    <a:pt x="109" y="119"/>
                  </a:cubicBezTo>
                  <a:cubicBezTo>
                    <a:pt x="109" y="120"/>
                    <a:pt x="109" y="120"/>
                    <a:pt x="109" y="120"/>
                  </a:cubicBezTo>
                  <a:cubicBezTo>
                    <a:pt x="110" y="121"/>
                    <a:pt x="110" y="121"/>
                    <a:pt x="110" y="121"/>
                  </a:cubicBezTo>
                  <a:cubicBezTo>
                    <a:pt x="111" y="121"/>
                    <a:pt x="112" y="120"/>
                    <a:pt x="112" y="119"/>
                  </a:cubicBezTo>
                  <a:cubicBezTo>
                    <a:pt x="112" y="119"/>
                    <a:pt x="112" y="118"/>
                    <a:pt x="112" y="117"/>
                  </a:cubicBezTo>
                  <a:cubicBezTo>
                    <a:pt x="112" y="117"/>
                    <a:pt x="112" y="117"/>
                    <a:pt x="112" y="117"/>
                  </a:cubicBezTo>
                  <a:cubicBezTo>
                    <a:pt x="112" y="118"/>
                    <a:pt x="112" y="118"/>
                    <a:pt x="112" y="118"/>
                  </a:cubicBezTo>
                  <a:cubicBezTo>
                    <a:pt x="111" y="117"/>
                    <a:pt x="111" y="117"/>
                    <a:pt x="111" y="117"/>
                  </a:cubicBezTo>
                  <a:cubicBezTo>
                    <a:pt x="111" y="117"/>
                    <a:pt x="111" y="117"/>
                    <a:pt x="111" y="117"/>
                  </a:cubicBezTo>
                  <a:cubicBezTo>
                    <a:pt x="111" y="117"/>
                    <a:pt x="110" y="118"/>
                    <a:pt x="109" y="119"/>
                  </a:cubicBezTo>
                  <a:lnTo>
                    <a:pt x="110" y="119"/>
                  </a:lnTo>
                  <a:close/>
                  <a:moveTo>
                    <a:pt x="114" y="121"/>
                  </a:moveTo>
                  <a:cubicBezTo>
                    <a:pt x="115" y="122"/>
                    <a:pt x="115" y="122"/>
                    <a:pt x="115" y="122"/>
                  </a:cubicBezTo>
                  <a:cubicBezTo>
                    <a:pt x="115" y="122"/>
                    <a:pt x="115" y="122"/>
                    <a:pt x="115" y="123"/>
                  </a:cubicBezTo>
                  <a:cubicBezTo>
                    <a:pt x="118" y="121"/>
                    <a:pt x="119" y="119"/>
                    <a:pt x="118" y="116"/>
                  </a:cubicBezTo>
                  <a:cubicBezTo>
                    <a:pt x="117" y="116"/>
                    <a:pt x="117" y="116"/>
                    <a:pt x="117" y="116"/>
                  </a:cubicBezTo>
                  <a:cubicBezTo>
                    <a:pt x="115" y="116"/>
                    <a:pt x="114" y="118"/>
                    <a:pt x="113" y="119"/>
                  </a:cubicBezTo>
                  <a:cubicBezTo>
                    <a:pt x="114" y="120"/>
                    <a:pt x="114" y="120"/>
                    <a:pt x="114" y="120"/>
                  </a:cubicBezTo>
                  <a:lnTo>
                    <a:pt x="114" y="121"/>
                  </a:lnTo>
                  <a:close/>
                  <a:moveTo>
                    <a:pt x="95" y="111"/>
                  </a:moveTo>
                  <a:cubicBezTo>
                    <a:pt x="95" y="111"/>
                    <a:pt x="95" y="111"/>
                    <a:pt x="95" y="111"/>
                  </a:cubicBezTo>
                  <a:cubicBezTo>
                    <a:pt x="96" y="112"/>
                    <a:pt x="96" y="112"/>
                    <a:pt x="96" y="112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95" y="112"/>
                    <a:pt x="95" y="113"/>
                    <a:pt x="95" y="113"/>
                  </a:cubicBezTo>
                  <a:cubicBezTo>
                    <a:pt x="95" y="113"/>
                    <a:pt x="96" y="113"/>
                    <a:pt x="96" y="112"/>
                  </a:cubicBezTo>
                  <a:cubicBezTo>
                    <a:pt x="96" y="112"/>
                    <a:pt x="96" y="112"/>
                    <a:pt x="96" y="112"/>
                  </a:cubicBezTo>
                  <a:cubicBezTo>
                    <a:pt x="97" y="111"/>
                    <a:pt x="97" y="111"/>
                    <a:pt x="97" y="111"/>
                  </a:cubicBezTo>
                  <a:cubicBezTo>
                    <a:pt x="97" y="110"/>
                    <a:pt x="97" y="110"/>
                    <a:pt x="97" y="110"/>
                  </a:cubicBezTo>
                  <a:cubicBezTo>
                    <a:pt x="96" y="110"/>
                    <a:pt x="96" y="110"/>
                    <a:pt x="96" y="110"/>
                  </a:cubicBezTo>
                  <a:cubicBezTo>
                    <a:pt x="96" y="109"/>
                    <a:pt x="96" y="109"/>
                    <a:pt x="96" y="109"/>
                  </a:cubicBezTo>
                  <a:cubicBezTo>
                    <a:pt x="96" y="109"/>
                    <a:pt x="96" y="109"/>
                    <a:pt x="96" y="109"/>
                  </a:cubicBezTo>
                  <a:cubicBezTo>
                    <a:pt x="95" y="110"/>
                    <a:pt x="95" y="110"/>
                    <a:pt x="95" y="110"/>
                  </a:cubicBezTo>
                  <a:lnTo>
                    <a:pt x="95" y="111"/>
                  </a:lnTo>
                  <a:close/>
                  <a:moveTo>
                    <a:pt x="112" y="111"/>
                  </a:moveTo>
                  <a:cubicBezTo>
                    <a:pt x="114" y="111"/>
                    <a:pt x="114" y="111"/>
                    <a:pt x="114" y="111"/>
                  </a:cubicBezTo>
                  <a:cubicBezTo>
                    <a:pt x="114" y="110"/>
                    <a:pt x="114" y="110"/>
                    <a:pt x="114" y="110"/>
                  </a:cubicBezTo>
                  <a:cubicBezTo>
                    <a:pt x="115" y="110"/>
                    <a:pt x="115" y="110"/>
                    <a:pt x="115" y="110"/>
                  </a:cubicBezTo>
                  <a:cubicBezTo>
                    <a:pt x="115" y="109"/>
                    <a:pt x="115" y="109"/>
                    <a:pt x="115" y="109"/>
                  </a:cubicBezTo>
                  <a:cubicBezTo>
                    <a:pt x="114" y="109"/>
                    <a:pt x="114" y="109"/>
                    <a:pt x="114" y="109"/>
                  </a:cubicBezTo>
                  <a:cubicBezTo>
                    <a:pt x="114" y="109"/>
                    <a:pt x="114" y="109"/>
                    <a:pt x="114" y="109"/>
                  </a:cubicBezTo>
                  <a:cubicBezTo>
                    <a:pt x="113" y="108"/>
                    <a:pt x="113" y="108"/>
                    <a:pt x="113" y="108"/>
                  </a:cubicBezTo>
                  <a:cubicBezTo>
                    <a:pt x="113" y="109"/>
                    <a:pt x="113" y="109"/>
                    <a:pt x="113" y="109"/>
                  </a:cubicBezTo>
                  <a:cubicBezTo>
                    <a:pt x="113" y="109"/>
                    <a:pt x="113" y="109"/>
                    <a:pt x="113" y="109"/>
                  </a:cubicBezTo>
                  <a:lnTo>
                    <a:pt x="112" y="111"/>
                  </a:lnTo>
                  <a:close/>
                  <a:moveTo>
                    <a:pt x="106" y="110"/>
                  </a:moveTo>
                  <a:cubicBezTo>
                    <a:pt x="105" y="108"/>
                    <a:pt x="105" y="108"/>
                    <a:pt x="105" y="108"/>
                  </a:cubicBezTo>
                  <a:cubicBezTo>
                    <a:pt x="105" y="108"/>
                    <a:pt x="105" y="108"/>
                    <a:pt x="105" y="108"/>
                  </a:cubicBezTo>
                  <a:cubicBezTo>
                    <a:pt x="105" y="110"/>
                    <a:pt x="105" y="110"/>
                    <a:pt x="105" y="110"/>
                  </a:cubicBezTo>
                  <a:cubicBezTo>
                    <a:pt x="104" y="111"/>
                    <a:pt x="104" y="111"/>
                    <a:pt x="104" y="111"/>
                  </a:cubicBezTo>
                  <a:cubicBezTo>
                    <a:pt x="105" y="111"/>
                    <a:pt x="105" y="111"/>
                    <a:pt x="105" y="111"/>
                  </a:cubicBezTo>
                  <a:cubicBezTo>
                    <a:pt x="105" y="112"/>
                    <a:pt x="105" y="112"/>
                    <a:pt x="105" y="112"/>
                  </a:cubicBezTo>
                  <a:cubicBezTo>
                    <a:pt x="106" y="111"/>
                    <a:pt x="106" y="111"/>
                    <a:pt x="106" y="111"/>
                  </a:cubicBezTo>
                  <a:cubicBezTo>
                    <a:pt x="106" y="110"/>
                    <a:pt x="106" y="110"/>
                    <a:pt x="106" y="110"/>
                  </a:cubicBezTo>
                  <a:close/>
                  <a:moveTo>
                    <a:pt x="111" y="108"/>
                  </a:moveTo>
                  <a:cubicBezTo>
                    <a:pt x="112" y="106"/>
                    <a:pt x="112" y="106"/>
                    <a:pt x="112" y="106"/>
                  </a:cubicBezTo>
                  <a:cubicBezTo>
                    <a:pt x="111" y="106"/>
                    <a:pt x="111" y="106"/>
                    <a:pt x="111" y="106"/>
                  </a:cubicBezTo>
                  <a:cubicBezTo>
                    <a:pt x="110" y="105"/>
                    <a:pt x="110" y="105"/>
                    <a:pt x="110" y="105"/>
                  </a:cubicBezTo>
                  <a:cubicBezTo>
                    <a:pt x="109" y="105"/>
                    <a:pt x="109" y="105"/>
                    <a:pt x="109" y="105"/>
                  </a:cubicBezTo>
                  <a:cubicBezTo>
                    <a:pt x="109" y="105"/>
                    <a:pt x="109" y="105"/>
                    <a:pt x="109" y="105"/>
                  </a:cubicBezTo>
                  <a:cubicBezTo>
                    <a:pt x="108" y="105"/>
                    <a:pt x="108" y="105"/>
                    <a:pt x="108" y="105"/>
                  </a:cubicBezTo>
                  <a:cubicBezTo>
                    <a:pt x="108" y="105"/>
                    <a:pt x="108" y="105"/>
                    <a:pt x="108" y="105"/>
                  </a:cubicBezTo>
                  <a:cubicBezTo>
                    <a:pt x="108" y="104"/>
                    <a:pt x="108" y="104"/>
                    <a:pt x="108" y="104"/>
                  </a:cubicBezTo>
                  <a:cubicBezTo>
                    <a:pt x="106" y="104"/>
                    <a:pt x="106" y="104"/>
                    <a:pt x="106" y="104"/>
                  </a:cubicBezTo>
                  <a:cubicBezTo>
                    <a:pt x="106" y="106"/>
                    <a:pt x="108" y="106"/>
                    <a:pt x="109" y="107"/>
                  </a:cubicBezTo>
                  <a:cubicBezTo>
                    <a:pt x="109" y="107"/>
                    <a:pt x="110" y="108"/>
                    <a:pt x="111" y="108"/>
                  </a:cubicBezTo>
                  <a:close/>
                  <a:moveTo>
                    <a:pt x="94" y="105"/>
                  </a:moveTo>
                  <a:cubicBezTo>
                    <a:pt x="93" y="106"/>
                    <a:pt x="93" y="106"/>
                    <a:pt x="93" y="106"/>
                  </a:cubicBezTo>
                  <a:cubicBezTo>
                    <a:pt x="93" y="108"/>
                    <a:pt x="93" y="108"/>
                    <a:pt x="93" y="108"/>
                  </a:cubicBezTo>
                  <a:cubicBezTo>
                    <a:pt x="94" y="108"/>
                    <a:pt x="94" y="108"/>
                    <a:pt x="94" y="108"/>
                  </a:cubicBezTo>
                  <a:cubicBezTo>
                    <a:pt x="95" y="106"/>
                    <a:pt x="95" y="106"/>
                    <a:pt x="95" y="106"/>
                  </a:cubicBezTo>
                  <a:cubicBezTo>
                    <a:pt x="95" y="105"/>
                    <a:pt x="95" y="105"/>
                    <a:pt x="95" y="105"/>
                  </a:cubicBezTo>
                  <a:cubicBezTo>
                    <a:pt x="95" y="104"/>
                    <a:pt x="95" y="104"/>
                    <a:pt x="95" y="104"/>
                  </a:cubicBezTo>
                  <a:cubicBezTo>
                    <a:pt x="94" y="104"/>
                    <a:pt x="94" y="104"/>
                    <a:pt x="94" y="104"/>
                  </a:cubicBezTo>
                  <a:cubicBezTo>
                    <a:pt x="94" y="105"/>
                    <a:pt x="94" y="105"/>
                    <a:pt x="94" y="105"/>
                  </a:cubicBezTo>
                  <a:close/>
                  <a:moveTo>
                    <a:pt x="106" y="104"/>
                  </a:moveTo>
                  <a:cubicBezTo>
                    <a:pt x="107" y="102"/>
                    <a:pt x="107" y="102"/>
                    <a:pt x="107" y="102"/>
                  </a:cubicBezTo>
                  <a:cubicBezTo>
                    <a:pt x="106" y="102"/>
                    <a:pt x="106" y="102"/>
                    <a:pt x="106" y="102"/>
                  </a:cubicBezTo>
                  <a:cubicBezTo>
                    <a:pt x="106" y="101"/>
                    <a:pt x="106" y="101"/>
                    <a:pt x="106" y="101"/>
                  </a:cubicBezTo>
                  <a:cubicBezTo>
                    <a:pt x="106" y="100"/>
                    <a:pt x="106" y="100"/>
                    <a:pt x="106" y="100"/>
                  </a:cubicBezTo>
                  <a:cubicBezTo>
                    <a:pt x="106" y="99"/>
                    <a:pt x="106" y="99"/>
                    <a:pt x="106" y="99"/>
                  </a:cubicBezTo>
                  <a:cubicBezTo>
                    <a:pt x="106" y="99"/>
                    <a:pt x="106" y="99"/>
                    <a:pt x="106" y="99"/>
                  </a:cubicBezTo>
                  <a:cubicBezTo>
                    <a:pt x="104" y="99"/>
                    <a:pt x="104" y="99"/>
                    <a:pt x="104" y="99"/>
                  </a:cubicBezTo>
                  <a:cubicBezTo>
                    <a:pt x="104" y="98"/>
                    <a:pt x="104" y="98"/>
                    <a:pt x="104" y="98"/>
                  </a:cubicBezTo>
                  <a:cubicBezTo>
                    <a:pt x="103" y="97"/>
                    <a:pt x="103" y="97"/>
                    <a:pt x="103" y="97"/>
                  </a:cubicBezTo>
                  <a:cubicBezTo>
                    <a:pt x="103" y="97"/>
                    <a:pt x="103" y="97"/>
                    <a:pt x="103" y="97"/>
                  </a:cubicBezTo>
                  <a:cubicBezTo>
                    <a:pt x="103" y="97"/>
                    <a:pt x="103" y="97"/>
                    <a:pt x="103" y="97"/>
                  </a:cubicBezTo>
                  <a:cubicBezTo>
                    <a:pt x="102" y="97"/>
                    <a:pt x="102" y="97"/>
                    <a:pt x="102" y="97"/>
                  </a:cubicBezTo>
                  <a:cubicBezTo>
                    <a:pt x="101" y="97"/>
                    <a:pt x="101" y="97"/>
                    <a:pt x="101" y="97"/>
                  </a:cubicBezTo>
                  <a:cubicBezTo>
                    <a:pt x="101" y="98"/>
                    <a:pt x="101" y="98"/>
                    <a:pt x="101" y="98"/>
                  </a:cubicBezTo>
                  <a:cubicBezTo>
                    <a:pt x="101" y="99"/>
                    <a:pt x="102" y="99"/>
                    <a:pt x="103" y="100"/>
                  </a:cubicBezTo>
                  <a:cubicBezTo>
                    <a:pt x="103" y="101"/>
                    <a:pt x="103" y="101"/>
                    <a:pt x="103" y="101"/>
                  </a:cubicBezTo>
                  <a:cubicBezTo>
                    <a:pt x="103" y="101"/>
                    <a:pt x="103" y="101"/>
                    <a:pt x="103" y="101"/>
                  </a:cubicBezTo>
                  <a:cubicBezTo>
                    <a:pt x="104" y="102"/>
                    <a:pt x="104" y="102"/>
                    <a:pt x="104" y="102"/>
                  </a:cubicBezTo>
                  <a:cubicBezTo>
                    <a:pt x="105" y="102"/>
                    <a:pt x="105" y="102"/>
                    <a:pt x="105" y="102"/>
                  </a:cubicBezTo>
                  <a:cubicBezTo>
                    <a:pt x="105" y="103"/>
                    <a:pt x="105" y="103"/>
                    <a:pt x="105" y="103"/>
                  </a:cubicBezTo>
                  <a:cubicBezTo>
                    <a:pt x="106" y="104"/>
                    <a:pt x="106" y="104"/>
                    <a:pt x="106" y="104"/>
                  </a:cubicBezTo>
                  <a:close/>
                  <a:moveTo>
                    <a:pt x="130" y="82"/>
                  </a:moveTo>
                  <a:cubicBezTo>
                    <a:pt x="130" y="82"/>
                    <a:pt x="130" y="82"/>
                    <a:pt x="130" y="82"/>
                  </a:cubicBezTo>
                  <a:cubicBezTo>
                    <a:pt x="130" y="82"/>
                    <a:pt x="130" y="82"/>
                    <a:pt x="130" y="82"/>
                  </a:cubicBezTo>
                  <a:cubicBezTo>
                    <a:pt x="130" y="82"/>
                    <a:pt x="130" y="82"/>
                    <a:pt x="130" y="82"/>
                  </a:cubicBezTo>
                  <a:close/>
                  <a:moveTo>
                    <a:pt x="128" y="81"/>
                  </a:moveTo>
                  <a:cubicBezTo>
                    <a:pt x="129" y="82"/>
                    <a:pt x="129" y="82"/>
                    <a:pt x="129" y="82"/>
                  </a:cubicBezTo>
                  <a:cubicBezTo>
                    <a:pt x="130" y="82"/>
                    <a:pt x="130" y="82"/>
                    <a:pt x="130" y="82"/>
                  </a:cubicBezTo>
                  <a:cubicBezTo>
                    <a:pt x="130" y="82"/>
                    <a:pt x="130" y="82"/>
                    <a:pt x="130" y="82"/>
                  </a:cubicBezTo>
                  <a:cubicBezTo>
                    <a:pt x="129" y="81"/>
                    <a:pt x="129" y="81"/>
                    <a:pt x="129" y="81"/>
                  </a:cubicBezTo>
                  <a:lnTo>
                    <a:pt x="128" y="81"/>
                  </a:lnTo>
                  <a:close/>
                  <a:moveTo>
                    <a:pt x="116" y="81"/>
                  </a:moveTo>
                  <a:cubicBezTo>
                    <a:pt x="115" y="81"/>
                    <a:pt x="115" y="81"/>
                    <a:pt x="115" y="81"/>
                  </a:cubicBezTo>
                  <a:cubicBezTo>
                    <a:pt x="115" y="82"/>
                    <a:pt x="115" y="82"/>
                    <a:pt x="115" y="82"/>
                  </a:cubicBezTo>
                  <a:cubicBezTo>
                    <a:pt x="116" y="82"/>
                    <a:pt x="116" y="82"/>
                    <a:pt x="116" y="82"/>
                  </a:cubicBezTo>
                  <a:lnTo>
                    <a:pt x="116" y="81"/>
                  </a:lnTo>
                  <a:close/>
                  <a:moveTo>
                    <a:pt x="116" y="80"/>
                  </a:moveTo>
                  <a:cubicBezTo>
                    <a:pt x="116" y="81"/>
                    <a:pt x="116" y="81"/>
                    <a:pt x="116" y="81"/>
                  </a:cubicBezTo>
                  <a:cubicBezTo>
                    <a:pt x="116" y="82"/>
                    <a:pt x="116" y="82"/>
                    <a:pt x="116" y="82"/>
                  </a:cubicBezTo>
                  <a:cubicBezTo>
                    <a:pt x="117" y="82"/>
                    <a:pt x="117" y="82"/>
                    <a:pt x="117" y="82"/>
                  </a:cubicBezTo>
                  <a:cubicBezTo>
                    <a:pt x="118" y="80"/>
                    <a:pt x="118" y="80"/>
                    <a:pt x="118" y="80"/>
                  </a:cubicBezTo>
                  <a:cubicBezTo>
                    <a:pt x="117" y="80"/>
                    <a:pt x="117" y="80"/>
                    <a:pt x="117" y="80"/>
                  </a:cubicBezTo>
                  <a:lnTo>
                    <a:pt x="116" y="80"/>
                  </a:lnTo>
                  <a:close/>
                  <a:moveTo>
                    <a:pt x="106" y="57"/>
                  </a:moveTo>
                  <a:cubicBezTo>
                    <a:pt x="106" y="56"/>
                    <a:pt x="106" y="56"/>
                    <a:pt x="106" y="56"/>
                  </a:cubicBezTo>
                  <a:cubicBezTo>
                    <a:pt x="105" y="57"/>
                    <a:pt x="105" y="58"/>
                    <a:pt x="105" y="58"/>
                  </a:cubicBezTo>
                  <a:cubicBezTo>
                    <a:pt x="106" y="58"/>
                    <a:pt x="106" y="57"/>
                    <a:pt x="106" y="57"/>
                  </a:cubicBezTo>
                  <a:close/>
                  <a:moveTo>
                    <a:pt x="125" y="107"/>
                  </a:moveTo>
                  <a:cubicBezTo>
                    <a:pt x="128" y="107"/>
                    <a:pt x="131" y="105"/>
                    <a:pt x="132" y="103"/>
                  </a:cubicBezTo>
                  <a:cubicBezTo>
                    <a:pt x="131" y="103"/>
                    <a:pt x="130" y="104"/>
                    <a:pt x="129" y="104"/>
                  </a:cubicBezTo>
                  <a:cubicBezTo>
                    <a:pt x="127" y="104"/>
                    <a:pt x="126" y="104"/>
                    <a:pt x="125" y="106"/>
                  </a:cubicBezTo>
                  <a:lnTo>
                    <a:pt x="125" y="107"/>
                  </a:lnTo>
                  <a:close/>
                  <a:moveTo>
                    <a:pt x="145" y="102"/>
                  </a:moveTo>
                  <a:cubicBezTo>
                    <a:pt x="145" y="100"/>
                    <a:pt x="145" y="100"/>
                    <a:pt x="145" y="100"/>
                  </a:cubicBezTo>
                  <a:cubicBezTo>
                    <a:pt x="146" y="100"/>
                    <a:pt x="146" y="100"/>
                    <a:pt x="146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4" y="100"/>
                    <a:pt x="144" y="100"/>
                    <a:pt x="144" y="100"/>
                  </a:cubicBezTo>
                  <a:cubicBezTo>
                    <a:pt x="141" y="100"/>
                    <a:pt x="141" y="99"/>
                    <a:pt x="138" y="100"/>
                  </a:cubicBezTo>
                  <a:cubicBezTo>
                    <a:pt x="137" y="100"/>
                    <a:pt x="137" y="100"/>
                    <a:pt x="137" y="100"/>
                  </a:cubicBezTo>
                  <a:cubicBezTo>
                    <a:pt x="137" y="101"/>
                    <a:pt x="137" y="101"/>
                    <a:pt x="137" y="101"/>
                  </a:cubicBezTo>
                  <a:cubicBezTo>
                    <a:pt x="136" y="101"/>
                    <a:pt x="136" y="101"/>
                    <a:pt x="136" y="101"/>
                  </a:cubicBezTo>
                  <a:cubicBezTo>
                    <a:pt x="136" y="102"/>
                    <a:pt x="136" y="102"/>
                    <a:pt x="136" y="102"/>
                  </a:cubicBezTo>
                  <a:cubicBezTo>
                    <a:pt x="137" y="103"/>
                    <a:pt x="137" y="103"/>
                    <a:pt x="137" y="103"/>
                  </a:cubicBezTo>
                  <a:cubicBezTo>
                    <a:pt x="138" y="102"/>
                    <a:pt x="138" y="102"/>
                    <a:pt x="138" y="102"/>
                  </a:cubicBezTo>
                  <a:cubicBezTo>
                    <a:pt x="139" y="102"/>
                    <a:pt x="139" y="102"/>
                    <a:pt x="139" y="102"/>
                  </a:cubicBezTo>
                  <a:cubicBezTo>
                    <a:pt x="140" y="102"/>
                    <a:pt x="140" y="102"/>
                    <a:pt x="140" y="102"/>
                  </a:cubicBezTo>
                  <a:cubicBezTo>
                    <a:pt x="140" y="103"/>
                    <a:pt x="140" y="103"/>
                    <a:pt x="140" y="103"/>
                  </a:cubicBezTo>
                  <a:cubicBezTo>
                    <a:pt x="142" y="104"/>
                    <a:pt x="143" y="102"/>
                    <a:pt x="144" y="102"/>
                  </a:cubicBezTo>
                  <a:lnTo>
                    <a:pt x="145" y="102"/>
                  </a:lnTo>
                  <a:close/>
                  <a:moveTo>
                    <a:pt x="128" y="83"/>
                  </a:moveTo>
                  <a:cubicBezTo>
                    <a:pt x="127" y="83"/>
                    <a:pt x="127" y="83"/>
                    <a:pt x="127" y="83"/>
                  </a:cubicBezTo>
                  <a:cubicBezTo>
                    <a:pt x="127" y="83"/>
                    <a:pt x="127" y="83"/>
                    <a:pt x="127" y="83"/>
                  </a:cubicBezTo>
                  <a:cubicBezTo>
                    <a:pt x="128" y="82"/>
                    <a:pt x="128" y="82"/>
                    <a:pt x="128" y="82"/>
                  </a:cubicBezTo>
                  <a:cubicBezTo>
                    <a:pt x="128" y="81"/>
                    <a:pt x="128" y="81"/>
                    <a:pt x="128" y="81"/>
                  </a:cubicBezTo>
                  <a:cubicBezTo>
                    <a:pt x="127" y="81"/>
                    <a:pt x="127" y="81"/>
                    <a:pt x="127" y="81"/>
                  </a:cubicBezTo>
                  <a:cubicBezTo>
                    <a:pt x="127" y="81"/>
                    <a:pt x="127" y="81"/>
                    <a:pt x="127" y="81"/>
                  </a:cubicBezTo>
                  <a:cubicBezTo>
                    <a:pt x="127" y="81"/>
                    <a:pt x="127" y="81"/>
                    <a:pt x="127" y="81"/>
                  </a:cubicBezTo>
                  <a:cubicBezTo>
                    <a:pt x="126" y="80"/>
                    <a:pt x="126" y="80"/>
                    <a:pt x="126" y="80"/>
                  </a:cubicBezTo>
                  <a:cubicBezTo>
                    <a:pt x="126" y="80"/>
                    <a:pt x="126" y="80"/>
                    <a:pt x="126" y="80"/>
                  </a:cubicBezTo>
                  <a:cubicBezTo>
                    <a:pt x="125" y="80"/>
                    <a:pt x="125" y="80"/>
                    <a:pt x="125" y="80"/>
                  </a:cubicBezTo>
                  <a:cubicBezTo>
                    <a:pt x="122" y="80"/>
                    <a:pt x="122" y="80"/>
                    <a:pt x="122" y="80"/>
                  </a:cubicBezTo>
                  <a:cubicBezTo>
                    <a:pt x="122" y="81"/>
                    <a:pt x="122" y="81"/>
                    <a:pt x="122" y="81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23" y="83"/>
                    <a:pt x="123" y="83"/>
                    <a:pt x="123" y="83"/>
                  </a:cubicBezTo>
                  <a:cubicBezTo>
                    <a:pt x="124" y="83"/>
                    <a:pt x="124" y="83"/>
                    <a:pt x="124" y="83"/>
                  </a:cubicBezTo>
                  <a:cubicBezTo>
                    <a:pt x="124" y="84"/>
                    <a:pt x="124" y="84"/>
                    <a:pt x="124" y="84"/>
                  </a:cubicBezTo>
                  <a:cubicBezTo>
                    <a:pt x="124" y="85"/>
                    <a:pt x="124" y="85"/>
                    <a:pt x="124" y="85"/>
                  </a:cubicBezTo>
                  <a:cubicBezTo>
                    <a:pt x="125" y="85"/>
                    <a:pt x="125" y="85"/>
                    <a:pt x="125" y="85"/>
                  </a:cubicBezTo>
                  <a:cubicBezTo>
                    <a:pt x="125" y="86"/>
                    <a:pt x="125" y="86"/>
                    <a:pt x="125" y="86"/>
                  </a:cubicBezTo>
                  <a:cubicBezTo>
                    <a:pt x="124" y="86"/>
                    <a:pt x="124" y="86"/>
                    <a:pt x="124" y="86"/>
                  </a:cubicBezTo>
                  <a:cubicBezTo>
                    <a:pt x="124" y="87"/>
                    <a:pt x="124" y="87"/>
                    <a:pt x="124" y="87"/>
                  </a:cubicBezTo>
                  <a:cubicBezTo>
                    <a:pt x="124" y="87"/>
                    <a:pt x="124" y="87"/>
                    <a:pt x="124" y="87"/>
                  </a:cubicBezTo>
                  <a:cubicBezTo>
                    <a:pt x="123" y="88"/>
                    <a:pt x="123" y="88"/>
                    <a:pt x="123" y="88"/>
                  </a:cubicBezTo>
                  <a:cubicBezTo>
                    <a:pt x="122" y="88"/>
                    <a:pt x="122" y="88"/>
                    <a:pt x="122" y="88"/>
                  </a:cubicBezTo>
                  <a:cubicBezTo>
                    <a:pt x="123" y="89"/>
                    <a:pt x="123" y="89"/>
                    <a:pt x="123" y="89"/>
                  </a:cubicBezTo>
                  <a:cubicBezTo>
                    <a:pt x="123" y="89"/>
                    <a:pt x="123" y="89"/>
                    <a:pt x="123" y="89"/>
                  </a:cubicBezTo>
                  <a:cubicBezTo>
                    <a:pt x="124" y="90"/>
                    <a:pt x="124" y="90"/>
                    <a:pt x="124" y="91"/>
                  </a:cubicBezTo>
                  <a:cubicBezTo>
                    <a:pt x="125" y="91"/>
                    <a:pt x="125" y="91"/>
                    <a:pt x="125" y="91"/>
                  </a:cubicBezTo>
                  <a:cubicBezTo>
                    <a:pt x="125" y="91"/>
                    <a:pt x="125" y="91"/>
                    <a:pt x="125" y="91"/>
                  </a:cubicBezTo>
                  <a:cubicBezTo>
                    <a:pt x="126" y="90"/>
                    <a:pt x="126" y="90"/>
                    <a:pt x="126" y="90"/>
                  </a:cubicBezTo>
                  <a:cubicBezTo>
                    <a:pt x="127" y="89"/>
                    <a:pt x="127" y="89"/>
                    <a:pt x="127" y="89"/>
                  </a:cubicBezTo>
                  <a:cubicBezTo>
                    <a:pt x="127" y="88"/>
                    <a:pt x="127" y="88"/>
                    <a:pt x="127" y="88"/>
                  </a:cubicBezTo>
                  <a:cubicBezTo>
                    <a:pt x="127" y="88"/>
                    <a:pt x="127" y="88"/>
                    <a:pt x="127" y="88"/>
                  </a:cubicBezTo>
                  <a:cubicBezTo>
                    <a:pt x="128" y="87"/>
                    <a:pt x="128" y="87"/>
                    <a:pt x="128" y="87"/>
                  </a:cubicBezTo>
                  <a:cubicBezTo>
                    <a:pt x="128" y="86"/>
                    <a:pt x="128" y="86"/>
                    <a:pt x="128" y="86"/>
                  </a:cubicBezTo>
                  <a:cubicBezTo>
                    <a:pt x="127" y="85"/>
                    <a:pt x="127" y="84"/>
                    <a:pt x="128" y="83"/>
                  </a:cubicBezTo>
                  <a:close/>
                  <a:moveTo>
                    <a:pt x="135" y="67"/>
                  </a:moveTo>
                  <a:cubicBezTo>
                    <a:pt x="135" y="67"/>
                    <a:pt x="135" y="67"/>
                    <a:pt x="135" y="67"/>
                  </a:cubicBezTo>
                  <a:cubicBezTo>
                    <a:pt x="134" y="66"/>
                    <a:pt x="134" y="66"/>
                    <a:pt x="134" y="66"/>
                  </a:cubicBezTo>
                  <a:cubicBezTo>
                    <a:pt x="134" y="65"/>
                    <a:pt x="133" y="64"/>
                    <a:pt x="133" y="64"/>
                  </a:cubicBezTo>
                  <a:cubicBezTo>
                    <a:pt x="132" y="63"/>
                    <a:pt x="131" y="63"/>
                    <a:pt x="132" y="61"/>
                  </a:cubicBezTo>
                  <a:cubicBezTo>
                    <a:pt x="131" y="61"/>
                    <a:pt x="131" y="61"/>
                    <a:pt x="131" y="61"/>
                  </a:cubicBezTo>
                  <a:cubicBezTo>
                    <a:pt x="131" y="61"/>
                    <a:pt x="131" y="60"/>
                    <a:pt x="131" y="60"/>
                  </a:cubicBezTo>
                  <a:cubicBezTo>
                    <a:pt x="130" y="60"/>
                    <a:pt x="129" y="60"/>
                    <a:pt x="127" y="60"/>
                  </a:cubicBezTo>
                  <a:cubicBezTo>
                    <a:pt x="128" y="61"/>
                    <a:pt x="128" y="61"/>
                    <a:pt x="128" y="61"/>
                  </a:cubicBezTo>
                  <a:cubicBezTo>
                    <a:pt x="127" y="62"/>
                    <a:pt x="126" y="62"/>
                    <a:pt x="125" y="63"/>
                  </a:cubicBezTo>
                  <a:cubicBezTo>
                    <a:pt x="125" y="62"/>
                    <a:pt x="125" y="62"/>
                    <a:pt x="125" y="62"/>
                  </a:cubicBezTo>
                  <a:cubicBezTo>
                    <a:pt x="125" y="63"/>
                    <a:pt x="124" y="63"/>
                    <a:pt x="123" y="63"/>
                  </a:cubicBezTo>
                  <a:cubicBezTo>
                    <a:pt x="123" y="62"/>
                    <a:pt x="123" y="62"/>
                    <a:pt x="123" y="62"/>
                  </a:cubicBezTo>
                  <a:cubicBezTo>
                    <a:pt x="122" y="63"/>
                    <a:pt x="122" y="63"/>
                    <a:pt x="122" y="63"/>
                  </a:cubicBezTo>
                  <a:cubicBezTo>
                    <a:pt x="122" y="65"/>
                    <a:pt x="122" y="65"/>
                    <a:pt x="122" y="65"/>
                  </a:cubicBezTo>
                  <a:cubicBezTo>
                    <a:pt x="121" y="66"/>
                    <a:pt x="123" y="67"/>
                    <a:pt x="124" y="67"/>
                  </a:cubicBezTo>
                  <a:cubicBezTo>
                    <a:pt x="126" y="68"/>
                    <a:pt x="127" y="67"/>
                    <a:pt x="128" y="65"/>
                  </a:cubicBezTo>
                  <a:cubicBezTo>
                    <a:pt x="128" y="65"/>
                    <a:pt x="128" y="65"/>
                    <a:pt x="128" y="65"/>
                  </a:cubicBezTo>
                  <a:cubicBezTo>
                    <a:pt x="129" y="65"/>
                    <a:pt x="129" y="65"/>
                    <a:pt x="129" y="65"/>
                  </a:cubicBezTo>
                  <a:cubicBezTo>
                    <a:pt x="130" y="65"/>
                    <a:pt x="130" y="65"/>
                    <a:pt x="130" y="65"/>
                  </a:cubicBezTo>
                  <a:cubicBezTo>
                    <a:pt x="129" y="66"/>
                    <a:pt x="129" y="66"/>
                    <a:pt x="129" y="66"/>
                  </a:cubicBezTo>
                  <a:cubicBezTo>
                    <a:pt x="128" y="67"/>
                    <a:pt x="128" y="67"/>
                    <a:pt x="128" y="67"/>
                  </a:cubicBezTo>
                  <a:cubicBezTo>
                    <a:pt x="127" y="67"/>
                    <a:pt x="127" y="67"/>
                    <a:pt x="127" y="67"/>
                  </a:cubicBezTo>
                  <a:cubicBezTo>
                    <a:pt x="127" y="67"/>
                    <a:pt x="127" y="67"/>
                    <a:pt x="127" y="67"/>
                  </a:cubicBezTo>
                  <a:cubicBezTo>
                    <a:pt x="126" y="68"/>
                    <a:pt x="126" y="68"/>
                    <a:pt x="126" y="68"/>
                  </a:cubicBezTo>
                  <a:cubicBezTo>
                    <a:pt x="128" y="69"/>
                    <a:pt x="128" y="69"/>
                    <a:pt x="130" y="70"/>
                  </a:cubicBezTo>
                  <a:cubicBezTo>
                    <a:pt x="132" y="70"/>
                    <a:pt x="133" y="71"/>
                    <a:pt x="135" y="70"/>
                  </a:cubicBezTo>
                  <a:cubicBezTo>
                    <a:pt x="135" y="69"/>
                    <a:pt x="134" y="68"/>
                    <a:pt x="133" y="67"/>
                  </a:cubicBezTo>
                  <a:cubicBezTo>
                    <a:pt x="133" y="67"/>
                    <a:pt x="133" y="67"/>
                    <a:pt x="133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68"/>
                    <a:pt x="134" y="68"/>
                    <a:pt x="134" y="68"/>
                  </a:cubicBezTo>
                  <a:cubicBezTo>
                    <a:pt x="134" y="69"/>
                    <a:pt x="134" y="69"/>
                    <a:pt x="134" y="69"/>
                  </a:cubicBezTo>
                  <a:cubicBezTo>
                    <a:pt x="135" y="69"/>
                    <a:pt x="135" y="69"/>
                    <a:pt x="135" y="69"/>
                  </a:cubicBezTo>
                  <a:cubicBezTo>
                    <a:pt x="136" y="69"/>
                    <a:pt x="136" y="69"/>
                    <a:pt x="136" y="69"/>
                  </a:cubicBezTo>
                  <a:cubicBezTo>
                    <a:pt x="136" y="68"/>
                    <a:pt x="136" y="68"/>
                    <a:pt x="136" y="68"/>
                  </a:cubicBezTo>
                  <a:cubicBezTo>
                    <a:pt x="135" y="68"/>
                    <a:pt x="135" y="68"/>
                    <a:pt x="135" y="68"/>
                  </a:cubicBezTo>
                  <a:lnTo>
                    <a:pt x="135" y="67"/>
                  </a:lnTo>
                  <a:close/>
                  <a:moveTo>
                    <a:pt x="112" y="50"/>
                  </a:moveTo>
                  <a:cubicBezTo>
                    <a:pt x="112" y="49"/>
                    <a:pt x="112" y="49"/>
                    <a:pt x="112" y="49"/>
                  </a:cubicBezTo>
                  <a:cubicBezTo>
                    <a:pt x="112" y="49"/>
                    <a:pt x="112" y="49"/>
                    <a:pt x="112" y="49"/>
                  </a:cubicBezTo>
                  <a:cubicBezTo>
                    <a:pt x="112" y="48"/>
                    <a:pt x="112" y="48"/>
                    <a:pt x="112" y="48"/>
                  </a:cubicBezTo>
                  <a:cubicBezTo>
                    <a:pt x="112" y="48"/>
                    <a:pt x="112" y="48"/>
                    <a:pt x="112" y="48"/>
                  </a:cubicBezTo>
                  <a:cubicBezTo>
                    <a:pt x="112" y="47"/>
                    <a:pt x="112" y="47"/>
                    <a:pt x="112" y="47"/>
                  </a:cubicBezTo>
                  <a:cubicBezTo>
                    <a:pt x="113" y="47"/>
                    <a:pt x="113" y="47"/>
                    <a:pt x="113" y="47"/>
                  </a:cubicBezTo>
                  <a:cubicBezTo>
                    <a:pt x="113" y="46"/>
                    <a:pt x="113" y="46"/>
                    <a:pt x="114" y="45"/>
                  </a:cubicBezTo>
                  <a:cubicBezTo>
                    <a:pt x="114" y="44"/>
                    <a:pt x="114" y="44"/>
                    <a:pt x="114" y="44"/>
                  </a:cubicBezTo>
                  <a:cubicBezTo>
                    <a:pt x="112" y="44"/>
                    <a:pt x="112" y="45"/>
                    <a:pt x="111" y="46"/>
                  </a:cubicBezTo>
                  <a:cubicBezTo>
                    <a:pt x="111" y="46"/>
                    <a:pt x="111" y="46"/>
                    <a:pt x="111" y="46"/>
                  </a:cubicBezTo>
                  <a:cubicBezTo>
                    <a:pt x="110" y="45"/>
                    <a:pt x="110" y="45"/>
                    <a:pt x="110" y="45"/>
                  </a:cubicBezTo>
                  <a:cubicBezTo>
                    <a:pt x="110" y="45"/>
                    <a:pt x="110" y="45"/>
                    <a:pt x="110" y="45"/>
                  </a:cubicBezTo>
                  <a:cubicBezTo>
                    <a:pt x="108" y="45"/>
                    <a:pt x="108" y="45"/>
                    <a:pt x="108" y="45"/>
                  </a:cubicBezTo>
                  <a:cubicBezTo>
                    <a:pt x="108" y="45"/>
                    <a:pt x="108" y="45"/>
                    <a:pt x="108" y="45"/>
                  </a:cubicBezTo>
                  <a:cubicBezTo>
                    <a:pt x="106" y="45"/>
                    <a:pt x="106" y="45"/>
                    <a:pt x="106" y="45"/>
                  </a:cubicBezTo>
                  <a:cubicBezTo>
                    <a:pt x="106" y="45"/>
                    <a:pt x="106" y="45"/>
                    <a:pt x="106" y="45"/>
                  </a:cubicBezTo>
                  <a:cubicBezTo>
                    <a:pt x="106" y="46"/>
                    <a:pt x="106" y="46"/>
                    <a:pt x="106" y="46"/>
                  </a:cubicBezTo>
                  <a:cubicBezTo>
                    <a:pt x="107" y="47"/>
                    <a:pt x="107" y="47"/>
                    <a:pt x="107" y="47"/>
                  </a:cubicBezTo>
                  <a:cubicBezTo>
                    <a:pt x="106" y="48"/>
                    <a:pt x="106" y="48"/>
                    <a:pt x="106" y="48"/>
                  </a:cubicBezTo>
                  <a:cubicBezTo>
                    <a:pt x="107" y="49"/>
                    <a:pt x="107" y="49"/>
                    <a:pt x="107" y="49"/>
                  </a:cubicBezTo>
                  <a:cubicBezTo>
                    <a:pt x="106" y="49"/>
                    <a:pt x="106" y="49"/>
                    <a:pt x="106" y="49"/>
                  </a:cubicBezTo>
                  <a:cubicBezTo>
                    <a:pt x="108" y="49"/>
                    <a:pt x="108" y="49"/>
                    <a:pt x="108" y="49"/>
                  </a:cubicBezTo>
                  <a:cubicBezTo>
                    <a:pt x="108" y="49"/>
                    <a:pt x="108" y="49"/>
                    <a:pt x="108" y="49"/>
                  </a:cubicBezTo>
                  <a:cubicBezTo>
                    <a:pt x="109" y="49"/>
                    <a:pt x="109" y="49"/>
                    <a:pt x="109" y="49"/>
                  </a:cubicBezTo>
                  <a:cubicBezTo>
                    <a:pt x="109" y="49"/>
                    <a:pt x="109" y="49"/>
                    <a:pt x="109" y="49"/>
                  </a:cubicBezTo>
                  <a:cubicBezTo>
                    <a:pt x="108" y="50"/>
                    <a:pt x="108" y="50"/>
                    <a:pt x="108" y="50"/>
                  </a:cubicBezTo>
                  <a:cubicBezTo>
                    <a:pt x="109" y="50"/>
                    <a:pt x="109" y="50"/>
                    <a:pt x="109" y="50"/>
                  </a:cubicBezTo>
                  <a:cubicBezTo>
                    <a:pt x="109" y="49"/>
                    <a:pt x="109" y="49"/>
                    <a:pt x="109" y="49"/>
                  </a:cubicBezTo>
                  <a:cubicBezTo>
                    <a:pt x="109" y="49"/>
                    <a:pt x="109" y="49"/>
                    <a:pt x="109" y="49"/>
                  </a:cubicBezTo>
                  <a:cubicBezTo>
                    <a:pt x="109" y="48"/>
                    <a:pt x="109" y="48"/>
                    <a:pt x="109" y="48"/>
                  </a:cubicBezTo>
                  <a:cubicBezTo>
                    <a:pt x="110" y="48"/>
                    <a:pt x="110" y="48"/>
                    <a:pt x="110" y="48"/>
                  </a:cubicBezTo>
                  <a:cubicBezTo>
                    <a:pt x="109" y="48"/>
                    <a:pt x="109" y="48"/>
                    <a:pt x="109" y="48"/>
                  </a:cubicBezTo>
                  <a:cubicBezTo>
                    <a:pt x="110" y="47"/>
                    <a:pt x="110" y="47"/>
                    <a:pt x="110" y="47"/>
                  </a:cubicBezTo>
                  <a:cubicBezTo>
                    <a:pt x="110" y="47"/>
                    <a:pt x="110" y="47"/>
                    <a:pt x="110" y="47"/>
                  </a:cubicBezTo>
                  <a:cubicBezTo>
                    <a:pt x="111" y="48"/>
                    <a:pt x="111" y="48"/>
                    <a:pt x="111" y="48"/>
                  </a:cubicBezTo>
                  <a:cubicBezTo>
                    <a:pt x="110" y="49"/>
                    <a:pt x="110" y="49"/>
                    <a:pt x="110" y="49"/>
                  </a:cubicBezTo>
                  <a:cubicBezTo>
                    <a:pt x="111" y="49"/>
                    <a:pt x="111" y="49"/>
                    <a:pt x="111" y="49"/>
                  </a:cubicBezTo>
                  <a:cubicBezTo>
                    <a:pt x="111" y="50"/>
                    <a:pt x="111" y="50"/>
                    <a:pt x="111" y="50"/>
                  </a:cubicBezTo>
                  <a:lnTo>
                    <a:pt x="112" y="50"/>
                  </a:lnTo>
                  <a:close/>
                  <a:moveTo>
                    <a:pt x="93" y="97"/>
                  </a:moveTo>
                  <a:cubicBezTo>
                    <a:pt x="93" y="98"/>
                    <a:pt x="93" y="98"/>
                    <a:pt x="93" y="98"/>
                  </a:cubicBezTo>
                  <a:cubicBezTo>
                    <a:pt x="93" y="98"/>
                    <a:pt x="93" y="98"/>
                    <a:pt x="93" y="98"/>
                  </a:cubicBezTo>
                  <a:cubicBezTo>
                    <a:pt x="93" y="98"/>
                    <a:pt x="93" y="98"/>
                    <a:pt x="93" y="98"/>
                  </a:cubicBezTo>
                  <a:cubicBezTo>
                    <a:pt x="94" y="98"/>
                    <a:pt x="94" y="98"/>
                    <a:pt x="94" y="98"/>
                  </a:cubicBezTo>
                  <a:lnTo>
                    <a:pt x="93" y="97"/>
                  </a:lnTo>
                  <a:close/>
                  <a:moveTo>
                    <a:pt x="94" y="74"/>
                  </a:moveTo>
                  <a:cubicBezTo>
                    <a:pt x="94" y="75"/>
                    <a:pt x="94" y="75"/>
                    <a:pt x="94" y="75"/>
                  </a:cubicBezTo>
                  <a:cubicBezTo>
                    <a:pt x="94" y="75"/>
                    <a:pt x="94" y="75"/>
                    <a:pt x="94" y="75"/>
                  </a:cubicBezTo>
                  <a:cubicBezTo>
                    <a:pt x="94" y="75"/>
                    <a:pt x="94" y="75"/>
                    <a:pt x="94" y="75"/>
                  </a:cubicBezTo>
                  <a:lnTo>
                    <a:pt x="94" y="74"/>
                  </a:lnTo>
                  <a:close/>
                  <a:moveTo>
                    <a:pt x="97" y="76"/>
                  </a:moveTo>
                  <a:cubicBezTo>
                    <a:pt x="98" y="76"/>
                    <a:pt x="98" y="76"/>
                    <a:pt x="98" y="76"/>
                  </a:cubicBezTo>
                  <a:cubicBezTo>
                    <a:pt x="98" y="76"/>
                    <a:pt x="98" y="76"/>
                    <a:pt x="98" y="76"/>
                  </a:cubicBezTo>
                  <a:cubicBezTo>
                    <a:pt x="98" y="76"/>
                    <a:pt x="98" y="76"/>
                    <a:pt x="98" y="76"/>
                  </a:cubicBezTo>
                  <a:cubicBezTo>
                    <a:pt x="99" y="76"/>
                    <a:pt x="99" y="76"/>
                    <a:pt x="99" y="76"/>
                  </a:cubicBezTo>
                  <a:cubicBezTo>
                    <a:pt x="99" y="76"/>
                    <a:pt x="99" y="76"/>
                    <a:pt x="99" y="76"/>
                  </a:cubicBezTo>
                  <a:cubicBezTo>
                    <a:pt x="100" y="76"/>
                    <a:pt x="100" y="76"/>
                    <a:pt x="100" y="76"/>
                  </a:cubicBezTo>
                  <a:cubicBezTo>
                    <a:pt x="100" y="75"/>
                    <a:pt x="99" y="74"/>
                    <a:pt x="98" y="74"/>
                  </a:cubicBezTo>
                  <a:cubicBezTo>
                    <a:pt x="98" y="74"/>
                    <a:pt x="98" y="74"/>
                    <a:pt x="98" y="74"/>
                  </a:cubicBezTo>
                  <a:cubicBezTo>
                    <a:pt x="98" y="72"/>
                    <a:pt x="98" y="72"/>
                    <a:pt x="98" y="72"/>
                  </a:cubicBezTo>
                  <a:cubicBezTo>
                    <a:pt x="96" y="71"/>
                    <a:pt x="96" y="71"/>
                    <a:pt x="96" y="71"/>
                  </a:cubicBezTo>
                  <a:cubicBezTo>
                    <a:pt x="96" y="72"/>
                    <a:pt x="96" y="72"/>
                    <a:pt x="96" y="72"/>
                  </a:cubicBezTo>
                  <a:cubicBezTo>
                    <a:pt x="96" y="73"/>
                    <a:pt x="96" y="73"/>
                    <a:pt x="96" y="73"/>
                  </a:cubicBezTo>
                  <a:cubicBezTo>
                    <a:pt x="95" y="74"/>
                    <a:pt x="95" y="74"/>
                    <a:pt x="95" y="74"/>
                  </a:cubicBezTo>
                  <a:cubicBezTo>
                    <a:pt x="96" y="74"/>
                    <a:pt x="96" y="74"/>
                    <a:pt x="96" y="74"/>
                  </a:cubicBezTo>
                  <a:cubicBezTo>
                    <a:pt x="97" y="75"/>
                    <a:pt x="97" y="75"/>
                    <a:pt x="97" y="75"/>
                  </a:cubicBezTo>
                  <a:cubicBezTo>
                    <a:pt x="98" y="74"/>
                    <a:pt x="98" y="74"/>
                    <a:pt x="98" y="74"/>
                  </a:cubicBezTo>
                  <a:cubicBezTo>
                    <a:pt x="98" y="75"/>
                    <a:pt x="98" y="75"/>
                    <a:pt x="98" y="75"/>
                  </a:cubicBezTo>
                  <a:lnTo>
                    <a:pt x="97" y="76"/>
                  </a:lnTo>
                  <a:close/>
                  <a:moveTo>
                    <a:pt x="81" y="76"/>
                  </a:moveTo>
                  <a:cubicBezTo>
                    <a:pt x="80" y="76"/>
                    <a:pt x="80" y="76"/>
                    <a:pt x="80" y="76"/>
                  </a:cubicBezTo>
                  <a:cubicBezTo>
                    <a:pt x="80" y="76"/>
                    <a:pt x="80" y="76"/>
                    <a:pt x="80" y="76"/>
                  </a:cubicBezTo>
                  <a:cubicBezTo>
                    <a:pt x="78" y="76"/>
                    <a:pt x="78" y="76"/>
                    <a:pt x="78" y="76"/>
                  </a:cubicBezTo>
                  <a:cubicBezTo>
                    <a:pt x="78" y="76"/>
                    <a:pt x="78" y="76"/>
                    <a:pt x="78" y="76"/>
                  </a:cubicBezTo>
                  <a:cubicBezTo>
                    <a:pt x="76" y="75"/>
                    <a:pt x="75" y="73"/>
                    <a:pt x="75" y="72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75" y="69"/>
                    <a:pt x="72" y="70"/>
                    <a:pt x="71" y="70"/>
                  </a:cubicBezTo>
                  <a:cubicBezTo>
                    <a:pt x="70" y="70"/>
                    <a:pt x="70" y="70"/>
                    <a:pt x="70" y="70"/>
                  </a:cubicBezTo>
                  <a:cubicBezTo>
                    <a:pt x="69" y="71"/>
                    <a:pt x="69" y="71"/>
                    <a:pt x="69" y="71"/>
                  </a:cubicBezTo>
                  <a:cubicBezTo>
                    <a:pt x="69" y="71"/>
                    <a:pt x="69" y="71"/>
                    <a:pt x="69" y="71"/>
                  </a:cubicBezTo>
                  <a:cubicBezTo>
                    <a:pt x="68" y="72"/>
                    <a:pt x="68" y="72"/>
                    <a:pt x="68" y="72"/>
                  </a:cubicBezTo>
                  <a:cubicBezTo>
                    <a:pt x="68" y="73"/>
                    <a:pt x="66" y="73"/>
                    <a:pt x="65" y="74"/>
                  </a:cubicBezTo>
                  <a:cubicBezTo>
                    <a:pt x="64" y="75"/>
                    <a:pt x="64" y="75"/>
                    <a:pt x="64" y="75"/>
                  </a:cubicBezTo>
                  <a:cubicBezTo>
                    <a:pt x="65" y="74"/>
                    <a:pt x="66" y="74"/>
                    <a:pt x="67" y="74"/>
                  </a:cubicBezTo>
                  <a:cubicBezTo>
                    <a:pt x="67" y="74"/>
                    <a:pt x="67" y="73"/>
                    <a:pt x="67" y="73"/>
                  </a:cubicBezTo>
                  <a:cubicBezTo>
                    <a:pt x="68" y="73"/>
                    <a:pt x="68" y="74"/>
                    <a:pt x="69" y="74"/>
                  </a:cubicBezTo>
                  <a:cubicBezTo>
                    <a:pt x="71" y="74"/>
                    <a:pt x="72" y="75"/>
                    <a:pt x="73" y="76"/>
                  </a:cubicBezTo>
                  <a:cubicBezTo>
                    <a:pt x="74" y="77"/>
                    <a:pt x="75" y="78"/>
                    <a:pt x="76" y="78"/>
                  </a:cubicBezTo>
                  <a:cubicBezTo>
                    <a:pt x="76" y="79"/>
                    <a:pt x="76" y="79"/>
                    <a:pt x="76" y="79"/>
                  </a:cubicBezTo>
                  <a:cubicBezTo>
                    <a:pt x="77" y="79"/>
                    <a:pt x="77" y="79"/>
                    <a:pt x="77" y="79"/>
                  </a:cubicBezTo>
                  <a:cubicBezTo>
                    <a:pt x="76" y="80"/>
                    <a:pt x="77" y="81"/>
                    <a:pt x="78" y="81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8" y="84"/>
                    <a:pt x="78" y="84"/>
                    <a:pt x="78" y="84"/>
                  </a:cubicBezTo>
                  <a:cubicBezTo>
                    <a:pt x="79" y="83"/>
                    <a:pt x="79" y="83"/>
                    <a:pt x="79" y="83"/>
                  </a:cubicBezTo>
                  <a:cubicBezTo>
                    <a:pt x="79" y="85"/>
                    <a:pt x="79" y="85"/>
                    <a:pt x="79" y="85"/>
                  </a:cubicBezTo>
                  <a:cubicBezTo>
                    <a:pt x="80" y="85"/>
                    <a:pt x="80" y="85"/>
                    <a:pt x="80" y="85"/>
                  </a:cubicBezTo>
                  <a:cubicBezTo>
                    <a:pt x="81" y="84"/>
                    <a:pt x="84" y="85"/>
                    <a:pt x="86" y="85"/>
                  </a:cubicBezTo>
                  <a:cubicBezTo>
                    <a:pt x="87" y="85"/>
                    <a:pt x="87" y="85"/>
                    <a:pt x="87" y="85"/>
                  </a:cubicBezTo>
                  <a:cubicBezTo>
                    <a:pt x="87" y="86"/>
                    <a:pt x="87" y="86"/>
                    <a:pt x="87" y="86"/>
                  </a:cubicBezTo>
                  <a:cubicBezTo>
                    <a:pt x="87" y="86"/>
                    <a:pt x="86" y="86"/>
                    <a:pt x="86" y="87"/>
                  </a:cubicBezTo>
                  <a:cubicBezTo>
                    <a:pt x="87" y="87"/>
                    <a:pt x="87" y="87"/>
                    <a:pt x="88" y="87"/>
                  </a:cubicBezTo>
                  <a:cubicBezTo>
                    <a:pt x="88" y="88"/>
                    <a:pt x="88" y="88"/>
                    <a:pt x="88" y="88"/>
                  </a:cubicBezTo>
                  <a:cubicBezTo>
                    <a:pt x="88" y="88"/>
                    <a:pt x="88" y="88"/>
                    <a:pt x="88" y="88"/>
                  </a:cubicBezTo>
                  <a:cubicBezTo>
                    <a:pt x="88" y="88"/>
                    <a:pt x="88" y="88"/>
                    <a:pt x="88" y="88"/>
                  </a:cubicBezTo>
                  <a:cubicBezTo>
                    <a:pt x="89" y="88"/>
                    <a:pt x="89" y="88"/>
                    <a:pt x="89" y="88"/>
                  </a:cubicBezTo>
                  <a:cubicBezTo>
                    <a:pt x="88" y="89"/>
                    <a:pt x="88" y="89"/>
                    <a:pt x="88" y="89"/>
                  </a:cubicBezTo>
                  <a:cubicBezTo>
                    <a:pt x="89" y="89"/>
                    <a:pt x="89" y="89"/>
                    <a:pt x="89" y="89"/>
                  </a:cubicBezTo>
                  <a:cubicBezTo>
                    <a:pt x="89" y="90"/>
                    <a:pt x="89" y="90"/>
                    <a:pt x="89" y="90"/>
                  </a:cubicBezTo>
                  <a:cubicBezTo>
                    <a:pt x="89" y="91"/>
                    <a:pt x="89" y="91"/>
                    <a:pt x="89" y="91"/>
                  </a:cubicBezTo>
                  <a:cubicBezTo>
                    <a:pt x="90" y="92"/>
                    <a:pt x="90" y="92"/>
                    <a:pt x="90" y="92"/>
                  </a:cubicBezTo>
                  <a:cubicBezTo>
                    <a:pt x="90" y="92"/>
                    <a:pt x="90" y="92"/>
                    <a:pt x="90" y="92"/>
                  </a:cubicBezTo>
                  <a:cubicBezTo>
                    <a:pt x="91" y="92"/>
                    <a:pt x="91" y="92"/>
                    <a:pt x="91" y="92"/>
                  </a:cubicBezTo>
                  <a:cubicBezTo>
                    <a:pt x="91" y="93"/>
                    <a:pt x="91" y="93"/>
                    <a:pt x="91" y="93"/>
                  </a:cubicBezTo>
                  <a:cubicBezTo>
                    <a:pt x="91" y="93"/>
                    <a:pt x="91" y="93"/>
                    <a:pt x="91" y="93"/>
                  </a:cubicBezTo>
                  <a:cubicBezTo>
                    <a:pt x="92" y="94"/>
                    <a:pt x="92" y="94"/>
                    <a:pt x="92" y="94"/>
                  </a:cubicBezTo>
                  <a:cubicBezTo>
                    <a:pt x="91" y="94"/>
                    <a:pt x="92" y="95"/>
                    <a:pt x="92" y="95"/>
                  </a:cubicBezTo>
                  <a:cubicBezTo>
                    <a:pt x="93" y="95"/>
                    <a:pt x="93" y="95"/>
                    <a:pt x="93" y="95"/>
                  </a:cubicBezTo>
                  <a:cubicBezTo>
                    <a:pt x="93" y="95"/>
                    <a:pt x="93" y="95"/>
                    <a:pt x="93" y="95"/>
                  </a:cubicBezTo>
                  <a:cubicBezTo>
                    <a:pt x="94" y="94"/>
                    <a:pt x="94" y="94"/>
                    <a:pt x="94" y="94"/>
                  </a:cubicBezTo>
                  <a:cubicBezTo>
                    <a:pt x="94" y="94"/>
                    <a:pt x="94" y="94"/>
                    <a:pt x="94" y="94"/>
                  </a:cubicBezTo>
                  <a:cubicBezTo>
                    <a:pt x="94" y="95"/>
                    <a:pt x="94" y="95"/>
                    <a:pt x="94" y="95"/>
                  </a:cubicBezTo>
                  <a:cubicBezTo>
                    <a:pt x="95" y="95"/>
                    <a:pt x="95" y="95"/>
                    <a:pt x="95" y="95"/>
                  </a:cubicBezTo>
                  <a:cubicBezTo>
                    <a:pt x="96" y="95"/>
                    <a:pt x="96" y="94"/>
                    <a:pt x="97" y="93"/>
                  </a:cubicBezTo>
                  <a:cubicBezTo>
                    <a:pt x="96" y="93"/>
                    <a:pt x="96" y="93"/>
                    <a:pt x="96" y="93"/>
                  </a:cubicBezTo>
                  <a:cubicBezTo>
                    <a:pt x="96" y="92"/>
                    <a:pt x="96" y="91"/>
                    <a:pt x="96" y="91"/>
                  </a:cubicBezTo>
                  <a:cubicBezTo>
                    <a:pt x="95" y="91"/>
                    <a:pt x="94" y="92"/>
                    <a:pt x="93" y="91"/>
                  </a:cubicBezTo>
                  <a:cubicBezTo>
                    <a:pt x="92" y="91"/>
                    <a:pt x="92" y="91"/>
                    <a:pt x="92" y="91"/>
                  </a:cubicBezTo>
                  <a:cubicBezTo>
                    <a:pt x="92" y="90"/>
                    <a:pt x="92" y="90"/>
                    <a:pt x="92" y="90"/>
                  </a:cubicBezTo>
                  <a:cubicBezTo>
                    <a:pt x="91" y="89"/>
                    <a:pt x="91" y="89"/>
                    <a:pt x="91" y="89"/>
                  </a:cubicBezTo>
                  <a:cubicBezTo>
                    <a:pt x="90" y="89"/>
                    <a:pt x="90" y="89"/>
                    <a:pt x="90" y="89"/>
                  </a:cubicBezTo>
                  <a:cubicBezTo>
                    <a:pt x="90" y="88"/>
                    <a:pt x="90" y="88"/>
                    <a:pt x="90" y="88"/>
                  </a:cubicBezTo>
                  <a:cubicBezTo>
                    <a:pt x="90" y="87"/>
                    <a:pt x="90" y="87"/>
                    <a:pt x="90" y="87"/>
                  </a:cubicBezTo>
                  <a:cubicBezTo>
                    <a:pt x="90" y="86"/>
                    <a:pt x="90" y="86"/>
                    <a:pt x="90" y="86"/>
                  </a:cubicBezTo>
                  <a:cubicBezTo>
                    <a:pt x="89" y="85"/>
                    <a:pt x="89" y="85"/>
                    <a:pt x="89" y="85"/>
                  </a:cubicBezTo>
                  <a:cubicBezTo>
                    <a:pt x="89" y="85"/>
                    <a:pt x="89" y="85"/>
                    <a:pt x="89" y="85"/>
                  </a:cubicBezTo>
                  <a:cubicBezTo>
                    <a:pt x="89" y="84"/>
                    <a:pt x="89" y="84"/>
                    <a:pt x="89" y="84"/>
                  </a:cubicBezTo>
                  <a:cubicBezTo>
                    <a:pt x="89" y="84"/>
                    <a:pt x="89" y="83"/>
                    <a:pt x="89" y="82"/>
                  </a:cubicBezTo>
                  <a:cubicBezTo>
                    <a:pt x="90" y="82"/>
                    <a:pt x="90" y="82"/>
                    <a:pt x="90" y="82"/>
                  </a:cubicBezTo>
                  <a:cubicBezTo>
                    <a:pt x="89" y="81"/>
                    <a:pt x="89" y="81"/>
                    <a:pt x="88" y="80"/>
                  </a:cubicBezTo>
                  <a:cubicBezTo>
                    <a:pt x="88" y="80"/>
                    <a:pt x="88" y="80"/>
                    <a:pt x="88" y="80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8" y="78"/>
                    <a:pt x="87" y="78"/>
                    <a:pt x="86" y="78"/>
                  </a:cubicBezTo>
                  <a:cubicBezTo>
                    <a:pt x="85" y="78"/>
                    <a:pt x="85" y="78"/>
                    <a:pt x="85" y="78"/>
                  </a:cubicBezTo>
                  <a:cubicBezTo>
                    <a:pt x="85" y="79"/>
                    <a:pt x="82" y="78"/>
                    <a:pt x="81" y="77"/>
                  </a:cubicBezTo>
                  <a:lnTo>
                    <a:pt x="81" y="76"/>
                  </a:lnTo>
                  <a:close/>
                  <a:moveTo>
                    <a:pt x="88" y="172"/>
                  </a:moveTo>
                  <a:cubicBezTo>
                    <a:pt x="89" y="172"/>
                    <a:pt x="89" y="172"/>
                    <a:pt x="89" y="172"/>
                  </a:cubicBezTo>
                  <a:cubicBezTo>
                    <a:pt x="88" y="172"/>
                    <a:pt x="88" y="172"/>
                    <a:pt x="88" y="172"/>
                  </a:cubicBezTo>
                  <a:cubicBezTo>
                    <a:pt x="87" y="172"/>
                    <a:pt x="87" y="172"/>
                    <a:pt x="87" y="172"/>
                  </a:cubicBezTo>
                  <a:cubicBezTo>
                    <a:pt x="88" y="173"/>
                    <a:pt x="88" y="173"/>
                    <a:pt x="88" y="173"/>
                  </a:cubicBezTo>
                  <a:cubicBezTo>
                    <a:pt x="89" y="173"/>
                    <a:pt x="89" y="173"/>
                    <a:pt x="89" y="173"/>
                  </a:cubicBezTo>
                  <a:lnTo>
                    <a:pt x="88" y="172"/>
                  </a:lnTo>
                  <a:close/>
                  <a:moveTo>
                    <a:pt x="118" y="171"/>
                  </a:moveTo>
                  <a:cubicBezTo>
                    <a:pt x="118" y="171"/>
                    <a:pt x="118" y="171"/>
                    <a:pt x="118" y="171"/>
                  </a:cubicBezTo>
                  <a:cubicBezTo>
                    <a:pt x="119" y="171"/>
                    <a:pt x="119" y="171"/>
                    <a:pt x="119" y="171"/>
                  </a:cubicBezTo>
                  <a:cubicBezTo>
                    <a:pt x="119" y="171"/>
                    <a:pt x="119" y="171"/>
                    <a:pt x="119" y="171"/>
                  </a:cubicBezTo>
                  <a:lnTo>
                    <a:pt x="118" y="171"/>
                  </a:lnTo>
                  <a:close/>
                  <a:moveTo>
                    <a:pt x="127" y="169"/>
                  </a:moveTo>
                  <a:cubicBezTo>
                    <a:pt x="127" y="169"/>
                    <a:pt x="127" y="169"/>
                    <a:pt x="127" y="169"/>
                  </a:cubicBezTo>
                  <a:cubicBezTo>
                    <a:pt x="127" y="170"/>
                    <a:pt x="127" y="170"/>
                    <a:pt x="127" y="170"/>
                  </a:cubicBezTo>
                  <a:cubicBezTo>
                    <a:pt x="127" y="170"/>
                    <a:pt x="127" y="170"/>
                    <a:pt x="127" y="170"/>
                  </a:cubicBezTo>
                  <a:lnTo>
                    <a:pt x="127" y="169"/>
                  </a:lnTo>
                  <a:close/>
                  <a:moveTo>
                    <a:pt x="109" y="157"/>
                  </a:moveTo>
                  <a:cubicBezTo>
                    <a:pt x="109" y="158"/>
                    <a:pt x="109" y="158"/>
                    <a:pt x="109" y="158"/>
                  </a:cubicBezTo>
                  <a:cubicBezTo>
                    <a:pt x="110" y="158"/>
                    <a:pt x="110" y="158"/>
                    <a:pt x="110" y="158"/>
                  </a:cubicBezTo>
                  <a:cubicBezTo>
                    <a:pt x="110" y="158"/>
                    <a:pt x="110" y="158"/>
                    <a:pt x="110" y="158"/>
                  </a:cubicBezTo>
                  <a:lnTo>
                    <a:pt x="109" y="157"/>
                  </a:lnTo>
                  <a:close/>
                  <a:moveTo>
                    <a:pt x="77" y="161"/>
                  </a:moveTo>
                  <a:cubicBezTo>
                    <a:pt x="77" y="162"/>
                    <a:pt x="78" y="162"/>
                    <a:pt x="78" y="162"/>
                  </a:cubicBezTo>
                  <a:cubicBezTo>
                    <a:pt x="78" y="163"/>
                    <a:pt x="78" y="163"/>
                    <a:pt x="78" y="163"/>
                  </a:cubicBezTo>
                  <a:cubicBezTo>
                    <a:pt x="80" y="163"/>
                    <a:pt x="80" y="163"/>
                    <a:pt x="80" y="163"/>
                  </a:cubicBezTo>
                  <a:cubicBezTo>
                    <a:pt x="80" y="163"/>
                    <a:pt x="80" y="163"/>
                    <a:pt x="80" y="163"/>
                  </a:cubicBezTo>
                  <a:cubicBezTo>
                    <a:pt x="81" y="163"/>
                    <a:pt x="81" y="163"/>
                    <a:pt x="81" y="163"/>
                  </a:cubicBezTo>
                  <a:cubicBezTo>
                    <a:pt x="82" y="163"/>
                    <a:pt x="82" y="163"/>
                    <a:pt x="82" y="163"/>
                  </a:cubicBezTo>
                  <a:cubicBezTo>
                    <a:pt x="83" y="162"/>
                    <a:pt x="85" y="163"/>
                    <a:pt x="86" y="163"/>
                  </a:cubicBezTo>
                  <a:cubicBezTo>
                    <a:pt x="87" y="164"/>
                    <a:pt x="89" y="164"/>
                    <a:pt x="90" y="164"/>
                  </a:cubicBezTo>
                  <a:cubicBezTo>
                    <a:pt x="91" y="164"/>
                    <a:pt x="93" y="164"/>
                    <a:pt x="94" y="164"/>
                  </a:cubicBezTo>
                  <a:cubicBezTo>
                    <a:pt x="94" y="164"/>
                    <a:pt x="94" y="164"/>
                    <a:pt x="94" y="164"/>
                  </a:cubicBezTo>
                  <a:cubicBezTo>
                    <a:pt x="95" y="165"/>
                    <a:pt x="95" y="165"/>
                    <a:pt x="95" y="165"/>
                  </a:cubicBezTo>
                  <a:cubicBezTo>
                    <a:pt x="96" y="165"/>
                    <a:pt x="96" y="165"/>
                    <a:pt x="97" y="166"/>
                  </a:cubicBezTo>
                  <a:cubicBezTo>
                    <a:pt x="98" y="166"/>
                    <a:pt x="98" y="166"/>
                    <a:pt x="100" y="166"/>
                  </a:cubicBezTo>
                  <a:cubicBezTo>
                    <a:pt x="100" y="167"/>
                    <a:pt x="100" y="167"/>
                    <a:pt x="100" y="167"/>
                  </a:cubicBezTo>
                  <a:cubicBezTo>
                    <a:pt x="101" y="168"/>
                    <a:pt x="100" y="168"/>
                    <a:pt x="101" y="169"/>
                  </a:cubicBezTo>
                  <a:cubicBezTo>
                    <a:pt x="100" y="170"/>
                    <a:pt x="100" y="170"/>
                    <a:pt x="100" y="170"/>
                  </a:cubicBezTo>
                  <a:cubicBezTo>
                    <a:pt x="102" y="170"/>
                    <a:pt x="104" y="170"/>
                    <a:pt x="106" y="170"/>
                  </a:cubicBezTo>
                  <a:cubicBezTo>
                    <a:pt x="107" y="170"/>
                    <a:pt x="107" y="170"/>
                    <a:pt x="107" y="170"/>
                  </a:cubicBezTo>
                  <a:cubicBezTo>
                    <a:pt x="107" y="170"/>
                    <a:pt x="107" y="170"/>
                    <a:pt x="107" y="170"/>
                  </a:cubicBezTo>
                  <a:cubicBezTo>
                    <a:pt x="108" y="169"/>
                    <a:pt x="108" y="169"/>
                    <a:pt x="108" y="169"/>
                  </a:cubicBezTo>
                  <a:cubicBezTo>
                    <a:pt x="109" y="170"/>
                    <a:pt x="109" y="169"/>
                    <a:pt x="110" y="169"/>
                  </a:cubicBezTo>
                  <a:cubicBezTo>
                    <a:pt x="112" y="169"/>
                    <a:pt x="113" y="169"/>
                    <a:pt x="114" y="169"/>
                  </a:cubicBezTo>
                  <a:cubicBezTo>
                    <a:pt x="117" y="168"/>
                    <a:pt x="120" y="168"/>
                    <a:pt x="123" y="167"/>
                  </a:cubicBezTo>
                  <a:cubicBezTo>
                    <a:pt x="124" y="167"/>
                    <a:pt x="124" y="167"/>
                    <a:pt x="124" y="167"/>
                  </a:cubicBezTo>
                  <a:cubicBezTo>
                    <a:pt x="124" y="167"/>
                    <a:pt x="124" y="167"/>
                    <a:pt x="124" y="167"/>
                  </a:cubicBezTo>
                  <a:cubicBezTo>
                    <a:pt x="125" y="168"/>
                    <a:pt x="125" y="168"/>
                    <a:pt x="125" y="168"/>
                  </a:cubicBezTo>
                  <a:cubicBezTo>
                    <a:pt x="126" y="168"/>
                    <a:pt x="126" y="168"/>
                    <a:pt x="126" y="168"/>
                  </a:cubicBezTo>
                  <a:cubicBezTo>
                    <a:pt x="127" y="169"/>
                    <a:pt x="128" y="168"/>
                    <a:pt x="129" y="167"/>
                  </a:cubicBezTo>
                  <a:cubicBezTo>
                    <a:pt x="130" y="165"/>
                    <a:pt x="130" y="165"/>
                    <a:pt x="130" y="165"/>
                  </a:cubicBezTo>
                  <a:cubicBezTo>
                    <a:pt x="130" y="164"/>
                    <a:pt x="130" y="164"/>
                    <a:pt x="130" y="164"/>
                  </a:cubicBezTo>
                  <a:cubicBezTo>
                    <a:pt x="130" y="163"/>
                    <a:pt x="130" y="163"/>
                    <a:pt x="130" y="163"/>
                  </a:cubicBezTo>
                  <a:cubicBezTo>
                    <a:pt x="130" y="163"/>
                    <a:pt x="130" y="163"/>
                    <a:pt x="130" y="164"/>
                  </a:cubicBezTo>
                  <a:cubicBezTo>
                    <a:pt x="130" y="163"/>
                    <a:pt x="129" y="162"/>
                    <a:pt x="129" y="162"/>
                  </a:cubicBezTo>
                  <a:cubicBezTo>
                    <a:pt x="130" y="161"/>
                    <a:pt x="130" y="161"/>
                    <a:pt x="130" y="161"/>
                  </a:cubicBezTo>
                  <a:cubicBezTo>
                    <a:pt x="130" y="160"/>
                    <a:pt x="130" y="160"/>
                    <a:pt x="130" y="160"/>
                  </a:cubicBezTo>
                  <a:cubicBezTo>
                    <a:pt x="130" y="160"/>
                    <a:pt x="130" y="160"/>
                    <a:pt x="130" y="160"/>
                  </a:cubicBezTo>
                  <a:cubicBezTo>
                    <a:pt x="130" y="161"/>
                    <a:pt x="130" y="161"/>
                    <a:pt x="130" y="161"/>
                  </a:cubicBezTo>
                  <a:cubicBezTo>
                    <a:pt x="129" y="161"/>
                    <a:pt x="129" y="161"/>
                    <a:pt x="129" y="161"/>
                  </a:cubicBezTo>
                  <a:cubicBezTo>
                    <a:pt x="128" y="163"/>
                    <a:pt x="128" y="163"/>
                    <a:pt x="128" y="163"/>
                  </a:cubicBezTo>
                  <a:cubicBezTo>
                    <a:pt x="128" y="163"/>
                    <a:pt x="128" y="163"/>
                    <a:pt x="128" y="163"/>
                  </a:cubicBezTo>
                  <a:cubicBezTo>
                    <a:pt x="127" y="163"/>
                    <a:pt x="127" y="163"/>
                    <a:pt x="127" y="163"/>
                  </a:cubicBezTo>
                  <a:cubicBezTo>
                    <a:pt x="126" y="163"/>
                    <a:pt x="126" y="163"/>
                    <a:pt x="126" y="163"/>
                  </a:cubicBezTo>
                  <a:cubicBezTo>
                    <a:pt x="126" y="163"/>
                    <a:pt x="126" y="163"/>
                    <a:pt x="126" y="163"/>
                  </a:cubicBezTo>
                  <a:cubicBezTo>
                    <a:pt x="125" y="162"/>
                    <a:pt x="125" y="163"/>
                    <a:pt x="124" y="163"/>
                  </a:cubicBezTo>
                  <a:cubicBezTo>
                    <a:pt x="122" y="164"/>
                    <a:pt x="122" y="164"/>
                    <a:pt x="122" y="164"/>
                  </a:cubicBezTo>
                  <a:cubicBezTo>
                    <a:pt x="122" y="164"/>
                    <a:pt x="122" y="164"/>
                    <a:pt x="122" y="164"/>
                  </a:cubicBezTo>
                  <a:cubicBezTo>
                    <a:pt x="121" y="165"/>
                    <a:pt x="121" y="165"/>
                    <a:pt x="121" y="165"/>
                  </a:cubicBezTo>
                  <a:cubicBezTo>
                    <a:pt x="121" y="166"/>
                    <a:pt x="120" y="165"/>
                    <a:pt x="119" y="165"/>
                  </a:cubicBezTo>
                  <a:cubicBezTo>
                    <a:pt x="118" y="164"/>
                    <a:pt x="119" y="163"/>
                    <a:pt x="120" y="162"/>
                  </a:cubicBezTo>
                  <a:cubicBezTo>
                    <a:pt x="119" y="161"/>
                    <a:pt x="119" y="161"/>
                    <a:pt x="119" y="161"/>
                  </a:cubicBezTo>
                  <a:cubicBezTo>
                    <a:pt x="119" y="162"/>
                    <a:pt x="119" y="162"/>
                    <a:pt x="119" y="162"/>
                  </a:cubicBezTo>
                  <a:cubicBezTo>
                    <a:pt x="119" y="161"/>
                    <a:pt x="119" y="161"/>
                    <a:pt x="119" y="161"/>
                  </a:cubicBezTo>
                  <a:cubicBezTo>
                    <a:pt x="119" y="161"/>
                    <a:pt x="119" y="160"/>
                    <a:pt x="120" y="160"/>
                  </a:cubicBezTo>
                  <a:cubicBezTo>
                    <a:pt x="118" y="160"/>
                    <a:pt x="118" y="160"/>
                    <a:pt x="117" y="160"/>
                  </a:cubicBezTo>
                  <a:cubicBezTo>
                    <a:pt x="115" y="161"/>
                    <a:pt x="114" y="161"/>
                    <a:pt x="113" y="161"/>
                  </a:cubicBezTo>
                  <a:cubicBezTo>
                    <a:pt x="112" y="160"/>
                    <a:pt x="112" y="160"/>
                    <a:pt x="112" y="160"/>
                  </a:cubicBezTo>
                  <a:cubicBezTo>
                    <a:pt x="111" y="160"/>
                    <a:pt x="110" y="160"/>
                    <a:pt x="109" y="160"/>
                  </a:cubicBezTo>
                  <a:cubicBezTo>
                    <a:pt x="108" y="160"/>
                    <a:pt x="107" y="160"/>
                    <a:pt x="106" y="160"/>
                  </a:cubicBezTo>
                  <a:cubicBezTo>
                    <a:pt x="106" y="159"/>
                    <a:pt x="106" y="158"/>
                    <a:pt x="105" y="158"/>
                  </a:cubicBezTo>
                  <a:cubicBezTo>
                    <a:pt x="104" y="159"/>
                    <a:pt x="104" y="159"/>
                    <a:pt x="104" y="159"/>
                  </a:cubicBezTo>
                  <a:cubicBezTo>
                    <a:pt x="103" y="158"/>
                    <a:pt x="103" y="158"/>
                    <a:pt x="103" y="158"/>
                  </a:cubicBezTo>
                  <a:cubicBezTo>
                    <a:pt x="102" y="159"/>
                    <a:pt x="101" y="158"/>
                    <a:pt x="100" y="158"/>
                  </a:cubicBezTo>
                  <a:cubicBezTo>
                    <a:pt x="98" y="158"/>
                    <a:pt x="97" y="159"/>
                    <a:pt x="95" y="160"/>
                  </a:cubicBezTo>
                  <a:cubicBezTo>
                    <a:pt x="94" y="160"/>
                    <a:pt x="94" y="160"/>
                    <a:pt x="94" y="160"/>
                  </a:cubicBezTo>
                  <a:cubicBezTo>
                    <a:pt x="93" y="160"/>
                    <a:pt x="93" y="160"/>
                    <a:pt x="93" y="160"/>
                  </a:cubicBezTo>
                  <a:cubicBezTo>
                    <a:pt x="91" y="160"/>
                    <a:pt x="91" y="160"/>
                    <a:pt x="91" y="160"/>
                  </a:cubicBezTo>
                  <a:cubicBezTo>
                    <a:pt x="91" y="159"/>
                    <a:pt x="91" y="158"/>
                    <a:pt x="91" y="157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88" y="156"/>
                    <a:pt x="88" y="156"/>
                    <a:pt x="88" y="156"/>
                  </a:cubicBezTo>
                  <a:cubicBezTo>
                    <a:pt x="88" y="156"/>
                    <a:pt x="89" y="156"/>
                    <a:pt x="90" y="156"/>
                  </a:cubicBezTo>
                  <a:cubicBezTo>
                    <a:pt x="90" y="155"/>
                    <a:pt x="90" y="155"/>
                    <a:pt x="90" y="155"/>
                  </a:cubicBezTo>
                  <a:cubicBezTo>
                    <a:pt x="90" y="154"/>
                    <a:pt x="90" y="154"/>
                    <a:pt x="90" y="154"/>
                  </a:cubicBezTo>
                  <a:cubicBezTo>
                    <a:pt x="89" y="154"/>
                    <a:pt x="89" y="154"/>
                    <a:pt x="89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7" y="155"/>
                    <a:pt x="87" y="155"/>
                    <a:pt x="87" y="155"/>
                  </a:cubicBezTo>
                  <a:cubicBezTo>
                    <a:pt x="87" y="157"/>
                    <a:pt x="84" y="156"/>
                    <a:pt x="83" y="156"/>
                  </a:cubicBezTo>
                  <a:cubicBezTo>
                    <a:pt x="82" y="155"/>
                    <a:pt x="82" y="155"/>
                    <a:pt x="82" y="155"/>
                  </a:cubicBezTo>
                  <a:cubicBezTo>
                    <a:pt x="82" y="153"/>
                    <a:pt x="82" y="153"/>
                    <a:pt x="82" y="153"/>
                  </a:cubicBezTo>
                  <a:cubicBezTo>
                    <a:pt x="82" y="152"/>
                    <a:pt x="82" y="152"/>
                    <a:pt x="82" y="152"/>
                  </a:cubicBezTo>
                  <a:cubicBezTo>
                    <a:pt x="81" y="152"/>
                    <a:pt x="81" y="152"/>
                    <a:pt x="81" y="152"/>
                  </a:cubicBezTo>
                  <a:cubicBezTo>
                    <a:pt x="81" y="153"/>
                    <a:pt x="81" y="153"/>
                    <a:pt x="81" y="153"/>
                  </a:cubicBezTo>
                  <a:cubicBezTo>
                    <a:pt x="81" y="154"/>
                    <a:pt x="81" y="154"/>
                    <a:pt x="81" y="154"/>
                  </a:cubicBezTo>
                  <a:cubicBezTo>
                    <a:pt x="81" y="154"/>
                    <a:pt x="81" y="154"/>
                    <a:pt x="81" y="154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1" y="156"/>
                    <a:pt x="81" y="156"/>
                    <a:pt x="81" y="156"/>
                  </a:cubicBezTo>
                  <a:cubicBezTo>
                    <a:pt x="80" y="156"/>
                    <a:pt x="80" y="156"/>
                    <a:pt x="80" y="156"/>
                  </a:cubicBezTo>
                  <a:cubicBezTo>
                    <a:pt x="79" y="156"/>
                    <a:pt x="79" y="156"/>
                    <a:pt x="79" y="156"/>
                  </a:cubicBezTo>
                  <a:cubicBezTo>
                    <a:pt x="79" y="155"/>
                    <a:pt x="79" y="155"/>
                    <a:pt x="79" y="155"/>
                  </a:cubicBezTo>
                  <a:cubicBezTo>
                    <a:pt x="79" y="155"/>
                    <a:pt x="79" y="154"/>
                    <a:pt x="79" y="154"/>
                  </a:cubicBezTo>
                  <a:cubicBezTo>
                    <a:pt x="78" y="154"/>
                    <a:pt x="78" y="155"/>
                    <a:pt x="78" y="156"/>
                  </a:cubicBezTo>
                  <a:cubicBezTo>
                    <a:pt x="78" y="156"/>
                    <a:pt x="78" y="156"/>
                    <a:pt x="78" y="156"/>
                  </a:cubicBezTo>
                  <a:cubicBezTo>
                    <a:pt x="78" y="157"/>
                    <a:pt x="78" y="157"/>
                    <a:pt x="78" y="157"/>
                  </a:cubicBezTo>
                  <a:cubicBezTo>
                    <a:pt x="78" y="158"/>
                    <a:pt x="78" y="158"/>
                    <a:pt x="78" y="158"/>
                  </a:cubicBezTo>
                  <a:cubicBezTo>
                    <a:pt x="77" y="159"/>
                    <a:pt x="77" y="159"/>
                    <a:pt x="77" y="159"/>
                  </a:cubicBezTo>
                  <a:cubicBezTo>
                    <a:pt x="78" y="161"/>
                    <a:pt x="78" y="161"/>
                    <a:pt x="78" y="161"/>
                  </a:cubicBezTo>
                  <a:cubicBezTo>
                    <a:pt x="77" y="161"/>
                    <a:pt x="77" y="161"/>
                    <a:pt x="77" y="161"/>
                  </a:cubicBezTo>
                  <a:close/>
                  <a:moveTo>
                    <a:pt x="21" y="98"/>
                  </a:moveTo>
                  <a:cubicBezTo>
                    <a:pt x="19" y="99"/>
                    <a:pt x="22" y="103"/>
                    <a:pt x="23" y="104"/>
                  </a:cubicBezTo>
                  <a:cubicBezTo>
                    <a:pt x="25" y="104"/>
                    <a:pt x="24" y="103"/>
                    <a:pt x="25" y="102"/>
                  </a:cubicBezTo>
                  <a:cubicBezTo>
                    <a:pt x="26" y="102"/>
                    <a:pt x="26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5" y="100"/>
                    <a:pt x="23" y="99"/>
                    <a:pt x="22" y="97"/>
                  </a:cubicBezTo>
                  <a:cubicBezTo>
                    <a:pt x="22" y="98"/>
                    <a:pt x="21" y="98"/>
                    <a:pt x="21" y="98"/>
                  </a:cubicBezTo>
                  <a:close/>
                  <a:moveTo>
                    <a:pt x="18" y="92"/>
                  </a:moveTo>
                  <a:cubicBezTo>
                    <a:pt x="18" y="95"/>
                    <a:pt x="20" y="93"/>
                    <a:pt x="21" y="93"/>
                  </a:cubicBezTo>
                  <a:cubicBezTo>
                    <a:pt x="22" y="93"/>
                    <a:pt x="24" y="95"/>
                    <a:pt x="24" y="92"/>
                  </a:cubicBezTo>
                  <a:cubicBezTo>
                    <a:pt x="23" y="91"/>
                    <a:pt x="21" y="90"/>
                    <a:pt x="21" y="89"/>
                  </a:cubicBezTo>
                  <a:cubicBezTo>
                    <a:pt x="20" y="88"/>
                    <a:pt x="20" y="88"/>
                    <a:pt x="20" y="87"/>
                  </a:cubicBezTo>
                  <a:cubicBezTo>
                    <a:pt x="21" y="86"/>
                    <a:pt x="21" y="87"/>
                    <a:pt x="22" y="87"/>
                  </a:cubicBezTo>
                  <a:cubicBezTo>
                    <a:pt x="22" y="87"/>
                    <a:pt x="23" y="82"/>
                    <a:pt x="20" y="83"/>
                  </a:cubicBezTo>
                  <a:cubicBezTo>
                    <a:pt x="19" y="84"/>
                    <a:pt x="19" y="85"/>
                    <a:pt x="18" y="86"/>
                  </a:cubicBezTo>
                  <a:cubicBezTo>
                    <a:pt x="18" y="87"/>
                    <a:pt x="18" y="86"/>
                    <a:pt x="17" y="86"/>
                  </a:cubicBezTo>
                  <a:cubicBezTo>
                    <a:pt x="16" y="86"/>
                    <a:pt x="16" y="85"/>
                    <a:pt x="15" y="87"/>
                  </a:cubicBezTo>
                  <a:cubicBezTo>
                    <a:pt x="15" y="87"/>
                    <a:pt x="14" y="89"/>
                    <a:pt x="14" y="89"/>
                  </a:cubicBezTo>
                  <a:cubicBezTo>
                    <a:pt x="14" y="90"/>
                    <a:pt x="14" y="90"/>
                    <a:pt x="15" y="91"/>
                  </a:cubicBezTo>
                  <a:cubicBezTo>
                    <a:pt x="16" y="91"/>
                    <a:pt x="17" y="91"/>
                    <a:pt x="18" y="92"/>
                  </a:cubicBezTo>
                  <a:cubicBezTo>
                    <a:pt x="18" y="93"/>
                    <a:pt x="17" y="92"/>
                    <a:pt x="18" y="92"/>
                  </a:cubicBezTo>
                  <a:close/>
                  <a:moveTo>
                    <a:pt x="19" y="78"/>
                  </a:moveTo>
                  <a:cubicBezTo>
                    <a:pt x="19" y="79"/>
                    <a:pt x="18" y="80"/>
                    <a:pt x="19" y="81"/>
                  </a:cubicBezTo>
                  <a:cubicBezTo>
                    <a:pt x="20" y="81"/>
                    <a:pt x="20" y="80"/>
                    <a:pt x="21" y="80"/>
                  </a:cubicBezTo>
                  <a:cubicBezTo>
                    <a:pt x="22" y="80"/>
                    <a:pt x="23" y="81"/>
                    <a:pt x="23" y="81"/>
                  </a:cubicBezTo>
                  <a:cubicBezTo>
                    <a:pt x="24" y="80"/>
                    <a:pt x="22" y="78"/>
                    <a:pt x="22" y="78"/>
                  </a:cubicBezTo>
                  <a:cubicBezTo>
                    <a:pt x="22" y="77"/>
                    <a:pt x="22" y="75"/>
                    <a:pt x="20" y="75"/>
                  </a:cubicBezTo>
                  <a:cubicBezTo>
                    <a:pt x="20" y="76"/>
                    <a:pt x="19" y="78"/>
                    <a:pt x="19" y="78"/>
                  </a:cubicBezTo>
                  <a:cubicBezTo>
                    <a:pt x="19" y="79"/>
                    <a:pt x="19" y="78"/>
                    <a:pt x="19" y="78"/>
                  </a:cubicBezTo>
                  <a:close/>
                  <a:moveTo>
                    <a:pt x="4" y="50"/>
                  </a:moveTo>
                  <a:cubicBezTo>
                    <a:pt x="3" y="50"/>
                    <a:pt x="0" y="50"/>
                    <a:pt x="1" y="52"/>
                  </a:cubicBezTo>
                  <a:cubicBezTo>
                    <a:pt x="1" y="53"/>
                    <a:pt x="4" y="54"/>
                    <a:pt x="4" y="55"/>
                  </a:cubicBezTo>
                  <a:cubicBezTo>
                    <a:pt x="5" y="57"/>
                    <a:pt x="5" y="58"/>
                    <a:pt x="6" y="59"/>
                  </a:cubicBezTo>
                  <a:cubicBezTo>
                    <a:pt x="7" y="60"/>
                    <a:pt x="10" y="62"/>
                    <a:pt x="10" y="61"/>
                  </a:cubicBezTo>
                  <a:cubicBezTo>
                    <a:pt x="11" y="60"/>
                    <a:pt x="8" y="58"/>
                    <a:pt x="8" y="58"/>
                  </a:cubicBezTo>
                  <a:cubicBezTo>
                    <a:pt x="7" y="57"/>
                    <a:pt x="5" y="55"/>
                    <a:pt x="5" y="54"/>
                  </a:cubicBezTo>
                  <a:cubicBezTo>
                    <a:pt x="5" y="52"/>
                    <a:pt x="6" y="53"/>
                    <a:pt x="6" y="52"/>
                  </a:cubicBezTo>
                  <a:cubicBezTo>
                    <a:pt x="7" y="49"/>
                    <a:pt x="4" y="50"/>
                    <a:pt x="4" y="50"/>
                  </a:cubicBezTo>
                  <a:cubicBezTo>
                    <a:pt x="3" y="50"/>
                    <a:pt x="4" y="50"/>
                    <a:pt x="4" y="50"/>
                  </a:cubicBezTo>
                  <a:close/>
                  <a:moveTo>
                    <a:pt x="97" y="26"/>
                  </a:moveTo>
                  <a:cubicBezTo>
                    <a:pt x="97" y="27"/>
                    <a:pt x="96" y="27"/>
                    <a:pt x="96" y="27"/>
                  </a:cubicBezTo>
                  <a:cubicBezTo>
                    <a:pt x="96" y="28"/>
                    <a:pt x="97" y="28"/>
                    <a:pt x="97" y="29"/>
                  </a:cubicBezTo>
                  <a:cubicBezTo>
                    <a:pt x="98" y="30"/>
                    <a:pt x="99" y="31"/>
                    <a:pt x="101" y="30"/>
                  </a:cubicBezTo>
                  <a:cubicBezTo>
                    <a:pt x="103" y="28"/>
                    <a:pt x="101" y="24"/>
                    <a:pt x="98" y="25"/>
                  </a:cubicBezTo>
                  <a:cubicBezTo>
                    <a:pt x="98" y="25"/>
                    <a:pt x="98" y="26"/>
                    <a:pt x="97" y="26"/>
                  </a:cubicBezTo>
                  <a:cubicBezTo>
                    <a:pt x="97" y="27"/>
                    <a:pt x="98" y="26"/>
                    <a:pt x="97" y="26"/>
                  </a:cubicBezTo>
                  <a:close/>
                  <a:moveTo>
                    <a:pt x="116" y="32"/>
                  </a:moveTo>
                  <a:cubicBezTo>
                    <a:pt x="116" y="31"/>
                    <a:pt x="115" y="32"/>
                    <a:pt x="114" y="32"/>
                  </a:cubicBezTo>
                  <a:cubicBezTo>
                    <a:pt x="114" y="33"/>
                    <a:pt x="117" y="35"/>
                    <a:pt x="118" y="35"/>
                  </a:cubicBezTo>
                  <a:cubicBezTo>
                    <a:pt x="121" y="35"/>
                    <a:pt x="118" y="32"/>
                    <a:pt x="116" y="32"/>
                  </a:cubicBezTo>
                  <a:cubicBezTo>
                    <a:pt x="116" y="31"/>
                    <a:pt x="118" y="32"/>
                    <a:pt x="116" y="32"/>
                  </a:cubicBezTo>
                  <a:close/>
                  <a:moveTo>
                    <a:pt x="64" y="136"/>
                  </a:moveTo>
                  <a:cubicBezTo>
                    <a:pt x="64" y="138"/>
                    <a:pt x="65" y="139"/>
                    <a:pt x="65" y="140"/>
                  </a:cubicBezTo>
                  <a:cubicBezTo>
                    <a:pt x="66" y="141"/>
                    <a:pt x="66" y="141"/>
                    <a:pt x="68" y="140"/>
                  </a:cubicBezTo>
                  <a:cubicBezTo>
                    <a:pt x="68" y="140"/>
                    <a:pt x="69" y="139"/>
                    <a:pt x="69" y="138"/>
                  </a:cubicBezTo>
                  <a:cubicBezTo>
                    <a:pt x="68" y="137"/>
                    <a:pt x="66" y="137"/>
                    <a:pt x="66" y="135"/>
                  </a:cubicBezTo>
                  <a:cubicBezTo>
                    <a:pt x="65" y="135"/>
                    <a:pt x="65" y="136"/>
                    <a:pt x="64" y="136"/>
                  </a:cubicBezTo>
                  <a:close/>
                </a:path>
              </a:pathLst>
            </a:custGeom>
            <a:grpFill/>
            <a:ln w="3175" cap="rnd">
              <a:solidFill>
                <a:srgbClr val="C8C9C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9" name="Freeform 44">
              <a:extLst>
                <a:ext uri="{FF2B5EF4-FFF2-40B4-BE49-F238E27FC236}">
                  <a16:creationId xmlns:a16="http://schemas.microsoft.com/office/drawing/2014/main" id="{3E7B156F-443B-43CB-8B72-88F3025E89F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56663" y="3998913"/>
              <a:ext cx="696913" cy="908050"/>
            </a:xfrm>
            <a:custGeom>
              <a:avLst/>
              <a:gdLst>
                <a:gd name="T0" fmla="*/ 151 w 183"/>
                <a:gd name="T1" fmla="*/ 21 h 238"/>
                <a:gd name="T2" fmla="*/ 147 w 183"/>
                <a:gd name="T3" fmla="*/ 13 h 238"/>
                <a:gd name="T4" fmla="*/ 150 w 183"/>
                <a:gd name="T5" fmla="*/ 8 h 238"/>
                <a:gd name="T6" fmla="*/ 154 w 183"/>
                <a:gd name="T7" fmla="*/ 14 h 238"/>
                <a:gd name="T8" fmla="*/ 132 w 183"/>
                <a:gd name="T9" fmla="*/ 17 h 238"/>
                <a:gd name="T10" fmla="*/ 162 w 183"/>
                <a:gd name="T11" fmla="*/ 31 h 238"/>
                <a:gd name="T12" fmla="*/ 167 w 183"/>
                <a:gd name="T13" fmla="*/ 33 h 238"/>
                <a:gd name="T14" fmla="*/ 54 w 183"/>
                <a:gd name="T15" fmla="*/ 226 h 238"/>
                <a:gd name="T16" fmla="*/ 86 w 183"/>
                <a:gd name="T17" fmla="*/ 234 h 238"/>
                <a:gd name="T18" fmla="*/ 97 w 183"/>
                <a:gd name="T19" fmla="*/ 230 h 238"/>
                <a:gd name="T20" fmla="*/ 126 w 183"/>
                <a:gd name="T21" fmla="*/ 228 h 238"/>
                <a:gd name="T22" fmla="*/ 144 w 183"/>
                <a:gd name="T23" fmla="*/ 227 h 238"/>
                <a:gd name="T24" fmla="*/ 156 w 183"/>
                <a:gd name="T25" fmla="*/ 201 h 238"/>
                <a:gd name="T26" fmla="*/ 147 w 183"/>
                <a:gd name="T27" fmla="*/ 185 h 238"/>
                <a:gd name="T28" fmla="*/ 132 w 183"/>
                <a:gd name="T29" fmla="*/ 167 h 238"/>
                <a:gd name="T30" fmla="*/ 129 w 183"/>
                <a:gd name="T31" fmla="*/ 151 h 238"/>
                <a:gd name="T32" fmla="*/ 152 w 183"/>
                <a:gd name="T33" fmla="*/ 137 h 238"/>
                <a:gd name="T34" fmla="*/ 174 w 183"/>
                <a:gd name="T35" fmla="*/ 129 h 238"/>
                <a:gd name="T36" fmla="*/ 175 w 183"/>
                <a:gd name="T37" fmla="*/ 104 h 238"/>
                <a:gd name="T38" fmla="*/ 176 w 183"/>
                <a:gd name="T39" fmla="*/ 88 h 238"/>
                <a:gd name="T40" fmla="*/ 171 w 183"/>
                <a:gd name="T41" fmla="*/ 56 h 238"/>
                <a:gd name="T42" fmla="*/ 159 w 183"/>
                <a:gd name="T43" fmla="*/ 31 h 238"/>
                <a:gd name="T44" fmla="*/ 150 w 183"/>
                <a:gd name="T45" fmla="*/ 25 h 238"/>
                <a:gd name="T46" fmla="*/ 141 w 183"/>
                <a:gd name="T47" fmla="*/ 18 h 238"/>
                <a:gd name="T48" fmla="*/ 130 w 183"/>
                <a:gd name="T49" fmla="*/ 21 h 238"/>
                <a:gd name="T50" fmla="*/ 116 w 183"/>
                <a:gd name="T51" fmla="*/ 29 h 238"/>
                <a:gd name="T52" fmla="*/ 109 w 183"/>
                <a:gd name="T53" fmla="*/ 32 h 238"/>
                <a:gd name="T54" fmla="*/ 100 w 183"/>
                <a:gd name="T55" fmla="*/ 30 h 238"/>
                <a:gd name="T56" fmla="*/ 106 w 183"/>
                <a:gd name="T57" fmla="*/ 13 h 238"/>
                <a:gd name="T58" fmla="*/ 102 w 183"/>
                <a:gd name="T59" fmla="*/ 19 h 238"/>
                <a:gd name="T60" fmla="*/ 87 w 183"/>
                <a:gd name="T61" fmla="*/ 19 h 238"/>
                <a:gd name="T62" fmla="*/ 83 w 183"/>
                <a:gd name="T63" fmla="*/ 7 h 238"/>
                <a:gd name="T64" fmla="*/ 78 w 183"/>
                <a:gd name="T65" fmla="*/ 3 h 238"/>
                <a:gd name="T66" fmla="*/ 59 w 183"/>
                <a:gd name="T67" fmla="*/ 5 h 238"/>
                <a:gd name="T68" fmla="*/ 59 w 183"/>
                <a:gd name="T69" fmla="*/ 17 h 238"/>
                <a:gd name="T70" fmla="*/ 64 w 183"/>
                <a:gd name="T71" fmla="*/ 26 h 238"/>
                <a:gd name="T72" fmla="*/ 68 w 183"/>
                <a:gd name="T73" fmla="*/ 34 h 238"/>
                <a:gd name="T74" fmla="*/ 81 w 183"/>
                <a:gd name="T75" fmla="*/ 46 h 238"/>
                <a:gd name="T76" fmla="*/ 56 w 183"/>
                <a:gd name="T77" fmla="*/ 37 h 238"/>
                <a:gd name="T78" fmla="*/ 51 w 183"/>
                <a:gd name="T79" fmla="*/ 43 h 238"/>
                <a:gd name="T80" fmla="*/ 46 w 183"/>
                <a:gd name="T81" fmla="*/ 40 h 238"/>
                <a:gd name="T82" fmla="*/ 29 w 183"/>
                <a:gd name="T83" fmla="*/ 46 h 238"/>
                <a:gd name="T84" fmla="*/ 29 w 183"/>
                <a:gd name="T85" fmla="*/ 55 h 238"/>
                <a:gd name="T86" fmla="*/ 20 w 183"/>
                <a:gd name="T87" fmla="*/ 75 h 238"/>
                <a:gd name="T88" fmla="*/ 20 w 183"/>
                <a:gd name="T89" fmla="*/ 94 h 238"/>
                <a:gd name="T90" fmla="*/ 8 w 183"/>
                <a:gd name="T91" fmla="*/ 109 h 238"/>
                <a:gd name="T92" fmla="*/ 6 w 183"/>
                <a:gd name="T93" fmla="*/ 125 h 238"/>
                <a:gd name="T94" fmla="*/ 11 w 183"/>
                <a:gd name="T95" fmla="*/ 142 h 238"/>
                <a:gd name="T96" fmla="*/ 9 w 183"/>
                <a:gd name="T97" fmla="*/ 152 h 238"/>
                <a:gd name="T98" fmla="*/ 6 w 183"/>
                <a:gd name="T99" fmla="*/ 175 h 238"/>
                <a:gd name="T100" fmla="*/ 24 w 183"/>
                <a:gd name="T101" fmla="*/ 183 h 238"/>
                <a:gd name="T102" fmla="*/ 46 w 183"/>
                <a:gd name="T103" fmla="*/ 188 h 238"/>
                <a:gd name="T104" fmla="*/ 42 w 183"/>
                <a:gd name="T105" fmla="*/ 202 h 238"/>
                <a:gd name="T106" fmla="*/ 36 w 183"/>
                <a:gd name="T107" fmla="*/ 227 h 238"/>
                <a:gd name="T108" fmla="*/ 25 w 183"/>
                <a:gd name="T109" fmla="*/ 41 h 238"/>
                <a:gd name="T110" fmla="*/ 35 w 183"/>
                <a:gd name="T111" fmla="*/ 39 h 238"/>
                <a:gd name="T112" fmla="*/ 43 w 183"/>
                <a:gd name="T113" fmla="*/ 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83" h="238">
                  <a:moveTo>
                    <a:pt x="154" y="14"/>
                  </a:moveTo>
                  <a:cubicBezTo>
                    <a:pt x="154" y="17"/>
                    <a:pt x="158" y="17"/>
                    <a:pt x="158" y="19"/>
                  </a:cubicBezTo>
                  <a:cubicBezTo>
                    <a:pt x="158" y="19"/>
                    <a:pt x="157" y="21"/>
                    <a:pt x="157" y="21"/>
                  </a:cubicBezTo>
                  <a:cubicBezTo>
                    <a:pt x="156" y="21"/>
                    <a:pt x="156" y="19"/>
                    <a:pt x="156" y="19"/>
                  </a:cubicBezTo>
                  <a:cubicBezTo>
                    <a:pt x="154" y="17"/>
                    <a:pt x="152" y="20"/>
                    <a:pt x="151" y="21"/>
                  </a:cubicBezTo>
                  <a:cubicBezTo>
                    <a:pt x="149" y="22"/>
                    <a:pt x="147" y="22"/>
                    <a:pt x="146" y="20"/>
                  </a:cubicBezTo>
                  <a:cubicBezTo>
                    <a:pt x="146" y="18"/>
                    <a:pt x="148" y="18"/>
                    <a:pt x="148" y="17"/>
                  </a:cubicBezTo>
                  <a:cubicBezTo>
                    <a:pt x="148" y="17"/>
                    <a:pt x="147" y="16"/>
                    <a:pt x="147" y="16"/>
                  </a:cubicBezTo>
                  <a:cubicBezTo>
                    <a:pt x="147" y="16"/>
                    <a:pt x="147" y="15"/>
                    <a:pt x="147" y="15"/>
                  </a:cubicBezTo>
                  <a:cubicBezTo>
                    <a:pt x="147" y="14"/>
                    <a:pt x="148" y="14"/>
                    <a:pt x="147" y="13"/>
                  </a:cubicBezTo>
                  <a:cubicBezTo>
                    <a:pt x="147" y="12"/>
                    <a:pt x="146" y="13"/>
                    <a:pt x="147" y="12"/>
                  </a:cubicBezTo>
                  <a:cubicBezTo>
                    <a:pt x="147" y="12"/>
                    <a:pt x="148" y="11"/>
                    <a:pt x="148" y="11"/>
                  </a:cubicBezTo>
                  <a:cubicBezTo>
                    <a:pt x="150" y="11"/>
                    <a:pt x="149" y="12"/>
                    <a:pt x="149" y="10"/>
                  </a:cubicBezTo>
                  <a:cubicBezTo>
                    <a:pt x="149" y="10"/>
                    <a:pt x="149" y="7"/>
                    <a:pt x="150" y="7"/>
                  </a:cubicBezTo>
                  <a:cubicBezTo>
                    <a:pt x="150" y="7"/>
                    <a:pt x="150" y="8"/>
                    <a:pt x="150" y="8"/>
                  </a:cubicBezTo>
                  <a:cubicBezTo>
                    <a:pt x="152" y="8"/>
                    <a:pt x="151" y="11"/>
                    <a:pt x="151" y="12"/>
                  </a:cubicBezTo>
                  <a:cubicBezTo>
                    <a:pt x="151" y="13"/>
                    <a:pt x="151" y="15"/>
                    <a:pt x="152" y="14"/>
                  </a:cubicBezTo>
                  <a:cubicBezTo>
                    <a:pt x="154" y="14"/>
                    <a:pt x="153" y="12"/>
                    <a:pt x="153" y="11"/>
                  </a:cubicBezTo>
                  <a:cubicBezTo>
                    <a:pt x="154" y="10"/>
                    <a:pt x="156" y="11"/>
                    <a:pt x="156" y="11"/>
                  </a:cubicBezTo>
                  <a:cubicBezTo>
                    <a:pt x="157" y="12"/>
                    <a:pt x="155" y="15"/>
                    <a:pt x="154" y="14"/>
                  </a:cubicBezTo>
                  <a:cubicBezTo>
                    <a:pt x="154" y="15"/>
                    <a:pt x="155" y="15"/>
                    <a:pt x="154" y="14"/>
                  </a:cubicBezTo>
                  <a:close/>
                  <a:moveTo>
                    <a:pt x="134" y="17"/>
                  </a:moveTo>
                  <a:cubicBezTo>
                    <a:pt x="136" y="16"/>
                    <a:pt x="137" y="17"/>
                    <a:pt x="139" y="17"/>
                  </a:cubicBezTo>
                  <a:cubicBezTo>
                    <a:pt x="140" y="17"/>
                    <a:pt x="142" y="16"/>
                    <a:pt x="140" y="15"/>
                  </a:cubicBezTo>
                  <a:cubicBezTo>
                    <a:pt x="139" y="14"/>
                    <a:pt x="131" y="15"/>
                    <a:pt x="132" y="17"/>
                  </a:cubicBezTo>
                  <a:cubicBezTo>
                    <a:pt x="133" y="18"/>
                    <a:pt x="134" y="17"/>
                    <a:pt x="134" y="17"/>
                  </a:cubicBezTo>
                  <a:close/>
                  <a:moveTo>
                    <a:pt x="167" y="33"/>
                  </a:moveTo>
                  <a:cubicBezTo>
                    <a:pt x="166" y="33"/>
                    <a:pt x="165" y="31"/>
                    <a:pt x="165" y="30"/>
                  </a:cubicBezTo>
                  <a:cubicBezTo>
                    <a:pt x="163" y="29"/>
                    <a:pt x="162" y="28"/>
                    <a:pt x="161" y="26"/>
                  </a:cubicBezTo>
                  <a:cubicBezTo>
                    <a:pt x="159" y="27"/>
                    <a:pt x="161" y="30"/>
                    <a:pt x="162" y="31"/>
                  </a:cubicBezTo>
                  <a:cubicBezTo>
                    <a:pt x="162" y="33"/>
                    <a:pt x="163" y="32"/>
                    <a:pt x="161" y="33"/>
                  </a:cubicBezTo>
                  <a:cubicBezTo>
                    <a:pt x="160" y="34"/>
                    <a:pt x="159" y="35"/>
                    <a:pt x="161" y="36"/>
                  </a:cubicBezTo>
                  <a:cubicBezTo>
                    <a:pt x="163" y="36"/>
                    <a:pt x="164" y="33"/>
                    <a:pt x="167" y="35"/>
                  </a:cubicBezTo>
                  <a:cubicBezTo>
                    <a:pt x="167" y="33"/>
                    <a:pt x="167" y="33"/>
                    <a:pt x="167" y="33"/>
                  </a:cubicBezTo>
                  <a:cubicBezTo>
                    <a:pt x="167" y="33"/>
                    <a:pt x="167" y="33"/>
                    <a:pt x="167" y="33"/>
                  </a:cubicBezTo>
                  <a:close/>
                  <a:moveTo>
                    <a:pt x="40" y="230"/>
                  </a:moveTo>
                  <a:cubicBezTo>
                    <a:pt x="42" y="230"/>
                    <a:pt x="43" y="230"/>
                    <a:pt x="44" y="230"/>
                  </a:cubicBezTo>
                  <a:cubicBezTo>
                    <a:pt x="46" y="230"/>
                    <a:pt x="47" y="229"/>
                    <a:pt x="48" y="229"/>
                  </a:cubicBezTo>
                  <a:cubicBezTo>
                    <a:pt x="51" y="228"/>
                    <a:pt x="54" y="230"/>
                    <a:pt x="56" y="229"/>
                  </a:cubicBezTo>
                  <a:cubicBezTo>
                    <a:pt x="57" y="227"/>
                    <a:pt x="54" y="227"/>
                    <a:pt x="54" y="226"/>
                  </a:cubicBezTo>
                  <a:cubicBezTo>
                    <a:pt x="53" y="221"/>
                    <a:pt x="58" y="225"/>
                    <a:pt x="59" y="226"/>
                  </a:cubicBezTo>
                  <a:cubicBezTo>
                    <a:pt x="63" y="228"/>
                    <a:pt x="67" y="226"/>
                    <a:pt x="70" y="228"/>
                  </a:cubicBezTo>
                  <a:cubicBezTo>
                    <a:pt x="72" y="229"/>
                    <a:pt x="74" y="230"/>
                    <a:pt x="76" y="231"/>
                  </a:cubicBezTo>
                  <a:cubicBezTo>
                    <a:pt x="78" y="231"/>
                    <a:pt x="80" y="230"/>
                    <a:pt x="82" y="231"/>
                  </a:cubicBezTo>
                  <a:cubicBezTo>
                    <a:pt x="84" y="232"/>
                    <a:pt x="85" y="233"/>
                    <a:pt x="86" y="234"/>
                  </a:cubicBezTo>
                  <a:cubicBezTo>
                    <a:pt x="86" y="234"/>
                    <a:pt x="87" y="235"/>
                    <a:pt x="87" y="235"/>
                  </a:cubicBezTo>
                  <a:cubicBezTo>
                    <a:pt x="88" y="236"/>
                    <a:pt x="88" y="237"/>
                    <a:pt x="88" y="237"/>
                  </a:cubicBezTo>
                  <a:cubicBezTo>
                    <a:pt x="89" y="238"/>
                    <a:pt x="91" y="237"/>
                    <a:pt x="92" y="236"/>
                  </a:cubicBezTo>
                  <a:cubicBezTo>
                    <a:pt x="93" y="235"/>
                    <a:pt x="92" y="234"/>
                    <a:pt x="92" y="232"/>
                  </a:cubicBezTo>
                  <a:cubicBezTo>
                    <a:pt x="92" y="229"/>
                    <a:pt x="95" y="230"/>
                    <a:pt x="97" y="230"/>
                  </a:cubicBezTo>
                  <a:cubicBezTo>
                    <a:pt x="100" y="230"/>
                    <a:pt x="101" y="231"/>
                    <a:pt x="103" y="234"/>
                  </a:cubicBezTo>
                  <a:cubicBezTo>
                    <a:pt x="104" y="234"/>
                    <a:pt x="106" y="234"/>
                    <a:pt x="107" y="234"/>
                  </a:cubicBezTo>
                  <a:cubicBezTo>
                    <a:pt x="109" y="234"/>
                    <a:pt x="110" y="233"/>
                    <a:pt x="112" y="232"/>
                  </a:cubicBezTo>
                  <a:cubicBezTo>
                    <a:pt x="115" y="230"/>
                    <a:pt x="119" y="229"/>
                    <a:pt x="122" y="229"/>
                  </a:cubicBezTo>
                  <a:cubicBezTo>
                    <a:pt x="123" y="229"/>
                    <a:pt x="125" y="229"/>
                    <a:pt x="126" y="228"/>
                  </a:cubicBezTo>
                  <a:cubicBezTo>
                    <a:pt x="128" y="227"/>
                    <a:pt x="127" y="226"/>
                    <a:pt x="129" y="226"/>
                  </a:cubicBezTo>
                  <a:cubicBezTo>
                    <a:pt x="131" y="226"/>
                    <a:pt x="135" y="230"/>
                    <a:pt x="136" y="227"/>
                  </a:cubicBezTo>
                  <a:cubicBezTo>
                    <a:pt x="138" y="227"/>
                    <a:pt x="138" y="227"/>
                    <a:pt x="139" y="228"/>
                  </a:cubicBezTo>
                  <a:cubicBezTo>
                    <a:pt x="140" y="229"/>
                    <a:pt x="140" y="231"/>
                    <a:pt x="141" y="231"/>
                  </a:cubicBezTo>
                  <a:cubicBezTo>
                    <a:pt x="143" y="233"/>
                    <a:pt x="145" y="229"/>
                    <a:pt x="144" y="227"/>
                  </a:cubicBezTo>
                  <a:cubicBezTo>
                    <a:pt x="143" y="225"/>
                    <a:pt x="142" y="226"/>
                    <a:pt x="142" y="224"/>
                  </a:cubicBezTo>
                  <a:cubicBezTo>
                    <a:pt x="142" y="222"/>
                    <a:pt x="141" y="220"/>
                    <a:pt x="140" y="218"/>
                  </a:cubicBezTo>
                  <a:cubicBezTo>
                    <a:pt x="139" y="215"/>
                    <a:pt x="136" y="214"/>
                    <a:pt x="140" y="212"/>
                  </a:cubicBezTo>
                  <a:cubicBezTo>
                    <a:pt x="143" y="210"/>
                    <a:pt x="148" y="210"/>
                    <a:pt x="150" y="207"/>
                  </a:cubicBezTo>
                  <a:cubicBezTo>
                    <a:pt x="152" y="204"/>
                    <a:pt x="150" y="200"/>
                    <a:pt x="156" y="201"/>
                  </a:cubicBezTo>
                  <a:cubicBezTo>
                    <a:pt x="159" y="201"/>
                    <a:pt x="159" y="198"/>
                    <a:pt x="158" y="196"/>
                  </a:cubicBezTo>
                  <a:cubicBezTo>
                    <a:pt x="158" y="194"/>
                    <a:pt x="157" y="193"/>
                    <a:pt x="156" y="191"/>
                  </a:cubicBezTo>
                  <a:cubicBezTo>
                    <a:pt x="155" y="190"/>
                    <a:pt x="153" y="190"/>
                    <a:pt x="151" y="188"/>
                  </a:cubicBezTo>
                  <a:cubicBezTo>
                    <a:pt x="150" y="187"/>
                    <a:pt x="150" y="185"/>
                    <a:pt x="149" y="185"/>
                  </a:cubicBezTo>
                  <a:cubicBezTo>
                    <a:pt x="148" y="185"/>
                    <a:pt x="148" y="185"/>
                    <a:pt x="147" y="185"/>
                  </a:cubicBezTo>
                  <a:cubicBezTo>
                    <a:pt x="146" y="185"/>
                    <a:pt x="146" y="185"/>
                    <a:pt x="145" y="184"/>
                  </a:cubicBezTo>
                  <a:cubicBezTo>
                    <a:pt x="144" y="182"/>
                    <a:pt x="144" y="178"/>
                    <a:pt x="141" y="178"/>
                  </a:cubicBezTo>
                  <a:cubicBezTo>
                    <a:pt x="139" y="177"/>
                    <a:pt x="139" y="178"/>
                    <a:pt x="137" y="176"/>
                  </a:cubicBezTo>
                  <a:cubicBezTo>
                    <a:pt x="136" y="175"/>
                    <a:pt x="135" y="173"/>
                    <a:pt x="135" y="171"/>
                  </a:cubicBezTo>
                  <a:cubicBezTo>
                    <a:pt x="134" y="170"/>
                    <a:pt x="132" y="168"/>
                    <a:pt x="132" y="167"/>
                  </a:cubicBezTo>
                  <a:cubicBezTo>
                    <a:pt x="131" y="165"/>
                    <a:pt x="133" y="164"/>
                    <a:pt x="133" y="163"/>
                  </a:cubicBezTo>
                  <a:cubicBezTo>
                    <a:pt x="135" y="159"/>
                    <a:pt x="130" y="158"/>
                    <a:pt x="128" y="156"/>
                  </a:cubicBezTo>
                  <a:cubicBezTo>
                    <a:pt x="128" y="155"/>
                    <a:pt x="127" y="153"/>
                    <a:pt x="126" y="152"/>
                  </a:cubicBezTo>
                  <a:cubicBezTo>
                    <a:pt x="126" y="151"/>
                    <a:pt x="123" y="148"/>
                    <a:pt x="126" y="149"/>
                  </a:cubicBezTo>
                  <a:cubicBezTo>
                    <a:pt x="128" y="149"/>
                    <a:pt x="127" y="153"/>
                    <a:pt x="129" y="151"/>
                  </a:cubicBezTo>
                  <a:cubicBezTo>
                    <a:pt x="132" y="149"/>
                    <a:pt x="131" y="146"/>
                    <a:pt x="134" y="145"/>
                  </a:cubicBezTo>
                  <a:cubicBezTo>
                    <a:pt x="136" y="145"/>
                    <a:pt x="138" y="145"/>
                    <a:pt x="140" y="145"/>
                  </a:cubicBezTo>
                  <a:cubicBezTo>
                    <a:pt x="141" y="144"/>
                    <a:pt x="143" y="143"/>
                    <a:pt x="144" y="142"/>
                  </a:cubicBezTo>
                  <a:cubicBezTo>
                    <a:pt x="146" y="141"/>
                    <a:pt x="147" y="140"/>
                    <a:pt x="149" y="139"/>
                  </a:cubicBezTo>
                  <a:cubicBezTo>
                    <a:pt x="150" y="139"/>
                    <a:pt x="151" y="138"/>
                    <a:pt x="152" y="137"/>
                  </a:cubicBezTo>
                  <a:cubicBezTo>
                    <a:pt x="154" y="136"/>
                    <a:pt x="156" y="135"/>
                    <a:pt x="158" y="135"/>
                  </a:cubicBezTo>
                  <a:cubicBezTo>
                    <a:pt x="160" y="134"/>
                    <a:pt x="163" y="133"/>
                    <a:pt x="165" y="132"/>
                  </a:cubicBezTo>
                  <a:cubicBezTo>
                    <a:pt x="165" y="132"/>
                    <a:pt x="169" y="130"/>
                    <a:pt x="169" y="130"/>
                  </a:cubicBezTo>
                  <a:cubicBezTo>
                    <a:pt x="170" y="128"/>
                    <a:pt x="167" y="127"/>
                    <a:pt x="167" y="126"/>
                  </a:cubicBezTo>
                  <a:cubicBezTo>
                    <a:pt x="170" y="125"/>
                    <a:pt x="173" y="126"/>
                    <a:pt x="174" y="129"/>
                  </a:cubicBezTo>
                  <a:cubicBezTo>
                    <a:pt x="175" y="130"/>
                    <a:pt x="176" y="133"/>
                    <a:pt x="178" y="132"/>
                  </a:cubicBezTo>
                  <a:cubicBezTo>
                    <a:pt x="181" y="131"/>
                    <a:pt x="181" y="124"/>
                    <a:pt x="182" y="121"/>
                  </a:cubicBezTo>
                  <a:cubicBezTo>
                    <a:pt x="183" y="119"/>
                    <a:pt x="182" y="115"/>
                    <a:pt x="181" y="113"/>
                  </a:cubicBezTo>
                  <a:cubicBezTo>
                    <a:pt x="180" y="112"/>
                    <a:pt x="178" y="111"/>
                    <a:pt x="177" y="109"/>
                  </a:cubicBezTo>
                  <a:cubicBezTo>
                    <a:pt x="177" y="107"/>
                    <a:pt x="176" y="106"/>
                    <a:pt x="175" y="104"/>
                  </a:cubicBezTo>
                  <a:cubicBezTo>
                    <a:pt x="174" y="103"/>
                    <a:pt x="173" y="100"/>
                    <a:pt x="176" y="100"/>
                  </a:cubicBezTo>
                  <a:cubicBezTo>
                    <a:pt x="176" y="99"/>
                    <a:pt x="176" y="98"/>
                    <a:pt x="176" y="97"/>
                  </a:cubicBezTo>
                  <a:cubicBezTo>
                    <a:pt x="176" y="97"/>
                    <a:pt x="177" y="96"/>
                    <a:pt x="177" y="95"/>
                  </a:cubicBezTo>
                  <a:cubicBezTo>
                    <a:pt x="178" y="94"/>
                    <a:pt x="177" y="93"/>
                    <a:pt x="176" y="92"/>
                  </a:cubicBezTo>
                  <a:cubicBezTo>
                    <a:pt x="176" y="90"/>
                    <a:pt x="176" y="89"/>
                    <a:pt x="176" y="88"/>
                  </a:cubicBezTo>
                  <a:cubicBezTo>
                    <a:pt x="175" y="86"/>
                    <a:pt x="174" y="86"/>
                    <a:pt x="174" y="84"/>
                  </a:cubicBezTo>
                  <a:cubicBezTo>
                    <a:pt x="173" y="81"/>
                    <a:pt x="176" y="79"/>
                    <a:pt x="174" y="76"/>
                  </a:cubicBezTo>
                  <a:cubicBezTo>
                    <a:pt x="172" y="73"/>
                    <a:pt x="168" y="71"/>
                    <a:pt x="165" y="69"/>
                  </a:cubicBezTo>
                  <a:cubicBezTo>
                    <a:pt x="165" y="66"/>
                    <a:pt x="167" y="65"/>
                    <a:pt x="168" y="63"/>
                  </a:cubicBezTo>
                  <a:cubicBezTo>
                    <a:pt x="170" y="61"/>
                    <a:pt x="171" y="58"/>
                    <a:pt x="171" y="56"/>
                  </a:cubicBezTo>
                  <a:cubicBezTo>
                    <a:pt x="171" y="53"/>
                    <a:pt x="171" y="50"/>
                    <a:pt x="170" y="48"/>
                  </a:cubicBezTo>
                  <a:cubicBezTo>
                    <a:pt x="169" y="45"/>
                    <a:pt x="168" y="42"/>
                    <a:pt x="167" y="39"/>
                  </a:cubicBezTo>
                  <a:cubicBezTo>
                    <a:pt x="165" y="40"/>
                    <a:pt x="159" y="37"/>
                    <a:pt x="159" y="34"/>
                  </a:cubicBezTo>
                  <a:cubicBezTo>
                    <a:pt x="159" y="34"/>
                    <a:pt x="160" y="33"/>
                    <a:pt x="160" y="32"/>
                  </a:cubicBezTo>
                  <a:cubicBezTo>
                    <a:pt x="160" y="32"/>
                    <a:pt x="160" y="31"/>
                    <a:pt x="159" y="31"/>
                  </a:cubicBezTo>
                  <a:cubicBezTo>
                    <a:pt x="159" y="30"/>
                    <a:pt x="158" y="30"/>
                    <a:pt x="158" y="29"/>
                  </a:cubicBezTo>
                  <a:cubicBezTo>
                    <a:pt x="158" y="28"/>
                    <a:pt x="159" y="26"/>
                    <a:pt x="158" y="26"/>
                  </a:cubicBezTo>
                  <a:cubicBezTo>
                    <a:pt x="158" y="26"/>
                    <a:pt x="155" y="26"/>
                    <a:pt x="155" y="26"/>
                  </a:cubicBezTo>
                  <a:cubicBezTo>
                    <a:pt x="154" y="26"/>
                    <a:pt x="153" y="27"/>
                    <a:pt x="152" y="27"/>
                  </a:cubicBezTo>
                  <a:cubicBezTo>
                    <a:pt x="152" y="26"/>
                    <a:pt x="151" y="26"/>
                    <a:pt x="150" y="25"/>
                  </a:cubicBezTo>
                  <a:cubicBezTo>
                    <a:pt x="149" y="24"/>
                    <a:pt x="149" y="23"/>
                    <a:pt x="148" y="22"/>
                  </a:cubicBezTo>
                  <a:cubicBezTo>
                    <a:pt x="147" y="22"/>
                    <a:pt x="146" y="22"/>
                    <a:pt x="146" y="21"/>
                  </a:cubicBezTo>
                  <a:cubicBezTo>
                    <a:pt x="145" y="21"/>
                    <a:pt x="145" y="20"/>
                    <a:pt x="145" y="20"/>
                  </a:cubicBezTo>
                  <a:cubicBezTo>
                    <a:pt x="145" y="19"/>
                    <a:pt x="144" y="18"/>
                    <a:pt x="144" y="17"/>
                  </a:cubicBezTo>
                  <a:cubicBezTo>
                    <a:pt x="142" y="16"/>
                    <a:pt x="143" y="17"/>
                    <a:pt x="141" y="18"/>
                  </a:cubicBezTo>
                  <a:cubicBezTo>
                    <a:pt x="140" y="19"/>
                    <a:pt x="140" y="18"/>
                    <a:pt x="139" y="18"/>
                  </a:cubicBezTo>
                  <a:cubicBezTo>
                    <a:pt x="137" y="18"/>
                    <a:pt x="136" y="18"/>
                    <a:pt x="135" y="19"/>
                  </a:cubicBezTo>
                  <a:cubicBezTo>
                    <a:pt x="133" y="19"/>
                    <a:pt x="133" y="21"/>
                    <a:pt x="132" y="22"/>
                  </a:cubicBezTo>
                  <a:cubicBezTo>
                    <a:pt x="132" y="21"/>
                    <a:pt x="131" y="21"/>
                    <a:pt x="131" y="20"/>
                  </a:cubicBezTo>
                  <a:cubicBezTo>
                    <a:pt x="131" y="20"/>
                    <a:pt x="130" y="21"/>
                    <a:pt x="130" y="21"/>
                  </a:cubicBezTo>
                  <a:cubicBezTo>
                    <a:pt x="128" y="22"/>
                    <a:pt x="128" y="22"/>
                    <a:pt x="127" y="23"/>
                  </a:cubicBezTo>
                  <a:cubicBezTo>
                    <a:pt x="127" y="25"/>
                    <a:pt x="126" y="26"/>
                    <a:pt x="125" y="27"/>
                  </a:cubicBezTo>
                  <a:cubicBezTo>
                    <a:pt x="125" y="26"/>
                    <a:pt x="125" y="25"/>
                    <a:pt x="125" y="25"/>
                  </a:cubicBezTo>
                  <a:cubicBezTo>
                    <a:pt x="123" y="26"/>
                    <a:pt x="120" y="25"/>
                    <a:pt x="119" y="25"/>
                  </a:cubicBezTo>
                  <a:cubicBezTo>
                    <a:pt x="117" y="26"/>
                    <a:pt x="117" y="27"/>
                    <a:pt x="116" y="29"/>
                  </a:cubicBezTo>
                  <a:cubicBezTo>
                    <a:pt x="115" y="29"/>
                    <a:pt x="115" y="30"/>
                    <a:pt x="114" y="30"/>
                  </a:cubicBezTo>
                  <a:cubicBezTo>
                    <a:pt x="113" y="31"/>
                    <a:pt x="114" y="32"/>
                    <a:pt x="113" y="33"/>
                  </a:cubicBezTo>
                  <a:cubicBezTo>
                    <a:pt x="112" y="34"/>
                    <a:pt x="113" y="33"/>
                    <a:pt x="111" y="32"/>
                  </a:cubicBezTo>
                  <a:cubicBezTo>
                    <a:pt x="111" y="32"/>
                    <a:pt x="110" y="32"/>
                    <a:pt x="110" y="32"/>
                  </a:cubicBezTo>
                  <a:cubicBezTo>
                    <a:pt x="110" y="32"/>
                    <a:pt x="109" y="32"/>
                    <a:pt x="109" y="32"/>
                  </a:cubicBezTo>
                  <a:cubicBezTo>
                    <a:pt x="109" y="32"/>
                    <a:pt x="109" y="32"/>
                    <a:pt x="109" y="32"/>
                  </a:cubicBezTo>
                  <a:cubicBezTo>
                    <a:pt x="108" y="31"/>
                    <a:pt x="108" y="30"/>
                    <a:pt x="108" y="30"/>
                  </a:cubicBezTo>
                  <a:cubicBezTo>
                    <a:pt x="107" y="30"/>
                    <a:pt x="106" y="30"/>
                    <a:pt x="106" y="30"/>
                  </a:cubicBezTo>
                  <a:cubicBezTo>
                    <a:pt x="105" y="30"/>
                    <a:pt x="103" y="32"/>
                    <a:pt x="102" y="32"/>
                  </a:cubicBezTo>
                  <a:cubicBezTo>
                    <a:pt x="102" y="32"/>
                    <a:pt x="100" y="30"/>
                    <a:pt x="100" y="30"/>
                  </a:cubicBezTo>
                  <a:cubicBezTo>
                    <a:pt x="98" y="27"/>
                    <a:pt x="104" y="26"/>
                    <a:pt x="105" y="24"/>
                  </a:cubicBezTo>
                  <a:cubicBezTo>
                    <a:pt x="106" y="22"/>
                    <a:pt x="105" y="20"/>
                    <a:pt x="106" y="18"/>
                  </a:cubicBezTo>
                  <a:cubicBezTo>
                    <a:pt x="107" y="16"/>
                    <a:pt x="108" y="17"/>
                    <a:pt x="109" y="16"/>
                  </a:cubicBezTo>
                  <a:cubicBezTo>
                    <a:pt x="110" y="16"/>
                    <a:pt x="110" y="16"/>
                    <a:pt x="109" y="14"/>
                  </a:cubicBezTo>
                  <a:cubicBezTo>
                    <a:pt x="108" y="13"/>
                    <a:pt x="107" y="12"/>
                    <a:pt x="106" y="13"/>
                  </a:cubicBezTo>
                  <a:cubicBezTo>
                    <a:pt x="105" y="13"/>
                    <a:pt x="104" y="14"/>
                    <a:pt x="104" y="14"/>
                  </a:cubicBezTo>
                  <a:cubicBezTo>
                    <a:pt x="104" y="16"/>
                    <a:pt x="105" y="15"/>
                    <a:pt x="105" y="15"/>
                  </a:cubicBezTo>
                  <a:cubicBezTo>
                    <a:pt x="105" y="16"/>
                    <a:pt x="108" y="17"/>
                    <a:pt x="105" y="18"/>
                  </a:cubicBezTo>
                  <a:cubicBezTo>
                    <a:pt x="105" y="18"/>
                    <a:pt x="105" y="18"/>
                    <a:pt x="105" y="18"/>
                  </a:cubicBezTo>
                  <a:cubicBezTo>
                    <a:pt x="104" y="18"/>
                    <a:pt x="103" y="18"/>
                    <a:pt x="102" y="19"/>
                  </a:cubicBezTo>
                  <a:cubicBezTo>
                    <a:pt x="101" y="19"/>
                    <a:pt x="101" y="19"/>
                    <a:pt x="100" y="19"/>
                  </a:cubicBezTo>
                  <a:cubicBezTo>
                    <a:pt x="100" y="19"/>
                    <a:pt x="100" y="20"/>
                    <a:pt x="100" y="20"/>
                  </a:cubicBezTo>
                  <a:cubicBezTo>
                    <a:pt x="98" y="21"/>
                    <a:pt x="97" y="19"/>
                    <a:pt x="95" y="18"/>
                  </a:cubicBezTo>
                  <a:cubicBezTo>
                    <a:pt x="94" y="17"/>
                    <a:pt x="92" y="15"/>
                    <a:pt x="90" y="16"/>
                  </a:cubicBezTo>
                  <a:cubicBezTo>
                    <a:pt x="89" y="16"/>
                    <a:pt x="88" y="20"/>
                    <a:pt x="87" y="19"/>
                  </a:cubicBezTo>
                  <a:cubicBezTo>
                    <a:pt x="86" y="19"/>
                    <a:pt x="90" y="15"/>
                    <a:pt x="87" y="14"/>
                  </a:cubicBezTo>
                  <a:cubicBezTo>
                    <a:pt x="86" y="14"/>
                    <a:pt x="84" y="15"/>
                    <a:pt x="83" y="15"/>
                  </a:cubicBezTo>
                  <a:cubicBezTo>
                    <a:pt x="82" y="15"/>
                    <a:pt x="81" y="15"/>
                    <a:pt x="82" y="14"/>
                  </a:cubicBezTo>
                  <a:cubicBezTo>
                    <a:pt x="85" y="12"/>
                    <a:pt x="85" y="12"/>
                    <a:pt x="85" y="8"/>
                  </a:cubicBezTo>
                  <a:cubicBezTo>
                    <a:pt x="84" y="9"/>
                    <a:pt x="83" y="9"/>
                    <a:pt x="83" y="7"/>
                  </a:cubicBezTo>
                  <a:cubicBezTo>
                    <a:pt x="83" y="7"/>
                    <a:pt x="84" y="7"/>
                    <a:pt x="84" y="6"/>
                  </a:cubicBezTo>
                  <a:cubicBezTo>
                    <a:pt x="84" y="6"/>
                    <a:pt x="84" y="4"/>
                    <a:pt x="83" y="4"/>
                  </a:cubicBezTo>
                  <a:cubicBezTo>
                    <a:pt x="82" y="3"/>
                    <a:pt x="83" y="4"/>
                    <a:pt x="82" y="4"/>
                  </a:cubicBezTo>
                  <a:cubicBezTo>
                    <a:pt x="81" y="5"/>
                    <a:pt x="82" y="5"/>
                    <a:pt x="80" y="5"/>
                  </a:cubicBezTo>
                  <a:cubicBezTo>
                    <a:pt x="80" y="4"/>
                    <a:pt x="79" y="3"/>
                    <a:pt x="78" y="3"/>
                  </a:cubicBezTo>
                  <a:cubicBezTo>
                    <a:pt x="77" y="2"/>
                    <a:pt x="76" y="3"/>
                    <a:pt x="74" y="3"/>
                  </a:cubicBezTo>
                  <a:cubicBezTo>
                    <a:pt x="73" y="3"/>
                    <a:pt x="72" y="4"/>
                    <a:pt x="71" y="4"/>
                  </a:cubicBezTo>
                  <a:cubicBezTo>
                    <a:pt x="69" y="4"/>
                    <a:pt x="69" y="3"/>
                    <a:pt x="68" y="2"/>
                  </a:cubicBezTo>
                  <a:cubicBezTo>
                    <a:pt x="66" y="0"/>
                    <a:pt x="61" y="0"/>
                    <a:pt x="58" y="0"/>
                  </a:cubicBezTo>
                  <a:cubicBezTo>
                    <a:pt x="58" y="1"/>
                    <a:pt x="59" y="4"/>
                    <a:pt x="59" y="5"/>
                  </a:cubicBezTo>
                  <a:cubicBezTo>
                    <a:pt x="59" y="7"/>
                    <a:pt x="60" y="7"/>
                    <a:pt x="61" y="8"/>
                  </a:cubicBezTo>
                  <a:cubicBezTo>
                    <a:pt x="62" y="9"/>
                    <a:pt x="61" y="9"/>
                    <a:pt x="62" y="10"/>
                  </a:cubicBezTo>
                  <a:cubicBezTo>
                    <a:pt x="62" y="11"/>
                    <a:pt x="63" y="11"/>
                    <a:pt x="64" y="12"/>
                  </a:cubicBezTo>
                  <a:cubicBezTo>
                    <a:pt x="65" y="13"/>
                    <a:pt x="66" y="14"/>
                    <a:pt x="64" y="16"/>
                  </a:cubicBezTo>
                  <a:cubicBezTo>
                    <a:pt x="62" y="17"/>
                    <a:pt x="61" y="16"/>
                    <a:pt x="59" y="17"/>
                  </a:cubicBezTo>
                  <a:cubicBezTo>
                    <a:pt x="59" y="17"/>
                    <a:pt x="58" y="17"/>
                    <a:pt x="58" y="17"/>
                  </a:cubicBezTo>
                  <a:cubicBezTo>
                    <a:pt x="58" y="17"/>
                    <a:pt x="57" y="19"/>
                    <a:pt x="57" y="19"/>
                  </a:cubicBezTo>
                  <a:cubicBezTo>
                    <a:pt x="57" y="23"/>
                    <a:pt x="62" y="20"/>
                    <a:pt x="64" y="20"/>
                  </a:cubicBezTo>
                  <a:cubicBezTo>
                    <a:pt x="64" y="22"/>
                    <a:pt x="60" y="22"/>
                    <a:pt x="61" y="25"/>
                  </a:cubicBezTo>
                  <a:cubicBezTo>
                    <a:pt x="62" y="27"/>
                    <a:pt x="63" y="25"/>
                    <a:pt x="64" y="26"/>
                  </a:cubicBezTo>
                  <a:cubicBezTo>
                    <a:pt x="65" y="27"/>
                    <a:pt x="66" y="28"/>
                    <a:pt x="65" y="29"/>
                  </a:cubicBezTo>
                  <a:cubicBezTo>
                    <a:pt x="65" y="30"/>
                    <a:pt x="65" y="29"/>
                    <a:pt x="64" y="29"/>
                  </a:cubicBezTo>
                  <a:cubicBezTo>
                    <a:pt x="63" y="29"/>
                    <a:pt x="64" y="28"/>
                    <a:pt x="63" y="29"/>
                  </a:cubicBezTo>
                  <a:cubicBezTo>
                    <a:pt x="62" y="29"/>
                    <a:pt x="62" y="31"/>
                    <a:pt x="63" y="31"/>
                  </a:cubicBezTo>
                  <a:cubicBezTo>
                    <a:pt x="64" y="33"/>
                    <a:pt x="66" y="34"/>
                    <a:pt x="68" y="34"/>
                  </a:cubicBezTo>
                  <a:cubicBezTo>
                    <a:pt x="70" y="34"/>
                    <a:pt x="71" y="34"/>
                    <a:pt x="72" y="36"/>
                  </a:cubicBezTo>
                  <a:cubicBezTo>
                    <a:pt x="74" y="38"/>
                    <a:pt x="75" y="39"/>
                    <a:pt x="76" y="41"/>
                  </a:cubicBezTo>
                  <a:cubicBezTo>
                    <a:pt x="76" y="41"/>
                    <a:pt x="76" y="42"/>
                    <a:pt x="77" y="43"/>
                  </a:cubicBezTo>
                  <a:cubicBezTo>
                    <a:pt x="78" y="44"/>
                    <a:pt x="78" y="44"/>
                    <a:pt x="79" y="44"/>
                  </a:cubicBezTo>
                  <a:cubicBezTo>
                    <a:pt x="80" y="45"/>
                    <a:pt x="83" y="46"/>
                    <a:pt x="81" y="46"/>
                  </a:cubicBezTo>
                  <a:cubicBezTo>
                    <a:pt x="79" y="47"/>
                    <a:pt x="77" y="45"/>
                    <a:pt x="76" y="44"/>
                  </a:cubicBezTo>
                  <a:cubicBezTo>
                    <a:pt x="73" y="41"/>
                    <a:pt x="72" y="35"/>
                    <a:pt x="67" y="35"/>
                  </a:cubicBezTo>
                  <a:cubicBezTo>
                    <a:pt x="64" y="35"/>
                    <a:pt x="62" y="37"/>
                    <a:pt x="60" y="36"/>
                  </a:cubicBezTo>
                  <a:cubicBezTo>
                    <a:pt x="59" y="35"/>
                    <a:pt x="59" y="34"/>
                    <a:pt x="57" y="34"/>
                  </a:cubicBezTo>
                  <a:cubicBezTo>
                    <a:pt x="56" y="35"/>
                    <a:pt x="56" y="36"/>
                    <a:pt x="56" y="37"/>
                  </a:cubicBezTo>
                  <a:cubicBezTo>
                    <a:pt x="55" y="39"/>
                    <a:pt x="55" y="40"/>
                    <a:pt x="55" y="43"/>
                  </a:cubicBezTo>
                  <a:cubicBezTo>
                    <a:pt x="55" y="44"/>
                    <a:pt x="57" y="47"/>
                    <a:pt x="56" y="47"/>
                  </a:cubicBezTo>
                  <a:cubicBezTo>
                    <a:pt x="55" y="46"/>
                    <a:pt x="55" y="46"/>
                    <a:pt x="55" y="45"/>
                  </a:cubicBezTo>
                  <a:cubicBezTo>
                    <a:pt x="54" y="44"/>
                    <a:pt x="53" y="45"/>
                    <a:pt x="53" y="44"/>
                  </a:cubicBezTo>
                  <a:cubicBezTo>
                    <a:pt x="52" y="44"/>
                    <a:pt x="52" y="42"/>
                    <a:pt x="51" y="43"/>
                  </a:cubicBezTo>
                  <a:cubicBezTo>
                    <a:pt x="49" y="44"/>
                    <a:pt x="54" y="50"/>
                    <a:pt x="50" y="50"/>
                  </a:cubicBezTo>
                  <a:cubicBezTo>
                    <a:pt x="49" y="50"/>
                    <a:pt x="46" y="48"/>
                    <a:pt x="46" y="48"/>
                  </a:cubicBezTo>
                  <a:cubicBezTo>
                    <a:pt x="46" y="46"/>
                    <a:pt x="49" y="47"/>
                    <a:pt x="48" y="45"/>
                  </a:cubicBezTo>
                  <a:cubicBezTo>
                    <a:pt x="48" y="44"/>
                    <a:pt x="47" y="43"/>
                    <a:pt x="46" y="42"/>
                  </a:cubicBezTo>
                  <a:cubicBezTo>
                    <a:pt x="46" y="42"/>
                    <a:pt x="46" y="41"/>
                    <a:pt x="46" y="40"/>
                  </a:cubicBezTo>
                  <a:cubicBezTo>
                    <a:pt x="45" y="39"/>
                    <a:pt x="42" y="40"/>
                    <a:pt x="41" y="40"/>
                  </a:cubicBezTo>
                  <a:cubicBezTo>
                    <a:pt x="40" y="41"/>
                    <a:pt x="38" y="41"/>
                    <a:pt x="37" y="41"/>
                  </a:cubicBezTo>
                  <a:cubicBezTo>
                    <a:pt x="34" y="41"/>
                    <a:pt x="32" y="41"/>
                    <a:pt x="30" y="42"/>
                  </a:cubicBezTo>
                  <a:cubicBezTo>
                    <a:pt x="29" y="42"/>
                    <a:pt x="27" y="43"/>
                    <a:pt x="28" y="45"/>
                  </a:cubicBezTo>
                  <a:cubicBezTo>
                    <a:pt x="28" y="45"/>
                    <a:pt x="29" y="44"/>
                    <a:pt x="29" y="46"/>
                  </a:cubicBezTo>
                  <a:cubicBezTo>
                    <a:pt x="29" y="47"/>
                    <a:pt x="27" y="47"/>
                    <a:pt x="27" y="47"/>
                  </a:cubicBezTo>
                  <a:cubicBezTo>
                    <a:pt x="26" y="48"/>
                    <a:pt x="26" y="51"/>
                    <a:pt x="27" y="52"/>
                  </a:cubicBezTo>
                  <a:cubicBezTo>
                    <a:pt x="28" y="52"/>
                    <a:pt x="30" y="52"/>
                    <a:pt x="31" y="52"/>
                  </a:cubicBezTo>
                  <a:cubicBezTo>
                    <a:pt x="33" y="52"/>
                    <a:pt x="32" y="52"/>
                    <a:pt x="31" y="53"/>
                  </a:cubicBezTo>
                  <a:cubicBezTo>
                    <a:pt x="31" y="54"/>
                    <a:pt x="31" y="55"/>
                    <a:pt x="29" y="55"/>
                  </a:cubicBezTo>
                  <a:cubicBezTo>
                    <a:pt x="29" y="57"/>
                    <a:pt x="29" y="60"/>
                    <a:pt x="29" y="62"/>
                  </a:cubicBezTo>
                  <a:cubicBezTo>
                    <a:pt x="30" y="65"/>
                    <a:pt x="28" y="66"/>
                    <a:pt x="27" y="68"/>
                  </a:cubicBezTo>
                  <a:cubicBezTo>
                    <a:pt x="27" y="69"/>
                    <a:pt x="26" y="70"/>
                    <a:pt x="26" y="71"/>
                  </a:cubicBezTo>
                  <a:cubicBezTo>
                    <a:pt x="26" y="72"/>
                    <a:pt x="26" y="74"/>
                    <a:pt x="26" y="74"/>
                  </a:cubicBezTo>
                  <a:cubicBezTo>
                    <a:pt x="25" y="76"/>
                    <a:pt x="22" y="74"/>
                    <a:pt x="20" y="75"/>
                  </a:cubicBezTo>
                  <a:cubicBezTo>
                    <a:pt x="20" y="76"/>
                    <a:pt x="19" y="79"/>
                    <a:pt x="20" y="80"/>
                  </a:cubicBezTo>
                  <a:cubicBezTo>
                    <a:pt x="21" y="82"/>
                    <a:pt x="23" y="81"/>
                    <a:pt x="25" y="82"/>
                  </a:cubicBezTo>
                  <a:cubicBezTo>
                    <a:pt x="27" y="82"/>
                    <a:pt x="26" y="84"/>
                    <a:pt x="26" y="85"/>
                  </a:cubicBezTo>
                  <a:cubicBezTo>
                    <a:pt x="26" y="88"/>
                    <a:pt x="25" y="88"/>
                    <a:pt x="23" y="90"/>
                  </a:cubicBezTo>
                  <a:cubicBezTo>
                    <a:pt x="22" y="91"/>
                    <a:pt x="20" y="93"/>
                    <a:pt x="20" y="94"/>
                  </a:cubicBezTo>
                  <a:cubicBezTo>
                    <a:pt x="20" y="96"/>
                    <a:pt x="23" y="97"/>
                    <a:pt x="20" y="98"/>
                  </a:cubicBezTo>
                  <a:cubicBezTo>
                    <a:pt x="18" y="99"/>
                    <a:pt x="16" y="100"/>
                    <a:pt x="14" y="100"/>
                  </a:cubicBezTo>
                  <a:cubicBezTo>
                    <a:pt x="12" y="100"/>
                    <a:pt x="11" y="99"/>
                    <a:pt x="8" y="100"/>
                  </a:cubicBezTo>
                  <a:cubicBezTo>
                    <a:pt x="7" y="100"/>
                    <a:pt x="5" y="100"/>
                    <a:pt x="5" y="102"/>
                  </a:cubicBezTo>
                  <a:cubicBezTo>
                    <a:pt x="4" y="104"/>
                    <a:pt x="7" y="107"/>
                    <a:pt x="8" y="109"/>
                  </a:cubicBezTo>
                  <a:cubicBezTo>
                    <a:pt x="9" y="111"/>
                    <a:pt x="11" y="114"/>
                    <a:pt x="10" y="116"/>
                  </a:cubicBezTo>
                  <a:cubicBezTo>
                    <a:pt x="9" y="117"/>
                    <a:pt x="7" y="118"/>
                    <a:pt x="7" y="119"/>
                  </a:cubicBezTo>
                  <a:cubicBezTo>
                    <a:pt x="7" y="121"/>
                    <a:pt x="9" y="121"/>
                    <a:pt x="8" y="123"/>
                  </a:cubicBezTo>
                  <a:cubicBezTo>
                    <a:pt x="8" y="123"/>
                    <a:pt x="7" y="123"/>
                    <a:pt x="6" y="124"/>
                  </a:cubicBezTo>
                  <a:cubicBezTo>
                    <a:pt x="6" y="124"/>
                    <a:pt x="6" y="124"/>
                    <a:pt x="6" y="125"/>
                  </a:cubicBezTo>
                  <a:cubicBezTo>
                    <a:pt x="6" y="125"/>
                    <a:pt x="4" y="125"/>
                    <a:pt x="4" y="126"/>
                  </a:cubicBezTo>
                  <a:cubicBezTo>
                    <a:pt x="3" y="128"/>
                    <a:pt x="6" y="127"/>
                    <a:pt x="7" y="129"/>
                  </a:cubicBezTo>
                  <a:cubicBezTo>
                    <a:pt x="8" y="130"/>
                    <a:pt x="6" y="133"/>
                    <a:pt x="5" y="135"/>
                  </a:cubicBezTo>
                  <a:cubicBezTo>
                    <a:pt x="7" y="135"/>
                    <a:pt x="9" y="137"/>
                    <a:pt x="10" y="139"/>
                  </a:cubicBezTo>
                  <a:cubicBezTo>
                    <a:pt x="10" y="140"/>
                    <a:pt x="10" y="141"/>
                    <a:pt x="11" y="142"/>
                  </a:cubicBezTo>
                  <a:cubicBezTo>
                    <a:pt x="11" y="143"/>
                    <a:pt x="12" y="143"/>
                    <a:pt x="13" y="145"/>
                  </a:cubicBezTo>
                  <a:cubicBezTo>
                    <a:pt x="13" y="146"/>
                    <a:pt x="13" y="147"/>
                    <a:pt x="12" y="148"/>
                  </a:cubicBezTo>
                  <a:cubicBezTo>
                    <a:pt x="12" y="148"/>
                    <a:pt x="11" y="149"/>
                    <a:pt x="11" y="149"/>
                  </a:cubicBezTo>
                  <a:cubicBezTo>
                    <a:pt x="11" y="150"/>
                    <a:pt x="10" y="150"/>
                    <a:pt x="10" y="151"/>
                  </a:cubicBezTo>
                  <a:cubicBezTo>
                    <a:pt x="10" y="151"/>
                    <a:pt x="10" y="152"/>
                    <a:pt x="9" y="152"/>
                  </a:cubicBezTo>
                  <a:cubicBezTo>
                    <a:pt x="7" y="154"/>
                    <a:pt x="6" y="153"/>
                    <a:pt x="4" y="155"/>
                  </a:cubicBezTo>
                  <a:cubicBezTo>
                    <a:pt x="3" y="156"/>
                    <a:pt x="2" y="158"/>
                    <a:pt x="1" y="160"/>
                  </a:cubicBezTo>
                  <a:cubicBezTo>
                    <a:pt x="0" y="163"/>
                    <a:pt x="1" y="164"/>
                    <a:pt x="3" y="166"/>
                  </a:cubicBezTo>
                  <a:cubicBezTo>
                    <a:pt x="4" y="168"/>
                    <a:pt x="4" y="170"/>
                    <a:pt x="2" y="172"/>
                  </a:cubicBezTo>
                  <a:cubicBezTo>
                    <a:pt x="4" y="173"/>
                    <a:pt x="5" y="174"/>
                    <a:pt x="6" y="175"/>
                  </a:cubicBezTo>
                  <a:cubicBezTo>
                    <a:pt x="8" y="175"/>
                    <a:pt x="10" y="174"/>
                    <a:pt x="11" y="174"/>
                  </a:cubicBezTo>
                  <a:cubicBezTo>
                    <a:pt x="13" y="174"/>
                    <a:pt x="15" y="174"/>
                    <a:pt x="16" y="175"/>
                  </a:cubicBezTo>
                  <a:cubicBezTo>
                    <a:pt x="17" y="176"/>
                    <a:pt x="17" y="177"/>
                    <a:pt x="18" y="178"/>
                  </a:cubicBezTo>
                  <a:cubicBezTo>
                    <a:pt x="18" y="179"/>
                    <a:pt x="19" y="181"/>
                    <a:pt x="20" y="182"/>
                  </a:cubicBezTo>
                  <a:cubicBezTo>
                    <a:pt x="21" y="183"/>
                    <a:pt x="23" y="183"/>
                    <a:pt x="24" y="183"/>
                  </a:cubicBezTo>
                  <a:cubicBezTo>
                    <a:pt x="26" y="184"/>
                    <a:pt x="27" y="184"/>
                    <a:pt x="29" y="184"/>
                  </a:cubicBezTo>
                  <a:cubicBezTo>
                    <a:pt x="30" y="184"/>
                    <a:pt x="34" y="184"/>
                    <a:pt x="34" y="183"/>
                  </a:cubicBezTo>
                  <a:cubicBezTo>
                    <a:pt x="35" y="184"/>
                    <a:pt x="36" y="185"/>
                    <a:pt x="37" y="186"/>
                  </a:cubicBezTo>
                  <a:cubicBezTo>
                    <a:pt x="39" y="187"/>
                    <a:pt x="40" y="187"/>
                    <a:pt x="42" y="187"/>
                  </a:cubicBezTo>
                  <a:cubicBezTo>
                    <a:pt x="43" y="186"/>
                    <a:pt x="44" y="187"/>
                    <a:pt x="46" y="188"/>
                  </a:cubicBezTo>
                  <a:cubicBezTo>
                    <a:pt x="46" y="188"/>
                    <a:pt x="49" y="188"/>
                    <a:pt x="49" y="189"/>
                  </a:cubicBezTo>
                  <a:cubicBezTo>
                    <a:pt x="49" y="190"/>
                    <a:pt x="48" y="191"/>
                    <a:pt x="48" y="192"/>
                  </a:cubicBezTo>
                  <a:cubicBezTo>
                    <a:pt x="47" y="194"/>
                    <a:pt x="46" y="194"/>
                    <a:pt x="45" y="196"/>
                  </a:cubicBezTo>
                  <a:cubicBezTo>
                    <a:pt x="44" y="197"/>
                    <a:pt x="42" y="198"/>
                    <a:pt x="42" y="199"/>
                  </a:cubicBezTo>
                  <a:cubicBezTo>
                    <a:pt x="41" y="200"/>
                    <a:pt x="42" y="201"/>
                    <a:pt x="42" y="202"/>
                  </a:cubicBezTo>
                  <a:cubicBezTo>
                    <a:pt x="42" y="202"/>
                    <a:pt x="41" y="203"/>
                    <a:pt x="41" y="204"/>
                  </a:cubicBezTo>
                  <a:cubicBezTo>
                    <a:pt x="40" y="205"/>
                    <a:pt x="40" y="206"/>
                    <a:pt x="40" y="208"/>
                  </a:cubicBezTo>
                  <a:cubicBezTo>
                    <a:pt x="40" y="210"/>
                    <a:pt x="36" y="214"/>
                    <a:pt x="37" y="216"/>
                  </a:cubicBezTo>
                  <a:cubicBezTo>
                    <a:pt x="39" y="217"/>
                    <a:pt x="36" y="222"/>
                    <a:pt x="36" y="223"/>
                  </a:cubicBezTo>
                  <a:cubicBezTo>
                    <a:pt x="36" y="224"/>
                    <a:pt x="36" y="226"/>
                    <a:pt x="36" y="227"/>
                  </a:cubicBezTo>
                  <a:cubicBezTo>
                    <a:pt x="36" y="227"/>
                    <a:pt x="39" y="229"/>
                    <a:pt x="38" y="230"/>
                  </a:cubicBezTo>
                  <a:cubicBezTo>
                    <a:pt x="38" y="230"/>
                    <a:pt x="38" y="230"/>
                    <a:pt x="38" y="230"/>
                  </a:cubicBezTo>
                  <a:cubicBezTo>
                    <a:pt x="39" y="230"/>
                    <a:pt x="39" y="230"/>
                    <a:pt x="40" y="230"/>
                  </a:cubicBezTo>
                  <a:close/>
                  <a:moveTo>
                    <a:pt x="26" y="40"/>
                  </a:moveTo>
                  <a:cubicBezTo>
                    <a:pt x="25" y="40"/>
                    <a:pt x="24" y="40"/>
                    <a:pt x="25" y="41"/>
                  </a:cubicBezTo>
                  <a:cubicBezTo>
                    <a:pt x="26" y="41"/>
                    <a:pt x="28" y="41"/>
                    <a:pt x="28" y="40"/>
                  </a:cubicBezTo>
                  <a:cubicBezTo>
                    <a:pt x="28" y="40"/>
                    <a:pt x="26" y="40"/>
                    <a:pt x="26" y="40"/>
                  </a:cubicBezTo>
                  <a:cubicBezTo>
                    <a:pt x="25" y="40"/>
                    <a:pt x="26" y="40"/>
                    <a:pt x="26" y="40"/>
                  </a:cubicBezTo>
                  <a:close/>
                  <a:moveTo>
                    <a:pt x="32" y="40"/>
                  </a:moveTo>
                  <a:cubicBezTo>
                    <a:pt x="33" y="40"/>
                    <a:pt x="36" y="40"/>
                    <a:pt x="35" y="39"/>
                  </a:cubicBezTo>
                  <a:cubicBezTo>
                    <a:pt x="33" y="38"/>
                    <a:pt x="31" y="39"/>
                    <a:pt x="29" y="40"/>
                  </a:cubicBezTo>
                  <a:cubicBezTo>
                    <a:pt x="30" y="40"/>
                    <a:pt x="32" y="40"/>
                    <a:pt x="32" y="40"/>
                  </a:cubicBezTo>
                  <a:close/>
                  <a:moveTo>
                    <a:pt x="39" y="38"/>
                  </a:moveTo>
                  <a:cubicBezTo>
                    <a:pt x="39" y="38"/>
                    <a:pt x="37" y="38"/>
                    <a:pt x="37" y="39"/>
                  </a:cubicBezTo>
                  <a:cubicBezTo>
                    <a:pt x="38" y="39"/>
                    <a:pt x="42" y="38"/>
                    <a:pt x="43" y="38"/>
                  </a:cubicBezTo>
                  <a:cubicBezTo>
                    <a:pt x="42" y="37"/>
                    <a:pt x="40" y="38"/>
                    <a:pt x="39" y="38"/>
                  </a:cubicBezTo>
                  <a:cubicBezTo>
                    <a:pt x="39" y="38"/>
                    <a:pt x="40" y="38"/>
                    <a:pt x="39" y="38"/>
                  </a:cubicBezTo>
                  <a:close/>
                </a:path>
              </a:pathLst>
            </a:custGeom>
            <a:grpFill/>
            <a:ln w="3175" cap="rnd">
              <a:solidFill>
                <a:srgbClr val="C8C9C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0" name="Freeform 45">
              <a:extLst>
                <a:ext uri="{FF2B5EF4-FFF2-40B4-BE49-F238E27FC236}">
                  <a16:creationId xmlns:a16="http://schemas.microsoft.com/office/drawing/2014/main" id="{205DD88D-9FDD-7899-5518-6E6AAA2DA1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83775" y="1487488"/>
              <a:ext cx="898525" cy="1833562"/>
            </a:xfrm>
            <a:custGeom>
              <a:avLst/>
              <a:gdLst>
                <a:gd name="T0" fmla="*/ 148 w 236"/>
                <a:gd name="T1" fmla="*/ 452 h 481"/>
                <a:gd name="T2" fmla="*/ 134 w 236"/>
                <a:gd name="T3" fmla="*/ 459 h 481"/>
                <a:gd name="T4" fmla="*/ 125 w 236"/>
                <a:gd name="T5" fmla="*/ 463 h 481"/>
                <a:gd name="T6" fmla="*/ 100 w 236"/>
                <a:gd name="T7" fmla="*/ 467 h 481"/>
                <a:gd name="T8" fmla="*/ 80 w 236"/>
                <a:gd name="T9" fmla="*/ 474 h 481"/>
                <a:gd name="T10" fmla="*/ 70 w 236"/>
                <a:gd name="T11" fmla="*/ 475 h 481"/>
                <a:gd name="T12" fmla="*/ 62 w 236"/>
                <a:gd name="T13" fmla="*/ 462 h 481"/>
                <a:gd name="T14" fmla="*/ 47 w 236"/>
                <a:gd name="T15" fmla="*/ 453 h 481"/>
                <a:gd name="T16" fmla="*/ 38 w 236"/>
                <a:gd name="T17" fmla="*/ 445 h 481"/>
                <a:gd name="T18" fmla="*/ 40 w 236"/>
                <a:gd name="T19" fmla="*/ 425 h 481"/>
                <a:gd name="T20" fmla="*/ 40 w 236"/>
                <a:gd name="T21" fmla="*/ 414 h 481"/>
                <a:gd name="T22" fmla="*/ 38 w 236"/>
                <a:gd name="T23" fmla="*/ 400 h 481"/>
                <a:gd name="T24" fmla="*/ 36 w 236"/>
                <a:gd name="T25" fmla="*/ 379 h 481"/>
                <a:gd name="T26" fmla="*/ 32 w 236"/>
                <a:gd name="T27" fmla="*/ 360 h 481"/>
                <a:gd name="T28" fmla="*/ 39 w 236"/>
                <a:gd name="T29" fmla="*/ 341 h 481"/>
                <a:gd name="T30" fmla="*/ 56 w 236"/>
                <a:gd name="T31" fmla="*/ 330 h 481"/>
                <a:gd name="T32" fmla="*/ 69 w 236"/>
                <a:gd name="T33" fmla="*/ 315 h 481"/>
                <a:gd name="T34" fmla="*/ 87 w 236"/>
                <a:gd name="T35" fmla="*/ 295 h 481"/>
                <a:gd name="T36" fmla="*/ 95 w 236"/>
                <a:gd name="T37" fmla="*/ 282 h 481"/>
                <a:gd name="T38" fmla="*/ 108 w 236"/>
                <a:gd name="T39" fmla="*/ 265 h 481"/>
                <a:gd name="T40" fmla="*/ 112 w 236"/>
                <a:gd name="T41" fmla="*/ 253 h 481"/>
                <a:gd name="T42" fmla="*/ 110 w 236"/>
                <a:gd name="T43" fmla="*/ 235 h 481"/>
                <a:gd name="T44" fmla="*/ 102 w 236"/>
                <a:gd name="T45" fmla="*/ 218 h 481"/>
                <a:gd name="T46" fmla="*/ 90 w 236"/>
                <a:gd name="T47" fmla="*/ 217 h 481"/>
                <a:gd name="T48" fmla="*/ 83 w 236"/>
                <a:gd name="T49" fmla="*/ 190 h 481"/>
                <a:gd name="T50" fmla="*/ 81 w 236"/>
                <a:gd name="T51" fmla="*/ 152 h 481"/>
                <a:gd name="T52" fmla="*/ 80 w 236"/>
                <a:gd name="T53" fmla="*/ 119 h 481"/>
                <a:gd name="T54" fmla="*/ 59 w 236"/>
                <a:gd name="T55" fmla="*/ 91 h 481"/>
                <a:gd name="T56" fmla="*/ 35 w 236"/>
                <a:gd name="T57" fmla="*/ 74 h 481"/>
                <a:gd name="T58" fmla="*/ 32 w 236"/>
                <a:gd name="T59" fmla="*/ 56 h 481"/>
                <a:gd name="T60" fmla="*/ 52 w 236"/>
                <a:gd name="T61" fmla="*/ 62 h 481"/>
                <a:gd name="T62" fmla="*/ 80 w 236"/>
                <a:gd name="T63" fmla="*/ 78 h 481"/>
                <a:gd name="T64" fmla="*/ 107 w 236"/>
                <a:gd name="T65" fmla="*/ 83 h 481"/>
                <a:gd name="T66" fmla="*/ 123 w 236"/>
                <a:gd name="T67" fmla="*/ 58 h 481"/>
                <a:gd name="T68" fmla="*/ 132 w 236"/>
                <a:gd name="T69" fmla="*/ 19 h 481"/>
                <a:gd name="T70" fmla="*/ 166 w 236"/>
                <a:gd name="T71" fmla="*/ 5 h 481"/>
                <a:gd name="T72" fmla="*/ 192 w 236"/>
                <a:gd name="T73" fmla="*/ 35 h 481"/>
                <a:gd name="T74" fmla="*/ 178 w 236"/>
                <a:gd name="T75" fmla="*/ 99 h 481"/>
                <a:gd name="T76" fmla="*/ 204 w 236"/>
                <a:gd name="T77" fmla="*/ 140 h 481"/>
                <a:gd name="T78" fmla="*/ 198 w 236"/>
                <a:gd name="T79" fmla="*/ 199 h 481"/>
                <a:gd name="T80" fmla="*/ 202 w 236"/>
                <a:gd name="T81" fmla="*/ 234 h 481"/>
                <a:gd name="T82" fmla="*/ 199 w 236"/>
                <a:gd name="T83" fmla="*/ 257 h 481"/>
                <a:gd name="T84" fmla="*/ 205 w 236"/>
                <a:gd name="T85" fmla="*/ 283 h 481"/>
                <a:gd name="T86" fmla="*/ 216 w 236"/>
                <a:gd name="T87" fmla="*/ 298 h 481"/>
                <a:gd name="T88" fmla="*/ 216 w 236"/>
                <a:gd name="T89" fmla="*/ 330 h 481"/>
                <a:gd name="T90" fmla="*/ 234 w 236"/>
                <a:gd name="T91" fmla="*/ 359 h 481"/>
                <a:gd name="T92" fmla="*/ 203 w 236"/>
                <a:gd name="T93" fmla="*/ 405 h 481"/>
                <a:gd name="T94" fmla="*/ 179 w 236"/>
                <a:gd name="T95" fmla="*/ 434 h 481"/>
                <a:gd name="T96" fmla="*/ 2 w 236"/>
                <a:gd name="T97" fmla="*/ 464 h 481"/>
                <a:gd name="T98" fmla="*/ 11 w 236"/>
                <a:gd name="T99" fmla="*/ 469 h 481"/>
                <a:gd name="T100" fmla="*/ 15 w 236"/>
                <a:gd name="T101" fmla="*/ 462 h 481"/>
                <a:gd name="T102" fmla="*/ 57 w 236"/>
                <a:gd name="T103" fmla="*/ 471 h 481"/>
                <a:gd name="T104" fmla="*/ 58 w 236"/>
                <a:gd name="T105" fmla="*/ 468 h 481"/>
                <a:gd name="T106" fmla="*/ 106 w 236"/>
                <a:gd name="T107" fmla="*/ 259 h 481"/>
                <a:gd name="T108" fmla="*/ 35 w 236"/>
                <a:gd name="T109" fmla="*/ 344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36" h="481">
                  <a:moveTo>
                    <a:pt x="163" y="452"/>
                  </a:moveTo>
                  <a:cubicBezTo>
                    <a:pt x="162" y="450"/>
                    <a:pt x="162" y="451"/>
                    <a:pt x="161" y="452"/>
                  </a:cubicBezTo>
                  <a:cubicBezTo>
                    <a:pt x="161" y="452"/>
                    <a:pt x="160" y="455"/>
                    <a:pt x="160" y="453"/>
                  </a:cubicBezTo>
                  <a:cubicBezTo>
                    <a:pt x="158" y="454"/>
                    <a:pt x="159" y="454"/>
                    <a:pt x="157" y="454"/>
                  </a:cubicBezTo>
                  <a:cubicBezTo>
                    <a:pt x="156" y="454"/>
                    <a:pt x="156" y="455"/>
                    <a:pt x="156" y="455"/>
                  </a:cubicBezTo>
                  <a:cubicBezTo>
                    <a:pt x="155" y="455"/>
                    <a:pt x="154" y="454"/>
                    <a:pt x="153" y="454"/>
                  </a:cubicBezTo>
                  <a:cubicBezTo>
                    <a:pt x="152" y="453"/>
                    <a:pt x="150" y="452"/>
                    <a:pt x="148" y="452"/>
                  </a:cubicBezTo>
                  <a:cubicBezTo>
                    <a:pt x="147" y="453"/>
                    <a:pt x="146" y="454"/>
                    <a:pt x="146" y="456"/>
                  </a:cubicBezTo>
                  <a:cubicBezTo>
                    <a:pt x="145" y="455"/>
                    <a:pt x="144" y="456"/>
                    <a:pt x="143" y="455"/>
                  </a:cubicBezTo>
                  <a:cubicBezTo>
                    <a:pt x="143" y="454"/>
                    <a:pt x="141" y="457"/>
                    <a:pt x="140" y="457"/>
                  </a:cubicBezTo>
                  <a:cubicBezTo>
                    <a:pt x="140" y="457"/>
                    <a:pt x="139" y="456"/>
                    <a:pt x="138" y="456"/>
                  </a:cubicBezTo>
                  <a:cubicBezTo>
                    <a:pt x="138" y="457"/>
                    <a:pt x="138" y="458"/>
                    <a:pt x="137" y="458"/>
                  </a:cubicBezTo>
                  <a:cubicBezTo>
                    <a:pt x="137" y="458"/>
                    <a:pt x="137" y="457"/>
                    <a:pt x="136" y="456"/>
                  </a:cubicBezTo>
                  <a:cubicBezTo>
                    <a:pt x="135" y="456"/>
                    <a:pt x="134" y="458"/>
                    <a:pt x="134" y="459"/>
                  </a:cubicBezTo>
                  <a:cubicBezTo>
                    <a:pt x="134" y="458"/>
                    <a:pt x="133" y="457"/>
                    <a:pt x="132" y="457"/>
                  </a:cubicBezTo>
                  <a:cubicBezTo>
                    <a:pt x="131" y="457"/>
                    <a:pt x="131" y="458"/>
                    <a:pt x="129" y="457"/>
                  </a:cubicBezTo>
                  <a:cubicBezTo>
                    <a:pt x="128" y="457"/>
                    <a:pt x="127" y="455"/>
                    <a:pt x="126" y="455"/>
                  </a:cubicBezTo>
                  <a:cubicBezTo>
                    <a:pt x="125" y="455"/>
                    <a:pt x="129" y="460"/>
                    <a:pt x="129" y="461"/>
                  </a:cubicBezTo>
                  <a:cubicBezTo>
                    <a:pt x="128" y="461"/>
                    <a:pt x="128" y="460"/>
                    <a:pt x="127" y="459"/>
                  </a:cubicBezTo>
                  <a:cubicBezTo>
                    <a:pt x="126" y="459"/>
                    <a:pt x="125" y="458"/>
                    <a:pt x="124" y="458"/>
                  </a:cubicBezTo>
                  <a:cubicBezTo>
                    <a:pt x="123" y="459"/>
                    <a:pt x="126" y="462"/>
                    <a:pt x="125" y="463"/>
                  </a:cubicBezTo>
                  <a:cubicBezTo>
                    <a:pt x="124" y="463"/>
                    <a:pt x="123" y="462"/>
                    <a:pt x="122" y="462"/>
                  </a:cubicBezTo>
                  <a:cubicBezTo>
                    <a:pt x="121" y="462"/>
                    <a:pt x="120" y="464"/>
                    <a:pt x="119" y="465"/>
                  </a:cubicBezTo>
                  <a:cubicBezTo>
                    <a:pt x="118" y="465"/>
                    <a:pt x="117" y="464"/>
                    <a:pt x="115" y="464"/>
                  </a:cubicBezTo>
                  <a:cubicBezTo>
                    <a:pt x="113" y="464"/>
                    <a:pt x="111" y="467"/>
                    <a:pt x="108" y="465"/>
                  </a:cubicBezTo>
                  <a:cubicBezTo>
                    <a:pt x="108" y="466"/>
                    <a:pt x="108" y="466"/>
                    <a:pt x="108" y="467"/>
                  </a:cubicBezTo>
                  <a:cubicBezTo>
                    <a:pt x="106" y="467"/>
                    <a:pt x="104" y="468"/>
                    <a:pt x="104" y="466"/>
                  </a:cubicBezTo>
                  <a:cubicBezTo>
                    <a:pt x="103" y="467"/>
                    <a:pt x="101" y="469"/>
                    <a:pt x="100" y="467"/>
                  </a:cubicBezTo>
                  <a:cubicBezTo>
                    <a:pt x="99" y="468"/>
                    <a:pt x="98" y="475"/>
                    <a:pt x="97" y="472"/>
                  </a:cubicBezTo>
                  <a:cubicBezTo>
                    <a:pt x="93" y="474"/>
                    <a:pt x="96" y="471"/>
                    <a:pt x="94" y="470"/>
                  </a:cubicBezTo>
                  <a:cubicBezTo>
                    <a:pt x="93" y="470"/>
                    <a:pt x="92" y="473"/>
                    <a:pt x="90" y="472"/>
                  </a:cubicBezTo>
                  <a:cubicBezTo>
                    <a:pt x="90" y="473"/>
                    <a:pt x="88" y="472"/>
                    <a:pt x="87" y="473"/>
                  </a:cubicBezTo>
                  <a:cubicBezTo>
                    <a:pt x="86" y="474"/>
                    <a:pt x="87" y="475"/>
                    <a:pt x="85" y="475"/>
                  </a:cubicBezTo>
                  <a:cubicBezTo>
                    <a:pt x="84" y="475"/>
                    <a:pt x="83" y="474"/>
                    <a:pt x="82" y="474"/>
                  </a:cubicBezTo>
                  <a:cubicBezTo>
                    <a:pt x="81" y="474"/>
                    <a:pt x="80" y="475"/>
                    <a:pt x="80" y="474"/>
                  </a:cubicBezTo>
                  <a:cubicBezTo>
                    <a:pt x="78" y="474"/>
                    <a:pt x="79" y="473"/>
                    <a:pt x="79" y="471"/>
                  </a:cubicBezTo>
                  <a:cubicBezTo>
                    <a:pt x="78" y="472"/>
                    <a:pt x="77" y="473"/>
                    <a:pt x="76" y="474"/>
                  </a:cubicBezTo>
                  <a:cubicBezTo>
                    <a:pt x="75" y="476"/>
                    <a:pt x="74" y="476"/>
                    <a:pt x="73" y="478"/>
                  </a:cubicBezTo>
                  <a:cubicBezTo>
                    <a:pt x="72" y="480"/>
                    <a:pt x="72" y="480"/>
                    <a:pt x="70" y="480"/>
                  </a:cubicBezTo>
                  <a:cubicBezTo>
                    <a:pt x="69" y="480"/>
                    <a:pt x="67" y="481"/>
                    <a:pt x="67" y="480"/>
                  </a:cubicBezTo>
                  <a:cubicBezTo>
                    <a:pt x="65" y="479"/>
                    <a:pt x="71" y="478"/>
                    <a:pt x="71" y="477"/>
                  </a:cubicBezTo>
                  <a:cubicBezTo>
                    <a:pt x="72" y="476"/>
                    <a:pt x="71" y="476"/>
                    <a:pt x="70" y="475"/>
                  </a:cubicBezTo>
                  <a:cubicBezTo>
                    <a:pt x="70" y="474"/>
                    <a:pt x="72" y="474"/>
                    <a:pt x="73" y="473"/>
                  </a:cubicBezTo>
                  <a:cubicBezTo>
                    <a:pt x="73" y="472"/>
                    <a:pt x="70" y="472"/>
                    <a:pt x="70" y="471"/>
                  </a:cubicBezTo>
                  <a:cubicBezTo>
                    <a:pt x="69" y="471"/>
                    <a:pt x="69" y="467"/>
                    <a:pt x="67" y="470"/>
                  </a:cubicBezTo>
                  <a:cubicBezTo>
                    <a:pt x="66" y="468"/>
                    <a:pt x="66" y="466"/>
                    <a:pt x="67" y="464"/>
                  </a:cubicBezTo>
                  <a:cubicBezTo>
                    <a:pt x="67" y="463"/>
                    <a:pt x="70" y="462"/>
                    <a:pt x="69" y="460"/>
                  </a:cubicBezTo>
                  <a:cubicBezTo>
                    <a:pt x="67" y="462"/>
                    <a:pt x="65" y="463"/>
                    <a:pt x="63" y="464"/>
                  </a:cubicBezTo>
                  <a:cubicBezTo>
                    <a:pt x="61" y="465"/>
                    <a:pt x="59" y="464"/>
                    <a:pt x="62" y="462"/>
                  </a:cubicBezTo>
                  <a:cubicBezTo>
                    <a:pt x="61" y="462"/>
                    <a:pt x="59" y="464"/>
                    <a:pt x="58" y="463"/>
                  </a:cubicBezTo>
                  <a:cubicBezTo>
                    <a:pt x="57" y="461"/>
                    <a:pt x="61" y="460"/>
                    <a:pt x="60" y="458"/>
                  </a:cubicBezTo>
                  <a:cubicBezTo>
                    <a:pt x="59" y="458"/>
                    <a:pt x="58" y="458"/>
                    <a:pt x="57" y="458"/>
                  </a:cubicBezTo>
                  <a:cubicBezTo>
                    <a:pt x="56" y="458"/>
                    <a:pt x="55" y="459"/>
                    <a:pt x="53" y="459"/>
                  </a:cubicBezTo>
                  <a:cubicBezTo>
                    <a:pt x="54" y="457"/>
                    <a:pt x="53" y="457"/>
                    <a:pt x="52" y="456"/>
                  </a:cubicBezTo>
                  <a:cubicBezTo>
                    <a:pt x="51" y="455"/>
                    <a:pt x="51" y="455"/>
                    <a:pt x="49" y="456"/>
                  </a:cubicBezTo>
                  <a:cubicBezTo>
                    <a:pt x="48" y="455"/>
                    <a:pt x="48" y="453"/>
                    <a:pt x="47" y="453"/>
                  </a:cubicBezTo>
                  <a:cubicBezTo>
                    <a:pt x="46" y="452"/>
                    <a:pt x="46" y="453"/>
                    <a:pt x="46" y="452"/>
                  </a:cubicBezTo>
                  <a:cubicBezTo>
                    <a:pt x="46" y="450"/>
                    <a:pt x="44" y="447"/>
                    <a:pt x="42" y="450"/>
                  </a:cubicBezTo>
                  <a:cubicBezTo>
                    <a:pt x="41" y="452"/>
                    <a:pt x="42" y="454"/>
                    <a:pt x="39" y="453"/>
                  </a:cubicBezTo>
                  <a:cubicBezTo>
                    <a:pt x="39" y="453"/>
                    <a:pt x="39" y="452"/>
                    <a:pt x="39" y="451"/>
                  </a:cubicBezTo>
                  <a:cubicBezTo>
                    <a:pt x="39" y="450"/>
                    <a:pt x="37" y="450"/>
                    <a:pt x="37" y="448"/>
                  </a:cubicBezTo>
                  <a:cubicBezTo>
                    <a:pt x="37" y="448"/>
                    <a:pt x="36" y="448"/>
                    <a:pt x="36" y="447"/>
                  </a:cubicBezTo>
                  <a:cubicBezTo>
                    <a:pt x="36" y="446"/>
                    <a:pt x="38" y="447"/>
                    <a:pt x="38" y="445"/>
                  </a:cubicBezTo>
                  <a:cubicBezTo>
                    <a:pt x="38" y="443"/>
                    <a:pt x="36" y="443"/>
                    <a:pt x="36" y="441"/>
                  </a:cubicBezTo>
                  <a:cubicBezTo>
                    <a:pt x="36" y="440"/>
                    <a:pt x="37" y="439"/>
                    <a:pt x="37" y="437"/>
                  </a:cubicBezTo>
                  <a:cubicBezTo>
                    <a:pt x="37" y="437"/>
                    <a:pt x="36" y="436"/>
                    <a:pt x="36" y="436"/>
                  </a:cubicBezTo>
                  <a:cubicBezTo>
                    <a:pt x="35" y="435"/>
                    <a:pt x="35" y="434"/>
                    <a:pt x="35" y="433"/>
                  </a:cubicBezTo>
                  <a:cubicBezTo>
                    <a:pt x="35" y="431"/>
                    <a:pt x="38" y="432"/>
                    <a:pt x="38" y="429"/>
                  </a:cubicBezTo>
                  <a:cubicBezTo>
                    <a:pt x="38" y="428"/>
                    <a:pt x="35" y="426"/>
                    <a:pt x="37" y="426"/>
                  </a:cubicBezTo>
                  <a:cubicBezTo>
                    <a:pt x="37" y="427"/>
                    <a:pt x="40" y="426"/>
                    <a:pt x="40" y="425"/>
                  </a:cubicBezTo>
                  <a:cubicBezTo>
                    <a:pt x="39" y="425"/>
                    <a:pt x="39" y="424"/>
                    <a:pt x="39" y="423"/>
                  </a:cubicBezTo>
                  <a:cubicBezTo>
                    <a:pt x="39" y="423"/>
                    <a:pt x="40" y="423"/>
                    <a:pt x="40" y="423"/>
                  </a:cubicBezTo>
                  <a:cubicBezTo>
                    <a:pt x="40" y="422"/>
                    <a:pt x="40" y="422"/>
                    <a:pt x="40" y="421"/>
                  </a:cubicBezTo>
                  <a:cubicBezTo>
                    <a:pt x="40" y="420"/>
                    <a:pt x="40" y="420"/>
                    <a:pt x="40" y="419"/>
                  </a:cubicBezTo>
                  <a:cubicBezTo>
                    <a:pt x="40" y="419"/>
                    <a:pt x="37" y="416"/>
                    <a:pt x="40" y="416"/>
                  </a:cubicBezTo>
                  <a:cubicBezTo>
                    <a:pt x="39" y="416"/>
                    <a:pt x="38" y="416"/>
                    <a:pt x="38" y="415"/>
                  </a:cubicBezTo>
                  <a:cubicBezTo>
                    <a:pt x="38" y="413"/>
                    <a:pt x="40" y="414"/>
                    <a:pt x="40" y="414"/>
                  </a:cubicBezTo>
                  <a:cubicBezTo>
                    <a:pt x="41" y="413"/>
                    <a:pt x="40" y="413"/>
                    <a:pt x="39" y="412"/>
                  </a:cubicBezTo>
                  <a:cubicBezTo>
                    <a:pt x="39" y="411"/>
                    <a:pt x="40" y="409"/>
                    <a:pt x="41" y="411"/>
                  </a:cubicBezTo>
                  <a:cubicBezTo>
                    <a:pt x="42" y="410"/>
                    <a:pt x="41" y="409"/>
                    <a:pt x="41" y="409"/>
                  </a:cubicBezTo>
                  <a:cubicBezTo>
                    <a:pt x="40" y="408"/>
                    <a:pt x="40" y="409"/>
                    <a:pt x="39" y="409"/>
                  </a:cubicBezTo>
                  <a:cubicBezTo>
                    <a:pt x="39" y="408"/>
                    <a:pt x="39" y="408"/>
                    <a:pt x="39" y="408"/>
                  </a:cubicBezTo>
                  <a:cubicBezTo>
                    <a:pt x="40" y="406"/>
                    <a:pt x="41" y="406"/>
                    <a:pt x="40" y="404"/>
                  </a:cubicBezTo>
                  <a:cubicBezTo>
                    <a:pt x="39" y="403"/>
                    <a:pt x="39" y="401"/>
                    <a:pt x="38" y="400"/>
                  </a:cubicBezTo>
                  <a:cubicBezTo>
                    <a:pt x="38" y="398"/>
                    <a:pt x="37" y="397"/>
                    <a:pt x="36" y="395"/>
                  </a:cubicBezTo>
                  <a:cubicBezTo>
                    <a:pt x="36" y="395"/>
                    <a:pt x="33" y="393"/>
                    <a:pt x="35" y="392"/>
                  </a:cubicBezTo>
                  <a:cubicBezTo>
                    <a:pt x="35" y="392"/>
                    <a:pt x="35" y="392"/>
                    <a:pt x="34" y="392"/>
                  </a:cubicBezTo>
                  <a:cubicBezTo>
                    <a:pt x="35" y="390"/>
                    <a:pt x="35" y="389"/>
                    <a:pt x="35" y="387"/>
                  </a:cubicBezTo>
                  <a:cubicBezTo>
                    <a:pt x="36" y="385"/>
                    <a:pt x="37" y="384"/>
                    <a:pt x="36" y="382"/>
                  </a:cubicBezTo>
                  <a:cubicBezTo>
                    <a:pt x="36" y="382"/>
                    <a:pt x="35" y="383"/>
                    <a:pt x="35" y="383"/>
                  </a:cubicBezTo>
                  <a:cubicBezTo>
                    <a:pt x="35" y="382"/>
                    <a:pt x="36" y="380"/>
                    <a:pt x="36" y="379"/>
                  </a:cubicBezTo>
                  <a:cubicBezTo>
                    <a:pt x="35" y="378"/>
                    <a:pt x="34" y="378"/>
                    <a:pt x="34" y="377"/>
                  </a:cubicBezTo>
                  <a:cubicBezTo>
                    <a:pt x="31" y="379"/>
                    <a:pt x="32" y="374"/>
                    <a:pt x="32" y="372"/>
                  </a:cubicBezTo>
                  <a:cubicBezTo>
                    <a:pt x="32" y="372"/>
                    <a:pt x="33" y="368"/>
                    <a:pt x="33" y="368"/>
                  </a:cubicBezTo>
                  <a:cubicBezTo>
                    <a:pt x="32" y="367"/>
                    <a:pt x="31" y="368"/>
                    <a:pt x="30" y="368"/>
                  </a:cubicBezTo>
                  <a:cubicBezTo>
                    <a:pt x="30" y="367"/>
                    <a:pt x="30" y="365"/>
                    <a:pt x="30" y="364"/>
                  </a:cubicBezTo>
                  <a:cubicBezTo>
                    <a:pt x="31" y="364"/>
                    <a:pt x="32" y="364"/>
                    <a:pt x="32" y="363"/>
                  </a:cubicBezTo>
                  <a:cubicBezTo>
                    <a:pt x="33" y="362"/>
                    <a:pt x="30" y="361"/>
                    <a:pt x="32" y="360"/>
                  </a:cubicBezTo>
                  <a:cubicBezTo>
                    <a:pt x="34" y="361"/>
                    <a:pt x="33" y="357"/>
                    <a:pt x="34" y="356"/>
                  </a:cubicBezTo>
                  <a:cubicBezTo>
                    <a:pt x="37" y="357"/>
                    <a:pt x="37" y="356"/>
                    <a:pt x="38" y="354"/>
                  </a:cubicBezTo>
                  <a:cubicBezTo>
                    <a:pt x="38" y="353"/>
                    <a:pt x="38" y="352"/>
                    <a:pt x="38" y="351"/>
                  </a:cubicBezTo>
                  <a:cubicBezTo>
                    <a:pt x="39" y="350"/>
                    <a:pt x="38" y="349"/>
                    <a:pt x="38" y="348"/>
                  </a:cubicBezTo>
                  <a:cubicBezTo>
                    <a:pt x="39" y="349"/>
                    <a:pt x="42" y="350"/>
                    <a:pt x="43" y="349"/>
                  </a:cubicBezTo>
                  <a:cubicBezTo>
                    <a:pt x="41" y="348"/>
                    <a:pt x="41" y="346"/>
                    <a:pt x="40" y="345"/>
                  </a:cubicBezTo>
                  <a:cubicBezTo>
                    <a:pt x="40" y="344"/>
                    <a:pt x="39" y="341"/>
                    <a:pt x="39" y="341"/>
                  </a:cubicBezTo>
                  <a:cubicBezTo>
                    <a:pt x="40" y="339"/>
                    <a:pt x="41" y="341"/>
                    <a:pt x="42" y="341"/>
                  </a:cubicBezTo>
                  <a:cubicBezTo>
                    <a:pt x="44" y="341"/>
                    <a:pt x="45" y="340"/>
                    <a:pt x="46" y="339"/>
                  </a:cubicBezTo>
                  <a:cubicBezTo>
                    <a:pt x="46" y="340"/>
                    <a:pt x="46" y="343"/>
                    <a:pt x="47" y="344"/>
                  </a:cubicBezTo>
                  <a:cubicBezTo>
                    <a:pt x="49" y="346"/>
                    <a:pt x="49" y="344"/>
                    <a:pt x="49" y="342"/>
                  </a:cubicBezTo>
                  <a:cubicBezTo>
                    <a:pt x="50" y="339"/>
                    <a:pt x="56" y="340"/>
                    <a:pt x="56" y="336"/>
                  </a:cubicBezTo>
                  <a:cubicBezTo>
                    <a:pt x="55" y="334"/>
                    <a:pt x="53" y="332"/>
                    <a:pt x="53" y="330"/>
                  </a:cubicBezTo>
                  <a:cubicBezTo>
                    <a:pt x="53" y="328"/>
                    <a:pt x="55" y="329"/>
                    <a:pt x="56" y="330"/>
                  </a:cubicBezTo>
                  <a:cubicBezTo>
                    <a:pt x="57" y="331"/>
                    <a:pt x="57" y="331"/>
                    <a:pt x="57" y="330"/>
                  </a:cubicBezTo>
                  <a:cubicBezTo>
                    <a:pt x="58" y="328"/>
                    <a:pt x="58" y="327"/>
                    <a:pt x="59" y="325"/>
                  </a:cubicBezTo>
                  <a:cubicBezTo>
                    <a:pt x="59" y="323"/>
                    <a:pt x="60" y="322"/>
                    <a:pt x="61" y="320"/>
                  </a:cubicBezTo>
                  <a:cubicBezTo>
                    <a:pt x="61" y="320"/>
                    <a:pt x="62" y="320"/>
                    <a:pt x="62" y="320"/>
                  </a:cubicBezTo>
                  <a:cubicBezTo>
                    <a:pt x="63" y="321"/>
                    <a:pt x="63" y="323"/>
                    <a:pt x="65" y="322"/>
                  </a:cubicBezTo>
                  <a:cubicBezTo>
                    <a:pt x="66" y="321"/>
                    <a:pt x="66" y="319"/>
                    <a:pt x="66" y="318"/>
                  </a:cubicBezTo>
                  <a:cubicBezTo>
                    <a:pt x="67" y="318"/>
                    <a:pt x="69" y="316"/>
                    <a:pt x="69" y="315"/>
                  </a:cubicBezTo>
                  <a:cubicBezTo>
                    <a:pt x="70" y="314"/>
                    <a:pt x="70" y="313"/>
                    <a:pt x="72" y="312"/>
                  </a:cubicBezTo>
                  <a:cubicBezTo>
                    <a:pt x="72" y="312"/>
                    <a:pt x="75" y="311"/>
                    <a:pt x="76" y="311"/>
                  </a:cubicBezTo>
                  <a:cubicBezTo>
                    <a:pt x="77" y="309"/>
                    <a:pt x="75" y="306"/>
                    <a:pt x="76" y="304"/>
                  </a:cubicBezTo>
                  <a:cubicBezTo>
                    <a:pt x="78" y="305"/>
                    <a:pt x="78" y="306"/>
                    <a:pt x="80" y="305"/>
                  </a:cubicBezTo>
                  <a:cubicBezTo>
                    <a:pt x="80" y="304"/>
                    <a:pt x="80" y="303"/>
                    <a:pt x="80" y="302"/>
                  </a:cubicBezTo>
                  <a:cubicBezTo>
                    <a:pt x="81" y="300"/>
                    <a:pt x="82" y="298"/>
                    <a:pt x="84" y="297"/>
                  </a:cubicBezTo>
                  <a:cubicBezTo>
                    <a:pt x="85" y="296"/>
                    <a:pt x="86" y="295"/>
                    <a:pt x="87" y="295"/>
                  </a:cubicBezTo>
                  <a:cubicBezTo>
                    <a:pt x="87" y="294"/>
                    <a:pt x="87" y="293"/>
                    <a:pt x="87" y="292"/>
                  </a:cubicBezTo>
                  <a:cubicBezTo>
                    <a:pt x="87" y="290"/>
                    <a:pt x="89" y="289"/>
                    <a:pt x="90" y="288"/>
                  </a:cubicBezTo>
                  <a:cubicBezTo>
                    <a:pt x="90" y="287"/>
                    <a:pt x="90" y="287"/>
                    <a:pt x="90" y="287"/>
                  </a:cubicBezTo>
                  <a:cubicBezTo>
                    <a:pt x="91" y="286"/>
                    <a:pt x="91" y="287"/>
                    <a:pt x="91" y="286"/>
                  </a:cubicBezTo>
                  <a:cubicBezTo>
                    <a:pt x="92" y="286"/>
                    <a:pt x="93" y="285"/>
                    <a:pt x="93" y="284"/>
                  </a:cubicBezTo>
                  <a:cubicBezTo>
                    <a:pt x="93" y="284"/>
                    <a:pt x="93" y="284"/>
                    <a:pt x="94" y="284"/>
                  </a:cubicBezTo>
                  <a:cubicBezTo>
                    <a:pt x="94" y="283"/>
                    <a:pt x="95" y="283"/>
                    <a:pt x="95" y="282"/>
                  </a:cubicBezTo>
                  <a:cubicBezTo>
                    <a:pt x="95" y="282"/>
                    <a:pt x="95" y="282"/>
                    <a:pt x="95" y="282"/>
                  </a:cubicBezTo>
                  <a:cubicBezTo>
                    <a:pt x="96" y="280"/>
                    <a:pt x="95" y="277"/>
                    <a:pt x="96" y="276"/>
                  </a:cubicBezTo>
                  <a:cubicBezTo>
                    <a:pt x="97" y="275"/>
                    <a:pt x="98" y="275"/>
                    <a:pt x="99" y="274"/>
                  </a:cubicBezTo>
                  <a:cubicBezTo>
                    <a:pt x="99" y="273"/>
                    <a:pt x="99" y="272"/>
                    <a:pt x="100" y="271"/>
                  </a:cubicBezTo>
                  <a:cubicBezTo>
                    <a:pt x="100" y="270"/>
                    <a:pt x="101" y="268"/>
                    <a:pt x="101" y="271"/>
                  </a:cubicBezTo>
                  <a:cubicBezTo>
                    <a:pt x="102" y="270"/>
                    <a:pt x="102" y="269"/>
                    <a:pt x="102" y="268"/>
                  </a:cubicBezTo>
                  <a:cubicBezTo>
                    <a:pt x="104" y="269"/>
                    <a:pt x="107" y="265"/>
                    <a:pt x="108" y="265"/>
                  </a:cubicBezTo>
                  <a:cubicBezTo>
                    <a:pt x="110" y="265"/>
                    <a:pt x="111" y="269"/>
                    <a:pt x="113" y="269"/>
                  </a:cubicBezTo>
                  <a:cubicBezTo>
                    <a:pt x="116" y="269"/>
                    <a:pt x="113" y="265"/>
                    <a:pt x="112" y="264"/>
                  </a:cubicBezTo>
                  <a:cubicBezTo>
                    <a:pt x="112" y="263"/>
                    <a:pt x="111" y="262"/>
                    <a:pt x="112" y="262"/>
                  </a:cubicBezTo>
                  <a:cubicBezTo>
                    <a:pt x="114" y="261"/>
                    <a:pt x="115" y="263"/>
                    <a:pt x="116" y="263"/>
                  </a:cubicBezTo>
                  <a:cubicBezTo>
                    <a:pt x="116" y="262"/>
                    <a:pt x="116" y="261"/>
                    <a:pt x="116" y="261"/>
                  </a:cubicBezTo>
                  <a:cubicBezTo>
                    <a:pt x="116" y="259"/>
                    <a:pt x="115" y="258"/>
                    <a:pt x="114" y="257"/>
                  </a:cubicBezTo>
                  <a:cubicBezTo>
                    <a:pt x="113" y="255"/>
                    <a:pt x="111" y="256"/>
                    <a:pt x="112" y="253"/>
                  </a:cubicBezTo>
                  <a:cubicBezTo>
                    <a:pt x="113" y="252"/>
                    <a:pt x="113" y="252"/>
                    <a:pt x="113" y="250"/>
                  </a:cubicBezTo>
                  <a:cubicBezTo>
                    <a:pt x="113" y="249"/>
                    <a:pt x="113" y="249"/>
                    <a:pt x="113" y="248"/>
                  </a:cubicBezTo>
                  <a:cubicBezTo>
                    <a:pt x="113" y="247"/>
                    <a:pt x="114" y="246"/>
                    <a:pt x="113" y="245"/>
                  </a:cubicBezTo>
                  <a:cubicBezTo>
                    <a:pt x="113" y="244"/>
                    <a:pt x="112" y="244"/>
                    <a:pt x="113" y="243"/>
                  </a:cubicBezTo>
                  <a:cubicBezTo>
                    <a:pt x="114" y="241"/>
                    <a:pt x="116" y="241"/>
                    <a:pt x="114" y="238"/>
                  </a:cubicBezTo>
                  <a:cubicBezTo>
                    <a:pt x="114" y="237"/>
                    <a:pt x="113" y="236"/>
                    <a:pt x="112" y="235"/>
                  </a:cubicBezTo>
                  <a:cubicBezTo>
                    <a:pt x="112" y="235"/>
                    <a:pt x="110" y="235"/>
                    <a:pt x="110" y="235"/>
                  </a:cubicBezTo>
                  <a:cubicBezTo>
                    <a:pt x="110" y="235"/>
                    <a:pt x="110" y="234"/>
                    <a:pt x="110" y="233"/>
                  </a:cubicBezTo>
                  <a:cubicBezTo>
                    <a:pt x="109" y="232"/>
                    <a:pt x="108" y="232"/>
                    <a:pt x="107" y="231"/>
                  </a:cubicBezTo>
                  <a:cubicBezTo>
                    <a:pt x="106" y="231"/>
                    <a:pt x="106" y="230"/>
                    <a:pt x="104" y="230"/>
                  </a:cubicBezTo>
                  <a:cubicBezTo>
                    <a:pt x="104" y="230"/>
                    <a:pt x="103" y="231"/>
                    <a:pt x="102" y="231"/>
                  </a:cubicBezTo>
                  <a:cubicBezTo>
                    <a:pt x="102" y="229"/>
                    <a:pt x="100" y="228"/>
                    <a:pt x="99" y="225"/>
                  </a:cubicBezTo>
                  <a:cubicBezTo>
                    <a:pt x="99" y="224"/>
                    <a:pt x="99" y="223"/>
                    <a:pt x="100" y="222"/>
                  </a:cubicBezTo>
                  <a:cubicBezTo>
                    <a:pt x="100" y="220"/>
                    <a:pt x="101" y="219"/>
                    <a:pt x="102" y="218"/>
                  </a:cubicBezTo>
                  <a:cubicBezTo>
                    <a:pt x="99" y="219"/>
                    <a:pt x="99" y="222"/>
                    <a:pt x="98" y="225"/>
                  </a:cubicBezTo>
                  <a:cubicBezTo>
                    <a:pt x="97" y="224"/>
                    <a:pt x="97" y="224"/>
                    <a:pt x="96" y="224"/>
                  </a:cubicBezTo>
                  <a:cubicBezTo>
                    <a:pt x="96" y="224"/>
                    <a:pt x="96" y="225"/>
                    <a:pt x="96" y="225"/>
                  </a:cubicBezTo>
                  <a:cubicBezTo>
                    <a:pt x="96" y="225"/>
                    <a:pt x="95" y="224"/>
                    <a:pt x="94" y="224"/>
                  </a:cubicBezTo>
                  <a:cubicBezTo>
                    <a:pt x="93" y="224"/>
                    <a:pt x="93" y="224"/>
                    <a:pt x="93" y="225"/>
                  </a:cubicBezTo>
                  <a:cubicBezTo>
                    <a:pt x="92" y="225"/>
                    <a:pt x="92" y="225"/>
                    <a:pt x="92" y="225"/>
                  </a:cubicBezTo>
                  <a:cubicBezTo>
                    <a:pt x="92" y="222"/>
                    <a:pt x="90" y="220"/>
                    <a:pt x="90" y="217"/>
                  </a:cubicBezTo>
                  <a:cubicBezTo>
                    <a:pt x="89" y="215"/>
                    <a:pt x="89" y="214"/>
                    <a:pt x="89" y="213"/>
                  </a:cubicBezTo>
                  <a:cubicBezTo>
                    <a:pt x="88" y="211"/>
                    <a:pt x="87" y="210"/>
                    <a:pt x="87" y="209"/>
                  </a:cubicBezTo>
                  <a:cubicBezTo>
                    <a:pt x="86" y="208"/>
                    <a:pt x="86" y="207"/>
                    <a:pt x="85" y="206"/>
                  </a:cubicBezTo>
                  <a:cubicBezTo>
                    <a:pt x="85" y="206"/>
                    <a:pt x="84" y="206"/>
                    <a:pt x="83" y="205"/>
                  </a:cubicBezTo>
                  <a:cubicBezTo>
                    <a:pt x="82" y="204"/>
                    <a:pt x="82" y="203"/>
                    <a:pt x="82" y="201"/>
                  </a:cubicBezTo>
                  <a:cubicBezTo>
                    <a:pt x="82" y="200"/>
                    <a:pt x="83" y="194"/>
                    <a:pt x="80" y="194"/>
                  </a:cubicBezTo>
                  <a:cubicBezTo>
                    <a:pt x="80" y="192"/>
                    <a:pt x="82" y="191"/>
                    <a:pt x="83" y="190"/>
                  </a:cubicBezTo>
                  <a:cubicBezTo>
                    <a:pt x="85" y="189"/>
                    <a:pt x="86" y="188"/>
                    <a:pt x="86" y="186"/>
                  </a:cubicBezTo>
                  <a:cubicBezTo>
                    <a:pt x="86" y="182"/>
                    <a:pt x="84" y="177"/>
                    <a:pt x="88" y="175"/>
                  </a:cubicBezTo>
                  <a:cubicBezTo>
                    <a:pt x="88" y="172"/>
                    <a:pt x="86" y="169"/>
                    <a:pt x="84" y="167"/>
                  </a:cubicBezTo>
                  <a:cubicBezTo>
                    <a:pt x="82" y="165"/>
                    <a:pt x="82" y="163"/>
                    <a:pt x="81" y="161"/>
                  </a:cubicBezTo>
                  <a:cubicBezTo>
                    <a:pt x="81" y="159"/>
                    <a:pt x="80" y="158"/>
                    <a:pt x="80" y="156"/>
                  </a:cubicBezTo>
                  <a:cubicBezTo>
                    <a:pt x="80" y="156"/>
                    <a:pt x="81" y="154"/>
                    <a:pt x="81" y="154"/>
                  </a:cubicBezTo>
                  <a:cubicBezTo>
                    <a:pt x="81" y="153"/>
                    <a:pt x="80" y="153"/>
                    <a:pt x="81" y="152"/>
                  </a:cubicBezTo>
                  <a:cubicBezTo>
                    <a:pt x="82" y="150"/>
                    <a:pt x="84" y="150"/>
                    <a:pt x="84" y="148"/>
                  </a:cubicBezTo>
                  <a:cubicBezTo>
                    <a:pt x="84" y="148"/>
                    <a:pt x="83" y="145"/>
                    <a:pt x="83" y="144"/>
                  </a:cubicBezTo>
                  <a:cubicBezTo>
                    <a:pt x="82" y="142"/>
                    <a:pt x="80" y="143"/>
                    <a:pt x="79" y="142"/>
                  </a:cubicBezTo>
                  <a:cubicBezTo>
                    <a:pt x="76" y="140"/>
                    <a:pt x="80" y="137"/>
                    <a:pt x="80" y="135"/>
                  </a:cubicBezTo>
                  <a:cubicBezTo>
                    <a:pt x="81" y="133"/>
                    <a:pt x="79" y="132"/>
                    <a:pt x="79" y="130"/>
                  </a:cubicBezTo>
                  <a:cubicBezTo>
                    <a:pt x="78" y="129"/>
                    <a:pt x="78" y="126"/>
                    <a:pt x="78" y="125"/>
                  </a:cubicBezTo>
                  <a:cubicBezTo>
                    <a:pt x="78" y="122"/>
                    <a:pt x="78" y="121"/>
                    <a:pt x="80" y="119"/>
                  </a:cubicBezTo>
                  <a:cubicBezTo>
                    <a:pt x="81" y="118"/>
                    <a:pt x="82" y="117"/>
                    <a:pt x="80" y="115"/>
                  </a:cubicBezTo>
                  <a:cubicBezTo>
                    <a:pt x="79" y="114"/>
                    <a:pt x="78" y="113"/>
                    <a:pt x="77" y="112"/>
                  </a:cubicBezTo>
                  <a:cubicBezTo>
                    <a:pt x="76" y="110"/>
                    <a:pt x="76" y="109"/>
                    <a:pt x="75" y="107"/>
                  </a:cubicBezTo>
                  <a:cubicBezTo>
                    <a:pt x="74" y="108"/>
                    <a:pt x="73" y="107"/>
                    <a:pt x="72" y="108"/>
                  </a:cubicBezTo>
                  <a:cubicBezTo>
                    <a:pt x="72" y="106"/>
                    <a:pt x="72" y="104"/>
                    <a:pt x="71" y="101"/>
                  </a:cubicBezTo>
                  <a:cubicBezTo>
                    <a:pt x="71" y="100"/>
                    <a:pt x="70" y="99"/>
                    <a:pt x="68" y="98"/>
                  </a:cubicBezTo>
                  <a:cubicBezTo>
                    <a:pt x="65" y="95"/>
                    <a:pt x="63" y="93"/>
                    <a:pt x="59" y="91"/>
                  </a:cubicBezTo>
                  <a:cubicBezTo>
                    <a:pt x="58" y="91"/>
                    <a:pt x="56" y="89"/>
                    <a:pt x="55" y="89"/>
                  </a:cubicBezTo>
                  <a:cubicBezTo>
                    <a:pt x="53" y="89"/>
                    <a:pt x="51" y="90"/>
                    <a:pt x="50" y="88"/>
                  </a:cubicBezTo>
                  <a:cubicBezTo>
                    <a:pt x="49" y="87"/>
                    <a:pt x="49" y="85"/>
                    <a:pt x="47" y="84"/>
                  </a:cubicBezTo>
                  <a:cubicBezTo>
                    <a:pt x="46" y="83"/>
                    <a:pt x="44" y="83"/>
                    <a:pt x="43" y="81"/>
                  </a:cubicBezTo>
                  <a:cubicBezTo>
                    <a:pt x="42" y="80"/>
                    <a:pt x="42" y="79"/>
                    <a:pt x="40" y="78"/>
                  </a:cubicBezTo>
                  <a:cubicBezTo>
                    <a:pt x="38" y="77"/>
                    <a:pt x="39" y="76"/>
                    <a:pt x="38" y="74"/>
                  </a:cubicBezTo>
                  <a:cubicBezTo>
                    <a:pt x="37" y="74"/>
                    <a:pt x="36" y="74"/>
                    <a:pt x="35" y="74"/>
                  </a:cubicBezTo>
                  <a:cubicBezTo>
                    <a:pt x="35" y="73"/>
                    <a:pt x="34" y="72"/>
                    <a:pt x="34" y="71"/>
                  </a:cubicBezTo>
                  <a:cubicBezTo>
                    <a:pt x="33" y="70"/>
                    <a:pt x="33" y="69"/>
                    <a:pt x="31" y="68"/>
                  </a:cubicBezTo>
                  <a:cubicBezTo>
                    <a:pt x="30" y="67"/>
                    <a:pt x="27" y="67"/>
                    <a:pt x="28" y="65"/>
                  </a:cubicBezTo>
                  <a:cubicBezTo>
                    <a:pt x="28" y="63"/>
                    <a:pt x="29" y="63"/>
                    <a:pt x="28" y="62"/>
                  </a:cubicBezTo>
                  <a:cubicBezTo>
                    <a:pt x="27" y="60"/>
                    <a:pt x="24" y="59"/>
                    <a:pt x="22" y="59"/>
                  </a:cubicBezTo>
                  <a:cubicBezTo>
                    <a:pt x="23" y="56"/>
                    <a:pt x="24" y="54"/>
                    <a:pt x="27" y="57"/>
                  </a:cubicBezTo>
                  <a:cubicBezTo>
                    <a:pt x="29" y="58"/>
                    <a:pt x="32" y="60"/>
                    <a:pt x="32" y="56"/>
                  </a:cubicBezTo>
                  <a:cubicBezTo>
                    <a:pt x="32" y="53"/>
                    <a:pt x="30" y="51"/>
                    <a:pt x="31" y="48"/>
                  </a:cubicBezTo>
                  <a:cubicBezTo>
                    <a:pt x="32" y="47"/>
                    <a:pt x="34" y="46"/>
                    <a:pt x="35" y="45"/>
                  </a:cubicBezTo>
                  <a:cubicBezTo>
                    <a:pt x="37" y="45"/>
                    <a:pt x="38" y="45"/>
                    <a:pt x="39" y="45"/>
                  </a:cubicBezTo>
                  <a:cubicBezTo>
                    <a:pt x="40" y="46"/>
                    <a:pt x="41" y="45"/>
                    <a:pt x="42" y="46"/>
                  </a:cubicBezTo>
                  <a:cubicBezTo>
                    <a:pt x="43" y="47"/>
                    <a:pt x="43" y="49"/>
                    <a:pt x="44" y="50"/>
                  </a:cubicBezTo>
                  <a:cubicBezTo>
                    <a:pt x="45" y="53"/>
                    <a:pt x="47" y="56"/>
                    <a:pt x="49" y="59"/>
                  </a:cubicBezTo>
                  <a:cubicBezTo>
                    <a:pt x="50" y="60"/>
                    <a:pt x="51" y="61"/>
                    <a:pt x="52" y="62"/>
                  </a:cubicBezTo>
                  <a:cubicBezTo>
                    <a:pt x="53" y="63"/>
                    <a:pt x="53" y="65"/>
                    <a:pt x="53" y="66"/>
                  </a:cubicBezTo>
                  <a:cubicBezTo>
                    <a:pt x="55" y="70"/>
                    <a:pt x="58" y="72"/>
                    <a:pt x="57" y="76"/>
                  </a:cubicBezTo>
                  <a:cubicBezTo>
                    <a:pt x="59" y="76"/>
                    <a:pt x="60" y="75"/>
                    <a:pt x="62" y="76"/>
                  </a:cubicBezTo>
                  <a:cubicBezTo>
                    <a:pt x="64" y="77"/>
                    <a:pt x="65" y="78"/>
                    <a:pt x="67" y="78"/>
                  </a:cubicBezTo>
                  <a:cubicBezTo>
                    <a:pt x="69" y="78"/>
                    <a:pt x="69" y="78"/>
                    <a:pt x="71" y="79"/>
                  </a:cubicBezTo>
                  <a:cubicBezTo>
                    <a:pt x="72" y="81"/>
                    <a:pt x="73" y="81"/>
                    <a:pt x="75" y="80"/>
                  </a:cubicBezTo>
                  <a:cubicBezTo>
                    <a:pt x="76" y="79"/>
                    <a:pt x="78" y="78"/>
                    <a:pt x="80" y="78"/>
                  </a:cubicBezTo>
                  <a:cubicBezTo>
                    <a:pt x="82" y="77"/>
                    <a:pt x="83" y="76"/>
                    <a:pt x="84" y="74"/>
                  </a:cubicBezTo>
                  <a:cubicBezTo>
                    <a:pt x="84" y="73"/>
                    <a:pt x="85" y="71"/>
                    <a:pt x="86" y="71"/>
                  </a:cubicBezTo>
                  <a:cubicBezTo>
                    <a:pt x="88" y="72"/>
                    <a:pt x="90" y="73"/>
                    <a:pt x="92" y="74"/>
                  </a:cubicBezTo>
                  <a:cubicBezTo>
                    <a:pt x="93" y="75"/>
                    <a:pt x="94" y="76"/>
                    <a:pt x="96" y="77"/>
                  </a:cubicBezTo>
                  <a:cubicBezTo>
                    <a:pt x="98" y="78"/>
                    <a:pt x="100" y="78"/>
                    <a:pt x="101" y="79"/>
                  </a:cubicBezTo>
                  <a:cubicBezTo>
                    <a:pt x="103" y="80"/>
                    <a:pt x="103" y="81"/>
                    <a:pt x="104" y="83"/>
                  </a:cubicBezTo>
                  <a:cubicBezTo>
                    <a:pt x="105" y="84"/>
                    <a:pt x="105" y="84"/>
                    <a:pt x="107" y="83"/>
                  </a:cubicBezTo>
                  <a:cubicBezTo>
                    <a:pt x="108" y="82"/>
                    <a:pt x="109" y="81"/>
                    <a:pt x="110" y="80"/>
                  </a:cubicBezTo>
                  <a:cubicBezTo>
                    <a:pt x="111" y="79"/>
                    <a:pt x="111" y="77"/>
                    <a:pt x="110" y="76"/>
                  </a:cubicBezTo>
                  <a:cubicBezTo>
                    <a:pt x="110" y="71"/>
                    <a:pt x="114" y="68"/>
                    <a:pt x="117" y="66"/>
                  </a:cubicBezTo>
                  <a:cubicBezTo>
                    <a:pt x="118" y="68"/>
                    <a:pt x="121" y="67"/>
                    <a:pt x="121" y="66"/>
                  </a:cubicBezTo>
                  <a:cubicBezTo>
                    <a:pt x="122" y="65"/>
                    <a:pt x="122" y="64"/>
                    <a:pt x="122" y="63"/>
                  </a:cubicBezTo>
                  <a:cubicBezTo>
                    <a:pt x="122" y="62"/>
                    <a:pt x="123" y="61"/>
                    <a:pt x="123" y="60"/>
                  </a:cubicBezTo>
                  <a:cubicBezTo>
                    <a:pt x="123" y="59"/>
                    <a:pt x="123" y="59"/>
                    <a:pt x="123" y="58"/>
                  </a:cubicBezTo>
                  <a:cubicBezTo>
                    <a:pt x="123" y="57"/>
                    <a:pt x="123" y="55"/>
                    <a:pt x="123" y="54"/>
                  </a:cubicBezTo>
                  <a:cubicBezTo>
                    <a:pt x="123" y="52"/>
                    <a:pt x="122" y="50"/>
                    <a:pt x="123" y="47"/>
                  </a:cubicBezTo>
                  <a:cubicBezTo>
                    <a:pt x="123" y="45"/>
                    <a:pt x="124" y="43"/>
                    <a:pt x="125" y="41"/>
                  </a:cubicBezTo>
                  <a:cubicBezTo>
                    <a:pt x="125" y="39"/>
                    <a:pt x="124" y="37"/>
                    <a:pt x="125" y="34"/>
                  </a:cubicBezTo>
                  <a:cubicBezTo>
                    <a:pt x="125" y="32"/>
                    <a:pt x="127" y="30"/>
                    <a:pt x="127" y="28"/>
                  </a:cubicBezTo>
                  <a:cubicBezTo>
                    <a:pt x="127" y="26"/>
                    <a:pt x="126" y="23"/>
                    <a:pt x="128" y="22"/>
                  </a:cubicBezTo>
                  <a:cubicBezTo>
                    <a:pt x="129" y="21"/>
                    <a:pt x="131" y="21"/>
                    <a:pt x="132" y="19"/>
                  </a:cubicBezTo>
                  <a:cubicBezTo>
                    <a:pt x="134" y="18"/>
                    <a:pt x="134" y="15"/>
                    <a:pt x="135" y="13"/>
                  </a:cubicBezTo>
                  <a:cubicBezTo>
                    <a:pt x="137" y="10"/>
                    <a:pt x="139" y="8"/>
                    <a:pt x="144" y="8"/>
                  </a:cubicBezTo>
                  <a:cubicBezTo>
                    <a:pt x="146" y="9"/>
                    <a:pt x="148" y="10"/>
                    <a:pt x="150" y="10"/>
                  </a:cubicBezTo>
                  <a:cubicBezTo>
                    <a:pt x="152" y="10"/>
                    <a:pt x="153" y="8"/>
                    <a:pt x="154" y="6"/>
                  </a:cubicBezTo>
                  <a:cubicBezTo>
                    <a:pt x="156" y="5"/>
                    <a:pt x="157" y="3"/>
                    <a:pt x="159" y="1"/>
                  </a:cubicBezTo>
                  <a:cubicBezTo>
                    <a:pt x="160" y="0"/>
                    <a:pt x="162" y="2"/>
                    <a:pt x="164" y="0"/>
                  </a:cubicBezTo>
                  <a:cubicBezTo>
                    <a:pt x="165" y="2"/>
                    <a:pt x="165" y="4"/>
                    <a:pt x="166" y="5"/>
                  </a:cubicBezTo>
                  <a:cubicBezTo>
                    <a:pt x="167" y="6"/>
                    <a:pt x="168" y="7"/>
                    <a:pt x="169" y="8"/>
                  </a:cubicBezTo>
                  <a:cubicBezTo>
                    <a:pt x="170" y="9"/>
                    <a:pt x="170" y="10"/>
                    <a:pt x="172" y="11"/>
                  </a:cubicBezTo>
                  <a:cubicBezTo>
                    <a:pt x="172" y="12"/>
                    <a:pt x="173" y="12"/>
                    <a:pt x="173" y="12"/>
                  </a:cubicBezTo>
                  <a:cubicBezTo>
                    <a:pt x="174" y="13"/>
                    <a:pt x="173" y="14"/>
                    <a:pt x="174" y="14"/>
                  </a:cubicBezTo>
                  <a:cubicBezTo>
                    <a:pt x="175" y="17"/>
                    <a:pt x="180" y="18"/>
                    <a:pt x="182" y="20"/>
                  </a:cubicBezTo>
                  <a:cubicBezTo>
                    <a:pt x="185" y="21"/>
                    <a:pt x="188" y="23"/>
                    <a:pt x="189" y="26"/>
                  </a:cubicBezTo>
                  <a:cubicBezTo>
                    <a:pt x="190" y="29"/>
                    <a:pt x="192" y="32"/>
                    <a:pt x="192" y="35"/>
                  </a:cubicBezTo>
                  <a:cubicBezTo>
                    <a:pt x="192" y="38"/>
                    <a:pt x="189" y="41"/>
                    <a:pt x="188" y="43"/>
                  </a:cubicBezTo>
                  <a:cubicBezTo>
                    <a:pt x="186" y="47"/>
                    <a:pt x="178" y="55"/>
                    <a:pt x="185" y="58"/>
                  </a:cubicBezTo>
                  <a:cubicBezTo>
                    <a:pt x="182" y="61"/>
                    <a:pt x="179" y="63"/>
                    <a:pt x="176" y="65"/>
                  </a:cubicBezTo>
                  <a:cubicBezTo>
                    <a:pt x="172" y="68"/>
                    <a:pt x="179" y="67"/>
                    <a:pt x="181" y="68"/>
                  </a:cubicBezTo>
                  <a:cubicBezTo>
                    <a:pt x="183" y="70"/>
                    <a:pt x="181" y="74"/>
                    <a:pt x="180" y="76"/>
                  </a:cubicBezTo>
                  <a:cubicBezTo>
                    <a:pt x="178" y="80"/>
                    <a:pt x="175" y="84"/>
                    <a:pt x="176" y="88"/>
                  </a:cubicBezTo>
                  <a:cubicBezTo>
                    <a:pt x="176" y="91"/>
                    <a:pt x="177" y="95"/>
                    <a:pt x="178" y="99"/>
                  </a:cubicBezTo>
                  <a:cubicBezTo>
                    <a:pt x="179" y="103"/>
                    <a:pt x="182" y="105"/>
                    <a:pt x="186" y="106"/>
                  </a:cubicBezTo>
                  <a:cubicBezTo>
                    <a:pt x="189" y="108"/>
                    <a:pt x="192" y="109"/>
                    <a:pt x="194" y="112"/>
                  </a:cubicBezTo>
                  <a:cubicBezTo>
                    <a:pt x="195" y="115"/>
                    <a:pt x="196" y="117"/>
                    <a:pt x="197" y="119"/>
                  </a:cubicBezTo>
                  <a:cubicBezTo>
                    <a:pt x="198" y="121"/>
                    <a:pt x="199" y="123"/>
                    <a:pt x="200" y="125"/>
                  </a:cubicBezTo>
                  <a:cubicBezTo>
                    <a:pt x="201" y="126"/>
                    <a:pt x="203" y="127"/>
                    <a:pt x="204" y="129"/>
                  </a:cubicBezTo>
                  <a:cubicBezTo>
                    <a:pt x="205" y="131"/>
                    <a:pt x="205" y="132"/>
                    <a:pt x="205" y="134"/>
                  </a:cubicBezTo>
                  <a:cubicBezTo>
                    <a:pt x="205" y="136"/>
                    <a:pt x="205" y="138"/>
                    <a:pt x="204" y="140"/>
                  </a:cubicBezTo>
                  <a:cubicBezTo>
                    <a:pt x="203" y="142"/>
                    <a:pt x="202" y="143"/>
                    <a:pt x="200" y="144"/>
                  </a:cubicBezTo>
                  <a:cubicBezTo>
                    <a:pt x="198" y="147"/>
                    <a:pt x="196" y="150"/>
                    <a:pt x="194" y="153"/>
                  </a:cubicBezTo>
                  <a:cubicBezTo>
                    <a:pt x="192" y="157"/>
                    <a:pt x="189" y="162"/>
                    <a:pt x="188" y="166"/>
                  </a:cubicBezTo>
                  <a:cubicBezTo>
                    <a:pt x="187" y="171"/>
                    <a:pt x="188" y="174"/>
                    <a:pt x="191" y="178"/>
                  </a:cubicBezTo>
                  <a:cubicBezTo>
                    <a:pt x="192" y="179"/>
                    <a:pt x="192" y="181"/>
                    <a:pt x="193" y="183"/>
                  </a:cubicBezTo>
                  <a:cubicBezTo>
                    <a:pt x="194" y="185"/>
                    <a:pt x="195" y="187"/>
                    <a:pt x="196" y="188"/>
                  </a:cubicBezTo>
                  <a:cubicBezTo>
                    <a:pt x="197" y="192"/>
                    <a:pt x="196" y="195"/>
                    <a:pt x="198" y="199"/>
                  </a:cubicBezTo>
                  <a:cubicBezTo>
                    <a:pt x="199" y="202"/>
                    <a:pt x="203" y="205"/>
                    <a:pt x="204" y="208"/>
                  </a:cubicBezTo>
                  <a:cubicBezTo>
                    <a:pt x="204" y="211"/>
                    <a:pt x="204" y="213"/>
                    <a:pt x="205" y="215"/>
                  </a:cubicBezTo>
                  <a:cubicBezTo>
                    <a:pt x="206" y="217"/>
                    <a:pt x="207" y="219"/>
                    <a:pt x="207" y="222"/>
                  </a:cubicBezTo>
                  <a:cubicBezTo>
                    <a:pt x="207" y="224"/>
                    <a:pt x="208" y="226"/>
                    <a:pt x="208" y="227"/>
                  </a:cubicBezTo>
                  <a:cubicBezTo>
                    <a:pt x="208" y="230"/>
                    <a:pt x="208" y="230"/>
                    <a:pt x="206" y="230"/>
                  </a:cubicBezTo>
                  <a:cubicBezTo>
                    <a:pt x="204" y="229"/>
                    <a:pt x="203" y="229"/>
                    <a:pt x="201" y="230"/>
                  </a:cubicBezTo>
                  <a:cubicBezTo>
                    <a:pt x="199" y="231"/>
                    <a:pt x="202" y="232"/>
                    <a:pt x="202" y="234"/>
                  </a:cubicBezTo>
                  <a:cubicBezTo>
                    <a:pt x="202" y="235"/>
                    <a:pt x="202" y="235"/>
                    <a:pt x="201" y="236"/>
                  </a:cubicBezTo>
                  <a:cubicBezTo>
                    <a:pt x="201" y="237"/>
                    <a:pt x="200" y="238"/>
                    <a:pt x="200" y="239"/>
                  </a:cubicBezTo>
                  <a:cubicBezTo>
                    <a:pt x="200" y="242"/>
                    <a:pt x="200" y="245"/>
                    <a:pt x="199" y="247"/>
                  </a:cubicBezTo>
                  <a:cubicBezTo>
                    <a:pt x="198" y="248"/>
                    <a:pt x="197" y="250"/>
                    <a:pt x="199" y="251"/>
                  </a:cubicBezTo>
                  <a:cubicBezTo>
                    <a:pt x="202" y="252"/>
                    <a:pt x="203" y="251"/>
                    <a:pt x="202" y="255"/>
                  </a:cubicBezTo>
                  <a:cubicBezTo>
                    <a:pt x="202" y="255"/>
                    <a:pt x="202" y="256"/>
                    <a:pt x="202" y="256"/>
                  </a:cubicBezTo>
                  <a:cubicBezTo>
                    <a:pt x="201" y="257"/>
                    <a:pt x="200" y="257"/>
                    <a:pt x="199" y="257"/>
                  </a:cubicBezTo>
                  <a:cubicBezTo>
                    <a:pt x="197" y="259"/>
                    <a:pt x="197" y="261"/>
                    <a:pt x="198" y="263"/>
                  </a:cubicBezTo>
                  <a:cubicBezTo>
                    <a:pt x="198" y="264"/>
                    <a:pt x="199" y="267"/>
                    <a:pt x="200" y="269"/>
                  </a:cubicBezTo>
                  <a:cubicBezTo>
                    <a:pt x="202" y="271"/>
                    <a:pt x="204" y="270"/>
                    <a:pt x="206" y="271"/>
                  </a:cubicBezTo>
                  <a:cubicBezTo>
                    <a:pt x="208" y="272"/>
                    <a:pt x="207" y="273"/>
                    <a:pt x="208" y="275"/>
                  </a:cubicBezTo>
                  <a:cubicBezTo>
                    <a:pt x="209" y="275"/>
                    <a:pt x="209" y="276"/>
                    <a:pt x="209" y="277"/>
                  </a:cubicBezTo>
                  <a:cubicBezTo>
                    <a:pt x="209" y="278"/>
                    <a:pt x="208" y="279"/>
                    <a:pt x="207" y="279"/>
                  </a:cubicBezTo>
                  <a:cubicBezTo>
                    <a:pt x="205" y="281"/>
                    <a:pt x="204" y="281"/>
                    <a:pt x="205" y="283"/>
                  </a:cubicBezTo>
                  <a:cubicBezTo>
                    <a:pt x="206" y="285"/>
                    <a:pt x="206" y="285"/>
                    <a:pt x="207" y="286"/>
                  </a:cubicBezTo>
                  <a:cubicBezTo>
                    <a:pt x="207" y="287"/>
                    <a:pt x="206" y="289"/>
                    <a:pt x="207" y="290"/>
                  </a:cubicBezTo>
                  <a:cubicBezTo>
                    <a:pt x="207" y="291"/>
                    <a:pt x="210" y="291"/>
                    <a:pt x="211" y="292"/>
                  </a:cubicBezTo>
                  <a:cubicBezTo>
                    <a:pt x="212" y="293"/>
                    <a:pt x="213" y="294"/>
                    <a:pt x="213" y="294"/>
                  </a:cubicBezTo>
                  <a:cubicBezTo>
                    <a:pt x="213" y="295"/>
                    <a:pt x="213" y="295"/>
                    <a:pt x="214" y="296"/>
                  </a:cubicBezTo>
                  <a:cubicBezTo>
                    <a:pt x="214" y="296"/>
                    <a:pt x="215" y="296"/>
                    <a:pt x="215" y="296"/>
                  </a:cubicBezTo>
                  <a:cubicBezTo>
                    <a:pt x="216" y="297"/>
                    <a:pt x="216" y="296"/>
                    <a:pt x="216" y="298"/>
                  </a:cubicBezTo>
                  <a:cubicBezTo>
                    <a:pt x="216" y="299"/>
                    <a:pt x="216" y="300"/>
                    <a:pt x="216" y="301"/>
                  </a:cubicBezTo>
                  <a:cubicBezTo>
                    <a:pt x="217" y="304"/>
                    <a:pt x="217" y="306"/>
                    <a:pt x="215" y="308"/>
                  </a:cubicBezTo>
                  <a:cubicBezTo>
                    <a:pt x="213" y="309"/>
                    <a:pt x="212" y="310"/>
                    <a:pt x="211" y="312"/>
                  </a:cubicBezTo>
                  <a:cubicBezTo>
                    <a:pt x="211" y="313"/>
                    <a:pt x="210" y="314"/>
                    <a:pt x="210" y="315"/>
                  </a:cubicBezTo>
                  <a:cubicBezTo>
                    <a:pt x="209" y="316"/>
                    <a:pt x="208" y="316"/>
                    <a:pt x="207" y="316"/>
                  </a:cubicBezTo>
                  <a:cubicBezTo>
                    <a:pt x="203" y="319"/>
                    <a:pt x="209" y="323"/>
                    <a:pt x="211" y="325"/>
                  </a:cubicBezTo>
                  <a:cubicBezTo>
                    <a:pt x="213" y="327"/>
                    <a:pt x="214" y="329"/>
                    <a:pt x="216" y="330"/>
                  </a:cubicBezTo>
                  <a:cubicBezTo>
                    <a:pt x="218" y="332"/>
                    <a:pt x="220" y="332"/>
                    <a:pt x="222" y="334"/>
                  </a:cubicBezTo>
                  <a:cubicBezTo>
                    <a:pt x="223" y="336"/>
                    <a:pt x="223" y="337"/>
                    <a:pt x="225" y="338"/>
                  </a:cubicBezTo>
                  <a:cubicBezTo>
                    <a:pt x="227" y="340"/>
                    <a:pt x="229" y="340"/>
                    <a:pt x="230" y="342"/>
                  </a:cubicBezTo>
                  <a:cubicBezTo>
                    <a:pt x="230" y="343"/>
                    <a:pt x="230" y="345"/>
                    <a:pt x="230" y="346"/>
                  </a:cubicBezTo>
                  <a:cubicBezTo>
                    <a:pt x="231" y="347"/>
                    <a:pt x="232" y="348"/>
                    <a:pt x="232" y="349"/>
                  </a:cubicBezTo>
                  <a:cubicBezTo>
                    <a:pt x="233" y="350"/>
                    <a:pt x="236" y="353"/>
                    <a:pt x="236" y="355"/>
                  </a:cubicBezTo>
                  <a:cubicBezTo>
                    <a:pt x="236" y="356"/>
                    <a:pt x="234" y="358"/>
                    <a:pt x="234" y="359"/>
                  </a:cubicBezTo>
                  <a:cubicBezTo>
                    <a:pt x="233" y="360"/>
                    <a:pt x="233" y="361"/>
                    <a:pt x="233" y="362"/>
                  </a:cubicBezTo>
                  <a:cubicBezTo>
                    <a:pt x="232" y="365"/>
                    <a:pt x="231" y="367"/>
                    <a:pt x="230" y="370"/>
                  </a:cubicBezTo>
                  <a:cubicBezTo>
                    <a:pt x="230" y="372"/>
                    <a:pt x="228" y="373"/>
                    <a:pt x="226" y="375"/>
                  </a:cubicBezTo>
                  <a:cubicBezTo>
                    <a:pt x="224" y="377"/>
                    <a:pt x="224" y="379"/>
                    <a:pt x="222" y="381"/>
                  </a:cubicBezTo>
                  <a:cubicBezTo>
                    <a:pt x="221" y="383"/>
                    <a:pt x="219" y="383"/>
                    <a:pt x="218" y="385"/>
                  </a:cubicBezTo>
                  <a:cubicBezTo>
                    <a:pt x="216" y="388"/>
                    <a:pt x="215" y="390"/>
                    <a:pt x="213" y="392"/>
                  </a:cubicBezTo>
                  <a:cubicBezTo>
                    <a:pt x="210" y="397"/>
                    <a:pt x="207" y="401"/>
                    <a:pt x="203" y="405"/>
                  </a:cubicBezTo>
                  <a:cubicBezTo>
                    <a:pt x="202" y="407"/>
                    <a:pt x="201" y="410"/>
                    <a:pt x="199" y="412"/>
                  </a:cubicBezTo>
                  <a:cubicBezTo>
                    <a:pt x="198" y="413"/>
                    <a:pt x="198" y="413"/>
                    <a:pt x="197" y="414"/>
                  </a:cubicBezTo>
                  <a:cubicBezTo>
                    <a:pt x="195" y="415"/>
                    <a:pt x="196" y="416"/>
                    <a:pt x="195" y="417"/>
                  </a:cubicBezTo>
                  <a:cubicBezTo>
                    <a:pt x="194" y="418"/>
                    <a:pt x="193" y="419"/>
                    <a:pt x="193" y="420"/>
                  </a:cubicBezTo>
                  <a:cubicBezTo>
                    <a:pt x="192" y="421"/>
                    <a:pt x="191" y="422"/>
                    <a:pt x="190" y="423"/>
                  </a:cubicBezTo>
                  <a:cubicBezTo>
                    <a:pt x="189" y="425"/>
                    <a:pt x="186" y="427"/>
                    <a:pt x="184" y="429"/>
                  </a:cubicBezTo>
                  <a:cubicBezTo>
                    <a:pt x="182" y="430"/>
                    <a:pt x="181" y="432"/>
                    <a:pt x="179" y="434"/>
                  </a:cubicBezTo>
                  <a:cubicBezTo>
                    <a:pt x="178" y="436"/>
                    <a:pt x="176" y="436"/>
                    <a:pt x="174" y="438"/>
                  </a:cubicBezTo>
                  <a:cubicBezTo>
                    <a:pt x="173" y="440"/>
                    <a:pt x="171" y="442"/>
                    <a:pt x="169" y="444"/>
                  </a:cubicBezTo>
                  <a:cubicBezTo>
                    <a:pt x="167" y="447"/>
                    <a:pt x="165" y="449"/>
                    <a:pt x="163" y="452"/>
                  </a:cubicBezTo>
                  <a:cubicBezTo>
                    <a:pt x="163" y="451"/>
                    <a:pt x="164" y="450"/>
                    <a:pt x="163" y="452"/>
                  </a:cubicBezTo>
                  <a:close/>
                  <a:moveTo>
                    <a:pt x="7" y="464"/>
                  </a:moveTo>
                  <a:cubicBezTo>
                    <a:pt x="5" y="465"/>
                    <a:pt x="5" y="464"/>
                    <a:pt x="5" y="463"/>
                  </a:cubicBezTo>
                  <a:cubicBezTo>
                    <a:pt x="4" y="463"/>
                    <a:pt x="3" y="464"/>
                    <a:pt x="2" y="464"/>
                  </a:cubicBezTo>
                  <a:cubicBezTo>
                    <a:pt x="2" y="465"/>
                    <a:pt x="0" y="464"/>
                    <a:pt x="0" y="466"/>
                  </a:cubicBezTo>
                  <a:cubicBezTo>
                    <a:pt x="0" y="467"/>
                    <a:pt x="1" y="467"/>
                    <a:pt x="2" y="467"/>
                  </a:cubicBezTo>
                  <a:cubicBezTo>
                    <a:pt x="5" y="468"/>
                    <a:pt x="4" y="468"/>
                    <a:pt x="5" y="470"/>
                  </a:cubicBezTo>
                  <a:cubicBezTo>
                    <a:pt x="5" y="470"/>
                    <a:pt x="6" y="470"/>
                    <a:pt x="7" y="470"/>
                  </a:cubicBezTo>
                  <a:cubicBezTo>
                    <a:pt x="7" y="470"/>
                    <a:pt x="8" y="470"/>
                    <a:pt x="8" y="470"/>
                  </a:cubicBezTo>
                  <a:cubicBezTo>
                    <a:pt x="9" y="470"/>
                    <a:pt x="9" y="471"/>
                    <a:pt x="10" y="470"/>
                  </a:cubicBezTo>
                  <a:cubicBezTo>
                    <a:pt x="10" y="469"/>
                    <a:pt x="11" y="470"/>
                    <a:pt x="11" y="469"/>
                  </a:cubicBezTo>
                  <a:cubicBezTo>
                    <a:pt x="11" y="469"/>
                    <a:pt x="11" y="468"/>
                    <a:pt x="10" y="467"/>
                  </a:cubicBezTo>
                  <a:cubicBezTo>
                    <a:pt x="10" y="466"/>
                    <a:pt x="9" y="466"/>
                    <a:pt x="8" y="464"/>
                  </a:cubicBezTo>
                  <a:cubicBezTo>
                    <a:pt x="8" y="463"/>
                    <a:pt x="7" y="464"/>
                    <a:pt x="7" y="464"/>
                  </a:cubicBezTo>
                  <a:close/>
                  <a:moveTo>
                    <a:pt x="9" y="463"/>
                  </a:moveTo>
                  <a:cubicBezTo>
                    <a:pt x="9" y="464"/>
                    <a:pt x="10" y="464"/>
                    <a:pt x="11" y="465"/>
                  </a:cubicBezTo>
                  <a:cubicBezTo>
                    <a:pt x="12" y="465"/>
                    <a:pt x="12" y="468"/>
                    <a:pt x="14" y="466"/>
                  </a:cubicBezTo>
                  <a:cubicBezTo>
                    <a:pt x="15" y="466"/>
                    <a:pt x="15" y="463"/>
                    <a:pt x="15" y="462"/>
                  </a:cubicBezTo>
                  <a:cubicBezTo>
                    <a:pt x="14" y="461"/>
                    <a:pt x="12" y="460"/>
                    <a:pt x="12" y="460"/>
                  </a:cubicBezTo>
                  <a:cubicBezTo>
                    <a:pt x="11" y="459"/>
                    <a:pt x="10" y="460"/>
                    <a:pt x="9" y="459"/>
                  </a:cubicBezTo>
                  <a:cubicBezTo>
                    <a:pt x="8" y="459"/>
                    <a:pt x="9" y="459"/>
                    <a:pt x="9" y="458"/>
                  </a:cubicBezTo>
                  <a:cubicBezTo>
                    <a:pt x="8" y="457"/>
                    <a:pt x="6" y="458"/>
                    <a:pt x="6" y="459"/>
                  </a:cubicBezTo>
                  <a:cubicBezTo>
                    <a:pt x="6" y="460"/>
                    <a:pt x="7" y="460"/>
                    <a:pt x="8" y="461"/>
                  </a:cubicBezTo>
                  <a:cubicBezTo>
                    <a:pt x="9" y="461"/>
                    <a:pt x="9" y="462"/>
                    <a:pt x="9" y="463"/>
                  </a:cubicBezTo>
                  <a:close/>
                  <a:moveTo>
                    <a:pt x="57" y="471"/>
                  </a:moveTo>
                  <a:cubicBezTo>
                    <a:pt x="56" y="471"/>
                    <a:pt x="56" y="472"/>
                    <a:pt x="57" y="473"/>
                  </a:cubicBezTo>
                  <a:cubicBezTo>
                    <a:pt x="58" y="473"/>
                    <a:pt x="59" y="473"/>
                    <a:pt x="59" y="473"/>
                  </a:cubicBezTo>
                  <a:cubicBezTo>
                    <a:pt x="60" y="472"/>
                    <a:pt x="61" y="472"/>
                    <a:pt x="62" y="472"/>
                  </a:cubicBezTo>
                  <a:cubicBezTo>
                    <a:pt x="62" y="472"/>
                    <a:pt x="63" y="473"/>
                    <a:pt x="63" y="473"/>
                  </a:cubicBezTo>
                  <a:cubicBezTo>
                    <a:pt x="64" y="473"/>
                    <a:pt x="65" y="468"/>
                    <a:pt x="64" y="468"/>
                  </a:cubicBezTo>
                  <a:cubicBezTo>
                    <a:pt x="64" y="466"/>
                    <a:pt x="60" y="467"/>
                    <a:pt x="58" y="467"/>
                  </a:cubicBezTo>
                  <a:cubicBezTo>
                    <a:pt x="58" y="467"/>
                    <a:pt x="58" y="467"/>
                    <a:pt x="58" y="468"/>
                  </a:cubicBezTo>
                  <a:cubicBezTo>
                    <a:pt x="59" y="469"/>
                    <a:pt x="58" y="470"/>
                    <a:pt x="57" y="471"/>
                  </a:cubicBezTo>
                  <a:close/>
                  <a:moveTo>
                    <a:pt x="100" y="263"/>
                  </a:moveTo>
                  <a:cubicBezTo>
                    <a:pt x="101" y="263"/>
                    <a:pt x="101" y="262"/>
                    <a:pt x="102" y="262"/>
                  </a:cubicBezTo>
                  <a:cubicBezTo>
                    <a:pt x="102" y="262"/>
                    <a:pt x="102" y="263"/>
                    <a:pt x="102" y="264"/>
                  </a:cubicBezTo>
                  <a:cubicBezTo>
                    <a:pt x="103" y="264"/>
                    <a:pt x="104" y="263"/>
                    <a:pt x="104" y="263"/>
                  </a:cubicBezTo>
                  <a:cubicBezTo>
                    <a:pt x="105" y="261"/>
                    <a:pt x="104" y="261"/>
                    <a:pt x="104" y="260"/>
                  </a:cubicBezTo>
                  <a:cubicBezTo>
                    <a:pt x="104" y="259"/>
                    <a:pt x="104" y="259"/>
                    <a:pt x="106" y="259"/>
                  </a:cubicBezTo>
                  <a:cubicBezTo>
                    <a:pt x="106" y="260"/>
                    <a:pt x="108" y="260"/>
                    <a:pt x="108" y="259"/>
                  </a:cubicBezTo>
                  <a:cubicBezTo>
                    <a:pt x="107" y="259"/>
                    <a:pt x="106" y="259"/>
                    <a:pt x="105" y="258"/>
                  </a:cubicBezTo>
                  <a:cubicBezTo>
                    <a:pt x="105" y="258"/>
                    <a:pt x="105" y="257"/>
                    <a:pt x="104" y="258"/>
                  </a:cubicBezTo>
                  <a:cubicBezTo>
                    <a:pt x="101" y="258"/>
                    <a:pt x="99" y="258"/>
                    <a:pt x="100" y="261"/>
                  </a:cubicBezTo>
                  <a:cubicBezTo>
                    <a:pt x="100" y="262"/>
                    <a:pt x="100" y="263"/>
                    <a:pt x="100" y="263"/>
                  </a:cubicBezTo>
                  <a:close/>
                  <a:moveTo>
                    <a:pt x="32" y="339"/>
                  </a:moveTo>
                  <a:cubicBezTo>
                    <a:pt x="30" y="341"/>
                    <a:pt x="34" y="342"/>
                    <a:pt x="35" y="344"/>
                  </a:cubicBezTo>
                  <a:cubicBezTo>
                    <a:pt x="36" y="344"/>
                    <a:pt x="38" y="340"/>
                    <a:pt x="37" y="339"/>
                  </a:cubicBezTo>
                  <a:cubicBezTo>
                    <a:pt x="36" y="338"/>
                    <a:pt x="34" y="342"/>
                    <a:pt x="34" y="339"/>
                  </a:cubicBezTo>
                  <a:cubicBezTo>
                    <a:pt x="33" y="338"/>
                    <a:pt x="32" y="338"/>
                    <a:pt x="32" y="339"/>
                  </a:cubicBezTo>
                  <a:close/>
                </a:path>
              </a:pathLst>
            </a:custGeom>
            <a:grpFill/>
            <a:ln w="3175" cap="rnd">
              <a:solidFill>
                <a:srgbClr val="C8C9C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1" name="Freeform 46">
              <a:extLst>
                <a:ext uri="{FF2B5EF4-FFF2-40B4-BE49-F238E27FC236}">
                  <a16:creationId xmlns:a16="http://schemas.microsoft.com/office/drawing/2014/main" id="{7737717B-8BCF-E3F2-E5F0-C5BA8AB7B0B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075613" y="4471988"/>
              <a:ext cx="1069975" cy="1050925"/>
            </a:xfrm>
            <a:custGeom>
              <a:avLst/>
              <a:gdLst>
                <a:gd name="T0" fmla="*/ 246 w 281"/>
                <a:gd name="T1" fmla="*/ 80 h 276"/>
                <a:gd name="T2" fmla="*/ 241 w 281"/>
                <a:gd name="T3" fmla="*/ 106 h 276"/>
                <a:gd name="T4" fmla="*/ 229 w 281"/>
                <a:gd name="T5" fmla="*/ 110 h 276"/>
                <a:gd name="T6" fmla="*/ 225 w 281"/>
                <a:gd name="T7" fmla="*/ 119 h 276"/>
                <a:gd name="T8" fmla="*/ 213 w 281"/>
                <a:gd name="T9" fmla="*/ 136 h 276"/>
                <a:gd name="T10" fmla="*/ 216 w 281"/>
                <a:gd name="T11" fmla="*/ 142 h 276"/>
                <a:gd name="T12" fmla="*/ 227 w 281"/>
                <a:gd name="T13" fmla="*/ 149 h 276"/>
                <a:gd name="T14" fmla="*/ 233 w 281"/>
                <a:gd name="T15" fmla="*/ 169 h 276"/>
                <a:gd name="T16" fmla="*/ 224 w 281"/>
                <a:gd name="T17" fmla="*/ 178 h 276"/>
                <a:gd name="T18" fmla="*/ 230 w 281"/>
                <a:gd name="T19" fmla="*/ 187 h 276"/>
                <a:gd name="T20" fmla="*/ 230 w 281"/>
                <a:gd name="T21" fmla="*/ 199 h 276"/>
                <a:gd name="T22" fmla="*/ 244 w 281"/>
                <a:gd name="T23" fmla="*/ 205 h 276"/>
                <a:gd name="T24" fmla="*/ 230 w 281"/>
                <a:gd name="T25" fmla="*/ 218 h 276"/>
                <a:gd name="T26" fmla="*/ 221 w 281"/>
                <a:gd name="T27" fmla="*/ 228 h 276"/>
                <a:gd name="T28" fmla="*/ 207 w 281"/>
                <a:gd name="T29" fmla="*/ 231 h 276"/>
                <a:gd name="T30" fmla="*/ 193 w 281"/>
                <a:gd name="T31" fmla="*/ 222 h 276"/>
                <a:gd name="T32" fmla="*/ 183 w 281"/>
                <a:gd name="T33" fmla="*/ 221 h 276"/>
                <a:gd name="T34" fmla="*/ 161 w 281"/>
                <a:gd name="T35" fmla="*/ 225 h 276"/>
                <a:gd name="T36" fmla="*/ 154 w 281"/>
                <a:gd name="T37" fmla="*/ 241 h 276"/>
                <a:gd name="T38" fmla="*/ 145 w 281"/>
                <a:gd name="T39" fmla="*/ 250 h 276"/>
                <a:gd name="T40" fmla="*/ 123 w 281"/>
                <a:gd name="T41" fmla="*/ 248 h 276"/>
                <a:gd name="T42" fmla="*/ 102 w 281"/>
                <a:gd name="T43" fmla="*/ 241 h 276"/>
                <a:gd name="T44" fmla="*/ 80 w 281"/>
                <a:gd name="T45" fmla="*/ 235 h 276"/>
                <a:gd name="T46" fmla="*/ 62 w 281"/>
                <a:gd name="T47" fmla="*/ 226 h 276"/>
                <a:gd name="T48" fmla="*/ 62 w 281"/>
                <a:gd name="T49" fmla="*/ 221 h 276"/>
                <a:gd name="T50" fmla="*/ 70 w 281"/>
                <a:gd name="T51" fmla="*/ 187 h 276"/>
                <a:gd name="T52" fmla="*/ 81 w 281"/>
                <a:gd name="T53" fmla="*/ 177 h 276"/>
                <a:gd name="T54" fmla="*/ 71 w 281"/>
                <a:gd name="T55" fmla="*/ 159 h 276"/>
                <a:gd name="T56" fmla="*/ 73 w 281"/>
                <a:gd name="T57" fmla="*/ 153 h 276"/>
                <a:gd name="T58" fmla="*/ 70 w 281"/>
                <a:gd name="T59" fmla="*/ 142 h 276"/>
                <a:gd name="T60" fmla="*/ 59 w 281"/>
                <a:gd name="T61" fmla="*/ 136 h 276"/>
                <a:gd name="T62" fmla="*/ 51 w 281"/>
                <a:gd name="T63" fmla="*/ 117 h 276"/>
                <a:gd name="T64" fmla="*/ 46 w 281"/>
                <a:gd name="T65" fmla="*/ 114 h 276"/>
                <a:gd name="T66" fmla="*/ 42 w 281"/>
                <a:gd name="T67" fmla="*/ 108 h 276"/>
                <a:gd name="T68" fmla="*/ 26 w 281"/>
                <a:gd name="T69" fmla="*/ 101 h 276"/>
                <a:gd name="T70" fmla="*/ 13 w 281"/>
                <a:gd name="T71" fmla="*/ 98 h 276"/>
                <a:gd name="T72" fmla="*/ 9 w 281"/>
                <a:gd name="T73" fmla="*/ 87 h 276"/>
                <a:gd name="T74" fmla="*/ 8 w 281"/>
                <a:gd name="T75" fmla="*/ 85 h 276"/>
                <a:gd name="T76" fmla="*/ 1 w 281"/>
                <a:gd name="T77" fmla="*/ 77 h 276"/>
                <a:gd name="T78" fmla="*/ 15 w 281"/>
                <a:gd name="T79" fmla="*/ 73 h 276"/>
                <a:gd name="T80" fmla="*/ 31 w 281"/>
                <a:gd name="T81" fmla="*/ 67 h 276"/>
                <a:gd name="T82" fmla="*/ 48 w 281"/>
                <a:gd name="T83" fmla="*/ 74 h 276"/>
                <a:gd name="T84" fmla="*/ 59 w 281"/>
                <a:gd name="T85" fmla="*/ 75 h 276"/>
                <a:gd name="T86" fmla="*/ 63 w 281"/>
                <a:gd name="T87" fmla="*/ 64 h 276"/>
                <a:gd name="T88" fmla="*/ 58 w 281"/>
                <a:gd name="T89" fmla="*/ 50 h 276"/>
                <a:gd name="T90" fmla="*/ 65 w 281"/>
                <a:gd name="T91" fmla="*/ 43 h 276"/>
                <a:gd name="T92" fmla="*/ 73 w 281"/>
                <a:gd name="T93" fmla="*/ 52 h 276"/>
                <a:gd name="T94" fmla="*/ 100 w 281"/>
                <a:gd name="T95" fmla="*/ 51 h 276"/>
                <a:gd name="T96" fmla="*/ 96 w 281"/>
                <a:gd name="T97" fmla="*/ 46 h 276"/>
                <a:gd name="T98" fmla="*/ 127 w 281"/>
                <a:gd name="T99" fmla="*/ 27 h 276"/>
                <a:gd name="T100" fmla="*/ 124 w 281"/>
                <a:gd name="T101" fmla="*/ 14 h 276"/>
                <a:gd name="T102" fmla="*/ 144 w 281"/>
                <a:gd name="T103" fmla="*/ 5 h 276"/>
                <a:gd name="T104" fmla="*/ 163 w 281"/>
                <a:gd name="T105" fmla="*/ 18 h 276"/>
                <a:gd name="T106" fmla="*/ 176 w 281"/>
                <a:gd name="T107" fmla="*/ 32 h 276"/>
                <a:gd name="T108" fmla="*/ 189 w 281"/>
                <a:gd name="T109" fmla="*/ 36 h 276"/>
                <a:gd name="T110" fmla="*/ 197 w 281"/>
                <a:gd name="T111" fmla="*/ 44 h 276"/>
                <a:gd name="T112" fmla="*/ 216 w 281"/>
                <a:gd name="T113" fmla="*/ 50 h 276"/>
                <a:gd name="T114" fmla="*/ 242 w 281"/>
                <a:gd name="T115" fmla="*/ 62 h 276"/>
                <a:gd name="T116" fmla="*/ 281 w 281"/>
                <a:gd name="T117" fmla="*/ 252 h 276"/>
                <a:gd name="T118" fmla="*/ 276 w 281"/>
                <a:gd name="T119" fmla="*/ 241 h 276"/>
                <a:gd name="T120" fmla="*/ 262 w 281"/>
                <a:gd name="T121" fmla="*/ 250 h 276"/>
                <a:gd name="T122" fmla="*/ 263 w 281"/>
                <a:gd name="T123" fmla="*/ 265 h 276"/>
                <a:gd name="T124" fmla="*/ 274 w 281"/>
                <a:gd name="T125" fmla="*/ 274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81" h="276">
                  <a:moveTo>
                    <a:pt x="254" y="65"/>
                  </a:moveTo>
                  <a:cubicBezTo>
                    <a:pt x="254" y="66"/>
                    <a:pt x="253" y="67"/>
                    <a:pt x="253" y="68"/>
                  </a:cubicBezTo>
                  <a:cubicBezTo>
                    <a:pt x="252" y="70"/>
                    <a:pt x="251" y="70"/>
                    <a:pt x="250" y="72"/>
                  </a:cubicBezTo>
                  <a:cubicBezTo>
                    <a:pt x="249" y="73"/>
                    <a:pt x="247" y="74"/>
                    <a:pt x="247" y="75"/>
                  </a:cubicBezTo>
                  <a:cubicBezTo>
                    <a:pt x="246" y="76"/>
                    <a:pt x="247" y="77"/>
                    <a:pt x="247" y="78"/>
                  </a:cubicBezTo>
                  <a:cubicBezTo>
                    <a:pt x="247" y="78"/>
                    <a:pt x="246" y="79"/>
                    <a:pt x="246" y="80"/>
                  </a:cubicBezTo>
                  <a:cubicBezTo>
                    <a:pt x="245" y="81"/>
                    <a:pt x="245" y="82"/>
                    <a:pt x="245" y="84"/>
                  </a:cubicBezTo>
                  <a:cubicBezTo>
                    <a:pt x="245" y="86"/>
                    <a:pt x="241" y="90"/>
                    <a:pt x="242" y="92"/>
                  </a:cubicBezTo>
                  <a:cubicBezTo>
                    <a:pt x="244" y="93"/>
                    <a:pt x="241" y="98"/>
                    <a:pt x="241" y="99"/>
                  </a:cubicBezTo>
                  <a:cubicBezTo>
                    <a:pt x="241" y="100"/>
                    <a:pt x="241" y="102"/>
                    <a:pt x="241" y="103"/>
                  </a:cubicBezTo>
                  <a:cubicBezTo>
                    <a:pt x="241" y="103"/>
                    <a:pt x="244" y="105"/>
                    <a:pt x="243" y="106"/>
                  </a:cubicBezTo>
                  <a:cubicBezTo>
                    <a:pt x="242" y="106"/>
                    <a:pt x="242" y="106"/>
                    <a:pt x="241" y="106"/>
                  </a:cubicBezTo>
                  <a:cubicBezTo>
                    <a:pt x="240" y="107"/>
                    <a:pt x="240" y="107"/>
                    <a:pt x="240" y="108"/>
                  </a:cubicBezTo>
                  <a:cubicBezTo>
                    <a:pt x="239" y="108"/>
                    <a:pt x="239" y="109"/>
                    <a:pt x="239" y="109"/>
                  </a:cubicBezTo>
                  <a:cubicBezTo>
                    <a:pt x="238" y="110"/>
                    <a:pt x="238" y="109"/>
                    <a:pt x="238" y="110"/>
                  </a:cubicBezTo>
                  <a:cubicBezTo>
                    <a:pt x="236" y="110"/>
                    <a:pt x="235" y="109"/>
                    <a:pt x="234" y="109"/>
                  </a:cubicBezTo>
                  <a:cubicBezTo>
                    <a:pt x="234" y="108"/>
                    <a:pt x="233" y="107"/>
                    <a:pt x="231" y="108"/>
                  </a:cubicBezTo>
                  <a:cubicBezTo>
                    <a:pt x="230" y="108"/>
                    <a:pt x="230" y="110"/>
                    <a:pt x="229" y="110"/>
                  </a:cubicBezTo>
                  <a:cubicBezTo>
                    <a:pt x="229" y="111"/>
                    <a:pt x="227" y="112"/>
                    <a:pt x="229" y="112"/>
                  </a:cubicBezTo>
                  <a:cubicBezTo>
                    <a:pt x="229" y="112"/>
                    <a:pt x="230" y="112"/>
                    <a:pt x="231" y="112"/>
                  </a:cubicBezTo>
                  <a:cubicBezTo>
                    <a:pt x="232" y="113"/>
                    <a:pt x="230" y="113"/>
                    <a:pt x="230" y="114"/>
                  </a:cubicBezTo>
                  <a:cubicBezTo>
                    <a:pt x="229" y="114"/>
                    <a:pt x="230" y="115"/>
                    <a:pt x="230" y="115"/>
                  </a:cubicBezTo>
                  <a:cubicBezTo>
                    <a:pt x="229" y="116"/>
                    <a:pt x="228" y="117"/>
                    <a:pt x="227" y="118"/>
                  </a:cubicBezTo>
                  <a:cubicBezTo>
                    <a:pt x="227" y="118"/>
                    <a:pt x="226" y="119"/>
                    <a:pt x="225" y="119"/>
                  </a:cubicBezTo>
                  <a:cubicBezTo>
                    <a:pt x="225" y="120"/>
                    <a:pt x="224" y="121"/>
                    <a:pt x="224" y="122"/>
                  </a:cubicBezTo>
                  <a:cubicBezTo>
                    <a:pt x="223" y="123"/>
                    <a:pt x="220" y="123"/>
                    <a:pt x="219" y="124"/>
                  </a:cubicBezTo>
                  <a:cubicBezTo>
                    <a:pt x="219" y="124"/>
                    <a:pt x="220" y="126"/>
                    <a:pt x="220" y="126"/>
                  </a:cubicBezTo>
                  <a:cubicBezTo>
                    <a:pt x="220" y="127"/>
                    <a:pt x="220" y="128"/>
                    <a:pt x="219" y="129"/>
                  </a:cubicBezTo>
                  <a:cubicBezTo>
                    <a:pt x="219" y="131"/>
                    <a:pt x="216" y="131"/>
                    <a:pt x="214" y="133"/>
                  </a:cubicBezTo>
                  <a:cubicBezTo>
                    <a:pt x="214" y="134"/>
                    <a:pt x="214" y="135"/>
                    <a:pt x="213" y="136"/>
                  </a:cubicBezTo>
                  <a:cubicBezTo>
                    <a:pt x="213" y="136"/>
                    <a:pt x="213" y="138"/>
                    <a:pt x="212" y="138"/>
                  </a:cubicBezTo>
                  <a:cubicBezTo>
                    <a:pt x="212" y="139"/>
                    <a:pt x="213" y="139"/>
                    <a:pt x="214" y="140"/>
                  </a:cubicBezTo>
                  <a:cubicBezTo>
                    <a:pt x="214" y="141"/>
                    <a:pt x="214" y="141"/>
                    <a:pt x="213" y="142"/>
                  </a:cubicBezTo>
                  <a:cubicBezTo>
                    <a:pt x="213" y="144"/>
                    <a:pt x="211" y="143"/>
                    <a:pt x="210" y="145"/>
                  </a:cubicBezTo>
                  <a:cubicBezTo>
                    <a:pt x="209" y="148"/>
                    <a:pt x="217" y="146"/>
                    <a:pt x="217" y="143"/>
                  </a:cubicBezTo>
                  <a:cubicBezTo>
                    <a:pt x="217" y="143"/>
                    <a:pt x="216" y="142"/>
                    <a:pt x="216" y="142"/>
                  </a:cubicBezTo>
                  <a:cubicBezTo>
                    <a:pt x="216" y="141"/>
                    <a:pt x="216" y="141"/>
                    <a:pt x="216" y="140"/>
                  </a:cubicBezTo>
                  <a:cubicBezTo>
                    <a:pt x="217" y="139"/>
                    <a:pt x="219" y="138"/>
                    <a:pt x="221" y="138"/>
                  </a:cubicBezTo>
                  <a:cubicBezTo>
                    <a:pt x="222" y="138"/>
                    <a:pt x="225" y="137"/>
                    <a:pt x="226" y="138"/>
                  </a:cubicBezTo>
                  <a:cubicBezTo>
                    <a:pt x="227" y="139"/>
                    <a:pt x="226" y="140"/>
                    <a:pt x="226" y="142"/>
                  </a:cubicBezTo>
                  <a:cubicBezTo>
                    <a:pt x="228" y="143"/>
                    <a:pt x="226" y="145"/>
                    <a:pt x="226" y="146"/>
                  </a:cubicBezTo>
                  <a:cubicBezTo>
                    <a:pt x="227" y="148"/>
                    <a:pt x="229" y="147"/>
                    <a:pt x="227" y="149"/>
                  </a:cubicBezTo>
                  <a:cubicBezTo>
                    <a:pt x="229" y="150"/>
                    <a:pt x="232" y="151"/>
                    <a:pt x="231" y="153"/>
                  </a:cubicBezTo>
                  <a:cubicBezTo>
                    <a:pt x="230" y="155"/>
                    <a:pt x="227" y="154"/>
                    <a:pt x="227" y="157"/>
                  </a:cubicBezTo>
                  <a:cubicBezTo>
                    <a:pt x="226" y="159"/>
                    <a:pt x="228" y="159"/>
                    <a:pt x="230" y="161"/>
                  </a:cubicBezTo>
                  <a:cubicBezTo>
                    <a:pt x="230" y="162"/>
                    <a:pt x="230" y="163"/>
                    <a:pt x="231" y="164"/>
                  </a:cubicBezTo>
                  <a:cubicBezTo>
                    <a:pt x="231" y="165"/>
                    <a:pt x="232" y="165"/>
                    <a:pt x="233" y="166"/>
                  </a:cubicBezTo>
                  <a:cubicBezTo>
                    <a:pt x="233" y="167"/>
                    <a:pt x="234" y="167"/>
                    <a:pt x="233" y="169"/>
                  </a:cubicBezTo>
                  <a:cubicBezTo>
                    <a:pt x="233" y="169"/>
                    <a:pt x="233" y="171"/>
                    <a:pt x="233" y="171"/>
                  </a:cubicBezTo>
                  <a:cubicBezTo>
                    <a:pt x="232" y="173"/>
                    <a:pt x="233" y="172"/>
                    <a:pt x="231" y="172"/>
                  </a:cubicBezTo>
                  <a:cubicBezTo>
                    <a:pt x="230" y="173"/>
                    <a:pt x="230" y="173"/>
                    <a:pt x="229" y="174"/>
                  </a:cubicBezTo>
                  <a:cubicBezTo>
                    <a:pt x="228" y="175"/>
                    <a:pt x="228" y="175"/>
                    <a:pt x="227" y="175"/>
                  </a:cubicBezTo>
                  <a:cubicBezTo>
                    <a:pt x="227" y="175"/>
                    <a:pt x="226" y="175"/>
                    <a:pt x="226" y="175"/>
                  </a:cubicBezTo>
                  <a:cubicBezTo>
                    <a:pt x="223" y="174"/>
                    <a:pt x="223" y="176"/>
                    <a:pt x="224" y="178"/>
                  </a:cubicBezTo>
                  <a:cubicBezTo>
                    <a:pt x="225" y="178"/>
                    <a:pt x="225" y="178"/>
                    <a:pt x="225" y="178"/>
                  </a:cubicBezTo>
                  <a:cubicBezTo>
                    <a:pt x="226" y="179"/>
                    <a:pt x="226" y="179"/>
                    <a:pt x="226" y="180"/>
                  </a:cubicBezTo>
                  <a:cubicBezTo>
                    <a:pt x="226" y="181"/>
                    <a:pt x="226" y="181"/>
                    <a:pt x="227" y="182"/>
                  </a:cubicBezTo>
                  <a:cubicBezTo>
                    <a:pt x="228" y="182"/>
                    <a:pt x="230" y="182"/>
                    <a:pt x="231" y="183"/>
                  </a:cubicBezTo>
                  <a:cubicBezTo>
                    <a:pt x="231" y="183"/>
                    <a:pt x="231" y="185"/>
                    <a:pt x="231" y="186"/>
                  </a:cubicBezTo>
                  <a:cubicBezTo>
                    <a:pt x="231" y="188"/>
                    <a:pt x="231" y="186"/>
                    <a:pt x="230" y="187"/>
                  </a:cubicBezTo>
                  <a:cubicBezTo>
                    <a:pt x="230" y="188"/>
                    <a:pt x="230" y="189"/>
                    <a:pt x="229" y="190"/>
                  </a:cubicBezTo>
                  <a:cubicBezTo>
                    <a:pt x="229" y="190"/>
                    <a:pt x="227" y="191"/>
                    <a:pt x="228" y="192"/>
                  </a:cubicBezTo>
                  <a:cubicBezTo>
                    <a:pt x="228" y="193"/>
                    <a:pt x="229" y="193"/>
                    <a:pt x="229" y="193"/>
                  </a:cubicBezTo>
                  <a:cubicBezTo>
                    <a:pt x="229" y="194"/>
                    <a:pt x="229" y="194"/>
                    <a:pt x="229" y="194"/>
                  </a:cubicBezTo>
                  <a:cubicBezTo>
                    <a:pt x="229" y="196"/>
                    <a:pt x="229" y="195"/>
                    <a:pt x="229" y="197"/>
                  </a:cubicBezTo>
                  <a:cubicBezTo>
                    <a:pt x="230" y="197"/>
                    <a:pt x="230" y="198"/>
                    <a:pt x="230" y="199"/>
                  </a:cubicBezTo>
                  <a:cubicBezTo>
                    <a:pt x="231" y="200"/>
                    <a:pt x="232" y="199"/>
                    <a:pt x="232" y="199"/>
                  </a:cubicBezTo>
                  <a:cubicBezTo>
                    <a:pt x="234" y="200"/>
                    <a:pt x="236" y="202"/>
                    <a:pt x="238" y="203"/>
                  </a:cubicBezTo>
                  <a:cubicBezTo>
                    <a:pt x="240" y="203"/>
                    <a:pt x="241" y="201"/>
                    <a:pt x="242" y="201"/>
                  </a:cubicBezTo>
                  <a:cubicBezTo>
                    <a:pt x="242" y="201"/>
                    <a:pt x="243" y="201"/>
                    <a:pt x="244" y="201"/>
                  </a:cubicBezTo>
                  <a:cubicBezTo>
                    <a:pt x="244" y="201"/>
                    <a:pt x="244" y="201"/>
                    <a:pt x="244" y="202"/>
                  </a:cubicBezTo>
                  <a:cubicBezTo>
                    <a:pt x="244" y="203"/>
                    <a:pt x="245" y="204"/>
                    <a:pt x="244" y="205"/>
                  </a:cubicBezTo>
                  <a:cubicBezTo>
                    <a:pt x="243" y="206"/>
                    <a:pt x="242" y="207"/>
                    <a:pt x="241" y="208"/>
                  </a:cubicBezTo>
                  <a:cubicBezTo>
                    <a:pt x="240" y="209"/>
                    <a:pt x="241" y="210"/>
                    <a:pt x="240" y="211"/>
                  </a:cubicBezTo>
                  <a:cubicBezTo>
                    <a:pt x="240" y="213"/>
                    <a:pt x="237" y="213"/>
                    <a:pt x="236" y="214"/>
                  </a:cubicBezTo>
                  <a:cubicBezTo>
                    <a:pt x="235" y="214"/>
                    <a:pt x="234" y="215"/>
                    <a:pt x="233" y="215"/>
                  </a:cubicBezTo>
                  <a:cubicBezTo>
                    <a:pt x="233" y="216"/>
                    <a:pt x="234" y="217"/>
                    <a:pt x="232" y="218"/>
                  </a:cubicBezTo>
                  <a:cubicBezTo>
                    <a:pt x="231" y="218"/>
                    <a:pt x="231" y="217"/>
                    <a:pt x="230" y="218"/>
                  </a:cubicBezTo>
                  <a:cubicBezTo>
                    <a:pt x="229" y="219"/>
                    <a:pt x="229" y="220"/>
                    <a:pt x="228" y="221"/>
                  </a:cubicBezTo>
                  <a:cubicBezTo>
                    <a:pt x="227" y="222"/>
                    <a:pt x="227" y="221"/>
                    <a:pt x="226" y="221"/>
                  </a:cubicBezTo>
                  <a:cubicBezTo>
                    <a:pt x="225" y="222"/>
                    <a:pt x="225" y="223"/>
                    <a:pt x="224" y="224"/>
                  </a:cubicBezTo>
                  <a:cubicBezTo>
                    <a:pt x="224" y="224"/>
                    <a:pt x="222" y="224"/>
                    <a:pt x="222" y="225"/>
                  </a:cubicBezTo>
                  <a:cubicBezTo>
                    <a:pt x="223" y="226"/>
                    <a:pt x="224" y="225"/>
                    <a:pt x="224" y="226"/>
                  </a:cubicBezTo>
                  <a:cubicBezTo>
                    <a:pt x="225" y="229"/>
                    <a:pt x="222" y="227"/>
                    <a:pt x="221" y="228"/>
                  </a:cubicBezTo>
                  <a:cubicBezTo>
                    <a:pt x="220" y="228"/>
                    <a:pt x="219" y="228"/>
                    <a:pt x="219" y="230"/>
                  </a:cubicBezTo>
                  <a:cubicBezTo>
                    <a:pt x="218" y="230"/>
                    <a:pt x="217" y="230"/>
                    <a:pt x="216" y="230"/>
                  </a:cubicBezTo>
                  <a:cubicBezTo>
                    <a:pt x="215" y="230"/>
                    <a:pt x="215" y="229"/>
                    <a:pt x="215" y="230"/>
                  </a:cubicBezTo>
                  <a:cubicBezTo>
                    <a:pt x="215" y="231"/>
                    <a:pt x="217" y="233"/>
                    <a:pt x="215" y="233"/>
                  </a:cubicBezTo>
                  <a:cubicBezTo>
                    <a:pt x="214" y="233"/>
                    <a:pt x="213" y="231"/>
                    <a:pt x="212" y="230"/>
                  </a:cubicBezTo>
                  <a:cubicBezTo>
                    <a:pt x="210" y="229"/>
                    <a:pt x="210" y="233"/>
                    <a:pt x="207" y="231"/>
                  </a:cubicBezTo>
                  <a:cubicBezTo>
                    <a:pt x="206" y="231"/>
                    <a:pt x="207" y="230"/>
                    <a:pt x="206" y="229"/>
                  </a:cubicBezTo>
                  <a:cubicBezTo>
                    <a:pt x="206" y="228"/>
                    <a:pt x="205" y="228"/>
                    <a:pt x="204" y="228"/>
                  </a:cubicBezTo>
                  <a:cubicBezTo>
                    <a:pt x="202" y="227"/>
                    <a:pt x="200" y="227"/>
                    <a:pt x="199" y="226"/>
                  </a:cubicBezTo>
                  <a:cubicBezTo>
                    <a:pt x="198" y="225"/>
                    <a:pt x="199" y="223"/>
                    <a:pt x="197" y="223"/>
                  </a:cubicBezTo>
                  <a:cubicBezTo>
                    <a:pt x="197" y="223"/>
                    <a:pt x="195" y="224"/>
                    <a:pt x="195" y="224"/>
                  </a:cubicBezTo>
                  <a:cubicBezTo>
                    <a:pt x="194" y="223"/>
                    <a:pt x="193" y="223"/>
                    <a:pt x="193" y="222"/>
                  </a:cubicBezTo>
                  <a:cubicBezTo>
                    <a:pt x="194" y="222"/>
                    <a:pt x="195" y="221"/>
                    <a:pt x="195" y="219"/>
                  </a:cubicBezTo>
                  <a:cubicBezTo>
                    <a:pt x="194" y="218"/>
                    <a:pt x="192" y="216"/>
                    <a:pt x="192" y="219"/>
                  </a:cubicBezTo>
                  <a:cubicBezTo>
                    <a:pt x="192" y="219"/>
                    <a:pt x="192" y="220"/>
                    <a:pt x="192" y="220"/>
                  </a:cubicBezTo>
                  <a:cubicBezTo>
                    <a:pt x="192" y="222"/>
                    <a:pt x="191" y="221"/>
                    <a:pt x="190" y="221"/>
                  </a:cubicBezTo>
                  <a:cubicBezTo>
                    <a:pt x="188" y="222"/>
                    <a:pt x="188" y="223"/>
                    <a:pt x="186" y="223"/>
                  </a:cubicBezTo>
                  <a:cubicBezTo>
                    <a:pt x="184" y="223"/>
                    <a:pt x="184" y="222"/>
                    <a:pt x="183" y="221"/>
                  </a:cubicBezTo>
                  <a:cubicBezTo>
                    <a:pt x="182" y="220"/>
                    <a:pt x="182" y="220"/>
                    <a:pt x="181" y="220"/>
                  </a:cubicBezTo>
                  <a:cubicBezTo>
                    <a:pt x="179" y="220"/>
                    <a:pt x="177" y="220"/>
                    <a:pt x="176" y="220"/>
                  </a:cubicBezTo>
                  <a:cubicBezTo>
                    <a:pt x="174" y="219"/>
                    <a:pt x="175" y="218"/>
                    <a:pt x="174" y="217"/>
                  </a:cubicBezTo>
                  <a:cubicBezTo>
                    <a:pt x="172" y="215"/>
                    <a:pt x="169" y="220"/>
                    <a:pt x="167" y="221"/>
                  </a:cubicBezTo>
                  <a:cubicBezTo>
                    <a:pt x="166" y="222"/>
                    <a:pt x="164" y="223"/>
                    <a:pt x="163" y="224"/>
                  </a:cubicBezTo>
                  <a:cubicBezTo>
                    <a:pt x="162" y="225"/>
                    <a:pt x="162" y="225"/>
                    <a:pt x="161" y="225"/>
                  </a:cubicBezTo>
                  <a:cubicBezTo>
                    <a:pt x="158" y="225"/>
                    <a:pt x="157" y="227"/>
                    <a:pt x="155" y="229"/>
                  </a:cubicBezTo>
                  <a:cubicBezTo>
                    <a:pt x="155" y="231"/>
                    <a:pt x="154" y="232"/>
                    <a:pt x="154" y="233"/>
                  </a:cubicBezTo>
                  <a:cubicBezTo>
                    <a:pt x="154" y="234"/>
                    <a:pt x="154" y="235"/>
                    <a:pt x="154" y="235"/>
                  </a:cubicBezTo>
                  <a:cubicBezTo>
                    <a:pt x="153" y="236"/>
                    <a:pt x="153" y="236"/>
                    <a:pt x="153" y="237"/>
                  </a:cubicBezTo>
                  <a:cubicBezTo>
                    <a:pt x="153" y="238"/>
                    <a:pt x="154" y="237"/>
                    <a:pt x="154" y="238"/>
                  </a:cubicBezTo>
                  <a:cubicBezTo>
                    <a:pt x="155" y="239"/>
                    <a:pt x="154" y="240"/>
                    <a:pt x="154" y="241"/>
                  </a:cubicBezTo>
                  <a:cubicBezTo>
                    <a:pt x="154" y="241"/>
                    <a:pt x="154" y="243"/>
                    <a:pt x="154" y="244"/>
                  </a:cubicBezTo>
                  <a:cubicBezTo>
                    <a:pt x="155" y="245"/>
                    <a:pt x="156" y="246"/>
                    <a:pt x="156" y="247"/>
                  </a:cubicBezTo>
                  <a:cubicBezTo>
                    <a:pt x="155" y="247"/>
                    <a:pt x="153" y="247"/>
                    <a:pt x="152" y="247"/>
                  </a:cubicBezTo>
                  <a:cubicBezTo>
                    <a:pt x="150" y="247"/>
                    <a:pt x="150" y="248"/>
                    <a:pt x="149" y="249"/>
                  </a:cubicBezTo>
                  <a:cubicBezTo>
                    <a:pt x="148" y="249"/>
                    <a:pt x="147" y="249"/>
                    <a:pt x="146" y="249"/>
                  </a:cubicBezTo>
                  <a:cubicBezTo>
                    <a:pt x="145" y="250"/>
                    <a:pt x="146" y="250"/>
                    <a:pt x="145" y="250"/>
                  </a:cubicBezTo>
                  <a:cubicBezTo>
                    <a:pt x="144" y="251"/>
                    <a:pt x="143" y="251"/>
                    <a:pt x="142" y="250"/>
                  </a:cubicBezTo>
                  <a:cubicBezTo>
                    <a:pt x="140" y="249"/>
                    <a:pt x="139" y="248"/>
                    <a:pt x="137" y="248"/>
                  </a:cubicBezTo>
                  <a:cubicBezTo>
                    <a:pt x="136" y="249"/>
                    <a:pt x="135" y="250"/>
                    <a:pt x="134" y="250"/>
                  </a:cubicBezTo>
                  <a:cubicBezTo>
                    <a:pt x="132" y="250"/>
                    <a:pt x="133" y="248"/>
                    <a:pt x="132" y="247"/>
                  </a:cubicBezTo>
                  <a:cubicBezTo>
                    <a:pt x="131" y="247"/>
                    <a:pt x="129" y="248"/>
                    <a:pt x="128" y="246"/>
                  </a:cubicBezTo>
                  <a:cubicBezTo>
                    <a:pt x="127" y="247"/>
                    <a:pt x="124" y="249"/>
                    <a:pt x="123" y="248"/>
                  </a:cubicBezTo>
                  <a:cubicBezTo>
                    <a:pt x="120" y="248"/>
                    <a:pt x="122" y="244"/>
                    <a:pt x="122" y="243"/>
                  </a:cubicBezTo>
                  <a:cubicBezTo>
                    <a:pt x="121" y="242"/>
                    <a:pt x="121" y="242"/>
                    <a:pt x="121" y="241"/>
                  </a:cubicBezTo>
                  <a:cubicBezTo>
                    <a:pt x="119" y="241"/>
                    <a:pt x="117" y="240"/>
                    <a:pt x="116" y="240"/>
                  </a:cubicBezTo>
                  <a:cubicBezTo>
                    <a:pt x="114" y="239"/>
                    <a:pt x="113" y="239"/>
                    <a:pt x="112" y="238"/>
                  </a:cubicBezTo>
                  <a:cubicBezTo>
                    <a:pt x="109" y="237"/>
                    <a:pt x="107" y="236"/>
                    <a:pt x="107" y="240"/>
                  </a:cubicBezTo>
                  <a:cubicBezTo>
                    <a:pt x="105" y="241"/>
                    <a:pt x="104" y="241"/>
                    <a:pt x="102" y="241"/>
                  </a:cubicBezTo>
                  <a:cubicBezTo>
                    <a:pt x="101" y="241"/>
                    <a:pt x="100" y="241"/>
                    <a:pt x="100" y="241"/>
                  </a:cubicBezTo>
                  <a:cubicBezTo>
                    <a:pt x="98" y="241"/>
                    <a:pt x="97" y="240"/>
                    <a:pt x="96" y="240"/>
                  </a:cubicBezTo>
                  <a:cubicBezTo>
                    <a:pt x="94" y="241"/>
                    <a:pt x="92" y="241"/>
                    <a:pt x="91" y="240"/>
                  </a:cubicBezTo>
                  <a:cubicBezTo>
                    <a:pt x="90" y="239"/>
                    <a:pt x="90" y="237"/>
                    <a:pt x="89" y="237"/>
                  </a:cubicBezTo>
                  <a:cubicBezTo>
                    <a:pt x="87" y="237"/>
                    <a:pt x="87" y="238"/>
                    <a:pt x="86" y="239"/>
                  </a:cubicBezTo>
                  <a:cubicBezTo>
                    <a:pt x="83" y="240"/>
                    <a:pt x="81" y="237"/>
                    <a:pt x="80" y="235"/>
                  </a:cubicBezTo>
                  <a:cubicBezTo>
                    <a:pt x="78" y="233"/>
                    <a:pt x="75" y="234"/>
                    <a:pt x="72" y="233"/>
                  </a:cubicBezTo>
                  <a:cubicBezTo>
                    <a:pt x="71" y="232"/>
                    <a:pt x="70" y="231"/>
                    <a:pt x="68" y="231"/>
                  </a:cubicBezTo>
                  <a:cubicBezTo>
                    <a:pt x="67" y="231"/>
                    <a:pt x="66" y="233"/>
                    <a:pt x="65" y="231"/>
                  </a:cubicBezTo>
                  <a:cubicBezTo>
                    <a:pt x="64" y="230"/>
                    <a:pt x="66" y="229"/>
                    <a:pt x="66" y="228"/>
                  </a:cubicBezTo>
                  <a:cubicBezTo>
                    <a:pt x="67" y="226"/>
                    <a:pt x="66" y="225"/>
                    <a:pt x="65" y="225"/>
                  </a:cubicBezTo>
                  <a:cubicBezTo>
                    <a:pt x="64" y="225"/>
                    <a:pt x="63" y="226"/>
                    <a:pt x="62" y="226"/>
                  </a:cubicBezTo>
                  <a:cubicBezTo>
                    <a:pt x="61" y="225"/>
                    <a:pt x="59" y="224"/>
                    <a:pt x="59" y="223"/>
                  </a:cubicBezTo>
                  <a:cubicBezTo>
                    <a:pt x="59" y="223"/>
                    <a:pt x="59" y="223"/>
                    <a:pt x="58" y="222"/>
                  </a:cubicBezTo>
                  <a:cubicBezTo>
                    <a:pt x="58" y="222"/>
                    <a:pt x="58" y="222"/>
                    <a:pt x="58" y="222"/>
                  </a:cubicBezTo>
                  <a:cubicBezTo>
                    <a:pt x="58" y="222"/>
                    <a:pt x="58" y="222"/>
                    <a:pt x="58" y="222"/>
                  </a:cubicBezTo>
                  <a:cubicBezTo>
                    <a:pt x="59" y="221"/>
                    <a:pt x="60" y="222"/>
                    <a:pt x="61" y="222"/>
                  </a:cubicBezTo>
                  <a:cubicBezTo>
                    <a:pt x="62" y="221"/>
                    <a:pt x="62" y="221"/>
                    <a:pt x="62" y="221"/>
                  </a:cubicBezTo>
                  <a:cubicBezTo>
                    <a:pt x="64" y="219"/>
                    <a:pt x="65" y="218"/>
                    <a:pt x="65" y="215"/>
                  </a:cubicBezTo>
                  <a:cubicBezTo>
                    <a:pt x="66" y="211"/>
                    <a:pt x="68" y="207"/>
                    <a:pt x="68" y="202"/>
                  </a:cubicBezTo>
                  <a:cubicBezTo>
                    <a:pt x="69" y="200"/>
                    <a:pt x="69" y="197"/>
                    <a:pt x="69" y="195"/>
                  </a:cubicBezTo>
                  <a:cubicBezTo>
                    <a:pt x="69" y="193"/>
                    <a:pt x="69" y="190"/>
                    <a:pt x="70" y="188"/>
                  </a:cubicBezTo>
                  <a:cubicBezTo>
                    <a:pt x="72" y="187"/>
                    <a:pt x="74" y="189"/>
                    <a:pt x="73" y="186"/>
                  </a:cubicBezTo>
                  <a:cubicBezTo>
                    <a:pt x="72" y="184"/>
                    <a:pt x="71" y="185"/>
                    <a:pt x="70" y="187"/>
                  </a:cubicBezTo>
                  <a:cubicBezTo>
                    <a:pt x="69" y="186"/>
                    <a:pt x="70" y="182"/>
                    <a:pt x="70" y="181"/>
                  </a:cubicBezTo>
                  <a:cubicBezTo>
                    <a:pt x="70" y="178"/>
                    <a:pt x="70" y="177"/>
                    <a:pt x="70" y="174"/>
                  </a:cubicBezTo>
                  <a:cubicBezTo>
                    <a:pt x="71" y="172"/>
                    <a:pt x="71" y="170"/>
                    <a:pt x="71" y="168"/>
                  </a:cubicBezTo>
                  <a:cubicBezTo>
                    <a:pt x="71" y="166"/>
                    <a:pt x="71" y="163"/>
                    <a:pt x="73" y="164"/>
                  </a:cubicBezTo>
                  <a:cubicBezTo>
                    <a:pt x="76" y="165"/>
                    <a:pt x="78" y="169"/>
                    <a:pt x="79" y="171"/>
                  </a:cubicBezTo>
                  <a:cubicBezTo>
                    <a:pt x="80" y="174"/>
                    <a:pt x="80" y="175"/>
                    <a:pt x="81" y="177"/>
                  </a:cubicBezTo>
                  <a:cubicBezTo>
                    <a:pt x="82" y="178"/>
                    <a:pt x="83" y="178"/>
                    <a:pt x="83" y="179"/>
                  </a:cubicBezTo>
                  <a:cubicBezTo>
                    <a:pt x="84" y="180"/>
                    <a:pt x="84" y="181"/>
                    <a:pt x="84" y="181"/>
                  </a:cubicBezTo>
                  <a:cubicBezTo>
                    <a:pt x="86" y="180"/>
                    <a:pt x="83" y="178"/>
                    <a:pt x="82" y="177"/>
                  </a:cubicBezTo>
                  <a:cubicBezTo>
                    <a:pt x="81" y="174"/>
                    <a:pt x="80" y="172"/>
                    <a:pt x="80" y="169"/>
                  </a:cubicBezTo>
                  <a:cubicBezTo>
                    <a:pt x="80" y="167"/>
                    <a:pt x="79" y="165"/>
                    <a:pt x="77" y="164"/>
                  </a:cubicBezTo>
                  <a:cubicBezTo>
                    <a:pt x="75" y="162"/>
                    <a:pt x="73" y="161"/>
                    <a:pt x="71" y="159"/>
                  </a:cubicBezTo>
                  <a:cubicBezTo>
                    <a:pt x="69" y="158"/>
                    <a:pt x="71" y="155"/>
                    <a:pt x="69" y="153"/>
                  </a:cubicBezTo>
                  <a:cubicBezTo>
                    <a:pt x="68" y="153"/>
                    <a:pt x="65" y="150"/>
                    <a:pt x="67" y="149"/>
                  </a:cubicBezTo>
                  <a:cubicBezTo>
                    <a:pt x="68" y="149"/>
                    <a:pt x="70" y="152"/>
                    <a:pt x="71" y="153"/>
                  </a:cubicBezTo>
                  <a:cubicBezTo>
                    <a:pt x="71" y="154"/>
                    <a:pt x="72" y="159"/>
                    <a:pt x="75" y="159"/>
                  </a:cubicBezTo>
                  <a:cubicBezTo>
                    <a:pt x="75" y="157"/>
                    <a:pt x="73" y="157"/>
                    <a:pt x="73" y="156"/>
                  </a:cubicBezTo>
                  <a:cubicBezTo>
                    <a:pt x="72" y="155"/>
                    <a:pt x="72" y="154"/>
                    <a:pt x="73" y="153"/>
                  </a:cubicBezTo>
                  <a:cubicBezTo>
                    <a:pt x="73" y="153"/>
                    <a:pt x="73" y="152"/>
                    <a:pt x="73" y="151"/>
                  </a:cubicBezTo>
                  <a:cubicBezTo>
                    <a:pt x="73" y="151"/>
                    <a:pt x="72" y="151"/>
                    <a:pt x="72" y="150"/>
                  </a:cubicBezTo>
                  <a:cubicBezTo>
                    <a:pt x="72" y="150"/>
                    <a:pt x="73" y="150"/>
                    <a:pt x="73" y="150"/>
                  </a:cubicBezTo>
                  <a:cubicBezTo>
                    <a:pt x="72" y="148"/>
                    <a:pt x="70" y="146"/>
                    <a:pt x="71" y="144"/>
                  </a:cubicBezTo>
                  <a:cubicBezTo>
                    <a:pt x="71" y="143"/>
                    <a:pt x="72" y="143"/>
                    <a:pt x="72" y="143"/>
                  </a:cubicBezTo>
                  <a:cubicBezTo>
                    <a:pt x="73" y="141"/>
                    <a:pt x="71" y="142"/>
                    <a:pt x="70" y="142"/>
                  </a:cubicBezTo>
                  <a:cubicBezTo>
                    <a:pt x="70" y="142"/>
                    <a:pt x="70" y="142"/>
                    <a:pt x="70" y="142"/>
                  </a:cubicBezTo>
                  <a:cubicBezTo>
                    <a:pt x="69" y="142"/>
                    <a:pt x="69" y="142"/>
                    <a:pt x="68" y="141"/>
                  </a:cubicBezTo>
                  <a:cubicBezTo>
                    <a:pt x="67" y="141"/>
                    <a:pt x="66" y="141"/>
                    <a:pt x="65" y="140"/>
                  </a:cubicBezTo>
                  <a:cubicBezTo>
                    <a:pt x="65" y="140"/>
                    <a:pt x="65" y="139"/>
                    <a:pt x="64" y="138"/>
                  </a:cubicBezTo>
                  <a:cubicBezTo>
                    <a:pt x="64" y="138"/>
                    <a:pt x="62" y="138"/>
                    <a:pt x="61" y="137"/>
                  </a:cubicBezTo>
                  <a:cubicBezTo>
                    <a:pt x="61" y="137"/>
                    <a:pt x="59" y="137"/>
                    <a:pt x="59" y="136"/>
                  </a:cubicBezTo>
                  <a:cubicBezTo>
                    <a:pt x="58" y="135"/>
                    <a:pt x="58" y="133"/>
                    <a:pt x="57" y="132"/>
                  </a:cubicBezTo>
                  <a:cubicBezTo>
                    <a:pt x="55" y="129"/>
                    <a:pt x="52" y="127"/>
                    <a:pt x="52" y="124"/>
                  </a:cubicBezTo>
                  <a:cubicBezTo>
                    <a:pt x="53" y="124"/>
                    <a:pt x="55" y="123"/>
                    <a:pt x="55" y="121"/>
                  </a:cubicBezTo>
                  <a:cubicBezTo>
                    <a:pt x="55" y="120"/>
                    <a:pt x="54" y="119"/>
                    <a:pt x="52" y="119"/>
                  </a:cubicBezTo>
                  <a:cubicBezTo>
                    <a:pt x="52" y="119"/>
                    <a:pt x="51" y="119"/>
                    <a:pt x="50" y="118"/>
                  </a:cubicBezTo>
                  <a:cubicBezTo>
                    <a:pt x="50" y="117"/>
                    <a:pt x="51" y="118"/>
                    <a:pt x="51" y="117"/>
                  </a:cubicBezTo>
                  <a:cubicBezTo>
                    <a:pt x="51" y="115"/>
                    <a:pt x="51" y="114"/>
                    <a:pt x="53" y="114"/>
                  </a:cubicBezTo>
                  <a:cubicBezTo>
                    <a:pt x="53" y="114"/>
                    <a:pt x="57" y="114"/>
                    <a:pt x="56" y="113"/>
                  </a:cubicBezTo>
                  <a:cubicBezTo>
                    <a:pt x="55" y="112"/>
                    <a:pt x="52" y="113"/>
                    <a:pt x="51" y="113"/>
                  </a:cubicBezTo>
                  <a:cubicBezTo>
                    <a:pt x="50" y="114"/>
                    <a:pt x="50" y="115"/>
                    <a:pt x="49" y="115"/>
                  </a:cubicBezTo>
                  <a:cubicBezTo>
                    <a:pt x="48" y="115"/>
                    <a:pt x="48" y="114"/>
                    <a:pt x="47" y="114"/>
                  </a:cubicBezTo>
                  <a:cubicBezTo>
                    <a:pt x="47" y="114"/>
                    <a:pt x="46" y="114"/>
                    <a:pt x="46" y="114"/>
                  </a:cubicBezTo>
                  <a:cubicBezTo>
                    <a:pt x="45" y="114"/>
                    <a:pt x="44" y="113"/>
                    <a:pt x="43" y="113"/>
                  </a:cubicBezTo>
                  <a:cubicBezTo>
                    <a:pt x="44" y="113"/>
                    <a:pt x="45" y="113"/>
                    <a:pt x="45" y="112"/>
                  </a:cubicBezTo>
                  <a:cubicBezTo>
                    <a:pt x="45" y="112"/>
                    <a:pt x="44" y="111"/>
                    <a:pt x="44" y="111"/>
                  </a:cubicBezTo>
                  <a:cubicBezTo>
                    <a:pt x="44" y="110"/>
                    <a:pt x="46" y="110"/>
                    <a:pt x="45" y="108"/>
                  </a:cubicBezTo>
                  <a:cubicBezTo>
                    <a:pt x="45" y="107"/>
                    <a:pt x="45" y="107"/>
                    <a:pt x="43" y="107"/>
                  </a:cubicBezTo>
                  <a:cubicBezTo>
                    <a:pt x="43" y="107"/>
                    <a:pt x="42" y="108"/>
                    <a:pt x="42" y="108"/>
                  </a:cubicBezTo>
                  <a:cubicBezTo>
                    <a:pt x="40" y="108"/>
                    <a:pt x="39" y="108"/>
                    <a:pt x="38" y="107"/>
                  </a:cubicBezTo>
                  <a:cubicBezTo>
                    <a:pt x="37" y="107"/>
                    <a:pt x="34" y="105"/>
                    <a:pt x="33" y="107"/>
                  </a:cubicBezTo>
                  <a:cubicBezTo>
                    <a:pt x="33" y="107"/>
                    <a:pt x="34" y="109"/>
                    <a:pt x="33" y="108"/>
                  </a:cubicBezTo>
                  <a:cubicBezTo>
                    <a:pt x="31" y="108"/>
                    <a:pt x="32" y="105"/>
                    <a:pt x="31" y="104"/>
                  </a:cubicBezTo>
                  <a:cubicBezTo>
                    <a:pt x="30" y="102"/>
                    <a:pt x="28" y="102"/>
                    <a:pt x="26" y="102"/>
                  </a:cubicBezTo>
                  <a:cubicBezTo>
                    <a:pt x="26" y="102"/>
                    <a:pt x="26" y="101"/>
                    <a:pt x="26" y="101"/>
                  </a:cubicBezTo>
                  <a:cubicBezTo>
                    <a:pt x="25" y="100"/>
                    <a:pt x="25" y="100"/>
                    <a:pt x="24" y="100"/>
                  </a:cubicBezTo>
                  <a:cubicBezTo>
                    <a:pt x="23" y="99"/>
                    <a:pt x="22" y="99"/>
                    <a:pt x="20" y="99"/>
                  </a:cubicBezTo>
                  <a:cubicBezTo>
                    <a:pt x="19" y="99"/>
                    <a:pt x="18" y="99"/>
                    <a:pt x="17" y="98"/>
                  </a:cubicBezTo>
                  <a:cubicBezTo>
                    <a:pt x="17" y="98"/>
                    <a:pt x="17" y="97"/>
                    <a:pt x="16" y="96"/>
                  </a:cubicBezTo>
                  <a:cubicBezTo>
                    <a:pt x="15" y="96"/>
                    <a:pt x="16" y="97"/>
                    <a:pt x="15" y="98"/>
                  </a:cubicBezTo>
                  <a:cubicBezTo>
                    <a:pt x="14" y="97"/>
                    <a:pt x="14" y="97"/>
                    <a:pt x="13" y="98"/>
                  </a:cubicBezTo>
                  <a:cubicBezTo>
                    <a:pt x="13" y="98"/>
                    <a:pt x="12" y="98"/>
                    <a:pt x="12" y="99"/>
                  </a:cubicBezTo>
                  <a:cubicBezTo>
                    <a:pt x="12" y="99"/>
                    <a:pt x="11" y="99"/>
                    <a:pt x="10" y="99"/>
                  </a:cubicBezTo>
                  <a:cubicBezTo>
                    <a:pt x="8" y="99"/>
                    <a:pt x="9" y="99"/>
                    <a:pt x="9" y="97"/>
                  </a:cubicBezTo>
                  <a:cubicBezTo>
                    <a:pt x="8" y="95"/>
                    <a:pt x="7" y="94"/>
                    <a:pt x="5" y="93"/>
                  </a:cubicBezTo>
                  <a:cubicBezTo>
                    <a:pt x="4" y="92"/>
                    <a:pt x="0" y="92"/>
                    <a:pt x="3" y="91"/>
                  </a:cubicBezTo>
                  <a:cubicBezTo>
                    <a:pt x="4" y="90"/>
                    <a:pt x="13" y="90"/>
                    <a:pt x="9" y="87"/>
                  </a:cubicBezTo>
                  <a:cubicBezTo>
                    <a:pt x="9" y="87"/>
                    <a:pt x="7" y="86"/>
                    <a:pt x="7" y="86"/>
                  </a:cubicBezTo>
                  <a:cubicBezTo>
                    <a:pt x="6" y="87"/>
                    <a:pt x="6" y="88"/>
                    <a:pt x="5" y="88"/>
                  </a:cubicBezTo>
                  <a:cubicBezTo>
                    <a:pt x="4" y="88"/>
                    <a:pt x="5" y="87"/>
                    <a:pt x="4" y="87"/>
                  </a:cubicBezTo>
                  <a:cubicBezTo>
                    <a:pt x="4" y="86"/>
                    <a:pt x="3" y="85"/>
                    <a:pt x="3" y="85"/>
                  </a:cubicBezTo>
                  <a:cubicBezTo>
                    <a:pt x="4" y="84"/>
                    <a:pt x="5" y="84"/>
                    <a:pt x="6" y="84"/>
                  </a:cubicBezTo>
                  <a:cubicBezTo>
                    <a:pt x="7" y="84"/>
                    <a:pt x="8" y="85"/>
                    <a:pt x="8" y="85"/>
                  </a:cubicBezTo>
                  <a:cubicBezTo>
                    <a:pt x="9" y="83"/>
                    <a:pt x="9" y="84"/>
                    <a:pt x="7" y="83"/>
                  </a:cubicBezTo>
                  <a:cubicBezTo>
                    <a:pt x="7" y="82"/>
                    <a:pt x="10" y="81"/>
                    <a:pt x="10" y="81"/>
                  </a:cubicBezTo>
                  <a:cubicBezTo>
                    <a:pt x="10" y="80"/>
                    <a:pt x="7" y="81"/>
                    <a:pt x="7" y="82"/>
                  </a:cubicBezTo>
                  <a:cubicBezTo>
                    <a:pt x="5" y="82"/>
                    <a:pt x="4" y="83"/>
                    <a:pt x="2" y="83"/>
                  </a:cubicBezTo>
                  <a:cubicBezTo>
                    <a:pt x="0" y="83"/>
                    <a:pt x="0" y="81"/>
                    <a:pt x="0" y="80"/>
                  </a:cubicBezTo>
                  <a:cubicBezTo>
                    <a:pt x="1" y="79"/>
                    <a:pt x="1" y="78"/>
                    <a:pt x="1" y="77"/>
                  </a:cubicBezTo>
                  <a:cubicBezTo>
                    <a:pt x="2" y="76"/>
                    <a:pt x="2" y="77"/>
                    <a:pt x="3" y="77"/>
                  </a:cubicBezTo>
                  <a:cubicBezTo>
                    <a:pt x="4" y="76"/>
                    <a:pt x="6" y="75"/>
                    <a:pt x="7" y="75"/>
                  </a:cubicBezTo>
                  <a:cubicBezTo>
                    <a:pt x="8" y="74"/>
                    <a:pt x="8" y="73"/>
                    <a:pt x="9" y="73"/>
                  </a:cubicBezTo>
                  <a:cubicBezTo>
                    <a:pt x="10" y="73"/>
                    <a:pt x="10" y="74"/>
                    <a:pt x="10" y="74"/>
                  </a:cubicBezTo>
                  <a:cubicBezTo>
                    <a:pt x="11" y="74"/>
                    <a:pt x="12" y="73"/>
                    <a:pt x="13" y="73"/>
                  </a:cubicBezTo>
                  <a:cubicBezTo>
                    <a:pt x="14" y="73"/>
                    <a:pt x="14" y="73"/>
                    <a:pt x="15" y="73"/>
                  </a:cubicBezTo>
                  <a:cubicBezTo>
                    <a:pt x="15" y="73"/>
                    <a:pt x="15" y="72"/>
                    <a:pt x="16" y="72"/>
                  </a:cubicBezTo>
                  <a:cubicBezTo>
                    <a:pt x="17" y="75"/>
                    <a:pt x="18" y="71"/>
                    <a:pt x="20" y="71"/>
                  </a:cubicBezTo>
                  <a:cubicBezTo>
                    <a:pt x="22" y="71"/>
                    <a:pt x="23" y="74"/>
                    <a:pt x="24" y="72"/>
                  </a:cubicBezTo>
                  <a:cubicBezTo>
                    <a:pt x="25" y="71"/>
                    <a:pt x="23" y="68"/>
                    <a:pt x="26" y="68"/>
                  </a:cubicBezTo>
                  <a:cubicBezTo>
                    <a:pt x="27" y="68"/>
                    <a:pt x="27" y="69"/>
                    <a:pt x="28" y="69"/>
                  </a:cubicBezTo>
                  <a:cubicBezTo>
                    <a:pt x="29" y="69"/>
                    <a:pt x="30" y="68"/>
                    <a:pt x="31" y="67"/>
                  </a:cubicBezTo>
                  <a:cubicBezTo>
                    <a:pt x="31" y="69"/>
                    <a:pt x="32" y="67"/>
                    <a:pt x="32" y="67"/>
                  </a:cubicBezTo>
                  <a:cubicBezTo>
                    <a:pt x="33" y="67"/>
                    <a:pt x="33" y="68"/>
                    <a:pt x="34" y="68"/>
                  </a:cubicBezTo>
                  <a:cubicBezTo>
                    <a:pt x="35" y="69"/>
                    <a:pt x="35" y="70"/>
                    <a:pt x="37" y="71"/>
                  </a:cubicBezTo>
                  <a:cubicBezTo>
                    <a:pt x="37" y="72"/>
                    <a:pt x="39" y="75"/>
                    <a:pt x="40" y="76"/>
                  </a:cubicBezTo>
                  <a:cubicBezTo>
                    <a:pt x="41" y="78"/>
                    <a:pt x="41" y="78"/>
                    <a:pt x="43" y="77"/>
                  </a:cubicBezTo>
                  <a:cubicBezTo>
                    <a:pt x="45" y="76"/>
                    <a:pt x="46" y="75"/>
                    <a:pt x="48" y="74"/>
                  </a:cubicBezTo>
                  <a:cubicBezTo>
                    <a:pt x="49" y="73"/>
                    <a:pt x="48" y="72"/>
                    <a:pt x="49" y="73"/>
                  </a:cubicBezTo>
                  <a:cubicBezTo>
                    <a:pt x="50" y="73"/>
                    <a:pt x="50" y="75"/>
                    <a:pt x="51" y="76"/>
                  </a:cubicBezTo>
                  <a:cubicBezTo>
                    <a:pt x="52" y="76"/>
                    <a:pt x="52" y="75"/>
                    <a:pt x="52" y="74"/>
                  </a:cubicBezTo>
                  <a:cubicBezTo>
                    <a:pt x="53" y="74"/>
                    <a:pt x="54" y="74"/>
                    <a:pt x="54" y="74"/>
                  </a:cubicBezTo>
                  <a:cubicBezTo>
                    <a:pt x="55" y="74"/>
                    <a:pt x="56" y="72"/>
                    <a:pt x="57" y="72"/>
                  </a:cubicBezTo>
                  <a:cubicBezTo>
                    <a:pt x="58" y="72"/>
                    <a:pt x="58" y="74"/>
                    <a:pt x="59" y="75"/>
                  </a:cubicBezTo>
                  <a:cubicBezTo>
                    <a:pt x="60" y="75"/>
                    <a:pt x="62" y="75"/>
                    <a:pt x="63" y="74"/>
                  </a:cubicBezTo>
                  <a:cubicBezTo>
                    <a:pt x="64" y="74"/>
                    <a:pt x="65" y="75"/>
                    <a:pt x="66" y="74"/>
                  </a:cubicBezTo>
                  <a:cubicBezTo>
                    <a:pt x="66" y="73"/>
                    <a:pt x="66" y="74"/>
                    <a:pt x="65" y="73"/>
                  </a:cubicBezTo>
                  <a:cubicBezTo>
                    <a:pt x="65" y="73"/>
                    <a:pt x="65" y="72"/>
                    <a:pt x="64" y="72"/>
                  </a:cubicBezTo>
                  <a:cubicBezTo>
                    <a:pt x="63" y="71"/>
                    <a:pt x="63" y="70"/>
                    <a:pt x="63" y="68"/>
                  </a:cubicBezTo>
                  <a:cubicBezTo>
                    <a:pt x="63" y="67"/>
                    <a:pt x="64" y="65"/>
                    <a:pt x="63" y="64"/>
                  </a:cubicBezTo>
                  <a:cubicBezTo>
                    <a:pt x="63" y="62"/>
                    <a:pt x="62" y="61"/>
                    <a:pt x="63" y="60"/>
                  </a:cubicBezTo>
                  <a:cubicBezTo>
                    <a:pt x="63" y="59"/>
                    <a:pt x="62" y="59"/>
                    <a:pt x="63" y="57"/>
                  </a:cubicBezTo>
                  <a:cubicBezTo>
                    <a:pt x="63" y="57"/>
                    <a:pt x="64" y="57"/>
                    <a:pt x="64" y="57"/>
                  </a:cubicBezTo>
                  <a:cubicBezTo>
                    <a:pt x="61" y="56"/>
                    <a:pt x="61" y="55"/>
                    <a:pt x="60" y="53"/>
                  </a:cubicBezTo>
                  <a:cubicBezTo>
                    <a:pt x="60" y="52"/>
                    <a:pt x="59" y="52"/>
                    <a:pt x="59" y="52"/>
                  </a:cubicBezTo>
                  <a:cubicBezTo>
                    <a:pt x="58" y="51"/>
                    <a:pt x="59" y="51"/>
                    <a:pt x="58" y="50"/>
                  </a:cubicBezTo>
                  <a:cubicBezTo>
                    <a:pt x="58" y="50"/>
                    <a:pt x="58" y="49"/>
                    <a:pt x="57" y="49"/>
                  </a:cubicBezTo>
                  <a:cubicBezTo>
                    <a:pt x="57" y="47"/>
                    <a:pt x="58" y="47"/>
                    <a:pt x="58" y="46"/>
                  </a:cubicBezTo>
                  <a:cubicBezTo>
                    <a:pt x="58" y="44"/>
                    <a:pt x="56" y="44"/>
                    <a:pt x="56" y="43"/>
                  </a:cubicBezTo>
                  <a:cubicBezTo>
                    <a:pt x="56" y="41"/>
                    <a:pt x="59" y="42"/>
                    <a:pt x="60" y="43"/>
                  </a:cubicBezTo>
                  <a:cubicBezTo>
                    <a:pt x="61" y="43"/>
                    <a:pt x="62" y="43"/>
                    <a:pt x="62" y="44"/>
                  </a:cubicBezTo>
                  <a:cubicBezTo>
                    <a:pt x="64" y="44"/>
                    <a:pt x="64" y="44"/>
                    <a:pt x="65" y="43"/>
                  </a:cubicBezTo>
                  <a:cubicBezTo>
                    <a:pt x="67" y="42"/>
                    <a:pt x="68" y="41"/>
                    <a:pt x="69" y="43"/>
                  </a:cubicBezTo>
                  <a:cubicBezTo>
                    <a:pt x="70" y="43"/>
                    <a:pt x="70" y="44"/>
                    <a:pt x="70" y="45"/>
                  </a:cubicBezTo>
                  <a:cubicBezTo>
                    <a:pt x="70" y="46"/>
                    <a:pt x="69" y="46"/>
                    <a:pt x="69" y="47"/>
                  </a:cubicBezTo>
                  <a:cubicBezTo>
                    <a:pt x="69" y="48"/>
                    <a:pt x="72" y="53"/>
                    <a:pt x="72" y="53"/>
                  </a:cubicBezTo>
                  <a:cubicBezTo>
                    <a:pt x="73" y="53"/>
                    <a:pt x="72" y="52"/>
                    <a:pt x="72" y="52"/>
                  </a:cubicBezTo>
                  <a:cubicBezTo>
                    <a:pt x="73" y="52"/>
                    <a:pt x="73" y="52"/>
                    <a:pt x="73" y="52"/>
                  </a:cubicBezTo>
                  <a:cubicBezTo>
                    <a:pt x="75" y="51"/>
                    <a:pt x="76" y="52"/>
                    <a:pt x="77" y="52"/>
                  </a:cubicBezTo>
                  <a:cubicBezTo>
                    <a:pt x="79" y="53"/>
                    <a:pt x="81" y="53"/>
                    <a:pt x="83" y="53"/>
                  </a:cubicBezTo>
                  <a:cubicBezTo>
                    <a:pt x="84" y="53"/>
                    <a:pt x="85" y="53"/>
                    <a:pt x="86" y="53"/>
                  </a:cubicBezTo>
                  <a:cubicBezTo>
                    <a:pt x="87" y="54"/>
                    <a:pt x="89" y="55"/>
                    <a:pt x="90" y="55"/>
                  </a:cubicBezTo>
                  <a:cubicBezTo>
                    <a:pt x="92" y="55"/>
                    <a:pt x="94" y="54"/>
                    <a:pt x="95" y="53"/>
                  </a:cubicBezTo>
                  <a:cubicBezTo>
                    <a:pt x="97" y="52"/>
                    <a:pt x="98" y="51"/>
                    <a:pt x="100" y="51"/>
                  </a:cubicBezTo>
                  <a:cubicBezTo>
                    <a:pt x="102" y="51"/>
                    <a:pt x="104" y="50"/>
                    <a:pt x="104" y="48"/>
                  </a:cubicBezTo>
                  <a:cubicBezTo>
                    <a:pt x="104" y="48"/>
                    <a:pt x="102" y="49"/>
                    <a:pt x="102" y="50"/>
                  </a:cubicBezTo>
                  <a:cubicBezTo>
                    <a:pt x="101" y="50"/>
                    <a:pt x="100" y="50"/>
                    <a:pt x="99" y="50"/>
                  </a:cubicBezTo>
                  <a:cubicBezTo>
                    <a:pt x="98" y="50"/>
                    <a:pt x="96" y="49"/>
                    <a:pt x="95" y="48"/>
                  </a:cubicBezTo>
                  <a:cubicBezTo>
                    <a:pt x="95" y="48"/>
                    <a:pt x="95" y="47"/>
                    <a:pt x="95" y="47"/>
                  </a:cubicBezTo>
                  <a:cubicBezTo>
                    <a:pt x="95" y="47"/>
                    <a:pt x="96" y="46"/>
                    <a:pt x="96" y="46"/>
                  </a:cubicBezTo>
                  <a:cubicBezTo>
                    <a:pt x="97" y="44"/>
                    <a:pt x="97" y="43"/>
                    <a:pt x="99" y="42"/>
                  </a:cubicBezTo>
                  <a:cubicBezTo>
                    <a:pt x="102" y="39"/>
                    <a:pt x="106" y="38"/>
                    <a:pt x="110" y="37"/>
                  </a:cubicBezTo>
                  <a:cubicBezTo>
                    <a:pt x="114" y="36"/>
                    <a:pt x="117" y="35"/>
                    <a:pt x="120" y="32"/>
                  </a:cubicBezTo>
                  <a:cubicBezTo>
                    <a:pt x="122" y="31"/>
                    <a:pt x="122" y="29"/>
                    <a:pt x="123" y="28"/>
                  </a:cubicBezTo>
                  <a:cubicBezTo>
                    <a:pt x="125" y="26"/>
                    <a:pt x="125" y="28"/>
                    <a:pt x="127" y="28"/>
                  </a:cubicBezTo>
                  <a:cubicBezTo>
                    <a:pt x="127" y="29"/>
                    <a:pt x="127" y="28"/>
                    <a:pt x="127" y="27"/>
                  </a:cubicBezTo>
                  <a:cubicBezTo>
                    <a:pt x="126" y="26"/>
                    <a:pt x="125" y="26"/>
                    <a:pt x="124" y="25"/>
                  </a:cubicBezTo>
                  <a:cubicBezTo>
                    <a:pt x="124" y="24"/>
                    <a:pt x="124" y="24"/>
                    <a:pt x="125" y="23"/>
                  </a:cubicBezTo>
                  <a:cubicBezTo>
                    <a:pt x="125" y="22"/>
                    <a:pt x="125" y="23"/>
                    <a:pt x="125" y="22"/>
                  </a:cubicBezTo>
                  <a:cubicBezTo>
                    <a:pt x="125" y="22"/>
                    <a:pt x="124" y="21"/>
                    <a:pt x="124" y="21"/>
                  </a:cubicBezTo>
                  <a:cubicBezTo>
                    <a:pt x="124" y="20"/>
                    <a:pt x="124" y="20"/>
                    <a:pt x="124" y="19"/>
                  </a:cubicBezTo>
                  <a:cubicBezTo>
                    <a:pt x="125" y="17"/>
                    <a:pt x="125" y="16"/>
                    <a:pt x="124" y="14"/>
                  </a:cubicBezTo>
                  <a:cubicBezTo>
                    <a:pt x="124" y="12"/>
                    <a:pt x="125" y="11"/>
                    <a:pt x="125" y="8"/>
                  </a:cubicBezTo>
                  <a:cubicBezTo>
                    <a:pt x="125" y="7"/>
                    <a:pt x="125" y="7"/>
                    <a:pt x="127" y="6"/>
                  </a:cubicBezTo>
                  <a:cubicBezTo>
                    <a:pt x="128" y="5"/>
                    <a:pt x="130" y="3"/>
                    <a:pt x="132" y="3"/>
                  </a:cubicBezTo>
                  <a:cubicBezTo>
                    <a:pt x="136" y="2"/>
                    <a:pt x="139" y="1"/>
                    <a:pt x="143" y="0"/>
                  </a:cubicBezTo>
                  <a:cubicBezTo>
                    <a:pt x="143" y="1"/>
                    <a:pt x="144" y="2"/>
                    <a:pt x="144" y="3"/>
                  </a:cubicBezTo>
                  <a:cubicBezTo>
                    <a:pt x="145" y="4"/>
                    <a:pt x="144" y="4"/>
                    <a:pt x="144" y="5"/>
                  </a:cubicBezTo>
                  <a:cubicBezTo>
                    <a:pt x="144" y="9"/>
                    <a:pt x="146" y="8"/>
                    <a:pt x="147" y="9"/>
                  </a:cubicBezTo>
                  <a:cubicBezTo>
                    <a:pt x="148" y="10"/>
                    <a:pt x="148" y="11"/>
                    <a:pt x="149" y="12"/>
                  </a:cubicBezTo>
                  <a:cubicBezTo>
                    <a:pt x="150" y="12"/>
                    <a:pt x="150" y="11"/>
                    <a:pt x="151" y="11"/>
                  </a:cubicBezTo>
                  <a:cubicBezTo>
                    <a:pt x="153" y="10"/>
                    <a:pt x="155" y="9"/>
                    <a:pt x="156" y="11"/>
                  </a:cubicBezTo>
                  <a:cubicBezTo>
                    <a:pt x="157" y="13"/>
                    <a:pt x="157" y="15"/>
                    <a:pt x="158" y="17"/>
                  </a:cubicBezTo>
                  <a:cubicBezTo>
                    <a:pt x="159" y="19"/>
                    <a:pt x="161" y="18"/>
                    <a:pt x="163" y="18"/>
                  </a:cubicBezTo>
                  <a:cubicBezTo>
                    <a:pt x="166" y="19"/>
                    <a:pt x="164" y="23"/>
                    <a:pt x="166" y="25"/>
                  </a:cubicBezTo>
                  <a:cubicBezTo>
                    <a:pt x="167" y="25"/>
                    <a:pt x="172" y="24"/>
                    <a:pt x="172" y="23"/>
                  </a:cubicBezTo>
                  <a:cubicBezTo>
                    <a:pt x="173" y="24"/>
                    <a:pt x="175" y="25"/>
                    <a:pt x="176" y="26"/>
                  </a:cubicBezTo>
                  <a:cubicBezTo>
                    <a:pt x="176" y="27"/>
                    <a:pt x="176" y="26"/>
                    <a:pt x="176" y="27"/>
                  </a:cubicBezTo>
                  <a:cubicBezTo>
                    <a:pt x="176" y="28"/>
                    <a:pt x="175" y="29"/>
                    <a:pt x="175" y="30"/>
                  </a:cubicBezTo>
                  <a:cubicBezTo>
                    <a:pt x="175" y="31"/>
                    <a:pt x="176" y="30"/>
                    <a:pt x="176" y="32"/>
                  </a:cubicBezTo>
                  <a:cubicBezTo>
                    <a:pt x="175" y="33"/>
                    <a:pt x="174" y="33"/>
                    <a:pt x="175" y="34"/>
                  </a:cubicBezTo>
                  <a:cubicBezTo>
                    <a:pt x="175" y="35"/>
                    <a:pt x="177" y="35"/>
                    <a:pt x="178" y="35"/>
                  </a:cubicBezTo>
                  <a:cubicBezTo>
                    <a:pt x="180" y="36"/>
                    <a:pt x="183" y="36"/>
                    <a:pt x="184" y="34"/>
                  </a:cubicBezTo>
                  <a:cubicBezTo>
                    <a:pt x="186" y="35"/>
                    <a:pt x="186" y="26"/>
                    <a:pt x="190" y="30"/>
                  </a:cubicBezTo>
                  <a:cubicBezTo>
                    <a:pt x="189" y="30"/>
                    <a:pt x="187" y="33"/>
                    <a:pt x="187" y="34"/>
                  </a:cubicBezTo>
                  <a:cubicBezTo>
                    <a:pt x="187" y="35"/>
                    <a:pt x="189" y="35"/>
                    <a:pt x="189" y="36"/>
                  </a:cubicBezTo>
                  <a:cubicBezTo>
                    <a:pt x="189" y="37"/>
                    <a:pt x="188" y="38"/>
                    <a:pt x="189" y="39"/>
                  </a:cubicBezTo>
                  <a:cubicBezTo>
                    <a:pt x="189" y="40"/>
                    <a:pt x="189" y="39"/>
                    <a:pt x="190" y="40"/>
                  </a:cubicBezTo>
                  <a:cubicBezTo>
                    <a:pt x="191" y="40"/>
                    <a:pt x="191" y="40"/>
                    <a:pt x="192" y="40"/>
                  </a:cubicBezTo>
                  <a:cubicBezTo>
                    <a:pt x="193" y="41"/>
                    <a:pt x="194" y="42"/>
                    <a:pt x="195" y="43"/>
                  </a:cubicBezTo>
                  <a:cubicBezTo>
                    <a:pt x="195" y="43"/>
                    <a:pt x="196" y="43"/>
                    <a:pt x="196" y="43"/>
                  </a:cubicBezTo>
                  <a:cubicBezTo>
                    <a:pt x="197" y="43"/>
                    <a:pt x="197" y="44"/>
                    <a:pt x="197" y="44"/>
                  </a:cubicBezTo>
                  <a:cubicBezTo>
                    <a:pt x="198" y="45"/>
                    <a:pt x="199" y="45"/>
                    <a:pt x="200" y="46"/>
                  </a:cubicBezTo>
                  <a:cubicBezTo>
                    <a:pt x="201" y="47"/>
                    <a:pt x="200" y="49"/>
                    <a:pt x="202" y="49"/>
                  </a:cubicBezTo>
                  <a:cubicBezTo>
                    <a:pt x="202" y="48"/>
                    <a:pt x="204" y="48"/>
                    <a:pt x="205" y="48"/>
                  </a:cubicBezTo>
                  <a:cubicBezTo>
                    <a:pt x="208" y="48"/>
                    <a:pt x="209" y="50"/>
                    <a:pt x="211" y="51"/>
                  </a:cubicBezTo>
                  <a:cubicBezTo>
                    <a:pt x="211" y="51"/>
                    <a:pt x="213" y="50"/>
                    <a:pt x="214" y="50"/>
                  </a:cubicBezTo>
                  <a:cubicBezTo>
                    <a:pt x="215" y="50"/>
                    <a:pt x="215" y="50"/>
                    <a:pt x="216" y="50"/>
                  </a:cubicBezTo>
                  <a:cubicBezTo>
                    <a:pt x="219" y="50"/>
                    <a:pt x="220" y="50"/>
                    <a:pt x="222" y="52"/>
                  </a:cubicBezTo>
                  <a:cubicBezTo>
                    <a:pt x="223" y="53"/>
                    <a:pt x="223" y="54"/>
                    <a:pt x="224" y="56"/>
                  </a:cubicBezTo>
                  <a:cubicBezTo>
                    <a:pt x="225" y="57"/>
                    <a:pt x="225" y="58"/>
                    <a:pt x="227" y="59"/>
                  </a:cubicBezTo>
                  <a:cubicBezTo>
                    <a:pt x="229" y="59"/>
                    <a:pt x="231" y="60"/>
                    <a:pt x="233" y="60"/>
                  </a:cubicBezTo>
                  <a:cubicBezTo>
                    <a:pt x="234" y="60"/>
                    <a:pt x="239" y="60"/>
                    <a:pt x="239" y="59"/>
                  </a:cubicBezTo>
                  <a:cubicBezTo>
                    <a:pt x="240" y="60"/>
                    <a:pt x="241" y="61"/>
                    <a:pt x="242" y="62"/>
                  </a:cubicBezTo>
                  <a:cubicBezTo>
                    <a:pt x="244" y="63"/>
                    <a:pt x="245" y="63"/>
                    <a:pt x="247" y="63"/>
                  </a:cubicBezTo>
                  <a:cubicBezTo>
                    <a:pt x="248" y="62"/>
                    <a:pt x="249" y="63"/>
                    <a:pt x="251" y="64"/>
                  </a:cubicBezTo>
                  <a:cubicBezTo>
                    <a:pt x="251" y="64"/>
                    <a:pt x="254" y="64"/>
                    <a:pt x="254" y="65"/>
                  </a:cubicBezTo>
                  <a:cubicBezTo>
                    <a:pt x="254" y="65"/>
                    <a:pt x="254" y="64"/>
                    <a:pt x="254" y="65"/>
                  </a:cubicBezTo>
                  <a:close/>
                  <a:moveTo>
                    <a:pt x="279" y="259"/>
                  </a:moveTo>
                  <a:cubicBezTo>
                    <a:pt x="281" y="257"/>
                    <a:pt x="281" y="255"/>
                    <a:pt x="281" y="252"/>
                  </a:cubicBezTo>
                  <a:cubicBezTo>
                    <a:pt x="280" y="249"/>
                    <a:pt x="281" y="247"/>
                    <a:pt x="280" y="245"/>
                  </a:cubicBezTo>
                  <a:cubicBezTo>
                    <a:pt x="280" y="243"/>
                    <a:pt x="279" y="243"/>
                    <a:pt x="279" y="242"/>
                  </a:cubicBezTo>
                  <a:cubicBezTo>
                    <a:pt x="279" y="240"/>
                    <a:pt x="279" y="239"/>
                    <a:pt x="279" y="238"/>
                  </a:cubicBezTo>
                  <a:cubicBezTo>
                    <a:pt x="279" y="236"/>
                    <a:pt x="279" y="233"/>
                    <a:pt x="277" y="232"/>
                  </a:cubicBezTo>
                  <a:cubicBezTo>
                    <a:pt x="276" y="233"/>
                    <a:pt x="276" y="236"/>
                    <a:pt x="276" y="238"/>
                  </a:cubicBezTo>
                  <a:cubicBezTo>
                    <a:pt x="277" y="239"/>
                    <a:pt x="277" y="240"/>
                    <a:pt x="276" y="241"/>
                  </a:cubicBezTo>
                  <a:cubicBezTo>
                    <a:pt x="275" y="241"/>
                    <a:pt x="274" y="240"/>
                    <a:pt x="274" y="239"/>
                  </a:cubicBezTo>
                  <a:cubicBezTo>
                    <a:pt x="272" y="240"/>
                    <a:pt x="271" y="242"/>
                    <a:pt x="269" y="242"/>
                  </a:cubicBezTo>
                  <a:cubicBezTo>
                    <a:pt x="268" y="243"/>
                    <a:pt x="265" y="244"/>
                    <a:pt x="264" y="244"/>
                  </a:cubicBezTo>
                  <a:cubicBezTo>
                    <a:pt x="264" y="245"/>
                    <a:pt x="264" y="246"/>
                    <a:pt x="263" y="247"/>
                  </a:cubicBezTo>
                  <a:cubicBezTo>
                    <a:pt x="263" y="247"/>
                    <a:pt x="263" y="247"/>
                    <a:pt x="262" y="247"/>
                  </a:cubicBezTo>
                  <a:cubicBezTo>
                    <a:pt x="261" y="249"/>
                    <a:pt x="261" y="248"/>
                    <a:pt x="262" y="250"/>
                  </a:cubicBezTo>
                  <a:cubicBezTo>
                    <a:pt x="262" y="251"/>
                    <a:pt x="263" y="251"/>
                    <a:pt x="263" y="252"/>
                  </a:cubicBezTo>
                  <a:cubicBezTo>
                    <a:pt x="263" y="253"/>
                    <a:pt x="262" y="253"/>
                    <a:pt x="262" y="254"/>
                  </a:cubicBezTo>
                  <a:cubicBezTo>
                    <a:pt x="262" y="256"/>
                    <a:pt x="264" y="256"/>
                    <a:pt x="264" y="257"/>
                  </a:cubicBezTo>
                  <a:cubicBezTo>
                    <a:pt x="265" y="259"/>
                    <a:pt x="263" y="259"/>
                    <a:pt x="262" y="260"/>
                  </a:cubicBezTo>
                  <a:cubicBezTo>
                    <a:pt x="261" y="262"/>
                    <a:pt x="264" y="261"/>
                    <a:pt x="266" y="262"/>
                  </a:cubicBezTo>
                  <a:cubicBezTo>
                    <a:pt x="266" y="264"/>
                    <a:pt x="263" y="263"/>
                    <a:pt x="263" y="265"/>
                  </a:cubicBezTo>
                  <a:cubicBezTo>
                    <a:pt x="264" y="265"/>
                    <a:pt x="268" y="266"/>
                    <a:pt x="267" y="268"/>
                  </a:cubicBezTo>
                  <a:cubicBezTo>
                    <a:pt x="267" y="269"/>
                    <a:pt x="264" y="268"/>
                    <a:pt x="265" y="270"/>
                  </a:cubicBezTo>
                  <a:cubicBezTo>
                    <a:pt x="266" y="270"/>
                    <a:pt x="267" y="272"/>
                    <a:pt x="268" y="273"/>
                  </a:cubicBezTo>
                  <a:cubicBezTo>
                    <a:pt x="269" y="273"/>
                    <a:pt x="270" y="272"/>
                    <a:pt x="270" y="273"/>
                  </a:cubicBezTo>
                  <a:cubicBezTo>
                    <a:pt x="271" y="273"/>
                    <a:pt x="271" y="273"/>
                    <a:pt x="272" y="274"/>
                  </a:cubicBezTo>
                  <a:cubicBezTo>
                    <a:pt x="273" y="275"/>
                    <a:pt x="273" y="276"/>
                    <a:pt x="274" y="274"/>
                  </a:cubicBezTo>
                  <a:cubicBezTo>
                    <a:pt x="275" y="273"/>
                    <a:pt x="275" y="272"/>
                    <a:pt x="277" y="271"/>
                  </a:cubicBezTo>
                  <a:cubicBezTo>
                    <a:pt x="277" y="270"/>
                    <a:pt x="276" y="270"/>
                    <a:pt x="276" y="269"/>
                  </a:cubicBezTo>
                  <a:cubicBezTo>
                    <a:pt x="276" y="269"/>
                    <a:pt x="277" y="269"/>
                    <a:pt x="277" y="268"/>
                  </a:cubicBezTo>
                  <a:cubicBezTo>
                    <a:pt x="277" y="264"/>
                    <a:pt x="277" y="261"/>
                    <a:pt x="279" y="259"/>
                  </a:cubicBezTo>
                  <a:close/>
                </a:path>
              </a:pathLst>
            </a:custGeom>
            <a:grpFill/>
            <a:ln w="3175" cap="rnd">
              <a:solidFill>
                <a:srgbClr val="C8C9C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2" name="Freeform 47">
              <a:extLst>
                <a:ext uri="{FF2B5EF4-FFF2-40B4-BE49-F238E27FC236}">
                  <a16:creationId xmlns:a16="http://schemas.microsoft.com/office/drawing/2014/main" id="{8B2BD06F-EC8D-AC10-3680-D1C193C4CBB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77175" y="2921000"/>
              <a:ext cx="92075" cy="163512"/>
            </a:xfrm>
            <a:custGeom>
              <a:avLst/>
              <a:gdLst>
                <a:gd name="T0" fmla="*/ 8 w 24"/>
                <a:gd name="T1" fmla="*/ 15 h 43"/>
                <a:gd name="T2" fmla="*/ 1 w 24"/>
                <a:gd name="T3" fmla="*/ 11 h 43"/>
                <a:gd name="T4" fmla="*/ 5 w 24"/>
                <a:gd name="T5" fmla="*/ 12 h 43"/>
                <a:gd name="T6" fmla="*/ 8 w 24"/>
                <a:gd name="T7" fmla="*/ 15 h 43"/>
                <a:gd name="T8" fmla="*/ 8 w 24"/>
                <a:gd name="T9" fmla="*/ 15 h 43"/>
                <a:gd name="T10" fmla="*/ 12 w 24"/>
                <a:gd name="T11" fmla="*/ 17 h 43"/>
                <a:gd name="T12" fmla="*/ 14 w 24"/>
                <a:gd name="T13" fmla="*/ 19 h 43"/>
                <a:gd name="T14" fmla="*/ 5 w 24"/>
                <a:gd name="T15" fmla="*/ 4 h 43"/>
                <a:gd name="T16" fmla="*/ 8 w 24"/>
                <a:gd name="T17" fmla="*/ 10 h 43"/>
                <a:gd name="T18" fmla="*/ 12 w 24"/>
                <a:gd name="T19" fmla="*/ 17 h 43"/>
                <a:gd name="T20" fmla="*/ 12 w 24"/>
                <a:gd name="T21" fmla="*/ 17 h 43"/>
                <a:gd name="T22" fmla="*/ 10 w 24"/>
                <a:gd name="T23" fmla="*/ 3 h 43"/>
                <a:gd name="T24" fmla="*/ 11 w 24"/>
                <a:gd name="T25" fmla="*/ 8 h 43"/>
                <a:gd name="T26" fmla="*/ 16 w 24"/>
                <a:gd name="T27" fmla="*/ 13 h 43"/>
                <a:gd name="T28" fmla="*/ 11 w 24"/>
                <a:gd name="T29" fmla="*/ 5 h 43"/>
                <a:gd name="T30" fmla="*/ 10 w 24"/>
                <a:gd name="T31" fmla="*/ 3 h 43"/>
                <a:gd name="T32" fmla="*/ 10 w 24"/>
                <a:gd name="T33" fmla="*/ 3 h 43"/>
                <a:gd name="T34" fmla="*/ 16 w 24"/>
                <a:gd name="T35" fmla="*/ 4 h 43"/>
                <a:gd name="T36" fmla="*/ 18 w 24"/>
                <a:gd name="T37" fmla="*/ 8 h 43"/>
                <a:gd name="T38" fmla="*/ 21 w 24"/>
                <a:gd name="T39" fmla="*/ 7 h 43"/>
                <a:gd name="T40" fmla="*/ 22 w 24"/>
                <a:gd name="T41" fmla="*/ 4 h 43"/>
                <a:gd name="T42" fmla="*/ 20 w 24"/>
                <a:gd name="T43" fmla="*/ 4 h 43"/>
                <a:gd name="T44" fmla="*/ 19 w 24"/>
                <a:gd name="T45" fmla="*/ 2 h 43"/>
                <a:gd name="T46" fmla="*/ 18 w 24"/>
                <a:gd name="T47" fmla="*/ 0 h 43"/>
                <a:gd name="T48" fmla="*/ 18 w 24"/>
                <a:gd name="T49" fmla="*/ 3 h 43"/>
                <a:gd name="T50" fmla="*/ 19 w 24"/>
                <a:gd name="T51" fmla="*/ 6 h 43"/>
                <a:gd name="T52" fmla="*/ 16 w 24"/>
                <a:gd name="T53" fmla="*/ 3 h 43"/>
                <a:gd name="T54" fmla="*/ 16 w 24"/>
                <a:gd name="T55" fmla="*/ 4 h 43"/>
                <a:gd name="T56" fmla="*/ 16 w 24"/>
                <a:gd name="T57" fmla="*/ 4 h 43"/>
                <a:gd name="T58" fmla="*/ 11 w 24"/>
                <a:gd name="T59" fmla="*/ 35 h 43"/>
                <a:gd name="T60" fmla="*/ 14 w 24"/>
                <a:gd name="T61" fmla="*/ 41 h 43"/>
                <a:gd name="T62" fmla="*/ 15 w 24"/>
                <a:gd name="T63" fmla="*/ 38 h 43"/>
                <a:gd name="T64" fmla="*/ 12 w 24"/>
                <a:gd name="T65" fmla="*/ 32 h 43"/>
                <a:gd name="T66" fmla="*/ 11 w 24"/>
                <a:gd name="T67" fmla="*/ 35 h 43"/>
                <a:gd name="T68" fmla="*/ 11 w 24"/>
                <a:gd name="T69" fmla="*/ 35 h 43"/>
                <a:gd name="T70" fmla="*/ 11 w 24"/>
                <a:gd name="T71" fmla="*/ 23 h 43"/>
                <a:gd name="T72" fmla="*/ 14 w 24"/>
                <a:gd name="T73" fmla="*/ 25 h 43"/>
                <a:gd name="T74" fmla="*/ 16 w 24"/>
                <a:gd name="T75" fmla="*/ 27 h 43"/>
                <a:gd name="T76" fmla="*/ 15 w 24"/>
                <a:gd name="T77" fmla="*/ 21 h 43"/>
                <a:gd name="T78" fmla="*/ 11 w 24"/>
                <a:gd name="T79" fmla="*/ 23 h 43"/>
                <a:gd name="T80" fmla="*/ 11 w 24"/>
                <a:gd name="T81" fmla="*/ 2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4" h="43">
                  <a:moveTo>
                    <a:pt x="8" y="15"/>
                  </a:moveTo>
                  <a:cubicBezTo>
                    <a:pt x="5" y="15"/>
                    <a:pt x="0" y="15"/>
                    <a:pt x="1" y="11"/>
                  </a:cubicBezTo>
                  <a:cubicBezTo>
                    <a:pt x="2" y="11"/>
                    <a:pt x="4" y="11"/>
                    <a:pt x="5" y="12"/>
                  </a:cubicBezTo>
                  <a:cubicBezTo>
                    <a:pt x="6" y="13"/>
                    <a:pt x="6" y="14"/>
                    <a:pt x="8" y="15"/>
                  </a:cubicBezTo>
                  <a:cubicBezTo>
                    <a:pt x="5" y="15"/>
                    <a:pt x="6" y="14"/>
                    <a:pt x="8" y="15"/>
                  </a:cubicBezTo>
                  <a:close/>
                  <a:moveTo>
                    <a:pt x="12" y="17"/>
                  </a:moveTo>
                  <a:cubicBezTo>
                    <a:pt x="12" y="18"/>
                    <a:pt x="13" y="19"/>
                    <a:pt x="14" y="19"/>
                  </a:cubicBezTo>
                  <a:cubicBezTo>
                    <a:pt x="16" y="17"/>
                    <a:pt x="8" y="3"/>
                    <a:pt x="5" y="4"/>
                  </a:cubicBezTo>
                  <a:cubicBezTo>
                    <a:pt x="4" y="7"/>
                    <a:pt x="7" y="8"/>
                    <a:pt x="8" y="10"/>
                  </a:cubicBezTo>
                  <a:cubicBezTo>
                    <a:pt x="9" y="12"/>
                    <a:pt x="10" y="15"/>
                    <a:pt x="12" y="17"/>
                  </a:cubicBezTo>
                  <a:cubicBezTo>
                    <a:pt x="12" y="18"/>
                    <a:pt x="9" y="13"/>
                    <a:pt x="12" y="17"/>
                  </a:cubicBezTo>
                  <a:close/>
                  <a:moveTo>
                    <a:pt x="10" y="3"/>
                  </a:moveTo>
                  <a:cubicBezTo>
                    <a:pt x="6" y="3"/>
                    <a:pt x="11" y="7"/>
                    <a:pt x="11" y="8"/>
                  </a:cubicBezTo>
                  <a:cubicBezTo>
                    <a:pt x="13" y="10"/>
                    <a:pt x="13" y="13"/>
                    <a:pt x="16" y="13"/>
                  </a:cubicBezTo>
                  <a:cubicBezTo>
                    <a:pt x="17" y="12"/>
                    <a:pt x="14" y="4"/>
                    <a:pt x="11" y="5"/>
                  </a:cubicBezTo>
                  <a:cubicBezTo>
                    <a:pt x="10" y="4"/>
                    <a:pt x="12" y="3"/>
                    <a:pt x="10" y="3"/>
                  </a:cubicBezTo>
                  <a:cubicBezTo>
                    <a:pt x="8" y="3"/>
                    <a:pt x="10" y="3"/>
                    <a:pt x="10" y="3"/>
                  </a:cubicBezTo>
                  <a:close/>
                  <a:moveTo>
                    <a:pt x="16" y="4"/>
                  </a:moveTo>
                  <a:cubicBezTo>
                    <a:pt x="17" y="5"/>
                    <a:pt x="17" y="7"/>
                    <a:pt x="18" y="8"/>
                  </a:cubicBezTo>
                  <a:cubicBezTo>
                    <a:pt x="20" y="9"/>
                    <a:pt x="20" y="8"/>
                    <a:pt x="21" y="7"/>
                  </a:cubicBezTo>
                  <a:cubicBezTo>
                    <a:pt x="22" y="6"/>
                    <a:pt x="24" y="6"/>
                    <a:pt x="22" y="4"/>
                  </a:cubicBezTo>
                  <a:cubicBezTo>
                    <a:pt x="22" y="4"/>
                    <a:pt x="21" y="4"/>
                    <a:pt x="20" y="4"/>
                  </a:cubicBezTo>
                  <a:cubicBezTo>
                    <a:pt x="20" y="4"/>
                    <a:pt x="19" y="2"/>
                    <a:pt x="19" y="2"/>
                  </a:cubicBezTo>
                  <a:cubicBezTo>
                    <a:pt x="19" y="2"/>
                    <a:pt x="19" y="0"/>
                    <a:pt x="18" y="0"/>
                  </a:cubicBezTo>
                  <a:cubicBezTo>
                    <a:pt x="17" y="1"/>
                    <a:pt x="18" y="3"/>
                    <a:pt x="18" y="3"/>
                  </a:cubicBezTo>
                  <a:cubicBezTo>
                    <a:pt x="18" y="4"/>
                    <a:pt x="20" y="6"/>
                    <a:pt x="19" y="6"/>
                  </a:cubicBezTo>
                  <a:cubicBezTo>
                    <a:pt x="18" y="5"/>
                    <a:pt x="17" y="3"/>
                    <a:pt x="16" y="3"/>
                  </a:cubicBezTo>
                  <a:cubicBezTo>
                    <a:pt x="15" y="3"/>
                    <a:pt x="15" y="4"/>
                    <a:pt x="16" y="4"/>
                  </a:cubicBezTo>
                  <a:cubicBezTo>
                    <a:pt x="17" y="5"/>
                    <a:pt x="15" y="4"/>
                    <a:pt x="16" y="4"/>
                  </a:cubicBezTo>
                  <a:close/>
                  <a:moveTo>
                    <a:pt x="11" y="35"/>
                  </a:moveTo>
                  <a:cubicBezTo>
                    <a:pt x="12" y="36"/>
                    <a:pt x="12" y="40"/>
                    <a:pt x="14" y="41"/>
                  </a:cubicBezTo>
                  <a:cubicBezTo>
                    <a:pt x="17" y="43"/>
                    <a:pt x="16" y="39"/>
                    <a:pt x="15" y="38"/>
                  </a:cubicBezTo>
                  <a:cubicBezTo>
                    <a:pt x="15" y="37"/>
                    <a:pt x="13" y="33"/>
                    <a:pt x="12" y="32"/>
                  </a:cubicBezTo>
                  <a:cubicBezTo>
                    <a:pt x="10" y="31"/>
                    <a:pt x="10" y="34"/>
                    <a:pt x="11" y="35"/>
                  </a:cubicBezTo>
                  <a:cubicBezTo>
                    <a:pt x="11" y="36"/>
                    <a:pt x="10" y="34"/>
                    <a:pt x="11" y="35"/>
                  </a:cubicBezTo>
                  <a:close/>
                  <a:moveTo>
                    <a:pt x="11" y="23"/>
                  </a:moveTo>
                  <a:cubicBezTo>
                    <a:pt x="12" y="24"/>
                    <a:pt x="13" y="24"/>
                    <a:pt x="14" y="25"/>
                  </a:cubicBezTo>
                  <a:cubicBezTo>
                    <a:pt x="15" y="25"/>
                    <a:pt x="15" y="26"/>
                    <a:pt x="16" y="27"/>
                  </a:cubicBezTo>
                  <a:cubicBezTo>
                    <a:pt x="18" y="26"/>
                    <a:pt x="16" y="22"/>
                    <a:pt x="15" y="21"/>
                  </a:cubicBezTo>
                  <a:cubicBezTo>
                    <a:pt x="13" y="20"/>
                    <a:pt x="10" y="20"/>
                    <a:pt x="11" y="23"/>
                  </a:cubicBezTo>
                  <a:cubicBezTo>
                    <a:pt x="12" y="23"/>
                    <a:pt x="11" y="22"/>
                    <a:pt x="11" y="23"/>
                  </a:cubicBezTo>
                  <a:close/>
                </a:path>
              </a:pathLst>
            </a:custGeom>
            <a:grpFill/>
            <a:ln w="3175">
              <a:solidFill>
                <a:srgbClr val="C8C9CE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3" name="Freeform 48">
              <a:extLst>
                <a:ext uri="{FF2B5EF4-FFF2-40B4-BE49-F238E27FC236}">
                  <a16:creationId xmlns:a16="http://schemas.microsoft.com/office/drawing/2014/main" id="{55294629-ACE9-98E7-50E2-9900A19A346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55225" y="3336925"/>
              <a:ext cx="476250" cy="311150"/>
            </a:xfrm>
            <a:custGeom>
              <a:avLst/>
              <a:gdLst>
                <a:gd name="T0" fmla="*/ 4 w 125"/>
                <a:gd name="T1" fmla="*/ 56 h 82"/>
                <a:gd name="T2" fmla="*/ 3 w 125"/>
                <a:gd name="T3" fmla="*/ 45 h 82"/>
                <a:gd name="T4" fmla="*/ 9 w 125"/>
                <a:gd name="T5" fmla="*/ 45 h 82"/>
                <a:gd name="T6" fmla="*/ 12 w 125"/>
                <a:gd name="T7" fmla="*/ 43 h 82"/>
                <a:gd name="T8" fmla="*/ 20 w 125"/>
                <a:gd name="T9" fmla="*/ 41 h 82"/>
                <a:gd name="T10" fmla="*/ 29 w 125"/>
                <a:gd name="T11" fmla="*/ 46 h 82"/>
                <a:gd name="T12" fmla="*/ 22 w 125"/>
                <a:gd name="T13" fmla="*/ 52 h 82"/>
                <a:gd name="T14" fmla="*/ 8 w 125"/>
                <a:gd name="T15" fmla="*/ 65 h 82"/>
                <a:gd name="T16" fmla="*/ 7 w 125"/>
                <a:gd name="T17" fmla="*/ 60 h 82"/>
                <a:gd name="T18" fmla="*/ 19 w 125"/>
                <a:gd name="T19" fmla="*/ 34 h 82"/>
                <a:gd name="T20" fmla="*/ 24 w 125"/>
                <a:gd name="T21" fmla="*/ 31 h 82"/>
                <a:gd name="T22" fmla="*/ 18 w 125"/>
                <a:gd name="T23" fmla="*/ 23 h 82"/>
                <a:gd name="T24" fmla="*/ 12 w 125"/>
                <a:gd name="T25" fmla="*/ 32 h 82"/>
                <a:gd name="T26" fmla="*/ 26 w 125"/>
                <a:gd name="T27" fmla="*/ 25 h 82"/>
                <a:gd name="T28" fmla="*/ 26 w 125"/>
                <a:gd name="T29" fmla="*/ 25 h 82"/>
                <a:gd name="T30" fmla="*/ 26 w 125"/>
                <a:gd name="T31" fmla="*/ 40 h 82"/>
                <a:gd name="T32" fmla="*/ 108 w 125"/>
                <a:gd name="T33" fmla="*/ 79 h 82"/>
                <a:gd name="T34" fmla="*/ 116 w 125"/>
                <a:gd name="T35" fmla="*/ 68 h 82"/>
                <a:gd name="T36" fmla="*/ 112 w 125"/>
                <a:gd name="T37" fmla="*/ 57 h 82"/>
                <a:gd name="T38" fmla="*/ 111 w 125"/>
                <a:gd name="T39" fmla="*/ 32 h 82"/>
                <a:gd name="T40" fmla="*/ 121 w 125"/>
                <a:gd name="T41" fmla="*/ 16 h 82"/>
                <a:gd name="T42" fmla="*/ 122 w 125"/>
                <a:gd name="T43" fmla="*/ 9 h 82"/>
                <a:gd name="T44" fmla="*/ 97 w 125"/>
                <a:gd name="T45" fmla="*/ 7 h 82"/>
                <a:gd name="T46" fmla="*/ 84 w 125"/>
                <a:gd name="T47" fmla="*/ 4 h 82"/>
                <a:gd name="T48" fmla="*/ 79 w 125"/>
                <a:gd name="T49" fmla="*/ 5 h 82"/>
                <a:gd name="T50" fmla="*/ 75 w 125"/>
                <a:gd name="T51" fmla="*/ 5 h 82"/>
                <a:gd name="T52" fmla="*/ 69 w 125"/>
                <a:gd name="T53" fmla="*/ 7 h 82"/>
                <a:gd name="T54" fmla="*/ 66 w 125"/>
                <a:gd name="T55" fmla="*/ 7 h 82"/>
                <a:gd name="T56" fmla="*/ 59 w 125"/>
                <a:gd name="T57" fmla="*/ 5 h 82"/>
                <a:gd name="T58" fmla="*/ 53 w 125"/>
                <a:gd name="T59" fmla="*/ 4 h 82"/>
                <a:gd name="T60" fmla="*/ 49 w 125"/>
                <a:gd name="T61" fmla="*/ 10 h 82"/>
                <a:gd name="T62" fmla="*/ 44 w 125"/>
                <a:gd name="T63" fmla="*/ 12 h 82"/>
                <a:gd name="T64" fmla="*/ 38 w 125"/>
                <a:gd name="T65" fmla="*/ 16 h 82"/>
                <a:gd name="T66" fmla="*/ 33 w 125"/>
                <a:gd name="T67" fmla="*/ 19 h 82"/>
                <a:gd name="T68" fmla="*/ 36 w 125"/>
                <a:gd name="T69" fmla="*/ 29 h 82"/>
                <a:gd name="T70" fmla="*/ 34 w 125"/>
                <a:gd name="T71" fmla="*/ 35 h 82"/>
                <a:gd name="T72" fmla="*/ 37 w 125"/>
                <a:gd name="T73" fmla="*/ 36 h 82"/>
                <a:gd name="T74" fmla="*/ 37 w 125"/>
                <a:gd name="T75" fmla="*/ 45 h 82"/>
                <a:gd name="T76" fmla="*/ 46 w 125"/>
                <a:gd name="T77" fmla="*/ 55 h 82"/>
                <a:gd name="T78" fmla="*/ 53 w 125"/>
                <a:gd name="T79" fmla="*/ 51 h 82"/>
                <a:gd name="T80" fmla="*/ 49 w 125"/>
                <a:gd name="T81" fmla="*/ 69 h 82"/>
                <a:gd name="T82" fmla="*/ 57 w 125"/>
                <a:gd name="T83" fmla="*/ 66 h 82"/>
                <a:gd name="T84" fmla="*/ 68 w 125"/>
                <a:gd name="T85" fmla="*/ 65 h 82"/>
                <a:gd name="T86" fmla="*/ 70 w 125"/>
                <a:gd name="T87" fmla="*/ 63 h 82"/>
                <a:gd name="T88" fmla="*/ 78 w 125"/>
                <a:gd name="T89" fmla="*/ 69 h 82"/>
                <a:gd name="T90" fmla="*/ 86 w 125"/>
                <a:gd name="T91" fmla="*/ 76 h 82"/>
                <a:gd name="T92" fmla="*/ 99 w 125"/>
                <a:gd name="T93" fmla="*/ 79 h 82"/>
                <a:gd name="T94" fmla="*/ 108 w 125"/>
                <a:gd name="T95" fmla="*/ 79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25" h="82">
                  <a:moveTo>
                    <a:pt x="7" y="60"/>
                  </a:moveTo>
                  <a:cubicBezTo>
                    <a:pt x="8" y="58"/>
                    <a:pt x="7" y="59"/>
                    <a:pt x="6" y="58"/>
                  </a:cubicBezTo>
                  <a:cubicBezTo>
                    <a:pt x="5" y="58"/>
                    <a:pt x="4" y="56"/>
                    <a:pt x="4" y="56"/>
                  </a:cubicBezTo>
                  <a:cubicBezTo>
                    <a:pt x="3" y="55"/>
                    <a:pt x="1" y="55"/>
                    <a:pt x="2" y="53"/>
                  </a:cubicBezTo>
                  <a:cubicBezTo>
                    <a:pt x="3" y="51"/>
                    <a:pt x="5" y="51"/>
                    <a:pt x="3" y="49"/>
                  </a:cubicBezTo>
                  <a:cubicBezTo>
                    <a:pt x="3" y="48"/>
                    <a:pt x="0" y="45"/>
                    <a:pt x="3" y="45"/>
                  </a:cubicBezTo>
                  <a:cubicBezTo>
                    <a:pt x="5" y="45"/>
                    <a:pt x="5" y="47"/>
                    <a:pt x="6" y="48"/>
                  </a:cubicBezTo>
                  <a:cubicBezTo>
                    <a:pt x="7" y="48"/>
                    <a:pt x="6" y="45"/>
                    <a:pt x="8" y="45"/>
                  </a:cubicBezTo>
                  <a:cubicBezTo>
                    <a:pt x="9" y="44"/>
                    <a:pt x="8" y="45"/>
                    <a:pt x="9" y="45"/>
                  </a:cubicBezTo>
                  <a:cubicBezTo>
                    <a:pt x="9" y="45"/>
                    <a:pt x="9" y="46"/>
                    <a:pt x="10" y="45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11" y="43"/>
                    <a:pt x="11" y="43"/>
                    <a:pt x="12" y="43"/>
                  </a:cubicBezTo>
                  <a:cubicBezTo>
                    <a:pt x="14" y="43"/>
                    <a:pt x="14" y="41"/>
                    <a:pt x="16" y="41"/>
                  </a:cubicBezTo>
                  <a:cubicBezTo>
                    <a:pt x="17" y="41"/>
                    <a:pt x="17" y="42"/>
                    <a:pt x="18" y="42"/>
                  </a:cubicBezTo>
                  <a:cubicBezTo>
                    <a:pt x="19" y="42"/>
                    <a:pt x="20" y="42"/>
                    <a:pt x="20" y="41"/>
                  </a:cubicBezTo>
                  <a:cubicBezTo>
                    <a:pt x="22" y="41"/>
                    <a:pt x="23" y="42"/>
                    <a:pt x="25" y="43"/>
                  </a:cubicBezTo>
                  <a:cubicBezTo>
                    <a:pt x="25" y="44"/>
                    <a:pt x="26" y="44"/>
                    <a:pt x="27" y="45"/>
                  </a:cubicBezTo>
                  <a:cubicBezTo>
                    <a:pt x="27" y="45"/>
                    <a:pt x="29" y="45"/>
                    <a:pt x="29" y="46"/>
                  </a:cubicBezTo>
                  <a:cubicBezTo>
                    <a:pt x="31" y="48"/>
                    <a:pt x="28" y="48"/>
                    <a:pt x="27" y="47"/>
                  </a:cubicBezTo>
                  <a:cubicBezTo>
                    <a:pt x="26" y="48"/>
                    <a:pt x="26" y="49"/>
                    <a:pt x="25" y="50"/>
                  </a:cubicBezTo>
                  <a:cubicBezTo>
                    <a:pt x="24" y="51"/>
                    <a:pt x="23" y="51"/>
                    <a:pt x="22" y="52"/>
                  </a:cubicBezTo>
                  <a:cubicBezTo>
                    <a:pt x="22" y="53"/>
                    <a:pt x="17" y="58"/>
                    <a:pt x="17" y="55"/>
                  </a:cubicBezTo>
                  <a:cubicBezTo>
                    <a:pt x="15" y="55"/>
                    <a:pt x="11" y="56"/>
                    <a:pt x="10" y="58"/>
                  </a:cubicBezTo>
                  <a:cubicBezTo>
                    <a:pt x="8" y="60"/>
                    <a:pt x="9" y="63"/>
                    <a:pt x="8" y="65"/>
                  </a:cubicBezTo>
                  <a:cubicBezTo>
                    <a:pt x="6" y="67"/>
                    <a:pt x="3" y="68"/>
                    <a:pt x="4" y="65"/>
                  </a:cubicBezTo>
                  <a:cubicBezTo>
                    <a:pt x="4" y="62"/>
                    <a:pt x="7" y="62"/>
                    <a:pt x="7" y="60"/>
                  </a:cubicBezTo>
                  <a:cubicBezTo>
                    <a:pt x="8" y="58"/>
                    <a:pt x="7" y="61"/>
                    <a:pt x="7" y="60"/>
                  </a:cubicBezTo>
                  <a:close/>
                  <a:moveTo>
                    <a:pt x="14" y="39"/>
                  </a:moveTo>
                  <a:cubicBezTo>
                    <a:pt x="15" y="40"/>
                    <a:pt x="17" y="39"/>
                    <a:pt x="17" y="38"/>
                  </a:cubicBezTo>
                  <a:cubicBezTo>
                    <a:pt x="18" y="37"/>
                    <a:pt x="18" y="35"/>
                    <a:pt x="19" y="34"/>
                  </a:cubicBezTo>
                  <a:cubicBezTo>
                    <a:pt x="20" y="36"/>
                    <a:pt x="21" y="36"/>
                    <a:pt x="21" y="34"/>
                  </a:cubicBezTo>
                  <a:cubicBezTo>
                    <a:pt x="22" y="34"/>
                    <a:pt x="23" y="34"/>
                    <a:pt x="24" y="34"/>
                  </a:cubicBezTo>
                  <a:cubicBezTo>
                    <a:pt x="25" y="33"/>
                    <a:pt x="24" y="31"/>
                    <a:pt x="24" y="31"/>
                  </a:cubicBezTo>
                  <a:cubicBezTo>
                    <a:pt x="23" y="30"/>
                    <a:pt x="22" y="28"/>
                    <a:pt x="21" y="27"/>
                  </a:cubicBezTo>
                  <a:cubicBezTo>
                    <a:pt x="20" y="26"/>
                    <a:pt x="19" y="27"/>
                    <a:pt x="18" y="26"/>
                  </a:cubicBezTo>
                  <a:cubicBezTo>
                    <a:pt x="18" y="25"/>
                    <a:pt x="19" y="23"/>
                    <a:pt x="18" y="23"/>
                  </a:cubicBezTo>
                  <a:cubicBezTo>
                    <a:pt x="17" y="22"/>
                    <a:pt x="15" y="24"/>
                    <a:pt x="15" y="25"/>
                  </a:cubicBezTo>
                  <a:cubicBezTo>
                    <a:pt x="13" y="29"/>
                    <a:pt x="10" y="28"/>
                    <a:pt x="5" y="29"/>
                  </a:cubicBezTo>
                  <a:cubicBezTo>
                    <a:pt x="4" y="31"/>
                    <a:pt x="11" y="31"/>
                    <a:pt x="12" y="32"/>
                  </a:cubicBezTo>
                  <a:cubicBezTo>
                    <a:pt x="12" y="34"/>
                    <a:pt x="13" y="34"/>
                    <a:pt x="13" y="36"/>
                  </a:cubicBezTo>
                  <a:cubicBezTo>
                    <a:pt x="13" y="37"/>
                    <a:pt x="13" y="38"/>
                    <a:pt x="14" y="39"/>
                  </a:cubicBezTo>
                  <a:close/>
                  <a:moveTo>
                    <a:pt x="26" y="25"/>
                  </a:moveTo>
                  <a:cubicBezTo>
                    <a:pt x="24" y="26"/>
                    <a:pt x="28" y="30"/>
                    <a:pt x="30" y="28"/>
                  </a:cubicBezTo>
                  <a:cubicBezTo>
                    <a:pt x="33" y="26"/>
                    <a:pt x="26" y="25"/>
                    <a:pt x="26" y="25"/>
                  </a:cubicBezTo>
                  <a:cubicBezTo>
                    <a:pt x="26" y="25"/>
                    <a:pt x="26" y="25"/>
                    <a:pt x="26" y="25"/>
                  </a:cubicBezTo>
                  <a:close/>
                  <a:moveTo>
                    <a:pt x="26" y="40"/>
                  </a:moveTo>
                  <a:cubicBezTo>
                    <a:pt x="25" y="43"/>
                    <a:pt x="31" y="46"/>
                    <a:pt x="31" y="43"/>
                  </a:cubicBezTo>
                  <a:cubicBezTo>
                    <a:pt x="31" y="40"/>
                    <a:pt x="27" y="37"/>
                    <a:pt x="26" y="40"/>
                  </a:cubicBezTo>
                  <a:cubicBezTo>
                    <a:pt x="26" y="40"/>
                    <a:pt x="26" y="41"/>
                    <a:pt x="26" y="40"/>
                  </a:cubicBezTo>
                  <a:cubicBezTo>
                    <a:pt x="25" y="42"/>
                    <a:pt x="26" y="41"/>
                    <a:pt x="26" y="40"/>
                  </a:cubicBezTo>
                  <a:close/>
                  <a:moveTo>
                    <a:pt x="108" y="79"/>
                  </a:moveTo>
                  <a:cubicBezTo>
                    <a:pt x="109" y="78"/>
                    <a:pt x="109" y="77"/>
                    <a:pt x="111" y="75"/>
                  </a:cubicBezTo>
                  <a:cubicBezTo>
                    <a:pt x="112" y="74"/>
                    <a:pt x="112" y="73"/>
                    <a:pt x="113" y="72"/>
                  </a:cubicBezTo>
                  <a:cubicBezTo>
                    <a:pt x="114" y="70"/>
                    <a:pt x="119" y="71"/>
                    <a:pt x="116" y="68"/>
                  </a:cubicBezTo>
                  <a:cubicBezTo>
                    <a:pt x="116" y="67"/>
                    <a:pt x="115" y="67"/>
                    <a:pt x="115" y="66"/>
                  </a:cubicBezTo>
                  <a:cubicBezTo>
                    <a:pt x="115" y="66"/>
                    <a:pt x="115" y="64"/>
                    <a:pt x="115" y="64"/>
                  </a:cubicBezTo>
                  <a:cubicBezTo>
                    <a:pt x="114" y="61"/>
                    <a:pt x="113" y="59"/>
                    <a:pt x="112" y="57"/>
                  </a:cubicBezTo>
                  <a:cubicBezTo>
                    <a:pt x="111" y="55"/>
                    <a:pt x="112" y="53"/>
                    <a:pt x="112" y="51"/>
                  </a:cubicBezTo>
                  <a:cubicBezTo>
                    <a:pt x="112" y="49"/>
                    <a:pt x="112" y="46"/>
                    <a:pt x="111" y="44"/>
                  </a:cubicBezTo>
                  <a:cubicBezTo>
                    <a:pt x="111" y="39"/>
                    <a:pt x="108" y="36"/>
                    <a:pt x="111" y="32"/>
                  </a:cubicBezTo>
                  <a:cubicBezTo>
                    <a:pt x="114" y="29"/>
                    <a:pt x="116" y="26"/>
                    <a:pt x="117" y="22"/>
                  </a:cubicBezTo>
                  <a:cubicBezTo>
                    <a:pt x="118" y="20"/>
                    <a:pt x="118" y="19"/>
                    <a:pt x="119" y="18"/>
                  </a:cubicBezTo>
                  <a:cubicBezTo>
                    <a:pt x="119" y="16"/>
                    <a:pt x="120" y="16"/>
                    <a:pt x="121" y="16"/>
                  </a:cubicBezTo>
                  <a:cubicBezTo>
                    <a:pt x="122" y="15"/>
                    <a:pt x="122" y="15"/>
                    <a:pt x="123" y="15"/>
                  </a:cubicBezTo>
                  <a:cubicBezTo>
                    <a:pt x="123" y="14"/>
                    <a:pt x="124" y="14"/>
                    <a:pt x="124" y="13"/>
                  </a:cubicBezTo>
                  <a:cubicBezTo>
                    <a:pt x="125" y="12"/>
                    <a:pt x="123" y="10"/>
                    <a:pt x="122" y="9"/>
                  </a:cubicBezTo>
                  <a:cubicBezTo>
                    <a:pt x="119" y="13"/>
                    <a:pt x="113" y="11"/>
                    <a:pt x="110" y="10"/>
                  </a:cubicBezTo>
                  <a:cubicBezTo>
                    <a:pt x="107" y="10"/>
                    <a:pt x="105" y="10"/>
                    <a:pt x="103" y="10"/>
                  </a:cubicBezTo>
                  <a:cubicBezTo>
                    <a:pt x="100" y="10"/>
                    <a:pt x="99" y="9"/>
                    <a:pt x="97" y="7"/>
                  </a:cubicBezTo>
                  <a:cubicBezTo>
                    <a:pt x="95" y="5"/>
                    <a:pt x="95" y="6"/>
                    <a:pt x="93" y="6"/>
                  </a:cubicBezTo>
                  <a:cubicBezTo>
                    <a:pt x="91" y="6"/>
                    <a:pt x="89" y="5"/>
                    <a:pt x="87" y="4"/>
                  </a:cubicBezTo>
                  <a:cubicBezTo>
                    <a:pt x="86" y="4"/>
                    <a:pt x="85" y="5"/>
                    <a:pt x="84" y="4"/>
                  </a:cubicBezTo>
                  <a:cubicBezTo>
                    <a:pt x="84" y="4"/>
                    <a:pt x="83" y="4"/>
                    <a:pt x="83" y="4"/>
                  </a:cubicBezTo>
                  <a:cubicBezTo>
                    <a:pt x="82" y="3"/>
                    <a:pt x="81" y="4"/>
                    <a:pt x="81" y="3"/>
                  </a:cubicBezTo>
                  <a:cubicBezTo>
                    <a:pt x="80" y="4"/>
                    <a:pt x="81" y="5"/>
                    <a:pt x="79" y="5"/>
                  </a:cubicBezTo>
                  <a:cubicBezTo>
                    <a:pt x="78" y="5"/>
                    <a:pt x="78" y="4"/>
                    <a:pt x="78" y="3"/>
                  </a:cubicBezTo>
                  <a:cubicBezTo>
                    <a:pt x="78" y="2"/>
                    <a:pt x="77" y="0"/>
                    <a:pt x="76" y="2"/>
                  </a:cubicBezTo>
                  <a:cubicBezTo>
                    <a:pt x="76" y="4"/>
                    <a:pt x="78" y="5"/>
                    <a:pt x="75" y="5"/>
                  </a:cubicBezTo>
                  <a:cubicBezTo>
                    <a:pt x="73" y="5"/>
                    <a:pt x="74" y="2"/>
                    <a:pt x="73" y="2"/>
                  </a:cubicBezTo>
                  <a:cubicBezTo>
                    <a:pt x="72" y="2"/>
                    <a:pt x="73" y="6"/>
                    <a:pt x="73" y="6"/>
                  </a:cubicBezTo>
                  <a:cubicBezTo>
                    <a:pt x="72" y="6"/>
                    <a:pt x="71" y="7"/>
                    <a:pt x="69" y="7"/>
                  </a:cubicBezTo>
                  <a:cubicBezTo>
                    <a:pt x="68" y="8"/>
                    <a:pt x="68" y="7"/>
                    <a:pt x="67" y="7"/>
                  </a:cubicBezTo>
                  <a:cubicBezTo>
                    <a:pt x="67" y="7"/>
                    <a:pt x="67" y="7"/>
                    <a:pt x="66" y="7"/>
                  </a:cubicBezTo>
                  <a:cubicBezTo>
                    <a:pt x="66" y="7"/>
                    <a:pt x="66" y="7"/>
                    <a:pt x="66" y="7"/>
                  </a:cubicBezTo>
                  <a:cubicBezTo>
                    <a:pt x="65" y="7"/>
                    <a:pt x="65" y="7"/>
                    <a:pt x="64" y="7"/>
                  </a:cubicBezTo>
                  <a:cubicBezTo>
                    <a:pt x="64" y="7"/>
                    <a:pt x="63" y="7"/>
                    <a:pt x="62" y="7"/>
                  </a:cubicBezTo>
                  <a:cubicBezTo>
                    <a:pt x="60" y="7"/>
                    <a:pt x="60" y="7"/>
                    <a:pt x="59" y="5"/>
                  </a:cubicBezTo>
                  <a:cubicBezTo>
                    <a:pt x="58" y="6"/>
                    <a:pt x="59" y="7"/>
                    <a:pt x="59" y="8"/>
                  </a:cubicBezTo>
                  <a:cubicBezTo>
                    <a:pt x="58" y="10"/>
                    <a:pt x="57" y="9"/>
                    <a:pt x="57" y="8"/>
                  </a:cubicBezTo>
                  <a:cubicBezTo>
                    <a:pt x="55" y="11"/>
                    <a:pt x="54" y="5"/>
                    <a:pt x="53" y="4"/>
                  </a:cubicBezTo>
                  <a:cubicBezTo>
                    <a:pt x="52" y="5"/>
                    <a:pt x="55" y="7"/>
                    <a:pt x="54" y="8"/>
                  </a:cubicBezTo>
                  <a:cubicBezTo>
                    <a:pt x="54" y="9"/>
                    <a:pt x="52" y="10"/>
                    <a:pt x="52" y="8"/>
                  </a:cubicBezTo>
                  <a:cubicBezTo>
                    <a:pt x="50" y="8"/>
                    <a:pt x="50" y="9"/>
                    <a:pt x="49" y="10"/>
                  </a:cubicBezTo>
                  <a:cubicBezTo>
                    <a:pt x="49" y="11"/>
                    <a:pt x="48" y="11"/>
                    <a:pt x="47" y="12"/>
                  </a:cubicBezTo>
                  <a:cubicBezTo>
                    <a:pt x="46" y="13"/>
                    <a:pt x="47" y="14"/>
                    <a:pt x="45" y="13"/>
                  </a:cubicBezTo>
                  <a:cubicBezTo>
                    <a:pt x="45" y="13"/>
                    <a:pt x="45" y="11"/>
                    <a:pt x="44" y="12"/>
                  </a:cubicBezTo>
                  <a:cubicBezTo>
                    <a:pt x="43" y="13"/>
                    <a:pt x="47" y="15"/>
                    <a:pt x="45" y="16"/>
                  </a:cubicBezTo>
                  <a:cubicBezTo>
                    <a:pt x="45" y="16"/>
                    <a:pt x="43" y="16"/>
                    <a:pt x="43" y="16"/>
                  </a:cubicBezTo>
                  <a:cubicBezTo>
                    <a:pt x="41" y="16"/>
                    <a:pt x="40" y="16"/>
                    <a:pt x="38" y="16"/>
                  </a:cubicBezTo>
                  <a:cubicBezTo>
                    <a:pt x="38" y="17"/>
                    <a:pt x="38" y="18"/>
                    <a:pt x="37" y="18"/>
                  </a:cubicBezTo>
                  <a:cubicBezTo>
                    <a:pt x="37" y="19"/>
                    <a:pt x="36" y="17"/>
                    <a:pt x="35" y="17"/>
                  </a:cubicBezTo>
                  <a:cubicBezTo>
                    <a:pt x="35" y="18"/>
                    <a:pt x="34" y="18"/>
                    <a:pt x="33" y="19"/>
                  </a:cubicBezTo>
                  <a:cubicBezTo>
                    <a:pt x="33" y="20"/>
                    <a:pt x="34" y="22"/>
                    <a:pt x="34" y="23"/>
                  </a:cubicBezTo>
                  <a:cubicBezTo>
                    <a:pt x="34" y="24"/>
                    <a:pt x="34" y="24"/>
                    <a:pt x="34" y="24"/>
                  </a:cubicBezTo>
                  <a:cubicBezTo>
                    <a:pt x="34" y="25"/>
                    <a:pt x="38" y="27"/>
                    <a:pt x="36" y="29"/>
                  </a:cubicBezTo>
                  <a:cubicBezTo>
                    <a:pt x="35" y="30"/>
                    <a:pt x="32" y="28"/>
                    <a:pt x="32" y="31"/>
                  </a:cubicBezTo>
                  <a:cubicBezTo>
                    <a:pt x="33" y="32"/>
                    <a:pt x="33" y="33"/>
                    <a:pt x="33" y="34"/>
                  </a:cubicBezTo>
                  <a:cubicBezTo>
                    <a:pt x="34" y="35"/>
                    <a:pt x="32" y="35"/>
                    <a:pt x="34" y="35"/>
                  </a:cubicBezTo>
                  <a:cubicBezTo>
                    <a:pt x="36" y="36"/>
                    <a:pt x="39" y="33"/>
                    <a:pt x="40" y="36"/>
                  </a:cubicBezTo>
                  <a:cubicBezTo>
                    <a:pt x="40" y="36"/>
                    <a:pt x="39" y="37"/>
                    <a:pt x="39" y="37"/>
                  </a:cubicBezTo>
                  <a:cubicBezTo>
                    <a:pt x="38" y="37"/>
                    <a:pt x="38" y="37"/>
                    <a:pt x="37" y="36"/>
                  </a:cubicBezTo>
                  <a:cubicBezTo>
                    <a:pt x="36" y="36"/>
                    <a:pt x="35" y="37"/>
                    <a:pt x="34" y="37"/>
                  </a:cubicBezTo>
                  <a:cubicBezTo>
                    <a:pt x="33" y="38"/>
                    <a:pt x="33" y="41"/>
                    <a:pt x="34" y="42"/>
                  </a:cubicBezTo>
                  <a:cubicBezTo>
                    <a:pt x="34" y="43"/>
                    <a:pt x="36" y="44"/>
                    <a:pt x="37" y="45"/>
                  </a:cubicBezTo>
                  <a:cubicBezTo>
                    <a:pt x="37" y="46"/>
                    <a:pt x="37" y="48"/>
                    <a:pt x="37" y="49"/>
                  </a:cubicBezTo>
                  <a:cubicBezTo>
                    <a:pt x="38" y="52"/>
                    <a:pt x="41" y="52"/>
                    <a:pt x="43" y="53"/>
                  </a:cubicBezTo>
                  <a:cubicBezTo>
                    <a:pt x="44" y="54"/>
                    <a:pt x="44" y="55"/>
                    <a:pt x="46" y="55"/>
                  </a:cubicBezTo>
                  <a:cubicBezTo>
                    <a:pt x="46" y="55"/>
                    <a:pt x="48" y="54"/>
                    <a:pt x="49" y="53"/>
                  </a:cubicBezTo>
                  <a:cubicBezTo>
                    <a:pt x="49" y="53"/>
                    <a:pt x="49" y="51"/>
                    <a:pt x="50" y="50"/>
                  </a:cubicBezTo>
                  <a:cubicBezTo>
                    <a:pt x="51" y="49"/>
                    <a:pt x="52" y="50"/>
                    <a:pt x="53" y="51"/>
                  </a:cubicBezTo>
                  <a:cubicBezTo>
                    <a:pt x="54" y="53"/>
                    <a:pt x="53" y="53"/>
                    <a:pt x="53" y="55"/>
                  </a:cubicBezTo>
                  <a:cubicBezTo>
                    <a:pt x="52" y="56"/>
                    <a:pt x="52" y="57"/>
                    <a:pt x="52" y="58"/>
                  </a:cubicBezTo>
                  <a:cubicBezTo>
                    <a:pt x="52" y="62"/>
                    <a:pt x="50" y="66"/>
                    <a:pt x="49" y="69"/>
                  </a:cubicBezTo>
                  <a:cubicBezTo>
                    <a:pt x="51" y="69"/>
                    <a:pt x="52" y="68"/>
                    <a:pt x="54" y="67"/>
                  </a:cubicBezTo>
                  <a:cubicBezTo>
                    <a:pt x="55" y="66"/>
                    <a:pt x="56" y="66"/>
                    <a:pt x="56" y="66"/>
                  </a:cubicBezTo>
                  <a:cubicBezTo>
                    <a:pt x="57" y="66"/>
                    <a:pt x="57" y="66"/>
                    <a:pt x="57" y="66"/>
                  </a:cubicBezTo>
                  <a:cubicBezTo>
                    <a:pt x="59" y="65"/>
                    <a:pt x="60" y="65"/>
                    <a:pt x="61" y="64"/>
                  </a:cubicBezTo>
                  <a:cubicBezTo>
                    <a:pt x="63" y="64"/>
                    <a:pt x="64" y="62"/>
                    <a:pt x="65" y="62"/>
                  </a:cubicBezTo>
                  <a:cubicBezTo>
                    <a:pt x="66" y="63"/>
                    <a:pt x="66" y="66"/>
                    <a:pt x="68" y="65"/>
                  </a:cubicBezTo>
                  <a:cubicBezTo>
                    <a:pt x="69" y="64"/>
                    <a:pt x="68" y="63"/>
                    <a:pt x="69" y="62"/>
                  </a:cubicBezTo>
                  <a:cubicBezTo>
                    <a:pt x="69" y="62"/>
                    <a:pt x="69" y="63"/>
                    <a:pt x="69" y="63"/>
                  </a:cubicBezTo>
                  <a:cubicBezTo>
                    <a:pt x="69" y="63"/>
                    <a:pt x="70" y="63"/>
                    <a:pt x="70" y="63"/>
                  </a:cubicBezTo>
                  <a:cubicBezTo>
                    <a:pt x="71" y="64"/>
                    <a:pt x="72" y="65"/>
                    <a:pt x="73" y="66"/>
                  </a:cubicBezTo>
                  <a:cubicBezTo>
                    <a:pt x="73" y="66"/>
                    <a:pt x="76" y="69"/>
                    <a:pt x="77" y="67"/>
                  </a:cubicBezTo>
                  <a:cubicBezTo>
                    <a:pt x="77" y="68"/>
                    <a:pt x="77" y="69"/>
                    <a:pt x="78" y="69"/>
                  </a:cubicBezTo>
                  <a:cubicBezTo>
                    <a:pt x="79" y="70"/>
                    <a:pt x="79" y="70"/>
                    <a:pt x="80" y="70"/>
                  </a:cubicBezTo>
                  <a:cubicBezTo>
                    <a:pt x="83" y="70"/>
                    <a:pt x="82" y="70"/>
                    <a:pt x="83" y="73"/>
                  </a:cubicBezTo>
                  <a:cubicBezTo>
                    <a:pt x="84" y="74"/>
                    <a:pt x="85" y="75"/>
                    <a:pt x="86" y="76"/>
                  </a:cubicBezTo>
                  <a:cubicBezTo>
                    <a:pt x="87" y="78"/>
                    <a:pt x="88" y="79"/>
                    <a:pt x="90" y="80"/>
                  </a:cubicBezTo>
                  <a:cubicBezTo>
                    <a:pt x="91" y="81"/>
                    <a:pt x="92" y="82"/>
                    <a:pt x="94" y="82"/>
                  </a:cubicBezTo>
                  <a:cubicBezTo>
                    <a:pt x="96" y="81"/>
                    <a:pt x="97" y="80"/>
                    <a:pt x="99" y="79"/>
                  </a:cubicBezTo>
                  <a:cubicBezTo>
                    <a:pt x="100" y="78"/>
                    <a:pt x="101" y="79"/>
                    <a:pt x="103" y="80"/>
                  </a:cubicBezTo>
                  <a:cubicBezTo>
                    <a:pt x="104" y="81"/>
                    <a:pt x="105" y="81"/>
                    <a:pt x="107" y="82"/>
                  </a:cubicBezTo>
                  <a:cubicBezTo>
                    <a:pt x="107" y="81"/>
                    <a:pt x="108" y="80"/>
                    <a:pt x="108" y="79"/>
                  </a:cubicBezTo>
                  <a:close/>
                </a:path>
              </a:pathLst>
            </a:custGeom>
            <a:grpFill/>
            <a:ln w="3175" cap="rnd">
              <a:solidFill>
                <a:srgbClr val="C8C9C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4" name="Freeform 49">
              <a:extLst>
                <a:ext uri="{FF2B5EF4-FFF2-40B4-BE49-F238E27FC236}">
                  <a16:creationId xmlns:a16="http://schemas.microsoft.com/office/drawing/2014/main" id="{EE649758-FC58-E840-D813-555ECFF70E4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34463" y="3614738"/>
              <a:ext cx="527050" cy="430212"/>
            </a:xfrm>
            <a:custGeom>
              <a:avLst/>
              <a:gdLst>
                <a:gd name="T0" fmla="*/ 10 w 138"/>
                <a:gd name="T1" fmla="*/ 24 h 113"/>
                <a:gd name="T2" fmla="*/ 44 w 138"/>
                <a:gd name="T3" fmla="*/ 4 h 113"/>
                <a:gd name="T4" fmla="*/ 46 w 138"/>
                <a:gd name="T5" fmla="*/ 22 h 113"/>
                <a:gd name="T6" fmla="*/ 31 w 138"/>
                <a:gd name="T7" fmla="*/ 25 h 113"/>
                <a:gd name="T8" fmla="*/ 15 w 138"/>
                <a:gd name="T9" fmla="*/ 28 h 113"/>
                <a:gd name="T10" fmla="*/ 6 w 138"/>
                <a:gd name="T11" fmla="*/ 39 h 113"/>
                <a:gd name="T12" fmla="*/ 14 w 138"/>
                <a:gd name="T13" fmla="*/ 34 h 113"/>
                <a:gd name="T14" fmla="*/ 56 w 138"/>
                <a:gd name="T15" fmla="*/ 20 h 113"/>
                <a:gd name="T16" fmla="*/ 54 w 138"/>
                <a:gd name="T17" fmla="*/ 19 h 113"/>
                <a:gd name="T18" fmla="*/ 51 w 138"/>
                <a:gd name="T19" fmla="*/ 95 h 113"/>
                <a:gd name="T20" fmla="*/ 47 w 138"/>
                <a:gd name="T21" fmla="*/ 80 h 113"/>
                <a:gd name="T22" fmla="*/ 33 w 138"/>
                <a:gd name="T23" fmla="*/ 83 h 113"/>
                <a:gd name="T24" fmla="*/ 39 w 138"/>
                <a:gd name="T25" fmla="*/ 92 h 113"/>
                <a:gd name="T26" fmla="*/ 71 w 138"/>
                <a:gd name="T27" fmla="*/ 95 h 113"/>
                <a:gd name="T28" fmla="*/ 81 w 138"/>
                <a:gd name="T29" fmla="*/ 90 h 113"/>
                <a:gd name="T30" fmla="*/ 88 w 138"/>
                <a:gd name="T31" fmla="*/ 71 h 113"/>
                <a:gd name="T32" fmla="*/ 74 w 138"/>
                <a:gd name="T33" fmla="*/ 66 h 113"/>
                <a:gd name="T34" fmla="*/ 71 w 138"/>
                <a:gd name="T35" fmla="*/ 73 h 113"/>
                <a:gd name="T36" fmla="*/ 72 w 138"/>
                <a:gd name="T37" fmla="*/ 64 h 113"/>
                <a:gd name="T38" fmla="*/ 64 w 138"/>
                <a:gd name="T39" fmla="*/ 71 h 113"/>
                <a:gd name="T40" fmla="*/ 56 w 138"/>
                <a:gd name="T41" fmla="*/ 75 h 113"/>
                <a:gd name="T42" fmla="*/ 61 w 138"/>
                <a:gd name="T43" fmla="*/ 83 h 113"/>
                <a:gd name="T44" fmla="*/ 56 w 138"/>
                <a:gd name="T45" fmla="*/ 94 h 113"/>
                <a:gd name="T46" fmla="*/ 55 w 138"/>
                <a:gd name="T47" fmla="*/ 97 h 113"/>
                <a:gd name="T48" fmla="*/ 31 w 138"/>
                <a:gd name="T49" fmla="*/ 96 h 113"/>
                <a:gd name="T50" fmla="*/ 47 w 138"/>
                <a:gd name="T51" fmla="*/ 103 h 113"/>
                <a:gd name="T52" fmla="*/ 50 w 138"/>
                <a:gd name="T53" fmla="*/ 67 h 113"/>
                <a:gd name="T54" fmla="*/ 50 w 138"/>
                <a:gd name="T55" fmla="*/ 82 h 113"/>
                <a:gd name="T56" fmla="*/ 87 w 138"/>
                <a:gd name="T57" fmla="*/ 97 h 113"/>
                <a:gd name="T58" fmla="*/ 71 w 138"/>
                <a:gd name="T59" fmla="*/ 100 h 113"/>
                <a:gd name="T60" fmla="*/ 79 w 138"/>
                <a:gd name="T61" fmla="*/ 103 h 113"/>
                <a:gd name="T62" fmla="*/ 58 w 138"/>
                <a:gd name="T63" fmla="*/ 100 h 113"/>
                <a:gd name="T64" fmla="*/ 63 w 138"/>
                <a:gd name="T65" fmla="*/ 109 h 113"/>
                <a:gd name="T66" fmla="*/ 67 w 138"/>
                <a:gd name="T67" fmla="*/ 103 h 113"/>
                <a:gd name="T68" fmla="*/ 133 w 138"/>
                <a:gd name="T69" fmla="*/ 96 h 113"/>
                <a:gd name="T70" fmla="*/ 131 w 138"/>
                <a:gd name="T71" fmla="*/ 87 h 113"/>
                <a:gd name="T72" fmla="*/ 17 w 138"/>
                <a:gd name="T73" fmla="*/ 101 h 113"/>
                <a:gd name="T74" fmla="*/ 30 w 138"/>
                <a:gd name="T75" fmla="*/ 101 h 113"/>
                <a:gd name="T76" fmla="*/ 31 w 138"/>
                <a:gd name="T77" fmla="*/ 90 h 113"/>
                <a:gd name="T78" fmla="*/ 28 w 138"/>
                <a:gd name="T79" fmla="*/ 80 h 113"/>
                <a:gd name="T80" fmla="*/ 36 w 138"/>
                <a:gd name="T81" fmla="*/ 74 h 113"/>
                <a:gd name="T82" fmla="*/ 42 w 138"/>
                <a:gd name="T83" fmla="*/ 62 h 113"/>
                <a:gd name="T84" fmla="*/ 49 w 138"/>
                <a:gd name="T85" fmla="*/ 56 h 113"/>
                <a:gd name="T86" fmla="*/ 48 w 138"/>
                <a:gd name="T87" fmla="*/ 45 h 113"/>
                <a:gd name="T88" fmla="*/ 40 w 138"/>
                <a:gd name="T89" fmla="*/ 39 h 113"/>
                <a:gd name="T90" fmla="*/ 39 w 138"/>
                <a:gd name="T91" fmla="*/ 26 h 113"/>
                <a:gd name="T92" fmla="*/ 24 w 138"/>
                <a:gd name="T93" fmla="*/ 39 h 113"/>
                <a:gd name="T94" fmla="*/ 17 w 138"/>
                <a:gd name="T95" fmla="*/ 36 h 113"/>
                <a:gd name="T96" fmla="*/ 9 w 138"/>
                <a:gd name="T97" fmla="*/ 40 h 113"/>
                <a:gd name="T98" fmla="*/ 0 w 138"/>
                <a:gd name="T99" fmla="*/ 43 h 113"/>
                <a:gd name="T100" fmla="*/ 5 w 138"/>
                <a:gd name="T101" fmla="*/ 67 h 113"/>
                <a:gd name="T102" fmla="*/ 1 w 138"/>
                <a:gd name="T103" fmla="*/ 64 h 113"/>
                <a:gd name="T104" fmla="*/ 3 w 138"/>
                <a:gd name="T105" fmla="*/ 79 h 113"/>
                <a:gd name="T106" fmla="*/ 11 w 138"/>
                <a:gd name="T107" fmla="*/ 88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8" h="113">
                  <a:moveTo>
                    <a:pt x="6" y="39"/>
                  </a:moveTo>
                  <a:cubicBezTo>
                    <a:pt x="5" y="39"/>
                    <a:pt x="5" y="38"/>
                    <a:pt x="5" y="38"/>
                  </a:cubicBezTo>
                  <a:cubicBezTo>
                    <a:pt x="4" y="37"/>
                    <a:pt x="3" y="36"/>
                    <a:pt x="3" y="36"/>
                  </a:cubicBezTo>
                  <a:cubicBezTo>
                    <a:pt x="3" y="34"/>
                    <a:pt x="5" y="31"/>
                    <a:pt x="6" y="29"/>
                  </a:cubicBezTo>
                  <a:cubicBezTo>
                    <a:pt x="7" y="28"/>
                    <a:pt x="8" y="25"/>
                    <a:pt x="10" y="24"/>
                  </a:cubicBezTo>
                  <a:cubicBezTo>
                    <a:pt x="11" y="23"/>
                    <a:pt x="13" y="25"/>
                    <a:pt x="15" y="24"/>
                  </a:cubicBezTo>
                  <a:cubicBezTo>
                    <a:pt x="18" y="23"/>
                    <a:pt x="18" y="22"/>
                    <a:pt x="21" y="22"/>
                  </a:cubicBezTo>
                  <a:cubicBezTo>
                    <a:pt x="24" y="23"/>
                    <a:pt x="27" y="22"/>
                    <a:pt x="28" y="20"/>
                  </a:cubicBezTo>
                  <a:cubicBezTo>
                    <a:pt x="32" y="16"/>
                    <a:pt x="32" y="10"/>
                    <a:pt x="37" y="7"/>
                  </a:cubicBezTo>
                  <a:cubicBezTo>
                    <a:pt x="39" y="6"/>
                    <a:pt x="42" y="6"/>
                    <a:pt x="44" y="4"/>
                  </a:cubicBezTo>
                  <a:cubicBezTo>
                    <a:pt x="45" y="4"/>
                    <a:pt x="48" y="0"/>
                    <a:pt x="49" y="1"/>
                  </a:cubicBezTo>
                  <a:cubicBezTo>
                    <a:pt x="51" y="1"/>
                    <a:pt x="47" y="4"/>
                    <a:pt x="47" y="5"/>
                  </a:cubicBezTo>
                  <a:cubicBezTo>
                    <a:pt x="45" y="7"/>
                    <a:pt x="46" y="8"/>
                    <a:pt x="47" y="10"/>
                  </a:cubicBezTo>
                  <a:cubicBezTo>
                    <a:pt x="49" y="13"/>
                    <a:pt x="47" y="14"/>
                    <a:pt x="48" y="16"/>
                  </a:cubicBezTo>
                  <a:cubicBezTo>
                    <a:pt x="48" y="19"/>
                    <a:pt x="48" y="20"/>
                    <a:pt x="46" y="22"/>
                  </a:cubicBezTo>
                  <a:cubicBezTo>
                    <a:pt x="45" y="23"/>
                    <a:pt x="45" y="28"/>
                    <a:pt x="43" y="28"/>
                  </a:cubicBezTo>
                  <a:cubicBezTo>
                    <a:pt x="42" y="28"/>
                    <a:pt x="41" y="27"/>
                    <a:pt x="41" y="26"/>
                  </a:cubicBezTo>
                  <a:cubicBezTo>
                    <a:pt x="40" y="26"/>
                    <a:pt x="38" y="25"/>
                    <a:pt x="37" y="25"/>
                  </a:cubicBezTo>
                  <a:cubicBezTo>
                    <a:pt x="37" y="26"/>
                    <a:pt x="34" y="24"/>
                    <a:pt x="33" y="24"/>
                  </a:cubicBezTo>
                  <a:cubicBezTo>
                    <a:pt x="33" y="24"/>
                    <a:pt x="32" y="25"/>
                    <a:pt x="31" y="25"/>
                  </a:cubicBezTo>
                  <a:cubicBezTo>
                    <a:pt x="31" y="26"/>
                    <a:pt x="29" y="26"/>
                    <a:pt x="28" y="26"/>
                  </a:cubicBezTo>
                  <a:cubicBezTo>
                    <a:pt x="27" y="26"/>
                    <a:pt x="25" y="28"/>
                    <a:pt x="23" y="27"/>
                  </a:cubicBezTo>
                  <a:cubicBezTo>
                    <a:pt x="22" y="27"/>
                    <a:pt x="21" y="26"/>
                    <a:pt x="21" y="26"/>
                  </a:cubicBezTo>
                  <a:cubicBezTo>
                    <a:pt x="20" y="26"/>
                    <a:pt x="19" y="27"/>
                    <a:pt x="18" y="27"/>
                  </a:cubicBezTo>
                  <a:cubicBezTo>
                    <a:pt x="17" y="27"/>
                    <a:pt x="16" y="28"/>
                    <a:pt x="15" y="28"/>
                  </a:cubicBezTo>
                  <a:cubicBezTo>
                    <a:pt x="13" y="29"/>
                    <a:pt x="11" y="29"/>
                    <a:pt x="11" y="30"/>
                  </a:cubicBezTo>
                  <a:cubicBezTo>
                    <a:pt x="10" y="31"/>
                    <a:pt x="11" y="32"/>
                    <a:pt x="10" y="32"/>
                  </a:cubicBezTo>
                  <a:cubicBezTo>
                    <a:pt x="10" y="33"/>
                    <a:pt x="9" y="33"/>
                    <a:pt x="9" y="34"/>
                  </a:cubicBezTo>
                  <a:cubicBezTo>
                    <a:pt x="8" y="36"/>
                    <a:pt x="8" y="38"/>
                    <a:pt x="6" y="39"/>
                  </a:cubicBezTo>
                  <a:cubicBezTo>
                    <a:pt x="5" y="39"/>
                    <a:pt x="8" y="38"/>
                    <a:pt x="6" y="39"/>
                  </a:cubicBezTo>
                  <a:close/>
                  <a:moveTo>
                    <a:pt x="14" y="30"/>
                  </a:moveTo>
                  <a:cubicBezTo>
                    <a:pt x="14" y="31"/>
                    <a:pt x="12" y="31"/>
                    <a:pt x="12" y="32"/>
                  </a:cubicBezTo>
                  <a:cubicBezTo>
                    <a:pt x="11" y="32"/>
                    <a:pt x="12" y="33"/>
                    <a:pt x="11" y="34"/>
                  </a:cubicBezTo>
                  <a:cubicBezTo>
                    <a:pt x="10" y="35"/>
                    <a:pt x="8" y="37"/>
                    <a:pt x="11" y="38"/>
                  </a:cubicBezTo>
                  <a:cubicBezTo>
                    <a:pt x="13" y="39"/>
                    <a:pt x="14" y="36"/>
                    <a:pt x="14" y="34"/>
                  </a:cubicBezTo>
                  <a:cubicBezTo>
                    <a:pt x="15" y="33"/>
                    <a:pt x="15" y="33"/>
                    <a:pt x="15" y="32"/>
                  </a:cubicBezTo>
                  <a:cubicBezTo>
                    <a:pt x="16" y="31"/>
                    <a:pt x="16" y="31"/>
                    <a:pt x="16" y="29"/>
                  </a:cubicBezTo>
                  <a:cubicBezTo>
                    <a:pt x="15" y="30"/>
                    <a:pt x="15" y="30"/>
                    <a:pt x="14" y="30"/>
                  </a:cubicBezTo>
                  <a:close/>
                  <a:moveTo>
                    <a:pt x="54" y="19"/>
                  </a:moveTo>
                  <a:cubicBezTo>
                    <a:pt x="56" y="19"/>
                    <a:pt x="55" y="20"/>
                    <a:pt x="56" y="20"/>
                  </a:cubicBezTo>
                  <a:cubicBezTo>
                    <a:pt x="57" y="20"/>
                    <a:pt x="58" y="19"/>
                    <a:pt x="58" y="18"/>
                  </a:cubicBezTo>
                  <a:cubicBezTo>
                    <a:pt x="60" y="17"/>
                    <a:pt x="61" y="16"/>
                    <a:pt x="59" y="16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57" y="16"/>
                    <a:pt x="54" y="17"/>
                    <a:pt x="54" y="19"/>
                  </a:cubicBezTo>
                  <a:cubicBezTo>
                    <a:pt x="56" y="19"/>
                    <a:pt x="54" y="18"/>
                    <a:pt x="54" y="19"/>
                  </a:cubicBezTo>
                  <a:close/>
                  <a:moveTo>
                    <a:pt x="39" y="92"/>
                  </a:moveTo>
                  <a:cubicBezTo>
                    <a:pt x="40" y="92"/>
                    <a:pt x="40" y="93"/>
                    <a:pt x="41" y="94"/>
                  </a:cubicBezTo>
                  <a:cubicBezTo>
                    <a:pt x="41" y="94"/>
                    <a:pt x="43" y="95"/>
                    <a:pt x="44" y="95"/>
                  </a:cubicBezTo>
                  <a:cubicBezTo>
                    <a:pt x="44" y="95"/>
                    <a:pt x="45" y="96"/>
                    <a:pt x="46" y="96"/>
                  </a:cubicBezTo>
                  <a:cubicBezTo>
                    <a:pt x="47" y="96"/>
                    <a:pt x="50" y="96"/>
                    <a:pt x="51" y="95"/>
                  </a:cubicBezTo>
                  <a:cubicBezTo>
                    <a:pt x="53" y="95"/>
                    <a:pt x="53" y="93"/>
                    <a:pt x="53" y="92"/>
                  </a:cubicBezTo>
                  <a:cubicBezTo>
                    <a:pt x="54" y="89"/>
                    <a:pt x="54" y="86"/>
                    <a:pt x="52" y="84"/>
                  </a:cubicBezTo>
                  <a:cubicBezTo>
                    <a:pt x="51" y="83"/>
                    <a:pt x="51" y="83"/>
                    <a:pt x="49" y="82"/>
                  </a:cubicBezTo>
                  <a:cubicBezTo>
                    <a:pt x="48" y="82"/>
                    <a:pt x="47" y="83"/>
                    <a:pt x="46" y="82"/>
                  </a:cubicBezTo>
                  <a:cubicBezTo>
                    <a:pt x="45" y="82"/>
                    <a:pt x="47" y="81"/>
                    <a:pt x="47" y="80"/>
                  </a:cubicBezTo>
                  <a:cubicBezTo>
                    <a:pt x="47" y="79"/>
                    <a:pt x="46" y="78"/>
                    <a:pt x="45" y="77"/>
                  </a:cubicBezTo>
                  <a:cubicBezTo>
                    <a:pt x="44" y="76"/>
                    <a:pt x="42" y="77"/>
                    <a:pt x="41" y="78"/>
                  </a:cubicBezTo>
                  <a:cubicBezTo>
                    <a:pt x="40" y="78"/>
                    <a:pt x="37" y="81"/>
                    <a:pt x="36" y="80"/>
                  </a:cubicBezTo>
                  <a:cubicBezTo>
                    <a:pt x="35" y="80"/>
                    <a:pt x="35" y="79"/>
                    <a:pt x="34" y="79"/>
                  </a:cubicBezTo>
                  <a:cubicBezTo>
                    <a:pt x="31" y="79"/>
                    <a:pt x="32" y="82"/>
                    <a:pt x="33" y="83"/>
                  </a:cubicBezTo>
                  <a:cubicBezTo>
                    <a:pt x="33" y="84"/>
                    <a:pt x="34" y="85"/>
                    <a:pt x="34" y="86"/>
                  </a:cubicBezTo>
                  <a:cubicBezTo>
                    <a:pt x="35" y="86"/>
                    <a:pt x="35" y="86"/>
                    <a:pt x="35" y="87"/>
                  </a:cubicBezTo>
                  <a:cubicBezTo>
                    <a:pt x="35" y="88"/>
                    <a:pt x="35" y="89"/>
                    <a:pt x="35" y="90"/>
                  </a:cubicBezTo>
                  <a:cubicBezTo>
                    <a:pt x="37" y="90"/>
                    <a:pt x="37" y="91"/>
                    <a:pt x="37" y="92"/>
                  </a:cubicBezTo>
                  <a:cubicBezTo>
                    <a:pt x="38" y="92"/>
                    <a:pt x="38" y="92"/>
                    <a:pt x="39" y="92"/>
                  </a:cubicBezTo>
                  <a:close/>
                  <a:moveTo>
                    <a:pt x="65" y="91"/>
                  </a:moveTo>
                  <a:cubicBezTo>
                    <a:pt x="66" y="91"/>
                    <a:pt x="68" y="91"/>
                    <a:pt x="69" y="91"/>
                  </a:cubicBezTo>
                  <a:cubicBezTo>
                    <a:pt x="70" y="91"/>
                    <a:pt x="70" y="90"/>
                    <a:pt x="71" y="91"/>
                  </a:cubicBezTo>
                  <a:cubicBezTo>
                    <a:pt x="71" y="91"/>
                    <a:pt x="72" y="92"/>
                    <a:pt x="72" y="93"/>
                  </a:cubicBezTo>
                  <a:cubicBezTo>
                    <a:pt x="72" y="94"/>
                    <a:pt x="70" y="94"/>
                    <a:pt x="71" y="95"/>
                  </a:cubicBezTo>
                  <a:cubicBezTo>
                    <a:pt x="71" y="96"/>
                    <a:pt x="74" y="97"/>
                    <a:pt x="75" y="97"/>
                  </a:cubicBezTo>
                  <a:cubicBezTo>
                    <a:pt x="76" y="98"/>
                    <a:pt x="78" y="99"/>
                    <a:pt x="79" y="98"/>
                  </a:cubicBezTo>
                  <a:cubicBezTo>
                    <a:pt x="80" y="97"/>
                    <a:pt x="79" y="94"/>
                    <a:pt x="79" y="94"/>
                  </a:cubicBezTo>
                  <a:cubicBezTo>
                    <a:pt x="78" y="92"/>
                    <a:pt x="76" y="93"/>
                    <a:pt x="78" y="92"/>
                  </a:cubicBezTo>
                  <a:cubicBezTo>
                    <a:pt x="78" y="91"/>
                    <a:pt x="80" y="91"/>
                    <a:pt x="81" y="90"/>
                  </a:cubicBezTo>
                  <a:cubicBezTo>
                    <a:pt x="83" y="89"/>
                    <a:pt x="88" y="88"/>
                    <a:pt x="85" y="85"/>
                  </a:cubicBezTo>
                  <a:cubicBezTo>
                    <a:pt x="84" y="84"/>
                    <a:pt x="82" y="84"/>
                    <a:pt x="81" y="83"/>
                  </a:cubicBezTo>
                  <a:cubicBezTo>
                    <a:pt x="80" y="81"/>
                    <a:pt x="81" y="80"/>
                    <a:pt x="82" y="78"/>
                  </a:cubicBezTo>
                  <a:cubicBezTo>
                    <a:pt x="84" y="77"/>
                    <a:pt x="84" y="76"/>
                    <a:pt x="86" y="75"/>
                  </a:cubicBezTo>
                  <a:cubicBezTo>
                    <a:pt x="87" y="74"/>
                    <a:pt x="88" y="73"/>
                    <a:pt x="88" y="71"/>
                  </a:cubicBezTo>
                  <a:cubicBezTo>
                    <a:pt x="88" y="69"/>
                    <a:pt x="87" y="68"/>
                    <a:pt x="87" y="66"/>
                  </a:cubicBezTo>
                  <a:cubicBezTo>
                    <a:pt x="87" y="64"/>
                    <a:pt x="89" y="63"/>
                    <a:pt x="89" y="61"/>
                  </a:cubicBezTo>
                  <a:cubicBezTo>
                    <a:pt x="88" y="61"/>
                    <a:pt x="84" y="59"/>
                    <a:pt x="84" y="59"/>
                  </a:cubicBezTo>
                  <a:cubicBezTo>
                    <a:pt x="81" y="58"/>
                    <a:pt x="79" y="61"/>
                    <a:pt x="78" y="62"/>
                  </a:cubicBezTo>
                  <a:cubicBezTo>
                    <a:pt x="76" y="63"/>
                    <a:pt x="74" y="63"/>
                    <a:pt x="74" y="66"/>
                  </a:cubicBezTo>
                  <a:cubicBezTo>
                    <a:pt x="74" y="66"/>
                    <a:pt x="76" y="67"/>
                    <a:pt x="75" y="68"/>
                  </a:cubicBezTo>
                  <a:cubicBezTo>
                    <a:pt x="75" y="70"/>
                    <a:pt x="75" y="69"/>
                    <a:pt x="74" y="70"/>
                  </a:cubicBezTo>
                  <a:cubicBezTo>
                    <a:pt x="73" y="71"/>
                    <a:pt x="74" y="72"/>
                    <a:pt x="73" y="73"/>
                  </a:cubicBezTo>
                  <a:cubicBezTo>
                    <a:pt x="73" y="75"/>
                    <a:pt x="73" y="76"/>
                    <a:pt x="72" y="74"/>
                  </a:cubicBezTo>
                  <a:cubicBezTo>
                    <a:pt x="71" y="73"/>
                    <a:pt x="72" y="74"/>
                    <a:pt x="71" y="73"/>
                  </a:cubicBezTo>
                  <a:cubicBezTo>
                    <a:pt x="71" y="72"/>
                    <a:pt x="72" y="72"/>
                    <a:pt x="72" y="71"/>
                  </a:cubicBezTo>
                  <a:cubicBezTo>
                    <a:pt x="72" y="70"/>
                    <a:pt x="71" y="71"/>
                    <a:pt x="70" y="70"/>
                  </a:cubicBezTo>
                  <a:cubicBezTo>
                    <a:pt x="70" y="70"/>
                    <a:pt x="71" y="69"/>
                    <a:pt x="71" y="69"/>
                  </a:cubicBezTo>
                  <a:cubicBezTo>
                    <a:pt x="71" y="68"/>
                    <a:pt x="71" y="67"/>
                    <a:pt x="71" y="66"/>
                  </a:cubicBezTo>
                  <a:cubicBezTo>
                    <a:pt x="71" y="66"/>
                    <a:pt x="73" y="65"/>
                    <a:pt x="72" y="64"/>
                  </a:cubicBezTo>
                  <a:cubicBezTo>
                    <a:pt x="70" y="65"/>
                    <a:pt x="68" y="65"/>
                    <a:pt x="66" y="64"/>
                  </a:cubicBezTo>
                  <a:cubicBezTo>
                    <a:pt x="66" y="64"/>
                    <a:pt x="63" y="63"/>
                    <a:pt x="62" y="64"/>
                  </a:cubicBezTo>
                  <a:cubicBezTo>
                    <a:pt x="61" y="66"/>
                    <a:pt x="70" y="65"/>
                    <a:pt x="66" y="69"/>
                  </a:cubicBezTo>
                  <a:cubicBezTo>
                    <a:pt x="66" y="69"/>
                    <a:pt x="65" y="69"/>
                    <a:pt x="64" y="69"/>
                  </a:cubicBezTo>
                  <a:cubicBezTo>
                    <a:pt x="64" y="70"/>
                    <a:pt x="65" y="71"/>
                    <a:pt x="64" y="71"/>
                  </a:cubicBezTo>
                  <a:cubicBezTo>
                    <a:pt x="64" y="72"/>
                    <a:pt x="63" y="72"/>
                    <a:pt x="63" y="72"/>
                  </a:cubicBezTo>
                  <a:cubicBezTo>
                    <a:pt x="62" y="72"/>
                    <a:pt x="62" y="73"/>
                    <a:pt x="61" y="74"/>
                  </a:cubicBezTo>
                  <a:cubicBezTo>
                    <a:pt x="60" y="74"/>
                    <a:pt x="60" y="73"/>
                    <a:pt x="58" y="72"/>
                  </a:cubicBezTo>
                  <a:cubicBezTo>
                    <a:pt x="58" y="72"/>
                    <a:pt x="55" y="72"/>
                    <a:pt x="55" y="73"/>
                  </a:cubicBezTo>
                  <a:cubicBezTo>
                    <a:pt x="56" y="74"/>
                    <a:pt x="57" y="74"/>
                    <a:pt x="56" y="75"/>
                  </a:cubicBezTo>
                  <a:cubicBezTo>
                    <a:pt x="56" y="76"/>
                    <a:pt x="57" y="75"/>
                    <a:pt x="57" y="76"/>
                  </a:cubicBezTo>
                  <a:cubicBezTo>
                    <a:pt x="58" y="76"/>
                    <a:pt x="59" y="77"/>
                    <a:pt x="59" y="78"/>
                  </a:cubicBezTo>
                  <a:cubicBezTo>
                    <a:pt x="59" y="78"/>
                    <a:pt x="59" y="79"/>
                    <a:pt x="59" y="79"/>
                  </a:cubicBezTo>
                  <a:cubicBezTo>
                    <a:pt x="59" y="80"/>
                    <a:pt x="58" y="79"/>
                    <a:pt x="59" y="80"/>
                  </a:cubicBezTo>
                  <a:cubicBezTo>
                    <a:pt x="59" y="81"/>
                    <a:pt x="61" y="81"/>
                    <a:pt x="61" y="83"/>
                  </a:cubicBezTo>
                  <a:cubicBezTo>
                    <a:pt x="61" y="85"/>
                    <a:pt x="59" y="85"/>
                    <a:pt x="59" y="86"/>
                  </a:cubicBezTo>
                  <a:cubicBezTo>
                    <a:pt x="60" y="87"/>
                    <a:pt x="62" y="89"/>
                    <a:pt x="63" y="91"/>
                  </a:cubicBezTo>
                  <a:cubicBezTo>
                    <a:pt x="63" y="91"/>
                    <a:pt x="64" y="91"/>
                    <a:pt x="65" y="91"/>
                  </a:cubicBezTo>
                  <a:close/>
                  <a:moveTo>
                    <a:pt x="55" y="97"/>
                  </a:moveTo>
                  <a:cubicBezTo>
                    <a:pt x="55" y="97"/>
                    <a:pt x="56" y="95"/>
                    <a:pt x="56" y="94"/>
                  </a:cubicBezTo>
                  <a:cubicBezTo>
                    <a:pt x="55" y="94"/>
                    <a:pt x="53" y="98"/>
                    <a:pt x="53" y="98"/>
                  </a:cubicBezTo>
                  <a:cubicBezTo>
                    <a:pt x="51" y="100"/>
                    <a:pt x="51" y="102"/>
                    <a:pt x="51" y="104"/>
                  </a:cubicBezTo>
                  <a:cubicBezTo>
                    <a:pt x="51" y="107"/>
                    <a:pt x="51" y="107"/>
                    <a:pt x="52" y="104"/>
                  </a:cubicBezTo>
                  <a:cubicBezTo>
                    <a:pt x="53" y="102"/>
                    <a:pt x="55" y="100"/>
                    <a:pt x="55" y="98"/>
                  </a:cubicBezTo>
                  <a:cubicBezTo>
                    <a:pt x="55" y="98"/>
                    <a:pt x="55" y="97"/>
                    <a:pt x="55" y="97"/>
                  </a:cubicBezTo>
                  <a:close/>
                  <a:moveTo>
                    <a:pt x="34" y="100"/>
                  </a:moveTo>
                  <a:cubicBezTo>
                    <a:pt x="35" y="101"/>
                    <a:pt x="34" y="101"/>
                    <a:pt x="35" y="102"/>
                  </a:cubicBezTo>
                  <a:cubicBezTo>
                    <a:pt x="36" y="102"/>
                    <a:pt x="38" y="102"/>
                    <a:pt x="39" y="102"/>
                  </a:cubicBezTo>
                  <a:cubicBezTo>
                    <a:pt x="39" y="99"/>
                    <a:pt x="36" y="97"/>
                    <a:pt x="34" y="95"/>
                  </a:cubicBezTo>
                  <a:cubicBezTo>
                    <a:pt x="33" y="94"/>
                    <a:pt x="31" y="94"/>
                    <a:pt x="31" y="96"/>
                  </a:cubicBezTo>
                  <a:cubicBezTo>
                    <a:pt x="31" y="97"/>
                    <a:pt x="34" y="99"/>
                    <a:pt x="34" y="100"/>
                  </a:cubicBezTo>
                  <a:cubicBezTo>
                    <a:pt x="35" y="100"/>
                    <a:pt x="34" y="99"/>
                    <a:pt x="34" y="100"/>
                  </a:cubicBezTo>
                  <a:close/>
                  <a:moveTo>
                    <a:pt x="42" y="100"/>
                  </a:moveTo>
                  <a:cubicBezTo>
                    <a:pt x="42" y="102"/>
                    <a:pt x="44" y="102"/>
                    <a:pt x="45" y="102"/>
                  </a:cubicBezTo>
                  <a:cubicBezTo>
                    <a:pt x="45" y="103"/>
                    <a:pt x="46" y="105"/>
                    <a:pt x="47" y="103"/>
                  </a:cubicBezTo>
                  <a:cubicBezTo>
                    <a:pt x="48" y="101"/>
                    <a:pt x="42" y="99"/>
                    <a:pt x="42" y="100"/>
                  </a:cubicBezTo>
                  <a:cubicBezTo>
                    <a:pt x="42" y="102"/>
                    <a:pt x="42" y="99"/>
                    <a:pt x="42" y="100"/>
                  </a:cubicBezTo>
                  <a:close/>
                  <a:moveTo>
                    <a:pt x="48" y="68"/>
                  </a:moveTo>
                  <a:cubicBezTo>
                    <a:pt x="46" y="71"/>
                    <a:pt x="49" y="73"/>
                    <a:pt x="50" y="69"/>
                  </a:cubicBezTo>
                  <a:cubicBezTo>
                    <a:pt x="50" y="68"/>
                    <a:pt x="50" y="68"/>
                    <a:pt x="50" y="67"/>
                  </a:cubicBezTo>
                  <a:cubicBezTo>
                    <a:pt x="49" y="66"/>
                    <a:pt x="48" y="64"/>
                    <a:pt x="48" y="64"/>
                  </a:cubicBezTo>
                  <a:cubicBezTo>
                    <a:pt x="47" y="64"/>
                    <a:pt x="48" y="67"/>
                    <a:pt x="48" y="68"/>
                  </a:cubicBezTo>
                  <a:cubicBezTo>
                    <a:pt x="47" y="69"/>
                    <a:pt x="48" y="67"/>
                    <a:pt x="48" y="68"/>
                  </a:cubicBezTo>
                  <a:close/>
                  <a:moveTo>
                    <a:pt x="50" y="77"/>
                  </a:moveTo>
                  <a:cubicBezTo>
                    <a:pt x="49" y="78"/>
                    <a:pt x="47" y="83"/>
                    <a:pt x="50" y="82"/>
                  </a:cubicBezTo>
                  <a:cubicBezTo>
                    <a:pt x="53" y="81"/>
                    <a:pt x="52" y="77"/>
                    <a:pt x="50" y="77"/>
                  </a:cubicBezTo>
                  <a:cubicBezTo>
                    <a:pt x="49" y="78"/>
                    <a:pt x="50" y="77"/>
                    <a:pt x="50" y="77"/>
                  </a:cubicBezTo>
                  <a:close/>
                  <a:moveTo>
                    <a:pt x="79" y="101"/>
                  </a:moveTo>
                  <a:cubicBezTo>
                    <a:pt x="81" y="103"/>
                    <a:pt x="82" y="100"/>
                    <a:pt x="84" y="99"/>
                  </a:cubicBezTo>
                  <a:cubicBezTo>
                    <a:pt x="85" y="99"/>
                    <a:pt x="89" y="100"/>
                    <a:pt x="87" y="97"/>
                  </a:cubicBezTo>
                  <a:cubicBezTo>
                    <a:pt x="86" y="96"/>
                    <a:pt x="83" y="95"/>
                    <a:pt x="82" y="96"/>
                  </a:cubicBezTo>
                  <a:cubicBezTo>
                    <a:pt x="82" y="96"/>
                    <a:pt x="82" y="97"/>
                    <a:pt x="81" y="98"/>
                  </a:cubicBezTo>
                  <a:cubicBezTo>
                    <a:pt x="80" y="99"/>
                    <a:pt x="79" y="99"/>
                    <a:pt x="79" y="101"/>
                  </a:cubicBezTo>
                  <a:cubicBezTo>
                    <a:pt x="80" y="101"/>
                    <a:pt x="79" y="99"/>
                    <a:pt x="79" y="101"/>
                  </a:cubicBezTo>
                  <a:close/>
                  <a:moveTo>
                    <a:pt x="71" y="100"/>
                  </a:moveTo>
                  <a:cubicBezTo>
                    <a:pt x="70" y="102"/>
                    <a:pt x="74" y="104"/>
                    <a:pt x="74" y="106"/>
                  </a:cubicBezTo>
                  <a:cubicBezTo>
                    <a:pt x="75" y="108"/>
                    <a:pt x="74" y="109"/>
                    <a:pt x="74" y="110"/>
                  </a:cubicBezTo>
                  <a:cubicBezTo>
                    <a:pt x="74" y="111"/>
                    <a:pt x="75" y="113"/>
                    <a:pt x="75" y="112"/>
                  </a:cubicBezTo>
                  <a:cubicBezTo>
                    <a:pt x="76" y="112"/>
                    <a:pt x="76" y="108"/>
                    <a:pt x="76" y="107"/>
                  </a:cubicBezTo>
                  <a:cubicBezTo>
                    <a:pt x="77" y="106"/>
                    <a:pt x="79" y="104"/>
                    <a:pt x="79" y="103"/>
                  </a:cubicBezTo>
                  <a:cubicBezTo>
                    <a:pt x="79" y="101"/>
                    <a:pt x="77" y="101"/>
                    <a:pt x="76" y="101"/>
                  </a:cubicBezTo>
                  <a:cubicBezTo>
                    <a:pt x="74" y="100"/>
                    <a:pt x="74" y="99"/>
                    <a:pt x="72" y="99"/>
                  </a:cubicBezTo>
                  <a:cubicBezTo>
                    <a:pt x="72" y="99"/>
                    <a:pt x="72" y="100"/>
                    <a:pt x="71" y="100"/>
                  </a:cubicBezTo>
                  <a:close/>
                  <a:moveTo>
                    <a:pt x="61" y="99"/>
                  </a:moveTo>
                  <a:cubicBezTo>
                    <a:pt x="60" y="99"/>
                    <a:pt x="58" y="100"/>
                    <a:pt x="58" y="100"/>
                  </a:cubicBezTo>
                  <a:cubicBezTo>
                    <a:pt x="57" y="101"/>
                    <a:pt x="58" y="102"/>
                    <a:pt x="58" y="103"/>
                  </a:cubicBezTo>
                  <a:cubicBezTo>
                    <a:pt x="59" y="104"/>
                    <a:pt x="59" y="103"/>
                    <a:pt x="58" y="104"/>
                  </a:cubicBezTo>
                  <a:cubicBezTo>
                    <a:pt x="58" y="105"/>
                    <a:pt x="57" y="105"/>
                    <a:pt x="57" y="106"/>
                  </a:cubicBezTo>
                  <a:cubicBezTo>
                    <a:pt x="58" y="106"/>
                    <a:pt x="60" y="106"/>
                    <a:pt x="60" y="107"/>
                  </a:cubicBezTo>
                  <a:cubicBezTo>
                    <a:pt x="62" y="107"/>
                    <a:pt x="62" y="108"/>
                    <a:pt x="63" y="109"/>
                  </a:cubicBezTo>
                  <a:cubicBezTo>
                    <a:pt x="64" y="109"/>
                    <a:pt x="65" y="111"/>
                    <a:pt x="66" y="110"/>
                  </a:cubicBezTo>
                  <a:cubicBezTo>
                    <a:pt x="67" y="110"/>
                    <a:pt x="67" y="109"/>
                    <a:pt x="68" y="109"/>
                  </a:cubicBezTo>
                  <a:cubicBezTo>
                    <a:pt x="70" y="109"/>
                    <a:pt x="73" y="111"/>
                    <a:pt x="73" y="108"/>
                  </a:cubicBezTo>
                  <a:cubicBezTo>
                    <a:pt x="73" y="107"/>
                    <a:pt x="71" y="102"/>
                    <a:pt x="70" y="102"/>
                  </a:cubicBezTo>
                  <a:cubicBezTo>
                    <a:pt x="68" y="102"/>
                    <a:pt x="69" y="104"/>
                    <a:pt x="67" y="103"/>
                  </a:cubicBezTo>
                  <a:cubicBezTo>
                    <a:pt x="66" y="103"/>
                    <a:pt x="65" y="102"/>
                    <a:pt x="64" y="101"/>
                  </a:cubicBezTo>
                  <a:cubicBezTo>
                    <a:pt x="64" y="101"/>
                    <a:pt x="62" y="100"/>
                    <a:pt x="62" y="99"/>
                  </a:cubicBezTo>
                  <a:cubicBezTo>
                    <a:pt x="62" y="99"/>
                    <a:pt x="61" y="99"/>
                    <a:pt x="61" y="99"/>
                  </a:cubicBezTo>
                  <a:close/>
                  <a:moveTo>
                    <a:pt x="130" y="95"/>
                  </a:moveTo>
                  <a:cubicBezTo>
                    <a:pt x="131" y="95"/>
                    <a:pt x="132" y="96"/>
                    <a:pt x="133" y="96"/>
                  </a:cubicBezTo>
                  <a:cubicBezTo>
                    <a:pt x="134" y="97"/>
                    <a:pt x="135" y="98"/>
                    <a:pt x="136" y="98"/>
                  </a:cubicBezTo>
                  <a:cubicBezTo>
                    <a:pt x="137" y="97"/>
                    <a:pt x="137" y="96"/>
                    <a:pt x="137" y="95"/>
                  </a:cubicBezTo>
                  <a:cubicBezTo>
                    <a:pt x="138" y="94"/>
                    <a:pt x="138" y="94"/>
                    <a:pt x="137" y="92"/>
                  </a:cubicBezTo>
                  <a:cubicBezTo>
                    <a:pt x="137" y="91"/>
                    <a:pt x="135" y="91"/>
                    <a:pt x="134" y="90"/>
                  </a:cubicBezTo>
                  <a:cubicBezTo>
                    <a:pt x="133" y="90"/>
                    <a:pt x="131" y="87"/>
                    <a:pt x="131" y="87"/>
                  </a:cubicBezTo>
                  <a:cubicBezTo>
                    <a:pt x="130" y="87"/>
                    <a:pt x="130" y="89"/>
                    <a:pt x="129" y="89"/>
                  </a:cubicBezTo>
                  <a:cubicBezTo>
                    <a:pt x="129" y="90"/>
                    <a:pt x="130" y="91"/>
                    <a:pt x="130" y="92"/>
                  </a:cubicBezTo>
                  <a:cubicBezTo>
                    <a:pt x="130" y="92"/>
                    <a:pt x="129" y="93"/>
                    <a:pt x="129" y="94"/>
                  </a:cubicBezTo>
                  <a:cubicBezTo>
                    <a:pt x="129" y="94"/>
                    <a:pt x="129" y="94"/>
                    <a:pt x="130" y="95"/>
                  </a:cubicBezTo>
                  <a:close/>
                  <a:moveTo>
                    <a:pt x="17" y="101"/>
                  </a:moveTo>
                  <a:cubicBezTo>
                    <a:pt x="18" y="102"/>
                    <a:pt x="20" y="102"/>
                    <a:pt x="21" y="103"/>
                  </a:cubicBezTo>
                  <a:cubicBezTo>
                    <a:pt x="22" y="103"/>
                    <a:pt x="22" y="104"/>
                    <a:pt x="22" y="104"/>
                  </a:cubicBezTo>
                  <a:cubicBezTo>
                    <a:pt x="24" y="105"/>
                    <a:pt x="26" y="105"/>
                    <a:pt x="27" y="104"/>
                  </a:cubicBezTo>
                  <a:cubicBezTo>
                    <a:pt x="26" y="104"/>
                    <a:pt x="29" y="101"/>
                    <a:pt x="29" y="101"/>
                  </a:cubicBezTo>
                  <a:cubicBezTo>
                    <a:pt x="31" y="100"/>
                    <a:pt x="29" y="100"/>
                    <a:pt x="30" y="101"/>
                  </a:cubicBezTo>
                  <a:cubicBezTo>
                    <a:pt x="31" y="102"/>
                    <a:pt x="31" y="102"/>
                    <a:pt x="32" y="102"/>
                  </a:cubicBezTo>
                  <a:cubicBezTo>
                    <a:pt x="33" y="101"/>
                    <a:pt x="33" y="99"/>
                    <a:pt x="32" y="99"/>
                  </a:cubicBezTo>
                  <a:cubicBezTo>
                    <a:pt x="31" y="97"/>
                    <a:pt x="29" y="96"/>
                    <a:pt x="27" y="96"/>
                  </a:cubicBezTo>
                  <a:cubicBezTo>
                    <a:pt x="28" y="95"/>
                    <a:pt x="29" y="93"/>
                    <a:pt x="27" y="93"/>
                  </a:cubicBezTo>
                  <a:cubicBezTo>
                    <a:pt x="27" y="91"/>
                    <a:pt x="31" y="91"/>
                    <a:pt x="31" y="90"/>
                  </a:cubicBezTo>
                  <a:cubicBezTo>
                    <a:pt x="32" y="89"/>
                    <a:pt x="31" y="88"/>
                    <a:pt x="31" y="87"/>
                  </a:cubicBezTo>
                  <a:cubicBezTo>
                    <a:pt x="30" y="86"/>
                    <a:pt x="30" y="85"/>
                    <a:pt x="30" y="85"/>
                  </a:cubicBezTo>
                  <a:cubicBezTo>
                    <a:pt x="30" y="84"/>
                    <a:pt x="30" y="83"/>
                    <a:pt x="30" y="83"/>
                  </a:cubicBezTo>
                  <a:cubicBezTo>
                    <a:pt x="30" y="81"/>
                    <a:pt x="30" y="82"/>
                    <a:pt x="29" y="81"/>
                  </a:cubicBezTo>
                  <a:cubicBezTo>
                    <a:pt x="28" y="81"/>
                    <a:pt x="27" y="81"/>
                    <a:pt x="28" y="80"/>
                  </a:cubicBezTo>
                  <a:cubicBezTo>
                    <a:pt x="28" y="80"/>
                    <a:pt x="31" y="80"/>
                    <a:pt x="31" y="79"/>
                  </a:cubicBezTo>
                  <a:cubicBezTo>
                    <a:pt x="33" y="78"/>
                    <a:pt x="33" y="77"/>
                    <a:pt x="34" y="77"/>
                  </a:cubicBezTo>
                  <a:cubicBezTo>
                    <a:pt x="35" y="75"/>
                    <a:pt x="29" y="75"/>
                    <a:pt x="29" y="74"/>
                  </a:cubicBezTo>
                  <a:cubicBezTo>
                    <a:pt x="29" y="73"/>
                    <a:pt x="32" y="74"/>
                    <a:pt x="32" y="74"/>
                  </a:cubicBezTo>
                  <a:cubicBezTo>
                    <a:pt x="34" y="74"/>
                    <a:pt x="34" y="74"/>
                    <a:pt x="36" y="74"/>
                  </a:cubicBezTo>
                  <a:cubicBezTo>
                    <a:pt x="37" y="73"/>
                    <a:pt x="38" y="74"/>
                    <a:pt x="38" y="73"/>
                  </a:cubicBezTo>
                  <a:cubicBezTo>
                    <a:pt x="38" y="72"/>
                    <a:pt x="38" y="71"/>
                    <a:pt x="38" y="70"/>
                  </a:cubicBezTo>
                  <a:cubicBezTo>
                    <a:pt x="37" y="69"/>
                    <a:pt x="35" y="69"/>
                    <a:pt x="36" y="68"/>
                  </a:cubicBezTo>
                  <a:cubicBezTo>
                    <a:pt x="38" y="68"/>
                    <a:pt x="39" y="67"/>
                    <a:pt x="41" y="69"/>
                  </a:cubicBezTo>
                  <a:cubicBezTo>
                    <a:pt x="42" y="69"/>
                    <a:pt x="42" y="63"/>
                    <a:pt x="42" y="62"/>
                  </a:cubicBezTo>
                  <a:cubicBezTo>
                    <a:pt x="42" y="60"/>
                    <a:pt x="41" y="58"/>
                    <a:pt x="43" y="56"/>
                  </a:cubicBezTo>
                  <a:cubicBezTo>
                    <a:pt x="43" y="55"/>
                    <a:pt x="45" y="52"/>
                    <a:pt x="47" y="53"/>
                  </a:cubicBezTo>
                  <a:cubicBezTo>
                    <a:pt x="48" y="55"/>
                    <a:pt x="45" y="56"/>
                    <a:pt x="45" y="58"/>
                  </a:cubicBezTo>
                  <a:cubicBezTo>
                    <a:pt x="46" y="58"/>
                    <a:pt x="47" y="58"/>
                    <a:pt x="47" y="58"/>
                  </a:cubicBezTo>
                  <a:cubicBezTo>
                    <a:pt x="48" y="62"/>
                    <a:pt x="49" y="56"/>
                    <a:pt x="49" y="56"/>
                  </a:cubicBezTo>
                  <a:cubicBezTo>
                    <a:pt x="50" y="55"/>
                    <a:pt x="50" y="56"/>
                    <a:pt x="51" y="57"/>
                  </a:cubicBezTo>
                  <a:cubicBezTo>
                    <a:pt x="52" y="58"/>
                    <a:pt x="52" y="58"/>
                    <a:pt x="52" y="56"/>
                  </a:cubicBezTo>
                  <a:cubicBezTo>
                    <a:pt x="53" y="54"/>
                    <a:pt x="56" y="51"/>
                    <a:pt x="56" y="48"/>
                  </a:cubicBezTo>
                  <a:cubicBezTo>
                    <a:pt x="56" y="45"/>
                    <a:pt x="53" y="45"/>
                    <a:pt x="50" y="45"/>
                  </a:cubicBezTo>
                  <a:cubicBezTo>
                    <a:pt x="50" y="45"/>
                    <a:pt x="48" y="45"/>
                    <a:pt x="48" y="45"/>
                  </a:cubicBezTo>
                  <a:cubicBezTo>
                    <a:pt x="46" y="45"/>
                    <a:pt x="46" y="45"/>
                    <a:pt x="45" y="43"/>
                  </a:cubicBezTo>
                  <a:cubicBezTo>
                    <a:pt x="44" y="43"/>
                    <a:pt x="45" y="42"/>
                    <a:pt x="43" y="43"/>
                  </a:cubicBezTo>
                  <a:cubicBezTo>
                    <a:pt x="43" y="43"/>
                    <a:pt x="42" y="45"/>
                    <a:pt x="42" y="46"/>
                  </a:cubicBezTo>
                  <a:cubicBezTo>
                    <a:pt x="41" y="43"/>
                    <a:pt x="46" y="40"/>
                    <a:pt x="43" y="39"/>
                  </a:cubicBezTo>
                  <a:cubicBezTo>
                    <a:pt x="42" y="39"/>
                    <a:pt x="40" y="39"/>
                    <a:pt x="40" y="39"/>
                  </a:cubicBezTo>
                  <a:cubicBezTo>
                    <a:pt x="38" y="39"/>
                    <a:pt x="36" y="40"/>
                    <a:pt x="35" y="40"/>
                  </a:cubicBezTo>
                  <a:cubicBezTo>
                    <a:pt x="36" y="40"/>
                    <a:pt x="38" y="39"/>
                    <a:pt x="39" y="38"/>
                  </a:cubicBezTo>
                  <a:cubicBezTo>
                    <a:pt x="41" y="38"/>
                    <a:pt x="42" y="38"/>
                    <a:pt x="44" y="37"/>
                  </a:cubicBezTo>
                  <a:cubicBezTo>
                    <a:pt x="43" y="35"/>
                    <a:pt x="44" y="32"/>
                    <a:pt x="43" y="30"/>
                  </a:cubicBezTo>
                  <a:cubicBezTo>
                    <a:pt x="42" y="28"/>
                    <a:pt x="40" y="27"/>
                    <a:pt x="39" y="26"/>
                  </a:cubicBezTo>
                  <a:cubicBezTo>
                    <a:pt x="37" y="26"/>
                    <a:pt x="35" y="25"/>
                    <a:pt x="33" y="26"/>
                  </a:cubicBezTo>
                  <a:cubicBezTo>
                    <a:pt x="32" y="27"/>
                    <a:pt x="32" y="28"/>
                    <a:pt x="31" y="28"/>
                  </a:cubicBezTo>
                  <a:cubicBezTo>
                    <a:pt x="30" y="29"/>
                    <a:pt x="30" y="28"/>
                    <a:pt x="29" y="28"/>
                  </a:cubicBezTo>
                  <a:cubicBezTo>
                    <a:pt x="25" y="27"/>
                    <a:pt x="21" y="30"/>
                    <a:pt x="22" y="34"/>
                  </a:cubicBezTo>
                  <a:cubicBezTo>
                    <a:pt x="22" y="36"/>
                    <a:pt x="23" y="37"/>
                    <a:pt x="24" y="39"/>
                  </a:cubicBezTo>
                  <a:cubicBezTo>
                    <a:pt x="24" y="40"/>
                    <a:pt x="25" y="45"/>
                    <a:pt x="23" y="44"/>
                  </a:cubicBezTo>
                  <a:cubicBezTo>
                    <a:pt x="22" y="44"/>
                    <a:pt x="23" y="41"/>
                    <a:pt x="21" y="41"/>
                  </a:cubicBezTo>
                  <a:cubicBezTo>
                    <a:pt x="20" y="42"/>
                    <a:pt x="19" y="45"/>
                    <a:pt x="19" y="42"/>
                  </a:cubicBezTo>
                  <a:cubicBezTo>
                    <a:pt x="18" y="40"/>
                    <a:pt x="22" y="38"/>
                    <a:pt x="21" y="36"/>
                  </a:cubicBezTo>
                  <a:cubicBezTo>
                    <a:pt x="20" y="35"/>
                    <a:pt x="18" y="35"/>
                    <a:pt x="17" y="36"/>
                  </a:cubicBezTo>
                  <a:cubicBezTo>
                    <a:pt x="15" y="36"/>
                    <a:pt x="15" y="38"/>
                    <a:pt x="14" y="39"/>
                  </a:cubicBezTo>
                  <a:cubicBezTo>
                    <a:pt x="13" y="40"/>
                    <a:pt x="12" y="40"/>
                    <a:pt x="12" y="42"/>
                  </a:cubicBezTo>
                  <a:cubicBezTo>
                    <a:pt x="12" y="43"/>
                    <a:pt x="14" y="43"/>
                    <a:pt x="14" y="45"/>
                  </a:cubicBezTo>
                  <a:cubicBezTo>
                    <a:pt x="14" y="47"/>
                    <a:pt x="11" y="47"/>
                    <a:pt x="11" y="45"/>
                  </a:cubicBezTo>
                  <a:cubicBezTo>
                    <a:pt x="10" y="43"/>
                    <a:pt x="10" y="42"/>
                    <a:pt x="9" y="40"/>
                  </a:cubicBezTo>
                  <a:cubicBezTo>
                    <a:pt x="8" y="41"/>
                    <a:pt x="10" y="42"/>
                    <a:pt x="9" y="42"/>
                  </a:cubicBezTo>
                  <a:cubicBezTo>
                    <a:pt x="9" y="44"/>
                    <a:pt x="8" y="43"/>
                    <a:pt x="7" y="43"/>
                  </a:cubicBezTo>
                  <a:cubicBezTo>
                    <a:pt x="6" y="43"/>
                    <a:pt x="5" y="43"/>
                    <a:pt x="4" y="43"/>
                  </a:cubicBezTo>
                  <a:cubicBezTo>
                    <a:pt x="4" y="43"/>
                    <a:pt x="3" y="41"/>
                    <a:pt x="2" y="41"/>
                  </a:cubicBezTo>
                  <a:cubicBezTo>
                    <a:pt x="2" y="41"/>
                    <a:pt x="0" y="42"/>
                    <a:pt x="0" y="43"/>
                  </a:cubicBezTo>
                  <a:cubicBezTo>
                    <a:pt x="1" y="46"/>
                    <a:pt x="1" y="49"/>
                    <a:pt x="1" y="52"/>
                  </a:cubicBezTo>
                  <a:cubicBezTo>
                    <a:pt x="1" y="54"/>
                    <a:pt x="0" y="57"/>
                    <a:pt x="2" y="59"/>
                  </a:cubicBezTo>
                  <a:cubicBezTo>
                    <a:pt x="2" y="60"/>
                    <a:pt x="4" y="61"/>
                    <a:pt x="4" y="62"/>
                  </a:cubicBezTo>
                  <a:cubicBezTo>
                    <a:pt x="5" y="62"/>
                    <a:pt x="5" y="63"/>
                    <a:pt x="5" y="64"/>
                  </a:cubicBezTo>
                  <a:cubicBezTo>
                    <a:pt x="5" y="65"/>
                    <a:pt x="6" y="66"/>
                    <a:pt x="5" y="67"/>
                  </a:cubicBezTo>
                  <a:cubicBezTo>
                    <a:pt x="5" y="68"/>
                    <a:pt x="4" y="69"/>
                    <a:pt x="3" y="69"/>
                  </a:cubicBezTo>
                  <a:cubicBezTo>
                    <a:pt x="3" y="70"/>
                    <a:pt x="2" y="68"/>
                    <a:pt x="2" y="68"/>
                  </a:cubicBezTo>
                  <a:cubicBezTo>
                    <a:pt x="2" y="67"/>
                    <a:pt x="2" y="66"/>
                    <a:pt x="2" y="65"/>
                  </a:cubicBezTo>
                  <a:cubicBezTo>
                    <a:pt x="2" y="64"/>
                    <a:pt x="0" y="60"/>
                    <a:pt x="1" y="60"/>
                  </a:cubicBezTo>
                  <a:cubicBezTo>
                    <a:pt x="0" y="61"/>
                    <a:pt x="1" y="63"/>
                    <a:pt x="1" y="64"/>
                  </a:cubicBezTo>
                  <a:cubicBezTo>
                    <a:pt x="1" y="66"/>
                    <a:pt x="2" y="67"/>
                    <a:pt x="2" y="69"/>
                  </a:cubicBezTo>
                  <a:cubicBezTo>
                    <a:pt x="2" y="71"/>
                    <a:pt x="2" y="73"/>
                    <a:pt x="2" y="74"/>
                  </a:cubicBezTo>
                  <a:cubicBezTo>
                    <a:pt x="1" y="76"/>
                    <a:pt x="0" y="78"/>
                    <a:pt x="0" y="80"/>
                  </a:cubicBezTo>
                  <a:cubicBezTo>
                    <a:pt x="1" y="80"/>
                    <a:pt x="3" y="81"/>
                    <a:pt x="3" y="81"/>
                  </a:cubicBezTo>
                  <a:cubicBezTo>
                    <a:pt x="3" y="81"/>
                    <a:pt x="2" y="79"/>
                    <a:pt x="3" y="79"/>
                  </a:cubicBezTo>
                  <a:cubicBezTo>
                    <a:pt x="4" y="78"/>
                    <a:pt x="5" y="79"/>
                    <a:pt x="5" y="79"/>
                  </a:cubicBezTo>
                  <a:cubicBezTo>
                    <a:pt x="6" y="81"/>
                    <a:pt x="6" y="81"/>
                    <a:pt x="6" y="83"/>
                  </a:cubicBezTo>
                  <a:cubicBezTo>
                    <a:pt x="6" y="84"/>
                    <a:pt x="7" y="84"/>
                    <a:pt x="7" y="85"/>
                  </a:cubicBezTo>
                  <a:cubicBezTo>
                    <a:pt x="7" y="84"/>
                    <a:pt x="7" y="82"/>
                    <a:pt x="9" y="83"/>
                  </a:cubicBezTo>
                  <a:cubicBezTo>
                    <a:pt x="11" y="84"/>
                    <a:pt x="11" y="86"/>
                    <a:pt x="11" y="88"/>
                  </a:cubicBezTo>
                  <a:cubicBezTo>
                    <a:pt x="11" y="90"/>
                    <a:pt x="12" y="92"/>
                    <a:pt x="12" y="95"/>
                  </a:cubicBezTo>
                  <a:cubicBezTo>
                    <a:pt x="12" y="96"/>
                    <a:pt x="12" y="100"/>
                    <a:pt x="11" y="101"/>
                  </a:cubicBezTo>
                  <a:cubicBezTo>
                    <a:pt x="13" y="101"/>
                    <a:pt x="15" y="101"/>
                    <a:pt x="17" y="101"/>
                  </a:cubicBezTo>
                  <a:close/>
                </a:path>
              </a:pathLst>
            </a:custGeom>
            <a:grpFill/>
            <a:ln w="3175" cap="rnd">
              <a:solidFill>
                <a:srgbClr val="C8C9C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5" name="Freeform 50">
              <a:extLst>
                <a:ext uri="{FF2B5EF4-FFF2-40B4-BE49-F238E27FC236}">
                  <a16:creationId xmlns:a16="http://schemas.microsoft.com/office/drawing/2014/main" id="{AE4C40AD-039F-249D-7264-327316C40D07}"/>
                </a:ext>
              </a:extLst>
            </p:cNvPr>
            <p:cNvSpPr>
              <a:spLocks/>
            </p:cNvSpPr>
            <p:nvPr/>
          </p:nvSpPr>
          <p:spPr bwMode="auto">
            <a:xfrm>
              <a:off x="9324975" y="4475163"/>
              <a:ext cx="509588" cy="293687"/>
            </a:xfrm>
            <a:custGeom>
              <a:avLst/>
              <a:gdLst>
                <a:gd name="T0" fmla="*/ 49 w 134"/>
                <a:gd name="T1" fmla="*/ 74 h 77"/>
                <a:gd name="T2" fmla="*/ 54 w 134"/>
                <a:gd name="T3" fmla="*/ 72 h 77"/>
                <a:gd name="T4" fmla="*/ 59 w 134"/>
                <a:gd name="T5" fmla="*/ 63 h 77"/>
                <a:gd name="T6" fmla="*/ 72 w 134"/>
                <a:gd name="T7" fmla="*/ 67 h 77"/>
                <a:gd name="T8" fmla="*/ 82 w 134"/>
                <a:gd name="T9" fmla="*/ 70 h 77"/>
                <a:gd name="T10" fmla="*/ 94 w 134"/>
                <a:gd name="T11" fmla="*/ 71 h 77"/>
                <a:gd name="T12" fmla="*/ 100 w 134"/>
                <a:gd name="T13" fmla="*/ 68 h 77"/>
                <a:gd name="T14" fmla="*/ 117 w 134"/>
                <a:gd name="T15" fmla="*/ 63 h 77"/>
                <a:gd name="T16" fmla="*/ 124 w 134"/>
                <a:gd name="T17" fmla="*/ 53 h 77"/>
                <a:gd name="T18" fmla="*/ 131 w 134"/>
                <a:gd name="T19" fmla="*/ 48 h 77"/>
                <a:gd name="T20" fmla="*/ 132 w 134"/>
                <a:gd name="T21" fmla="*/ 43 h 77"/>
                <a:gd name="T22" fmla="*/ 127 w 134"/>
                <a:gd name="T23" fmla="*/ 35 h 77"/>
                <a:gd name="T24" fmla="*/ 120 w 134"/>
                <a:gd name="T25" fmla="*/ 32 h 77"/>
                <a:gd name="T26" fmla="*/ 112 w 134"/>
                <a:gd name="T27" fmla="*/ 30 h 77"/>
                <a:gd name="T28" fmla="*/ 113 w 134"/>
                <a:gd name="T29" fmla="*/ 23 h 77"/>
                <a:gd name="T30" fmla="*/ 101 w 134"/>
                <a:gd name="T31" fmla="*/ 21 h 77"/>
                <a:gd name="T32" fmla="*/ 97 w 134"/>
                <a:gd name="T33" fmla="*/ 24 h 77"/>
                <a:gd name="T34" fmla="*/ 89 w 134"/>
                <a:gd name="T35" fmla="*/ 28 h 77"/>
                <a:gd name="T36" fmla="*/ 86 w 134"/>
                <a:gd name="T37" fmla="*/ 22 h 77"/>
                <a:gd name="T38" fmla="*/ 87 w 134"/>
                <a:gd name="T39" fmla="*/ 14 h 77"/>
                <a:gd name="T40" fmla="*/ 75 w 134"/>
                <a:gd name="T41" fmla="*/ 10 h 77"/>
                <a:gd name="T42" fmla="*/ 64 w 134"/>
                <a:gd name="T43" fmla="*/ 5 h 77"/>
                <a:gd name="T44" fmla="*/ 56 w 134"/>
                <a:gd name="T45" fmla="*/ 6 h 77"/>
                <a:gd name="T46" fmla="*/ 44 w 134"/>
                <a:gd name="T47" fmla="*/ 1 h 77"/>
                <a:gd name="T48" fmla="*/ 39 w 134"/>
                <a:gd name="T49" fmla="*/ 8 h 77"/>
                <a:gd name="T50" fmla="*/ 28 w 134"/>
                <a:gd name="T51" fmla="*/ 14 h 77"/>
                <a:gd name="T52" fmla="*/ 22 w 134"/>
                <a:gd name="T53" fmla="*/ 17 h 77"/>
                <a:gd name="T54" fmla="*/ 11 w 134"/>
                <a:gd name="T55" fmla="*/ 20 h 77"/>
                <a:gd name="T56" fmla="*/ 5 w 134"/>
                <a:gd name="T57" fmla="*/ 27 h 77"/>
                <a:gd name="T58" fmla="*/ 4 w 134"/>
                <a:gd name="T59" fmla="*/ 28 h 77"/>
                <a:gd name="T60" fmla="*/ 10 w 134"/>
                <a:gd name="T61" fmla="*/ 43 h 77"/>
                <a:gd name="T62" fmla="*/ 15 w 134"/>
                <a:gd name="T63" fmla="*/ 52 h 77"/>
                <a:gd name="T64" fmla="*/ 21 w 134"/>
                <a:gd name="T65" fmla="*/ 57 h 77"/>
                <a:gd name="T66" fmla="*/ 26 w 134"/>
                <a:gd name="T67" fmla="*/ 60 h 77"/>
                <a:gd name="T68" fmla="*/ 35 w 134"/>
                <a:gd name="T69" fmla="*/ 71 h 77"/>
                <a:gd name="T70" fmla="*/ 41 w 134"/>
                <a:gd name="T71" fmla="*/ 74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34" h="77">
                  <a:moveTo>
                    <a:pt x="41" y="74"/>
                  </a:moveTo>
                  <a:cubicBezTo>
                    <a:pt x="43" y="77"/>
                    <a:pt x="46" y="74"/>
                    <a:pt x="49" y="74"/>
                  </a:cubicBezTo>
                  <a:cubicBezTo>
                    <a:pt x="50" y="74"/>
                    <a:pt x="51" y="75"/>
                    <a:pt x="52" y="75"/>
                  </a:cubicBezTo>
                  <a:cubicBezTo>
                    <a:pt x="53" y="74"/>
                    <a:pt x="54" y="73"/>
                    <a:pt x="54" y="72"/>
                  </a:cubicBezTo>
                  <a:cubicBezTo>
                    <a:pt x="56" y="70"/>
                    <a:pt x="58" y="69"/>
                    <a:pt x="58" y="66"/>
                  </a:cubicBezTo>
                  <a:cubicBezTo>
                    <a:pt x="58" y="65"/>
                    <a:pt x="58" y="64"/>
                    <a:pt x="59" y="63"/>
                  </a:cubicBezTo>
                  <a:cubicBezTo>
                    <a:pt x="60" y="63"/>
                    <a:pt x="62" y="63"/>
                    <a:pt x="63" y="64"/>
                  </a:cubicBezTo>
                  <a:cubicBezTo>
                    <a:pt x="66" y="62"/>
                    <a:pt x="69" y="66"/>
                    <a:pt x="72" y="67"/>
                  </a:cubicBezTo>
                  <a:cubicBezTo>
                    <a:pt x="74" y="67"/>
                    <a:pt x="75" y="67"/>
                    <a:pt x="77" y="68"/>
                  </a:cubicBezTo>
                  <a:cubicBezTo>
                    <a:pt x="78" y="69"/>
                    <a:pt x="80" y="70"/>
                    <a:pt x="82" y="70"/>
                  </a:cubicBezTo>
                  <a:cubicBezTo>
                    <a:pt x="85" y="71"/>
                    <a:pt x="87" y="68"/>
                    <a:pt x="90" y="69"/>
                  </a:cubicBezTo>
                  <a:cubicBezTo>
                    <a:pt x="91" y="70"/>
                    <a:pt x="92" y="71"/>
                    <a:pt x="94" y="71"/>
                  </a:cubicBezTo>
                  <a:cubicBezTo>
                    <a:pt x="96" y="71"/>
                    <a:pt x="96" y="73"/>
                    <a:pt x="97" y="73"/>
                  </a:cubicBezTo>
                  <a:cubicBezTo>
                    <a:pt x="99" y="72"/>
                    <a:pt x="98" y="69"/>
                    <a:pt x="100" y="68"/>
                  </a:cubicBezTo>
                  <a:cubicBezTo>
                    <a:pt x="102" y="66"/>
                    <a:pt x="105" y="68"/>
                    <a:pt x="107" y="68"/>
                  </a:cubicBezTo>
                  <a:cubicBezTo>
                    <a:pt x="111" y="68"/>
                    <a:pt x="114" y="65"/>
                    <a:pt x="117" y="63"/>
                  </a:cubicBezTo>
                  <a:cubicBezTo>
                    <a:pt x="119" y="61"/>
                    <a:pt x="119" y="59"/>
                    <a:pt x="120" y="57"/>
                  </a:cubicBezTo>
                  <a:cubicBezTo>
                    <a:pt x="121" y="54"/>
                    <a:pt x="123" y="54"/>
                    <a:pt x="124" y="53"/>
                  </a:cubicBezTo>
                  <a:cubicBezTo>
                    <a:pt x="126" y="52"/>
                    <a:pt x="126" y="49"/>
                    <a:pt x="128" y="48"/>
                  </a:cubicBezTo>
                  <a:cubicBezTo>
                    <a:pt x="129" y="48"/>
                    <a:pt x="130" y="48"/>
                    <a:pt x="131" y="48"/>
                  </a:cubicBezTo>
                  <a:cubicBezTo>
                    <a:pt x="132" y="48"/>
                    <a:pt x="133" y="47"/>
                    <a:pt x="134" y="47"/>
                  </a:cubicBezTo>
                  <a:cubicBezTo>
                    <a:pt x="134" y="46"/>
                    <a:pt x="133" y="44"/>
                    <a:pt x="132" y="43"/>
                  </a:cubicBezTo>
                  <a:cubicBezTo>
                    <a:pt x="132" y="42"/>
                    <a:pt x="130" y="42"/>
                    <a:pt x="130" y="41"/>
                  </a:cubicBezTo>
                  <a:cubicBezTo>
                    <a:pt x="128" y="39"/>
                    <a:pt x="129" y="36"/>
                    <a:pt x="127" y="35"/>
                  </a:cubicBezTo>
                  <a:cubicBezTo>
                    <a:pt x="126" y="34"/>
                    <a:pt x="125" y="34"/>
                    <a:pt x="124" y="34"/>
                  </a:cubicBezTo>
                  <a:cubicBezTo>
                    <a:pt x="122" y="33"/>
                    <a:pt x="121" y="32"/>
                    <a:pt x="120" y="32"/>
                  </a:cubicBezTo>
                  <a:cubicBezTo>
                    <a:pt x="117" y="30"/>
                    <a:pt x="118" y="33"/>
                    <a:pt x="115" y="33"/>
                  </a:cubicBezTo>
                  <a:cubicBezTo>
                    <a:pt x="115" y="32"/>
                    <a:pt x="114" y="31"/>
                    <a:pt x="112" y="30"/>
                  </a:cubicBezTo>
                  <a:cubicBezTo>
                    <a:pt x="112" y="30"/>
                    <a:pt x="110" y="29"/>
                    <a:pt x="110" y="28"/>
                  </a:cubicBezTo>
                  <a:cubicBezTo>
                    <a:pt x="109" y="27"/>
                    <a:pt x="113" y="26"/>
                    <a:pt x="113" y="23"/>
                  </a:cubicBezTo>
                  <a:cubicBezTo>
                    <a:pt x="110" y="22"/>
                    <a:pt x="108" y="25"/>
                    <a:pt x="106" y="24"/>
                  </a:cubicBezTo>
                  <a:cubicBezTo>
                    <a:pt x="104" y="24"/>
                    <a:pt x="103" y="22"/>
                    <a:pt x="101" y="21"/>
                  </a:cubicBezTo>
                  <a:cubicBezTo>
                    <a:pt x="100" y="21"/>
                    <a:pt x="97" y="19"/>
                    <a:pt x="96" y="20"/>
                  </a:cubicBezTo>
                  <a:cubicBezTo>
                    <a:pt x="95" y="21"/>
                    <a:pt x="96" y="23"/>
                    <a:pt x="97" y="24"/>
                  </a:cubicBezTo>
                  <a:cubicBezTo>
                    <a:pt x="98" y="26"/>
                    <a:pt x="96" y="26"/>
                    <a:pt x="94" y="27"/>
                  </a:cubicBezTo>
                  <a:cubicBezTo>
                    <a:pt x="93" y="28"/>
                    <a:pt x="90" y="30"/>
                    <a:pt x="89" y="28"/>
                  </a:cubicBezTo>
                  <a:cubicBezTo>
                    <a:pt x="88" y="27"/>
                    <a:pt x="88" y="25"/>
                    <a:pt x="87" y="24"/>
                  </a:cubicBezTo>
                  <a:cubicBezTo>
                    <a:pt x="87" y="24"/>
                    <a:pt x="86" y="23"/>
                    <a:pt x="86" y="22"/>
                  </a:cubicBezTo>
                  <a:cubicBezTo>
                    <a:pt x="85" y="21"/>
                    <a:pt x="84" y="22"/>
                    <a:pt x="83" y="21"/>
                  </a:cubicBezTo>
                  <a:cubicBezTo>
                    <a:pt x="79" y="19"/>
                    <a:pt x="88" y="18"/>
                    <a:pt x="87" y="14"/>
                  </a:cubicBezTo>
                  <a:cubicBezTo>
                    <a:pt x="86" y="12"/>
                    <a:pt x="83" y="13"/>
                    <a:pt x="81" y="13"/>
                  </a:cubicBezTo>
                  <a:cubicBezTo>
                    <a:pt x="78" y="13"/>
                    <a:pt x="78" y="12"/>
                    <a:pt x="75" y="10"/>
                  </a:cubicBezTo>
                  <a:cubicBezTo>
                    <a:pt x="74" y="9"/>
                    <a:pt x="71" y="9"/>
                    <a:pt x="69" y="9"/>
                  </a:cubicBezTo>
                  <a:cubicBezTo>
                    <a:pt x="66" y="8"/>
                    <a:pt x="66" y="7"/>
                    <a:pt x="64" y="5"/>
                  </a:cubicBezTo>
                  <a:cubicBezTo>
                    <a:pt x="64" y="3"/>
                    <a:pt x="62" y="0"/>
                    <a:pt x="59" y="2"/>
                  </a:cubicBezTo>
                  <a:cubicBezTo>
                    <a:pt x="58" y="3"/>
                    <a:pt x="59" y="7"/>
                    <a:pt x="56" y="6"/>
                  </a:cubicBezTo>
                  <a:cubicBezTo>
                    <a:pt x="54" y="9"/>
                    <a:pt x="52" y="6"/>
                    <a:pt x="51" y="4"/>
                  </a:cubicBezTo>
                  <a:cubicBezTo>
                    <a:pt x="50" y="1"/>
                    <a:pt x="48" y="0"/>
                    <a:pt x="44" y="1"/>
                  </a:cubicBezTo>
                  <a:cubicBezTo>
                    <a:pt x="44" y="2"/>
                    <a:pt x="47" y="3"/>
                    <a:pt x="46" y="5"/>
                  </a:cubicBezTo>
                  <a:cubicBezTo>
                    <a:pt x="46" y="6"/>
                    <a:pt x="40" y="8"/>
                    <a:pt x="39" y="8"/>
                  </a:cubicBezTo>
                  <a:cubicBezTo>
                    <a:pt x="37" y="9"/>
                    <a:pt x="35" y="10"/>
                    <a:pt x="32" y="11"/>
                  </a:cubicBezTo>
                  <a:cubicBezTo>
                    <a:pt x="30" y="11"/>
                    <a:pt x="29" y="13"/>
                    <a:pt x="28" y="14"/>
                  </a:cubicBezTo>
                  <a:cubicBezTo>
                    <a:pt x="27" y="14"/>
                    <a:pt x="26" y="14"/>
                    <a:pt x="25" y="15"/>
                  </a:cubicBezTo>
                  <a:cubicBezTo>
                    <a:pt x="24" y="15"/>
                    <a:pt x="23" y="16"/>
                    <a:pt x="22" y="17"/>
                  </a:cubicBezTo>
                  <a:cubicBezTo>
                    <a:pt x="21" y="18"/>
                    <a:pt x="19" y="19"/>
                    <a:pt x="17" y="20"/>
                  </a:cubicBezTo>
                  <a:cubicBezTo>
                    <a:pt x="15" y="20"/>
                    <a:pt x="12" y="20"/>
                    <a:pt x="11" y="20"/>
                  </a:cubicBezTo>
                  <a:cubicBezTo>
                    <a:pt x="9" y="21"/>
                    <a:pt x="9" y="22"/>
                    <a:pt x="9" y="23"/>
                  </a:cubicBezTo>
                  <a:cubicBezTo>
                    <a:pt x="8" y="24"/>
                    <a:pt x="6" y="28"/>
                    <a:pt x="5" y="27"/>
                  </a:cubicBezTo>
                  <a:cubicBezTo>
                    <a:pt x="4" y="26"/>
                    <a:pt x="4" y="23"/>
                    <a:pt x="3" y="24"/>
                  </a:cubicBezTo>
                  <a:cubicBezTo>
                    <a:pt x="0" y="24"/>
                    <a:pt x="3" y="27"/>
                    <a:pt x="4" y="28"/>
                  </a:cubicBezTo>
                  <a:cubicBezTo>
                    <a:pt x="5" y="30"/>
                    <a:pt x="6" y="31"/>
                    <a:pt x="8" y="33"/>
                  </a:cubicBezTo>
                  <a:cubicBezTo>
                    <a:pt x="13" y="36"/>
                    <a:pt x="8" y="39"/>
                    <a:pt x="10" y="43"/>
                  </a:cubicBezTo>
                  <a:cubicBezTo>
                    <a:pt x="11" y="45"/>
                    <a:pt x="12" y="47"/>
                    <a:pt x="13" y="49"/>
                  </a:cubicBezTo>
                  <a:cubicBezTo>
                    <a:pt x="13" y="50"/>
                    <a:pt x="14" y="51"/>
                    <a:pt x="15" y="52"/>
                  </a:cubicBezTo>
                  <a:cubicBezTo>
                    <a:pt x="16" y="53"/>
                    <a:pt x="17" y="52"/>
                    <a:pt x="18" y="53"/>
                  </a:cubicBezTo>
                  <a:cubicBezTo>
                    <a:pt x="20" y="53"/>
                    <a:pt x="20" y="55"/>
                    <a:pt x="21" y="57"/>
                  </a:cubicBezTo>
                  <a:cubicBezTo>
                    <a:pt x="22" y="58"/>
                    <a:pt x="22" y="59"/>
                    <a:pt x="23" y="59"/>
                  </a:cubicBezTo>
                  <a:cubicBezTo>
                    <a:pt x="24" y="60"/>
                    <a:pt x="25" y="59"/>
                    <a:pt x="26" y="60"/>
                  </a:cubicBezTo>
                  <a:cubicBezTo>
                    <a:pt x="27" y="60"/>
                    <a:pt x="28" y="63"/>
                    <a:pt x="30" y="64"/>
                  </a:cubicBezTo>
                  <a:cubicBezTo>
                    <a:pt x="33" y="66"/>
                    <a:pt x="34" y="68"/>
                    <a:pt x="35" y="71"/>
                  </a:cubicBezTo>
                  <a:cubicBezTo>
                    <a:pt x="37" y="71"/>
                    <a:pt x="39" y="72"/>
                    <a:pt x="41" y="74"/>
                  </a:cubicBezTo>
                  <a:cubicBezTo>
                    <a:pt x="42" y="77"/>
                    <a:pt x="39" y="72"/>
                    <a:pt x="41" y="74"/>
                  </a:cubicBezTo>
                  <a:close/>
                </a:path>
              </a:pathLst>
            </a:custGeom>
            <a:grpFill/>
            <a:ln w="3175" cap="rnd">
              <a:solidFill>
                <a:srgbClr val="C8C9C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6" name="Freeform 51">
              <a:extLst>
                <a:ext uri="{FF2B5EF4-FFF2-40B4-BE49-F238E27FC236}">
                  <a16:creationId xmlns:a16="http://schemas.microsoft.com/office/drawing/2014/main" id="{FF61034F-2835-EE03-1D55-3974170783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33100" y="6064250"/>
              <a:ext cx="182563" cy="103187"/>
            </a:xfrm>
            <a:custGeom>
              <a:avLst/>
              <a:gdLst>
                <a:gd name="T0" fmla="*/ 28 w 48"/>
                <a:gd name="T1" fmla="*/ 17 h 27"/>
                <a:gd name="T2" fmla="*/ 27 w 48"/>
                <a:gd name="T3" fmla="*/ 20 h 27"/>
                <a:gd name="T4" fmla="*/ 25 w 48"/>
                <a:gd name="T5" fmla="*/ 22 h 27"/>
                <a:gd name="T6" fmla="*/ 18 w 48"/>
                <a:gd name="T7" fmla="*/ 23 h 27"/>
                <a:gd name="T8" fmla="*/ 16 w 48"/>
                <a:gd name="T9" fmla="*/ 26 h 27"/>
                <a:gd name="T10" fmla="*/ 15 w 48"/>
                <a:gd name="T11" fmla="*/ 27 h 27"/>
                <a:gd name="T12" fmla="*/ 12 w 48"/>
                <a:gd name="T13" fmla="*/ 24 h 27"/>
                <a:gd name="T14" fmla="*/ 9 w 48"/>
                <a:gd name="T15" fmla="*/ 25 h 27"/>
                <a:gd name="T16" fmla="*/ 6 w 48"/>
                <a:gd name="T17" fmla="*/ 23 h 27"/>
                <a:gd name="T18" fmla="*/ 4 w 48"/>
                <a:gd name="T19" fmla="*/ 22 h 27"/>
                <a:gd name="T20" fmla="*/ 2 w 48"/>
                <a:gd name="T21" fmla="*/ 19 h 27"/>
                <a:gd name="T22" fmla="*/ 0 w 48"/>
                <a:gd name="T23" fmla="*/ 15 h 27"/>
                <a:gd name="T24" fmla="*/ 4 w 48"/>
                <a:gd name="T25" fmla="*/ 15 h 27"/>
                <a:gd name="T26" fmla="*/ 8 w 48"/>
                <a:gd name="T27" fmla="*/ 13 h 27"/>
                <a:gd name="T28" fmla="*/ 11 w 48"/>
                <a:gd name="T29" fmla="*/ 13 h 27"/>
                <a:gd name="T30" fmla="*/ 13 w 48"/>
                <a:gd name="T31" fmla="*/ 11 h 27"/>
                <a:gd name="T32" fmla="*/ 16 w 48"/>
                <a:gd name="T33" fmla="*/ 7 h 27"/>
                <a:gd name="T34" fmla="*/ 23 w 48"/>
                <a:gd name="T35" fmla="*/ 9 h 27"/>
                <a:gd name="T36" fmla="*/ 30 w 48"/>
                <a:gd name="T37" fmla="*/ 6 h 27"/>
                <a:gd name="T38" fmla="*/ 38 w 48"/>
                <a:gd name="T39" fmla="*/ 3 h 27"/>
                <a:gd name="T40" fmla="*/ 45 w 48"/>
                <a:gd name="T41" fmla="*/ 0 h 27"/>
                <a:gd name="T42" fmla="*/ 43 w 48"/>
                <a:gd name="T43" fmla="*/ 3 h 27"/>
                <a:gd name="T44" fmla="*/ 36 w 48"/>
                <a:gd name="T45" fmla="*/ 8 h 27"/>
                <a:gd name="T46" fmla="*/ 34 w 48"/>
                <a:gd name="T47" fmla="*/ 14 h 27"/>
                <a:gd name="T48" fmla="*/ 35 w 48"/>
                <a:gd name="T49" fmla="*/ 18 h 27"/>
                <a:gd name="T50" fmla="*/ 28 w 48"/>
                <a:gd name="T51" fmla="*/ 17 h 27"/>
                <a:gd name="T52" fmla="*/ 28 w 48"/>
                <a:gd name="T53" fmla="*/ 1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8" h="27">
                  <a:moveTo>
                    <a:pt x="28" y="17"/>
                  </a:moveTo>
                  <a:cubicBezTo>
                    <a:pt x="27" y="18"/>
                    <a:pt x="28" y="19"/>
                    <a:pt x="27" y="20"/>
                  </a:cubicBezTo>
                  <a:cubicBezTo>
                    <a:pt x="27" y="21"/>
                    <a:pt x="27" y="21"/>
                    <a:pt x="25" y="22"/>
                  </a:cubicBezTo>
                  <a:cubicBezTo>
                    <a:pt x="23" y="23"/>
                    <a:pt x="21" y="23"/>
                    <a:pt x="18" y="23"/>
                  </a:cubicBezTo>
                  <a:cubicBezTo>
                    <a:pt x="17" y="24"/>
                    <a:pt x="16" y="24"/>
                    <a:pt x="16" y="26"/>
                  </a:cubicBezTo>
                  <a:cubicBezTo>
                    <a:pt x="15" y="26"/>
                    <a:pt x="16" y="27"/>
                    <a:pt x="15" y="27"/>
                  </a:cubicBezTo>
                  <a:cubicBezTo>
                    <a:pt x="13" y="27"/>
                    <a:pt x="13" y="24"/>
                    <a:pt x="12" y="24"/>
                  </a:cubicBezTo>
                  <a:cubicBezTo>
                    <a:pt x="11" y="24"/>
                    <a:pt x="10" y="25"/>
                    <a:pt x="9" y="25"/>
                  </a:cubicBezTo>
                  <a:cubicBezTo>
                    <a:pt x="8" y="24"/>
                    <a:pt x="7" y="24"/>
                    <a:pt x="6" y="23"/>
                  </a:cubicBezTo>
                  <a:cubicBezTo>
                    <a:pt x="5" y="23"/>
                    <a:pt x="4" y="23"/>
                    <a:pt x="4" y="22"/>
                  </a:cubicBezTo>
                  <a:cubicBezTo>
                    <a:pt x="3" y="21"/>
                    <a:pt x="3" y="20"/>
                    <a:pt x="2" y="19"/>
                  </a:cubicBezTo>
                  <a:cubicBezTo>
                    <a:pt x="2" y="18"/>
                    <a:pt x="0" y="16"/>
                    <a:pt x="0" y="15"/>
                  </a:cubicBezTo>
                  <a:cubicBezTo>
                    <a:pt x="1" y="13"/>
                    <a:pt x="3" y="16"/>
                    <a:pt x="4" y="15"/>
                  </a:cubicBezTo>
                  <a:cubicBezTo>
                    <a:pt x="6" y="14"/>
                    <a:pt x="5" y="11"/>
                    <a:pt x="8" y="13"/>
                  </a:cubicBezTo>
                  <a:cubicBezTo>
                    <a:pt x="9" y="13"/>
                    <a:pt x="10" y="14"/>
                    <a:pt x="11" y="13"/>
                  </a:cubicBezTo>
                  <a:cubicBezTo>
                    <a:pt x="12" y="13"/>
                    <a:pt x="13" y="12"/>
                    <a:pt x="13" y="11"/>
                  </a:cubicBezTo>
                  <a:cubicBezTo>
                    <a:pt x="14" y="8"/>
                    <a:pt x="13" y="7"/>
                    <a:pt x="16" y="7"/>
                  </a:cubicBezTo>
                  <a:cubicBezTo>
                    <a:pt x="18" y="8"/>
                    <a:pt x="21" y="8"/>
                    <a:pt x="23" y="9"/>
                  </a:cubicBezTo>
                  <a:cubicBezTo>
                    <a:pt x="26" y="9"/>
                    <a:pt x="28" y="7"/>
                    <a:pt x="30" y="6"/>
                  </a:cubicBezTo>
                  <a:cubicBezTo>
                    <a:pt x="33" y="5"/>
                    <a:pt x="35" y="5"/>
                    <a:pt x="38" y="3"/>
                  </a:cubicBezTo>
                  <a:cubicBezTo>
                    <a:pt x="40" y="3"/>
                    <a:pt x="43" y="0"/>
                    <a:pt x="45" y="0"/>
                  </a:cubicBezTo>
                  <a:cubicBezTo>
                    <a:pt x="48" y="0"/>
                    <a:pt x="44" y="3"/>
                    <a:pt x="43" y="3"/>
                  </a:cubicBezTo>
                  <a:cubicBezTo>
                    <a:pt x="40" y="4"/>
                    <a:pt x="39" y="6"/>
                    <a:pt x="36" y="8"/>
                  </a:cubicBezTo>
                  <a:cubicBezTo>
                    <a:pt x="34" y="9"/>
                    <a:pt x="32" y="11"/>
                    <a:pt x="34" y="14"/>
                  </a:cubicBezTo>
                  <a:cubicBezTo>
                    <a:pt x="35" y="15"/>
                    <a:pt x="38" y="17"/>
                    <a:pt x="35" y="18"/>
                  </a:cubicBezTo>
                  <a:cubicBezTo>
                    <a:pt x="33" y="19"/>
                    <a:pt x="31" y="17"/>
                    <a:pt x="28" y="17"/>
                  </a:cubicBezTo>
                  <a:cubicBezTo>
                    <a:pt x="27" y="18"/>
                    <a:pt x="30" y="17"/>
                    <a:pt x="28" y="17"/>
                  </a:cubicBezTo>
                  <a:close/>
                </a:path>
              </a:pathLst>
            </a:custGeom>
            <a:grpFill/>
            <a:ln w="3175" cap="rnd">
              <a:solidFill>
                <a:srgbClr val="C8C9C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7" name="Freeform 52">
              <a:extLst>
                <a:ext uri="{FF2B5EF4-FFF2-40B4-BE49-F238E27FC236}">
                  <a16:creationId xmlns:a16="http://schemas.microsoft.com/office/drawing/2014/main" id="{B7DF4502-7BF4-8C87-EBED-42D02E36EA7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39275" y="4983163"/>
              <a:ext cx="441325" cy="425450"/>
            </a:xfrm>
            <a:custGeom>
              <a:avLst/>
              <a:gdLst>
                <a:gd name="T0" fmla="*/ 93 w 116"/>
                <a:gd name="T1" fmla="*/ 109 h 112"/>
                <a:gd name="T2" fmla="*/ 69 w 116"/>
                <a:gd name="T3" fmla="*/ 91 h 112"/>
                <a:gd name="T4" fmla="*/ 45 w 116"/>
                <a:gd name="T5" fmla="*/ 80 h 112"/>
                <a:gd name="T6" fmla="*/ 33 w 116"/>
                <a:gd name="T7" fmla="*/ 65 h 112"/>
                <a:gd name="T8" fmla="*/ 34 w 116"/>
                <a:gd name="T9" fmla="*/ 61 h 112"/>
                <a:gd name="T10" fmla="*/ 24 w 116"/>
                <a:gd name="T11" fmla="*/ 49 h 112"/>
                <a:gd name="T12" fmla="*/ 17 w 116"/>
                <a:gd name="T13" fmla="*/ 35 h 112"/>
                <a:gd name="T14" fmla="*/ 12 w 116"/>
                <a:gd name="T15" fmla="*/ 44 h 112"/>
                <a:gd name="T16" fmla="*/ 4 w 116"/>
                <a:gd name="T17" fmla="*/ 45 h 112"/>
                <a:gd name="T18" fmla="*/ 3 w 116"/>
                <a:gd name="T19" fmla="*/ 39 h 112"/>
                <a:gd name="T20" fmla="*/ 8 w 116"/>
                <a:gd name="T21" fmla="*/ 30 h 112"/>
                <a:gd name="T22" fmla="*/ 27 w 116"/>
                <a:gd name="T23" fmla="*/ 30 h 112"/>
                <a:gd name="T24" fmla="*/ 36 w 116"/>
                <a:gd name="T25" fmla="*/ 25 h 112"/>
                <a:gd name="T26" fmla="*/ 43 w 116"/>
                <a:gd name="T27" fmla="*/ 15 h 112"/>
                <a:gd name="T28" fmla="*/ 47 w 116"/>
                <a:gd name="T29" fmla="*/ 9 h 112"/>
                <a:gd name="T30" fmla="*/ 54 w 116"/>
                <a:gd name="T31" fmla="*/ 5 h 112"/>
                <a:gd name="T32" fmla="*/ 66 w 116"/>
                <a:gd name="T33" fmla="*/ 7 h 112"/>
                <a:gd name="T34" fmla="*/ 75 w 116"/>
                <a:gd name="T35" fmla="*/ 17 h 112"/>
                <a:gd name="T36" fmla="*/ 97 w 116"/>
                <a:gd name="T37" fmla="*/ 22 h 112"/>
                <a:gd name="T38" fmla="*/ 105 w 116"/>
                <a:gd name="T39" fmla="*/ 23 h 112"/>
                <a:gd name="T40" fmla="*/ 109 w 116"/>
                <a:gd name="T41" fmla="*/ 31 h 112"/>
                <a:gd name="T42" fmla="*/ 113 w 116"/>
                <a:gd name="T43" fmla="*/ 37 h 112"/>
                <a:gd name="T44" fmla="*/ 108 w 116"/>
                <a:gd name="T45" fmla="*/ 48 h 112"/>
                <a:gd name="T46" fmla="*/ 92 w 116"/>
                <a:gd name="T47" fmla="*/ 40 h 112"/>
                <a:gd name="T48" fmla="*/ 82 w 116"/>
                <a:gd name="T49" fmla="*/ 41 h 112"/>
                <a:gd name="T50" fmla="*/ 73 w 116"/>
                <a:gd name="T51" fmla="*/ 39 h 112"/>
                <a:gd name="T52" fmla="*/ 61 w 116"/>
                <a:gd name="T53" fmla="*/ 39 h 112"/>
                <a:gd name="T54" fmla="*/ 52 w 116"/>
                <a:gd name="T55" fmla="*/ 41 h 112"/>
                <a:gd name="T56" fmla="*/ 45 w 116"/>
                <a:gd name="T57" fmla="*/ 53 h 112"/>
                <a:gd name="T58" fmla="*/ 49 w 116"/>
                <a:gd name="T59" fmla="*/ 57 h 112"/>
                <a:gd name="T60" fmla="*/ 53 w 116"/>
                <a:gd name="T61" fmla="*/ 66 h 112"/>
                <a:gd name="T62" fmla="*/ 72 w 116"/>
                <a:gd name="T63" fmla="*/ 86 h 112"/>
                <a:gd name="T64" fmla="*/ 84 w 116"/>
                <a:gd name="T65" fmla="*/ 102 h 112"/>
                <a:gd name="T66" fmla="*/ 96 w 116"/>
                <a:gd name="T67" fmla="*/ 112 h 112"/>
                <a:gd name="T68" fmla="*/ 21 w 116"/>
                <a:gd name="T69" fmla="*/ 43 h 112"/>
                <a:gd name="T70" fmla="*/ 22 w 116"/>
                <a:gd name="T71" fmla="*/ 41 h 112"/>
                <a:gd name="T72" fmla="*/ 15 w 116"/>
                <a:gd name="T73" fmla="*/ 42 h 112"/>
                <a:gd name="T74" fmla="*/ 17 w 116"/>
                <a:gd name="T75" fmla="*/ 51 h 112"/>
                <a:gd name="T76" fmla="*/ 19 w 116"/>
                <a:gd name="T77" fmla="*/ 53 h 112"/>
                <a:gd name="T78" fmla="*/ 19 w 116"/>
                <a:gd name="T79" fmla="*/ 47 h 112"/>
                <a:gd name="T80" fmla="*/ 26 w 116"/>
                <a:gd name="T81" fmla="*/ 57 h 112"/>
                <a:gd name="T82" fmla="*/ 31 w 116"/>
                <a:gd name="T83" fmla="*/ 60 h 112"/>
                <a:gd name="T84" fmla="*/ 26 w 116"/>
                <a:gd name="T85" fmla="*/ 67 h 112"/>
                <a:gd name="T86" fmla="*/ 29 w 116"/>
                <a:gd name="T87" fmla="*/ 70 h 112"/>
                <a:gd name="T88" fmla="*/ 55 w 116"/>
                <a:gd name="T89" fmla="*/ 88 h 112"/>
                <a:gd name="T90" fmla="*/ 65 w 116"/>
                <a:gd name="T91" fmla="*/ 91 h 112"/>
                <a:gd name="T92" fmla="*/ 61 w 116"/>
                <a:gd name="T93" fmla="*/ 101 h 112"/>
                <a:gd name="T94" fmla="*/ 67 w 116"/>
                <a:gd name="T95" fmla="*/ 99 h 112"/>
                <a:gd name="T96" fmla="*/ 73 w 116"/>
                <a:gd name="T97" fmla="*/ 100 h 112"/>
                <a:gd name="T98" fmla="*/ 72 w 116"/>
                <a:gd name="T99" fmla="*/ 98 h 112"/>
                <a:gd name="T100" fmla="*/ 52 w 116"/>
                <a:gd name="T101" fmla="*/ 96 h 112"/>
                <a:gd name="T102" fmla="*/ 52 w 116"/>
                <a:gd name="T103" fmla="*/ 96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6" h="112">
                  <a:moveTo>
                    <a:pt x="96" y="112"/>
                  </a:moveTo>
                  <a:cubicBezTo>
                    <a:pt x="96" y="112"/>
                    <a:pt x="96" y="112"/>
                    <a:pt x="96" y="112"/>
                  </a:cubicBezTo>
                  <a:cubicBezTo>
                    <a:pt x="95" y="111"/>
                    <a:pt x="94" y="110"/>
                    <a:pt x="93" y="109"/>
                  </a:cubicBezTo>
                  <a:cubicBezTo>
                    <a:pt x="91" y="108"/>
                    <a:pt x="89" y="108"/>
                    <a:pt x="88" y="107"/>
                  </a:cubicBezTo>
                  <a:cubicBezTo>
                    <a:pt x="84" y="105"/>
                    <a:pt x="82" y="102"/>
                    <a:pt x="79" y="100"/>
                  </a:cubicBezTo>
                  <a:cubicBezTo>
                    <a:pt x="75" y="97"/>
                    <a:pt x="73" y="94"/>
                    <a:pt x="69" y="91"/>
                  </a:cubicBezTo>
                  <a:cubicBezTo>
                    <a:pt x="66" y="88"/>
                    <a:pt x="63" y="87"/>
                    <a:pt x="59" y="86"/>
                  </a:cubicBezTo>
                  <a:cubicBezTo>
                    <a:pt x="56" y="84"/>
                    <a:pt x="52" y="86"/>
                    <a:pt x="49" y="84"/>
                  </a:cubicBezTo>
                  <a:cubicBezTo>
                    <a:pt x="47" y="83"/>
                    <a:pt x="47" y="81"/>
                    <a:pt x="45" y="80"/>
                  </a:cubicBezTo>
                  <a:cubicBezTo>
                    <a:pt x="44" y="78"/>
                    <a:pt x="42" y="77"/>
                    <a:pt x="41" y="76"/>
                  </a:cubicBezTo>
                  <a:cubicBezTo>
                    <a:pt x="38" y="73"/>
                    <a:pt x="35" y="71"/>
                    <a:pt x="33" y="67"/>
                  </a:cubicBezTo>
                  <a:cubicBezTo>
                    <a:pt x="32" y="66"/>
                    <a:pt x="32" y="66"/>
                    <a:pt x="33" y="65"/>
                  </a:cubicBezTo>
                  <a:cubicBezTo>
                    <a:pt x="33" y="65"/>
                    <a:pt x="34" y="65"/>
                    <a:pt x="34" y="65"/>
                  </a:cubicBezTo>
                  <a:cubicBezTo>
                    <a:pt x="35" y="64"/>
                    <a:pt x="36" y="64"/>
                    <a:pt x="37" y="64"/>
                  </a:cubicBezTo>
                  <a:cubicBezTo>
                    <a:pt x="37" y="63"/>
                    <a:pt x="35" y="62"/>
                    <a:pt x="34" y="61"/>
                  </a:cubicBezTo>
                  <a:cubicBezTo>
                    <a:pt x="32" y="59"/>
                    <a:pt x="31" y="58"/>
                    <a:pt x="29" y="56"/>
                  </a:cubicBezTo>
                  <a:cubicBezTo>
                    <a:pt x="28" y="54"/>
                    <a:pt x="27" y="53"/>
                    <a:pt x="26" y="52"/>
                  </a:cubicBezTo>
                  <a:cubicBezTo>
                    <a:pt x="25" y="52"/>
                    <a:pt x="23" y="51"/>
                    <a:pt x="24" y="49"/>
                  </a:cubicBezTo>
                  <a:cubicBezTo>
                    <a:pt x="24" y="52"/>
                    <a:pt x="29" y="49"/>
                    <a:pt x="27" y="46"/>
                  </a:cubicBezTo>
                  <a:cubicBezTo>
                    <a:pt x="28" y="43"/>
                    <a:pt x="26" y="41"/>
                    <a:pt x="24" y="40"/>
                  </a:cubicBezTo>
                  <a:cubicBezTo>
                    <a:pt x="22" y="38"/>
                    <a:pt x="20" y="35"/>
                    <a:pt x="17" y="35"/>
                  </a:cubicBezTo>
                  <a:cubicBezTo>
                    <a:pt x="15" y="35"/>
                    <a:pt x="15" y="35"/>
                    <a:pt x="14" y="37"/>
                  </a:cubicBezTo>
                  <a:cubicBezTo>
                    <a:pt x="14" y="39"/>
                    <a:pt x="14" y="39"/>
                    <a:pt x="13" y="40"/>
                  </a:cubicBezTo>
                  <a:cubicBezTo>
                    <a:pt x="12" y="41"/>
                    <a:pt x="12" y="42"/>
                    <a:pt x="12" y="44"/>
                  </a:cubicBezTo>
                  <a:cubicBezTo>
                    <a:pt x="11" y="45"/>
                    <a:pt x="12" y="45"/>
                    <a:pt x="11" y="43"/>
                  </a:cubicBezTo>
                  <a:cubicBezTo>
                    <a:pt x="9" y="45"/>
                    <a:pt x="10" y="48"/>
                    <a:pt x="9" y="49"/>
                  </a:cubicBezTo>
                  <a:cubicBezTo>
                    <a:pt x="6" y="52"/>
                    <a:pt x="4" y="47"/>
                    <a:pt x="4" y="45"/>
                  </a:cubicBezTo>
                  <a:cubicBezTo>
                    <a:pt x="3" y="44"/>
                    <a:pt x="2" y="43"/>
                    <a:pt x="3" y="42"/>
                  </a:cubicBezTo>
                  <a:cubicBezTo>
                    <a:pt x="3" y="41"/>
                    <a:pt x="4" y="42"/>
                    <a:pt x="4" y="41"/>
                  </a:cubicBezTo>
                  <a:cubicBezTo>
                    <a:pt x="4" y="40"/>
                    <a:pt x="3" y="40"/>
                    <a:pt x="3" y="39"/>
                  </a:cubicBezTo>
                  <a:cubicBezTo>
                    <a:pt x="2" y="38"/>
                    <a:pt x="2" y="37"/>
                    <a:pt x="2" y="36"/>
                  </a:cubicBezTo>
                  <a:cubicBezTo>
                    <a:pt x="1" y="34"/>
                    <a:pt x="0" y="32"/>
                    <a:pt x="1" y="31"/>
                  </a:cubicBezTo>
                  <a:cubicBezTo>
                    <a:pt x="2" y="32"/>
                    <a:pt x="10" y="34"/>
                    <a:pt x="8" y="30"/>
                  </a:cubicBezTo>
                  <a:cubicBezTo>
                    <a:pt x="11" y="30"/>
                    <a:pt x="13" y="32"/>
                    <a:pt x="16" y="31"/>
                  </a:cubicBezTo>
                  <a:cubicBezTo>
                    <a:pt x="18" y="30"/>
                    <a:pt x="19" y="28"/>
                    <a:pt x="19" y="26"/>
                  </a:cubicBezTo>
                  <a:cubicBezTo>
                    <a:pt x="21" y="26"/>
                    <a:pt x="26" y="33"/>
                    <a:pt x="27" y="30"/>
                  </a:cubicBezTo>
                  <a:cubicBezTo>
                    <a:pt x="29" y="31"/>
                    <a:pt x="35" y="35"/>
                    <a:pt x="36" y="31"/>
                  </a:cubicBezTo>
                  <a:cubicBezTo>
                    <a:pt x="36" y="30"/>
                    <a:pt x="34" y="29"/>
                    <a:pt x="35" y="28"/>
                  </a:cubicBezTo>
                  <a:cubicBezTo>
                    <a:pt x="35" y="27"/>
                    <a:pt x="37" y="27"/>
                    <a:pt x="36" y="25"/>
                  </a:cubicBezTo>
                  <a:cubicBezTo>
                    <a:pt x="33" y="25"/>
                    <a:pt x="36" y="24"/>
                    <a:pt x="37" y="23"/>
                  </a:cubicBezTo>
                  <a:cubicBezTo>
                    <a:pt x="39" y="22"/>
                    <a:pt x="41" y="23"/>
                    <a:pt x="42" y="20"/>
                  </a:cubicBezTo>
                  <a:cubicBezTo>
                    <a:pt x="42" y="19"/>
                    <a:pt x="43" y="17"/>
                    <a:pt x="43" y="15"/>
                  </a:cubicBezTo>
                  <a:cubicBezTo>
                    <a:pt x="42" y="14"/>
                    <a:pt x="40" y="13"/>
                    <a:pt x="41" y="12"/>
                  </a:cubicBezTo>
                  <a:cubicBezTo>
                    <a:pt x="42" y="11"/>
                    <a:pt x="43" y="11"/>
                    <a:pt x="44" y="11"/>
                  </a:cubicBezTo>
                  <a:cubicBezTo>
                    <a:pt x="45" y="10"/>
                    <a:pt x="46" y="10"/>
                    <a:pt x="47" y="9"/>
                  </a:cubicBezTo>
                  <a:cubicBezTo>
                    <a:pt x="49" y="8"/>
                    <a:pt x="49" y="8"/>
                    <a:pt x="50" y="7"/>
                  </a:cubicBezTo>
                  <a:cubicBezTo>
                    <a:pt x="51" y="6"/>
                    <a:pt x="51" y="6"/>
                    <a:pt x="52" y="6"/>
                  </a:cubicBezTo>
                  <a:cubicBezTo>
                    <a:pt x="53" y="6"/>
                    <a:pt x="53" y="7"/>
                    <a:pt x="54" y="5"/>
                  </a:cubicBezTo>
                  <a:cubicBezTo>
                    <a:pt x="54" y="5"/>
                    <a:pt x="54" y="4"/>
                    <a:pt x="54" y="3"/>
                  </a:cubicBezTo>
                  <a:cubicBezTo>
                    <a:pt x="55" y="0"/>
                    <a:pt x="56" y="3"/>
                    <a:pt x="58" y="2"/>
                  </a:cubicBezTo>
                  <a:cubicBezTo>
                    <a:pt x="61" y="4"/>
                    <a:pt x="64" y="5"/>
                    <a:pt x="66" y="7"/>
                  </a:cubicBezTo>
                  <a:cubicBezTo>
                    <a:pt x="67" y="8"/>
                    <a:pt x="68" y="11"/>
                    <a:pt x="70" y="12"/>
                  </a:cubicBezTo>
                  <a:cubicBezTo>
                    <a:pt x="71" y="13"/>
                    <a:pt x="72" y="13"/>
                    <a:pt x="73" y="14"/>
                  </a:cubicBezTo>
                  <a:cubicBezTo>
                    <a:pt x="74" y="14"/>
                    <a:pt x="74" y="16"/>
                    <a:pt x="75" y="17"/>
                  </a:cubicBezTo>
                  <a:cubicBezTo>
                    <a:pt x="77" y="18"/>
                    <a:pt x="79" y="19"/>
                    <a:pt x="81" y="21"/>
                  </a:cubicBezTo>
                  <a:cubicBezTo>
                    <a:pt x="84" y="22"/>
                    <a:pt x="86" y="22"/>
                    <a:pt x="89" y="22"/>
                  </a:cubicBezTo>
                  <a:cubicBezTo>
                    <a:pt x="92" y="22"/>
                    <a:pt x="94" y="23"/>
                    <a:pt x="97" y="22"/>
                  </a:cubicBezTo>
                  <a:cubicBezTo>
                    <a:pt x="99" y="20"/>
                    <a:pt x="100" y="20"/>
                    <a:pt x="103" y="19"/>
                  </a:cubicBezTo>
                  <a:cubicBezTo>
                    <a:pt x="105" y="19"/>
                    <a:pt x="107" y="16"/>
                    <a:pt x="108" y="16"/>
                  </a:cubicBezTo>
                  <a:cubicBezTo>
                    <a:pt x="107" y="19"/>
                    <a:pt x="105" y="20"/>
                    <a:pt x="105" y="23"/>
                  </a:cubicBezTo>
                  <a:cubicBezTo>
                    <a:pt x="105" y="24"/>
                    <a:pt x="106" y="25"/>
                    <a:pt x="106" y="26"/>
                  </a:cubicBezTo>
                  <a:cubicBezTo>
                    <a:pt x="106" y="28"/>
                    <a:pt x="105" y="29"/>
                    <a:pt x="105" y="30"/>
                  </a:cubicBezTo>
                  <a:cubicBezTo>
                    <a:pt x="106" y="30"/>
                    <a:pt x="108" y="29"/>
                    <a:pt x="109" y="31"/>
                  </a:cubicBezTo>
                  <a:cubicBezTo>
                    <a:pt x="109" y="31"/>
                    <a:pt x="108" y="32"/>
                    <a:pt x="108" y="33"/>
                  </a:cubicBezTo>
                  <a:cubicBezTo>
                    <a:pt x="107" y="34"/>
                    <a:pt x="107" y="34"/>
                    <a:pt x="107" y="35"/>
                  </a:cubicBezTo>
                  <a:cubicBezTo>
                    <a:pt x="109" y="36"/>
                    <a:pt x="111" y="36"/>
                    <a:pt x="113" y="37"/>
                  </a:cubicBezTo>
                  <a:cubicBezTo>
                    <a:pt x="116" y="38"/>
                    <a:pt x="114" y="40"/>
                    <a:pt x="112" y="40"/>
                  </a:cubicBezTo>
                  <a:cubicBezTo>
                    <a:pt x="110" y="40"/>
                    <a:pt x="110" y="41"/>
                    <a:pt x="110" y="43"/>
                  </a:cubicBezTo>
                  <a:cubicBezTo>
                    <a:pt x="109" y="45"/>
                    <a:pt x="110" y="46"/>
                    <a:pt x="108" y="48"/>
                  </a:cubicBezTo>
                  <a:cubicBezTo>
                    <a:pt x="104" y="50"/>
                    <a:pt x="104" y="45"/>
                    <a:pt x="102" y="43"/>
                  </a:cubicBezTo>
                  <a:cubicBezTo>
                    <a:pt x="100" y="41"/>
                    <a:pt x="100" y="42"/>
                    <a:pt x="98" y="42"/>
                  </a:cubicBezTo>
                  <a:cubicBezTo>
                    <a:pt x="95" y="43"/>
                    <a:pt x="94" y="41"/>
                    <a:pt x="92" y="40"/>
                  </a:cubicBezTo>
                  <a:cubicBezTo>
                    <a:pt x="92" y="41"/>
                    <a:pt x="90" y="41"/>
                    <a:pt x="89" y="41"/>
                  </a:cubicBezTo>
                  <a:cubicBezTo>
                    <a:pt x="88" y="40"/>
                    <a:pt x="87" y="41"/>
                    <a:pt x="86" y="41"/>
                  </a:cubicBezTo>
                  <a:cubicBezTo>
                    <a:pt x="84" y="42"/>
                    <a:pt x="84" y="42"/>
                    <a:pt x="82" y="41"/>
                  </a:cubicBezTo>
                  <a:cubicBezTo>
                    <a:pt x="81" y="40"/>
                    <a:pt x="81" y="39"/>
                    <a:pt x="79" y="40"/>
                  </a:cubicBezTo>
                  <a:cubicBezTo>
                    <a:pt x="78" y="40"/>
                    <a:pt x="77" y="42"/>
                    <a:pt x="76" y="40"/>
                  </a:cubicBezTo>
                  <a:cubicBezTo>
                    <a:pt x="75" y="40"/>
                    <a:pt x="74" y="39"/>
                    <a:pt x="73" y="39"/>
                  </a:cubicBezTo>
                  <a:cubicBezTo>
                    <a:pt x="72" y="39"/>
                    <a:pt x="72" y="40"/>
                    <a:pt x="70" y="39"/>
                  </a:cubicBezTo>
                  <a:cubicBezTo>
                    <a:pt x="69" y="38"/>
                    <a:pt x="68" y="36"/>
                    <a:pt x="66" y="37"/>
                  </a:cubicBezTo>
                  <a:cubicBezTo>
                    <a:pt x="64" y="38"/>
                    <a:pt x="64" y="39"/>
                    <a:pt x="61" y="39"/>
                  </a:cubicBezTo>
                  <a:cubicBezTo>
                    <a:pt x="59" y="38"/>
                    <a:pt x="58" y="38"/>
                    <a:pt x="56" y="41"/>
                  </a:cubicBezTo>
                  <a:cubicBezTo>
                    <a:pt x="55" y="42"/>
                    <a:pt x="55" y="44"/>
                    <a:pt x="53" y="43"/>
                  </a:cubicBezTo>
                  <a:cubicBezTo>
                    <a:pt x="53" y="43"/>
                    <a:pt x="52" y="42"/>
                    <a:pt x="52" y="41"/>
                  </a:cubicBezTo>
                  <a:cubicBezTo>
                    <a:pt x="51" y="40"/>
                    <a:pt x="50" y="40"/>
                    <a:pt x="49" y="39"/>
                  </a:cubicBezTo>
                  <a:cubicBezTo>
                    <a:pt x="42" y="37"/>
                    <a:pt x="45" y="45"/>
                    <a:pt x="44" y="49"/>
                  </a:cubicBezTo>
                  <a:cubicBezTo>
                    <a:pt x="43" y="51"/>
                    <a:pt x="43" y="52"/>
                    <a:pt x="45" y="53"/>
                  </a:cubicBezTo>
                  <a:cubicBezTo>
                    <a:pt x="46" y="53"/>
                    <a:pt x="47" y="53"/>
                    <a:pt x="48" y="54"/>
                  </a:cubicBezTo>
                  <a:cubicBezTo>
                    <a:pt x="49" y="55"/>
                    <a:pt x="49" y="56"/>
                    <a:pt x="49" y="57"/>
                  </a:cubicBezTo>
                  <a:cubicBezTo>
                    <a:pt x="49" y="57"/>
                    <a:pt x="49" y="57"/>
                    <a:pt x="49" y="57"/>
                  </a:cubicBezTo>
                  <a:cubicBezTo>
                    <a:pt x="49" y="57"/>
                    <a:pt x="50" y="57"/>
                    <a:pt x="50" y="57"/>
                  </a:cubicBezTo>
                  <a:cubicBezTo>
                    <a:pt x="50" y="58"/>
                    <a:pt x="51" y="58"/>
                    <a:pt x="51" y="59"/>
                  </a:cubicBezTo>
                  <a:cubicBezTo>
                    <a:pt x="52" y="61"/>
                    <a:pt x="52" y="64"/>
                    <a:pt x="53" y="66"/>
                  </a:cubicBezTo>
                  <a:cubicBezTo>
                    <a:pt x="55" y="71"/>
                    <a:pt x="60" y="75"/>
                    <a:pt x="64" y="79"/>
                  </a:cubicBezTo>
                  <a:cubicBezTo>
                    <a:pt x="65" y="81"/>
                    <a:pt x="67" y="83"/>
                    <a:pt x="70" y="85"/>
                  </a:cubicBezTo>
                  <a:cubicBezTo>
                    <a:pt x="70" y="85"/>
                    <a:pt x="72" y="86"/>
                    <a:pt x="72" y="86"/>
                  </a:cubicBezTo>
                  <a:cubicBezTo>
                    <a:pt x="74" y="87"/>
                    <a:pt x="73" y="89"/>
                    <a:pt x="74" y="90"/>
                  </a:cubicBezTo>
                  <a:cubicBezTo>
                    <a:pt x="75" y="93"/>
                    <a:pt x="78" y="94"/>
                    <a:pt x="79" y="96"/>
                  </a:cubicBezTo>
                  <a:cubicBezTo>
                    <a:pt x="81" y="98"/>
                    <a:pt x="82" y="101"/>
                    <a:pt x="84" y="102"/>
                  </a:cubicBezTo>
                  <a:cubicBezTo>
                    <a:pt x="85" y="103"/>
                    <a:pt x="86" y="103"/>
                    <a:pt x="87" y="104"/>
                  </a:cubicBezTo>
                  <a:cubicBezTo>
                    <a:pt x="88" y="105"/>
                    <a:pt x="89" y="106"/>
                    <a:pt x="90" y="106"/>
                  </a:cubicBezTo>
                  <a:cubicBezTo>
                    <a:pt x="92" y="108"/>
                    <a:pt x="97" y="109"/>
                    <a:pt x="96" y="112"/>
                  </a:cubicBezTo>
                  <a:close/>
                  <a:moveTo>
                    <a:pt x="22" y="41"/>
                  </a:moveTo>
                  <a:cubicBezTo>
                    <a:pt x="22" y="39"/>
                    <a:pt x="20" y="40"/>
                    <a:pt x="20" y="41"/>
                  </a:cubicBezTo>
                  <a:cubicBezTo>
                    <a:pt x="18" y="43"/>
                    <a:pt x="19" y="42"/>
                    <a:pt x="21" y="43"/>
                  </a:cubicBezTo>
                  <a:cubicBezTo>
                    <a:pt x="22" y="44"/>
                    <a:pt x="23" y="46"/>
                    <a:pt x="24" y="45"/>
                  </a:cubicBezTo>
                  <a:cubicBezTo>
                    <a:pt x="26" y="44"/>
                    <a:pt x="23" y="43"/>
                    <a:pt x="23" y="42"/>
                  </a:cubicBezTo>
                  <a:cubicBezTo>
                    <a:pt x="22" y="42"/>
                    <a:pt x="23" y="41"/>
                    <a:pt x="22" y="41"/>
                  </a:cubicBezTo>
                  <a:close/>
                  <a:moveTo>
                    <a:pt x="19" y="47"/>
                  </a:moveTo>
                  <a:cubicBezTo>
                    <a:pt x="19" y="46"/>
                    <a:pt x="18" y="44"/>
                    <a:pt x="17" y="43"/>
                  </a:cubicBezTo>
                  <a:cubicBezTo>
                    <a:pt x="17" y="41"/>
                    <a:pt x="15" y="40"/>
                    <a:pt x="15" y="42"/>
                  </a:cubicBezTo>
                  <a:cubicBezTo>
                    <a:pt x="16" y="43"/>
                    <a:pt x="17" y="44"/>
                    <a:pt x="17" y="45"/>
                  </a:cubicBezTo>
                  <a:cubicBezTo>
                    <a:pt x="17" y="46"/>
                    <a:pt x="17" y="46"/>
                    <a:pt x="17" y="47"/>
                  </a:cubicBezTo>
                  <a:cubicBezTo>
                    <a:pt x="16" y="49"/>
                    <a:pt x="17" y="50"/>
                    <a:pt x="17" y="51"/>
                  </a:cubicBezTo>
                  <a:cubicBezTo>
                    <a:pt x="17" y="53"/>
                    <a:pt x="17" y="56"/>
                    <a:pt x="18" y="57"/>
                  </a:cubicBezTo>
                  <a:cubicBezTo>
                    <a:pt x="20" y="60"/>
                    <a:pt x="19" y="57"/>
                    <a:pt x="19" y="56"/>
                  </a:cubicBezTo>
                  <a:cubicBezTo>
                    <a:pt x="19" y="54"/>
                    <a:pt x="19" y="54"/>
                    <a:pt x="19" y="53"/>
                  </a:cubicBezTo>
                  <a:cubicBezTo>
                    <a:pt x="19" y="52"/>
                    <a:pt x="19" y="51"/>
                    <a:pt x="19" y="51"/>
                  </a:cubicBezTo>
                  <a:cubicBezTo>
                    <a:pt x="19" y="50"/>
                    <a:pt x="19" y="49"/>
                    <a:pt x="18" y="48"/>
                  </a:cubicBezTo>
                  <a:cubicBezTo>
                    <a:pt x="18" y="48"/>
                    <a:pt x="19" y="47"/>
                    <a:pt x="19" y="47"/>
                  </a:cubicBezTo>
                  <a:close/>
                  <a:moveTo>
                    <a:pt x="26" y="55"/>
                  </a:moveTo>
                  <a:cubicBezTo>
                    <a:pt x="26" y="55"/>
                    <a:pt x="25" y="54"/>
                    <a:pt x="24" y="53"/>
                  </a:cubicBezTo>
                  <a:cubicBezTo>
                    <a:pt x="23" y="54"/>
                    <a:pt x="25" y="56"/>
                    <a:pt x="26" y="57"/>
                  </a:cubicBezTo>
                  <a:cubicBezTo>
                    <a:pt x="27" y="58"/>
                    <a:pt x="28" y="59"/>
                    <a:pt x="28" y="60"/>
                  </a:cubicBezTo>
                  <a:cubicBezTo>
                    <a:pt x="29" y="60"/>
                    <a:pt x="29" y="62"/>
                    <a:pt x="30" y="63"/>
                  </a:cubicBezTo>
                  <a:cubicBezTo>
                    <a:pt x="32" y="64"/>
                    <a:pt x="31" y="61"/>
                    <a:pt x="31" y="60"/>
                  </a:cubicBezTo>
                  <a:cubicBezTo>
                    <a:pt x="30" y="58"/>
                    <a:pt x="28" y="57"/>
                    <a:pt x="26" y="55"/>
                  </a:cubicBezTo>
                  <a:cubicBezTo>
                    <a:pt x="26" y="55"/>
                    <a:pt x="27" y="55"/>
                    <a:pt x="26" y="55"/>
                  </a:cubicBezTo>
                  <a:close/>
                  <a:moveTo>
                    <a:pt x="26" y="67"/>
                  </a:moveTo>
                  <a:cubicBezTo>
                    <a:pt x="26" y="69"/>
                    <a:pt x="33" y="78"/>
                    <a:pt x="35" y="78"/>
                  </a:cubicBezTo>
                  <a:cubicBezTo>
                    <a:pt x="37" y="77"/>
                    <a:pt x="33" y="73"/>
                    <a:pt x="32" y="73"/>
                  </a:cubicBezTo>
                  <a:cubicBezTo>
                    <a:pt x="31" y="72"/>
                    <a:pt x="30" y="71"/>
                    <a:pt x="29" y="70"/>
                  </a:cubicBezTo>
                  <a:cubicBezTo>
                    <a:pt x="28" y="69"/>
                    <a:pt x="28" y="68"/>
                    <a:pt x="26" y="67"/>
                  </a:cubicBezTo>
                  <a:cubicBezTo>
                    <a:pt x="26" y="68"/>
                    <a:pt x="27" y="67"/>
                    <a:pt x="26" y="67"/>
                  </a:cubicBezTo>
                  <a:close/>
                  <a:moveTo>
                    <a:pt x="55" y="88"/>
                  </a:moveTo>
                  <a:cubicBezTo>
                    <a:pt x="53" y="87"/>
                    <a:pt x="54" y="89"/>
                    <a:pt x="54" y="89"/>
                  </a:cubicBezTo>
                  <a:cubicBezTo>
                    <a:pt x="55" y="90"/>
                    <a:pt x="56" y="90"/>
                    <a:pt x="57" y="90"/>
                  </a:cubicBezTo>
                  <a:cubicBezTo>
                    <a:pt x="59" y="91"/>
                    <a:pt x="63" y="91"/>
                    <a:pt x="65" y="91"/>
                  </a:cubicBezTo>
                  <a:cubicBezTo>
                    <a:pt x="66" y="89"/>
                    <a:pt x="59" y="89"/>
                    <a:pt x="57" y="89"/>
                  </a:cubicBezTo>
                  <a:cubicBezTo>
                    <a:pt x="56" y="89"/>
                    <a:pt x="56" y="88"/>
                    <a:pt x="55" y="88"/>
                  </a:cubicBezTo>
                  <a:close/>
                  <a:moveTo>
                    <a:pt x="61" y="101"/>
                  </a:moveTo>
                  <a:cubicBezTo>
                    <a:pt x="64" y="101"/>
                    <a:pt x="66" y="101"/>
                    <a:pt x="69" y="101"/>
                  </a:cubicBezTo>
                  <a:cubicBezTo>
                    <a:pt x="69" y="101"/>
                    <a:pt x="71" y="101"/>
                    <a:pt x="71" y="100"/>
                  </a:cubicBezTo>
                  <a:cubicBezTo>
                    <a:pt x="70" y="99"/>
                    <a:pt x="68" y="100"/>
                    <a:pt x="67" y="99"/>
                  </a:cubicBezTo>
                  <a:cubicBezTo>
                    <a:pt x="66" y="100"/>
                    <a:pt x="61" y="99"/>
                    <a:pt x="61" y="101"/>
                  </a:cubicBezTo>
                  <a:cubicBezTo>
                    <a:pt x="62" y="101"/>
                    <a:pt x="61" y="99"/>
                    <a:pt x="61" y="101"/>
                  </a:cubicBezTo>
                  <a:close/>
                  <a:moveTo>
                    <a:pt x="73" y="100"/>
                  </a:moveTo>
                  <a:cubicBezTo>
                    <a:pt x="76" y="100"/>
                    <a:pt x="78" y="104"/>
                    <a:pt x="80" y="104"/>
                  </a:cubicBezTo>
                  <a:cubicBezTo>
                    <a:pt x="82" y="102"/>
                    <a:pt x="77" y="100"/>
                    <a:pt x="76" y="99"/>
                  </a:cubicBezTo>
                  <a:cubicBezTo>
                    <a:pt x="75" y="99"/>
                    <a:pt x="73" y="98"/>
                    <a:pt x="72" y="98"/>
                  </a:cubicBezTo>
                  <a:cubicBezTo>
                    <a:pt x="71" y="98"/>
                    <a:pt x="72" y="100"/>
                    <a:pt x="73" y="100"/>
                  </a:cubicBezTo>
                  <a:cubicBezTo>
                    <a:pt x="74" y="100"/>
                    <a:pt x="72" y="100"/>
                    <a:pt x="73" y="100"/>
                  </a:cubicBezTo>
                  <a:close/>
                  <a:moveTo>
                    <a:pt x="52" y="96"/>
                  </a:moveTo>
                  <a:cubicBezTo>
                    <a:pt x="51" y="96"/>
                    <a:pt x="47" y="97"/>
                    <a:pt x="50" y="98"/>
                  </a:cubicBezTo>
                  <a:cubicBezTo>
                    <a:pt x="51" y="99"/>
                    <a:pt x="54" y="98"/>
                    <a:pt x="53" y="96"/>
                  </a:cubicBezTo>
                  <a:cubicBezTo>
                    <a:pt x="53" y="96"/>
                    <a:pt x="52" y="96"/>
                    <a:pt x="52" y="96"/>
                  </a:cubicBezTo>
                  <a:cubicBezTo>
                    <a:pt x="52" y="96"/>
                    <a:pt x="52" y="96"/>
                    <a:pt x="52" y="96"/>
                  </a:cubicBezTo>
                  <a:close/>
                </a:path>
              </a:pathLst>
            </a:custGeom>
            <a:grpFill/>
            <a:ln w="3175" cap="rnd">
              <a:solidFill>
                <a:srgbClr val="C8C9C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8" name="Freeform 53">
              <a:extLst>
                <a:ext uri="{FF2B5EF4-FFF2-40B4-BE49-F238E27FC236}">
                  <a16:creationId xmlns:a16="http://schemas.microsoft.com/office/drawing/2014/main" id="{D81F5F8E-FE26-CE17-CFA2-7FB101EC58C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3325" y="5233988"/>
              <a:ext cx="476250" cy="301625"/>
            </a:xfrm>
            <a:custGeom>
              <a:avLst/>
              <a:gdLst>
                <a:gd name="T0" fmla="*/ 112 w 125"/>
                <a:gd name="T1" fmla="*/ 10 h 79"/>
                <a:gd name="T2" fmla="*/ 106 w 125"/>
                <a:gd name="T3" fmla="*/ 7 h 79"/>
                <a:gd name="T4" fmla="*/ 100 w 125"/>
                <a:gd name="T5" fmla="*/ 5 h 79"/>
                <a:gd name="T6" fmla="*/ 83 w 125"/>
                <a:gd name="T7" fmla="*/ 4 h 79"/>
                <a:gd name="T8" fmla="*/ 70 w 125"/>
                <a:gd name="T9" fmla="*/ 10 h 79"/>
                <a:gd name="T10" fmla="*/ 58 w 125"/>
                <a:gd name="T11" fmla="*/ 14 h 79"/>
                <a:gd name="T12" fmla="*/ 44 w 125"/>
                <a:gd name="T13" fmla="*/ 12 h 79"/>
                <a:gd name="T14" fmla="*/ 30 w 125"/>
                <a:gd name="T15" fmla="*/ 11 h 79"/>
                <a:gd name="T16" fmla="*/ 11 w 125"/>
                <a:gd name="T17" fmla="*/ 6 h 79"/>
                <a:gd name="T18" fmla="*/ 11 w 125"/>
                <a:gd name="T19" fmla="*/ 2 h 79"/>
                <a:gd name="T20" fmla="*/ 6 w 125"/>
                <a:gd name="T21" fmla="*/ 4 h 79"/>
                <a:gd name="T22" fmla="*/ 3 w 125"/>
                <a:gd name="T23" fmla="*/ 16 h 79"/>
                <a:gd name="T24" fmla="*/ 8 w 125"/>
                <a:gd name="T25" fmla="*/ 23 h 79"/>
                <a:gd name="T26" fmla="*/ 13 w 125"/>
                <a:gd name="T27" fmla="*/ 28 h 79"/>
                <a:gd name="T28" fmla="*/ 9 w 125"/>
                <a:gd name="T29" fmla="*/ 34 h 79"/>
                <a:gd name="T30" fmla="*/ 3 w 125"/>
                <a:gd name="T31" fmla="*/ 38 h 79"/>
                <a:gd name="T32" fmla="*/ 2 w 125"/>
                <a:gd name="T33" fmla="*/ 45 h 79"/>
                <a:gd name="T34" fmla="*/ 0 w 125"/>
                <a:gd name="T35" fmla="*/ 51 h 79"/>
                <a:gd name="T36" fmla="*/ 11 w 125"/>
                <a:gd name="T37" fmla="*/ 62 h 79"/>
                <a:gd name="T38" fmla="*/ 11 w 125"/>
                <a:gd name="T39" fmla="*/ 77 h 79"/>
                <a:gd name="T40" fmla="*/ 22 w 125"/>
                <a:gd name="T41" fmla="*/ 74 h 79"/>
                <a:gd name="T42" fmla="*/ 34 w 125"/>
                <a:gd name="T43" fmla="*/ 72 h 79"/>
                <a:gd name="T44" fmla="*/ 38 w 125"/>
                <a:gd name="T45" fmla="*/ 71 h 79"/>
                <a:gd name="T46" fmla="*/ 41 w 125"/>
                <a:gd name="T47" fmla="*/ 71 h 79"/>
                <a:gd name="T48" fmla="*/ 44 w 125"/>
                <a:gd name="T49" fmla="*/ 73 h 79"/>
                <a:gd name="T50" fmla="*/ 57 w 125"/>
                <a:gd name="T51" fmla="*/ 79 h 79"/>
                <a:gd name="T52" fmla="*/ 69 w 125"/>
                <a:gd name="T53" fmla="*/ 76 h 79"/>
                <a:gd name="T54" fmla="*/ 73 w 125"/>
                <a:gd name="T55" fmla="*/ 68 h 79"/>
                <a:gd name="T56" fmla="*/ 81 w 125"/>
                <a:gd name="T57" fmla="*/ 64 h 79"/>
                <a:gd name="T58" fmla="*/ 93 w 125"/>
                <a:gd name="T59" fmla="*/ 57 h 79"/>
                <a:gd name="T60" fmla="*/ 97 w 125"/>
                <a:gd name="T61" fmla="*/ 57 h 79"/>
                <a:gd name="T62" fmla="*/ 104 w 125"/>
                <a:gd name="T63" fmla="*/ 61 h 79"/>
                <a:gd name="T64" fmla="*/ 106 w 125"/>
                <a:gd name="T65" fmla="*/ 61 h 79"/>
                <a:gd name="T66" fmla="*/ 108 w 125"/>
                <a:gd name="T67" fmla="*/ 54 h 79"/>
                <a:gd name="T68" fmla="*/ 101 w 125"/>
                <a:gd name="T69" fmla="*/ 48 h 79"/>
                <a:gd name="T70" fmla="*/ 105 w 125"/>
                <a:gd name="T71" fmla="*/ 42 h 79"/>
                <a:gd name="T72" fmla="*/ 109 w 125"/>
                <a:gd name="T73" fmla="*/ 32 h 79"/>
                <a:gd name="T74" fmla="*/ 119 w 125"/>
                <a:gd name="T75" fmla="*/ 22 h 79"/>
                <a:gd name="T76" fmla="*/ 116 w 125"/>
                <a:gd name="T77" fmla="*/ 12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25" h="79">
                  <a:moveTo>
                    <a:pt x="116" y="12"/>
                  </a:moveTo>
                  <a:cubicBezTo>
                    <a:pt x="114" y="12"/>
                    <a:pt x="113" y="12"/>
                    <a:pt x="112" y="10"/>
                  </a:cubicBezTo>
                  <a:cubicBezTo>
                    <a:pt x="110" y="8"/>
                    <a:pt x="111" y="6"/>
                    <a:pt x="108" y="6"/>
                  </a:cubicBezTo>
                  <a:cubicBezTo>
                    <a:pt x="107" y="6"/>
                    <a:pt x="107" y="7"/>
                    <a:pt x="106" y="7"/>
                  </a:cubicBezTo>
                  <a:cubicBezTo>
                    <a:pt x="105" y="6"/>
                    <a:pt x="104" y="5"/>
                    <a:pt x="104" y="5"/>
                  </a:cubicBezTo>
                  <a:cubicBezTo>
                    <a:pt x="103" y="5"/>
                    <a:pt x="101" y="5"/>
                    <a:pt x="100" y="5"/>
                  </a:cubicBezTo>
                  <a:cubicBezTo>
                    <a:pt x="99" y="5"/>
                    <a:pt x="98" y="4"/>
                    <a:pt x="97" y="3"/>
                  </a:cubicBezTo>
                  <a:cubicBezTo>
                    <a:pt x="93" y="0"/>
                    <a:pt x="88" y="2"/>
                    <a:pt x="83" y="4"/>
                  </a:cubicBezTo>
                  <a:cubicBezTo>
                    <a:pt x="81" y="4"/>
                    <a:pt x="78" y="5"/>
                    <a:pt x="76" y="6"/>
                  </a:cubicBezTo>
                  <a:cubicBezTo>
                    <a:pt x="75" y="7"/>
                    <a:pt x="72" y="9"/>
                    <a:pt x="70" y="10"/>
                  </a:cubicBezTo>
                  <a:cubicBezTo>
                    <a:pt x="69" y="12"/>
                    <a:pt x="68" y="13"/>
                    <a:pt x="66" y="14"/>
                  </a:cubicBezTo>
                  <a:cubicBezTo>
                    <a:pt x="63" y="14"/>
                    <a:pt x="61" y="15"/>
                    <a:pt x="58" y="14"/>
                  </a:cubicBezTo>
                  <a:cubicBezTo>
                    <a:pt x="55" y="13"/>
                    <a:pt x="54" y="12"/>
                    <a:pt x="51" y="13"/>
                  </a:cubicBezTo>
                  <a:cubicBezTo>
                    <a:pt x="48" y="13"/>
                    <a:pt x="47" y="12"/>
                    <a:pt x="44" y="12"/>
                  </a:cubicBezTo>
                  <a:cubicBezTo>
                    <a:pt x="42" y="11"/>
                    <a:pt x="40" y="12"/>
                    <a:pt x="38" y="12"/>
                  </a:cubicBezTo>
                  <a:cubicBezTo>
                    <a:pt x="35" y="12"/>
                    <a:pt x="32" y="11"/>
                    <a:pt x="30" y="11"/>
                  </a:cubicBezTo>
                  <a:cubicBezTo>
                    <a:pt x="25" y="10"/>
                    <a:pt x="21" y="8"/>
                    <a:pt x="17" y="9"/>
                  </a:cubicBezTo>
                  <a:cubicBezTo>
                    <a:pt x="15" y="10"/>
                    <a:pt x="8" y="10"/>
                    <a:pt x="11" y="6"/>
                  </a:cubicBezTo>
                  <a:cubicBezTo>
                    <a:pt x="12" y="5"/>
                    <a:pt x="16" y="5"/>
                    <a:pt x="14" y="3"/>
                  </a:cubicBezTo>
                  <a:cubicBezTo>
                    <a:pt x="13" y="2"/>
                    <a:pt x="12" y="2"/>
                    <a:pt x="11" y="2"/>
                  </a:cubicBezTo>
                  <a:cubicBezTo>
                    <a:pt x="9" y="1"/>
                    <a:pt x="9" y="0"/>
                    <a:pt x="7" y="0"/>
                  </a:cubicBezTo>
                  <a:cubicBezTo>
                    <a:pt x="6" y="1"/>
                    <a:pt x="6" y="2"/>
                    <a:pt x="6" y="4"/>
                  </a:cubicBezTo>
                  <a:cubicBezTo>
                    <a:pt x="5" y="5"/>
                    <a:pt x="3" y="5"/>
                    <a:pt x="3" y="6"/>
                  </a:cubicBezTo>
                  <a:cubicBezTo>
                    <a:pt x="0" y="9"/>
                    <a:pt x="2" y="13"/>
                    <a:pt x="3" y="16"/>
                  </a:cubicBezTo>
                  <a:cubicBezTo>
                    <a:pt x="4" y="17"/>
                    <a:pt x="4" y="19"/>
                    <a:pt x="4" y="20"/>
                  </a:cubicBezTo>
                  <a:cubicBezTo>
                    <a:pt x="5" y="21"/>
                    <a:pt x="7" y="22"/>
                    <a:pt x="8" y="23"/>
                  </a:cubicBezTo>
                  <a:cubicBezTo>
                    <a:pt x="9" y="24"/>
                    <a:pt x="10" y="24"/>
                    <a:pt x="11" y="26"/>
                  </a:cubicBezTo>
                  <a:cubicBezTo>
                    <a:pt x="11" y="27"/>
                    <a:pt x="13" y="27"/>
                    <a:pt x="13" y="28"/>
                  </a:cubicBezTo>
                  <a:cubicBezTo>
                    <a:pt x="14" y="30"/>
                    <a:pt x="13" y="31"/>
                    <a:pt x="12" y="32"/>
                  </a:cubicBezTo>
                  <a:cubicBezTo>
                    <a:pt x="10" y="33"/>
                    <a:pt x="10" y="33"/>
                    <a:pt x="9" y="34"/>
                  </a:cubicBezTo>
                  <a:cubicBezTo>
                    <a:pt x="8" y="36"/>
                    <a:pt x="8" y="36"/>
                    <a:pt x="6" y="36"/>
                  </a:cubicBezTo>
                  <a:cubicBezTo>
                    <a:pt x="5" y="36"/>
                    <a:pt x="3" y="36"/>
                    <a:pt x="3" y="38"/>
                  </a:cubicBezTo>
                  <a:cubicBezTo>
                    <a:pt x="2" y="39"/>
                    <a:pt x="3" y="40"/>
                    <a:pt x="3" y="41"/>
                  </a:cubicBezTo>
                  <a:cubicBezTo>
                    <a:pt x="2" y="42"/>
                    <a:pt x="2" y="43"/>
                    <a:pt x="2" y="45"/>
                  </a:cubicBezTo>
                  <a:cubicBezTo>
                    <a:pt x="3" y="46"/>
                    <a:pt x="4" y="46"/>
                    <a:pt x="4" y="48"/>
                  </a:cubicBezTo>
                  <a:cubicBezTo>
                    <a:pt x="4" y="50"/>
                    <a:pt x="2" y="51"/>
                    <a:pt x="0" y="51"/>
                  </a:cubicBezTo>
                  <a:cubicBezTo>
                    <a:pt x="3" y="53"/>
                    <a:pt x="4" y="55"/>
                    <a:pt x="6" y="57"/>
                  </a:cubicBezTo>
                  <a:cubicBezTo>
                    <a:pt x="10" y="58"/>
                    <a:pt x="10" y="58"/>
                    <a:pt x="11" y="62"/>
                  </a:cubicBezTo>
                  <a:cubicBezTo>
                    <a:pt x="11" y="64"/>
                    <a:pt x="14" y="66"/>
                    <a:pt x="13" y="69"/>
                  </a:cubicBezTo>
                  <a:cubicBezTo>
                    <a:pt x="12" y="72"/>
                    <a:pt x="12" y="74"/>
                    <a:pt x="11" y="77"/>
                  </a:cubicBezTo>
                  <a:cubicBezTo>
                    <a:pt x="13" y="77"/>
                    <a:pt x="15" y="77"/>
                    <a:pt x="17" y="76"/>
                  </a:cubicBezTo>
                  <a:cubicBezTo>
                    <a:pt x="19" y="75"/>
                    <a:pt x="20" y="74"/>
                    <a:pt x="22" y="74"/>
                  </a:cubicBezTo>
                  <a:cubicBezTo>
                    <a:pt x="24" y="74"/>
                    <a:pt x="26" y="76"/>
                    <a:pt x="28" y="75"/>
                  </a:cubicBezTo>
                  <a:cubicBezTo>
                    <a:pt x="30" y="74"/>
                    <a:pt x="32" y="72"/>
                    <a:pt x="34" y="72"/>
                  </a:cubicBezTo>
                  <a:cubicBezTo>
                    <a:pt x="35" y="72"/>
                    <a:pt x="36" y="72"/>
                    <a:pt x="37" y="71"/>
                  </a:cubicBezTo>
                  <a:cubicBezTo>
                    <a:pt x="38" y="71"/>
                    <a:pt x="37" y="70"/>
                    <a:pt x="38" y="71"/>
                  </a:cubicBezTo>
                  <a:cubicBezTo>
                    <a:pt x="39" y="71"/>
                    <a:pt x="39" y="71"/>
                    <a:pt x="39" y="71"/>
                  </a:cubicBezTo>
                  <a:cubicBezTo>
                    <a:pt x="40" y="72"/>
                    <a:pt x="41" y="71"/>
                    <a:pt x="41" y="71"/>
                  </a:cubicBezTo>
                  <a:cubicBezTo>
                    <a:pt x="42" y="71"/>
                    <a:pt x="42" y="70"/>
                    <a:pt x="43" y="71"/>
                  </a:cubicBezTo>
                  <a:cubicBezTo>
                    <a:pt x="44" y="71"/>
                    <a:pt x="44" y="72"/>
                    <a:pt x="44" y="73"/>
                  </a:cubicBezTo>
                  <a:cubicBezTo>
                    <a:pt x="45" y="75"/>
                    <a:pt x="46" y="75"/>
                    <a:pt x="49" y="76"/>
                  </a:cubicBezTo>
                  <a:cubicBezTo>
                    <a:pt x="51" y="73"/>
                    <a:pt x="55" y="78"/>
                    <a:pt x="57" y="79"/>
                  </a:cubicBezTo>
                  <a:cubicBezTo>
                    <a:pt x="59" y="79"/>
                    <a:pt x="61" y="78"/>
                    <a:pt x="63" y="78"/>
                  </a:cubicBezTo>
                  <a:cubicBezTo>
                    <a:pt x="65" y="77"/>
                    <a:pt x="67" y="76"/>
                    <a:pt x="69" y="76"/>
                  </a:cubicBezTo>
                  <a:cubicBezTo>
                    <a:pt x="73" y="77"/>
                    <a:pt x="77" y="75"/>
                    <a:pt x="76" y="71"/>
                  </a:cubicBezTo>
                  <a:cubicBezTo>
                    <a:pt x="75" y="70"/>
                    <a:pt x="73" y="69"/>
                    <a:pt x="73" y="68"/>
                  </a:cubicBezTo>
                  <a:cubicBezTo>
                    <a:pt x="73" y="65"/>
                    <a:pt x="77" y="66"/>
                    <a:pt x="78" y="67"/>
                  </a:cubicBezTo>
                  <a:cubicBezTo>
                    <a:pt x="78" y="64"/>
                    <a:pt x="80" y="65"/>
                    <a:pt x="81" y="64"/>
                  </a:cubicBezTo>
                  <a:cubicBezTo>
                    <a:pt x="83" y="64"/>
                    <a:pt x="83" y="63"/>
                    <a:pt x="84" y="62"/>
                  </a:cubicBezTo>
                  <a:cubicBezTo>
                    <a:pt x="86" y="58"/>
                    <a:pt x="92" y="62"/>
                    <a:pt x="93" y="57"/>
                  </a:cubicBezTo>
                  <a:cubicBezTo>
                    <a:pt x="94" y="57"/>
                    <a:pt x="94" y="58"/>
                    <a:pt x="95" y="58"/>
                  </a:cubicBezTo>
                  <a:cubicBezTo>
                    <a:pt x="96" y="58"/>
                    <a:pt x="97" y="57"/>
                    <a:pt x="97" y="57"/>
                  </a:cubicBezTo>
                  <a:cubicBezTo>
                    <a:pt x="99" y="57"/>
                    <a:pt x="100" y="60"/>
                    <a:pt x="101" y="61"/>
                  </a:cubicBezTo>
                  <a:cubicBezTo>
                    <a:pt x="102" y="61"/>
                    <a:pt x="102" y="62"/>
                    <a:pt x="104" y="61"/>
                  </a:cubicBezTo>
                  <a:cubicBezTo>
                    <a:pt x="104" y="61"/>
                    <a:pt x="104" y="61"/>
                    <a:pt x="105" y="60"/>
                  </a:cubicBezTo>
                  <a:cubicBezTo>
                    <a:pt x="105" y="60"/>
                    <a:pt x="106" y="60"/>
                    <a:pt x="106" y="61"/>
                  </a:cubicBezTo>
                  <a:cubicBezTo>
                    <a:pt x="108" y="60"/>
                    <a:pt x="109" y="59"/>
                    <a:pt x="111" y="59"/>
                  </a:cubicBezTo>
                  <a:cubicBezTo>
                    <a:pt x="110" y="57"/>
                    <a:pt x="109" y="56"/>
                    <a:pt x="108" y="54"/>
                  </a:cubicBezTo>
                  <a:cubicBezTo>
                    <a:pt x="107" y="52"/>
                    <a:pt x="106" y="50"/>
                    <a:pt x="105" y="49"/>
                  </a:cubicBezTo>
                  <a:cubicBezTo>
                    <a:pt x="104" y="48"/>
                    <a:pt x="102" y="49"/>
                    <a:pt x="101" y="48"/>
                  </a:cubicBezTo>
                  <a:cubicBezTo>
                    <a:pt x="99" y="47"/>
                    <a:pt x="101" y="45"/>
                    <a:pt x="103" y="45"/>
                  </a:cubicBezTo>
                  <a:cubicBezTo>
                    <a:pt x="103" y="44"/>
                    <a:pt x="105" y="43"/>
                    <a:pt x="105" y="42"/>
                  </a:cubicBezTo>
                  <a:cubicBezTo>
                    <a:pt x="106" y="41"/>
                    <a:pt x="108" y="40"/>
                    <a:pt x="108" y="39"/>
                  </a:cubicBezTo>
                  <a:cubicBezTo>
                    <a:pt x="109" y="37"/>
                    <a:pt x="109" y="34"/>
                    <a:pt x="109" y="32"/>
                  </a:cubicBezTo>
                  <a:cubicBezTo>
                    <a:pt x="110" y="30"/>
                    <a:pt x="110" y="28"/>
                    <a:pt x="111" y="26"/>
                  </a:cubicBezTo>
                  <a:cubicBezTo>
                    <a:pt x="113" y="23"/>
                    <a:pt x="115" y="22"/>
                    <a:pt x="119" y="22"/>
                  </a:cubicBezTo>
                  <a:cubicBezTo>
                    <a:pt x="125" y="22"/>
                    <a:pt x="122" y="16"/>
                    <a:pt x="122" y="13"/>
                  </a:cubicBezTo>
                  <a:cubicBezTo>
                    <a:pt x="120" y="13"/>
                    <a:pt x="118" y="13"/>
                    <a:pt x="116" y="12"/>
                  </a:cubicBezTo>
                  <a:close/>
                </a:path>
              </a:pathLst>
            </a:custGeom>
            <a:grpFill/>
            <a:ln w="3175" cap="rnd">
              <a:solidFill>
                <a:srgbClr val="C8C9C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9" name="Freeform 55">
              <a:extLst>
                <a:ext uri="{FF2B5EF4-FFF2-40B4-BE49-F238E27FC236}">
                  <a16:creationId xmlns:a16="http://schemas.microsoft.com/office/drawing/2014/main" id="{7640BA06-D0E9-D87B-BDA9-3232B3C9506B}"/>
                </a:ext>
              </a:extLst>
            </p:cNvPr>
            <p:cNvSpPr>
              <a:spLocks/>
            </p:cNvSpPr>
            <p:nvPr/>
          </p:nvSpPr>
          <p:spPr bwMode="auto">
            <a:xfrm>
              <a:off x="8620125" y="4422775"/>
              <a:ext cx="285750" cy="236537"/>
            </a:xfrm>
            <a:custGeom>
              <a:avLst/>
              <a:gdLst>
                <a:gd name="T0" fmla="*/ 17 w 75"/>
                <a:gd name="T1" fmla="*/ 8 h 62"/>
                <a:gd name="T2" fmla="*/ 23 w 75"/>
                <a:gd name="T3" fmla="*/ 7 h 62"/>
                <a:gd name="T4" fmla="*/ 32 w 75"/>
                <a:gd name="T5" fmla="*/ 7 h 62"/>
                <a:gd name="T6" fmla="*/ 35 w 75"/>
                <a:gd name="T7" fmla="*/ 6 h 62"/>
                <a:gd name="T8" fmla="*/ 37 w 75"/>
                <a:gd name="T9" fmla="*/ 4 h 62"/>
                <a:gd name="T10" fmla="*/ 41 w 75"/>
                <a:gd name="T11" fmla="*/ 3 h 62"/>
                <a:gd name="T12" fmla="*/ 46 w 75"/>
                <a:gd name="T13" fmla="*/ 3 h 62"/>
                <a:gd name="T14" fmla="*/ 50 w 75"/>
                <a:gd name="T15" fmla="*/ 4 h 62"/>
                <a:gd name="T16" fmla="*/ 56 w 75"/>
                <a:gd name="T17" fmla="*/ 8 h 62"/>
                <a:gd name="T18" fmla="*/ 59 w 75"/>
                <a:gd name="T19" fmla="*/ 8 h 62"/>
                <a:gd name="T20" fmla="*/ 63 w 75"/>
                <a:gd name="T21" fmla="*/ 16 h 62"/>
                <a:gd name="T22" fmla="*/ 61 w 75"/>
                <a:gd name="T23" fmla="*/ 21 h 62"/>
                <a:gd name="T24" fmla="*/ 70 w 75"/>
                <a:gd name="T25" fmla="*/ 25 h 62"/>
                <a:gd name="T26" fmla="*/ 75 w 75"/>
                <a:gd name="T27" fmla="*/ 35 h 62"/>
                <a:gd name="T28" fmla="*/ 70 w 75"/>
                <a:gd name="T29" fmla="*/ 42 h 62"/>
                <a:gd name="T30" fmla="*/ 63 w 75"/>
                <a:gd name="T31" fmla="*/ 50 h 62"/>
                <a:gd name="T32" fmla="*/ 64 w 75"/>
                <a:gd name="T33" fmla="*/ 61 h 62"/>
                <a:gd name="T34" fmla="*/ 57 w 75"/>
                <a:gd name="T35" fmla="*/ 59 h 62"/>
                <a:gd name="T36" fmla="*/ 54 w 75"/>
                <a:gd name="T37" fmla="*/ 56 h 62"/>
                <a:gd name="T38" fmla="*/ 49 w 75"/>
                <a:gd name="T39" fmla="*/ 53 h 62"/>
                <a:gd name="T40" fmla="*/ 46 w 75"/>
                <a:gd name="T41" fmla="*/ 53 h 62"/>
                <a:gd name="T42" fmla="*/ 44 w 75"/>
                <a:gd name="T43" fmla="*/ 47 h 62"/>
                <a:gd name="T44" fmla="*/ 41 w 75"/>
                <a:gd name="T45" fmla="*/ 47 h 62"/>
                <a:gd name="T46" fmla="*/ 32 w 75"/>
                <a:gd name="T47" fmla="*/ 48 h 62"/>
                <a:gd name="T48" fmla="*/ 32 w 75"/>
                <a:gd name="T49" fmla="*/ 43 h 62"/>
                <a:gd name="T50" fmla="*/ 33 w 75"/>
                <a:gd name="T51" fmla="*/ 39 h 62"/>
                <a:gd name="T52" fmla="*/ 24 w 75"/>
                <a:gd name="T53" fmla="*/ 38 h 62"/>
                <a:gd name="T54" fmla="*/ 15 w 75"/>
                <a:gd name="T55" fmla="*/ 30 h 62"/>
                <a:gd name="T56" fmla="*/ 9 w 75"/>
                <a:gd name="T57" fmla="*/ 24 h 62"/>
                <a:gd name="T58" fmla="*/ 4 w 75"/>
                <a:gd name="T59" fmla="*/ 23 h 62"/>
                <a:gd name="T60" fmla="*/ 1 w 75"/>
                <a:gd name="T61" fmla="*/ 16 h 62"/>
                <a:gd name="T62" fmla="*/ 5 w 75"/>
                <a:gd name="T63" fmla="*/ 11 h 62"/>
                <a:gd name="T64" fmla="*/ 16 w 75"/>
                <a:gd name="T65" fmla="*/ 4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5" h="62">
                  <a:moveTo>
                    <a:pt x="16" y="4"/>
                  </a:moveTo>
                  <a:cubicBezTo>
                    <a:pt x="16" y="5"/>
                    <a:pt x="16" y="7"/>
                    <a:pt x="17" y="8"/>
                  </a:cubicBezTo>
                  <a:cubicBezTo>
                    <a:pt x="18" y="9"/>
                    <a:pt x="19" y="8"/>
                    <a:pt x="20" y="8"/>
                  </a:cubicBezTo>
                  <a:cubicBezTo>
                    <a:pt x="21" y="7"/>
                    <a:pt x="21" y="7"/>
                    <a:pt x="23" y="7"/>
                  </a:cubicBezTo>
                  <a:cubicBezTo>
                    <a:pt x="24" y="7"/>
                    <a:pt x="24" y="8"/>
                    <a:pt x="25" y="9"/>
                  </a:cubicBezTo>
                  <a:cubicBezTo>
                    <a:pt x="27" y="10"/>
                    <a:pt x="30" y="9"/>
                    <a:pt x="32" y="7"/>
                  </a:cubicBezTo>
                  <a:cubicBezTo>
                    <a:pt x="32" y="7"/>
                    <a:pt x="33" y="5"/>
                    <a:pt x="34" y="5"/>
                  </a:cubicBezTo>
                  <a:cubicBezTo>
                    <a:pt x="35" y="5"/>
                    <a:pt x="34" y="6"/>
                    <a:pt x="35" y="6"/>
                  </a:cubicBezTo>
                  <a:cubicBezTo>
                    <a:pt x="35" y="6"/>
                    <a:pt x="36" y="5"/>
                    <a:pt x="36" y="5"/>
                  </a:cubicBezTo>
                  <a:cubicBezTo>
                    <a:pt x="36" y="4"/>
                    <a:pt x="37" y="4"/>
                    <a:pt x="37" y="4"/>
                  </a:cubicBezTo>
                  <a:cubicBezTo>
                    <a:pt x="37" y="3"/>
                    <a:pt x="37" y="0"/>
                    <a:pt x="39" y="1"/>
                  </a:cubicBezTo>
                  <a:cubicBezTo>
                    <a:pt x="40" y="1"/>
                    <a:pt x="39" y="3"/>
                    <a:pt x="41" y="3"/>
                  </a:cubicBezTo>
                  <a:cubicBezTo>
                    <a:pt x="42" y="3"/>
                    <a:pt x="43" y="1"/>
                    <a:pt x="45" y="0"/>
                  </a:cubicBezTo>
                  <a:cubicBezTo>
                    <a:pt x="46" y="1"/>
                    <a:pt x="44" y="3"/>
                    <a:pt x="46" y="3"/>
                  </a:cubicBezTo>
                  <a:cubicBezTo>
                    <a:pt x="48" y="4"/>
                    <a:pt x="48" y="2"/>
                    <a:pt x="49" y="1"/>
                  </a:cubicBezTo>
                  <a:cubicBezTo>
                    <a:pt x="50" y="2"/>
                    <a:pt x="49" y="3"/>
                    <a:pt x="50" y="4"/>
                  </a:cubicBezTo>
                  <a:cubicBezTo>
                    <a:pt x="50" y="5"/>
                    <a:pt x="51" y="5"/>
                    <a:pt x="52" y="6"/>
                  </a:cubicBezTo>
                  <a:cubicBezTo>
                    <a:pt x="53" y="7"/>
                    <a:pt x="53" y="8"/>
                    <a:pt x="56" y="8"/>
                  </a:cubicBezTo>
                  <a:cubicBezTo>
                    <a:pt x="57" y="8"/>
                    <a:pt x="57" y="7"/>
                    <a:pt x="58" y="7"/>
                  </a:cubicBezTo>
                  <a:cubicBezTo>
                    <a:pt x="59" y="7"/>
                    <a:pt x="59" y="8"/>
                    <a:pt x="59" y="8"/>
                  </a:cubicBezTo>
                  <a:cubicBezTo>
                    <a:pt x="61" y="9"/>
                    <a:pt x="63" y="9"/>
                    <a:pt x="64" y="11"/>
                  </a:cubicBezTo>
                  <a:cubicBezTo>
                    <a:pt x="66" y="12"/>
                    <a:pt x="64" y="14"/>
                    <a:pt x="63" y="16"/>
                  </a:cubicBezTo>
                  <a:cubicBezTo>
                    <a:pt x="63" y="17"/>
                    <a:pt x="63" y="18"/>
                    <a:pt x="63" y="19"/>
                  </a:cubicBezTo>
                  <a:cubicBezTo>
                    <a:pt x="62" y="19"/>
                    <a:pt x="61" y="20"/>
                    <a:pt x="61" y="21"/>
                  </a:cubicBezTo>
                  <a:cubicBezTo>
                    <a:pt x="62" y="23"/>
                    <a:pt x="64" y="24"/>
                    <a:pt x="65" y="24"/>
                  </a:cubicBezTo>
                  <a:cubicBezTo>
                    <a:pt x="68" y="24"/>
                    <a:pt x="68" y="24"/>
                    <a:pt x="70" y="25"/>
                  </a:cubicBezTo>
                  <a:cubicBezTo>
                    <a:pt x="72" y="27"/>
                    <a:pt x="71" y="28"/>
                    <a:pt x="72" y="30"/>
                  </a:cubicBezTo>
                  <a:cubicBezTo>
                    <a:pt x="73" y="32"/>
                    <a:pt x="75" y="33"/>
                    <a:pt x="75" y="35"/>
                  </a:cubicBezTo>
                  <a:cubicBezTo>
                    <a:pt x="75" y="37"/>
                    <a:pt x="74" y="37"/>
                    <a:pt x="73" y="38"/>
                  </a:cubicBezTo>
                  <a:cubicBezTo>
                    <a:pt x="72" y="39"/>
                    <a:pt x="72" y="41"/>
                    <a:pt x="70" y="42"/>
                  </a:cubicBezTo>
                  <a:cubicBezTo>
                    <a:pt x="68" y="43"/>
                    <a:pt x="67" y="42"/>
                    <a:pt x="66" y="45"/>
                  </a:cubicBezTo>
                  <a:cubicBezTo>
                    <a:pt x="65" y="46"/>
                    <a:pt x="63" y="48"/>
                    <a:pt x="63" y="50"/>
                  </a:cubicBezTo>
                  <a:cubicBezTo>
                    <a:pt x="63" y="52"/>
                    <a:pt x="64" y="53"/>
                    <a:pt x="65" y="55"/>
                  </a:cubicBezTo>
                  <a:cubicBezTo>
                    <a:pt x="66" y="57"/>
                    <a:pt x="66" y="59"/>
                    <a:pt x="64" y="61"/>
                  </a:cubicBezTo>
                  <a:cubicBezTo>
                    <a:pt x="63" y="61"/>
                    <a:pt x="59" y="60"/>
                    <a:pt x="59" y="62"/>
                  </a:cubicBezTo>
                  <a:cubicBezTo>
                    <a:pt x="57" y="62"/>
                    <a:pt x="58" y="60"/>
                    <a:pt x="57" y="59"/>
                  </a:cubicBezTo>
                  <a:cubicBezTo>
                    <a:pt x="56" y="58"/>
                    <a:pt x="55" y="58"/>
                    <a:pt x="54" y="58"/>
                  </a:cubicBezTo>
                  <a:cubicBezTo>
                    <a:pt x="54" y="57"/>
                    <a:pt x="54" y="57"/>
                    <a:pt x="54" y="56"/>
                  </a:cubicBezTo>
                  <a:cubicBezTo>
                    <a:pt x="53" y="56"/>
                    <a:pt x="52" y="56"/>
                    <a:pt x="52" y="56"/>
                  </a:cubicBezTo>
                  <a:cubicBezTo>
                    <a:pt x="51" y="55"/>
                    <a:pt x="50" y="54"/>
                    <a:pt x="49" y="53"/>
                  </a:cubicBezTo>
                  <a:cubicBezTo>
                    <a:pt x="48" y="53"/>
                    <a:pt x="48" y="53"/>
                    <a:pt x="47" y="53"/>
                  </a:cubicBezTo>
                  <a:cubicBezTo>
                    <a:pt x="47" y="52"/>
                    <a:pt x="46" y="53"/>
                    <a:pt x="46" y="53"/>
                  </a:cubicBezTo>
                  <a:cubicBezTo>
                    <a:pt x="44" y="52"/>
                    <a:pt x="46" y="50"/>
                    <a:pt x="46" y="49"/>
                  </a:cubicBezTo>
                  <a:cubicBezTo>
                    <a:pt x="46" y="48"/>
                    <a:pt x="44" y="48"/>
                    <a:pt x="44" y="47"/>
                  </a:cubicBezTo>
                  <a:cubicBezTo>
                    <a:pt x="44" y="47"/>
                    <a:pt x="46" y="43"/>
                    <a:pt x="47" y="43"/>
                  </a:cubicBezTo>
                  <a:cubicBezTo>
                    <a:pt x="43" y="39"/>
                    <a:pt x="43" y="48"/>
                    <a:pt x="41" y="47"/>
                  </a:cubicBezTo>
                  <a:cubicBezTo>
                    <a:pt x="40" y="49"/>
                    <a:pt x="37" y="49"/>
                    <a:pt x="36" y="48"/>
                  </a:cubicBezTo>
                  <a:cubicBezTo>
                    <a:pt x="35" y="48"/>
                    <a:pt x="32" y="48"/>
                    <a:pt x="32" y="48"/>
                  </a:cubicBezTo>
                  <a:cubicBezTo>
                    <a:pt x="31" y="46"/>
                    <a:pt x="32" y="46"/>
                    <a:pt x="33" y="45"/>
                  </a:cubicBezTo>
                  <a:cubicBezTo>
                    <a:pt x="33" y="44"/>
                    <a:pt x="32" y="44"/>
                    <a:pt x="32" y="43"/>
                  </a:cubicBezTo>
                  <a:cubicBezTo>
                    <a:pt x="32" y="42"/>
                    <a:pt x="32" y="42"/>
                    <a:pt x="33" y="40"/>
                  </a:cubicBezTo>
                  <a:cubicBezTo>
                    <a:pt x="33" y="39"/>
                    <a:pt x="33" y="40"/>
                    <a:pt x="33" y="39"/>
                  </a:cubicBezTo>
                  <a:cubicBezTo>
                    <a:pt x="32" y="38"/>
                    <a:pt x="30" y="37"/>
                    <a:pt x="29" y="36"/>
                  </a:cubicBezTo>
                  <a:cubicBezTo>
                    <a:pt x="29" y="37"/>
                    <a:pt x="24" y="38"/>
                    <a:pt x="24" y="38"/>
                  </a:cubicBezTo>
                  <a:cubicBezTo>
                    <a:pt x="21" y="37"/>
                    <a:pt x="23" y="33"/>
                    <a:pt x="21" y="32"/>
                  </a:cubicBezTo>
                  <a:cubicBezTo>
                    <a:pt x="19" y="31"/>
                    <a:pt x="16" y="32"/>
                    <a:pt x="15" y="30"/>
                  </a:cubicBezTo>
                  <a:cubicBezTo>
                    <a:pt x="14" y="29"/>
                    <a:pt x="14" y="26"/>
                    <a:pt x="13" y="24"/>
                  </a:cubicBezTo>
                  <a:cubicBezTo>
                    <a:pt x="12" y="22"/>
                    <a:pt x="11" y="23"/>
                    <a:pt x="9" y="24"/>
                  </a:cubicBezTo>
                  <a:cubicBezTo>
                    <a:pt x="8" y="24"/>
                    <a:pt x="8" y="25"/>
                    <a:pt x="6" y="25"/>
                  </a:cubicBezTo>
                  <a:cubicBezTo>
                    <a:pt x="5" y="25"/>
                    <a:pt x="5" y="23"/>
                    <a:pt x="4" y="23"/>
                  </a:cubicBezTo>
                  <a:cubicBezTo>
                    <a:pt x="3" y="21"/>
                    <a:pt x="1" y="22"/>
                    <a:pt x="1" y="19"/>
                  </a:cubicBezTo>
                  <a:cubicBezTo>
                    <a:pt x="1" y="18"/>
                    <a:pt x="2" y="17"/>
                    <a:pt x="1" y="16"/>
                  </a:cubicBezTo>
                  <a:cubicBezTo>
                    <a:pt x="1" y="15"/>
                    <a:pt x="0" y="15"/>
                    <a:pt x="0" y="13"/>
                  </a:cubicBezTo>
                  <a:cubicBezTo>
                    <a:pt x="1" y="12"/>
                    <a:pt x="3" y="12"/>
                    <a:pt x="5" y="11"/>
                  </a:cubicBezTo>
                  <a:cubicBezTo>
                    <a:pt x="6" y="9"/>
                    <a:pt x="8" y="8"/>
                    <a:pt x="9" y="7"/>
                  </a:cubicBezTo>
                  <a:cubicBezTo>
                    <a:pt x="10" y="7"/>
                    <a:pt x="15" y="3"/>
                    <a:pt x="16" y="4"/>
                  </a:cubicBezTo>
                </a:path>
              </a:pathLst>
            </a:custGeom>
            <a:grpFill/>
            <a:ln w="3175" cap="rnd">
              <a:solidFill>
                <a:srgbClr val="C8C9C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0" name="Freeform 56">
              <a:extLst>
                <a:ext uri="{FF2B5EF4-FFF2-40B4-BE49-F238E27FC236}">
                  <a16:creationId xmlns:a16="http://schemas.microsoft.com/office/drawing/2014/main" id="{09FEAB01-B109-7767-08E9-75C98DEC0FD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42538" y="3838575"/>
              <a:ext cx="728663" cy="614362"/>
            </a:xfrm>
            <a:custGeom>
              <a:avLst/>
              <a:gdLst>
                <a:gd name="T0" fmla="*/ 24 w 191"/>
                <a:gd name="T1" fmla="*/ 146 h 161"/>
                <a:gd name="T2" fmla="*/ 42 w 191"/>
                <a:gd name="T3" fmla="*/ 139 h 161"/>
                <a:gd name="T4" fmla="*/ 67 w 191"/>
                <a:gd name="T5" fmla="*/ 143 h 161"/>
                <a:gd name="T6" fmla="*/ 78 w 191"/>
                <a:gd name="T7" fmla="*/ 145 h 161"/>
                <a:gd name="T8" fmla="*/ 88 w 191"/>
                <a:gd name="T9" fmla="*/ 149 h 161"/>
                <a:gd name="T10" fmla="*/ 95 w 191"/>
                <a:gd name="T11" fmla="*/ 150 h 161"/>
                <a:gd name="T12" fmla="*/ 106 w 191"/>
                <a:gd name="T13" fmla="*/ 151 h 161"/>
                <a:gd name="T14" fmla="*/ 115 w 191"/>
                <a:gd name="T15" fmla="*/ 151 h 161"/>
                <a:gd name="T16" fmla="*/ 126 w 191"/>
                <a:gd name="T17" fmla="*/ 156 h 161"/>
                <a:gd name="T18" fmla="*/ 137 w 191"/>
                <a:gd name="T19" fmla="*/ 154 h 161"/>
                <a:gd name="T20" fmla="*/ 147 w 191"/>
                <a:gd name="T21" fmla="*/ 150 h 161"/>
                <a:gd name="T22" fmla="*/ 158 w 191"/>
                <a:gd name="T23" fmla="*/ 135 h 161"/>
                <a:gd name="T24" fmla="*/ 171 w 191"/>
                <a:gd name="T25" fmla="*/ 135 h 161"/>
                <a:gd name="T26" fmla="*/ 168 w 191"/>
                <a:gd name="T27" fmla="*/ 122 h 161"/>
                <a:gd name="T28" fmla="*/ 167 w 191"/>
                <a:gd name="T29" fmla="*/ 114 h 161"/>
                <a:gd name="T30" fmla="*/ 164 w 191"/>
                <a:gd name="T31" fmla="*/ 102 h 161"/>
                <a:gd name="T32" fmla="*/ 174 w 191"/>
                <a:gd name="T33" fmla="*/ 102 h 161"/>
                <a:gd name="T34" fmla="*/ 189 w 191"/>
                <a:gd name="T35" fmla="*/ 95 h 161"/>
                <a:gd name="T36" fmla="*/ 185 w 191"/>
                <a:gd name="T37" fmla="*/ 83 h 161"/>
                <a:gd name="T38" fmla="*/ 174 w 191"/>
                <a:gd name="T39" fmla="*/ 80 h 161"/>
                <a:gd name="T40" fmla="*/ 164 w 191"/>
                <a:gd name="T41" fmla="*/ 64 h 161"/>
                <a:gd name="T42" fmla="*/ 160 w 191"/>
                <a:gd name="T43" fmla="*/ 52 h 161"/>
                <a:gd name="T44" fmla="*/ 152 w 191"/>
                <a:gd name="T45" fmla="*/ 45 h 161"/>
                <a:gd name="T46" fmla="*/ 157 w 191"/>
                <a:gd name="T47" fmla="*/ 37 h 161"/>
                <a:gd name="T48" fmla="*/ 153 w 191"/>
                <a:gd name="T49" fmla="*/ 29 h 161"/>
                <a:gd name="T50" fmla="*/ 155 w 191"/>
                <a:gd name="T51" fmla="*/ 21 h 161"/>
                <a:gd name="T52" fmla="*/ 149 w 191"/>
                <a:gd name="T53" fmla="*/ 16 h 161"/>
                <a:gd name="T54" fmla="*/ 132 w 191"/>
                <a:gd name="T55" fmla="*/ 12 h 161"/>
                <a:gd name="T56" fmla="*/ 126 w 191"/>
                <a:gd name="T57" fmla="*/ 6 h 161"/>
                <a:gd name="T58" fmla="*/ 110 w 191"/>
                <a:gd name="T59" fmla="*/ 2 h 161"/>
                <a:gd name="T60" fmla="*/ 95 w 191"/>
                <a:gd name="T61" fmla="*/ 3 h 161"/>
                <a:gd name="T62" fmla="*/ 85 w 191"/>
                <a:gd name="T63" fmla="*/ 10 h 161"/>
                <a:gd name="T64" fmla="*/ 71 w 191"/>
                <a:gd name="T65" fmla="*/ 16 h 161"/>
                <a:gd name="T66" fmla="*/ 72 w 191"/>
                <a:gd name="T67" fmla="*/ 31 h 161"/>
                <a:gd name="T68" fmla="*/ 63 w 191"/>
                <a:gd name="T69" fmla="*/ 37 h 161"/>
                <a:gd name="T70" fmla="*/ 54 w 191"/>
                <a:gd name="T71" fmla="*/ 49 h 161"/>
                <a:gd name="T72" fmla="*/ 54 w 191"/>
                <a:gd name="T73" fmla="*/ 64 h 161"/>
                <a:gd name="T74" fmla="*/ 46 w 191"/>
                <a:gd name="T75" fmla="*/ 65 h 161"/>
                <a:gd name="T76" fmla="*/ 34 w 191"/>
                <a:gd name="T77" fmla="*/ 73 h 161"/>
                <a:gd name="T78" fmla="*/ 20 w 191"/>
                <a:gd name="T79" fmla="*/ 75 h 161"/>
                <a:gd name="T80" fmla="*/ 13 w 191"/>
                <a:gd name="T81" fmla="*/ 87 h 161"/>
                <a:gd name="T82" fmla="*/ 17 w 191"/>
                <a:gd name="T83" fmla="*/ 117 h 161"/>
                <a:gd name="T84" fmla="*/ 11 w 191"/>
                <a:gd name="T85" fmla="*/ 149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91" h="161">
                  <a:moveTo>
                    <a:pt x="16" y="149"/>
                  </a:moveTo>
                  <a:cubicBezTo>
                    <a:pt x="18" y="150"/>
                    <a:pt x="19" y="151"/>
                    <a:pt x="21" y="149"/>
                  </a:cubicBezTo>
                  <a:cubicBezTo>
                    <a:pt x="22" y="148"/>
                    <a:pt x="23" y="147"/>
                    <a:pt x="24" y="146"/>
                  </a:cubicBezTo>
                  <a:cubicBezTo>
                    <a:pt x="26" y="142"/>
                    <a:pt x="27" y="140"/>
                    <a:pt x="31" y="140"/>
                  </a:cubicBezTo>
                  <a:cubicBezTo>
                    <a:pt x="33" y="140"/>
                    <a:pt x="35" y="140"/>
                    <a:pt x="37" y="140"/>
                  </a:cubicBezTo>
                  <a:cubicBezTo>
                    <a:pt x="39" y="140"/>
                    <a:pt x="40" y="139"/>
                    <a:pt x="42" y="139"/>
                  </a:cubicBezTo>
                  <a:cubicBezTo>
                    <a:pt x="45" y="139"/>
                    <a:pt x="47" y="139"/>
                    <a:pt x="49" y="139"/>
                  </a:cubicBezTo>
                  <a:cubicBezTo>
                    <a:pt x="52" y="139"/>
                    <a:pt x="54" y="140"/>
                    <a:pt x="57" y="140"/>
                  </a:cubicBezTo>
                  <a:cubicBezTo>
                    <a:pt x="61" y="140"/>
                    <a:pt x="64" y="142"/>
                    <a:pt x="67" y="143"/>
                  </a:cubicBezTo>
                  <a:cubicBezTo>
                    <a:pt x="68" y="144"/>
                    <a:pt x="69" y="144"/>
                    <a:pt x="71" y="144"/>
                  </a:cubicBezTo>
                  <a:cubicBezTo>
                    <a:pt x="73" y="144"/>
                    <a:pt x="74" y="144"/>
                    <a:pt x="76" y="144"/>
                  </a:cubicBezTo>
                  <a:cubicBezTo>
                    <a:pt x="76" y="145"/>
                    <a:pt x="77" y="145"/>
                    <a:pt x="78" y="145"/>
                  </a:cubicBezTo>
                  <a:cubicBezTo>
                    <a:pt x="78" y="145"/>
                    <a:pt x="79" y="144"/>
                    <a:pt x="79" y="144"/>
                  </a:cubicBezTo>
                  <a:cubicBezTo>
                    <a:pt x="81" y="144"/>
                    <a:pt x="81" y="145"/>
                    <a:pt x="82" y="146"/>
                  </a:cubicBezTo>
                  <a:cubicBezTo>
                    <a:pt x="83" y="148"/>
                    <a:pt x="86" y="152"/>
                    <a:pt x="88" y="149"/>
                  </a:cubicBezTo>
                  <a:cubicBezTo>
                    <a:pt x="90" y="149"/>
                    <a:pt x="91" y="149"/>
                    <a:pt x="91" y="150"/>
                  </a:cubicBezTo>
                  <a:cubicBezTo>
                    <a:pt x="92" y="152"/>
                    <a:pt x="91" y="154"/>
                    <a:pt x="93" y="153"/>
                  </a:cubicBezTo>
                  <a:cubicBezTo>
                    <a:pt x="95" y="153"/>
                    <a:pt x="94" y="151"/>
                    <a:pt x="95" y="150"/>
                  </a:cubicBezTo>
                  <a:cubicBezTo>
                    <a:pt x="97" y="149"/>
                    <a:pt x="98" y="151"/>
                    <a:pt x="100" y="151"/>
                  </a:cubicBezTo>
                  <a:cubicBezTo>
                    <a:pt x="101" y="151"/>
                    <a:pt x="101" y="149"/>
                    <a:pt x="102" y="149"/>
                  </a:cubicBezTo>
                  <a:cubicBezTo>
                    <a:pt x="104" y="149"/>
                    <a:pt x="104" y="151"/>
                    <a:pt x="106" y="151"/>
                  </a:cubicBezTo>
                  <a:cubicBezTo>
                    <a:pt x="107" y="151"/>
                    <a:pt x="108" y="150"/>
                    <a:pt x="110" y="152"/>
                  </a:cubicBezTo>
                  <a:cubicBezTo>
                    <a:pt x="111" y="153"/>
                    <a:pt x="111" y="155"/>
                    <a:pt x="113" y="155"/>
                  </a:cubicBezTo>
                  <a:cubicBezTo>
                    <a:pt x="114" y="153"/>
                    <a:pt x="113" y="152"/>
                    <a:pt x="115" y="151"/>
                  </a:cubicBezTo>
                  <a:cubicBezTo>
                    <a:pt x="116" y="150"/>
                    <a:pt x="117" y="150"/>
                    <a:pt x="117" y="150"/>
                  </a:cubicBezTo>
                  <a:cubicBezTo>
                    <a:pt x="118" y="149"/>
                    <a:pt x="118" y="149"/>
                    <a:pt x="119" y="149"/>
                  </a:cubicBezTo>
                  <a:cubicBezTo>
                    <a:pt x="123" y="150"/>
                    <a:pt x="121" y="158"/>
                    <a:pt x="126" y="156"/>
                  </a:cubicBezTo>
                  <a:cubicBezTo>
                    <a:pt x="128" y="156"/>
                    <a:pt x="128" y="153"/>
                    <a:pt x="131" y="153"/>
                  </a:cubicBezTo>
                  <a:cubicBezTo>
                    <a:pt x="132" y="153"/>
                    <a:pt x="133" y="154"/>
                    <a:pt x="134" y="154"/>
                  </a:cubicBezTo>
                  <a:cubicBezTo>
                    <a:pt x="135" y="155"/>
                    <a:pt x="136" y="154"/>
                    <a:pt x="137" y="154"/>
                  </a:cubicBezTo>
                  <a:cubicBezTo>
                    <a:pt x="139" y="154"/>
                    <a:pt x="141" y="154"/>
                    <a:pt x="143" y="156"/>
                  </a:cubicBezTo>
                  <a:cubicBezTo>
                    <a:pt x="144" y="157"/>
                    <a:pt x="144" y="160"/>
                    <a:pt x="146" y="160"/>
                  </a:cubicBezTo>
                  <a:cubicBezTo>
                    <a:pt x="152" y="161"/>
                    <a:pt x="148" y="152"/>
                    <a:pt x="147" y="150"/>
                  </a:cubicBezTo>
                  <a:cubicBezTo>
                    <a:pt x="147" y="147"/>
                    <a:pt x="148" y="145"/>
                    <a:pt x="150" y="143"/>
                  </a:cubicBezTo>
                  <a:cubicBezTo>
                    <a:pt x="151" y="141"/>
                    <a:pt x="153" y="140"/>
                    <a:pt x="155" y="138"/>
                  </a:cubicBezTo>
                  <a:cubicBezTo>
                    <a:pt x="156" y="137"/>
                    <a:pt x="156" y="135"/>
                    <a:pt x="158" y="135"/>
                  </a:cubicBezTo>
                  <a:cubicBezTo>
                    <a:pt x="159" y="135"/>
                    <a:pt x="160" y="135"/>
                    <a:pt x="161" y="135"/>
                  </a:cubicBezTo>
                  <a:cubicBezTo>
                    <a:pt x="163" y="135"/>
                    <a:pt x="163" y="135"/>
                    <a:pt x="164" y="134"/>
                  </a:cubicBezTo>
                  <a:cubicBezTo>
                    <a:pt x="167" y="133"/>
                    <a:pt x="169" y="136"/>
                    <a:pt x="171" y="135"/>
                  </a:cubicBezTo>
                  <a:cubicBezTo>
                    <a:pt x="172" y="134"/>
                    <a:pt x="171" y="132"/>
                    <a:pt x="170" y="130"/>
                  </a:cubicBezTo>
                  <a:cubicBezTo>
                    <a:pt x="169" y="128"/>
                    <a:pt x="168" y="128"/>
                    <a:pt x="168" y="125"/>
                  </a:cubicBezTo>
                  <a:cubicBezTo>
                    <a:pt x="169" y="124"/>
                    <a:pt x="168" y="123"/>
                    <a:pt x="168" y="122"/>
                  </a:cubicBezTo>
                  <a:cubicBezTo>
                    <a:pt x="168" y="121"/>
                    <a:pt x="169" y="120"/>
                    <a:pt x="168" y="119"/>
                  </a:cubicBezTo>
                  <a:cubicBezTo>
                    <a:pt x="168" y="118"/>
                    <a:pt x="167" y="118"/>
                    <a:pt x="167" y="117"/>
                  </a:cubicBezTo>
                  <a:cubicBezTo>
                    <a:pt x="166" y="115"/>
                    <a:pt x="167" y="116"/>
                    <a:pt x="167" y="114"/>
                  </a:cubicBezTo>
                  <a:cubicBezTo>
                    <a:pt x="169" y="111"/>
                    <a:pt x="166" y="111"/>
                    <a:pt x="165" y="110"/>
                  </a:cubicBezTo>
                  <a:cubicBezTo>
                    <a:pt x="164" y="108"/>
                    <a:pt x="162" y="105"/>
                    <a:pt x="162" y="104"/>
                  </a:cubicBezTo>
                  <a:cubicBezTo>
                    <a:pt x="162" y="103"/>
                    <a:pt x="163" y="102"/>
                    <a:pt x="164" y="102"/>
                  </a:cubicBezTo>
                  <a:cubicBezTo>
                    <a:pt x="164" y="101"/>
                    <a:pt x="164" y="99"/>
                    <a:pt x="165" y="99"/>
                  </a:cubicBezTo>
                  <a:cubicBezTo>
                    <a:pt x="166" y="98"/>
                    <a:pt x="169" y="98"/>
                    <a:pt x="170" y="99"/>
                  </a:cubicBezTo>
                  <a:cubicBezTo>
                    <a:pt x="173" y="99"/>
                    <a:pt x="172" y="101"/>
                    <a:pt x="174" y="102"/>
                  </a:cubicBezTo>
                  <a:cubicBezTo>
                    <a:pt x="179" y="104"/>
                    <a:pt x="184" y="102"/>
                    <a:pt x="186" y="98"/>
                  </a:cubicBezTo>
                  <a:cubicBezTo>
                    <a:pt x="186" y="97"/>
                    <a:pt x="186" y="96"/>
                    <a:pt x="187" y="96"/>
                  </a:cubicBezTo>
                  <a:cubicBezTo>
                    <a:pt x="188" y="95"/>
                    <a:pt x="189" y="95"/>
                    <a:pt x="189" y="95"/>
                  </a:cubicBezTo>
                  <a:cubicBezTo>
                    <a:pt x="191" y="93"/>
                    <a:pt x="190" y="91"/>
                    <a:pt x="188" y="90"/>
                  </a:cubicBezTo>
                  <a:cubicBezTo>
                    <a:pt x="187" y="89"/>
                    <a:pt x="184" y="87"/>
                    <a:pt x="184" y="85"/>
                  </a:cubicBezTo>
                  <a:cubicBezTo>
                    <a:pt x="184" y="84"/>
                    <a:pt x="186" y="84"/>
                    <a:pt x="185" y="83"/>
                  </a:cubicBezTo>
                  <a:cubicBezTo>
                    <a:pt x="185" y="82"/>
                    <a:pt x="185" y="82"/>
                    <a:pt x="184" y="82"/>
                  </a:cubicBezTo>
                  <a:cubicBezTo>
                    <a:pt x="182" y="81"/>
                    <a:pt x="181" y="79"/>
                    <a:pt x="180" y="79"/>
                  </a:cubicBezTo>
                  <a:cubicBezTo>
                    <a:pt x="178" y="78"/>
                    <a:pt x="176" y="80"/>
                    <a:pt x="174" y="80"/>
                  </a:cubicBezTo>
                  <a:cubicBezTo>
                    <a:pt x="172" y="79"/>
                    <a:pt x="173" y="75"/>
                    <a:pt x="173" y="73"/>
                  </a:cubicBezTo>
                  <a:cubicBezTo>
                    <a:pt x="173" y="70"/>
                    <a:pt x="172" y="70"/>
                    <a:pt x="170" y="69"/>
                  </a:cubicBezTo>
                  <a:cubicBezTo>
                    <a:pt x="167" y="68"/>
                    <a:pt x="165" y="67"/>
                    <a:pt x="164" y="64"/>
                  </a:cubicBezTo>
                  <a:cubicBezTo>
                    <a:pt x="163" y="62"/>
                    <a:pt x="163" y="59"/>
                    <a:pt x="161" y="57"/>
                  </a:cubicBezTo>
                  <a:cubicBezTo>
                    <a:pt x="160" y="57"/>
                    <a:pt x="159" y="57"/>
                    <a:pt x="159" y="56"/>
                  </a:cubicBezTo>
                  <a:cubicBezTo>
                    <a:pt x="159" y="55"/>
                    <a:pt x="160" y="54"/>
                    <a:pt x="160" y="52"/>
                  </a:cubicBezTo>
                  <a:cubicBezTo>
                    <a:pt x="160" y="51"/>
                    <a:pt x="159" y="51"/>
                    <a:pt x="158" y="50"/>
                  </a:cubicBezTo>
                  <a:cubicBezTo>
                    <a:pt x="158" y="50"/>
                    <a:pt x="157" y="49"/>
                    <a:pt x="157" y="48"/>
                  </a:cubicBezTo>
                  <a:cubicBezTo>
                    <a:pt x="156" y="47"/>
                    <a:pt x="153" y="47"/>
                    <a:pt x="152" y="45"/>
                  </a:cubicBezTo>
                  <a:cubicBezTo>
                    <a:pt x="152" y="44"/>
                    <a:pt x="154" y="41"/>
                    <a:pt x="155" y="41"/>
                  </a:cubicBezTo>
                  <a:cubicBezTo>
                    <a:pt x="155" y="40"/>
                    <a:pt x="155" y="39"/>
                    <a:pt x="155" y="39"/>
                  </a:cubicBezTo>
                  <a:cubicBezTo>
                    <a:pt x="156" y="38"/>
                    <a:pt x="157" y="38"/>
                    <a:pt x="157" y="37"/>
                  </a:cubicBezTo>
                  <a:cubicBezTo>
                    <a:pt x="157" y="36"/>
                    <a:pt x="156" y="35"/>
                    <a:pt x="157" y="34"/>
                  </a:cubicBezTo>
                  <a:cubicBezTo>
                    <a:pt x="156" y="34"/>
                    <a:pt x="156" y="32"/>
                    <a:pt x="155" y="31"/>
                  </a:cubicBezTo>
                  <a:cubicBezTo>
                    <a:pt x="155" y="30"/>
                    <a:pt x="153" y="30"/>
                    <a:pt x="153" y="29"/>
                  </a:cubicBezTo>
                  <a:cubicBezTo>
                    <a:pt x="153" y="28"/>
                    <a:pt x="155" y="27"/>
                    <a:pt x="156" y="26"/>
                  </a:cubicBezTo>
                  <a:cubicBezTo>
                    <a:pt x="156" y="25"/>
                    <a:pt x="155" y="24"/>
                    <a:pt x="155" y="23"/>
                  </a:cubicBezTo>
                  <a:cubicBezTo>
                    <a:pt x="155" y="22"/>
                    <a:pt x="155" y="22"/>
                    <a:pt x="155" y="21"/>
                  </a:cubicBezTo>
                  <a:cubicBezTo>
                    <a:pt x="156" y="18"/>
                    <a:pt x="155" y="19"/>
                    <a:pt x="153" y="18"/>
                  </a:cubicBezTo>
                  <a:cubicBezTo>
                    <a:pt x="152" y="18"/>
                    <a:pt x="151" y="17"/>
                    <a:pt x="151" y="17"/>
                  </a:cubicBezTo>
                  <a:cubicBezTo>
                    <a:pt x="150" y="16"/>
                    <a:pt x="150" y="17"/>
                    <a:pt x="149" y="16"/>
                  </a:cubicBezTo>
                  <a:cubicBezTo>
                    <a:pt x="149" y="16"/>
                    <a:pt x="149" y="15"/>
                    <a:pt x="149" y="15"/>
                  </a:cubicBezTo>
                  <a:cubicBezTo>
                    <a:pt x="148" y="14"/>
                    <a:pt x="147" y="12"/>
                    <a:pt x="145" y="11"/>
                  </a:cubicBezTo>
                  <a:cubicBezTo>
                    <a:pt x="142" y="10"/>
                    <a:pt x="135" y="8"/>
                    <a:pt x="132" y="12"/>
                  </a:cubicBezTo>
                  <a:cubicBezTo>
                    <a:pt x="129" y="12"/>
                    <a:pt x="129" y="14"/>
                    <a:pt x="126" y="15"/>
                  </a:cubicBezTo>
                  <a:cubicBezTo>
                    <a:pt x="125" y="13"/>
                    <a:pt x="125" y="12"/>
                    <a:pt x="125" y="10"/>
                  </a:cubicBezTo>
                  <a:cubicBezTo>
                    <a:pt x="126" y="9"/>
                    <a:pt x="127" y="7"/>
                    <a:pt x="126" y="6"/>
                  </a:cubicBezTo>
                  <a:cubicBezTo>
                    <a:pt x="125" y="4"/>
                    <a:pt x="122" y="5"/>
                    <a:pt x="121" y="4"/>
                  </a:cubicBezTo>
                  <a:cubicBezTo>
                    <a:pt x="117" y="2"/>
                    <a:pt x="116" y="6"/>
                    <a:pt x="113" y="6"/>
                  </a:cubicBezTo>
                  <a:cubicBezTo>
                    <a:pt x="111" y="6"/>
                    <a:pt x="111" y="3"/>
                    <a:pt x="110" y="2"/>
                  </a:cubicBezTo>
                  <a:cubicBezTo>
                    <a:pt x="109" y="0"/>
                    <a:pt x="107" y="1"/>
                    <a:pt x="106" y="2"/>
                  </a:cubicBezTo>
                  <a:cubicBezTo>
                    <a:pt x="103" y="4"/>
                    <a:pt x="102" y="2"/>
                    <a:pt x="100" y="0"/>
                  </a:cubicBezTo>
                  <a:cubicBezTo>
                    <a:pt x="98" y="1"/>
                    <a:pt x="97" y="1"/>
                    <a:pt x="95" y="3"/>
                  </a:cubicBezTo>
                  <a:cubicBezTo>
                    <a:pt x="94" y="4"/>
                    <a:pt x="92" y="6"/>
                    <a:pt x="91" y="7"/>
                  </a:cubicBezTo>
                  <a:cubicBezTo>
                    <a:pt x="91" y="9"/>
                    <a:pt x="91" y="11"/>
                    <a:pt x="89" y="12"/>
                  </a:cubicBezTo>
                  <a:cubicBezTo>
                    <a:pt x="88" y="12"/>
                    <a:pt x="87" y="10"/>
                    <a:pt x="85" y="10"/>
                  </a:cubicBezTo>
                  <a:cubicBezTo>
                    <a:pt x="85" y="13"/>
                    <a:pt x="80" y="9"/>
                    <a:pt x="79" y="10"/>
                  </a:cubicBezTo>
                  <a:cubicBezTo>
                    <a:pt x="78" y="10"/>
                    <a:pt x="77" y="12"/>
                    <a:pt x="76" y="13"/>
                  </a:cubicBezTo>
                  <a:cubicBezTo>
                    <a:pt x="74" y="15"/>
                    <a:pt x="73" y="15"/>
                    <a:pt x="71" y="16"/>
                  </a:cubicBezTo>
                  <a:cubicBezTo>
                    <a:pt x="73" y="18"/>
                    <a:pt x="69" y="23"/>
                    <a:pt x="69" y="26"/>
                  </a:cubicBezTo>
                  <a:cubicBezTo>
                    <a:pt x="68" y="30"/>
                    <a:pt x="72" y="27"/>
                    <a:pt x="74" y="29"/>
                  </a:cubicBezTo>
                  <a:cubicBezTo>
                    <a:pt x="76" y="31"/>
                    <a:pt x="73" y="31"/>
                    <a:pt x="72" y="31"/>
                  </a:cubicBezTo>
                  <a:cubicBezTo>
                    <a:pt x="72" y="32"/>
                    <a:pt x="72" y="34"/>
                    <a:pt x="71" y="35"/>
                  </a:cubicBezTo>
                  <a:cubicBezTo>
                    <a:pt x="70" y="36"/>
                    <a:pt x="68" y="34"/>
                    <a:pt x="66" y="34"/>
                  </a:cubicBezTo>
                  <a:cubicBezTo>
                    <a:pt x="64" y="34"/>
                    <a:pt x="64" y="36"/>
                    <a:pt x="63" y="37"/>
                  </a:cubicBezTo>
                  <a:cubicBezTo>
                    <a:pt x="62" y="39"/>
                    <a:pt x="62" y="40"/>
                    <a:pt x="61" y="41"/>
                  </a:cubicBezTo>
                  <a:cubicBezTo>
                    <a:pt x="59" y="42"/>
                    <a:pt x="56" y="42"/>
                    <a:pt x="55" y="44"/>
                  </a:cubicBezTo>
                  <a:cubicBezTo>
                    <a:pt x="54" y="45"/>
                    <a:pt x="54" y="48"/>
                    <a:pt x="54" y="49"/>
                  </a:cubicBezTo>
                  <a:cubicBezTo>
                    <a:pt x="54" y="51"/>
                    <a:pt x="54" y="53"/>
                    <a:pt x="53" y="55"/>
                  </a:cubicBezTo>
                  <a:cubicBezTo>
                    <a:pt x="53" y="57"/>
                    <a:pt x="51" y="59"/>
                    <a:pt x="51" y="61"/>
                  </a:cubicBezTo>
                  <a:cubicBezTo>
                    <a:pt x="51" y="63"/>
                    <a:pt x="53" y="63"/>
                    <a:pt x="54" y="64"/>
                  </a:cubicBezTo>
                  <a:cubicBezTo>
                    <a:pt x="54" y="66"/>
                    <a:pt x="54" y="68"/>
                    <a:pt x="52" y="67"/>
                  </a:cubicBezTo>
                  <a:cubicBezTo>
                    <a:pt x="49" y="67"/>
                    <a:pt x="50" y="64"/>
                    <a:pt x="49" y="63"/>
                  </a:cubicBezTo>
                  <a:cubicBezTo>
                    <a:pt x="48" y="64"/>
                    <a:pt x="48" y="64"/>
                    <a:pt x="46" y="65"/>
                  </a:cubicBezTo>
                  <a:cubicBezTo>
                    <a:pt x="45" y="65"/>
                    <a:pt x="44" y="64"/>
                    <a:pt x="43" y="64"/>
                  </a:cubicBezTo>
                  <a:cubicBezTo>
                    <a:pt x="44" y="68"/>
                    <a:pt x="40" y="67"/>
                    <a:pt x="38" y="68"/>
                  </a:cubicBezTo>
                  <a:cubicBezTo>
                    <a:pt x="34" y="68"/>
                    <a:pt x="38" y="73"/>
                    <a:pt x="34" y="73"/>
                  </a:cubicBezTo>
                  <a:cubicBezTo>
                    <a:pt x="31" y="74"/>
                    <a:pt x="30" y="74"/>
                    <a:pt x="28" y="75"/>
                  </a:cubicBezTo>
                  <a:cubicBezTo>
                    <a:pt x="25" y="76"/>
                    <a:pt x="25" y="75"/>
                    <a:pt x="23" y="74"/>
                  </a:cubicBezTo>
                  <a:cubicBezTo>
                    <a:pt x="22" y="74"/>
                    <a:pt x="21" y="74"/>
                    <a:pt x="20" y="75"/>
                  </a:cubicBezTo>
                  <a:cubicBezTo>
                    <a:pt x="19" y="75"/>
                    <a:pt x="17" y="75"/>
                    <a:pt x="16" y="75"/>
                  </a:cubicBezTo>
                  <a:cubicBezTo>
                    <a:pt x="14" y="75"/>
                    <a:pt x="12" y="75"/>
                    <a:pt x="10" y="74"/>
                  </a:cubicBezTo>
                  <a:cubicBezTo>
                    <a:pt x="10" y="79"/>
                    <a:pt x="11" y="83"/>
                    <a:pt x="13" y="87"/>
                  </a:cubicBezTo>
                  <a:cubicBezTo>
                    <a:pt x="14" y="91"/>
                    <a:pt x="17" y="95"/>
                    <a:pt x="17" y="99"/>
                  </a:cubicBezTo>
                  <a:cubicBezTo>
                    <a:pt x="18" y="102"/>
                    <a:pt x="19" y="106"/>
                    <a:pt x="19" y="110"/>
                  </a:cubicBezTo>
                  <a:cubicBezTo>
                    <a:pt x="19" y="112"/>
                    <a:pt x="20" y="116"/>
                    <a:pt x="17" y="117"/>
                  </a:cubicBezTo>
                  <a:cubicBezTo>
                    <a:pt x="14" y="120"/>
                    <a:pt x="0" y="124"/>
                    <a:pt x="5" y="130"/>
                  </a:cubicBezTo>
                  <a:cubicBezTo>
                    <a:pt x="8" y="132"/>
                    <a:pt x="12" y="133"/>
                    <a:pt x="13" y="136"/>
                  </a:cubicBezTo>
                  <a:cubicBezTo>
                    <a:pt x="15" y="140"/>
                    <a:pt x="11" y="145"/>
                    <a:pt x="11" y="149"/>
                  </a:cubicBezTo>
                  <a:cubicBezTo>
                    <a:pt x="13" y="148"/>
                    <a:pt x="15" y="148"/>
                    <a:pt x="16" y="149"/>
                  </a:cubicBezTo>
                  <a:close/>
                </a:path>
              </a:pathLst>
            </a:custGeom>
            <a:grpFill/>
            <a:ln w="3175" cap="rnd">
              <a:solidFill>
                <a:srgbClr val="C8C9C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1" name="Freeform 57">
              <a:extLst>
                <a:ext uri="{FF2B5EF4-FFF2-40B4-BE49-F238E27FC236}">
                  <a16:creationId xmlns:a16="http://schemas.microsoft.com/office/drawing/2014/main" id="{863746E5-C284-1BEC-8A34-21BB1E458B09}"/>
                </a:ext>
              </a:extLst>
            </p:cNvPr>
            <p:cNvSpPr>
              <a:spLocks/>
            </p:cNvSpPr>
            <p:nvPr/>
          </p:nvSpPr>
          <p:spPr bwMode="auto">
            <a:xfrm>
              <a:off x="9142413" y="4711700"/>
              <a:ext cx="563563" cy="293687"/>
            </a:xfrm>
            <a:custGeom>
              <a:avLst/>
              <a:gdLst>
                <a:gd name="T0" fmla="*/ 99 w 148"/>
                <a:gd name="T1" fmla="*/ 76 h 77"/>
                <a:gd name="T2" fmla="*/ 114 w 148"/>
                <a:gd name="T3" fmla="*/ 70 h 77"/>
                <a:gd name="T4" fmla="*/ 126 w 148"/>
                <a:gd name="T5" fmla="*/ 67 h 77"/>
                <a:gd name="T6" fmla="*/ 127 w 148"/>
                <a:gd name="T7" fmla="*/ 63 h 77"/>
                <a:gd name="T8" fmla="*/ 136 w 148"/>
                <a:gd name="T9" fmla="*/ 58 h 77"/>
                <a:gd name="T10" fmla="*/ 136 w 148"/>
                <a:gd name="T11" fmla="*/ 51 h 77"/>
                <a:gd name="T12" fmla="*/ 138 w 148"/>
                <a:gd name="T13" fmla="*/ 47 h 77"/>
                <a:gd name="T14" fmla="*/ 135 w 148"/>
                <a:gd name="T15" fmla="*/ 39 h 77"/>
                <a:gd name="T16" fmla="*/ 145 w 148"/>
                <a:gd name="T17" fmla="*/ 39 h 77"/>
                <a:gd name="T18" fmla="*/ 145 w 148"/>
                <a:gd name="T19" fmla="*/ 23 h 77"/>
                <a:gd name="T20" fmla="*/ 145 w 148"/>
                <a:gd name="T21" fmla="*/ 11 h 77"/>
                <a:gd name="T22" fmla="*/ 142 w 148"/>
                <a:gd name="T23" fmla="*/ 9 h 77"/>
                <a:gd name="T24" fmla="*/ 130 w 148"/>
                <a:gd name="T25" fmla="*/ 8 h 77"/>
                <a:gd name="T26" fmla="*/ 120 w 148"/>
                <a:gd name="T27" fmla="*/ 5 h 77"/>
                <a:gd name="T28" fmla="*/ 107 w 148"/>
                <a:gd name="T29" fmla="*/ 2 h 77"/>
                <a:gd name="T30" fmla="*/ 104 w 148"/>
                <a:gd name="T31" fmla="*/ 8 h 77"/>
                <a:gd name="T32" fmla="*/ 97 w 148"/>
                <a:gd name="T33" fmla="*/ 12 h 77"/>
                <a:gd name="T34" fmla="*/ 83 w 148"/>
                <a:gd name="T35" fmla="*/ 9 h 77"/>
                <a:gd name="T36" fmla="*/ 78 w 148"/>
                <a:gd name="T37" fmla="*/ 14 h 77"/>
                <a:gd name="T38" fmla="*/ 68 w 148"/>
                <a:gd name="T39" fmla="*/ 23 h 77"/>
                <a:gd name="T40" fmla="*/ 65 w 148"/>
                <a:gd name="T41" fmla="*/ 30 h 77"/>
                <a:gd name="T42" fmla="*/ 67 w 148"/>
                <a:gd name="T43" fmla="*/ 39 h 77"/>
                <a:gd name="T44" fmla="*/ 65 w 148"/>
                <a:gd name="T45" fmla="*/ 44 h 77"/>
                <a:gd name="T46" fmla="*/ 55 w 148"/>
                <a:gd name="T47" fmla="*/ 39 h 77"/>
                <a:gd name="T48" fmla="*/ 47 w 148"/>
                <a:gd name="T49" fmla="*/ 42 h 77"/>
                <a:gd name="T50" fmla="*/ 33 w 148"/>
                <a:gd name="T51" fmla="*/ 47 h 77"/>
                <a:gd name="T52" fmla="*/ 22 w 148"/>
                <a:gd name="T53" fmla="*/ 43 h 77"/>
                <a:gd name="T54" fmla="*/ 18 w 148"/>
                <a:gd name="T55" fmla="*/ 47 h 77"/>
                <a:gd name="T56" fmla="*/ 12 w 148"/>
                <a:gd name="T57" fmla="*/ 48 h 77"/>
                <a:gd name="T58" fmla="*/ 0 w 148"/>
                <a:gd name="T59" fmla="*/ 43 h 77"/>
                <a:gd name="T60" fmla="*/ 0 w 148"/>
                <a:gd name="T61" fmla="*/ 51 h 77"/>
                <a:gd name="T62" fmla="*/ 3 w 148"/>
                <a:gd name="T63" fmla="*/ 58 h 77"/>
                <a:gd name="T64" fmla="*/ 9 w 148"/>
                <a:gd name="T65" fmla="*/ 62 h 77"/>
                <a:gd name="T66" fmla="*/ 19 w 148"/>
                <a:gd name="T67" fmla="*/ 63 h 77"/>
                <a:gd name="T68" fmla="*/ 30 w 148"/>
                <a:gd name="T69" fmla="*/ 65 h 77"/>
                <a:gd name="T70" fmla="*/ 39 w 148"/>
                <a:gd name="T71" fmla="*/ 60 h 77"/>
                <a:gd name="T72" fmla="*/ 52 w 148"/>
                <a:gd name="T73" fmla="*/ 57 h 77"/>
                <a:gd name="T74" fmla="*/ 53 w 148"/>
                <a:gd name="T75" fmla="*/ 63 h 77"/>
                <a:gd name="T76" fmla="*/ 60 w 148"/>
                <a:gd name="T77" fmla="*/ 69 h 77"/>
                <a:gd name="T78" fmla="*/ 67 w 148"/>
                <a:gd name="T79" fmla="*/ 71 h 77"/>
                <a:gd name="T80" fmla="*/ 81 w 148"/>
                <a:gd name="T81" fmla="*/ 73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8" h="77">
                  <a:moveTo>
                    <a:pt x="88" y="74"/>
                  </a:moveTo>
                  <a:cubicBezTo>
                    <a:pt x="91" y="74"/>
                    <a:pt x="95" y="77"/>
                    <a:pt x="99" y="76"/>
                  </a:cubicBezTo>
                  <a:cubicBezTo>
                    <a:pt x="103" y="75"/>
                    <a:pt x="104" y="70"/>
                    <a:pt x="108" y="69"/>
                  </a:cubicBezTo>
                  <a:cubicBezTo>
                    <a:pt x="110" y="69"/>
                    <a:pt x="112" y="70"/>
                    <a:pt x="114" y="70"/>
                  </a:cubicBezTo>
                  <a:cubicBezTo>
                    <a:pt x="117" y="70"/>
                    <a:pt x="118" y="68"/>
                    <a:pt x="120" y="68"/>
                  </a:cubicBezTo>
                  <a:cubicBezTo>
                    <a:pt x="122" y="67"/>
                    <a:pt x="125" y="68"/>
                    <a:pt x="126" y="67"/>
                  </a:cubicBezTo>
                  <a:cubicBezTo>
                    <a:pt x="126" y="66"/>
                    <a:pt x="125" y="65"/>
                    <a:pt x="126" y="65"/>
                  </a:cubicBezTo>
                  <a:cubicBezTo>
                    <a:pt x="126" y="64"/>
                    <a:pt x="127" y="64"/>
                    <a:pt x="127" y="63"/>
                  </a:cubicBezTo>
                  <a:cubicBezTo>
                    <a:pt x="129" y="62"/>
                    <a:pt x="130" y="61"/>
                    <a:pt x="132" y="60"/>
                  </a:cubicBezTo>
                  <a:cubicBezTo>
                    <a:pt x="133" y="59"/>
                    <a:pt x="135" y="59"/>
                    <a:pt x="136" y="58"/>
                  </a:cubicBezTo>
                  <a:cubicBezTo>
                    <a:pt x="137" y="56"/>
                    <a:pt x="134" y="55"/>
                    <a:pt x="134" y="54"/>
                  </a:cubicBezTo>
                  <a:cubicBezTo>
                    <a:pt x="134" y="52"/>
                    <a:pt x="136" y="52"/>
                    <a:pt x="136" y="51"/>
                  </a:cubicBezTo>
                  <a:cubicBezTo>
                    <a:pt x="136" y="49"/>
                    <a:pt x="134" y="49"/>
                    <a:pt x="136" y="48"/>
                  </a:cubicBezTo>
                  <a:cubicBezTo>
                    <a:pt x="136" y="48"/>
                    <a:pt x="137" y="48"/>
                    <a:pt x="138" y="47"/>
                  </a:cubicBezTo>
                  <a:cubicBezTo>
                    <a:pt x="138" y="47"/>
                    <a:pt x="140" y="45"/>
                    <a:pt x="140" y="45"/>
                  </a:cubicBezTo>
                  <a:cubicBezTo>
                    <a:pt x="142" y="41"/>
                    <a:pt x="135" y="41"/>
                    <a:pt x="135" y="39"/>
                  </a:cubicBezTo>
                  <a:cubicBezTo>
                    <a:pt x="137" y="38"/>
                    <a:pt x="138" y="37"/>
                    <a:pt x="140" y="38"/>
                  </a:cubicBezTo>
                  <a:cubicBezTo>
                    <a:pt x="141" y="38"/>
                    <a:pt x="143" y="39"/>
                    <a:pt x="145" y="39"/>
                  </a:cubicBezTo>
                  <a:cubicBezTo>
                    <a:pt x="148" y="39"/>
                    <a:pt x="147" y="36"/>
                    <a:pt x="147" y="34"/>
                  </a:cubicBezTo>
                  <a:cubicBezTo>
                    <a:pt x="148" y="30"/>
                    <a:pt x="147" y="26"/>
                    <a:pt x="145" y="23"/>
                  </a:cubicBezTo>
                  <a:cubicBezTo>
                    <a:pt x="145" y="21"/>
                    <a:pt x="143" y="20"/>
                    <a:pt x="143" y="18"/>
                  </a:cubicBezTo>
                  <a:cubicBezTo>
                    <a:pt x="143" y="16"/>
                    <a:pt x="145" y="14"/>
                    <a:pt x="145" y="11"/>
                  </a:cubicBezTo>
                  <a:cubicBezTo>
                    <a:pt x="145" y="11"/>
                    <a:pt x="145" y="11"/>
                    <a:pt x="145" y="11"/>
                  </a:cubicBezTo>
                  <a:cubicBezTo>
                    <a:pt x="144" y="11"/>
                    <a:pt x="144" y="9"/>
                    <a:pt x="142" y="9"/>
                  </a:cubicBezTo>
                  <a:cubicBezTo>
                    <a:pt x="140" y="9"/>
                    <a:pt x="139" y="8"/>
                    <a:pt x="138" y="7"/>
                  </a:cubicBezTo>
                  <a:cubicBezTo>
                    <a:pt x="135" y="6"/>
                    <a:pt x="133" y="9"/>
                    <a:pt x="130" y="8"/>
                  </a:cubicBezTo>
                  <a:cubicBezTo>
                    <a:pt x="128" y="8"/>
                    <a:pt x="127" y="7"/>
                    <a:pt x="125" y="6"/>
                  </a:cubicBezTo>
                  <a:cubicBezTo>
                    <a:pt x="124" y="5"/>
                    <a:pt x="122" y="5"/>
                    <a:pt x="120" y="5"/>
                  </a:cubicBezTo>
                  <a:cubicBezTo>
                    <a:pt x="117" y="4"/>
                    <a:pt x="114" y="0"/>
                    <a:pt x="111" y="2"/>
                  </a:cubicBezTo>
                  <a:cubicBezTo>
                    <a:pt x="110" y="1"/>
                    <a:pt x="108" y="1"/>
                    <a:pt x="107" y="2"/>
                  </a:cubicBezTo>
                  <a:cubicBezTo>
                    <a:pt x="106" y="2"/>
                    <a:pt x="106" y="4"/>
                    <a:pt x="106" y="5"/>
                  </a:cubicBezTo>
                  <a:cubicBezTo>
                    <a:pt x="105" y="7"/>
                    <a:pt x="105" y="7"/>
                    <a:pt x="104" y="8"/>
                  </a:cubicBezTo>
                  <a:cubicBezTo>
                    <a:pt x="103" y="9"/>
                    <a:pt x="102" y="11"/>
                    <a:pt x="101" y="12"/>
                  </a:cubicBezTo>
                  <a:cubicBezTo>
                    <a:pt x="99" y="13"/>
                    <a:pt x="99" y="12"/>
                    <a:pt x="97" y="12"/>
                  </a:cubicBezTo>
                  <a:cubicBezTo>
                    <a:pt x="96" y="12"/>
                    <a:pt x="94" y="13"/>
                    <a:pt x="92" y="13"/>
                  </a:cubicBezTo>
                  <a:cubicBezTo>
                    <a:pt x="89" y="14"/>
                    <a:pt x="87" y="10"/>
                    <a:pt x="83" y="9"/>
                  </a:cubicBezTo>
                  <a:cubicBezTo>
                    <a:pt x="84" y="11"/>
                    <a:pt x="84" y="14"/>
                    <a:pt x="82" y="14"/>
                  </a:cubicBezTo>
                  <a:cubicBezTo>
                    <a:pt x="80" y="14"/>
                    <a:pt x="79" y="13"/>
                    <a:pt x="78" y="14"/>
                  </a:cubicBezTo>
                  <a:cubicBezTo>
                    <a:pt x="76" y="15"/>
                    <a:pt x="76" y="16"/>
                    <a:pt x="76" y="18"/>
                  </a:cubicBezTo>
                  <a:cubicBezTo>
                    <a:pt x="74" y="22"/>
                    <a:pt x="72" y="22"/>
                    <a:pt x="68" y="23"/>
                  </a:cubicBezTo>
                  <a:cubicBezTo>
                    <a:pt x="67" y="24"/>
                    <a:pt x="63" y="25"/>
                    <a:pt x="63" y="28"/>
                  </a:cubicBezTo>
                  <a:cubicBezTo>
                    <a:pt x="63" y="29"/>
                    <a:pt x="64" y="30"/>
                    <a:pt x="65" y="30"/>
                  </a:cubicBezTo>
                  <a:cubicBezTo>
                    <a:pt x="66" y="32"/>
                    <a:pt x="67" y="33"/>
                    <a:pt x="67" y="35"/>
                  </a:cubicBezTo>
                  <a:cubicBezTo>
                    <a:pt x="67" y="36"/>
                    <a:pt x="66" y="37"/>
                    <a:pt x="67" y="39"/>
                  </a:cubicBezTo>
                  <a:cubicBezTo>
                    <a:pt x="68" y="40"/>
                    <a:pt x="69" y="40"/>
                    <a:pt x="69" y="42"/>
                  </a:cubicBezTo>
                  <a:cubicBezTo>
                    <a:pt x="69" y="44"/>
                    <a:pt x="67" y="46"/>
                    <a:pt x="65" y="44"/>
                  </a:cubicBezTo>
                  <a:cubicBezTo>
                    <a:pt x="64" y="42"/>
                    <a:pt x="64" y="40"/>
                    <a:pt x="61" y="40"/>
                  </a:cubicBezTo>
                  <a:cubicBezTo>
                    <a:pt x="60" y="43"/>
                    <a:pt x="57" y="40"/>
                    <a:pt x="55" y="39"/>
                  </a:cubicBezTo>
                  <a:cubicBezTo>
                    <a:pt x="53" y="39"/>
                    <a:pt x="53" y="40"/>
                    <a:pt x="52" y="41"/>
                  </a:cubicBezTo>
                  <a:cubicBezTo>
                    <a:pt x="50" y="42"/>
                    <a:pt x="48" y="42"/>
                    <a:pt x="47" y="42"/>
                  </a:cubicBezTo>
                  <a:cubicBezTo>
                    <a:pt x="44" y="42"/>
                    <a:pt x="40" y="43"/>
                    <a:pt x="38" y="45"/>
                  </a:cubicBezTo>
                  <a:cubicBezTo>
                    <a:pt x="36" y="46"/>
                    <a:pt x="35" y="47"/>
                    <a:pt x="33" y="47"/>
                  </a:cubicBezTo>
                  <a:cubicBezTo>
                    <a:pt x="31" y="47"/>
                    <a:pt x="29" y="47"/>
                    <a:pt x="28" y="47"/>
                  </a:cubicBezTo>
                  <a:cubicBezTo>
                    <a:pt x="26" y="44"/>
                    <a:pt x="25" y="43"/>
                    <a:pt x="22" y="43"/>
                  </a:cubicBezTo>
                  <a:cubicBezTo>
                    <a:pt x="21" y="43"/>
                    <a:pt x="18" y="43"/>
                    <a:pt x="17" y="43"/>
                  </a:cubicBezTo>
                  <a:cubicBezTo>
                    <a:pt x="16" y="44"/>
                    <a:pt x="18" y="46"/>
                    <a:pt x="18" y="47"/>
                  </a:cubicBezTo>
                  <a:cubicBezTo>
                    <a:pt x="17" y="48"/>
                    <a:pt x="16" y="50"/>
                    <a:pt x="15" y="50"/>
                  </a:cubicBezTo>
                  <a:cubicBezTo>
                    <a:pt x="13" y="51"/>
                    <a:pt x="13" y="49"/>
                    <a:pt x="12" y="48"/>
                  </a:cubicBezTo>
                  <a:cubicBezTo>
                    <a:pt x="11" y="47"/>
                    <a:pt x="10" y="45"/>
                    <a:pt x="8" y="45"/>
                  </a:cubicBezTo>
                  <a:cubicBezTo>
                    <a:pt x="6" y="43"/>
                    <a:pt x="3" y="44"/>
                    <a:pt x="0" y="43"/>
                  </a:cubicBezTo>
                  <a:cubicBezTo>
                    <a:pt x="1" y="45"/>
                    <a:pt x="2" y="45"/>
                    <a:pt x="2" y="47"/>
                  </a:cubicBezTo>
                  <a:cubicBezTo>
                    <a:pt x="2" y="49"/>
                    <a:pt x="1" y="50"/>
                    <a:pt x="0" y="51"/>
                  </a:cubicBezTo>
                  <a:cubicBezTo>
                    <a:pt x="1" y="52"/>
                    <a:pt x="1" y="54"/>
                    <a:pt x="2" y="55"/>
                  </a:cubicBezTo>
                  <a:cubicBezTo>
                    <a:pt x="3" y="57"/>
                    <a:pt x="2" y="57"/>
                    <a:pt x="3" y="58"/>
                  </a:cubicBezTo>
                  <a:cubicBezTo>
                    <a:pt x="5" y="58"/>
                    <a:pt x="6" y="58"/>
                    <a:pt x="7" y="60"/>
                  </a:cubicBezTo>
                  <a:cubicBezTo>
                    <a:pt x="8" y="61"/>
                    <a:pt x="8" y="61"/>
                    <a:pt x="9" y="62"/>
                  </a:cubicBezTo>
                  <a:cubicBezTo>
                    <a:pt x="12" y="64"/>
                    <a:pt x="14" y="62"/>
                    <a:pt x="15" y="61"/>
                  </a:cubicBezTo>
                  <a:cubicBezTo>
                    <a:pt x="17" y="58"/>
                    <a:pt x="19" y="60"/>
                    <a:pt x="19" y="63"/>
                  </a:cubicBezTo>
                  <a:cubicBezTo>
                    <a:pt x="21" y="62"/>
                    <a:pt x="22" y="62"/>
                    <a:pt x="24" y="64"/>
                  </a:cubicBezTo>
                  <a:cubicBezTo>
                    <a:pt x="26" y="65"/>
                    <a:pt x="28" y="67"/>
                    <a:pt x="30" y="65"/>
                  </a:cubicBezTo>
                  <a:cubicBezTo>
                    <a:pt x="30" y="63"/>
                    <a:pt x="31" y="61"/>
                    <a:pt x="32" y="60"/>
                  </a:cubicBezTo>
                  <a:cubicBezTo>
                    <a:pt x="34" y="59"/>
                    <a:pt x="37" y="60"/>
                    <a:pt x="39" y="60"/>
                  </a:cubicBezTo>
                  <a:cubicBezTo>
                    <a:pt x="41" y="59"/>
                    <a:pt x="43" y="60"/>
                    <a:pt x="45" y="59"/>
                  </a:cubicBezTo>
                  <a:cubicBezTo>
                    <a:pt x="48" y="59"/>
                    <a:pt x="49" y="57"/>
                    <a:pt x="52" y="57"/>
                  </a:cubicBezTo>
                  <a:cubicBezTo>
                    <a:pt x="52" y="58"/>
                    <a:pt x="51" y="59"/>
                    <a:pt x="51" y="60"/>
                  </a:cubicBezTo>
                  <a:cubicBezTo>
                    <a:pt x="51" y="62"/>
                    <a:pt x="52" y="62"/>
                    <a:pt x="53" y="63"/>
                  </a:cubicBezTo>
                  <a:cubicBezTo>
                    <a:pt x="55" y="65"/>
                    <a:pt x="54" y="66"/>
                    <a:pt x="56" y="67"/>
                  </a:cubicBezTo>
                  <a:cubicBezTo>
                    <a:pt x="57" y="68"/>
                    <a:pt x="59" y="69"/>
                    <a:pt x="60" y="69"/>
                  </a:cubicBezTo>
                  <a:cubicBezTo>
                    <a:pt x="62" y="69"/>
                    <a:pt x="64" y="69"/>
                    <a:pt x="65" y="69"/>
                  </a:cubicBezTo>
                  <a:cubicBezTo>
                    <a:pt x="66" y="70"/>
                    <a:pt x="66" y="70"/>
                    <a:pt x="67" y="71"/>
                  </a:cubicBezTo>
                  <a:cubicBezTo>
                    <a:pt x="68" y="71"/>
                    <a:pt x="69" y="71"/>
                    <a:pt x="70" y="71"/>
                  </a:cubicBezTo>
                  <a:cubicBezTo>
                    <a:pt x="73" y="71"/>
                    <a:pt x="77" y="72"/>
                    <a:pt x="81" y="73"/>
                  </a:cubicBezTo>
                  <a:cubicBezTo>
                    <a:pt x="83" y="73"/>
                    <a:pt x="86" y="73"/>
                    <a:pt x="88" y="74"/>
                  </a:cubicBezTo>
                  <a:close/>
                </a:path>
              </a:pathLst>
            </a:custGeom>
            <a:grpFill/>
            <a:ln w="3175" cap="rnd">
              <a:solidFill>
                <a:srgbClr val="C8C9C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2" name="Freeform 58">
              <a:extLst>
                <a:ext uri="{FF2B5EF4-FFF2-40B4-BE49-F238E27FC236}">
                  <a16:creationId xmlns:a16="http://schemas.microsoft.com/office/drawing/2014/main" id="{6817171B-0D4A-2883-564D-B553C0D0DABC}"/>
                </a:ext>
              </a:extLst>
            </p:cNvPr>
            <p:cNvSpPr>
              <a:spLocks/>
            </p:cNvSpPr>
            <p:nvPr/>
          </p:nvSpPr>
          <p:spPr bwMode="auto">
            <a:xfrm>
              <a:off x="9134475" y="4906963"/>
              <a:ext cx="14288" cy="25400"/>
            </a:xfrm>
            <a:custGeom>
              <a:avLst/>
              <a:gdLst>
                <a:gd name="T0" fmla="*/ 4 w 4"/>
                <a:gd name="T1" fmla="*/ 5 h 7"/>
                <a:gd name="T2" fmla="*/ 2 w 4"/>
                <a:gd name="T3" fmla="*/ 0 h 7"/>
                <a:gd name="T4" fmla="*/ 1 w 4"/>
                <a:gd name="T5" fmla="*/ 6 h 7"/>
                <a:gd name="T6" fmla="*/ 4 w 4"/>
                <a:gd name="T7" fmla="*/ 7 h 7"/>
                <a:gd name="T8" fmla="*/ 4 w 4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7">
                  <a:moveTo>
                    <a:pt x="4" y="5"/>
                  </a:moveTo>
                  <a:cubicBezTo>
                    <a:pt x="4" y="3"/>
                    <a:pt x="3" y="1"/>
                    <a:pt x="2" y="0"/>
                  </a:cubicBezTo>
                  <a:cubicBezTo>
                    <a:pt x="0" y="2"/>
                    <a:pt x="2" y="4"/>
                    <a:pt x="1" y="6"/>
                  </a:cubicBezTo>
                  <a:cubicBezTo>
                    <a:pt x="2" y="7"/>
                    <a:pt x="3" y="7"/>
                    <a:pt x="4" y="7"/>
                  </a:cubicBezTo>
                  <a:cubicBezTo>
                    <a:pt x="4" y="6"/>
                    <a:pt x="4" y="5"/>
                    <a:pt x="4" y="5"/>
                  </a:cubicBezTo>
                  <a:close/>
                </a:path>
              </a:pathLst>
            </a:custGeom>
            <a:grpFill/>
            <a:ln w="3175" cap="rnd">
              <a:solidFill>
                <a:srgbClr val="C8C9C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65CE990E-4146-EBCB-AB9E-006536E822E2}"/>
              </a:ext>
            </a:extLst>
          </p:cNvPr>
          <p:cNvGrpSpPr/>
          <p:nvPr/>
        </p:nvGrpSpPr>
        <p:grpSpPr>
          <a:xfrm>
            <a:off x="8699382" y="1748905"/>
            <a:ext cx="2714783" cy="1680095"/>
            <a:chOff x="793750" y="330200"/>
            <a:chExt cx="10096500" cy="6248400"/>
          </a:xfrm>
          <a:solidFill>
            <a:srgbClr val="23263F"/>
          </a:solidFill>
        </p:grpSpPr>
        <p:sp>
          <p:nvSpPr>
            <p:cNvPr id="88" name="Greenland">
              <a:extLst>
                <a:ext uri="{FF2B5EF4-FFF2-40B4-BE49-F238E27FC236}">
                  <a16:creationId xmlns:a16="http://schemas.microsoft.com/office/drawing/2014/main" id="{B7C8B993-5E3E-2644-AFD6-64752DC2F06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92538" y="330200"/>
              <a:ext cx="1641475" cy="2389188"/>
            </a:xfrm>
            <a:custGeom>
              <a:avLst/>
              <a:gdLst>
                <a:gd name="T0" fmla="*/ 1468688 w 418"/>
                <a:gd name="T1" fmla="*/ 573719 h 608"/>
                <a:gd name="T2" fmla="*/ 1445126 w 418"/>
                <a:gd name="T3" fmla="*/ 656241 h 608"/>
                <a:gd name="T4" fmla="*/ 1413711 w 418"/>
                <a:gd name="T5" fmla="*/ 817354 h 608"/>
                <a:gd name="T6" fmla="*/ 1425491 w 418"/>
                <a:gd name="T7" fmla="*/ 1005974 h 608"/>
                <a:gd name="T8" fmla="*/ 1343025 w 418"/>
                <a:gd name="T9" fmla="*/ 1112073 h 608"/>
                <a:gd name="T10" fmla="*/ 1358733 w 418"/>
                <a:gd name="T11" fmla="*/ 1257467 h 608"/>
                <a:gd name="T12" fmla="*/ 1350879 w 418"/>
                <a:gd name="T13" fmla="*/ 1410721 h 608"/>
                <a:gd name="T14" fmla="*/ 1236997 w 418"/>
                <a:gd name="T15" fmla="*/ 1469665 h 608"/>
                <a:gd name="T16" fmla="*/ 1335171 w 418"/>
                <a:gd name="T17" fmla="*/ 1603271 h 608"/>
                <a:gd name="T18" fmla="*/ 1236997 w 418"/>
                <a:gd name="T19" fmla="*/ 1618989 h 608"/>
                <a:gd name="T20" fmla="*/ 1182019 w 418"/>
                <a:gd name="T21" fmla="*/ 1670074 h 608"/>
                <a:gd name="T22" fmla="*/ 1221289 w 418"/>
                <a:gd name="T23" fmla="*/ 1721158 h 608"/>
                <a:gd name="T24" fmla="*/ 1272339 w 418"/>
                <a:gd name="T25" fmla="*/ 1799750 h 608"/>
                <a:gd name="T26" fmla="*/ 1083845 w 418"/>
                <a:gd name="T27" fmla="*/ 1870483 h 608"/>
                <a:gd name="T28" fmla="*/ 930693 w 418"/>
                <a:gd name="T29" fmla="*/ 2039455 h 608"/>
                <a:gd name="T30" fmla="*/ 836445 w 418"/>
                <a:gd name="T31" fmla="*/ 2133765 h 608"/>
                <a:gd name="T32" fmla="*/ 816811 w 418"/>
                <a:gd name="T33" fmla="*/ 2279160 h 608"/>
                <a:gd name="T34" fmla="*/ 671513 w 418"/>
                <a:gd name="T35" fmla="*/ 2338103 h 608"/>
                <a:gd name="T36" fmla="*/ 585119 w 418"/>
                <a:gd name="T37" fmla="*/ 2184850 h 608"/>
                <a:gd name="T38" fmla="*/ 518361 w 418"/>
                <a:gd name="T39" fmla="*/ 1913708 h 608"/>
                <a:gd name="T40" fmla="*/ 604754 w 418"/>
                <a:gd name="T41" fmla="*/ 1815469 h 608"/>
                <a:gd name="T42" fmla="*/ 553703 w 418"/>
                <a:gd name="T43" fmla="*/ 1697581 h 608"/>
                <a:gd name="T44" fmla="*/ 569411 w 418"/>
                <a:gd name="T45" fmla="*/ 1607200 h 608"/>
                <a:gd name="T46" fmla="*/ 475164 w 418"/>
                <a:gd name="T47" fmla="*/ 1591482 h 608"/>
                <a:gd name="T48" fmla="*/ 479091 w 418"/>
                <a:gd name="T49" fmla="*/ 1493243 h 608"/>
                <a:gd name="T50" fmla="*/ 447675 w 418"/>
                <a:gd name="T51" fmla="*/ 1367496 h 608"/>
                <a:gd name="T52" fmla="*/ 302377 w 418"/>
                <a:gd name="T53" fmla="*/ 1174946 h 608"/>
                <a:gd name="T54" fmla="*/ 98174 w 418"/>
                <a:gd name="T55" fmla="*/ 1116002 h 608"/>
                <a:gd name="T56" fmla="*/ 149225 w 418"/>
                <a:gd name="T57" fmla="*/ 1021692 h 608"/>
                <a:gd name="T58" fmla="*/ 86393 w 418"/>
                <a:gd name="T59" fmla="*/ 864509 h 608"/>
                <a:gd name="T60" fmla="*/ 157079 w 418"/>
                <a:gd name="T61" fmla="*/ 632663 h 608"/>
                <a:gd name="T62" fmla="*/ 306304 w 418"/>
                <a:gd name="T63" fmla="*/ 471550 h 608"/>
                <a:gd name="T64" fmla="*/ 451602 w 418"/>
                <a:gd name="T65" fmla="*/ 298649 h 608"/>
                <a:gd name="T66" fmla="*/ 589046 w 418"/>
                <a:gd name="T67" fmla="*/ 353663 h 608"/>
                <a:gd name="T68" fmla="*/ 726490 w 418"/>
                <a:gd name="T69" fmla="*/ 239705 h 608"/>
                <a:gd name="T70" fmla="*/ 836445 w 418"/>
                <a:gd name="T71" fmla="*/ 204338 h 608"/>
                <a:gd name="T72" fmla="*/ 765760 w 418"/>
                <a:gd name="T73" fmla="*/ 98240 h 608"/>
                <a:gd name="T74" fmla="*/ 879642 w 418"/>
                <a:gd name="T75" fmla="*/ 86451 h 608"/>
                <a:gd name="T76" fmla="*/ 1162384 w 418"/>
                <a:gd name="T77" fmla="*/ 35366 h 608"/>
                <a:gd name="T78" fmla="*/ 1083845 w 418"/>
                <a:gd name="T79" fmla="*/ 145395 h 608"/>
                <a:gd name="T80" fmla="*/ 1343025 w 418"/>
                <a:gd name="T81" fmla="*/ 235775 h 608"/>
                <a:gd name="T82" fmla="*/ 1280193 w 418"/>
                <a:gd name="T83" fmla="*/ 361522 h 608"/>
                <a:gd name="T84" fmla="*/ 1315536 w 418"/>
                <a:gd name="T85" fmla="*/ 581579 h 608"/>
                <a:gd name="T86" fmla="*/ 1500104 w 418"/>
                <a:gd name="T87" fmla="*/ 420466 h 608"/>
                <a:gd name="T88" fmla="*/ 1288047 w 418"/>
                <a:gd name="T89" fmla="*/ 593367 h 608"/>
                <a:gd name="T90" fmla="*/ 1299828 w 418"/>
                <a:gd name="T91" fmla="*/ 1505031 h 608"/>
                <a:gd name="T92" fmla="*/ 863934 w 418"/>
                <a:gd name="T93" fmla="*/ 106099 h 608"/>
                <a:gd name="T94" fmla="*/ 1264486 w 418"/>
                <a:gd name="T95" fmla="*/ 1457876 h 608"/>
                <a:gd name="T96" fmla="*/ 1456907 w 418"/>
                <a:gd name="T97" fmla="*/ 1009903 h 608"/>
                <a:gd name="T98" fmla="*/ 1413711 w 418"/>
                <a:gd name="T99" fmla="*/ 860579 h 608"/>
                <a:gd name="T100" fmla="*/ 1288047 w 418"/>
                <a:gd name="T101" fmla="*/ 1505031 h 608"/>
                <a:gd name="T102" fmla="*/ 490872 w 418"/>
                <a:gd name="T103" fmla="*/ 1725088 h 608"/>
                <a:gd name="T104" fmla="*/ 534068 w 418"/>
                <a:gd name="T105" fmla="*/ 310437 h 608"/>
                <a:gd name="T106" fmla="*/ 447675 w 418"/>
                <a:gd name="T107" fmla="*/ 1414651 h 608"/>
                <a:gd name="T108" fmla="*/ 569411 w 418"/>
                <a:gd name="T109" fmla="*/ 1677933 h 608"/>
                <a:gd name="T110" fmla="*/ 1201654 w 418"/>
                <a:gd name="T111" fmla="*/ 1677933 h 608"/>
                <a:gd name="T112" fmla="*/ 1390149 w 418"/>
                <a:gd name="T113" fmla="*/ 1316411 h 608"/>
                <a:gd name="T114" fmla="*/ 640097 w 418"/>
                <a:gd name="T115" fmla="*/ 196479 h 608"/>
                <a:gd name="T116" fmla="*/ 1441199 w 418"/>
                <a:gd name="T117" fmla="*/ 1336059 h 608"/>
                <a:gd name="T118" fmla="*/ 459456 w 418"/>
                <a:gd name="T119" fmla="*/ 1469665 h 608"/>
                <a:gd name="T120" fmla="*/ 1405857 w 418"/>
                <a:gd name="T121" fmla="*/ 1112073 h 608"/>
                <a:gd name="T122" fmla="*/ 1366587 w 418"/>
                <a:gd name="T123" fmla="*/ 1143509 h 608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418" h="608">
                  <a:moveTo>
                    <a:pt x="121" y="395"/>
                  </a:moveTo>
                  <a:cubicBezTo>
                    <a:pt x="121" y="395"/>
                    <a:pt x="121" y="395"/>
                    <a:pt x="121" y="395"/>
                  </a:cubicBezTo>
                  <a:cubicBezTo>
                    <a:pt x="121" y="395"/>
                    <a:pt x="121" y="395"/>
                    <a:pt x="121" y="395"/>
                  </a:cubicBezTo>
                  <a:close/>
                  <a:moveTo>
                    <a:pt x="315" y="33"/>
                  </a:moveTo>
                  <a:cubicBezTo>
                    <a:pt x="315" y="33"/>
                    <a:pt x="315" y="33"/>
                    <a:pt x="315" y="33"/>
                  </a:cubicBezTo>
                  <a:cubicBezTo>
                    <a:pt x="315" y="33"/>
                    <a:pt x="315" y="33"/>
                    <a:pt x="315" y="33"/>
                  </a:cubicBezTo>
                  <a:close/>
                  <a:moveTo>
                    <a:pt x="203" y="567"/>
                  </a:moveTo>
                  <a:cubicBezTo>
                    <a:pt x="203" y="568"/>
                    <a:pt x="203" y="568"/>
                    <a:pt x="203" y="568"/>
                  </a:cubicBezTo>
                  <a:cubicBezTo>
                    <a:pt x="203" y="568"/>
                    <a:pt x="203" y="568"/>
                    <a:pt x="203" y="567"/>
                  </a:cubicBezTo>
                  <a:close/>
                  <a:moveTo>
                    <a:pt x="299" y="433"/>
                  </a:moveTo>
                  <a:cubicBezTo>
                    <a:pt x="299" y="433"/>
                    <a:pt x="300" y="433"/>
                    <a:pt x="300" y="433"/>
                  </a:cubicBezTo>
                  <a:cubicBezTo>
                    <a:pt x="299" y="433"/>
                    <a:pt x="299" y="433"/>
                    <a:pt x="299" y="433"/>
                  </a:cubicBezTo>
                  <a:close/>
                  <a:moveTo>
                    <a:pt x="65" y="129"/>
                  </a:moveTo>
                  <a:cubicBezTo>
                    <a:pt x="65" y="129"/>
                    <a:pt x="65" y="128"/>
                    <a:pt x="65" y="128"/>
                  </a:cubicBezTo>
                  <a:cubicBezTo>
                    <a:pt x="65" y="129"/>
                    <a:pt x="65" y="129"/>
                    <a:pt x="65" y="129"/>
                  </a:cubicBezTo>
                  <a:close/>
                  <a:moveTo>
                    <a:pt x="328" y="151"/>
                  </a:moveTo>
                  <a:cubicBezTo>
                    <a:pt x="328" y="151"/>
                    <a:pt x="328" y="151"/>
                    <a:pt x="328" y="151"/>
                  </a:cubicBezTo>
                  <a:cubicBezTo>
                    <a:pt x="328" y="151"/>
                    <a:pt x="328" y="151"/>
                    <a:pt x="328" y="151"/>
                  </a:cubicBezTo>
                  <a:close/>
                  <a:moveTo>
                    <a:pt x="303" y="426"/>
                  </a:moveTo>
                  <a:cubicBezTo>
                    <a:pt x="303" y="426"/>
                    <a:pt x="303" y="426"/>
                    <a:pt x="303" y="426"/>
                  </a:cubicBezTo>
                  <a:cubicBezTo>
                    <a:pt x="303" y="426"/>
                    <a:pt x="303" y="426"/>
                    <a:pt x="303" y="426"/>
                  </a:cubicBezTo>
                  <a:close/>
                  <a:moveTo>
                    <a:pt x="124" y="401"/>
                  </a:moveTo>
                  <a:cubicBezTo>
                    <a:pt x="124" y="401"/>
                    <a:pt x="124" y="401"/>
                    <a:pt x="124" y="401"/>
                  </a:cubicBezTo>
                  <a:cubicBezTo>
                    <a:pt x="124" y="401"/>
                    <a:pt x="124" y="401"/>
                    <a:pt x="124" y="401"/>
                  </a:cubicBezTo>
                  <a:close/>
                  <a:moveTo>
                    <a:pt x="374" y="146"/>
                  </a:moveTo>
                  <a:cubicBezTo>
                    <a:pt x="374" y="146"/>
                    <a:pt x="374" y="146"/>
                    <a:pt x="375" y="146"/>
                  </a:cubicBezTo>
                  <a:cubicBezTo>
                    <a:pt x="374" y="146"/>
                    <a:pt x="374" y="146"/>
                    <a:pt x="374" y="146"/>
                  </a:cubicBezTo>
                  <a:close/>
                  <a:moveTo>
                    <a:pt x="411" y="120"/>
                  </a:moveTo>
                  <a:cubicBezTo>
                    <a:pt x="410" y="122"/>
                    <a:pt x="409" y="122"/>
                    <a:pt x="408" y="124"/>
                  </a:cubicBezTo>
                  <a:cubicBezTo>
                    <a:pt x="407" y="125"/>
                    <a:pt x="407" y="127"/>
                    <a:pt x="405" y="127"/>
                  </a:cubicBezTo>
                  <a:cubicBezTo>
                    <a:pt x="405" y="129"/>
                    <a:pt x="402" y="131"/>
                    <a:pt x="402" y="133"/>
                  </a:cubicBezTo>
                  <a:cubicBezTo>
                    <a:pt x="400" y="135"/>
                    <a:pt x="398" y="132"/>
                    <a:pt x="396" y="134"/>
                  </a:cubicBezTo>
                  <a:cubicBezTo>
                    <a:pt x="395" y="134"/>
                    <a:pt x="394" y="135"/>
                    <a:pt x="394" y="136"/>
                  </a:cubicBezTo>
                  <a:cubicBezTo>
                    <a:pt x="395" y="137"/>
                    <a:pt x="396" y="136"/>
                    <a:pt x="396" y="136"/>
                  </a:cubicBezTo>
                  <a:cubicBezTo>
                    <a:pt x="397" y="136"/>
                    <a:pt x="401" y="135"/>
                    <a:pt x="401" y="137"/>
                  </a:cubicBezTo>
                  <a:cubicBezTo>
                    <a:pt x="401" y="138"/>
                    <a:pt x="397" y="141"/>
                    <a:pt x="396" y="142"/>
                  </a:cubicBezTo>
                  <a:cubicBezTo>
                    <a:pt x="396" y="142"/>
                    <a:pt x="396" y="143"/>
                    <a:pt x="395" y="143"/>
                  </a:cubicBezTo>
                  <a:cubicBezTo>
                    <a:pt x="394" y="146"/>
                    <a:pt x="392" y="146"/>
                    <a:pt x="389" y="146"/>
                  </a:cubicBezTo>
                  <a:cubicBezTo>
                    <a:pt x="388" y="149"/>
                    <a:pt x="388" y="150"/>
                    <a:pt x="384" y="150"/>
                  </a:cubicBezTo>
                  <a:cubicBezTo>
                    <a:pt x="383" y="150"/>
                    <a:pt x="382" y="149"/>
                    <a:pt x="381" y="149"/>
                  </a:cubicBezTo>
                  <a:cubicBezTo>
                    <a:pt x="379" y="149"/>
                    <a:pt x="377" y="149"/>
                    <a:pt x="376" y="146"/>
                  </a:cubicBezTo>
                  <a:cubicBezTo>
                    <a:pt x="376" y="146"/>
                    <a:pt x="375" y="146"/>
                    <a:pt x="375" y="146"/>
                  </a:cubicBezTo>
                  <a:cubicBezTo>
                    <a:pt x="376" y="149"/>
                    <a:pt x="374" y="150"/>
                    <a:pt x="372" y="151"/>
                  </a:cubicBezTo>
                  <a:cubicBezTo>
                    <a:pt x="371" y="152"/>
                    <a:pt x="370" y="153"/>
                    <a:pt x="368" y="152"/>
                  </a:cubicBezTo>
                  <a:cubicBezTo>
                    <a:pt x="367" y="152"/>
                    <a:pt x="367" y="151"/>
                    <a:pt x="366" y="152"/>
                  </a:cubicBezTo>
                  <a:cubicBezTo>
                    <a:pt x="367" y="155"/>
                    <a:pt x="370" y="156"/>
                    <a:pt x="373" y="156"/>
                  </a:cubicBezTo>
                  <a:cubicBezTo>
                    <a:pt x="375" y="156"/>
                    <a:pt x="377" y="152"/>
                    <a:pt x="379" y="154"/>
                  </a:cubicBezTo>
                  <a:cubicBezTo>
                    <a:pt x="381" y="155"/>
                    <a:pt x="381" y="156"/>
                    <a:pt x="383" y="157"/>
                  </a:cubicBezTo>
                  <a:cubicBezTo>
                    <a:pt x="385" y="157"/>
                    <a:pt x="386" y="157"/>
                    <a:pt x="386" y="159"/>
                  </a:cubicBezTo>
                  <a:cubicBezTo>
                    <a:pt x="386" y="160"/>
                    <a:pt x="383" y="164"/>
                    <a:pt x="382" y="162"/>
                  </a:cubicBezTo>
                  <a:cubicBezTo>
                    <a:pt x="382" y="162"/>
                    <a:pt x="382" y="163"/>
                    <a:pt x="382" y="163"/>
                  </a:cubicBezTo>
                  <a:cubicBezTo>
                    <a:pt x="383" y="169"/>
                    <a:pt x="377" y="168"/>
                    <a:pt x="373" y="168"/>
                  </a:cubicBezTo>
                  <a:cubicBezTo>
                    <a:pt x="372" y="167"/>
                    <a:pt x="371" y="169"/>
                    <a:pt x="370" y="168"/>
                  </a:cubicBezTo>
                  <a:cubicBezTo>
                    <a:pt x="369" y="168"/>
                    <a:pt x="368" y="168"/>
                    <a:pt x="368" y="167"/>
                  </a:cubicBezTo>
                  <a:cubicBezTo>
                    <a:pt x="366" y="167"/>
                    <a:pt x="365" y="165"/>
                    <a:pt x="363" y="165"/>
                  </a:cubicBezTo>
                  <a:cubicBezTo>
                    <a:pt x="362" y="165"/>
                    <a:pt x="362" y="165"/>
                    <a:pt x="361" y="164"/>
                  </a:cubicBezTo>
                  <a:cubicBezTo>
                    <a:pt x="360" y="167"/>
                    <a:pt x="359" y="171"/>
                    <a:pt x="356" y="171"/>
                  </a:cubicBezTo>
                  <a:cubicBezTo>
                    <a:pt x="356" y="171"/>
                    <a:pt x="358" y="171"/>
                    <a:pt x="358" y="172"/>
                  </a:cubicBezTo>
                  <a:cubicBezTo>
                    <a:pt x="358" y="173"/>
                    <a:pt x="357" y="173"/>
                    <a:pt x="357" y="174"/>
                  </a:cubicBezTo>
                  <a:cubicBezTo>
                    <a:pt x="356" y="174"/>
                    <a:pt x="357" y="176"/>
                    <a:pt x="356" y="176"/>
                  </a:cubicBezTo>
                  <a:cubicBezTo>
                    <a:pt x="356" y="177"/>
                    <a:pt x="355" y="180"/>
                    <a:pt x="355" y="181"/>
                  </a:cubicBezTo>
                  <a:cubicBezTo>
                    <a:pt x="356" y="182"/>
                    <a:pt x="357" y="181"/>
                    <a:pt x="357" y="182"/>
                  </a:cubicBezTo>
                  <a:cubicBezTo>
                    <a:pt x="357" y="183"/>
                    <a:pt x="357" y="183"/>
                    <a:pt x="357" y="184"/>
                  </a:cubicBezTo>
                  <a:cubicBezTo>
                    <a:pt x="358" y="184"/>
                    <a:pt x="358" y="183"/>
                    <a:pt x="358" y="182"/>
                  </a:cubicBezTo>
                  <a:cubicBezTo>
                    <a:pt x="358" y="180"/>
                    <a:pt x="359" y="178"/>
                    <a:pt x="360" y="176"/>
                  </a:cubicBezTo>
                  <a:cubicBezTo>
                    <a:pt x="361" y="175"/>
                    <a:pt x="364" y="172"/>
                    <a:pt x="366" y="173"/>
                  </a:cubicBezTo>
                  <a:cubicBezTo>
                    <a:pt x="368" y="174"/>
                    <a:pt x="369" y="172"/>
                    <a:pt x="370" y="172"/>
                  </a:cubicBezTo>
                  <a:cubicBezTo>
                    <a:pt x="370" y="172"/>
                    <a:pt x="371" y="172"/>
                    <a:pt x="371" y="172"/>
                  </a:cubicBezTo>
                  <a:cubicBezTo>
                    <a:pt x="374" y="171"/>
                    <a:pt x="379" y="174"/>
                    <a:pt x="375" y="176"/>
                  </a:cubicBezTo>
                  <a:cubicBezTo>
                    <a:pt x="375" y="178"/>
                    <a:pt x="375" y="179"/>
                    <a:pt x="374" y="180"/>
                  </a:cubicBezTo>
                  <a:cubicBezTo>
                    <a:pt x="374" y="182"/>
                    <a:pt x="372" y="189"/>
                    <a:pt x="368" y="186"/>
                  </a:cubicBezTo>
                  <a:cubicBezTo>
                    <a:pt x="365" y="185"/>
                    <a:pt x="363" y="185"/>
                    <a:pt x="362" y="188"/>
                  </a:cubicBezTo>
                  <a:cubicBezTo>
                    <a:pt x="362" y="190"/>
                    <a:pt x="362" y="192"/>
                    <a:pt x="361" y="194"/>
                  </a:cubicBezTo>
                  <a:cubicBezTo>
                    <a:pt x="361" y="195"/>
                    <a:pt x="360" y="196"/>
                    <a:pt x="361" y="198"/>
                  </a:cubicBezTo>
                  <a:cubicBezTo>
                    <a:pt x="362" y="199"/>
                    <a:pt x="361" y="201"/>
                    <a:pt x="361" y="202"/>
                  </a:cubicBezTo>
                  <a:cubicBezTo>
                    <a:pt x="362" y="202"/>
                    <a:pt x="364" y="201"/>
                    <a:pt x="365" y="202"/>
                  </a:cubicBezTo>
                  <a:cubicBezTo>
                    <a:pt x="365" y="204"/>
                    <a:pt x="364" y="203"/>
                    <a:pt x="364" y="204"/>
                  </a:cubicBezTo>
                  <a:cubicBezTo>
                    <a:pt x="364" y="204"/>
                    <a:pt x="365" y="205"/>
                    <a:pt x="365" y="205"/>
                  </a:cubicBezTo>
                  <a:cubicBezTo>
                    <a:pt x="365" y="206"/>
                    <a:pt x="364" y="208"/>
                    <a:pt x="363" y="207"/>
                  </a:cubicBezTo>
                  <a:cubicBezTo>
                    <a:pt x="362" y="207"/>
                    <a:pt x="363" y="206"/>
                    <a:pt x="362" y="206"/>
                  </a:cubicBezTo>
                  <a:cubicBezTo>
                    <a:pt x="362" y="207"/>
                    <a:pt x="362" y="209"/>
                    <a:pt x="360" y="208"/>
                  </a:cubicBezTo>
                  <a:cubicBezTo>
                    <a:pt x="360" y="208"/>
                    <a:pt x="359" y="208"/>
                    <a:pt x="359" y="208"/>
                  </a:cubicBezTo>
                  <a:cubicBezTo>
                    <a:pt x="357" y="211"/>
                    <a:pt x="361" y="216"/>
                    <a:pt x="358" y="217"/>
                  </a:cubicBezTo>
                  <a:cubicBezTo>
                    <a:pt x="355" y="219"/>
                    <a:pt x="353" y="216"/>
                    <a:pt x="354" y="220"/>
                  </a:cubicBezTo>
                  <a:cubicBezTo>
                    <a:pt x="350" y="218"/>
                    <a:pt x="351" y="220"/>
                    <a:pt x="351" y="223"/>
                  </a:cubicBezTo>
                  <a:cubicBezTo>
                    <a:pt x="352" y="223"/>
                    <a:pt x="353" y="224"/>
                    <a:pt x="351" y="224"/>
                  </a:cubicBezTo>
                  <a:cubicBezTo>
                    <a:pt x="351" y="224"/>
                    <a:pt x="349" y="224"/>
                    <a:pt x="349" y="225"/>
                  </a:cubicBezTo>
                  <a:cubicBezTo>
                    <a:pt x="348" y="226"/>
                    <a:pt x="350" y="225"/>
                    <a:pt x="350" y="225"/>
                  </a:cubicBezTo>
                  <a:cubicBezTo>
                    <a:pt x="351" y="226"/>
                    <a:pt x="352" y="225"/>
                    <a:pt x="352" y="226"/>
                  </a:cubicBezTo>
                  <a:cubicBezTo>
                    <a:pt x="353" y="227"/>
                    <a:pt x="351" y="228"/>
                    <a:pt x="350" y="228"/>
                  </a:cubicBezTo>
                  <a:cubicBezTo>
                    <a:pt x="350" y="229"/>
                    <a:pt x="351" y="229"/>
                    <a:pt x="350" y="230"/>
                  </a:cubicBezTo>
                  <a:cubicBezTo>
                    <a:pt x="351" y="233"/>
                    <a:pt x="349" y="235"/>
                    <a:pt x="349" y="238"/>
                  </a:cubicBezTo>
                  <a:cubicBezTo>
                    <a:pt x="350" y="239"/>
                    <a:pt x="349" y="240"/>
                    <a:pt x="349" y="241"/>
                  </a:cubicBezTo>
                  <a:cubicBezTo>
                    <a:pt x="348" y="243"/>
                    <a:pt x="347" y="245"/>
                    <a:pt x="346" y="248"/>
                  </a:cubicBezTo>
                  <a:cubicBezTo>
                    <a:pt x="346" y="250"/>
                    <a:pt x="346" y="253"/>
                    <a:pt x="344" y="255"/>
                  </a:cubicBezTo>
                  <a:cubicBezTo>
                    <a:pt x="344" y="255"/>
                    <a:pt x="344" y="255"/>
                    <a:pt x="344" y="255"/>
                  </a:cubicBezTo>
                  <a:cubicBezTo>
                    <a:pt x="344" y="255"/>
                    <a:pt x="344" y="256"/>
                    <a:pt x="344" y="256"/>
                  </a:cubicBezTo>
                  <a:cubicBezTo>
                    <a:pt x="346" y="256"/>
                    <a:pt x="347" y="256"/>
                    <a:pt x="348" y="256"/>
                  </a:cubicBezTo>
                  <a:cubicBezTo>
                    <a:pt x="348" y="253"/>
                    <a:pt x="349" y="250"/>
                    <a:pt x="351" y="248"/>
                  </a:cubicBezTo>
                  <a:cubicBezTo>
                    <a:pt x="353" y="245"/>
                    <a:pt x="354" y="248"/>
                    <a:pt x="355" y="250"/>
                  </a:cubicBezTo>
                  <a:cubicBezTo>
                    <a:pt x="356" y="251"/>
                    <a:pt x="357" y="252"/>
                    <a:pt x="358" y="252"/>
                  </a:cubicBezTo>
                  <a:cubicBezTo>
                    <a:pt x="357" y="250"/>
                    <a:pt x="356" y="249"/>
                    <a:pt x="355" y="248"/>
                  </a:cubicBezTo>
                  <a:cubicBezTo>
                    <a:pt x="357" y="247"/>
                    <a:pt x="357" y="248"/>
                    <a:pt x="359" y="249"/>
                  </a:cubicBezTo>
                  <a:cubicBezTo>
                    <a:pt x="359" y="249"/>
                    <a:pt x="362" y="250"/>
                    <a:pt x="362" y="250"/>
                  </a:cubicBezTo>
                  <a:cubicBezTo>
                    <a:pt x="363" y="251"/>
                    <a:pt x="363" y="252"/>
                    <a:pt x="362" y="253"/>
                  </a:cubicBezTo>
                  <a:cubicBezTo>
                    <a:pt x="361" y="253"/>
                    <a:pt x="360" y="252"/>
                    <a:pt x="360" y="252"/>
                  </a:cubicBezTo>
                  <a:cubicBezTo>
                    <a:pt x="359" y="252"/>
                    <a:pt x="360" y="253"/>
                    <a:pt x="360" y="253"/>
                  </a:cubicBezTo>
                  <a:cubicBezTo>
                    <a:pt x="362" y="254"/>
                    <a:pt x="363" y="254"/>
                    <a:pt x="363" y="256"/>
                  </a:cubicBezTo>
                  <a:cubicBezTo>
                    <a:pt x="365" y="258"/>
                    <a:pt x="363" y="261"/>
                    <a:pt x="361" y="259"/>
                  </a:cubicBezTo>
                  <a:cubicBezTo>
                    <a:pt x="360" y="259"/>
                    <a:pt x="359" y="257"/>
                    <a:pt x="358" y="256"/>
                  </a:cubicBezTo>
                  <a:cubicBezTo>
                    <a:pt x="356" y="255"/>
                    <a:pt x="355" y="256"/>
                    <a:pt x="353" y="256"/>
                  </a:cubicBezTo>
                  <a:cubicBezTo>
                    <a:pt x="353" y="256"/>
                    <a:pt x="352" y="256"/>
                    <a:pt x="352" y="257"/>
                  </a:cubicBezTo>
                  <a:cubicBezTo>
                    <a:pt x="352" y="258"/>
                    <a:pt x="353" y="258"/>
                    <a:pt x="353" y="259"/>
                  </a:cubicBezTo>
                  <a:cubicBezTo>
                    <a:pt x="354" y="259"/>
                    <a:pt x="356" y="259"/>
                    <a:pt x="355" y="261"/>
                  </a:cubicBezTo>
                  <a:cubicBezTo>
                    <a:pt x="354" y="263"/>
                    <a:pt x="353" y="260"/>
                    <a:pt x="352" y="262"/>
                  </a:cubicBezTo>
                  <a:cubicBezTo>
                    <a:pt x="352" y="263"/>
                    <a:pt x="353" y="263"/>
                    <a:pt x="354" y="263"/>
                  </a:cubicBezTo>
                  <a:cubicBezTo>
                    <a:pt x="355" y="263"/>
                    <a:pt x="356" y="264"/>
                    <a:pt x="357" y="264"/>
                  </a:cubicBezTo>
                  <a:cubicBezTo>
                    <a:pt x="356" y="265"/>
                    <a:pt x="355" y="264"/>
                    <a:pt x="355" y="265"/>
                  </a:cubicBezTo>
                  <a:cubicBezTo>
                    <a:pt x="354" y="266"/>
                    <a:pt x="357" y="266"/>
                    <a:pt x="357" y="266"/>
                  </a:cubicBezTo>
                  <a:cubicBezTo>
                    <a:pt x="360" y="265"/>
                    <a:pt x="360" y="267"/>
                    <a:pt x="361" y="269"/>
                  </a:cubicBezTo>
                  <a:cubicBezTo>
                    <a:pt x="362" y="270"/>
                    <a:pt x="362" y="270"/>
                    <a:pt x="363" y="269"/>
                  </a:cubicBezTo>
                  <a:cubicBezTo>
                    <a:pt x="365" y="269"/>
                    <a:pt x="364" y="266"/>
                    <a:pt x="367" y="267"/>
                  </a:cubicBezTo>
                  <a:cubicBezTo>
                    <a:pt x="369" y="268"/>
                    <a:pt x="370" y="271"/>
                    <a:pt x="369" y="273"/>
                  </a:cubicBezTo>
                  <a:cubicBezTo>
                    <a:pt x="369" y="275"/>
                    <a:pt x="370" y="280"/>
                    <a:pt x="368" y="282"/>
                  </a:cubicBezTo>
                  <a:cubicBezTo>
                    <a:pt x="367" y="284"/>
                    <a:pt x="367" y="283"/>
                    <a:pt x="365" y="283"/>
                  </a:cubicBezTo>
                  <a:cubicBezTo>
                    <a:pt x="364" y="282"/>
                    <a:pt x="362" y="282"/>
                    <a:pt x="362" y="281"/>
                  </a:cubicBezTo>
                  <a:cubicBezTo>
                    <a:pt x="359" y="279"/>
                    <a:pt x="356" y="279"/>
                    <a:pt x="353" y="277"/>
                  </a:cubicBezTo>
                  <a:cubicBezTo>
                    <a:pt x="352" y="278"/>
                    <a:pt x="351" y="277"/>
                    <a:pt x="351" y="278"/>
                  </a:cubicBezTo>
                  <a:cubicBezTo>
                    <a:pt x="351" y="279"/>
                    <a:pt x="354" y="278"/>
                    <a:pt x="353" y="280"/>
                  </a:cubicBezTo>
                  <a:cubicBezTo>
                    <a:pt x="352" y="281"/>
                    <a:pt x="350" y="280"/>
                    <a:pt x="349" y="280"/>
                  </a:cubicBezTo>
                  <a:cubicBezTo>
                    <a:pt x="348" y="280"/>
                    <a:pt x="347" y="280"/>
                    <a:pt x="346" y="280"/>
                  </a:cubicBezTo>
                  <a:cubicBezTo>
                    <a:pt x="348" y="281"/>
                    <a:pt x="349" y="281"/>
                    <a:pt x="351" y="281"/>
                  </a:cubicBezTo>
                  <a:cubicBezTo>
                    <a:pt x="351" y="283"/>
                    <a:pt x="346" y="287"/>
                    <a:pt x="345" y="285"/>
                  </a:cubicBezTo>
                  <a:cubicBezTo>
                    <a:pt x="345" y="284"/>
                    <a:pt x="344" y="282"/>
                    <a:pt x="343" y="281"/>
                  </a:cubicBezTo>
                  <a:cubicBezTo>
                    <a:pt x="342" y="281"/>
                    <a:pt x="342" y="282"/>
                    <a:pt x="342" y="283"/>
                  </a:cubicBezTo>
                  <a:cubicBezTo>
                    <a:pt x="338" y="285"/>
                    <a:pt x="341" y="287"/>
                    <a:pt x="341" y="289"/>
                  </a:cubicBezTo>
                  <a:cubicBezTo>
                    <a:pt x="342" y="286"/>
                    <a:pt x="347" y="288"/>
                    <a:pt x="344" y="292"/>
                  </a:cubicBezTo>
                  <a:cubicBezTo>
                    <a:pt x="347" y="293"/>
                    <a:pt x="347" y="294"/>
                    <a:pt x="346" y="298"/>
                  </a:cubicBezTo>
                  <a:cubicBezTo>
                    <a:pt x="347" y="298"/>
                    <a:pt x="348" y="299"/>
                    <a:pt x="348" y="299"/>
                  </a:cubicBezTo>
                  <a:cubicBezTo>
                    <a:pt x="351" y="299"/>
                    <a:pt x="350" y="295"/>
                    <a:pt x="353" y="298"/>
                  </a:cubicBezTo>
                  <a:cubicBezTo>
                    <a:pt x="355" y="300"/>
                    <a:pt x="356" y="297"/>
                    <a:pt x="358" y="298"/>
                  </a:cubicBezTo>
                  <a:cubicBezTo>
                    <a:pt x="358" y="298"/>
                    <a:pt x="360" y="301"/>
                    <a:pt x="359" y="302"/>
                  </a:cubicBezTo>
                  <a:cubicBezTo>
                    <a:pt x="359" y="303"/>
                    <a:pt x="355" y="305"/>
                    <a:pt x="354" y="305"/>
                  </a:cubicBezTo>
                  <a:cubicBezTo>
                    <a:pt x="353" y="305"/>
                    <a:pt x="352" y="305"/>
                    <a:pt x="350" y="305"/>
                  </a:cubicBezTo>
                  <a:cubicBezTo>
                    <a:pt x="349" y="305"/>
                    <a:pt x="347" y="305"/>
                    <a:pt x="345" y="306"/>
                  </a:cubicBezTo>
                  <a:cubicBezTo>
                    <a:pt x="349" y="306"/>
                    <a:pt x="352" y="305"/>
                    <a:pt x="355" y="307"/>
                  </a:cubicBezTo>
                  <a:cubicBezTo>
                    <a:pt x="356" y="307"/>
                    <a:pt x="357" y="306"/>
                    <a:pt x="358" y="307"/>
                  </a:cubicBezTo>
                  <a:cubicBezTo>
                    <a:pt x="359" y="307"/>
                    <a:pt x="359" y="309"/>
                    <a:pt x="360" y="310"/>
                  </a:cubicBezTo>
                  <a:cubicBezTo>
                    <a:pt x="360" y="310"/>
                    <a:pt x="360" y="310"/>
                    <a:pt x="360" y="311"/>
                  </a:cubicBezTo>
                  <a:cubicBezTo>
                    <a:pt x="361" y="312"/>
                    <a:pt x="360" y="313"/>
                    <a:pt x="360" y="314"/>
                  </a:cubicBezTo>
                  <a:cubicBezTo>
                    <a:pt x="360" y="315"/>
                    <a:pt x="361" y="316"/>
                    <a:pt x="361" y="317"/>
                  </a:cubicBezTo>
                  <a:cubicBezTo>
                    <a:pt x="362" y="319"/>
                    <a:pt x="362" y="322"/>
                    <a:pt x="361" y="324"/>
                  </a:cubicBezTo>
                  <a:cubicBezTo>
                    <a:pt x="362" y="327"/>
                    <a:pt x="361" y="327"/>
                    <a:pt x="359" y="328"/>
                  </a:cubicBezTo>
                  <a:cubicBezTo>
                    <a:pt x="357" y="327"/>
                    <a:pt x="358" y="324"/>
                    <a:pt x="356" y="323"/>
                  </a:cubicBezTo>
                  <a:cubicBezTo>
                    <a:pt x="354" y="322"/>
                    <a:pt x="354" y="325"/>
                    <a:pt x="351" y="322"/>
                  </a:cubicBezTo>
                  <a:cubicBezTo>
                    <a:pt x="350" y="321"/>
                    <a:pt x="349" y="319"/>
                    <a:pt x="347" y="317"/>
                  </a:cubicBezTo>
                  <a:cubicBezTo>
                    <a:pt x="347" y="317"/>
                    <a:pt x="346" y="316"/>
                    <a:pt x="346" y="316"/>
                  </a:cubicBezTo>
                  <a:cubicBezTo>
                    <a:pt x="345" y="315"/>
                    <a:pt x="344" y="315"/>
                    <a:pt x="343" y="314"/>
                  </a:cubicBezTo>
                  <a:cubicBezTo>
                    <a:pt x="342" y="314"/>
                    <a:pt x="344" y="315"/>
                    <a:pt x="343" y="315"/>
                  </a:cubicBezTo>
                  <a:cubicBezTo>
                    <a:pt x="344" y="315"/>
                    <a:pt x="345" y="316"/>
                    <a:pt x="345" y="317"/>
                  </a:cubicBezTo>
                  <a:cubicBezTo>
                    <a:pt x="347" y="318"/>
                    <a:pt x="348" y="318"/>
                    <a:pt x="346" y="320"/>
                  </a:cubicBezTo>
                  <a:cubicBezTo>
                    <a:pt x="346" y="320"/>
                    <a:pt x="346" y="320"/>
                    <a:pt x="346" y="320"/>
                  </a:cubicBezTo>
                  <a:cubicBezTo>
                    <a:pt x="348" y="320"/>
                    <a:pt x="348" y="322"/>
                    <a:pt x="348" y="323"/>
                  </a:cubicBezTo>
                  <a:cubicBezTo>
                    <a:pt x="350" y="323"/>
                    <a:pt x="351" y="324"/>
                    <a:pt x="351" y="325"/>
                  </a:cubicBezTo>
                  <a:cubicBezTo>
                    <a:pt x="352" y="325"/>
                    <a:pt x="354" y="326"/>
                    <a:pt x="354" y="327"/>
                  </a:cubicBezTo>
                  <a:cubicBezTo>
                    <a:pt x="354" y="329"/>
                    <a:pt x="352" y="328"/>
                    <a:pt x="351" y="328"/>
                  </a:cubicBezTo>
                  <a:cubicBezTo>
                    <a:pt x="349" y="329"/>
                    <a:pt x="347" y="331"/>
                    <a:pt x="346" y="333"/>
                  </a:cubicBezTo>
                  <a:cubicBezTo>
                    <a:pt x="348" y="333"/>
                    <a:pt x="349" y="329"/>
                    <a:pt x="351" y="331"/>
                  </a:cubicBezTo>
                  <a:cubicBezTo>
                    <a:pt x="352" y="330"/>
                    <a:pt x="353" y="331"/>
                    <a:pt x="353" y="331"/>
                  </a:cubicBezTo>
                  <a:cubicBezTo>
                    <a:pt x="353" y="333"/>
                    <a:pt x="353" y="334"/>
                    <a:pt x="352" y="335"/>
                  </a:cubicBezTo>
                  <a:cubicBezTo>
                    <a:pt x="353" y="336"/>
                    <a:pt x="353" y="338"/>
                    <a:pt x="353" y="339"/>
                  </a:cubicBezTo>
                  <a:cubicBezTo>
                    <a:pt x="353" y="340"/>
                    <a:pt x="353" y="340"/>
                    <a:pt x="353" y="340"/>
                  </a:cubicBezTo>
                  <a:cubicBezTo>
                    <a:pt x="354" y="340"/>
                    <a:pt x="355" y="340"/>
                    <a:pt x="356" y="340"/>
                  </a:cubicBezTo>
                  <a:cubicBezTo>
                    <a:pt x="357" y="341"/>
                    <a:pt x="358" y="341"/>
                    <a:pt x="359" y="342"/>
                  </a:cubicBezTo>
                  <a:cubicBezTo>
                    <a:pt x="362" y="341"/>
                    <a:pt x="362" y="340"/>
                    <a:pt x="362" y="343"/>
                  </a:cubicBezTo>
                  <a:cubicBezTo>
                    <a:pt x="364" y="346"/>
                    <a:pt x="364" y="346"/>
                    <a:pt x="362" y="349"/>
                  </a:cubicBezTo>
                  <a:cubicBezTo>
                    <a:pt x="361" y="350"/>
                    <a:pt x="360" y="352"/>
                    <a:pt x="358" y="350"/>
                  </a:cubicBezTo>
                  <a:cubicBezTo>
                    <a:pt x="356" y="350"/>
                    <a:pt x="356" y="349"/>
                    <a:pt x="356" y="347"/>
                  </a:cubicBezTo>
                  <a:cubicBezTo>
                    <a:pt x="355" y="346"/>
                    <a:pt x="351" y="344"/>
                    <a:pt x="351" y="346"/>
                  </a:cubicBezTo>
                  <a:cubicBezTo>
                    <a:pt x="353" y="346"/>
                    <a:pt x="354" y="347"/>
                    <a:pt x="354" y="348"/>
                  </a:cubicBezTo>
                  <a:cubicBezTo>
                    <a:pt x="355" y="349"/>
                    <a:pt x="356" y="351"/>
                    <a:pt x="356" y="351"/>
                  </a:cubicBezTo>
                  <a:cubicBezTo>
                    <a:pt x="356" y="354"/>
                    <a:pt x="351" y="354"/>
                    <a:pt x="349" y="354"/>
                  </a:cubicBezTo>
                  <a:cubicBezTo>
                    <a:pt x="348" y="354"/>
                    <a:pt x="347" y="354"/>
                    <a:pt x="347" y="353"/>
                  </a:cubicBezTo>
                  <a:cubicBezTo>
                    <a:pt x="346" y="352"/>
                    <a:pt x="342" y="352"/>
                    <a:pt x="345" y="349"/>
                  </a:cubicBezTo>
                  <a:cubicBezTo>
                    <a:pt x="345" y="349"/>
                    <a:pt x="345" y="349"/>
                    <a:pt x="344" y="349"/>
                  </a:cubicBezTo>
                  <a:cubicBezTo>
                    <a:pt x="344" y="349"/>
                    <a:pt x="343" y="349"/>
                    <a:pt x="343" y="349"/>
                  </a:cubicBezTo>
                  <a:cubicBezTo>
                    <a:pt x="342" y="349"/>
                    <a:pt x="343" y="349"/>
                    <a:pt x="343" y="350"/>
                  </a:cubicBezTo>
                  <a:cubicBezTo>
                    <a:pt x="344" y="351"/>
                    <a:pt x="342" y="354"/>
                    <a:pt x="342" y="355"/>
                  </a:cubicBezTo>
                  <a:cubicBezTo>
                    <a:pt x="342" y="356"/>
                    <a:pt x="343" y="357"/>
                    <a:pt x="344" y="359"/>
                  </a:cubicBezTo>
                  <a:cubicBezTo>
                    <a:pt x="344" y="357"/>
                    <a:pt x="345" y="356"/>
                    <a:pt x="346" y="356"/>
                  </a:cubicBezTo>
                  <a:cubicBezTo>
                    <a:pt x="348" y="356"/>
                    <a:pt x="348" y="357"/>
                    <a:pt x="349" y="358"/>
                  </a:cubicBezTo>
                  <a:cubicBezTo>
                    <a:pt x="350" y="358"/>
                    <a:pt x="352" y="359"/>
                    <a:pt x="352" y="360"/>
                  </a:cubicBezTo>
                  <a:cubicBezTo>
                    <a:pt x="354" y="360"/>
                    <a:pt x="356" y="359"/>
                    <a:pt x="356" y="361"/>
                  </a:cubicBezTo>
                  <a:cubicBezTo>
                    <a:pt x="356" y="361"/>
                    <a:pt x="354" y="362"/>
                    <a:pt x="354" y="363"/>
                  </a:cubicBezTo>
                  <a:cubicBezTo>
                    <a:pt x="354" y="363"/>
                    <a:pt x="354" y="364"/>
                    <a:pt x="354" y="365"/>
                  </a:cubicBezTo>
                  <a:cubicBezTo>
                    <a:pt x="354" y="365"/>
                    <a:pt x="354" y="365"/>
                    <a:pt x="354" y="366"/>
                  </a:cubicBezTo>
                  <a:cubicBezTo>
                    <a:pt x="354" y="365"/>
                    <a:pt x="354" y="365"/>
                    <a:pt x="354" y="365"/>
                  </a:cubicBezTo>
                  <a:cubicBezTo>
                    <a:pt x="354" y="366"/>
                    <a:pt x="356" y="369"/>
                    <a:pt x="354" y="369"/>
                  </a:cubicBezTo>
                  <a:cubicBezTo>
                    <a:pt x="352" y="371"/>
                    <a:pt x="350" y="369"/>
                    <a:pt x="348" y="370"/>
                  </a:cubicBezTo>
                  <a:cubicBezTo>
                    <a:pt x="347" y="370"/>
                    <a:pt x="347" y="371"/>
                    <a:pt x="346" y="371"/>
                  </a:cubicBezTo>
                  <a:cubicBezTo>
                    <a:pt x="345" y="372"/>
                    <a:pt x="344" y="373"/>
                    <a:pt x="343" y="373"/>
                  </a:cubicBezTo>
                  <a:cubicBezTo>
                    <a:pt x="343" y="373"/>
                    <a:pt x="343" y="373"/>
                    <a:pt x="343" y="373"/>
                  </a:cubicBezTo>
                  <a:cubicBezTo>
                    <a:pt x="343" y="374"/>
                    <a:pt x="342" y="374"/>
                    <a:pt x="341" y="374"/>
                  </a:cubicBezTo>
                  <a:cubicBezTo>
                    <a:pt x="338" y="373"/>
                    <a:pt x="335" y="371"/>
                    <a:pt x="332" y="368"/>
                  </a:cubicBezTo>
                  <a:cubicBezTo>
                    <a:pt x="332" y="368"/>
                    <a:pt x="330" y="366"/>
                    <a:pt x="330" y="364"/>
                  </a:cubicBezTo>
                  <a:cubicBezTo>
                    <a:pt x="331" y="363"/>
                    <a:pt x="333" y="364"/>
                    <a:pt x="334" y="364"/>
                  </a:cubicBezTo>
                  <a:cubicBezTo>
                    <a:pt x="334" y="364"/>
                    <a:pt x="334" y="363"/>
                    <a:pt x="334" y="363"/>
                  </a:cubicBezTo>
                  <a:cubicBezTo>
                    <a:pt x="333" y="363"/>
                    <a:pt x="331" y="364"/>
                    <a:pt x="330" y="361"/>
                  </a:cubicBezTo>
                  <a:cubicBezTo>
                    <a:pt x="330" y="362"/>
                    <a:pt x="329" y="362"/>
                    <a:pt x="328" y="362"/>
                  </a:cubicBezTo>
                  <a:cubicBezTo>
                    <a:pt x="327" y="365"/>
                    <a:pt x="328" y="368"/>
                    <a:pt x="324" y="366"/>
                  </a:cubicBezTo>
                  <a:cubicBezTo>
                    <a:pt x="325" y="368"/>
                    <a:pt x="326" y="368"/>
                    <a:pt x="324" y="370"/>
                  </a:cubicBezTo>
                  <a:cubicBezTo>
                    <a:pt x="322" y="370"/>
                    <a:pt x="321" y="369"/>
                    <a:pt x="321" y="372"/>
                  </a:cubicBezTo>
                  <a:cubicBezTo>
                    <a:pt x="320" y="372"/>
                    <a:pt x="320" y="373"/>
                    <a:pt x="320" y="373"/>
                  </a:cubicBezTo>
                  <a:cubicBezTo>
                    <a:pt x="319" y="375"/>
                    <a:pt x="318" y="376"/>
                    <a:pt x="316" y="375"/>
                  </a:cubicBezTo>
                  <a:cubicBezTo>
                    <a:pt x="316" y="374"/>
                    <a:pt x="315" y="374"/>
                    <a:pt x="315" y="374"/>
                  </a:cubicBezTo>
                  <a:cubicBezTo>
                    <a:pt x="315" y="374"/>
                    <a:pt x="315" y="374"/>
                    <a:pt x="315" y="374"/>
                  </a:cubicBezTo>
                  <a:cubicBezTo>
                    <a:pt x="313" y="377"/>
                    <a:pt x="312" y="377"/>
                    <a:pt x="310" y="376"/>
                  </a:cubicBezTo>
                  <a:cubicBezTo>
                    <a:pt x="309" y="376"/>
                    <a:pt x="308" y="376"/>
                    <a:pt x="308" y="377"/>
                  </a:cubicBezTo>
                  <a:cubicBezTo>
                    <a:pt x="308" y="377"/>
                    <a:pt x="307" y="377"/>
                    <a:pt x="307" y="378"/>
                  </a:cubicBezTo>
                  <a:cubicBezTo>
                    <a:pt x="308" y="378"/>
                    <a:pt x="308" y="378"/>
                    <a:pt x="308" y="379"/>
                  </a:cubicBezTo>
                  <a:cubicBezTo>
                    <a:pt x="309" y="375"/>
                    <a:pt x="312" y="379"/>
                    <a:pt x="314" y="377"/>
                  </a:cubicBezTo>
                  <a:cubicBezTo>
                    <a:pt x="316" y="375"/>
                    <a:pt x="318" y="377"/>
                    <a:pt x="320" y="378"/>
                  </a:cubicBezTo>
                  <a:cubicBezTo>
                    <a:pt x="321" y="378"/>
                    <a:pt x="324" y="379"/>
                    <a:pt x="323" y="381"/>
                  </a:cubicBezTo>
                  <a:cubicBezTo>
                    <a:pt x="323" y="383"/>
                    <a:pt x="320" y="383"/>
                    <a:pt x="319" y="383"/>
                  </a:cubicBezTo>
                  <a:cubicBezTo>
                    <a:pt x="317" y="385"/>
                    <a:pt x="317" y="386"/>
                    <a:pt x="314" y="385"/>
                  </a:cubicBezTo>
                  <a:cubicBezTo>
                    <a:pt x="314" y="385"/>
                    <a:pt x="314" y="386"/>
                    <a:pt x="313" y="386"/>
                  </a:cubicBezTo>
                  <a:cubicBezTo>
                    <a:pt x="315" y="387"/>
                    <a:pt x="315" y="387"/>
                    <a:pt x="315" y="389"/>
                  </a:cubicBezTo>
                  <a:cubicBezTo>
                    <a:pt x="315" y="388"/>
                    <a:pt x="316" y="388"/>
                    <a:pt x="316" y="387"/>
                  </a:cubicBezTo>
                  <a:cubicBezTo>
                    <a:pt x="316" y="386"/>
                    <a:pt x="317" y="387"/>
                    <a:pt x="317" y="387"/>
                  </a:cubicBezTo>
                  <a:cubicBezTo>
                    <a:pt x="319" y="386"/>
                    <a:pt x="320" y="383"/>
                    <a:pt x="322" y="385"/>
                  </a:cubicBezTo>
                  <a:cubicBezTo>
                    <a:pt x="322" y="386"/>
                    <a:pt x="323" y="386"/>
                    <a:pt x="323" y="386"/>
                  </a:cubicBezTo>
                  <a:cubicBezTo>
                    <a:pt x="327" y="387"/>
                    <a:pt x="326" y="392"/>
                    <a:pt x="323" y="393"/>
                  </a:cubicBezTo>
                  <a:cubicBezTo>
                    <a:pt x="323" y="393"/>
                    <a:pt x="323" y="394"/>
                    <a:pt x="323" y="394"/>
                  </a:cubicBezTo>
                  <a:cubicBezTo>
                    <a:pt x="323" y="394"/>
                    <a:pt x="323" y="394"/>
                    <a:pt x="323" y="394"/>
                  </a:cubicBezTo>
                  <a:cubicBezTo>
                    <a:pt x="325" y="393"/>
                    <a:pt x="327" y="394"/>
                    <a:pt x="329" y="396"/>
                  </a:cubicBezTo>
                  <a:cubicBezTo>
                    <a:pt x="330" y="396"/>
                    <a:pt x="334" y="398"/>
                    <a:pt x="332" y="399"/>
                  </a:cubicBezTo>
                  <a:cubicBezTo>
                    <a:pt x="333" y="399"/>
                    <a:pt x="334" y="400"/>
                    <a:pt x="334" y="400"/>
                  </a:cubicBezTo>
                  <a:cubicBezTo>
                    <a:pt x="336" y="401"/>
                    <a:pt x="338" y="403"/>
                    <a:pt x="339" y="404"/>
                  </a:cubicBezTo>
                  <a:cubicBezTo>
                    <a:pt x="340" y="404"/>
                    <a:pt x="340" y="404"/>
                    <a:pt x="340" y="405"/>
                  </a:cubicBezTo>
                  <a:cubicBezTo>
                    <a:pt x="339" y="405"/>
                    <a:pt x="340" y="407"/>
                    <a:pt x="338" y="407"/>
                  </a:cubicBezTo>
                  <a:cubicBezTo>
                    <a:pt x="338" y="408"/>
                    <a:pt x="338" y="408"/>
                    <a:pt x="337" y="408"/>
                  </a:cubicBezTo>
                  <a:cubicBezTo>
                    <a:pt x="337" y="409"/>
                    <a:pt x="336" y="410"/>
                    <a:pt x="336" y="410"/>
                  </a:cubicBezTo>
                  <a:cubicBezTo>
                    <a:pt x="339" y="411"/>
                    <a:pt x="339" y="408"/>
                    <a:pt x="340" y="408"/>
                  </a:cubicBezTo>
                  <a:cubicBezTo>
                    <a:pt x="341" y="409"/>
                    <a:pt x="339" y="410"/>
                    <a:pt x="341" y="411"/>
                  </a:cubicBezTo>
                  <a:cubicBezTo>
                    <a:pt x="342" y="410"/>
                    <a:pt x="343" y="407"/>
                    <a:pt x="344" y="409"/>
                  </a:cubicBezTo>
                  <a:cubicBezTo>
                    <a:pt x="344" y="410"/>
                    <a:pt x="342" y="411"/>
                    <a:pt x="341" y="412"/>
                  </a:cubicBezTo>
                  <a:cubicBezTo>
                    <a:pt x="340" y="414"/>
                    <a:pt x="340" y="416"/>
                    <a:pt x="341" y="418"/>
                  </a:cubicBezTo>
                  <a:cubicBezTo>
                    <a:pt x="342" y="417"/>
                    <a:pt x="342" y="414"/>
                    <a:pt x="344" y="414"/>
                  </a:cubicBezTo>
                  <a:cubicBezTo>
                    <a:pt x="345" y="413"/>
                    <a:pt x="346" y="415"/>
                    <a:pt x="346" y="416"/>
                  </a:cubicBezTo>
                  <a:cubicBezTo>
                    <a:pt x="346" y="417"/>
                    <a:pt x="346" y="417"/>
                    <a:pt x="346" y="418"/>
                  </a:cubicBezTo>
                  <a:cubicBezTo>
                    <a:pt x="346" y="419"/>
                    <a:pt x="347" y="420"/>
                    <a:pt x="346" y="421"/>
                  </a:cubicBezTo>
                  <a:cubicBezTo>
                    <a:pt x="346" y="423"/>
                    <a:pt x="345" y="426"/>
                    <a:pt x="347" y="429"/>
                  </a:cubicBezTo>
                  <a:cubicBezTo>
                    <a:pt x="347" y="430"/>
                    <a:pt x="346" y="431"/>
                    <a:pt x="346" y="432"/>
                  </a:cubicBezTo>
                  <a:cubicBezTo>
                    <a:pt x="346" y="433"/>
                    <a:pt x="347" y="433"/>
                    <a:pt x="347" y="434"/>
                  </a:cubicBezTo>
                  <a:cubicBezTo>
                    <a:pt x="347" y="436"/>
                    <a:pt x="345" y="435"/>
                    <a:pt x="344" y="434"/>
                  </a:cubicBezTo>
                  <a:cubicBezTo>
                    <a:pt x="344" y="434"/>
                    <a:pt x="342" y="435"/>
                    <a:pt x="341" y="434"/>
                  </a:cubicBezTo>
                  <a:cubicBezTo>
                    <a:pt x="341" y="433"/>
                    <a:pt x="341" y="432"/>
                    <a:pt x="341" y="431"/>
                  </a:cubicBezTo>
                  <a:cubicBezTo>
                    <a:pt x="341" y="430"/>
                    <a:pt x="341" y="428"/>
                    <a:pt x="341" y="427"/>
                  </a:cubicBezTo>
                  <a:cubicBezTo>
                    <a:pt x="341" y="427"/>
                    <a:pt x="341" y="427"/>
                    <a:pt x="340" y="427"/>
                  </a:cubicBezTo>
                  <a:cubicBezTo>
                    <a:pt x="339" y="429"/>
                    <a:pt x="340" y="431"/>
                    <a:pt x="340" y="433"/>
                  </a:cubicBezTo>
                  <a:cubicBezTo>
                    <a:pt x="340" y="434"/>
                    <a:pt x="341" y="436"/>
                    <a:pt x="338" y="436"/>
                  </a:cubicBezTo>
                  <a:cubicBezTo>
                    <a:pt x="337" y="436"/>
                    <a:pt x="336" y="436"/>
                    <a:pt x="334" y="435"/>
                  </a:cubicBezTo>
                  <a:cubicBezTo>
                    <a:pt x="332" y="433"/>
                    <a:pt x="331" y="432"/>
                    <a:pt x="331" y="430"/>
                  </a:cubicBezTo>
                  <a:cubicBezTo>
                    <a:pt x="329" y="428"/>
                    <a:pt x="329" y="425"/>
                    <a:pt x="329" y="423"/>
                  </a:cubicBezTo>
                  <a:cubicBezTo>
                    <a:pt x="329" y="421"/>
                    <a:pt x="327" y="420"/>
                    <a:pt x="326" y="418"/>
                  </a:cubicBezTo>
                  <a:cubicBezTo>
                    <a:pt x="326" y="418"/>
                    <a:pt x="326" y="417"/>
                    <a:pt x="326" y="416"/>
                  </a:cubicBezTo>
                  <a:cubicBezTo>
                    <a:pt x="324" y="419"/>
                    <a:pt x="323" y="417"/>
                    <a:pt x="321" y="415"/>
                  </a:cubicBezTo>
                  <a:cubicBezTo>
                    <a:pt x="321" y="414"/>
                    <a:pt x="320" y="413"/>
                    <a:pt x="320" y="413"/>
                  </a:cubicBezTo>
                  <a:cubicBezTo>
                    <a:pt x="318" y="412"/>
                    <a:pt x="318" y="413"/>
                    <a:pt x="317" y="412"/>
                  </a:cubicBezTo>
                  <a:cubicBezTo>
                    <a:pt x="316" y="412"/>
                    <a:pt x="316" y="412"/>
                    <a:pt x="315" y="412"/>
                  </a:cubicBezTo>
                  <a:cubicBezTo>
                    <a:pt x="314" y="412"/>
                    <a:pt x="314" y="412"/>
                    <a:pt x="313" y="412"/>
                  </a:cubicBezTo>
                  <a:cubicBezTo>
                    <a:pt x="312" y="412"/>
                    <a:pt x="312" y="412"/>
                    <a:pt x="311" y="411"/>
                  </a:cubicBezTo>
                  <a:cubicBezTo>
                    <a:pt x="310" y="411"/>
                    <a:pt x="310" y="410"/>
                    <a:pt x="309" y="409"/>
                  </a:cubicBezTo>
                  <a:cubicBezTo>
                    <a:pt x="309" y="409"/>
                    <a:pt x="309" y="408"/>
                    <a:pt x="309" y="408"/>
                  </a:cubicBezTo>
                  <a:cubicBezTo>
                    <a:pt x="308" y="407"/>
                    <a:pt x="307" y="407"/>
                    <a:pt x="306" y="405"/>
                  </a:cubicBezTo>
                  <a:cubicBezTo>
                    <a:pt x="306" y="404"/>
                    <a:pt x="305" y="404"/>
                    <a:pt x="304" y="403"/>
                  </a:cubicBezTo>
                  <a:cubicBezTo>
                    <a:pt x="303" y="403"/>
                    <a:pt x="303" y="403"/>
                    <a:pt x="302" y="403"/>
                  </a:cubicBezTo>
                  <a:cubicBezTo>
                    <a:pt x="301" y="402"/>
                    <a:pt x="300" y="401"/>
                    <a:pt x="300" y="401"/>
                  </a:cubicBezTo>
                  <a:cubicBezTo>
                    <a:pt x="299" y="402"/>
                    <a:pt x="301" y="402"/>
                    <a:pt x="300" y="403"/>
                  </a:cubicBezTo>
                  <a:cubicBezTo>
                    <a:pt x="300" y="403"/>
                    <a:pt x="300" y="403"/>
                    <a:pt x="300" y="403"/>
                  </a:cubicBezTo>
                  <a:cubicBezTo>
                    <a:pt x="301" y="405"/>
                    <a:pt x="304" y="404"/>
                    <a:pt x="303" y="405"/>
                  </a:cubicBezTo>
                  <a:cubicBezTo>
                    <a:pt x="305" y="405"/>
                    <a:pt x="305" y="406"/>
                    <a:pt x="306" y="407"/>
                  </a:cubicBezTo>
                  <a:cubicBezTo>
                    <a:pt x="306" y="407"/>
                    <a:pt x="306" y="408"/>
                    <a:pt x="306" y="408"/>
                  </a:cubicBezTo>
                  <a:cubicBezTo>
                    <a:pt x="309" y="410"/>
                    <a:pt x="307" y="409"/>
                    <a:pt x="305" y="411"/>
                  </a:cubicBezTo>
                  <a:cubicBezTo>
                    <a:pt x="305" y="411"/>
                    <a:pt x="306" y="411"/>
                    <a:pt x="306" y="411"/>
                  </a:cubicBezTo>
                  <a:cubicBezTo>
                    <a:pt x="307" y="411"/>
                    <a:pt x="309" y="411"/>
                    <a:pt x="309" y="413"/>
                  </a:cubicBezTo>
                  <a:cubicBezTo>
                    <a:pt x="309" y="413"/>
                    <a:pt x="309" y="414"/>
                    <a:pt x="309" y="414"/>
                  </a:cubicBezTo>
                  <a:cubicBezTo>
                    <a:pt x="309" y="414"/>
                    <a:pt x="310" y="414"/>
                    <a:pt x="310" y="414"/>
                  </a:cubicBezTo>
                  <a:cubicBezTo>
                    <a:pt x="311" y="412"/>
                    <a:pt x="312" y="414"/>
                    <a:pt x="313" y="414"/>
                  </a:cubicBezTo>
                  <a:cubicBezTo>
                    <a:pt x="314" y="414"/>
                    <a:pt x="314" y="413"/>
                    <a:pt x="315" y="414"/>
                  </a:cubicBezTo>
                  <a:cubicBezTo>
                    <a:pt x="318" y="413"/>
                    <a:pt x="323" y="418"/>
                    <a:pt x="320" y="419"/>
                  </a:cubicBezTo>
                  <a:cubicBezTo>
                    <a:pt x="319" y="421"/>
                    <a:pt x="318" y="423"/>
                    <a:pt x="315" y="423"/>
                  </a:cubicBezTo>
                  <a:cubicBezTo>
                    <a:pt x="314" y="425"/>
                    <a:pt x="309" y="426"/>
                    <a:pt x="307" y="424"/>
                  </a:cubicBezTo>
                  <a:cubicBezTo>
                    <a:pt x="307" y="424"/>
                    <a:pt x="306" y="424"/>
                    <a:pt x="306" y="424"/>
                  </a:cubicBezTo>
                  <a:cubicBezTo>
                    <a:pt x="305" y="425"/>
                    <a:pt x="304" y="425"/>
                    <a:pt x="303" y="424"/>
                  </a:cubicBezTo>
                  <a:cubicBezTo>
                    <a:pt x="303" y="424"/>
                    <a:pt x="302" y="424"/>
                    <a:pt x="302" y="424"/>
                  </a:cubicBezTo>
                  <a:cubicBezTo>
                    <a:pt x="301" y="424"/>
                    <a:pt x="301" y="425"/>
                    <a:pt x="301" y="425"/>
                  </a:cubicBezTo>
                  <a:cubicBezTo>
                    <a:pt x="302" y="425"/>
                    <a:pt x="302" y="425"/>
                    <a:pt x="303" y="426"/>
                  </a:cubicBezTo>
                  <a:cubicBezTo>
                    <a:pt x="305" y="427"/>
                    <a:pt x="304" y="430"/>
                    <a:pt x="302" y="432"/>
                  </a:cubicBezTo>
                  <a:cubicBezTo>
                    <a:pt x="302" y="434"/>
                    <a:pt x="300" y="433"/>
                    <a:pt x="299" y="433"/>
                  </a:cubicBezTo>
                  <a:cubicBezTo>
                    <a:pt x="299" y="433"/>
                    <a:pt x="300" y="433"/>
                    <a:pt x="300" y="433"/>
                  </a:cubicBezTo>
                  <a:cubicBezTo>
                    <a:pt x="299" y="433"/>
                    <a:pt x="299" y="433"/>
                    <a:pt x="299" y="433"/>
                  </a:cubicBezTo>
                  <a:cubicBezTo>
                    <a:pt x="299" y="434"/>
                    <a:pt x="298" y="434"/>
                    <a:pt x="298" y="434"/>
                  </a:cubicBezTo>
                  <a:cubicBezTo>
                    <a:pt x="298" y="435"/>
                    <a:pt x="295" y="434"/>
                    <a:pt x="296" y="436"/>
                  </a:cubicBezTo>
                  <a:cubicBezTo>
                    <a:pt x="297" y="436"/>
                    <a:pt x="299" y="435"/>
                    <a:pt x="300" y="435"/>
                  </a:cubicBezTo>
                  <a:cubicBezTo>
                    <a:pt x="302" y="433"/>
                    <a:pt x="302" y="436"/>
                    <a:pt x="303" y="437"/>
                  </a:cubicBezTo>
                  <a:cubicBezTo>
                    <a:pt x="304" y="436"/>
                    <a:pt x="305" y="436"/>
                    <a:pt x="305" y="436"/>
                  </a:cubicBezTo>
                  <a:cubicBezTo>
                    <a:pt x="304" y="435"/>
                    <a:pt x="303" y="436"/>
                    <a:pt x="304" y="434"/>
                  </a:cubicBezTo>
                  <a:cubicBezTo>
                    <a:pt x="303" y="432"/>
                    <a:pt x="304" y="431"/>
                    <a:pt x="306" y="432"/>
                  </a:cubicBezTo>
                  <a:cubicBezTo>
                    <a:pt x="307" y="430"/>
                    <a:pt x="308" y="428"/>
                    <a:pt x="309" y="427"/>
                  </a:cubicBezTo>
                  <a:cubicBezTo>
                    <a:pt x="311" y="426"/>
                    <a:pt x="314" y="425"/>
                    <a:pt x="316" y="425"/>
                  </a:cubicBezTo>
                  <a:cubicBezTo>
                    <a:pt x="317" y="424"/>
                    <a:pt x="318" y="423"/>
                    <a:pt x="319" y="422"/>
                  </a:cubicBezTo>
                  <a:cubicBezTo>
                    <a:pt x="319" y="423"/>
                    <a:pt x="319" y="423"/>
                    <a:pt x="319" y="424"/>
                  </a:cubicBezTo>
                  <a:cubicBezTo>
                    <a:pt x="319" y="424"/>
                    <a:pt x="319" y="424"/>
                    <a:pt x="320" y="424"/>
                  </a:cubicBezTo>
                  <a:cubicBezTo>
                    <a:pt x="321" y="425"/>
                    <a:pt x="321" y="426"/>
                    <a:pt x="322" y="427"/>
                  </a:cubicBezTo>
                  <a:cubicBezTo>
                    <a:pt x="322" y="428"/>
                    <a:pt x="323" y="431"/>
                    <a:pt x="321" y="431"/>
                  </a:cubicBezTo>
                  <a:cubicBezTo>
                    <a:pt x="319" y="432"/>
                    <a:pt x="318" y="432"/>
                    <a:pt x="317" y="433"/>
                  </a:cubicBezTo>
                  <a:cubicBezTo>
                    <a:pt x="316" y="434"/>
                    <a:pt x="316" y="435"/>
                    <a:pt x="315" y="435"/>
                  </a:cubicBezTo>
                  <a:cubicBezTo>
                    <a:pt x="315" y="435"/>
                    <a:pt x="315" y="433"/>
                    <a:pt x="314" y="433"/>
                  </a:cubicBezTo>
                  <a:cubicBezTo>
                    <a:pt x="314" y="433"/>
                    <a:pt x="313" y="433"/>
                    <a:pt x="312" y="433"/>
                  </a:cubicBezTo>
                  <a:cubicBezTo>
                    <a:pt x="312" y="433"/>
                    <a:pt x="312" y="433"/>
                    <a:pt x="312" y="434"/>
                  </a:cubicBezTo>
                  <a:cubicBezTo>
                    <a:pt x="313" y="434"/>
                    <a:pt x="313" y="434"/>
                    <a:pt x="313" y="435"/>
                  </a:cubicBezTo>
                  <a:cubicBezTo>
                    <a:pt x="314" y="436"/>
                    <a:pt x="316" y="437"/>
                    <a:pt x="313" y="438"/>
                  </a:cubicBezTo>
                  <a:cubicBezTo>
                    <a:pt x="313" y="438"/>
                    <a:pt x="312" y="438"/>
                    <a:pt x="311" y="438"/>
                  </a:cubicBezTo>
                  <a:cubicBezTo>
                    <a:pt x="310" y="438"/>
                    <a:pt x="309" y="439"/>
                    <a:pt x="308" y="440"/>
                  </a:cubicBezTo>
                  <a:cubicBezTo>
                    <a:pt x="307" y="441"/>
                    <a:pt x="306" y="441"/>
                    <a:pt x="305" y="441"/>
                  </a:cubicBezTo>
                  <a:cubicBezTo>
                    <a:pt x="304" y="443"/>
                    <a:pt x="302" y="441"/>
                    <a:pt x="301" y="442"/>
                  </a:cubicBezTo>
                  <a:cubicBezTo>
                    <a:pt x="300" y="443"/>
                    <a:pt x="303" y="443"/>
                    <a:pt x="304" y="443"/>
                  </a:cubicBezTo>
                  <a:cubicBezTo>
                    <a:pt x="305" y="443"/>
                    <a:pt x="306" y="443"/>
                    <a:pt x="307" y="444"/>
                  </a:cubicBezTo>
                  <a:cubicBezTo>
                    <a:pt x="307" y="444"/>
                    <a:pt x="308" y="445"/>
                    <a:pt x="309" y="444"/>
                  </a:cubicBezTo>
                  <a:cubicBezTo>
                    <a:pt x="309" y="442"/>
                    <a:pt x="309" y="441"/>
                    <a:pt x="311" y="440"/>
                  </a:cubicBezTo>
                  <a:cubicBezTo>
                    <a:pt x="312" y="438"/>
                    <a:pt x="314" y="440"/>
                    <a:pt x="316" y="440"/>
                  </a:cubicBezTo>
                  <a:cubicBezTo>
                    <a:pt x="316" y="439"/>
                    <a:pt x="317" y="438"/>
                    <a:pt x="319" y="438"/>
                  </a:cubicBezTo>
                  <a:cubicBezTo>
                    <a:pt x="319" y="437"/>
                    <a:pt x="320" y="437"/>
                    <a:pt x="321" y="437"/>
                  </a:cubicBezTo>
                  <a:cubicBezTo>
                    <a:pt x="322" y="437"/>
                    <a:pt x="322" y="437"/>
                    <a:pt x="322" y="438"/>
                  </a:cubicBezTo>
                  <a:cubicBezTo>
                    <a:pt x="323" y="438"/>
                    <a:pt x="323" y="436"/>
                    <a:pt x="325" y="438"/>
                  </a:cubicBezTo>
                  <a:cubicBezTo>
                    <a:pt x="326" y="438"/>
                    <a:pt x="327" y="439"/>
                    <a:pt x="329" y="440"/>
                  </a:cubicBezTo>
                  <a:cubicBezTo>
                    <a:pt x="330" y="441"/>
                    <a:pt x="332" y="442"/>
                    <a:pt x="334" y="442"/>
                  </a:cubicBezTo>
                  <a:cubicBezTo>
                    <a:pt x="336" y="442"/>
                    <a:pt x="338" y="442"/>
                    <a:pt x="339" y="442"/>
                  </a:cubicBezTo>
                  <a:cubicBezTo>
                    <a:pt x="340" y="442"/>
                    <a:pt x="342" y="441"/>
                    <a:pt x="343" y="441"/>
                  </a:cubicBezTo>
                  <a:cubicBezTo>
                    <a:pt x="344" y="443"/>
                    <a:pt x="340" y="445"/>
                    <a:pt x="338" y="445"/>
                  </a:cubicBezTo>
                  <a:cubicBezTo>
                    <a:pt x="338" y="445"/>
                    <a:pt x="337" y="445"/>
                    <a:pt x="337" y="445"/>
                  </a:cubicBezTo>
                  <a:cubicBezTo>
                    <a:pt x="337" y="447"/>
                    <a:pt x="338" y="448"/>
                    <a:pt x="336" y="448"/>
                  </a:cubicBezTo>
                  <a:cubicBezTo>
                    <a:pt x="336" y="448"/>
                    <a:pt x="335" y="448"/>
                    <a:pt x="335" y="448"/>
                  </a:cubicBezTo>
                  <a:cubicBezTo>
                    <a:pt x="335" y="449"/>
                    <a:pt x="336" y="450"/>
                    <a:pt x="335" y="450"/>
                  </a:cubicBezTo>
                  <a:cubicBezTo>
                    <a:pt x="335" y="451"/>
                    <a:pt x="334" y="449"/>
                    <a:pt x="333" y="450"/>
                  </a:cubicBezTo>
                  <a:cubicBezTo>
                    <a:pt x="333" y="450"/>
                    <a:pt x="334" y="451"/>
                    <a:pt x="333" y="451"/>
                  </a:cubicBezTo>
                  <a:cubicBezTo>
                    <a:pt x="333" y="454"/>
                    <a:pt x="332" y="453"/>
                    <a:pt x="331" y="452"/>
                  </a:cubicBezTo>
                  <a:cubicBezTo>
                    <a:pt x="330" y="453"/>
                    <a:pt x="331" y="455"/>
                    <a:pt x="329" y="455"/>
                  </a:cubicBezTo>
                  <a:cubicBezTo>
                    <a:pt x="327" y="456"/>
                    <a:pt x="326" y="456"/>
                    <a:pt x="326" y="457"/>
                  </a:cubicBezTo>
                  <a:cubicBezTo>
                    <a:pt x="326" y="459"/>
                    <a:pt x="325" y="459"/>
                    <a:pt x="324" y="458"/>
                  </a:cubicBezTo>
                  <a:cubicBezTo>
                    <a:pt x="324" y="458"/>
                    <a:pt x="323" y="457"/>
                    <a:pt x="323" y="457"/>
                  </a:cubicBezTo>
                  <a:cubicBezTo>
                    <a:pt x="323" y="457"/>
                    <a:pt x="323" y="457"/>
                    <a:pt x="323" y="457"/>
                  </a:cubicBezTo>
                  <a:cubicBezTo>
                    <a:pt x="322" y="459"/>
                    <a:pt x="323" y="459"/>
                    <a:pt x="324" y="460"/>
                  </a:cubicBezTo>
                  <a:cubicBezTo>
                    <a:pt x="323" y="461"/>
                    <a:pt x="321" y="462"/>
                    <a:pt x="320" y="464"/>
                  </a:cubicBezTo>
                  <a:cubicBezTo>
                    <a:pt x="320" y="465"/>
                    <a:pt x="320" y="466"/>
                    <a:pt x="319" y="466"/>
                  </a:cubicBezTo>
                  <a:cubicBezTo>
                    <a:pt x="318" y="468"/>
                    <a:pt x="315" y="466"/>
                    <a:pt x="315" y="469"/>
                  </a:cubicBezTo>
                  <a:cubicBezTo>
                    <a:pt x="314" y="470"/>
                    <a:pt x="311" y="469"/>
                    <a:pt x="310" y="471"/>
                  </a:cubicBezTo>
                  <a:cubicBezTo>
                    <a:pt x="310" y="471"/>
                    <a:pt x="310" y="471"/>
                    <a:pt x="310" y="471"/>
                  </a:cubicBezTo>
                  <a:cubicBezTo>
                    <a:pt x="309" y="471"/>
                    <a:pt x="309" y="471"/>
                    <a:pt x="308" y="472"/>
                  </a:cubicBezTo>
                  <a:cubicBezTo>
                    <a:pt x="307" y="471"/>
                    <a:pt x="307" y="471"/>
                    <a:pt x="306" y="472"/>
                  </a:cubicBezTo>
                  <a:cubicBezTo>
                    <a:pt x="306" y="472"/>
                    <a:pt x="306" y="472"/>
                    <a:pt x="306" y="472"/>
                  </a:cubicBezTo>
                  <a:cubicBezTo>
                    <a:pt x="305" y="473"/>
                    <a:pt x="304" y="472"/>
                    <a:pt x="304" y="472"/>
                  </a:cubicBezTo>
                  <a:cubicBezTo>
                    <a:pt x="303" y="472"/>
                    <a:pt x="303" y="473"/>
                    <a:pt x="302" y="473"/>
                  </a:cubicBezTo>
                  <a:cubicBezTo>
                    <a:pt x="301" y="473"/>
                    <a:pt x="298" y="477"/>
                    <a:pt x="297" y="475"/>
                  </a:cubicBezTo>
                  <a:cubicBezTo>
                    <a:pt x="294" y="477"/>
                    <a:pt x="294" y="477"/>
                    <a:pt x="291" y="474"/>
                  </a:cubicBezTo>
                  <a:cubicBezTo>
                    <a:pt x="291" y="474"/>
                    <a:pt x="290" y="475"/>
                    <a:pt x="290" y="475"/>
                  </a:cubicBezTo>
                  <a:cubicBezTo>
                    <a:pt x="290" y="476"/>
                    <a:pt x="290" y="476"/>
                    <a:pt x="290" y="476"/>
                  </a:cubicBezTo>
                  <a:cubicBezTo>
                    <a:pt x="290" y="477"/>
                    <a:pt x="289" y="478"/>
                    <a:pt x="290" y="479"/>
                  </a:cubicBezTo>
                  <a:cubicBezTo>
                    <a:pt x="288" y="482"/>
                    <a:pt x="289" y="477"/>
                    <a:pt x="286" y="477"/>
                  </a:cubicBezTo>
                  <a:cubicBezTo>
                    <a:pt x="288" y="480"/>
                    <a:pt x="286" y="480"/>
                    <a:pt x="283" y="480"/>
                  </a:cubicBezTo>
                  <a:cubicBezTo>
                    <a:pt x="282" y="480"/>
                    <a:pt x="277" y="479"/>
                    <a:pt x="278" y="478"/>
                  </a:cubicBezTo>
                  <a:cubicBezTo>
                    <a:pt x="278" y="477"/>
                    <a:pt x="280" y="478"/>
                    <a:pt x="280" y="477"/>
                  </a:cubicBezTo>
                  <a:cubicBezTo>
                    <a:pt x="279" y="477"/>
                    <a:pt x="277" y="477"/>
                    <a:pt x="277" y="475"/>
                  </a:cubicBezTo>
                  <a:cubicBezTo>
                    <a:pt x="275" y="474"/>
                    <a:pt x="275" y="472"/>
                    <a:pt x="274" y="470"/>
                  </a:cubicBezTo>
                  <a:cubicBezTo>
                    <a:pt x="273" y="470"/>
                    <a:pt x="275" y="472"/>
                    <a:pt x="273" y="473"/>
                  </a:cubicBezTo>
                  <a:cubicBezTo>
                    <a:pt x="274" y="473"/>
                    <a:pt x="274" y="474"/>
                    <a:pt x="274" y="474"/>
                  </a:cubicBezTo>
                  <a:cubicBezTo>
                    <a:pt x="274" y="475"/>
                    <a:pt x="276" y="475"/>
                    <a:pt x="276" y="476"/>
                  </a:cubicBezTo>
                  <a:cubicBezTo>
                    <a:pt x="276" y="477"/>
                    <a:pt x="275" y="477"/>
                    <a:pt x="275" y="478"/>
                  </a:cubicBezTo>
                  <a:cubicBezTo>
                    <a:pt x="275" y="479"/>
                    <a:pt x="277" y="479"/>
                    <a:pt x="277" y="479"/>
                  </a:cubicBezTo>
                  <a:cubicBezTo>
                    <a:pt x="277" y="480"/>
                    <a:pt x="276" y="483"/>
                    <a:pt x="276" y="483"/>
                  </a:cubicBezTo>
                  <a:cubicBezTo>
                    <a:pt x="274" y="483"/>
                    <a:pt x="274" y="484"/>
                    <a:pt x="273" y="485"/>
                  </a:cubicBezTo>
                  <a:cubicBezTo>
                    <a:pt x="272" y="486"/>
                    <a:pt x="271" y="486"/>
                    <a:pt x="270" y="487"/>
                  </a:cubicBezTo>
                  <a:cubicBezTo>
                    <a:pt x="269" y="488"/>
                    <a:pt x="268" y="489"/>
                    <a:pt x="268" y="491"/>
                  </a:cubicBezTo>
                  <a:cubicBezTo>
                    <a:pt x="268" y="492"/>
                    <a:pt x="269" y="493"/>
                    <a:pt x="267" y="493"/>
                  </a:cubicBezTo>
                  <a:cubicBezTo>
                    <a:pt x="267" y="493"/>
                    <a:pt x="267" y="494"/>
                    <a:pt x="267" y="494"/>
                  </a:cubicBezTo>
                  <a:cubicBezTo>
                    <a:pt x="267" y="496"/>
                    <a:pt x="267" y="498"/>
                    <a:pt x="264" y="499"/>
                  </a:cubicBezTo>
                  <a:cubicBezTo>
                    <a:pt x="264" y="500"/>
                    <a:pt x="263" y="501"/>
                    <a:pt x="264" y="502"/>
                  </a:cubicBezTo>
                  <a:cubicBezTo>
                    <a:pt x="263" y="503"/>
                    <a:pt x="263" y="504"/>
                    <a:pt x="262" y="505"/>
                  </a:cubicBezTo>
                  <a:cubicBezTo>
                    <a:pt x="262" y="505"/>
                    <a:pt x="262" y="505"/>
                    <a:pt x="262" y="505"/>
                  </a:cubicBezTo>
                  <a:cubicBezTo>
                    <a:pt x="261" y="506"/>
                    <a:pt x="261" y="506"/>
                    <a:pt x="261" y="506"/>
                  </a:cubicBezTo>
                  <a:cubicBezTo>
                    <a:pt x="261" y="507"/>
                    <a:pt x="260" y="508"/>
                    <a:pt x="259" y="508"/>
                  </a:cubicBezTo>
                  <a:cubicBezTo>
                    <a:pt x="258" y="511"/>
                    <a:pt x="256" y="512"/>
                    <a:pt x="253" y="510"/>
                  </a:cubicBezTo>
                  <a:cubicBezTo>
                    <a:pt x="253" y="511"/>
                    <a:pt x="253" y="511"/>
                    <a:pt x="253" y="512"/>
                  </a:cubicBezTo>
                  <a:cubicBezTo>
                    <a:pt x="252" y="513"/>
                    <a:pt x="251" y="516"/>
                    <a:pt x="249" y="517"/>
                  </a:cubicBezTo>
                  <a:cubicBezTo>
                    <a:pt x="247" y="517"/>
                    <a:pt x="248" y="515"/>
                    <a:pt x="247" y="515"/>
                  </a:cubicBezTo>
                  <a:cubicBezTo>
                    <a:pt x="246" y="515"/>
                    <a:pt x="248" y="520"/>
                    <a:pt x="244" y="517"/>
                  </a:cubicBezTo>
                  <a:cubicBezTo>
                    <a:pt x="244" y="517"/>
                    <a:pt x="245" y="518"/>
                    <a:pt x="245" y="518"/>
                  </a:cubicBezTo>
                  <a:cubicBezTo>
                    <a:pt x="245" y="519"/>
                    <a:pt x="245" y="520"/>
                    <a:pt x="244" y="521"/>
                  </a:cubicBezTo>
                  <a:cubicBezTo>
                    <a:pt x="243" y="520"/>
                    <a:pt x="244" y="519"/>
                    <a:pt x="244" y="518"/>
                  </a:cubicBezTo>
                  <a:cubicBezTo>
                    <a:pt x="243" y="518"/>
                    <a:pt x="244" y="517"/>
                    <a:pt x="243" y="516"/>
                  </a:cubicBezTo>
                  <a:cubicBezTo>
                    <a:pt x="242" y="517"/>
                    <a:pt x="244" y="519"/>
                    <a:pt x="241" y="519"/>
                  </a:cubicBezTo>
                  <a:cubicBezTo>
                    <a:pt x="241" y="520"/>
                    <a:pt x="241" y="521"/>
                    <a:pt x="241" y="521"/>
                  </a:cubicBezTo>
                  <a:cubicBezTo>
                    <a:pt x="240" y="522"/>
                    <a:pt x="239" y="523"/>
                    <a:pt x="238" y="522"/>
                  </a:cubicBezTo>
                  <a:cubicBezTo>
                    <a:pt x="236" y="522"/>
                    <a:pt x="236" y="520"/>
                    <a:pt x="237" y="519"/>
                  </a:cubicBezTo>
                  <a:cubicBezTo>
                    <a:pt x="238" y="518"/>
                    <a:pt x="238" y="517"/>
                    <a:pt x="239" y="515"/>
                  </a:cubicBezTo>
                  <a:cubicBezTo>
                    <a:pt x="239" y="513"/>
                    <a:pt x="241" y="512"/>
                    <a:pt x="242" y="511"/>
                  </a:cubicBezTo>
                  <a:cubicBezTo>
                    <a:pt x="240" y="510"/>
                    <a:pt x="238" y="510"/>
                    <a:pt x="235" y="509"/>
                  </a:cubicBezTo>
                  <a:cubicBezTo>
                    <a:pt x="235" y="510"/>
                    <a:pt x="236" y="510"/>
                    <a:pt x="237" y="510"/>
                  </a:cubicBezTo>
                  <a:cubicBezTo>
                    <a:pt x="237" y="511"/>
                    <a:pt x="237" y="511"/>
                    <a:pt x="237" y="511"/>
                  </a:cubicBezTo>
                  <a:cubicBezTo>
                    <a:pt x="237" y="511"/>
                    <a:pt x="237" y="511"/>
                    <a:pt x="237" y="510"/>
                  </a:cubicBezTo>
                  <a:cubicBezTo>
                    <a:pt x="238" y="511"/>
                    <a:pt x="237" y="513"/>
                    <a:pt x="237" y="514"/>
                  </a:cubicBezTo>
                  <a:cubicBezTo>
                    <a:pt x="237" y="516"/>
                    <a:pt x="237" y="518"/>
                    <a:pt x="235" y="517"/>
                  </a:cubicBezTo>
                  <a:cubicBezTo>
                    <a:pt x="235" y="519"/>
                    <a:pt x="236" y="521"/>
                    <a:pt x="235" y="522"/>
                  </a:cubicBezTo>
                  <a:cubicBezTo>
                    <a:pt x="234" y="522"/>
                    <a:pt x="233" y="521"/>
                    <a:pt x="233" y="521"/>
                  </a:cubicBezTo>
                  <a:cubicBezTo>
                    <a:pt x="232" y="521"/>
                    <a:pt x="232" y="522"/>
                    <a:pt x="231" y="522"/>
                  </a:cubicBezTo>
                  <a:cubicBezTo>
                    <a:pt x="229" y="523"/>
                    <a:pt x="230" y="521"/>
                    <a:pt x="229" y="521"/>
                  </a:cubicBezTo>
                  <a:cubicBezTo>
                    <a:pt x="228" y="525"/>
                    <a:pt x="227" y="522"/>
                    <a:pt x="225" y="522"/>
                  </a:cubicBezTo>
                  <a:cubicBezTo>
                    <a:pt x="225" y="522"/>
                    <a:pt x="225" y="523"/>
                    <a:pt x="225" y="524"/>
                  </a:cubicBezTo>
                  <a:cubicBezTo>
                    <a:pt x="224" y="524"/>
                    <a:pt x="223" y="523"/>
                    <a:pt x="223" y="523"/>
                  </a:cubicBezTo>
                  <a:cubicBezTo>
                    <a:pt x="222" y="526"/>
                    <a:pt x="225" y="527"/>
                    <a:pt x="223" y="529"/>
                  </a:cubicBezTo>
                  <a:cubicBezTo>
                    <a:pt x="222" y="532"/>
                    <a:pt x="221" y="531"/>
                    <a:pt x="219" y="530"/>
                  </a:cubicBezTo>
                  <a:cubicBezTo>
                    <a:pt x="219" y="530"/>
                    <a:pt x="219" y="530"/>
                    <a:pt x="219" y="530"/>
                  </a:cubicBezTo>
                  <a:cubicBezTo>
                    <a:pt x="219" y="530"/>
                    <a:pt x="219" y="530"/>
                    <a:pt x="219" y="530"/>
                  </a:cubicBezTo>
                  <a:cubicBezTo>
                    <a:pt x="218" y="531"/>
                    <a:pt x="217" y="530"/>
                    <a:pt x="217" y="531"/>
                  </a:cubicBezTo>
                  <a:cubicBezTo>
                    <a:pt x="216" y="532"/>
                    <a:pt x="216" y="533"/>
                    <a:pt x="216" y="534"/>
                  </a:cubicBezTo>
                  <a:cubicBezTo>
                    <a:pt x="217" y="534"/>
                    <a:pt x="217" y="535"/>
                    <a:pt x="217" y="535"/>
                  </a:cubicBezTo>
                  <a:cubicBezTo>
                    <a:pt x="218" y="535"/>
                    <a:pt x="218" y="534"/>
                    <a:pt x="218" y="534"/>
                  </a:cubicBezTo>
                  <a:cubicBezTo>
                    <a:pt x="220" y="534"/>
                    <a:pt x="221" y="538"/>
                    <a:pt x="220" y="539"/>
                  </a:cubicBezTo>
                  <a:cubicBezTo>
                    <a:pt x="221" y="539"/>
                    <a:pt x="221" y="539"/>
                    <a:pt x="222" y="540"/>
                  </a:cubicBezTo>
                  <a:cubicBezTo>
                    <a:pt x="219" y="540"/>
                    <a:pt x="219" y="543"/>
                    <a:pt x="218" y="544"/>
                  </a:cubicBezTo>
                  <a:cubicBezTo>
                    <a:pt x="217" y="545"/>
                    <a:pt x="216" y="541"/>
                    <a:pt x="213" y="543"/>
                  </a:cubicBezTo>
                  <a:cubicBezTo>
                    <a:pt x="213" y="545"/>
                    <a:pt x="215" y="545"/>
                    <a:pt x="217" y="545"/>
                  </a:cubicBezTo>
                  <a:cubicBezTo>
                    <a:pt x="219" y="545"/>
                    <a:pt x="219" y="546"/>
                    <a:pt x="219" y="548"/>
                  </a:cubicBezTo>
                  <a:cubicBezTo>
                    <a:pt x="219" y="550"/>
                    <a:pt x="220" y="552"/>
                    <a:pt x="218" y="554"/>
                  </a:cubicBezTo>
                  <a:cubicBezTo>
                    <a:pt x="218" y="555"/>
                    <a:pt x="216" y="555"/>
                    <a:pt x="216" y="555"/>
                  </a:cubicBezTo>
                  <a:cubicBezTo>
                    <a:pt x="215" y="556"/>
                    <a:pt x="216" y="556"/>
                    <a:pt x="216" y="557"/>
                  </a:cubicBezTo>
                  <a:cubicBezTo>
                    <a:pt x="215" y="557"/>
                    <a:pt x="215" y="556"/>
                    <a:pt x="214" y="556"/>
                  </a:cubicBezTo>
                  <a:cubicBezTo>
                    <a:pt x="214" y="556"/>
                    <a:pt x="213" y="556"/>
                    <a:pt x="213" y="556"/>
                  </a:cubicBezTo>
                  <a:cubicBezTo>
                    <a:pt x="213" y="556"/>
                    <a:pt x="215" y="558"/>
                    <a:pt x="215" y="558"/>
                  </a:cubicBezTo>
                  <a:cubicBezTo>
                    <a:pt x="215" y="560"/>
                    <a:pt x="214" y="559"/>
                    <a:pt x="213" y="558"/>
                  </a:cubicBezTo>
                  <a:cubicBezTo>
                    <a:pt x="213" y="561"/>
                    <a:pt x="215" y="562"/>
                    <a:pt x="212" y="564"/>
                  </a:cubicBezTo>
                  <a:cubicBezTo>
                    <a:pt x="211" y="565"/>
                    <a:pt x="211" y="565"/>
                    <a:pt x="210" y="566"/>
                  </a:cubicBezTo>
                  <a:cubicBezTo>
                    <a:pt x="209" y="567"/>
                    <a:pt x="208" y="567"/>
                    <a:pt x="207" y="566"/>
                  </a:cubicBezTo>
                  <a:cubicBezTo>
                    <a:pt x="207" y="566"/>
                    <a:pt x="208" y="566"/>
                    <a:pt x="208" y="565"/>
                  </a:cubicBezTo>
                  <a:cubicBezTo>
                    <a:pt x="208" y="565"/>
                    <a:pt x="208" y="565"/>
                    <a:pt x="208" y="565"/>
                  </a:cubicBezTo>
                  <a:cubicBezTo>
                    <a:pt x="207" y="565"/>
                    <a:pt x="207" y="565"/>
                    <a:pt x="207" y="564"/>
                  </a:cubicBezTo>
                  <a:cubicBezTo>
                    <a:pt x="207" y="564"/>
                    <a:pt x="206" y="564"/>
                    <a:pt x="206" y="564"/>
                  </a:cubicBezTo>
                  <a:cubicBezTo>
                    <a:pt x="206" y="566"/>
                    <a:pt x="205" y="568"/>
                    <a:pt x="203" y="566"/>
                  </a:cubicBezTo>
                  <a:cubicBezTo>
                    <a:pt x="203" y="567"/>
                    <a:pt x="203" y="567"/>
                    <a:pt x="203" y="567"/>
                  </a:cubicBezTo>
                  <a:cubicBezTo>
                    <a:pt x="203" y="568"/>
                    <a:pt x="203" y="568"/>
                    <a:pt x="203" y="568"/>
                  </a:cubicBezTo>
                  <a:cubicBezTo>
                    <a:pt x="203" y="568"/>
                    <a:pt x="203" y="568"/>
                    <a:pt x="203" y="567"/>
                  </a:cubicBezTo>
                  <a:cubicBezTo>
                    <a:pt x="203" y="567"/>
                    <a:pt x="204" y="567"/>
                    <a:pt x="205" y="568"/>
                  </a:cubicBezTo>
                  <a:cubicBezTo>
                    <a:pt x="205" y="568"/>
                    <a:pt x="205" y="568"/>
                    <a:pt x="205" y="568"/>
                  </a:cubicBezTo>
                  <a:cubicBezTo>
                    <a:pt x="207" y="568"/>
                    <a:pt x="209" y="569"/>
                    <a:pt x="208" y="570"/>
                  </a:cubicBezTo>
                  <a:cubicBezTo>
                    <a:pt x="207" y="573"/>
                    <a:pt x="206" y="570"/>
                    <a:pt x="205" y="571"/>
                  </a:cubicBezTo>
                  <a:cubicBezTo>
                    <a:pt x="207" y="572"/>
                    <a:pt x="208" y="574"/>
                    <a:pt x="207" y="576"/>
                  </a:cubicBezTo>
                  <a:cubicBezTo>
                    <a:pt x="208" y="577"/>
                    <a:pt x="208" y="578"/>
                    <a:pt x="208" y="579"/>
                  </a:cubicBezTo>
                  <a:cubicBezTo>
                    <a:pt x="208" y="580"/>
                    <a:pt x="209" y="579"/>
                    <a:pt x="208" y="580"/>
                  </a:cubicBezTo>
                  <a:cubicBezTo>
                    <a:pt x="208" y="581"/>
                    <a:pt x="207" y="581"/>
                    <a:pt x="206" y="581"/>
                  </a:cubicBezTo>
                  <a:cubicBezTo>
                    <a:pt x="207" y="584"/>
                    <a:pt x="207" y="583"/>
                    <a:pt x="205" y="584"/>
                  </a:cubicBezTo>
                  <a:cubicBezTo>
                    <a:pt x="205" y="584"/>
                    <a:pt x="208" y="585"/>
                    <a:pt x="206" y="586"/>
                  </a:cubicBezTo>
                  <a:cubicBezTo>
                    <a:pt x="205" y="587"/>
                    <a:pt x="204" y="586"/>
                    <a:pt x="203" y="587"/>
                  </a:cubicBezTo>
                  <a:cubicBezTo>
                    <a:pt x="205" y="588"/>
                    <a:pt x="205" y="588"/>
                    <a:pt x="202" y="590"/>
                  </a:cubicBezTo>
                  <a:cubicBezTo>
                    <a:pt x="203" y="590"/>
                    <a:pt x="204" y="590"/>
                    <a:pt x="205" y="591"/>
                  </a:cubicBezTo>
                  <a:cubicBezTo>
                    <a:pt x="206" y="592"/>
                    <a:pt x="205" y="593"/>
                    <a:pt x="204" y="593"/>
                  </a:cubicBezTo>
                  <a:cubicBezTo>
                    <a:pt x="204" y="594"/>
                    <a:pt x="204" y="594"/>
                    <a:pt x="204" y="595"/>
                  </a:cubicBezTo>
                  <a:cubicBezTo>
                    <a:pt x="204" y="596"/>
                    <a:pt x="204" y="597"/>
                    <a:pt x="203" y="598"/>
                  </a:cubicBezTo>
                  <a:cubicBezTo>
                    <a:pt x="203" y="598"/>
                    <a:pt x="202" y="597"/>
                    <a:pt x="201" y="598"/>
                  </a:cubicBezTo>
                  <a:cubicBezTo>
                    <a:pt x="201" y="598"/>
                    <a:pt x="201" y="599"/>
                    <a:pt x="200" y="600"/>
                  </a:cubicBezTo>
                  <a:cubicBezTo>
                    <a:pt x="202" y="601"/>
                    <a:pt x="203" y="599"/>
                    <a:pt x="203" y="603"/>
                  </a:cubicBezTo>
                  <a:cubicBezTo>
                    <a:pt x="202" y="604"/>
                    <a:pt x="202" y="605"/>
                    <a:pt x="201" y="606"/>
                  </a:cubicBezTo>
                  <a:cubicBezTo>
                    <a:pt x="200" y="606"/>
                    <a:pt x="200" y="605"/>
                    <a:pt x="199" y="605"/>
                  </a:cubicBezTo>
                  <a:cubicBezTo>
                    <a:pt x="197" y="608"/>
                    <a:pt x="196" y="607"/>
                    <a:pt x="194" y="606"/>
                  </a:cubicBezTo>
                  <a:cubicBezTo>
                    <a:pt x="193" y="604"/>
                    <a:pt x="190" y="605"/>
                    <a:pt x="190" y="603"/>
                  </a:cubicBezTo>
                  <a:cubicBezTo>
                    <a:pt x="188" y="602"/>
                    <a:pt x="190" y="602"/>
                    <a:pt x="189" y="601"/>
                  </a:cubicBezTo>
                  <a:cubicBezTo>
                    <a:pt x="189" y="599"/>
                    <a:pt x="188" y="602"/>
                    <a:pt x="188" y="603"/>
                  </a:cubicBezTo>
                  <a:cubicBezTo>
                    <a:pt x="187" y="600"/>
                    <a:pt x="190" y="600"/>
                    <a:pt x="190" y="598"/>
                  </a:cubicBezTo>
                  <a:cubicBezTo>
                    <a:pt x="186" y="597"/>
                    <a:pt x="184" y="595"/>
                    <a:pt x="182" y="591"/>
                  </a:cubicBezTo>
                  <a:cubicBezTo>
                    <a:pt x="182" y="593"/>
                    <a:pt x="181" y="594"/>
                    <a:pt x="179" y="594"/>
                  </a:cubicBezTo>
                  <a:cubicBezTo>
                    <a:pt x="179" y="593"/>
                    <a:pt x="182" y="592"/>
                    <a:pt x="181" y="591"/>
                  </a:cubicBezTo>
                  <a:cubicBezTo>
                    <a:pt x="181" y="590"/>
                    <a:pt x="179" y="590"/>
                    <a:pt x="180" y="591"/>
                  </a:cubicBezTo>
                  <a:cubicBezTo>
                    <a:pt x="179" y="592"/>
                    <a:pt x="178" y="593"/>
                    <a:pt x="177" y="594"/>
                  </a:cubicBezTo>
                  <a:cubicBezTo>
                    <a:pt x="175" y="594"/>
                    <a:pt x="177" y="593"/>
                    <a:pt x="176" y="592"/>
                  </a:cubicBezTo>
                  <a:cubicBezTo>
                    <a:pt x="175" y="593"/>
                    <a:pt x="174" y="593"/>
                    <a:pt x="173" y="593"/>
                  </a:cubicBezTo>
                  <a:cubicBezTo>
                    <a:pt x="173" y="594"/>
                    <a:pt x="172" y="595"/>
                    <a:pt x="171" y="595"/>
                  </a:cubicBezTo>
                  <a:cubicBezTo>
                    <a:pt x="169" y="596"/>
                    <a:pt x="167" y="592"/>
                    <a:pt x="170" y="592"/>
                  </a:cubicBezTo>
                  <a:cubicBezTo>
                    <a:pt x="170" y="591"/>
                    <a:pt x="168" y="591"/>
                    <a:pt x="167" y="591"/>
                  </a:cubicBezTo>
                  <a:cubicBezTo>
                    <a:pt x="167" y="590"/>
                    <a:pt x="167" y="590"/>
                    <a:pt x="166" y="589"/>
                  </a:cubicBezTo>
                  <a:cubicBezTo>
                    <a:pt x="166" y="589"/>
                    <a:pt x="166" y="589"/>
                    <a:pt x="166" y="588"/>
                  </a:cubicBezTo>
                  <a:cubicBezTo>
                    <a:pt x="166" y="588"/>
                    <a:pt x="166" y="588"/>
                    <a:pt x="166" y="587"/>
                  </a:cubicBezTo>
                  <a:cubicBezTo>
                    <a:pt x="166" y="587"/>
                    <a:pt x="165" y="587"/>
                    <a:pt x="164" y="587"/>
                  </a:cubicBezTo>
                  <a:cubicBezTo>
                    <a:pt x="164" y="587"/>
                    <a:pt x="164" y="586"/>
                    <a:pt x="163" y="586"/>
                  </a:cubicBezTo>
                  <a:cubicBezTo>
                    <a:pt x="163" y="585"/>
                    <a:pt x="164" y="585"/>
                    <a:pt x="164" y="585"/>
                  </a:cubicBezTo>
                  <a:cubicBezTo>
                    <a:pt x="163" y="584"/>
                    <a:pt x="162" y="584"/>
                    <a:pt x="161" y="583"/>
                  </a:cubicBezTo>
                  <a:cubicBezTo>
                    <a:pt x="163" y="582"/>
                    <a:pt x="162" y="579"/>
                    <a:pt x="164" y="578"/>
                  </a:cubicBezTo>
                  <a:cubicBezTo>
                    <a:pt x="162" y="578"/>
                    <a:pt x="162" y="580"/>
                    <a:pt x="161" y="581"/>
                  </a:cubicBezTo>
                  <a:cubicBezTo>
                    <a:pt x="161" y="579"/>
                    <a:pt x="161" y="579"/>
                    <a:pt x="164" y="576"/>
                  </a:cubicBezTo>
                  <a:cubicBezTo>
                    <a:pt x="162" y="575"/>
                    <a:pt x="162" y="577"/>
                    <a:pt x="160" y="576"/>
                  </a:cubicBezTo>
                  <a:cubicBezTo>
                    <a:pt x="160" y="577"/>
                    <a:pt x="159" y="577"/>
                    <a:pt x="159" y="577"/>
                  </a:cubicBezTo>
                  <a:cubicBezTo>
                    <a:pt x="159" y="576"/>
                    <a:pt x="160" y="576"/>
                    <a:pt x="160" y="576"/>
                  </a:cubicBezTo>
                  <a:cubicBezTo>
                    <a:pt x="160" y="575"/>
                    <a:pt x="162" y="574"/>
                    <a:pt x="160" y="573"/>
                  </a:cubicBezTo>
                  <a:cubicBezTo>
                    <a:pt x="159" y="573"/>
                    <a:pt x="159" y="573"/>
                    <a:pt x="159" y="573"/>
                  </a:cubicBezTo>
                  <a:cubicBezTo>
                    <a:pt x="159" y="574"/>
                    <a:pt x="159" y="574"/>
                    <a:pt x="159" y="574"/>
                  </a:cubicBezTo>
                  <a:cubicBezTo>
                    <a:pt x="160" y="574"/>
                    <a:pt x="159" y="575"/>
                    <a:pt x="159" y="575"/>
                  </a:cubicBezTo>
                  <a:cubicBezTo>
                    <a:pt x="158" y="574"/>
                    <a:pt x="158" y="574"/>
                    <a:pt x="158" y="573"/>
                  </a:cubicBezTo>
                  <a:cubicBezTo>
                    <a:pt x="157" y="573"/>
                    <a:pt x="157" y="573"/>
                    <a:pt x="157" y="573"/>
                  </a:cubicBezTo>
                  <a:cubicBezTo>
                    <a:pt x="155" y="572"/>
                    <a:pt x="155" y="570"/>
                    <a:pt x="154" y="568"/>
                  </a:cubicBezTo>
                  <a:cubicBezTo>
                    <a:pt x="154" y="567"/>
                    <a:pt x="155" y="566"/>
                    <a:pt x="154" y="565"/>
                  </a:cubicBezTo>
                  <a:cubicBezTo>
                    <a:pt x="154" y="564"/>
                    <a:pt x="153" y="563"/>
                    <a:pt x="152" y="562"/>
                  </a:cubicBezTo>
                  <a:cubicBezTo>
                    <a:pt x="152" y="562"/>
                    <a:pt x="152" y="561"/>
                    <a:pt x="152" y="561"/>
                  </a:cubicBezTo>
                  <a:cubicBezTo>
                    <a:pt x="152" y="560"/>
                    <a:pt x="151" y="561"/>
                    <a:pt x="150" y="560"/>
                  </a:cubicBezTo>
                  <a:cubicBezTo>
                    <a:pt x="149" y="560"/>
                    <a:pt x="149" y="557"/>
                    <a:pt x="149" y="556"/>
                  </a:cubicBezTo>
                  <a:cubicBezTo>
                    <a:pt x="147" y="555"/>
                    <a:pt x="145" y="552"/>
                    <a:pt x="148" y="551"/>
                  </a:cubicBezTo>
                  <a:cubicBezTo>
                    <a:pt x="148" y="550"/>
                    <a:pt x="147" y="550"/>
                    <a:pt x="147" y="550"/>
                  </a:cubicBezTo>
                  <a:cubicBezTo>
                    <a:pt x="146" y="548"/>
                    <a:pt x="146" y="546"/>
                    <a:pt x="145" y="544"/>
                  </a:cubicBezTo>
                  <a:cubicBezTo>
                    <a:pt x="142" y="545"/>
                    <a:pt x="142" y="542"/>
                    <a:pt x="142" y="540"/>
                  </a:cubicBezTo>
                  <a:cubicBezTo>
                    <a:pt x="142" y="537"/>
                    <a:pt x="142" y="535"/>
                    <a:pt x="146" y="534"/>
                  </a:cubicBezTo>
                  <a:cubicBezTo>
                    <a:pt x="146" y="534"/>
                    <a:pt x="146" y="534"/>
                    <a:pt x="146" y="533"/>
                  </a:cubicBezTo>
                  <a:cubicBezTo>
                    <a:pt x="143" y="531"/>
                    <a:pt x="144" y="536"/>
                    <a:pt x="142" y="535"/>
                  </a:cubicBezTo>
                  <a:cubicBezTo>
                    <a:pt x="141" y="534"/>
                    <a:pt x="142" y="530"/>
                    <a:pt x="141" y="528"/>
                  </a:cubicBezTo>
                  <a:cubicBezTo>
                    <a:pt x="139" y="527"/>
                    <a:pt x="140" y="526"/>
                    <a:pt x="141" y="525"/>
                  </a:cubicBezTo>
                  <a:cubicBezTo>
                    <a:pt x="137" y="526"/>
                    <a:pt x="139" y="520"/>
                    <a:pt x="135" y="521"/>
                  </a:cubicBezTo>
                  <a:cubicBezTo>
                    <a:pt x="136" y="519"/>
                    <a:pt x="135" y="519"/>
                    <a:pt x="135" y="517"/>
                  </a:cubicBezTo>
                  <a:cubicBezTo>
                    <a:pt x="134" y="516"/>
                    <a:pt x="134" y="517"/>
                    <a:pt x="134" y="516"/>
                  </a:cubicBezTo>
                  <a:cubicBezTo>
                    <a:pt x="134" y="515"/>
                    <a:pt x="134" y="514"/>
                    <a:pt x="134" y="514"/>
                  </a:cubicBezTo>
                  <a:cubicBezTo>
                    <a:pt x="131" y="514"/>
                    <a:pt x="131" y="507"/>
                    <a:pt x="134" y="507"/>
                  </a:cubicBezTo>
                  <a:cubicBezTo>
                    <a:pt x="134" y="506"/>
                    <a:pt x="133" y="506"/>
                    <a:pt x="134" y="505"/>
                  </a:cubicBezTo>
                  <a:cubicBezTo>
                    <a:pt x="134" y="504"/>
                    <a:pt x="136" y="504"/>
                    <a:pt x="137" y="504"/>
                  </a:cubicBezTo>
                  <a:cubicBezTo>
                    <a:pt x="137" y="503"/>
                    <a:pt x="136" y="504"/>
                    <a:pt x="136" y="504"/>
                  </a:cubicBezTo>
                  <a:cubicBezTo>
                    <a:pt x="137" y="503"/>
                    <a:pt x="139" y="503"/>
                    <a:pt x="137" y="502"/>
                  </a:cubicBezTo>
                  <a:cubicBezTo>
                    <a:pt x="136" y="502"/>
                    <a:pt x="135" y="504"/>
                    <a:pt x="135" y="501"/>
                  </a:cubicBezTo>
                  <a:cubicBezTo>
                    <a:pt x="136" y="501"/>
                    <a:pt x="137" y="502"/>
                    <a:pt x="138" y="501"/>
                  </a:cubicBezTo>
                  <a:cubicBezTo>
                    <a:pt x="137" y="501"/>
                    <a:pt x="133" y="501"/>
                    <a:pt x="132" y="500"/>
                  </a:cubicBezTo>
                  <a:cubicBezTo>
                    <a:pt x="130" y="499"/>
                    <a:pt x="133" y="498"/>
                    <a:pt x="133" y="497"/>
                  </a:cubicBezTo>
                  <a:cubicBezTo>
                    <a:pt x="132" y="497"/>
                    <a:pt x="130" y="498"/>
                    <a:pt x="131" y="496"/>
                  </a:cubicBezTo>
                  <a:cubicBezTo>
                    <a:pt x="131" y="495"/>
                    <a:pt x="133" y="496"/>
                    <a:pt x="134" y="495"/>
                  </a:cubicBezTo>
                  <a:cubicBezTo>
                    <a:pt x="132" y="494"/>
                    <a:pt x="130" y="496"/>
                    <a:pt x="130" y="493"/>
                  </a:cubicBezTo>
                  <a:cubicBezTo>
                    <a:pt x="130" y="493"/>
                    <a:pt x="131" y="492"/>
                    <a:pt x="131" y="491"/>
                  </a:cubicBezTo>
                  <a:cubicBezTo>
                    <a:pt x="132" y="490"/>
                    <a:pt x="132" y="488"/>
                    <a:pt x="132" y="487"/>
                  </a:cubicBezTo>
                  <a:cubicBezTo>
                    <a:pt x="132" y="487"/>
                    <a:pt x="132" y="486"/>
                    <a:pt x="132" y="485"/>
                  </a:cubicBezTo>
                  <a:cubicBezTo>
                    <a:pt x="132" y="485"/>
                    <a:pt x="133" y="485"/>
                    <a:pt x="133" y="485"/>
                  </a:cubicBezTo>
                  <a:cubicBezTo>
                    <a:pt x="134" y="484"/>
                    <a:pt x="135" y="480"/>
                    <a:pt x="136" y="479"/>
                  </a:cubicBezTo>
                  <a:cubicBezTo>
                    <a:pt x="135" y="479"/>
                    <a:pt x="135" y="479"/>
                    <a:pt x="135" y="478"/>
                  </a:cubicBezTo>
                  <a:cubicBezTo>
                    <a:pt x="134" y="477"/>
                    <a:pt x="136" y="478"/>
                    <a:pt x="136" y="478"/>
                  </a:cubicBezTo>
                  <a:cubicBezTo>
                    <a:pt x="136" y="478"/>
                    <a:pt x="137" y="478"/>
                    <a:pt x="137" y="479"/>
                  </a:cubicBezTo>
                  <a:cubicBezTo>
                    <a:pt x="138" y="479"/>
                    <a:pt x="139" y="478"/>
                    <a:pt x="140" y="478"/>
                  </a:cubicBezTo>
                  <a:cubicBezTo>
                    <a:pt x="139" y="477"/>
                    <a:pt x="138" y="478"/>
                    <a:pt x="137" y="477"/>
                  </a:cubicBezTo>
                  <a:cubicBezTo>
                    <a:pt x="136" y="476"/>
                    <a:pt x="137" y="476"/>
                    <a:pt x="136" y="476"/>
                  </a:cubicBezTo>
                  <a:cubicBezTo>
                    <a:pt x="136" y="475"/>
                    <a:pt x="135" y="475"/>
                    <a:pt x="135" y="474"/>
                  </a:cubicBezTo>
                  <a:cubicBezTo>
                    <a:pt x="135" y="472"/>
                    <a:pt x="137" y="472"/>
                    <a:pt x="137" y="474"/>
                  </a:cubicBezTo>
                  <a:cubicBezTo>
                    <a:pt x="138" y="473"/>
                    <a:pt x="138" y="473"/>
                    <a:pt x="139" y="473"/>
                  </a:cubicBezTo>
                  <a:cubicBezTo>
                    <a:pt x="138" y="471"/>
                    <a:pt x="140" y="471"/>
                    <a:pt x="140" y="470"/>
                  </a:cubicBezTo>
                  <a:cubicBezTo>
                    <a:pt x="138" y="469"/>
                    <a:pt x="137" y="471"/>
                    <a:pt x="135" y="470"/>
                  </a:cubicBezTo>
                  <a:cubicBezTo>
                    <a:pt x="136" y="469"/>
                    <a:pt x="138" y="470"/>
                    <a:pt x="138" y="469"/>
                  </a:cubicBezTo>
                  <a:cubicBezTo>
                    <a:pt x="139" y="468"/>
                    <a:pt x="140" y="468"/>
                    <a:pt x="141" y="469"/>
                  </a:cubicBezTo>
                  <a:cubicBezTo>
                    <a:pt x="141" y="469"/>
                    <a:pt x="141" y="469"/>
                    <a:pt x="141" y="470"/>
                  </a:cubicBezTo>
                  <a:cubicBezTo>
                    <a:pt x="141" y="470"/>
                    <a:pt x="142" y="470"/>
                    <a:pt x="142" y="470"/>
                  </a:cubicBezTo>
                  <a:cubicBezTo>
                    <a:pt x="144" y="470"/>
                    <a:pt x="143" y="472"/>
                    <a:pt x="145" y="472"/>
                  </a:cubicBezTo>
                  <a:cubicBezTo>
                    <a:pt x="146" y="472"/>
                    <a:pt x="147" y="471"/>
                    <a:pt x="148" y="471"/>
                  </a:cubicBezTo>
                  <a:cubicBezTo>
                    <a:pt x="149" y="471"/>
                    <a:pt x="150" y="471"/>
                    <a:pt x="150" y="470"/>
                  </a:cubicBezTo>
                  <a:cubicBezTo>
                    <a:pt x="147" y="470"/>
                    <a:pt x="150" y="469"/>
                    <a:pt x="149" y="468"/>
                  </a:cubicBezTo>
                  <a:cubicBezTo>
                    <a:pt x="147" y="468"/>
                    <a:pt x="148" y="467"/>
                    <a:pt x="149" y="466"/>
                  </a:cubicBezTo>
                  <a:cubicBezTo>
                    <a:pt x="149" y="465"/>
                    <a:pt x="149" y="462"/>
                    <a:pt x="149" y="462"/>
                  </a:cubicBezTo>
                  <a:cubicBezTo>
                    <a:pt x="151" y="460"/>
                    <a:pt x="152" y="463"/>
                    <a:pt x="154" y="465"/>
                  </a:cubicBezTo>
                  <a:cubicBezTo>
                    <a:pt x="154" y="465"/>
                    <a:pt x="154" y="464"/>
                    <a:pt x="154" y="464"/>
                  </a:cubicBezTo>
                  <a:cubicBezTo>
                    <a:pt x="154" y="463"/>
                    <a:pt x="153" y="463"/>
                    <a:pt x="154" y="462"/>
                  </a:cubicBezTo>
                  <a:cubicBezTo>
                    <a:pt x="154" y="461"/>
                    <a:pt x="153" y="462"/>
                    <a:pt x="153" y="461"/>
                  </a:cubicBezTo>
                  <a:cubicBezTo>
                    <a:pt x="154" y="461"/>
                    <a:pt x="155" y="460"/>
                    <a:pt x="156" y="461"/>
                  </a:cubicBezTo>
                  <a:cubicBezTo>
                    <a:pt x="157" y="461"/>
                    <a:pt x="157" y="461"/>
                    <a:pt x="157" y="460"/>
                  </a:cubicBezTo>
                  <a:cubicBezTo>
                    <a:pt x="157" y="459"/>
                    <a:pt x="156" y="459"/>
                    <a:pt x="156" y="458"/>
                  </a:cubicBezTo>
                  <a:cubicBezTo>
                    <a:pt x="155" y="459"/>
                    <a:pt x="150" y="460"/>
                    <a:pt x="150" y="459"/>
                  </a:cubicBezTo>
                  <a:cubicBezTo>
                    <a:pt x="149" y="459"/>
                    <a:pt x="150" y="456"/>
                    <a:pt x="150" y="455"/>
                  </a:cubicBezTo>
                  <a:cubicBezTo>
                    <a:pt x="150" y="456"/>
                    <a:pt x="151" y="454"/>
                    <a:pt x="151" y="454"/>
                  </a:cubicBezTo>
                  <a:cubicBezTo>
                    <a:pt x="151" y="454"/>
                    <a:pt x="151" y="453"/>
                    <a:pt x="151" y="452"/>
                  </a:cubicBezTo>
                  <a:cubicBezTo>
                    <a:pt x="151" y="451"/>
                    <a:pt x="151" y="451"/>
                    <a:pt x="153" y="451"/>
                  </a:cubicBezTo>
                  <a:cubicBezTo>
                    <a:pt x="153" y="450"/>
                    <a:pt x="151" y="451"/>
                    <a:pt x="151" y="450"/>
                  </a:cubicBezTo>
                  <a:cubicBezTo>
                    <a:pt x="151" y="448"/>
                    <a:pt x="153" y="448"/>
                    <a:pt x="155" y="448"/>
                  </a:cubicBezTo>
                  <a:cubicBezTo>
                    <a:pt x="155" y="448"/>
                    <a:pt x="155" y="448"/>
                    <a:pt x="155" y="448"/>
                  </a:cubicBezTo>
                  <a:cubicBezTo>
                    <a:pt x="154" y="447"/>
                    <a:pt x="153" y="446"/>
                    <a:pt x="153" y="445"/>
                  </a:cubicBezTo>
                  <a:cubicBezTo>
                    <a:pt x="153" y="445"/>
                    <a:pt x="153" y="444"/>
                    <a:pt x="154" y="444"/>
                  </a:cubicBezTo>
                  <a:cubicBezTo>
                    <a:pt x="153" y="444"/>
                    <a:pt x="152" y="444"/>
                    <a:pt x="152" y="444"/>
                  </a:cubicBezTo>
                  <a:cubicBezTo>
                    <a:pt x="151" y="444"/>
                    <a:pt x="146" y="446"/>
                    <a:pt x="146" y="443"/>
                  </a:cubicBezTo>
                  <a:cubicBezTo>
                    <a:pt x="146" y="443"/>
                    <a:pt x="146" y="443"/>
                    <a:pt x="146" y="443"/>
                  </a:cubicBezTo>
                  <a:cubicBezTo>
                    <a:pt x="143" y="445"/>
                    <a:pt x="140" y="443"/>
                    <a:pt x="139" y="440"/>
                  </a:cubicBezTo>
                  <a:cubicBezTo>
                    <a:pt x="138" y="439"/>
                    <a:pt x="137" y="438"/>
                    <a:pt x="135" y="437"/>
                  </a:cubicBezTo>
                  <a:cubicBezTo>
                    <a:pt x="135" y="437"/>
                    <a:pt x="135" y="437"/>
                    <a:pt x="134" y="437"/>
                  </a:cubicBezTo>
                  <a:cubicBezTo>
                    <a:pt x="133" y="437"/>
                    <a:pt x="132" y="437"/>
                    <a:pt x="131" y="437"/>
                  </a:cubicBezTo>
                  <a:cubicBezTo>
                    <a:pt x="129" y="436"/>
                    <a:pt x="129" y="435"/>
                    <a:pt x="128" y="434"/>
                  </a:cubicBezTo>
                  <a:cubicBezTo>
                    <a:pt x="128" y="433"/>
                    <a:pt x="125" y="431"/>
                    <a:pt x="126" y="430"/>
                  </a:cubicBezTo>
                  <a:cubicBezTo>
                    <a:pt x="126" y="429"/>
                    <a:pt x="128" y="427"/>
                    <a:pt x="129" y="427"/>
                  </a:cubicBezTo>
                  <a:cubicBezTo>
                    <a:pt x="130" y="427"/>
                    <a:pt x="131" y="429"/>
                    <a:pt x="133" y="429"/>
                  </a:cubicBezTo>
                  <a:cubicBezTo>
                    <a:pt x="135" y="429"/>
                    <a:pt x="136" y="428"/>
                    <a:pt x="138" y="429"/>
                  </a:cubicBezTo>
                  <a:cubicBezTo>
                    <a:pt x="139" y="429"/>
                    <a:pt x="140" y="431"/>
                    <a:pt x="141" y="432"/>
                  </a:cubicBezTo>
                  <a:cubicBezTo>
                    <a:pt x="143" y="433"/>
                    <a:pt x="144" y="434"/>
                    <a:pt x="146" y="435"/>
                  </a:cubicBezTo>
                  <a:cubicBezTo>
                    <a:pt x="148" y="436"/>
                    <a:pt x="150" y="436"/>
                    <a:pt x="151" y="437"/>
                  </a:cubicBezTo>
                  <a:cubicBezTo>
                    <a:pt x="153" y="437"/>
                    <a:pt x="151" y="435"/>
                    <a:pt x="152" y="434"/>
                  </a:cubicBezTo>
                  <a:cubicBezTo>
                    <a:pt x="151" y="436"/>
                    <a:pt x="150" y="436"/>
                    <a:pt x="149" y="434"/>
                  </a:cubicBezTo>
                  <a:cubicBezTo>
                    <a:pt x="149" y="434"/>
                    <a:pt x="148" y="434"/>
                    <a:pt x="148" y="433"/>
                  </a:cubicBezTo>
                  <a:cubicBezTo>
                    <a:pt x="148" y="432"/>
                    <a:pt x="149" y="433"/>
                    <a:pt x="149" y="434"/>
                  </a:cubicBezTo>
                  <a:cubicBezTo>
                    <a:pt x="151" y="433"/>
                    <a:pt x="150" y="433"/>
                    <a:pt x="150" y="432"/>
                  </a:cubicBezTo>
                  <a:cubicBezTo>
                    <a:pt x="150" y="432"/>
                    <a:pt x="151" y="431"/>
                    <a:pt x="151" y="431"/>
                  </a:cubicBezTo>
                  <a:cubicBezTo>
                    <a:pt x="151" y="431"/>
                    <a:pt x="151" y="430"/>
                    <a:pt x="151" y="430"/>
                  </a:cubicBezTo>
                  <a:cubicBezTo>
                    <a:pt x="150" y="430"/>
                    <a:pt x="149" y="431"/>
                    <a:pt x="149" y="429"/>
                  </a:cubicBezTo>
                  <a:cubicBezTo>
                    <a:pt x="150" y="429"/>
                    <a:pt x="151" y="429"/>
                    <a:pt x="152" y="430"/>
                  </a:cubicBezTo>
                  <a:cubicBezTo>
                    <a:pt x="151" y="428"/>
                    <a:pt x="151" y="427"/>
                    <a:pt x="150" y="426"/>
                  </a:cubicBezTo>
                  <a:cubicBezTo>
                    <a:pt x="148" y="427"/>
                    <a:pt x="144" y="425"/>
                    <a:pt x="143" y="423"/>
                  </a:cubicBezTo>
                  <a:cubicBezTo>
                    <a:pt x="145" y="422"/>
                    <a:pt x="146" y="424"/>
                    <a:pt x="148" y="424"/>
                  </a:cubicBezTo>
                  <a:cubicBezTo>
                    <a:pt x="147" y="423"/>
                    <a:pt x="147" y="422"/>
                    <a:pt x="147" y="422"/>
                  </a:cubicBezTo>
                  <a:cubicBezTo>
                    <a:pt x="146" y="421"/>
                    <a:pt x="145" y="421"/>
                    <a:pt x="144" y="421"/>
                  </a:cubicBezTo>
                  <a:cubicBezTo>
                    <a:pt x="142" y="421"/>
                    <a:pt x="141" y="422"/>
                    <a:pt x="142" y="420"/>
                  </a:cubicBezTo>
                  <a:cubicBezTo>
                    <a:pt x="142" y="420"/>
                    <a:pt x="142" y="420"/>
                    <a:pt x="142" y="420"/>
                  </a:cubicBezTo>
                  <a:cubicBezTo>
                    <a:pt x="141" y="420"/>
                    <a:pt x="140" y="420"/>
                    <a:pt x="140" y="421"/>
                  </a:cubicBezTo>
                  <a:cubicBezTo>
                    <a:pt x="139" y="421"/>
                    <a:pt x="139" y="420"/>
                    <a:pt x="139" y="420"/>
                  </a:cubicBezTo>
                  <a:cubicBezTo>
                    <a:pt x="138" y="420"/>
                    <a:pt x="138" y="420"/>
                    <a:pt x="137" y="420"/>
                  </a:cubicBezTo>
                  <a:cubicBezTo>
                    <a:pt x="135" y="420"/>
                    <a:pt x="135" y="416"/>
                    <a:pt x="137" y="416"/>
                  </a:cubicBezTo>
                  <a:cubicBezTo>
                    <a:pt x="137" y="416"/>
                    <a:pt x="137" y="416"/>
                    <a:pt x="137" y="416"/>
                  </a:cubicBezTo>
                  <a:cubicBezTo>
                    <a:pt x="136" y="415"/>
                    <a:pt x="136" y="415"/>
                    <a:pt x="137" y="414"/>
                  </a:cubicBezTo>
                  <a:cubicBezTo>
                    <a:pt x="138" y="413"/>
                    <a:pt x="139" y="413"/>
                    <a:pt x="140" y="412"/>
                  </a:cubicBezTo>
                  <a:cubicBezTo>
                    <a:pt x="140" y="412"/>
                    <a:pt x="141" y="412"/>
                    <a:pt x="141" y="412"/>
                  </a:cubicBezTo>
                  <a:cubicBezTo>
                    <a:pt x="143" y="412"/>
                    <a:pt x="145" y="411"/>
                    <a:pt x="145" y="409"/>
                  </a:cubicBezTo>
                  <a:cubicBezTo>
                    <a:pt x="145" y="408"/>
                    <a:pt x="145" y="408"/>
                    <a:pt x="144" y="408"/>
                  </a:cubicBezTo>
                  <a:cubicBezTo>
                    <a:pt x="144" y="410"/>
                    <a:pt x="143" y="411"/>
                    <a:pt x="141" y="411"/>
                  </a:cubicBezTo>
                  <a:cubicBezTo>
                    <a:pt x="140" y="411"/>
                    <a:pt x="139" y="409"/>
                    <a:pt x="138" y="409"/>
                  </a:cubicBezTo>
                  <a:cubicBezTo>
                    <a:pt x="137" y="409"/>
                    <a:pt x="137" y="409"/>
                    <a:pt x="136" y="409"/>
                  </a:cubicBezTo>
                  <a:cubicBezTo>
                    <a:pt x="137" y="409"/>
                    <a:pt x="137" y="409"/>
                    <a:pt x="137" y="410"/>
                  </a:cubicBezTo>
                  <a:cubicBezTo>
                    <a:pt x="137" y="410"/>
                    <a:pt x="137" y="411"/>
                    <a:pt x="137" y="411"/>
                  </a:cubicBezTo>
                  <a:cubicBezTo>
                    <a:pt x="136" y="412"/>
                    <a:pt x="134" y="413"/>
                    <a:pt x="134" y="411"/>
                  </a:cubicBezTo>
                  <a:cubicBezTo>
                    <a:pt x="133" y="408"/>
                    <a:pt x="134" y="410"/>
                    <a:pt x="135" y="410"/>
                  </a:cubicBezTo>
                  <a:cubicBezTo>
                    <a:pt x="135" y="409"/>
                    <a:pt x="135" y="409"/>
                    <a:pt x="135" y="409"/>
                  </a:cubicBezTo>
                  <a:cubicBezTo>
                    <a:pt x="134" y="408"/>
                    <a:pt x="137" y="406"/>
                    <a:pt x="137" y="404"/>
                  </a:cubicBezTo>
                  <a:cubicBezTo>
                    <a:pt x="135" y="404"/>
                    <a:pt x="136" y="407"/>
                    <a:pt x="134" y="407"/>
                  </a:cubicBezTo>
                  <a:cubicBezTo>
                    <a:pt x="134" y="407"/>
                    <a:pt x="134" y="406"/>
                    <a:pt x="133" y="406"/>
                  </a:cubicBezTo>
                  <a:cubicBezTo>
                    <a:pt x="133" y="407"/>
                    <a:pt x="133" y="407"/>
                    <a:pt x="132" y="407"/>
                  </a:cubicBezTo>
                  <a:cubicBezTo>
                    <a:pt x="132" y="408"/>
                    <a:pt x="131" y="408"/>
                    <a:pt x="131" y="408"/>
                  </a:cubicBezTo>
                  <a:cubicBezTo>
                    <a:pt x="131" y="408"/>
                    <a:pt x="131" y="409"/>
                    <a:pt x="131" y="409"/>
                  </a:cubicBezTo>
                  <a:cubicBezTo>
                    <a:pt x="130" y="410"/>
                    <a:pt x="131" y="410"/>
                    <a:pt x="129" y="410"/>
                  </a:cubicBezTo>
                  <a:cubicBezTo>
                    <a:pt x="131" y="413"/>
                    <a:pt x="131" y="413"/>
                    <a:pt x="128" y="415"/>
                  </a:cubicBezTo>
                  <a:cubicBezTo>
                    <a:pt x="128" y="415"/>
                    <a:pt x="128" y="415"/>
                    <a:pt x="128" y="415"/>
                  </a:cubicBezTo>
                  <a:cubicBezTo>
                    <a:pt x="128" y="415"/>
                    <a:pt x="128" y="415"/>
                    <a:pt x="127" y="415"/>
                  </a:cubicBezTo>
                  <a:cubicBezTo>
                    <a:pt x="128" y="416"/>
                    <a:pt x="127" y="416"/>
                    <a:pt x="126" y="416"/>
                  </a:cubicBezTo>
                  <a:cubicBezTo>
                    <a:pt x="125" y="416"/>
                    <a:pt x="124" y="416"/>
                    <a:pt x="123" y="415"/>
                  </a:cubicBezTo>
                  <a:cubicBezTo>
                    <a:pt x="123" y="415"/>
                    <a:pt x="123" y="415"/>
                    <a:pt x="122" y="415"/>
                  </a:cubicBezTo>
                  <a:cubicBezTo>
                    <a:pt x="121" y="415"/>
                    <a:pt x="121" y="416"/>
                    <a:pt x="120" y="415"/>
                  </a:cubicBezTo>
                  <a:cubicBezTo>
                    <a:pt x="119" y="415"/>
                    <a:pt x="119" y="413"/>
                    <a:pt x="119" y="412"/>
                  </a:cubicBezTo>
                  <a:cubicBezTo>
                    <a:pt x="119" y="411"/>
                    <a:pt x="117" y="409"/>
                    <a:pt x="117" y="409"/>
                  </a:cubicBezTo>
                  <a:cubicBezTo>
                    <a:pt x="117" y="408"/>
                    <a:pt x="120" y="407"/>
                    <a:pt x="120" y="407"/>
                  </a:cubicBezTo>
                  <a:cubicBezTo>
                    <a:pt x="120" y="406"/>
                    <a:pt x="120" y="406"/>
                    <a:pt x="121" y="405"/>
                  </a:cubicBezTo>
                  <a:cubicBezTo>
                    <a:pt x="122" y="404"/>
                    <a:pt x="123" y="405"/>
                    <a:pt x="124" y="404"/>
                  </a:cubicBezTo>
                  <a:cubicBezTo>
                    <a:pt x="124" y="404"/>
                    <a:pt x="124" y="404"/>
                    <a:pt x="124" y="404"/>
                  </a:cubicBezTo>
                  <a:cubicBezTo>
                    <a:pt x="124" y="404"/>
                    <a:pt x="124" y="403"/>
                    <a:pt x="124" y="403"/>
                  </a:cubicBezTo>
                  <a:cubicBezTo>
                    <a:pt x="120" y="405"/>
                    <a:pt x="117" y="401"/>
                    <a:pt x="121" y="400"/>
                  </a:cubicBezTo>
                  <a:cubicBezTo>
                    <a:pt x="122" y="399"/>
                    <a:pt x="123" y="398"/>
                    <a:pt x="123" y="397"/>
                  </a:cubicBezTo>
                  <a:cubicBezTo>
                    <a:pt x="123" y="395"/>
                    <a:pt x="122" y="396"/>
                    <a:pt x="122" y="397"/>
                  </a:cubicBezTo>
                  <a:cubicBezTo>
                    <a:pt x="121" y="398"/>
                    <a:pt x="119" y="400"/>
                    <a:pt x="119" y="398"/>
                  </a:cubicBezTo>
                  <a:cubicBezTo>
                    <a:pt x="118" y="396"/>
                    <a:pt x="121" y="396"/>
                    <a:pt x="121" y="395"/>
                  </a:cubicBezTo>
                  <a:cubicBezTo>
                    <a:pt x="121" y="395"/>
                    <a:pt x="121" y="394"/>
                    <a:pt x="121" y="394"/>
                  </a:cubicBezTo>
                  <a:cubicBezTo>
                    <a:pt x="118" y="394"/>
                    <a:pt x="118" y="391"/>
                    <a:pt x="121" y="390"/>
                  </a:cubicBezTo>
                  <a:cubicBezTo>
                    <a:pt x="121" y="390"/>
                    <a:pt x="121" y="392"/>
                    <a:pt x="122" y="391"/>
                  </a:cubicBezTo>
                  <a:cubicBezTo>
                    <a:pt x="122" y="391"/>
                    <a:pt x="122" y="391"/>
                    <a:pt x="122" y="391"/>
                  </a:cubicBezTo>
                  <a:cubicBezTo>
                    <a:pt x="123" y="391"/>
                    <a:pt x="123" y="391"/>
                    <a:pt x="123" y="391"/>
                  </a:cubicBezTo>
                  <a:cubicBezTo>
                    <a:pt x="123" y="390"/>
                    <a:pt x="123" y="389"/>
                    <a:pt x="124" y="389"/>
                  </a:cubicBezTo>
                  <a:cubicBezTo>
                    <a:pt x="124" y="389"/>
                    <a:pt x="124" y="389"/>
                    <a:pt x="124" y="389"/>
                  </a:cubicBezTo>
                  <a:cubicBezTo>
                    <a:pt x="124" y="389"/>
                    <a:pt x="124" y="389"/>
                    <a:pt x="124" y="388"/>
                  </a:cubicBezTo>
                  <a:cubicBezTo>
                    <a:pt x="123" y="388"/>
                    <a:pt x="123" y="388"/>
                    <a:pt x="123" y="388"/>
                  </a:cubicBezTo>
                  <a:cubicBezTo>
                    <a:pt x="122" y="389"/>
                    <a:pt x="122" y="389"/>
                    <a:pt x="122" y="387"/>
                  </a:cubicBezTo>
                  <a:cubicBezTo>
                    <a:pt x="120" y="386"/>
                    <a:pt x="121" y="388"/>
                    <a:pt x="120" y="389"/>
                  </a:cubicBezTo>
                  <a:cubicBezTo>
                    <a:pt x="118" y="390"/>
                    <a:pt x="118" y="388"/>
                    <a:pt x="117" y="388"/>
                  </a:cubicBezTo>
                  <a:cubicBezTo>
                    <a:pt x="117" y="388"/>
                    <a:pt x="117" y="387"/>
                    <a:pt x="117" y="387"/>
                  </a:cubicBezTo>
                  <a:cubicBezTo>
                    <a:pt x="116" y="387"/>
                    <a:pt x="116" y="389"/>
                    <a:pt x="115" y="388"/>
                  </a:cubicBezTo>
                  <a:cubicBezTo>
                    <a:pt x="115" y="387"/>
                    <a:pt x="116" y="385"/>
                    <a:pt x="117" y="384"/>
                  </a:cubicBezTo>
                  <a:cubicBezTo>
                    <a:pt x="118" y="386"/>
                    <a:pt x="119" y="387"/>
                    <a:pt x="120" y="385"/>
                  </a:cubicBezTo>
                  <a:cubicBezTo>
                    <a:pt x="121" y="383"/>
                    <a:pt x="121" y="383"/>
                    <a:pt x="123" y="385"/>
                  </a:cubicBezTo>
                  <a:cubicBezTo>
                    <a:pt x="124" y="385"/>
                    <a:pt x="124" y="385"/>
                    <a:pt x="125" y="384"/>
                  </a:cubicBezTo>
                  <a:cubicBezTo>
                    <a:pt x="125" y="383"/>
                    <a:pt x="125" y="379"/>
                    <a:pt x="122" y="380"/>
                  </a:cubicBezTo>
                  <a:cubicBezTo>
                    <a:pt x="122" y="381"/>
                    <a:pt x="122" y="383"/>
                    <a:pt x="120" y="381"/>
                  </a:cubicBezTo>
                  <a:cubicBezTo>
                    <a:pt x="118" y="383"/>
                    <a:pt x="118" y="377"/>
                    <a:pt x="120" y="380"/>
                  </a:cubicBezTo>
                  <a:cubicBezTo>
                    <a:pt x="121" y="379"/>
                    <a:pt x="119" y="379"/>
                    <a:pt x="119" y="379"/>
                  </a:cubicBezTo>
                  <a:cubicBezTo>
                    <a:pt x="117" y="379"/>
                    <a:pt x="119" y="378"/>
                    <a:pt x="120" y="377"/>
                  </a:cubicBezTo>
                  <a:cubicBezTo>
                    <a:pt x="120" y="376"/>
                    <a:pt x="121" y="376"/>
                    <a:pt x="122" y="376"/>
                  </a:cubicBezTo>
                  <a:cubicBezTo>
                    <a:pt x="122" y="376"/>
                    <a:pt x="122" y="375"/>
                    <a:pt x="121" y="375"/>
                  </a:cubicBezTo>
                  <a:cubicBezTo>
                    <a:pt x="119" y="374"/>
                    <a:pt x="120" y="373"/>
                    <a:pt x="121" y="372"/>
                  </a:cubicBezTo>
                  <a:cubicBezTo>
                    <a:pt x="122" y="369"/>
                    <a:pt x="120" y="370"/>
                    <a:pt x="119" y="370"/>
                  </a:cubicBezTo>
                  <a:cubicBezTo>
                    <a:pt x="119" y="370"/>
                    <a:pt x="119" y="371"/>
                    <a:pt x="119" y="371"/>
                  </a:cubicBezTo>
                  <a:cubicBezTo>
                    <a:pt x="119" y="371"/>
                    <a:pt x="119" y="372"/>
                    <a:pt x="119" y="372"/>
                  </a:cubicBezTo>
                  <a:cubicBezTo>
                    <a:pt x="119" y="372"/>
                    <a:pt x="119" y="372"/>
                    <a:pt x="120" y="372"/>
                  </a:cubicBezTo>
                  <a:cubicBezTo>
                    <a:pt x="120" y="371"/>
                    <a:pt x="118" y="376"/>
                    <a:pt x="117" y="373"/>
                  </a:cubicBezTo>
                  <a:cubicBezTo>
                    <a:pt x="117" y="373"/>
                    <a:pt x="117" y="373"/>
                    <a:pt x="116" y="373"/>
                  </a:cubicBezTo>
                  <a:cubicBezTo>
                    <a:pt x="114" y="373"/>
                    <a:pt x="115" y="371"/>
                    <a:pt x="116" y="371"/>
                  </a:cubicBezTo>
                  <a:cubicBezTo>
                    <a:pt x="117" y="372"/>
                    <a:pt x="117" y="371"/>
                    <a:pt x="118" y="371"/>
                  </a:cubicBezTo>
                  <a:cubicBezTo>
                    <a:pt x="118" y="370"/>
                    <a:pt x="117" y="369"/>
                    <a:pt x="117" y="368"/>
                  </a:cubicBezTo>
                  <a:cubicBezTo>
                    <a:pt x="118" y="368"/>
                    <a:pt x="118" y="369"/>
                    <a:pt x="119" y="369"/>
                  </a:cubicBezTo>
                  <a:cubicBezTo>
                    <a:pt x="120" y="368"/>
                    <a:pt x="118" y="367"/>
                    <a:pt x="118" y="366"/>
                  </a:cubicBezTo>
                  <a:cubicBezTo>
                    <a:pt x="117" y="365"/>
                    <a:pt x="116" y="365"/>
                    <a:pt x="116" y="364"/>
                  </a:cubicBezTo>
                  <a:cubicBezTo>
                    <a:pt x="116" y="363"/>
                    <a:pt x="117" y="362"/>
                    <a:pt x="117" y="361"/>
                  </a:cubicBezTo>
                  <a:cubicBezTo>
                    <a:pt x="120" y="360"/>
                    <a:pt x="116" y="357"/>
                    <a:pt x="115" y="356"/>
                  </a:cubicBezTo>
                  <a:cubicBezTo>
                    <a:pt x="114" y="354"/>
                    <a:pt x="114" y="354"/>
                    <a:pt x="115" y="352"/>
                  </a:cubicBezTo>
                  <a:cubicBezTo>
                    <a:pt x="115" y="351"/>
                    <a:pt x="116" y="351"/>
                    <a:pt x="114" y="350"/>
                  </a:cubicBezTo>
                  <a:cubicBezTo>
                    <a:pt x="113" y="353"/>
                    <a:pt x="111" y="354"/>
                    <a:pt x="108" y="354"/>
                  </a:cubicBezTo>
                  <a:cubicBezTo>
                    <a:pt x="109" y="353"/>
                    <a:pt x="111" y="352"/>
                    <a:pt x="111" y="352"/>
                  </a:cubicBezTo>
                  <a:cubicBezTo>
                    <a:pt x="113" y="351"/>
                    <a:pt x="114" y="350"/>
                    <a:pt x="112" y="348"/>
                  </a:cubicBezTo>
                  <a:cubicBezTo>
                    <a:pt x="113" y="348"/>
                    <a:pt x="114" y="348"/>
                    <a:pt x="114" y="348"/>
                  </a:cubicBezTo>
                  <a:cubicBezTo>
                    <a:pt x="115" y="348"/>
                    <a:pt x="115" y="347"/>
                    <a:pt x="114" y="346"/>
                  </a:cubicBezTo>
                  <a:cubicBezTo>
                    <a:pt x="114" y="346"/>
                    <a:pt x="112" y="347"/>
                    <a:pt x="112" y="346"/>
                  </a:cubicBezTo>
                  <a:cubicBezTo>
                    <a:pt x="112" y="345"/>
                    <a:pt x="113" y="346"/>
                    <a:pt x="113" y="345"/>
                  </a:cubicBezTo>
                  <a:cubicBezTo>
                    <a:pt x="112" y="345"/>
                    <a:pt x="111" y="345"/>
                    <a:pt x="110" y="344"/>
                  </a:cubicBezTo>
                  <a:cubicBezTo>
                    <a:pt x="109" y="345"/>
                    <a:pt x="108" y="345"/>
                    <a:pt x="106" y="344"/>
                  </a:cubicBezTo>
                  <a:cubicBezTo>
                    <a:pt x="108" y="344"/>
                    <a:pt x="110" y="343"/>
                    <a:pt x="111" y="343"/>
                  </a:cubicBezTo>
                  <a:cubicBezTo>
                    <a:pt x="112" y="343"/>
                    <a:pt x="113" y="344"/>
                    <a:pt x="114" y="344"/>
                  </a:cubicBezTo>
                  <a:cubicBezTo>
                    <a:pt x="115" y="344"/>
                    <a:pt x="115" y="344"/>
                    <a:pt x="115" y="344"/>
                  </a:cubicBezTo>
                  <a:cubicBezTo>
                    <a:pt x="114" y="343"/>
                    <a:pt x="112" y="343"/>
                    <a:pt x="113" y="341"/>
                  </a:cubicBezTo>
                  <a:cubicBezTo>
                    <a:pt x="112" y="341"/>
                    <a:pt x="109" y="339"/>
                    <a:pt x="109" y="339"/>
                  </a:cubicBezTo>
                  <a:cubicBezTo>
                    <a:pt x="108" y="337"/>
                    <a:pt x="110" y="337"/>
                    <a:pt x="110" y="335"/>
                  </a:cubicBezTo>
                  <a:cubicBezTo>
                    <a:pt x="109" y="334"/>
                    <a:pt x="108" y="334"/>
                    <a:pt x="107" y="333"/>
                  </a:cubicBezTo>
                  <a:cubicBezTo>
                    <a:pt x="105" y="332"/>
                    <a:pt x="103" y="331"/>
                    <a:pt x="102" y="329"/>
                  </a:cubicBezTo>
                  <a:cubicBezTo>
                    <a:pt x="104" y="327"/>
                    <a:pt x="103" y="328"/>
                    <a:pt x="101" y="326"/>
                  </a:cubicBezTo>
                  <a:cubicBezTo>
                    <a:pt x="100" y="325"/>
                    <a:pt x="100" y="324"/>
                    <a:pt x="100" y="322"/>
                  </a:cubicBezTo>
                  <a:cubicBezTo>
                    <a:pt x="97" y="322"/>
                    <a:pt x="99" y="321"/>
                    <a:pt x="101" y="320"/>
                  </a:cubicBezTo>
                  <a:cubicBezTo>
                    <a:pt x="101" y="320"/>
                    <a:pt x="101" y="320"/>
                    <a:pt x="101" y="320"/>
                  </a:cubicBezTo>
                  <a:cubicBezTo>
                    <a:pt x="101" y="319"/>
                    <a:pt x="101" y="318"/>
                    <a:pt x="102" y="318"/>
                  </a:cubicBezTo>
                  <a:cubicBezTo>
                    <a:pt x="101" y="317"/>
                    <a:pt x="99" y="317"/>
                    <a:pt x="100" y="315"/>
                  </a:cubicBezTo>
                  <a:cubicBezTo>
                    <a:pt x="99" y="315"/>
                    <a:pt x="100" y="313"/>
                    <a:pt x="99" y="312"/>
                  </a:cubicBezTo>
                  <a:cubicBezTo>
                    <a:pt x="98" y="312"/>
                    <a:pt x="97" y="313"/>
                    <a:pt x="96" y="313"/>
                  </a:cubicBezTo>
                  <a:cubicBezTo>
                    <a:pt x="94" y="312"/>
                    <a:pt x="95" y="310"/>
                    <a:pt x="95" y="309"/>
                  </a:cubicBezTo>
                  <a:cubicBezTo>
                    <a:pt x="94" y="308"/>
                    <a:pt x="94" y="309"/>
                    <a:pt x="93" y="309"/>
                  </a:cubicBezTo>
                  <a:cubicBezTo>
                    <a:pt x="92" y="309"/>
                    <a:pt x="92" y="309"/>
                    <a:pt x="91" y="308"/>
                  </a:cubicBezTo>
                  <a:cubicBezTo>
                    <a:pt x="89" y="307"/>
                    <a:pt x="88" y="304"/>
                    <a:pt x="86" y="303"/>
                  </a:cubicBezTo>
                  <a:cubicBezTo>
                    <a:pt x="84" y="302"/>
                    <a:pt x="82" y="300"/>
                    <a:pt x="80" y="300"/>
                  </a:cubicBezTo>
                  <a:cubicBezTo>
                    <a:pt x="79" y="300"/>
                    <a:pt x="78" y="300"/>
                    <a:pt x="77" y="299"/>
                  </a:cubicBezTo>
                  <a:cubicBezTo>
                    <a:pt x="76" y="299"/>
                    <a:pt x="76" y="298"/>
                    <a:pt x="75" y="298"/>
                  </a:cubicBezTo>
                  <a:cubicBezTo>
                    <a:pt x="74" y="297"/>
                    <a:pt x="75" y="297"/>
                    <a:pt x="73" y="297"/>
                  </a:cubicBezTo>
                  <a:cubicBezTo>
                    <a:pt x="73" y="297"/>
                    <a:pt x="71" y="298"/>
                    <a:pt x="70" y="298"/>
                  </a:cubicBezTo>
                  <a:cubicBezTo>
                    <a:pt x="71" y="295"/>
                    <a:pt x="68" y="296"/>
                    <a:pt x="67" y="295"/>
                  </a:cubicBezTo>
                  <a:cubicBezTo>
                    <a:pt x="65" y="297"/>
                    <a:pt x="65" y="300"/>
                    <a:pt x="62" y="302"/>
                  </a:cubicBezTo>
                  <a:cubicBezTo>
                    <a:pt x="62" y="300"/>
                    <a:pt x="61" y="298"/>
                    <a:pt x="61" y="297"/>
                  </a:cubicBezTo>
                  <a:cubicBezTo>
                    <a:pt x="61" y="296"/>
                    <a:pt x="61" y="295"/>
                    <a:pt x="60" y="296"/>
                  </a:cubicBezTo>
                  <a:cubicBezTo>
                    <a:pt x="61" y="295"/>
                    <a:pt x="59" y="298"/>
                    <a:pt x="59" y="298"/>
                  </a:cubicBezTo>
                  <a:cubicBezTo>
                    <a:pt x="59" y="299"/>
                    <a:pt x="58" y="299"/>
                    <a:pt x="58" y="300"/>
                  </a:cubicBezTo>
                  <a:cubicBezTo>
                    <a:pt x="57" y="300"/>
                    <a:pt x="56" y="300"/>
                    <a:pt x="55" y="301"/>
                  </a:cubicBezTo>
                  <a:cubicBezTo>
                    <a:pt x="54" y="301"/>
                    <a:pt x="54" y="301"/>
                    <a:pt x="54" y="302"/>
                  </a:cubicBezTo>
                  <a:cubicBezTo>
                    <a:pt x="53" y="304"/>
                    <a:pt x="52" y="306"/>
                    <a:pt x="51" y="303"/>
                  </a:cubicBezTo>
                  <a:cubicBezTo>
                    <a:pt x="50" y="301"/>
                    <a:pt x="52" y="300"/>
                    <a:pt x="52" y="298"/>
                  </a:cubicBezTo>
                  <a:cubicBezTo>
                    <a:pt x="51" y="296"/>
                    <a:pt x="48" y="297"/>
                    <a:pt x="47" y="299"/>
                  </a:cubicBezTo>
                  <a:cubicBezTo>
                    <a:pt x="47" y="299"/>
                    <a:pt x="47" y="302"/>
                    <a:pt x="47" y="302"/>
                  </a:cubicBezTo>
                  <a:cubicBezTo>
                    <a:pt x="46" y="303"/>
                    <a:pt x="45" y="302"/>
                    <a:pt x="45" y="301"/>
                  </a:cubicBezTo>
                  <a:cubicBezTo>
                    <a:pt x="44" y="300"/>
                    <a:pt x="45" y="298"/>
                    <a:pt x="43" y="298"/>
                  </a:cubicBezTo>
                  <a:cubicBezTo>
                    <a:pt x="42" y="298"/>
                    <a:pt x="41" y="299"/>
                    <a:pt x="41" y="300"/>
                  </a:cubicBezTo>
                  <a:cubicBezTo>
                    <a:pt x="41" y="301"/>
                    <a:pt x="44" y="304"/>
                    <a:pt x="45" y="304"/>
                  </a:cubicBezTo>
                  <a:cubicBezTo>
                    <a:pt x="39" y="305"/>
                    <a:pt x="33" y="303"/>
                    <a:pt x="29" y="298"/>
                  </a:cubicBezTo>
                  <a:cubicBezTo>
                    <a:pt x="27" y="296"/>
                    <a:pt x="23" y="294"/>
                    <a:pt x="27" y="292"/>
                  </a:cubicBezTo>
                  <a:cubicBezTo>
                    <a:pt x="27" y="292"/>
                    <a:pt x="28" y="292"/>
                    <a:pt x="28" y="292"/>
                  </a:cubicBezTo>
                  <a:cubicBezTo>
                    <a:pt x="29" y="289"/>
                    <a:pt x="31" y="288"/>
                    <a:pt x="34" y="288"/>
                  </a:cubicBezTo>
                  <a:cubicBezTo>
                    <a:pt x="35" y="288"/>
                    <a:pt x="36" y="288"/>
                    <a:pt x="35" y="286"/>
                  </a:cubicBezTo>
                  <a:cubicBezTo>
                    <a:pt x="35" y="286"/>
                    <a:pt x="36" y="286"/>
                    <a:pt x="36" y="285"/>
                  </a:cubicBezTo>
                  <a:cubicBezTo>
                    <a:pt x="35" y="284"/>
                    <a:pt x="32" y="286"/>
                    <a:pt x="32" y="286"/>
                  </a:cubicBezTo>
                  <a:cubicBezTo>
                    <a:pt x="29" y="286"/>
                    <a:pt x="27" y="286"/>
                    <a:pt x="25" y="284"/>
                  </a:cubicBezTo>
                  <a:cubicBezTo>
                    <a:pt x="25" y="284"/>
                    <a:pt x="25" y="284"/>
                    <a:pt x="25" y="284"/>
                  </a:cubicBezTo>
                  <a:cubicBezTo>
                    <a:pt x="20" y="283"/>
                    <a:pt x="24" y="281"/>
                    <a:pt x="23" y="278"/>
                  </a:cubicBezTo>
                  <a:cubicBezTo>
                    <a:pt x="21" y="279"/>
                    <a:pt x="21" y="282"/>
                    <a:pt x="19" y="282"/>
                  </a:cubicBezTo>
                  <a:cubicBezTo>
                    <a:pt x="18" y="282"/>
                    <a:pt x="18" y="282"/>
                    <a:pt x="18" y="281"/>
                  </a:cubicBezTo>
                  <a:cubicBezTo>
                    <a:pt x="17" y="281"/>
                    <a:pt x="17" y="281"/>
                    <a:pt x="17" y="280"/>
                  </a:cubicBezTo>
                  <a:cubicBezTo>
                    <a:pt x="15" y="280"/>
                    <a:pt x="17" y="279"/>
                    <a:pt x="17" y="279"/>
                  </a:cubicBezTo>
                  <a:cubicBezTo>
                    <a:pt x="17" y="278"/>
                    <a:pt x="16" y="278"/>
                    <a:pt x="16" y="278"/>
                  </a:cubicBezTo>
                  <a:cubicBezTo>
                    <a:pt x="16" y="277"/>
                    <a:pt x="16" y="277"/>
                    <a:pt x="15" y="277"/>
                  </a:cubicBezTo>
                  <a:cubicBezTo>
                    <a:pt x="13" y="277"/>
                    <a:pt x="14" y="271"/>
                    <a:pt x="16" y="272"/>
                  </a:cubicBezTo>
                  <a:cubicBezTo>
                    <a:pt x="16" y="272"/>
                    <a:pt x="17" y="272"/>
                    <a:pt x="17" y="272"/>
                  </a:cubicBezTo>
                  <a:cubicBezTo>
                    <a:pt x="16" y="270"/>
                    <a:pt x="17" y="270"/>
                    <a:pt x="18" y="270"/>
                  </a:cubicBezTo>
                  <a:cubicBezTo>
                    <a:pt x="20" y="269"/>
                    <a:pt x="22" y="269"/>
                    <a:pt x="24" y="269"/>
                  </a:cubicBezTo>
                  <a:cubicBezTo>
                    <a:pt x="26" y="269"/>
                    <a:pt x="28" y="270"/>
                    <a:pt x="30" y="271"/>
                  </a:cubicBezTo>
                  <a:cubicBezTo>
                    <a:pt x="31" y="271"/>
                    <a:pt x="33" y="271"/>
                    <a:pt x="34" y="271"/>
                  </a:cubicBezTo>
                  <a:cubicBezTo>
                    <a:pt x="34" y="271"/>
                    <a:pt x="34" y="271"/>
                    <a:pt x="35" y="271"/>
                  </a:cubicBezTo>
                  <a:cubicBezTo>
                    <a:pt x="35" y="271"/>
                    <a:pt x="35" y="271"/>
                    <a:pt x="35" y="271"/>
                  </a:cubicBezTo>
                  <a:cubicBezTo>
                    <a:pt x="35" y="269"/>
                    <a:pt x="29" y="270"/>
                    <a:pt x="28" y="268"/>
                  </a:cubicBezTo>
                  <a:cubicBezTo>
                    <a:pt x="29" y="268"/>
                    <a:pt x="29" y="268"/>
                    <a:pt x="29" y="268"/>
                  </a:cubicBezTo>
                  <a:cubicBezTo>
                    <a:pt x="30" y="267"/>
                    <a:pt x="31" y="265"/>
                    <a:pt x="33" y="265"/>
                  </a:cubicBezTo>
                  <a:cubicBezTo>
                    <a:pt x="34" y="264"/>
                    <a:pt x="36" y="265"/>
                    <a:pt x="38" y="265"/>
                  </a:cubicBezTo>
                  <a:cubicBezTo>
                    <a:pt x="40" y="263"/>
                    <a:pt x="42" y="265"/>
                    <a:pt x="44" y="266"/>
                  </a:cubicBezTo>
                  <a:cubicBezTo>
                    <a:pt x="45" y="266"/>
                    <a:pt x="45" y="268"/>
                    <a:pt x="47" y="268"/>
                  </a:cubicBezTo>
                  <a:cubicBezTo>
                    <a:pt x="47" y="265"/>
                    <a:pt x="43" y="265"/>
                    <a:pt x="46" y="263"/>
                  </a:cubicBezTo>
                  <a:cubicBezTo>
                    <a:pt x="47" y="263"/>
                    <a:pt x="48" y="263"/>
                    <a:pt x="49" y="262"/>
                  </a:cubicBezTo>
                  <a:cubicBezTo>
                    <a:pt x="49" y="262"/>
                    <a:pt x="48" y="261"/>
                    <a:pt x="48" y="260"/>
                  </a:cubicBezTo>
                  <a:cubicBezTo>
                    <a:pt x="48" y="258"/>
                    <a:pt x="41" y="252"/>
                    <a:pt x="42" y="257"/>
                  </a:cubicBezTo>
                  <a:cubicBezTo>
                    <a:pt x="41" y="258"/>
                    <a:pt x="40" y="260"/>
                    <a:pt x="38" y="260"/>
                  </a:cubicBezTo>
                  <a:cubicBezTo>
                    <a:pt x="36" y="261"/>
                    <a:pt x="35" y="261"/>
                    <a:pt x="33" y="260"/>
                  </a:cubicBezTo>
                  <a:cubicBezTo>
                    <a:pt x="33" y="259"/>
                    <a:pt x="32" y="258"/>
                    <a:pt x="32" y="257"/>
                  </a:cubicBezTo>
                  <a:cubicBezTo>
                    <a:pt x="32" y="256"/>
                    <a:pt x="31" y="256"/>
                    <a:pt x="30" y="256"/>
                  </a:cubicBezTo>
                  <a:cubicBezTo>
                    <a:pt x="31" y="257"/>
                    <a:pt x="32" y="258"/>
                    <a:pt x="32" y="260"/>
                  </a:cubicBezTo>
                  <a:cubicBezTo>
                    <a:pt x="30" y="262"/>
                    <a:pt x="28" y="263"/>
                    <a:pt x="25" y="261"/>
                  </a:cubicBezTo>
                  <a:cubicBezTo>
                    <a:pt x="24" y="260"/>
                    <a:pt x="22" y="260"/>
                    <a:pt x="21" y="259"/>
                  </a:cubicBezTo>
                  <a:cubicBezTo>
                    <a:pt x="20" y="258"/>
                    <a:pt x="23" y="257"/>
                    <a:pt x="24" y="257"/>
                  </a:cubicBezTo>
                  <a:cubicBezTo>
                    <a:pt x="24" y="256"/>
                    <a:pt x="25" y="256"/>
                    <a:pt x="26" y="255"/>
                  </a:cubicBezTo>
                  <a:cubicBezTo>
                    <a:pt x="26" y="255"/>
                    <a:pt x="26" y="254"/>
                    <a:pt x="26" y="254"/>
                  </a:cubicBezTo>
                  <a:cubicBezTo>
                    <a:pt x="24" y="254"/>
                    <a:pt x="18" y="258"/>
                    <a:pt x="19" y="254"/>
                  </a:cubicBezTo>
                  <a:cubicBezTo>
                    <a:pt x="20" y="252"/>
                    <a:pt x="21" y="251"/>
                    <a:pt x="23" y="250"/>
                  </a:cubicBezTo>
                  <a:cubicBezTo>
                    <a:pt x="23" y="250"/>
                    <a:pt x="23" y="249"/>
                    <a:pt x="22" y="249"/>
                  </a:cubicBezTo>
                  <a:cubicBezTo>
                    <a:pt x="20" y="249"/>
                    <a:pt x="19" y="251"/>
                    <a:pt x="18" y="252"/>
                  </a:cubicBezTo>
                  <a:cubicBezTo>
                    <a:pt x="17" y="252"/>
                    <a:pt x="15" y="253"/>
                    <a:pt x="14" y="253"/>
                  </a:cubicBezTo>
                  <a:cubicBezTo>
                    <a:pt x="13" y="252"/>
                    <a:pt x="13" y="251"/>
                    <a:pt x="14" y="250"/>
                  </a:cubicBezTo>
                  <a:cubicBezTo>
                    <a:pt x="14" y="250"/>
                    <a:pt x="14" y="249"/>
                    <a:pt x="14" y="249"/>
                  </a:cubicBezTo>
                  <a:cubicBezTo>
                    <a:pt x="14" y="249"/>
                    <a:pt x="14" y="249"/>
                    <a:pt x="13" y="249"/>
                  </a:cubicBezTo>
                  <a:cubicBezTo>
                    <a:pt x="12" y="250"/>
                    <a:pt x="11" y="249"/>
                    <a:pt x="11" y="248"/>
                  </a:cubicBezTo>
                  <a:cubicBezTo>
                    <a:pt x="8" y="248"/>
                    <a:pt x="7" y="247"/>
                    <a:pt x="7" y="244"/>
                  </a:cubicBezTo>
                  <a:cubicBezTo>
                    <a:pt x="7" y="242"/>
                    <a:pt x="5" y="244"/>
                    <a:pt x="4" y="242"/>
                  </a:cubicBezTo>
                  <a:cubicBezTo>
                    <a:pt x="0" y="243"/>
                    <a:pt x="2" y="235"/>
                    <a:pt x="3" y="233"/>
                  </a:cubicBezTo>
                  <a:cubicBezTo>
                    <a:pt x="3" y="231"/>
                    <a:pt x="4" y="230"/>
                    <a:pt x="4" y="228"/>
                  </a:cubicBezTo>
                  <a:cubicBezTo>
                    <a:pt x="6" y="227"/>
                    <a:pt x="8" y="227"/>
                    <a:pt x="9" y="227"/>
                  </a:cubicBezTo>
                  <a:cubicBezTo>
                    <a:pt x="11" y="226"/>
                    <a:pt x="13" y="224"/>
                    <a:pt x="15" y="224"/>
                  </a:cubicBezTo>
                  <a:cubicBezTo>
                    <a:pt x="15" y="224"/>
                    <a:pt x="16" y="224"/>
                    <a:pt x="17" y="224"/>
                  </a:cubicBezTo>
                  <a:cubicBezTo>
                    <a:pt x="17" y="224"/>
                    <a:pt x="18" y="222"/>
                    <a:pt x="18" y="222"/>
                  </a:cubicBezTo>
                  <a:cubicBezTo>
                    <a:pt x="19" y="221"/>
                    <a:pt x="21" y="221"/>
                    <a:pt x="22" y="220"/>
                  </a:cubicBezTo>
                  <a:cubicBezTo>
                    <a:pt x="23" y="219"/>
                    <a:pt x="23" y="218"/>
                    <a:pt x="24" y="218"/>
                  </a:cubicBezTo>
                  <a:cubicBezTo>
                    <a:pt x="25" y="218"/>
                    <a:pt x="26" y="218"/>
                    <a:pt x="26" y="218"/>
                  </a:cubicBezTo>
                  <a:cubicBezTo>
                    <a:pt x="27" y="218"/>
                    <a:pt x="29" y="217"/>
                    <a:pt x="29" y="216"/>
                  </a:cubicBezTo>
                  <a:cubicBezTo>
                    <a:pt x="30" y="216"/>
                    <a:pt x="29" y="216"/>
                    <a:pt x="29" y="215"/>
                  </a:cubicBezTo>
                  <a:cubicBezTo>
                    <a:pt x="29" y="215"/>
                    <a:pt x="28" y="214"/>
                    <a:pt x="28" y="214"/>
                  </a:cubicBezTo>
                  <a:cubicBezTo>
                    <a:pt x="28" y="213"/>
                    <a:pt x="30" y="212"/>
                    <a:pt x="30" y="212"/>
                  </a:cubicBezTo>
                  <a:cubicBezTo>
                    <a:pt x="31" y="210"/>
                    <a:pt x="33" y="209"/>
                    <a:pt x="35" y="209"/>
                  </a:cubicBezTo>
                  <a:cubicBezTo>
                    <a:pt x="36" y="209"/>
                    <a:pt x="38" y="208"/>
                    <a:pt x="39" y="208"/>
                  </a:cubicBezTo>
                  <a:cubicBezTo>
                    <a:pt x="41" y="206"/>
                    <a:pt x="44" y="205"/>
                    <a:pt x="46" y="207"/>
                  </a:cubicBezTo>
                  <a:cubicBezTo>
                    <a:pt x="47" y="207"/>
                    <a:pt x="47" y="208"/>
                    <a:pt x="48" y="208"/>
                  </a:cubicBezTo>
                  <a:cubicBezTo>
                    <a:pt x="50" y="207"/>
                    <a:pt x="51" y="203"/>
                    <a:pt x="52" y="201"/>
                  </a:cubicBezTo>
                  <a:cubicBezTo>
                    <a:pt x="54" y="198"/>
                    <a:pt x="56" y="195"/>
                    <a:pt x="57" y="192"/>
                  </a:cubicBezTo>
                  <a:cubicBezTo>
                    <a:pt x="57" y="190"/>
                    <a:pt x="56" y="186"/>
                    <a:pt x="56" y="184"/>
                  </a:cubicBezTo>
                  <a:cubicBezTo>
                    <a:pt x="56" y="181"/>
                    <a:pt x="56" y="177"/>
                    <a:pt x="56" y="175"/>
                  </a:cubicBezTo>
                  <a:cubicBezTo>
                    <a:pt x="56" y="174"/>
                    <a:pt x="59" y="174"/>
                    <a:pt x="60" y="173"/>
                  </a:cubicBezTo>
                  <a:cubicBezTo>
                    <a:pt x="62" y="172"/>
                    <a:pt x="62" y="170"/>
                    <a:pt x="64" y="170"/>
                  </a:cubicBezTo>
                  <a:cubicBezTo>
                    <a:pt x="63" y="169"/>
                    <a:pt x="62" y="169"/>
                    <a:pt x="62" y="167"/>
                  </a:cubicBezTo>
                  <a:cubicBezTo>
                    <a:pt x="62" y="167"/>
                    <a:pt x="62" y="167"/>
                    <a:pt x="62" y="167"/>
                  </a:cubicBezTo>
                  <a:cubicBezTo>
                    <a:pt x="62" y="167"/>
                    <a:pt x="62" y="167"/>
                    <a:pt x="62" y="167"/>
                  </a:cubicBezTo>
                  <a:cubicBezTo>
                    <a:pt x="62" y="167"/>
                    <a:pt x="62" y="167"/>
                    <a:pt x="61" y="167"/>
                  </a:cubicBezTo>
                  <a:cubicBezTo>
                    <a:pt x="63" y="171"/>
                    <a:pt x="59" y="173"/>
                    <a:pt x="56" y="172"/>
                  </a:cubicBezTo>
                  <a:cubicBezTo>
                    <a:pt x="54" y="172"/>
                    <a:pt x="55" y="172"/>
                    <a:pt x="53" y="173"/>
                  </a:cubicBezTo>
                  <a:cubicBezTo>
                    <a:pt x="51" y="174"/>
                    <a:pt x="50" y="175"/>
                    <a:pt x="49" y="174"/>
                  </a:cubicBezTo>
                  <a:cubicBezTo>
                    <a:pt x="48" y="173"/>
                    <a:pt x="48" y="171"/>
                    <a:pt x="47" y="171"/>
                  </a:cubicBezTo>
                  <a:cubicBezTo>
                    <a:pt x="45" y="172"/>
                    <a:pt x="41" y="173"/>
                    <a:pt x="42" y="170"/>
                  </a:cubicBezTo>
                  <a:cubicBezTo>
                    <a:pt x="42" y="168"/>
                    <a:pt x="40" y="167"/>
                    <a:pt x="39" y="165"/>
                  </a:cubicBezTo>
                  <a:cubicBezTo>
                    <a:pt x="39" y="164"/>
                    <a:pt x="39" y="162"/>
                    <a:pt x="40" y="161"/>
                  </a:cubicBezTo>
                  <a:cubicBezTo>
                    <a:pt x="42" y="158"/>
                    <a:pt x="45" y="157"/>
                    <a:pt x="44" y="153"/>
                  </a:cubicBezTo>
                  <a:cubicBezTo>
                    <a:pt x="45" y="152"/>
                    <a:pt x="47" y="151"/>
                    <a:pt x="48" y="149"/>
                  </a:cubicBezTo>
                  <a:cubicBezTo>
                    <a:pt x="50" y="148"/>
                    <a:pt x="50" y="148"/>
                    <a:pt x="52" y="149"/>
                  </a:cubicBezTo>
                  <a:cubicBezTo>
                    <a:pt x="50" y="146"/>
                    <a:pt x="50" y="146"/>
                    <a:pt x="53" y="145"/>
                  </a:cubicBezTo>
                  <a:cubicBezTo>
                    <a:pt x="54" y="145"/>
                    <a:pt x="54" y="144"/>
                    <a:pt x="54" y="144"/>
                  </a:cubicBezTo>
                  <a:cubicBezTo>
                    <a:pt x="55" y="142"/>
                    <a:pt x="55" y="141"/>
                    <a:pt x="55" y="139"/>
                  </a:cubicBezTo>
                  <a:cubicBezTo>
                    <a:pt x="55" y="138"/>
                    <a:pt x="57" y="138"/>
                    <a:pt x="56" y="137"/>
                  </a:cubicBezTo>
                  <a:cubicBezTo>
                    <a:pt x="56" y="135"/>
                    <a:pt x="57" y="134"/>
                    <a:pt x="58" y="134"/>
                  </a:cubicBezTo>
                  <a:cubicBezTo>
                    <a:pt x="59" y="134"/>
                    <a:pt x="59" y="134"/>
                    <a:pt x="59" y="134"/>
                  </a:cubicBezTo>
                  <a:cubicBezTo>
                    <a:pt x="60" y="133"/>
                    <a:pt x="61" y="132"/>
                    <a:pt x="61" y="131"/>
                  </a:cubicBezTo>
                  <a:cubicBezTo>
                    <a:pt x="62" y="127"/>
                    <a:pt x="64" y="131"/>
                    <a:pt x="64" y="133"/>
                  </a:cubicBezTo>
                  <a:cubicBezTo>
                    <a:pt x="64" y="134"/>
                    <a:pt x="64" y="138"/>
                    <a:pt x="66" y="139"/>
                  </a:cubicBezTo>
                  <a:cubicBezTo>
                    <a:pt x="67" y="139"/>
                    <a:pt x="67" y="139"/>
                    <a:pt x="67" y="139"/>
                  </a:cubicBezTo>
                  <a:cubicBezTo>
                    <a:pt x="66" y="138"/>
                    <a:pt x="66" y="137"/>
                    <a:pt x="66" y="136"/>
                  </a:cubicBezTo>
                  <a:cubicBezTo>
                    <a:pt x="65" y="135"/>
                    <a:pt x="65" y="133"/>
                    <a:pt x="64" y="131"/>
                  </a:cubicBezTo>
                  <a:cubicBezTo>
                    <a:pt x="63" y="129"/>
                    <a:pt x="64" y="127"/>
                    <a:pt x="65" y="126"/>
                  </a:cubicBezTo>
                  <a:cubicBezTo>
                    <a:pt x="67" y="125"/>
                    <a:pt x="67" y="125"/>
                    <a:pt x="68" y="127"/>
                  </a:cubicBezTo>
                  <a:cubicBezTo>
                    <a:pt x="69" y="127"/>
                    <a:pt x="69" y="127"/>
                    <a:pt x="69" y="127"/>
                  </a:cubicBezTo>
                  <a:cubicBezTo>
                    <a:pt x="69" y="127"/>
                    <a:pt x="70" y="127"/>
                    <a:pt x="70" y="127"/>
                  </a:cubicBezTo>
                  <a:cubicBezTo>
                    <a:pt x="72" y="127"/>
                    <a:pt x="73" y="128"/>
                    <a:pt x="73" y="130"/>
                  </a:cubicBezTo>
                  <a:cubicBezTo>
                    <a:pt x="73" y="130"/>
                    <a:pt x="73" y="130"/>
                    <a:pt x="73" y="130"/>
                  </a:cubicBezTo>
                  <a:cubicBezTo>
                    <a:pt x="76" y="130"/>
                    <a:pt x="78" y="137"/>
                    <a:pt x="78" y="139"/>
                  </a:cubicBezTo>
                  <a:cubicBezTo>
                    <a:pt x="81" y="139"/>
                    <a:pt x="86" y="138"/>
                    <a:pt x="84" y="135"/>
                  </a:cubicBezTo>
                  <a:cubicBezTo>
                    <a:pt x="84" y="134"/>
                    <a:pt x="84" y="134"/>
                    <a:pt x="83" y="133"/>
                  </a:cubicBezTo>
                  <a:cubicBezTo>
                    <a:pt x="82" y="131"/>
                    <a:pt x="81" y="130"/>
                    <a:pt x="80" y="128"/>
                  </a:cubicBezTo>
                  <a:cubicBezTo>
                    <a:pt x="80" y="127"/>
                    <a:pt x="79" y="126"/>
                    <a:pt x="79" y="125"/>
                  </a:cubicBezTo>
                  <a:cubicBezTo>
                    <a:pt x="78" y="123"/>
                    <a:pt x="78" y="122"/>
                    <a:pt x="78" y="120"/>
                  </a:cubicBezTo>
                  <a:cubicBezTo>
                    <a:pt x="76" y="119"/>
                    <a:pt x="77" y="118"/>
                    <a:pt x="78" y="117"/>
                  </a:cubicBezTo>
                  <a:cubicBezTo>
                    <a:pt x="79" y="115"/>
                    <a:pt x="80" y="114"/>
                    <a:pt x="81" y="111"/>
                  </a:cubicBezTo>
                  <a:cubicBezTo>
                    <a:pt x="78" y="111"/>
                    <a:pt x="78" y="106"/>
                    <a:pt x="77" y="104"/>
                  </a:cubicBezTo>
                  <a:cubicBezTo>
                    <a:pt x="76" y="101"/>
                    <a:pt x="78" y="97"/>
                    <a:pt x="81" y="95"/>
                  </a:cubicBezTo>
                  <a:cubicBezTo>
                    <a:pt x="83" y="92"/>
                    <a:pt x="91" y="94"/>
                    <a:pt x="92" y="97"/>
                  </a:cubicBezTo>
                  <a:cubicBezTo>
                    <a:pt x="93" y="99"/>
                    <a:pt x="93" y="102"/>
                    <a:pt x="93" y="104"/>
                  </a:cubicBezTo>
                  <a:cubicBezTo>
                    <a:pt x="94" y="106"/>
                    <a:pt x="96" y="107"/>
                    <a:pt x="98" y="108"/>
                  </a:cubicBezTo>
                  <a:cubicBezTo>
                    <a:pt x="98" y="108"/>
                    <a:pt x="99" y="108"/>
                    <a:pt x="99" y="108"/>
                  </a:cubicBezTo>
                  <a:cubicBezTo>
                    <a:pt x="101" y="109"/>
                    <a:pt x="101" y="112"/>
                    <a:pt x="103" y="113"/>
                  </a:cubicBezTo>
                  <a:cubicBezTo>
                    <a:pt x="103" y="115"/>
                    <a:pt x="103" y="117"/>
                    <a:pt x="105" y="117"/>
                  </a:cubicBezTo>
                  <a:cubicBezTo>
                    <a:pt x="106" y="117"/>
                    <a:pt x="106" y="119"/>
                    <a:pt x="108" y="119"/>
                  </a:cubicBezTo>
                  <a:cubicBezTo>
                    <a:pt x="108" y="119"/>
                    <a:pt x="107" y="118"/>
                    <a:pt x="107" y="118"/>
                  </a:cubicBezTo>
                  <a:cubicBezTo>
                    <a:pt x="105" y="116"/>
                    <a:pt x="103" y="115"/>
                    <a:pt x="103" y="111"/>
                  </a:cubicBezTo>
                  <a:cubicBezTo>
                    <a:pt x="102" y="111"/>
                    <a:pt x="102" y="109"/>
                    <a:pt x="101" y="108"/>
                  </a:cubicBezTo>
                  <a:cubicBezTo>
                    <a:pt x="100" y="107"/>
                    <a:pt x="100" y="106"/>
                    <a:pt x="99" y="106"/>
                  </a:cubicBezTo>
                  <a:cubicBezTo>
                    <a:pt x="98" y="105"/>
                    <a:pt x="97" y="106"/>
                    <a:pt x="97" y="104"/>
                  </a:cubicBezTo>
                  <a:cubicBezTo>
                    <a:pt x="95" y="101"/>
                    <a:pt x="96" y="97"/>
                    <a:pt x="94" y="94"/>
                  </a:cubicBezTo>
                  <a:cubicBezTo>
                    <a:pt x="92" y="92"/>
                    <a:pt x="89" y="92"/>
                    <a:pt x="88" y="90"/>
                  </a:cubicBezTo>
                  <a:cubicBezTo>
                    <a:pt x="86" y="87"/>
                    <a:pt x="99" y="81"/>
                    <a:pt x="101" y="81"/>
                  </a:cubicBezTo>
                  <a:cubicBezTo>
                    <a:pt x="102" y="81"/>
                    <a:pt x="109" y="77"/>
                    <a:pt x="108" y="80"/>
                  </a:cubicBezTo>
                  <a:cubicBezTo>
                    <a:pt x="108" y="81"/>
                    <a:pt x="108" y="82"/>
                    <a:pt x="109" y="82"/>
                  </a:cubicBezTo>
                  <a:cubicBezTo>
                    <a:pt x="109" y="80"/>
                    <a:pt x="110" y="79"/>
                    <a:pt x="110" y="78"/>
                  </a:cubicBezTo>
                  <a:cubicBezTo>
                    <a:pt x="111" y="76"/>
                    <a:pt x="112" y="77"/>
                    <a:pt x="114" y="78"/>
                  </a:cubicBezTo>
                  <a:cubicBezTo>
                    <a:pt x="116" y="79"/>
                    <a:pt x="115" y="78"/>
                    <a:pt x="115" y="81"/>
                  </a:cubicBezTo>
                  <a:cubicBezTo>
                    <a:pt x="116" y="81"/>
                    <a:pt x="116" y="81"/>
                    <a:pt x="117" y="81"/>
                  </a:cubicBezTo>
                  <a:cubicBezTo>
                    <a:pt x="117" y="81"/>
                    <a:pt x="117" y="80"/>
                    <a:pt x="117" y="80"/>
                  </a:cubicBezTo>
                  <a:cubicBezTo>
                    <a:pt x="116" y="80"/>
                    <a:pt x="116" y="77"/>
                    <a:pt x="115" y="76"/>
                  </a:cubicBezTo>
                  <a:cubicBezTo>
                    <a:pt x="120" y="71"/>
                    <a:pt x="122" y="71"/>
                    <a:pt x="124" y="77"/>
                  </a:cubicBezTo>
                  <a:cubicBezTo>
                    <a:pt x="124" y="77"/>
                    <a:pt x="125" y="78"/>
                    <a:pt x="125" y="79"/>
                  </a:cubicBezTo>
                  <a:cubicBezTo>
                    <a:pt x="126" y="82"/>
                    <a:pt x="127" y="85"/>
                    <a:pt x="126" y="89"/>
                  </a:cubicBezTo>
                  <a:cubicBezTo>
                    <a:pt x="126" y="90"/>
                    <a:pt x="128" y="97"/>
                    <a:pt x="126" y="99"/>
                  </a:cubicBezTo>
                  <a:cubicBezTo>
                    <a:pt x="125" y="101"/>
                    <a:pt x="125" y="103"/>
                    <a:pt x="124" y="105"/>
                  </a:cubicBezTo>
                  <a:cubicBezTo>
                    <a:pt x="124" y="105"/>
                    <a:pt x="125" y="106"/>
                    <a:pt x="125" y="106"/>
                  </a:cubicBezTo>
                  <a:cubicBezTo>
                    <a:pt x="126" y="107"/>
                    <a:pt x="128" y="103"/>
                    <a:pt x="129" y="101"/>
                  </a:cubicBezTo>
                  <a:cubicBezTo>
                    <a:pt x="131" y="98"/>
                    <a:pt x="131" y="95"/>
                    <a:pt x="131" y="92"/>
                  </a:cubicBezTo>
                  <a:cubicBezTo>
                    <a:pt x="131" y="87"/>
                    <a:pt x="136" y="93"/>
                    <a:pt x="137" y="95"/>
                  </a:cubicBezTo>
                  <a:cubicBezTo>
                    <a:pt x="137" y="95"/>
                    <a:pt x="138" y="95"/>
                    <a:pt x="138" y="96"/>
                  </a:cubicBezTo>
                  <a:cubicBezTo>
                    <a:pt x="141" y="96"/>
                    <a:pt x="142" y="99"/>
                    <a:pt x="143" y="100"/>
                  </a:cubicBezTo>
                  <a:cubicBezTo>
                    <a:pt x="145" y="103"/>
                    <a:pt x="146" y="105"/>
                    <a:pt x="148" y="107"/>
                  </a:cubicBezTo>
                  <a:cubicBezTo>
                    <a:pt x="148" y="108"/>
                    <a:pt x="148" y="109"/>
                    <a:pt x="148" y="110"/>
                  </a:cubicBezTo>
                  <a:cubicBezTo>
                    <a:pt x="148" y="111"/>
                    <a:pt x="149" y="111"/>
                    <a:pt x="150" y="112"/>
                  </a:cubicBezTo>
                  <a:cubicBezTo>
                    <a:pt x="150" y="112"/>
                    <a:pt x="151" y="112"/>
                    <a:pt x="151" y="112"/>
                  </a:cubicBezTo>
                  <a:cubicBezTo>
                    <a:pt x="151" y="112"/>
                    <a:pt x="152" y="111"/>
                    <a:pt x="151" y="110"/>
                  </a:cubicBezTo>
                  <a:cubicBezTo>
                    <a:pt x="149" y="109"/>
                    <a:pt x="150" y="107"/>
                    <a:pt x="150" y="105"/>
                  </a:cubicBezTo>
                  <a:cubicBezTo>
                    <a:pt x="147" y="104"/>
                    <a:pt x="147" y="103"/>
                    <a:pt x="146" y="101"/>
                  </a:cubicBezTo>
                  <a:cubicBezTo>
                    <a:pt x="145" y="100"/>
                    <a:pt x="145" y="100"/>
                    <a:pt x="145" y="99"/>
                  </a:cubicBezTo>
                  <a:cubicBezTo>
                    <a:pt x="144" y="98"/>
                    <a:pt x="144" y="98"/>
                    <a:pt x="144" y="97"/>
                  </a:cubicBezTo>
                  <a:cubicBezTo>
                    <a:pt x="143" y="96"/>
                    <a:pt x="143" y="96"/>
                    <a:pt x="143" y="95"/>
                  </a:cubicBezTo>
                  <a:cubicBezTo>
                    <a:pt x="144" y="95"/>
                    <a:pt x="145" y="96"/>
                    <a:pt x="146" y="97"/>
                  </a:cubicBezTo>
                  <a:cubicBezTo>
                    <a:pt x="148" y="96"/>
                    <a:pt x="149" y="98"/>
                    <a:pt x="150" y="98"/>
                  </a:cubicBezTo>
                  <a:cubicBezTo>
                    <a:pt x="151" y="98"/>
                    <a:pt x="153" y="97"/>
                    <a:pt x="153" y="96"/>
                  </a:cubicBezTo>
                  <a:cubicBezTo>
                    <a:pt x="153" y="95"/>
                    <a:pt x="153" y="95"/>
                    <a:pt x="153" y="95"/>
                  </a:cubicBezTo>
                  <a:cubicBezTo>
                    <a:pt x="153" y="95"/>
                    <a:pt x="153" y="95"/>
                    <a:pt x="153" y="94"/>
                  </a:cubicBezTo>
                  <a:cubicBezTo>
                    <a:pt x="151" y="93"/>
                    <a:pt x="150" y="92"/>
                    <a:pt x="150" y="90"/>
                  </a:cubicBezTo>
                  <a:cubicBezTo>
                    <a:pt x="149" y="89"/>
                    <a:pt x="148" y="88"/>
                    <a:pt x="148" y="86"/>
                  </a:cubicBezTo>
                  <a:cubicBezTo>
                    <a:pt x="146" y="82"/>
                    <a:pt x="145" y="78"/>
                    <a:pt x="145" y="74"/>
                  </a:cubicBezTo>
                  <a:cubicBezTo>
                    <a:pt x="144" y="72"/>
                    <a:pt x="142" y="66"/>
                    <a:pt x="146" y="66"/>
                  </a:cubicBezTo>
                  <a:cubicBezTo>
                    <a:pt x="148" y="64"/>
                    <a:pt x="154" y="66"/>
                    <a:pt x="156" y="68"/>
                  </a:cubicBezTo>
                  <a:cubicBezTo>
                    <a:pt x="156" y="68"/>
                    <a:pt x="157" y="69"/>
                    <a:pt x="157" y="70"/>
                  </a:cubicBezTo>
                  <a:cubicBezTo>
                    <a:pt x="159" y="72"/>
                    <a:pt x="159" y="75"/>
                    <a:pt x="160" y="77"/>
                  </a:cubicBezTo>
                  <a:cubicBezTo>
                    <a:pt x="160" y="77"/>
                    <a:pt x="160" y="77"/>
                    <a:pt x="161" y="77"/>
                  </a:cubicBezTo>
                  <a:cubicBezTo>
                    <a:pt x="161" y="77"/>
                    <a:pt x="161" y="78"/>
                    <a:pt x="162" y="78"/>
                  </a:cubicBezTo>
                  <a:cubicBezTo>
                    <a:pt x="165" y="78"/>
                    <a:pt x="167" y="84"/>
                    <a:pt x="169" y="86"/>
                  </a:cubicBezTo>
                  <a:cubicBezTo>
                    <a:pt x="175" y="89"/>
                    <a:pt x="177" y="93"/>
                    <a:pt x="178" y="99"/>
                  </a:cubicBezTo>
                  <a:cubicBezTo>
                    <a:pt x="179" y="100"/>
                    <a:pt x="180" y="101"/>
                    <a:pt x="180" y="102"/>
                  </a:cubicBezTo>
                  <a:cubicBezTo>
                    <a:pt x="181" y="102"/>
                    <a:pt x="181" y="102"/>
                    <a:pt x="181" y="102"/>
                  </a:cubicBezTo>
                  <a:cubicBezTo>
                    <a:pt x="186" y="101"/>
                    <a:pt x="186" y="101"/>
                    <a:pt x="185" y="96"/>
                  </a:cubicBezTo>
                  <a:cubicBezTo>
                    <a:pt x="184" y="94"/>
                    <a:pt x="184" y="93"/>
                    <a:pt x="186" y="93"/>
                  </a:cubicBezTo>
                  <a:cubicBezTo>
                    <a:pt x="188" y="90"/>
                    <a:pt x="187" y="88"/>
                    <a:pt x="186" y="86"/>
                  </a:cubicBezTo>
                  <a:cubicBezTo>
                    <a:pt x="186" y="84"/>
                    <a:pt x="186" y="82"/>
                    <a:pt x="188" y="80"/>
                  </a:cubicBezTo>
                  <a:cubicBezTo>
                    <a:pt x="190" y="78"/>
                    <a:pt x="191" y="79"/>
                    <a:pt x="193" y="80"/>
                  </a:cubicBezTo>
                  <a:cubicBezTo>
                    <a:pt x="194" y="80"/>
                    <a:pt x="195" y="81"/>
                    <a:pt x="196" y="82"/>
                  </a:cubicBezTo>
                  <a:cubicBezTo>
                    <a:pt x="197" y="82"/>
                    <a:pt x="198" y="82"/>
                    <a:pt x="199" y="83"/>
                  </a:cubicBezTo>
                  <a:cubicBezTo>
                    <a:pt x="200" y="82"/>
                    <a:pt x="201" y="84"/>
                    <a:pt x="201" y="85"/>
                  </a:cubicBezTo>
                  <a:cubicBezTo>
                    <a:pt x="201" y="85"/>
                    <a:pt x="201" y="85"/>
                    <a:pt x="202" y="85"/>
                  </a:cubicBezTo>
                  <a:cubicBezTo>
                    <a:pt x="203" y="84"/>
                    <a:pt x="204" y="84"/>
                    <a:pt x="205" y="83"/>
                  </a:cubicBezTo>
                  <a:cubicBezTo>
                    <a:pt x="202" y="83"/>
                    <a:pt x="200" y="81"/>
                    <a:pt x="197" y="80"/>
                  </a:cubicBezTo>
                  <a:cubicBezTo>
                    <a:pt x="196" y="80"/>
                    <a:pt x="191" y="76"/>
                    <a:pt x="194" y="75"/>
                  </a:cubicBezTo>
                  <a:cubicBezTo>
                    <a:pt x="194" y="75"/>
                    <a:pt x="195" y="74"/>
                    <a:pt x="195" y="74"/>
                  </a:cubicBezTo>
                  <a:cubicBezTo>
                    <a:pt x="191" y="72"/>
                    <a:pt x="188" y="69"/>
                    <a:pt x="188" y="64"/>
                  </a:cubicBezTo>
                  <a:cubicBezTo>
                    <a:pt x="186" y="64"/>
                    <a:pt x="186" y="63"/>
                    <a:pt x="185" y="61"/>
                  </a:cubicBezTo>
                  <a:cubicBezTo>
                    <a:pt x="184" y="61"/>
                    <a:pt x="185" y="59"/>
                    <a:pt x="184" y="58"/>
                  </a:cubicBezTo>
                  <a:cubicBezTo>
                    <a:pt x="183" y="58"/>
                    <a:pt x="182" y="58"/>
                    <a:pt x="181" y="57"/>
                  </a:cubicBezTo>
                  <a:cubicBezTo>
                    <a:pt x="180" y="54"/>
                    <a:pt x="180" y="52"/>
                    <a:pt x="184" y="52"/>
                  </a:cubicBezTo>
                  <a:cubicBezTo>
                    <a:pt x="188" y="52"/>
                    <a:pt x="192" y="52"/>
                    <a:pt x="196" y="52"/>
                  </a:cubicBezTo>
                  <a:cubicBezTo>
                    <a:pt x="200" y="52"/>
                    <a:pt x="205" y="51"/>
                    <a:pt x="205" y="56"/>
                  </a:cubicBezTo>
                  <a:cubicBezTo>
                    <a:pt x="205" y="57"/>
                    <a:pt x="206" y="58"/>
                    <a:pt x="206" y="58"/>
                  </a:cubicBezTo>
                  <a:cubicBezTo>
                    <a:pt x="207" y="60"/>
                    <a:pt x="207" y="61"/>
                    <a:pt x="207" y="62"/>
                  </a:cubicBezTo>
                  <a:cubicBezTo>
                    <a:pt x="206" y="64"/>
                    <a:pt x="207" y="66"/>
                    <a:pt x="208" y="68"/>
                  </a:cubicBezTo>
                  <a:cubicBezTo>
                    <a:pt x="208" y="69"/>
                    <a:pt x="209" y="73"/>
                    <a:pt x="210" y="70"/>
                  </a:cubicBezTo>
                  <a:cubicBezTo>
                    <a:pt x="210" y="69"/>
                    <a:pt x="210" y="69"/>
                    <a:pt x="210" y="69"/>
                  </a:cubicBezTo>
                  <a:cubicBezTo>
                    <a:pt x="209" y="68"/>
                    <a:pt x="208" y="66"/>
                    <a:pt x="209" y="65"/>
                  </a:cubicBezTo>
                  <a:cubicBezTo>
                    <a:pt x="209" y="63"/>
                    <a:pt x="209" y="62"/>
                    <a:pt x="208" y="60"/>
                  </a:cubicBezTo>
                  <a:cubicBezTo>
                    <a:pt x="208" y="59"/>
                    <a:pt x="207" y="58"/>
                    <a:pt x="207" y="57"/>
                  </a:cubicBezTo>
                  <a:cubicBezTo>
                    <a:pt x="206" y="52"/>
                    <a:pt x="210" y="55"/>
                    <a:pt x="211" y="57"/>
                  </a:cubicBezTo>
                  <a:cubicBezTo>
                    <a:pt x="213" y="59"/>
                    <a:pt x="215" y="61"/>
                    <a:pt x="217" y="63"/>
                  </a:cubicBezTo>
                  <a:cubicBezTo>
                    <a:pt x="217" y="64"/>
                    <a:pt x="220" y="64"/>
                    <a:pt x="219" y="66"/>
                  </a:cubicBezTo>
                  <a:cubicBezTo>
                    <a:pt x="221" y="68"/>
                    <a:pt x="220" y="72"/>
                    <a:pt x="221" y="74"/>
                  </a:cubicBezTo>
                  <a:cubicBezTo>
                    <a:pt x="222" y="75"/>
                    <a:pt x="222" y="75"/>
                    <a:pt x="222" y="75"/>
                  </a:cubicBezTo>
                  <a:cubicBezTo>
                    <a:pt x="223" y="75"/>
                    <a:pt x="222" y="74"/>
                    <a:pt x="223" y="74"/>
                  </a:cubicBezTo>
                  <a:cubicBezTo>
                    <a:pt x="223" y="73"/>
                    <a:pt x="223" y="73"/>
                    <a:pt x="223" y="72"/>
                  </a:cubicBezTo>
                  <a:cubicBezTo>
                    <a:pt x="222" y="72"/>
                    <a:pt x="222" y="71"/>
                    <a:pt x="222" y="70"/>
                  </a:cubicBezTo>
                  <a:cubicBezTo>
                    <a:pt x="222" y="69"/>
                    <a:pt x="223" y="68"/>
                    <a:pt x="223" y="68"/>
                  </a:cubicBezTo>
                  <a:cubicBezTo>
                    <a:pt x="222" y="67"/>
                    <a:pt x="221" y="67"/>
                    <a:pt x="221" y="65"/>
                  </a:cubicBezTo>
                  <a:cubicBezTo>
                    <a:pt x="221" y="65"/>
                    <a:pt x="221" y="65"/>
                    <a:pt x="221" y="64"/>
                  </a:cubicBezTo>
                  <a:cubicBezTo>
                    <a:pt x="218" y="63"/>
                    <a:pt x="222" y="55"/>
                    <a:pt x="218" y="54"/>
                  </a:cubicBezTo>
                  <a:cubicBezTo>
                    <a:pt x="216" y="55"/>
                    <a:pt x="215" y="56"/>
                    <a:pt x="214" y="53"/>
                  </a:cubicBezTo>
                  <a:cubicBezTo>
                    <a:pt x="214" y="53"/>
                    <a:pt x="213" y="52"/>
                    <a:pt x="213" y="52"/>
                  </a:cubicBezTo>
                  <a:cubicBezTo>
                    <a:pt x="213" y="52"/>
                    <a:pt x="212" y="52"/>
                    <a:pt x="212" y="51"/>
                  </a:cubicBezTo>
                  <a:cubicBezTo>
                    <a:pt x="211" y="51"/>
                    <a:pt x="210" y="52"/>
                    <a:pt x="210" y="51"/>
                  </a:cubicBezTo>
                  <a:cubicBezTo>
                    <a:pt x="208" y="51"/>
                    <a:pt x="207" y="50"/>
                    <a:pt x="206" y="48"/>
                  </a:cubicBezTo>
                  <a:cubicBezTo>
                    <a:pt x="204" y="48"/>
                    <a:pt x="202" y="48"/>
                    <a:pt x="200" y="48"/>
                  </a:cubicBezTo>
                  <a:cubicBezTo>
                    <a:pt x="197" y="49"/>
                    <a:pt x="193" y="50"/>
                    <a:pt x="190" y="49"/>
                  </a:cubicBezTo>
                  <a:cubicBezTo>
                    <a:pt x="189" y="49"/>
                    <a:pt x="188" y="49"/>
                    <a:pt x="188" y="48"/>
                  </a:cubicBezTo>
                  <a:cubicBezTo>
                    <a:pt x="185" y="48"/>
                    <a:pt x="182" y="48"/>
                    <a:pt x="179" y="48"/>
                  </a:cubicBezTo>
                  <a:cubicBezTo>
                    <a:pt x="177" y="50"/>
                    <a:pt x="171" y="50"/>
                    <a:pt x="171" y="47"/>
                  </a:cubicBezTo>
                  <a:cubicBezTo>
                    <a:pt x="169" y="45"/>
                    <a:pt x="171" y="45"/>
                    <a:pt x="172" y="43"/>
                  </a:cubicBezTo>
                  <a:cubicBezTo>
                    <a:pt x="172" y="42"/>
                    <a:pt x="172" y="41"/>
                    <a:pt x="173" y="41"/>
                  </a:cubicBezTo>
                  <a:cubicBezTo>
                    <a:pt x="174" y="38"/>
                    <a:pt x="180" y="33"/>
                    <a:pt x="180" y="38"/>
                  </a:cubicBezTo>
                  <a:cubicBezTo>
                    <a:pt x="181" y="38"/>
                    <a:pt x="181" y="38"/>
                    <a:pt x="181" y="38"/>
                  </a:cubicBezTo>
                  <a:cubicBezTo>
                    <a:pt x="182" y="39"/>
                    <a:pt x="183" y="39"/>
                    <a:pt x="183" y="37"/>
                  </a:cubicBezTo>
                  <a:cubicBezTo>
                    <a:pt x="183" y="35"/>
                    <a:pt x="181" y="35"/>
                    <a:pt x="181" y="33"/>
                  </a:cubicBezTo>
                  <a:cubicBezTo>
                    <a:pt x="182" y="31"/>
                    <a:pt x="182" y="31"/>
                    <a:pt x="184" y="32"/>
                  </a:cubicBezTo>
                  <a:cubicBezTo>
                    <a:pt x="184" y="32"/>
                    <a:pt x="184" y="32"/>
                    <a:pt x="184" y="33"/>
                  </a:cubicBezTo>
                  <a:cubicBezTo>
                    <a:pt x="185" y="33"/>
                    <a:pt x="186" y="34"/>
                    <a:pt x="187" y="34"/>
                  </a:cubicBezTo>
                  <a:cubicBezTo>
                    <a:pt x="188" y="32"/>
                    <a:pt x="185" y="30"/>
                    <a:pt x="189" y="31"/>
                  </a:cubicBezTo>
                  <a:cubicBezTo>
                    <a:pt x="191" y="31"/>
                    <a:pt x="193" y="33"/>
                    <a:pt x="195" y="31"/>
                  </a:cubicBezTo>
                  <a:cubicBezTo>
                    <a:pt x="194" y="30"/>
                    <a:pt x="193" y="31"/>
                    <a:pt x="193" y="30"/>
                  </a:cubicBezTo>
                  <a:cubicBezTo>
                    <a:pt x="192" y="29"/>
                    <a:pt x="192" y="29"/>
                    <a:pt x="191" y="29"/>
                  </a:cubicBezTo>
                  <a:cubicBezTo>
                    <a:pt x="191" y="28"/>
                    <a:pt x="191" y="28"/>
                    <a:pt x="191" y="28"/>
                  </a:cubicBezTo>
                  <a:cubicBezTo>
                    <a:pt x="191" y="27"/>
                    <a:pt x="193" y="28"/>
                    <a:pt x="194" y="28"/>
                  </a:cubicBezTo>
                  <a:cubicBezTo>
                    <a:pt x="194" y="28"/>
                    <a:pt x="194" y="28"/>
                    <a:pt x="195" y="28"/>
                  </a:cubicBezTo>
                  <a:cubicBezTo>
                    <a:pt x="195" y="28"/>
                    <a:pt x="196" y="28"/>
                    <a:pt x="197" y="28"/>
                  </a:cubicBezTo>
                  <a:cubicBezTo>
                    <a:pt x="197" y="28"/>
                    <a:pt x="197" y="27"/>
                    <a:pt x="196" y="27"/>
                  </a:cubicBezTo>
                  <a:cubicBezTo>
                    <a:pt x="195" y="26"/>
                    <a:pt x="193" y="26"/>
                    <a:pt x="195" y="25"/>
                  </a:cubicBezTo>
                  <a:cubicBezTo>
                    <a:pt x="196" y="24"/>
                    <a:pt x="198" y="24"/>
                    <a:pt x="199" y="24"/>
                  </a:cubicBezTo>
                  <a:cubicBezTo>
                    <a:pt x="202" y="24"/>
                    <a:pt x="203" y="23"/>
                    <a:pt x="204" y="25"/>
                  </a:cubicBezTo>
                  <a:cubicBezTo>
                    <a:pt x="205" y="27"/>
                    <a:pt x="206" y="30"/>
                    <a:pt x="206" y="32"/>
                  </a:cubicBezTo>
                  <a:cubicBezTo>
                    <a:pt x="206" y="32"/>
                    <a:pt x="206" y="32"/>
                    <a:pt x="207" y="32"/>
                  </a:cubicBezTo>
                  <a:cubicBezTo>
                    <a:pt x="210" y="33"/>
                    <a:pt x="212" y="36"/>
                    <a:pt x="213" y="39"/>
                  </a:cubicBezTo>
                  <a:cubicBezTo>
                    <a:pt x="214" y="41"/>
                    <a:pt x="216" y="40"/>
                    <a:pt x="218" y="41"/>
                  </a:cubicBezTo>
                  <a:cubicBezTo>
                    <a:pt x="220" y="41"/>
                    <a:pt x="223" y="40"/>
                    <a:pt x="224" y="44"/>
                  </a:cubicBezTo>
                  <a:cubicBezTo>
                    <a:pt x="226" y="46"/>
                    <a:pt x="228" y="49"/>
                    <a:pt x="230" y="51"/>
                  </a:cubicBezTo>
                  <a:cubicBezTo>
                    <a:pt x="230" y="49"/>
                    <a:pt x="232" y="50"/>
                    <a:pt x="233" y="49"/>
                  </a:cubicBezTo>
                  <a:cubicBezTo>
                    <a:pt x="233" y="48"/>
                    <a:pt x="232" y="47"/>
                    <a:pt x="230" y="47"/>
                  </a:cubicBezTo>
                  <a:cubicBezTo>
                    <a:pt x="228" y="48"/>
                    <a:pt x="228" y="46"/>
                    <a:pt x="228" y="45"/>
                  </a:cubicBezTo>
                  <a:cubicBezTo>
                    <a:pt x="228" y="45"/>
                    <a:pt x="228" y="45"/>
                    <a:pt x="228" y="45"/>
                  </a:cubicBezTo>
                  <a:cubicBezTo>
                    <a:pt x="228" y="44"/>
                    <a:pt x="228" y="44"/>
                    <a:pt x="227" y="43"/>
                  </a:cubicBezTo>
                  <a:cubicBezTo>
                    <a:pt x="227" y="42"/>
                    <a:pt x="225" y="41"/>
                    <a:pt x="225" y="40"/>
                  </a:cubicBezTo>
                  <a:cubicBezTo>
                    <a:pt x="225" y="37"/>
                    <a:pt x="228" y="37"/>
                    <a:pt x="229" y="37"/>
                  </a:cubicBezTo>
                  <a:cubicBezTo>
                    <a:pt x="230" y="37"/>
                    <a:pt x="231" y="37"/>
                    <a:pt x="232" y="37"/>
                  </a:cubicBezTo>
                  <a:cubicBezTo>
                    <a:pt x="233" y="37"/>
                    <a:pt x="234" y="37"/>
                    <a:pt x="235" y="37"/>
                  </a:cubicBezTo>
                  <a:cubicBezTo>
                    <a:pt x="234" y="35"/>
                    <a:pt x="233" y="37"/>
                    <a:pt x="232" y="36"/>
                  </a:cubicBezTo>
                  <a:cubicBezTo>
                    <a:pt x="230" y="36"/>
                    <a:pt x="227" y="36"/>
                    <a:pt x="227" y="34"/>
                  </a:cubicBezTo>
                  <a:cubicBezTo>
                    <a:pt x="228" y="33"/>
                    <a:pt x="230" y="32"/>
                    <a:pt x="231" y="32"/>
                  </a:cubicBezTo>
                  <a:cubicBezTo>
                    <a:pt x="233" y="30"/>
                    <a:pt x="235" y="31"/>
                    <a:pt x="238" y="31"/>
                  </a:cubicBezTo>
                  <a:cubicBezTo>
                    <a:pt x="238" y="31"/>
                    <a:pt x="238" y="30"/>
                    <a:pt x="238" y="30"/>
                  </a:cubicBezTo>
                  <a:cubicBezTo>
                    <a:pt x="238" y="30"/>
                    <a:pt x="237" y="29"/>
                    <a:pt x="237" y="29"/>
                  </a:cubicBezTo>
                  <a:cubicBezTo>
                    <a:pt x="236" y="29"/>
                    <a:pt x="235" y="29"/>
                    <a:pt x="234" y="28"/>
                  </a:cubicBezTo>
                  <a:cubicBezTo>
                    <a:pt x="234" y="28"/>
                    <a:pt x="233" y="27"/>
                    <a:pt x="233" y="26"/>
                  </a:cubicBezTo>
                  <a:cubicBezTo>
                    <a:pt x="230" y="26"/>
                    <a:pt x="228" y="27"/>
                    <a:pt x="226" y="24"/>
                  </a:cubicBezTo>
                  <a:cubicBezTo>
                    <a:pt x="225" y="23"/>
                    <a:pt x="225" y="22"/>
                    <a:pt x="224" y="22"/>
                  </a:cubicBezTo>
                  <a:cubicBezTo>
                    <a:pt x="221" y="20"/>
                    <a:pt x="219" y="18"/>
                    <a:pt x="221" y="15"/>
                  </a:cubicBezTo>
                  <a:cubicBezTo>
                    <a:pt x="224" y="12"/>
                    <a:pt x="228" y="11"/>
                    <a:pt x="231" y="15"/>
                  </a:cubicBezTo>
                  <a:cubicBezTo>
                    <a:pt x="231" y="12"/>
                    <a:pt x="230" y="10"/>
                    <a:pt x="231" y="8"/>
                  </a:cubicBezTo>
                  <a:cubicBezTo>
                    <a:pt x="231" y="7"/>
                    <a:pt x="231" y="6"/>
                    <a:pt x="232" y="6"/>
                  </a:cubicBezTo>
                  <a:cubicBezTo>
                    <a:pt x="234" y="7"/>
                    <a:pt x="235" y="9"/>
                    <a:pt x="237" y="7"/>
                  </a:cubicBezTo>
                  <a:cubicBezTo>
                    <a:pt x="238" y="6"/>
                    <a:pt x="239" y="6"/>
                    <a:pt x="240" y="5"/>
                  </a:cubicBezTo>
                  <a:cubicBezTo>
                    <a:pt x="241" y="5"/>
                    <a:pt x="241" y="4"/>
                    <a:pt x="242" y="4"/>
                  </a:cubicBezTo>
                  <a:cubicBezTo>
                    <a:pt x="243" y="3"/>
                    <a:pt x="243" y="3"/>
                    <a:pt x="244" y="3"/>
                  </a:cubicBezTo>
                  <a:cubicBezTo>
                    <a:pt x="245" y="3"/>
                    <a:pt x="247" y="2"/>
                    <a:pt x="248" y="2"/>
                  </a:cubicBezTo>
                  <a:cubicBezTo>
                    <a:pt x="249" y="2"/>
                    <a:pt x="250" y="3"/>
                    <a:pt x="250" y="4"/>
                  </a:cubicBezTo>
                  <a:cubicBezTo>
                    <a:pt x="250" y="4"/>
                    <a:pt x="250" y="4"/>
                    <a:pt x="250" y="4"/>
                  </a:cubicBezTo>
                  <a:cubicBezTo>
                    <a:pt x="251" y="4"/>
                    <a:pt x="251" y="4"/>
                    <a:pt x="251" y="3"/>
                  </a:cubicBezTo>
                  <a:cubicBezTo>
                    <a:pt x="252" y="1"/>
                    <a:pt x="256" y="0"/>
                    <a:pt x="257" y="3"/>
                  </a:cubicBezTo>
                  <a:cubicBezTo>
                    <a:pt x="258" y="3"/>
                    <a:pt x="259" y="2"/>
                    <a:pt x="260" y="1"/>
                  </a:cubicBezTo>
                  <a:cubicBezTo>
                    <a:pt x="261" y="0"/>
                    <a:pt x="265" y="0"/>
                    <a:pt x="267" y="1"/>
                  </a:cubicBezTo>
                  <a:cubicBezTo>
                    <a:pt x="267" y="2"/>
                    <a:pt x="267" y="2"/>
                    <a:pt x="268" y="2"/>
                  </a:cubicBezTo>
                  <a:cubicBezTo>
                    <a:pt x="268" y="2"/>
                    <a:pt x="268" y="2"/>
                    <a:pt x="269" y="2"/>
                  </a:cubicBezTo>
                  <a:cubicBezTo>
                    <a:pt x="269" y="1"/>
                    <a:pt x="270" y="1"/>
                    <a:pt x="271" y="2"/>
                  </a:cubicBezTo>
                  <a:cubicBezTo>
                    <a:pt x="272" y="3"/>
                    <a:pt x="273" y="3"/>
                    <a:pt x="275" y="3"/>
                  </a:cubicBezTo>
                  <a:cubicBezTo>
                    <a:pt x="278" y="1"/>
                    <a:pt x="280" y="2"/>
                    <a:pt x="285" y="5"/>
                  </a:cubicBezTo>
                  <a:cubicBezTo>
                    <a:pt x="286" y="5"/>
                    <a:pt x="286" y="5"/>
                    <a:pt x="286" y="5"/>
                  </a:cubicBezTo>
                  <a:cubicBezTo>
                    <a:pt x="287" y="6"/>
                    <a:pt x="287" y="7"/>
                    <a:pt x="287" y="8"/>
                  </a:cubicBezTo>
                  <a:cubicBezTo>
                    <a:pt x="288" y="8"/>
                    <a:pt x="288" y="7"/>
                    <a:pt x="289" y="7"/>
                  </a:cubicBezTo>
                  <a:cubicBezTo>
                    <a:pt x="290" y="6"/>
                    <a:pt x="290" y="6"/>
                    <a:pt x="291" y="7"/>
                  </a:cubicBezTo>
                  <a:cubicBezTo>
                    <a:pt x="292" y="7"/>
                    <a:pt x="292" y="7"/>
                    <a:pt x="292" y="7"/>
                  </a:cubicBezTo>
                  <a:cubicBezTo>
                    <a:pt x="293" y="7"/>
                    <a:pt x="293" y="7"/>
                    <a:pt x="293" y="8"/>
                  </a:cubicBezTo>
                  <a:cubicBezTo>
                    <a:pt x="294" y="8"/>
                    <a:pt x="295" y="8"/>
                    <a:pt x="296" y="9"/>
                  </a:cubicBezTo>
                  <a:cubicBezTo>
                    <a:pt x="301" y="8"/>
                    <a:pt x="307" y="13"/>
                    <a:pt x="310" y="16"/>
                  </a:cubicBezTo>
                  <a:cubicBezTo>
                    <a:pt x="312" y="17"/>
                    <a:pt x="314" y="20"/>
                    <a:pt x="312" y="22"/>
                  </a:cubicBezTo>
                  <a:cubicBezTo>
                    <a:pt x="311" y="26"/>
                    <a:pt x="307" y="25"/>
                    <a:pt x="304" y="25"/>
                  </a:cubicBezTo>
                  <a:cubicBezTo>
                    <a:pt x="304" y="25"/>
                    <a:pt x="304" y="25"/>
                    <a:pt x="304" y="25"/>
                  </a:cubicBezTo>
                  <a:cubicBezTo>
                    <a:pt x="301" y="25"/>
                    <a:pt x="298" y="24"/>
                    <a:pt x="296" y="24"/>
                  </a:cubicBezTo>
                  <a:cubicBezTo>
                    <a:pt x="291" y="24"/>
                    <a:pt x="287" y="24"/>
                    <a:pt x="282" y="26"/>
                  </a:cubicBezTo>
                  <a:cubicBezTo>
                    <a:pt x="282" y="27"/>
                    <a:pt x="282" y="28"/>
                    <a:pt x="281" y="29"/>
                  </a:cubicBezTo>
                  <a:cubicBezTo>
                    <a:pt x="279" y="30"/>
                    <a:pt x="278" y="32"/>
                    <a:pt x="276" y="32"/>
                  </a:cubicBezTo>
                  <a:cubicBezTo>
                    <a:pt x="274" y="33"/>
                    <a:pt x="273" y="32"/>
                    <a:pt x="272" y="31"/>
                  </a:cubicBezTo>
                  <a:cubicBezTo>
                    <a:pt x="269" y="30"/>
                    <a:pt x="265" y="26"/>
                    <a:pt x="262" y="27"/>
                  </a:cubicBezTo>
                  <a:cubicBezTo>
                    <a:pt x="263" y="29"/>
                    <a:pt x="265" y="28"/>
                    <a:pt x="266" y="29"/>
                  </a:cubicBezTo>
                  <a:cubicBezTo>
                    <a:pt x="268" y="30"/>
                    <a:pt x="272" y="32"/>
                    <a:pt x="269" y="35"/>
                  </a:cubicBezTo>
                  <a:cubicBezTo>
                    <a:pt x="267" y="36"/>
                    <a:pt x="265" y="36"/>
                    <a:pt x="263" y="37"/>
                  </a:cubicBezTo>
                  <a:cubicBezTo>
                    <a:pt x="261" y="38"/>
                    <a:pt x="261" y="39"/>
                    <a:pt x="260" y="40"/>
                  </a:cubicBezTo>
                  <a:cubicBezTo>
                    <a:pt x="258" y="40"/>
                    <a:pt x="256" y="40"/>
                    <a:pt x="254" y="41"/>
                  </a:cubicBezTo>
                  <a:cubicBezTo>
                    <a:pt x="253" y="41"/>
                    <a:pt x="253" y="41"/>
                    <a:pt x="253" y="41"/>
                  </a:cubicBezTo>
                  <a:cubicBezTo>
                    <a:pt x="252" y="42"/>
                    <a:pt x="251" y="42"/>
                    <a:pt x="250" y="43"/>
                  </a:cubicBezTo>
                  <a:cubicBezTo>
                    <a:pt x="251" y="43"/>
                    <a:pt x="250" y="45"/>
                    <a:pt x="252" y="46"/>
                  </a:cubicBezTo>
                  <a:cubicBezTo>
                    <a:pt x="253" y="46"/>
                    <a:pt x="254" y="44"/>
                    <a:pt x="254" y="43"/>
                  </a:cubicBezTo>
                  <a:cubicBezTo>
                    <a:pt x="256" y="42"/>
                    <a:pt x="258" y="41"/>
                    <a:pt x="260" y="42"/>
                  </a:cubicBezTo>
                  <a:cubicBezTo>
                    <a:pt x="260" y="42"/>
                    <a:pt x="261" y="42"/>
                    <a:pt x="262" y="43"/>
                  </a:cubicBezTo>
                  <a:cubicBezTo>
                    <a:pt x="262" y="43"/>
                    <a:pt x="262" y="44"/>
                    <a:pt x="263" y="44"/>
                  </a:cubicBezTo>
                  <a:cubicBezTo>
                    <a:pt x="264" y="43"/>
                    <a:pt x="262" y="42"/>
                    <a:pt x="263" y="41"/>
                  </a:cubicBezTo>
                  <a:cubicBezTo>
                    <a:pt x="263" y="40"/>
                    <a:pt x="266" y="39"/>
                    <a:pt x="267" y="39"/>
                  </a:cubicBezTo>
                  <a:cubicBezTo>
                    <a:pt x="267" y="38"/>
                    <a:pt x="267" y="38"/>
                    <a:pt x="268" y="38"/>
                  </a:cubicBezTo>
                  <a:cubicBezTo>
                    <a:pt x="270" y="38"/>
                    <a:pt x="272" y="37"/>
                    <a:pt x="275" y="37"/>
                  </a:cubicBezTo>
                  <a:cubicBezTo>
                    <a:pt x="275" y="37"/>
                    <a:pt x="275" y="37"/>
                    <a:pt x="276" y="37"/>
                  </a:cubicBezTo>
                  <a:cubicBezTo>
                    <a:pt x="277" y="38"/>
                    <a:pt x="278" y="36"/>
                    <a:pt x="279" y="35"/>
                  </a:cubicBezTo>
                  <a:cubicBezTo>
                    <a:pt x="280" y="34"/>
                    <a:pt x="281" y="32"/>
                    <a:pt x="283" y="31"/>
                  </a:cubicBezTo>
                  <a:cubicBezTo>
                    <a:pt x="284" y="30"/>
                    <a:pt x="285" y="30"/>
                    <a:pt x="286" y="30"/>
                  </a:cubicBezTo>
                  <a:cubicBezTo>
                    <a:pt x="286" y="29"/>
                    <a:pt x="287" y="29"/>
                    <a:pt x="287" y="29"/>
                  </a:cubicBezTo>
                  <a:cubicBezTo>
                    <a:pt x="288" y="28"/>
                    <a:pt x="289" y="28"/>
                    <a:pt x="291" y="28"/>
                  </a:cubicBezTo>
                  <a:cubicBezTo>
                    <a:pt x="293" y="26"/>
                    <a:pt x="301" y="29"/>
                    <a:pt x="302" y="31"/>
                  </a:cubicBezTo>
                  <a:cubicBezTo>
                    <a:pt x="303" y="29"/>
                    <a:pt x="305" y="30"/>
                    <a:pt x="307" y="30"/>
                  </a:cubicBezTo>
                  <a:cubicBezTo>
                    <a:pt x="309" y="30"/>
                    <a:pt x="312" y="30"/>
                    <a:pt x="314" y="30"/>
                  </a:cubicBezTo>
                  <a:cubicBezTo>
                    <a:pt x="314" y="29"/>
                    <a:pt x="316" y="27"/>
                    <a:pt x="317" y="27"/>
                  </a:cubicBezTo>
                  <a:cubicBezTo>
                    <a:pt x="319" y="28"/>
                    <a:pt x="318" y="29"/>
                    <a:pt x="318" y="30"/>
                  </a:cubicBezTo>
                  <a:cubicBezTo>
                    <a:pt x="319" y="30"/>
                    <a:pt x="319" y="31"/>
                    <a:pt x="319" y="31"/>
                  </a:cubicBezTo>
                  <a:cubicBezTo>
                    <a:pt x="318" y="32"/>
                    <a:pt x="318" y="32"/>
                    <a:pt x="318" y="33"/>
                  </a:cubicBezTo>
                  <a:cubicBezTo>
                    <a:pt x="318" y="34"/>
                    <a:pt x="319" y="34"/>
                    <a:pt x="319" y="35"/>
                  </a:cubicBezTo>
                  <a:cubicBezTo>
                    <a:pt x="320" y="36"/>
                    <a:pt x="320" y="36"/>
                    <a:pt x="321" y="37"/>
                  </a:cubicBezTo>
                  <a:cubicBezTo>
                    <a:pt x="323" y="39"/>
                    <a:pt x="325" y="40"/>
                    <a:pt x="326" y="42"/>
                  </a:cubicBezTo>
                  <a:cubicBezTo>
                    <a:pt x="328" y="43"/>
                    <a:pt x="326" y="44"/>
                    <a:pt x="326" y="45"/>
                  </a:cubicBezTo>
                  <a:cubicBezTo>
                    <a:pt x="327" y="45"/>
                    <a:pt x="329" y="43"/>
                    <a:pt x="330" y="45"/>
                  </a:cubicBezTo>
                  <a:cubicBezTo>
                    <a:pt x="330" y="45"/>
                    <a:pt x="331" y="45"/>
                    <a:pt x="331" y="45"/>
                  </a:cubicBezTo>
                  <a:cubicBezTo>
                    <a:pt x="331" y="45"/>
                    <a:pt x="331" y="46"/>
                    <a:pt x="332" y="46"/>
                  </a:cubicBezTo>
                  <a:cubicBezTo>
                    <a:pt x="332" y="45"/>
                    <a:pt x="333" y="46"/>
                    <a:pt x="333" y="46"/>
                  </a:cubicBezTo>
                  <a:cubicBezTo>
                    <a:pt x="334" y="46"/>
                    <a:pt x="335" y="46"/>
                    <a:pt x="335" y="47"/>
                  </a:cubicBezTo>
                  <a:cubicBezTo>
                    <a:pt x="337" y="49"/>
                    <a:pt x="337" y="49"/>
                    <a:pt x="335" y="51"/>
                  </a:cubicBezTo>
                  <a:cubicBezTo>
                    <a:pt x="335" y="52"/>
                    <a:pt x="335" y="52"/>
                    <a:pt x="335" y="53"/>
                  </a:cubicBezTo>
                  <a:cubicBezTo>
                    <a:pt x="336" y="53"/>
                    <a:pt x="337" y="54"/>
                    <a:pt x="337" y="55"/>
                  </a:cubicBezTo>
                  <a:cubicBezTo>
                    <a:pt x="338" y="56"/>
                    <a:pt x="339" y="57"/>
                    <a:pt x="339" y="58"/>
                  </a:cubicBezTo>
                  <a:cubicBezTo>
                    <a:pt x="340" y="58"/>
                    <a:pt x="341" y="59"/>
                    <a:pt x="341" y="60"/>
                  </a:cubicBezTo>
                  <a:cubicBezTo>
                    <a:pt x="342" y="60"/>
                    <a:pt x="342" y="60"/>
                    <a:pt x="342" y="60"/>
                  </a:cubicBezTo>
                  <a:cubicBezTo>
                    <a:pt x="344" y="63"/>
                    <a:pt x="340" y="66"/>
                    <a:pt x="338" y="67"/>
                  </a:cubicBezTo>
                  <a:cubicBezTo>
                    <a:pt x="338" y="72"/>
                    <a:pt x="337" y="74"/>
                    <a:pt x="332" y="75"/>
                  </a:cubicBezTo>
                  <a:cubicBezTo>
                    <a:pt x="331" y="76"/>
                    <a:pt x="330" y="77"/>
                    <a:pt x="329" y="77"/>
                  </a:cubicBezTo>
                  <a:cubicBezTo>
                    <a:pt x="329" y="78"/>
                    <a:pt x="328" y="78"/>
                    <a:pt x="328" y="78"/>
                  </a:cubicBezTo>
                  <a:cubicBezTo>
                    <a:pt x="327" y="80"/>
                    <a:pt x="321" y="79"/>
                    <a:pt x="320" y="80"/>
                  </a:cubicBezTo>
                  <a:cubicBezTo>
                    <a:pt x="317" y="82"/>
                    <a:pt x="312" y="80"/>
                    <a:pt x="310" y="79"/>
                  </a:cubicBezTo>
                  <a:cubicBezTo>
                    <a:pt x="306" y="79"/>
                    <a:pt x="303" y="79"/>
                    <a:pt x="299" y="80"/>
                  </a:cubicBezTo>
                  <a:cubicBezTo>
                    <a:pt x="298" y="81"/>
                    <a:pt x="297" y="82"/>
                    <a:pt x="295" y="82"/>
                  </a:cubicBezTo>
                  <a:cubicBezTo>
                    <a:pt x="293" y="82"/>
                    <a:pt x="293" y="81"/>
                    <a:pt x="291" y="82"/>
                  </a:cubicBezTo>
                  <a:cubicBezTo>
                    <a:pt x="291" y="80"/>
                    <a:pt x="289" y="80"/>
                    <a:pt x="288" y="80"/>
                  </a:cubicBezTo>
                  <a:cubicBezTo>
                    <a:pt x="288" y="81"/>
                    <a:pt x="289" y="81"/>
                    <a:pt x="289" y="82"/>
                  </a:cubicBezTo>
                  <a:cubicBezTo>
                    <a:pt x="293" y="85"/>
                    <a:pt x="284" y="88"/>
                    <a:pt x="282" y="90"/>
                  </a:cubicBezTo>
                  <a:cubicBezTo>
                    <a:pt x="279" y="93"/>
                    <a:pt x="274" y="94"/>
                    <a:pt x="272" y="98"/>
                  </a:cubicBezTo>
                  <a:cubicBezTo>
                    <a:pt x="272" y="98"/>
                    <a:pt x="271" y="99"/>
                    <a:pt x="272" y="100"/>
                  </a:cubicBezTo>
                  <a:cubicBezTo>
                    <a:pt x="274" y="101"/>
                    <a:pt x="272" y="103"/>
                    <a:pt x="273" y="105"/>
                  </a:cubicBezTo>
                  <a:cubicBezTo>
                    <a:pt x="278" y="106"/>
                    <a:pt x="276" y="101"/>
                    <a:pt x="279" y="100"/>
                  </a:cubicBezTo>
                  <a:cubicBezTo>
                    <a:pt x="281" y="97"/>
                    <a:pt x="284" y="96"/>
                    <a:pt x="287" y="95"/>
                  </a:cubicBezTo>
                  <a:cubicBezTo>
                    <a:pt x="288" y="94"/>
                    <a:pt x="288" y="94"/>
                    <a:pt x="288" y="94"/>
                  </a:cubicBezTo>
                  <a:cubicBezTo>
                    <a:pt x="289" y="93"/>
                    <a:pt x="292" y="91"/>
                    <a:pt x="293" y="92"/>
                  </a:cubicBezTo>
                  <a:cubicBezTo>
                    <a:pt x="294" y="92"/>
                    <a:pt x="293" y="94"/>
                    <a:pt x="293" y="95"/>
                  </a:cubicBezTo>
                  <a:cubicBezTo>
                    <a:pt x="294" y="95"/>
                    <a:pt x="294" y="94"/>
                    <a:pt x="295" y="94"/>
                  </a:cubicBezTo>
                  <a:cubicBezTo>
                    <a:pt x="296" y="93"/>
                    <a:pt x="296" y="91"/>
                    <a:pt x="297" y="90"/>
                  </a:cubicBezTo>
                  <a:cubicBezTo>
                    <a:pt x="298" y="89"/>
                    <a:pt x="299" y="89"/>
                    <a:pt x="301" y="89"/>
                  </a:cubicBezTo>
                  <a:cubicBezTo>
                    <a:pt x="303" y="87"/>
                    <a:pt x="307" y="87"/>
                    <a:pt x="310" y="87"/>
                  </a:cubicBezTo>
                  <a:cubicBezTo>
                    <a:pt x="313" y="87"/>
                    <a:pt x="316" y="88"/>
                    <a:pt x="319" y="89"/>
                  </a:cubicBezTo>
                  <a:cubicBezTo>
                    <a:pt x="321" y="89"/>
                    <a:pt x="326" y="88"/>
                    <a:pt x="327" y="89"/>
                  </a:cubicBezTo>
                  <a:cubicBezTo>
                    <a:pt x="327" y="90"/>
                    <a:pt x="326" y="91"/>
                    <a:pt x="326" y="92"/>
                  </a:cubicBezTo>
                  <a:cubicBezTo>
                    <a:pt x="326" y="93"/>
                    <a:pt x="327" y="94"/>
                    <a:pt x="327" y="96"/>
                  </a:cubicBezTo>
                  <a:cubicBezTo>
                    <a:pt x="327" y="99"/>
                    <a:pt x="326" y="102"/>
                    <a:pt x="323" y="103"/>
                  </a:cubicBezTo>
                  <a:cubicBezTo>
                    <a:pt x="322" y="105"/>
                    <a:pt x="320" y="105"/>
                    <a:pt x="318" y="106"/>
                  </a:cubicBezTo>
                  <a:cubicBezTo>
                    <a:pt x="317" y="108"/>
                    <a:pt x="314" y="109"/>
                    <a:pt x="313" y="110"/>
                  </a:cubicBezTo>
                  <a:cubicBezTo>
                    <a:pt x="313" y="112"/>
                    <a:pt x="312" y="115"/>
                    <a:pt x="315" y="115"/>
                  </a:cubicBezTo>
                  <a:cubicBezTo>
                    <a:pt x="317" y="115"/>
                    <a:pt x="317" y="112"/>
                    <a:pt x="319" y="111"/>
                  </a:cubicBezTo>
                  <a:cubicBezTo>
                    <a:pt x="319" y="111"/>
                    <a:pt x="320" y="111"/>
                    <a:pt x="320" y="111"/>
                  </a:cubicBezTo>
                  <a:cubicBezTo>
                    <a:pt x="323" y="109"/>
                    <a:pt x="327" y="107"/>
                    <a:pt x="329" y="104"/>
                  </a:cubicBezTo>
                  <a:cubicBezTo>
                    <a:pt x="330" y="103"/>
                    <a:pt x="331" y="103"/>
                    <a:pt x="332" y="103"/>
                  </a:cubicBezTo>
                  <a:cubicBezTo>
                    <a:pt x="333" y="102"/>
                    <a:pt x="334" y="103"/>
                    <a:pt x="335" y="102"/>
                  </a:cubicBezTo>
                  <a:cubicBezTo>
                    <a:pt x="335" y="101"/>
                    <a:pt x="335" y="100"/>
                    <a:pt x="336" y="99"/>
                  </a:cubicBezTo>
                  <a:cubicBezTo>
                    <a:pt x="335" y="96"/>
                    <a:pt x="334" y="91"/>
                    <a:pt x="336" y="89"/>
                  </a:cubicBezTo>
                  <a:cubicBezTo>
                    <a:pt x="338" y="87"/>
                    <a:pt x="342" y="86"/>
                    <a:pt x="345" y="85"/>
                  </a:cubicBezTo>
                  <a:cubicBezTo>
                    <a:pt x="349" y="84"/>
                    <a:pt x="350" y="85"/>
                    <a:pt x="350" y="89"/>
                  </a:cubicBezTo>
                  <a:cubicBezTo>
                    <a:pt x="350" y="91"/>
                    <a:pt x="351" y="92"/>
                    <a:pt x="351" y="95"/>
                  </a:cubicBezTo>
                  <a:cubicBezTo>
                    <a:pt x="351" y="96"/>
                    <a:pt x="351" y="97"/>
                    <a:pt x="350" y="98"/>
                  </a:cubicBezTo>
                  <a:cubicBezTo>
                    <a:pt x="350" y="98"/>
                    <a:pt x="350" y="99"/>
                    <a:pt x="350" y="99"/>
                  </a:cubicBezTo>
                  <a:cubicBezTo>
                    <a:pt x="351" y="101"/>
                    <a:pt x="351" y="110"/>
                    <a:pt x="349" y="111"/>
                  </a:cubicBezTo>
                  <a:cubicBezTo>
                    <a:pt x="348" y="114"/>
                    <a:pt x="348" y="116"/>
                    <a:pt x="347" y="118"/>
                  </a:cubicBezTo>
                  <a:cubicBezTo>
                    <a:pt x="347" y="120"/>
                    <a:pt x="345" y="121"/>
                    <a:pt x="344" y="122"/>
                  </a:cubicBezTo>
                  <a:cubicBezTo>
                    <a:pt x="344" y="124"/>
                    <a:pt x="343" y="125"/>
                    <a:pt x="343" y="126"/>
                  </a:cubicBezTo>
                  <a:cubicBezTo>
                    <a:pt x="342" y="129"/>
                    <a:pt x="340" y="133"/>
                    <a:pt x="337" y="135"/>
                  </a:cubicBezTo>
                  <a:cubicBezTo>
                    <a:pt x="337" y="136"/>
                    <a:pt x="336" y="137"/>
                    <a:pt x="335" y="138"/>
                  </a:cubicBezTo>
                  <a:cubicBezTo>
                    <a:pt x="336" y="140"/>
                    <a:pt x="336" y="142"/>
                    <a:pt x="335" y="143"/>
                  </a:cubicBezTo>
                  <a:cubicBezTo>
                    <a:pt x="335" y="144"/>
                    <a:pt x="333" y="145"/>
                    <a:pt x="333" y="146"/>
                  </a:cubicBezTo>
                  <a:cubicBezTo>
                    <a:pt x="335" y="148"/>
                    <a:pt x="332" y="148"/>
                    <a:pt x="331" y="149"/>
                  </a:cubicBezTo>
                  <a:cubicBezTo>
                    <a:pt x="331" y="153"/>
                    <a:pt x="335" y="148"/>
                    <a:pt x="335" y="148"/>
                  </a:cubicBezTo>
                  <a:cubicBezTo>
                    <a:pt x="337" y="145"/>
                    <a:pt x="337" y="143"/>
                    <a:pt x="338" y="140"/>
                  </a:cubicBezTo>
                  <a:cubicBezTo>
                    <a:pt x="339" y="139"/>
                    <a:pt x="338" y="139"/>
                    <a:pt x="340" y="138"/>
                  </a:cubicBezTo>
                  <a:cubicBezTo>
                    <a:pt x="341" y="138"/>
                    <a:pt x="341" y="137"/>
                    <a:pt x="342" y="136"/>
                  </a:cubicBezTo>
                  <a:cubicBezTo>
                    <a:pt x="344" y="135"/>
                    <a:pt x="344" y="132"/>
                    <a:pt x="346" y="130"/>
                  </a:cubicBezTo>
                  <a:cubicBezTo>
                    <a:pt x="346" y="130"/>
                    <a:pt x="347" y="129"/>
                    <a:pt x="347" y="129"/>
                  </a:cubicBezTo>
                  <a:cubicBezTo>
                    <a:pt x="347" y="127"/>
                    <a:pt x="349" y="126"/>
                    <a:pt x="350" y="125"/>
                  </a:cubicBezTo>
                  <a:cubicBezTo>
                    <a:pt x="351" y="125"/>
                    <a:pt x="351" y="124"/>
                    <a:pt x="352" y="124"/>
                  </a:cubicBezTo>
                  <a:cubicBezTo>
                    <a:pt x="350" y="122"/>
                    <a:pt x="353" y="122"/>
                    <a:pt x="353" y="121"/>
                  </a:cubicBezTo>
                  <a:cubicBezTo>
                    <a:pt x="353" y="118"/>
                    <a:pt x="355" y="116"/>
                    <a:pt x="356" y="114"/>
                  </a:cubicBezTo>
                  <a:cubicBezTo>
                    <a:pt x="357" y="113"/>
                    <a:pt x="360" y="110"/>
                    <a:pt x="360" y="109"/>
                  </a:cubicBezTo>
                  <a:cubicBezTo>
                    <a:pt x="359" y="109"/>
                    <a:pt x="359" y="109"/>
                    <a:pt x="359" y="108"/>
                  </a:cubicBezTo>
                  <a:cubicBezTo>
                    <a:pt x="358" y="108"/>
                    <a:pt x="358" y="108"/>
                    <a:pt x="358" y="107"/>
                  </a:cubicBezTo>
                  <a:cubicBezTo>
                    <a:pt x="358" y="107"/>
                    <a:pt x="358" y="105"/>
                    <a:pt x="358" y="105"/>
                  </a:cubicBezTo>
                  <a:cubicBezTo>
                    <a:pt x="359" y="103"/>
                    <a:pt x="360" y="106"/>
                    <a:pt x="360" y="106"/>
                  </a:cubicBezTo>
                  <a:cubicBezTo>
                    <a:pt x="361" y="107"/>
                    <a:pt x="361" y="108"/>
                    <a:pt x="362" y="107"/>
                  </a:cubicBezTo>
                  <a:cubicBezTo>
                    <a:pt x="363" y="108"/>
                    <a:pt x="362" y="108"/>
                    <a:pt x="362" y="109"/>
                  </a:cubicBezTo>
                  <a:cubicBezTo>
                    <a:pt x="363" y="109"/>
                    <a:pt x="363" y="107"/>
                    <a:pt x="365" y="108"/>
                  </a:cubicBezTo>
                  <a:cubicBezTo>
                    <a:pt x="362" y="110"/>
                    <a:pt x="363" y="114"/>
                    <a:pt x="361" y="118"/>
                  </a:cubicBezTo>
                  <a:cubicBezTo>
                    <a:pt x="364" y="118"/>
                    <a:pt x="364" y="115"/>
                    <a:pt x="366" y="113"/>
                  </a:cubicBezTo>
                  <a:cubicBezTo>
                    <a:pt x="369" y="112"/>
                    <a:pt x="370" y="114"/>
                    <a:pt x="372" y="116"/>
                  </a:cubicBezTo>
                  <a:cubicBezTo>
                    <a:pt x="373" y="116"/>
                    <a:pt x="372" y="114"/>
                    <a:pt x="373" y="115"/>
                  </a:cubicBezTo>
                  <a:cubicBezTo>
                    <a:pt x="374" y="116"/>
                    <a:pt x="373" y="118"/>
                    <a:pt x="375" y="118"/>
                  </a:cubicBezTo>
                  <a:cubicBezTo>
                    <a:pt x="377" y="118"/>
                    <a:pt x="377" y="116"/>
                    <a:pt x="377" y="115"/>
                  </a:cubicBezTo>
                  <a:cubicBezTo>
                    <a:pt x="378" y="114"/>
                    <a:pt x="379" y="112"/>
                    <a:pt x="380" y="111"/>
                  </a:cubicBezTo>
                  <a:cubicBezTo>
                    <a:pt x="379" y="111"/>
                    <a:pt x="379" y="110"/>
                    <a:pt x="379" y="110"/>
                  </a:cubicBezTo>
                  <a:cubicBezTo>
                    <a:pt x="377" y="108"/>
                    <a:pt x="380" y="103"/>
                    <a:pt x="381" y="107"/>
                  </a:cubicBezTo>
                  <a:cubicBezTo>
                    <a:pt x="381" y="107"/>
                    <a:pt x="381" y="107"/>
                    <a:pt x="382" y="107"/>
                  </a:cubicBezTo>
                  <a:cubicBezTo>
                    <a:pt x="381" y="107"/>
                    <a:pt x="381" y="101"/>
                    <a:pt x="381" y="101"/>
                  </a:cubicBezTo>
                  <a:cubicBezTo>
                    <a:pt x="382" y="100"/>
                    <a:pt x="383" y="100"/>
                    <a:pt x="383" y="99"/>
                  </a:cubicBezTo>
                  <a:cubicBezTo>
                    <a:pt x="386" y="101"/>
                    <a:pt x="386" y="95"/>
                    <a:pt x="388" y="98"/>
                  </a:cubicBezTo>
                  <a:cubicBezTo>
                    <a:pt x="389" y="97"/>
                    <a:pt x="391" y="98"/>
                    <a:pt x="392" y="98"/>
                  </a:cubicBezTo>
                  <a:cubicBezTo>
                    <a:pt x="394" y="98"/>
                    <a:pt x="395" y="98"/>
                    <a:pt x="396" y="98"/>
                  </a:cubicBezTo>
                  <a:cubicBezTo>
                    <a:pt x="400" y="97"/>
                    <a:pt x="400" y="99"/>
                    <a:pt x="403" y="101"/>
                  </a:cubicBezTo>
                  <a:cubicBezTo>
                    <a:pt x="405" y="103"/>
                    <a:pt x="408" y="104"/>
                    <a:pt x="411" y="107"/>
                  </a:cubicBezTo>
                  <a:cubicBezTo>
                    <a:pt x="412" y="108"/>
                    <a:pt x="413" y="112"/>
                    <a:pt x="415" y="113"/>
                  </a:cubicBezTo>
                  <a:cubicBezTo>
                    <a:pt x="418" y="113"/>
                    <a:pt x="412" y="120"/>
                    <a:pt x="411" y="120"/>
                  </a:cubicBezTo>
                  <a:close/>
                  <a:moveTo>
                    <a:pt x="315" y="33"/>
                  </a:moveTo>
                  <a:cubicBezTo>
                    <a:pt x="315" y="33"/>
                    <a:pt x="315" y="33"/>
                    <a:pt x="315" y="33"/>
                  </a:cubicBezTo>
                  <a:cubicBezTo>
                    <a:pt x="315" y="33"/>
                    <a:pt x="315" y="33"/>
                    <a:pt x="315" y="33"/>
                  </a:cubicBezTo>
                  <a:close/>
                  <a:moveTo>
                    <a:pt x="65" y="129"/>
                  </a:moveTo>
                  <a:cubicBezTo>
                    <a:pt x="65" y="129"/>
                    <a:pt x="65" y="128"/>
                    <a:pt x="65" y="128"/>
                  </a:cubicBezTo>
                  <a:cubicBezTo>
                    <a:pt x="65" y="129"/>
                    <a:pt x="65" y="129"/>
                    <a:pt x="65" y="129"/>
                  </a:cubicBezTo>
                  <a:close/>
                  <a:moveTo>
                    <a:pt x="121" y="395"/>
                  </a:moveTo>
                  <a:cubicBezTo>
                    <a:pt x="121" y="395"/>
                    <a:pt x="121" y="395"/>
                    <a:pt x="121" y="395"/>
                  </a:cubicBezTo>
                  <a:cubicBezTo>
                    <a:pt x="121" y="395"/>
                    <a:pt x="121" y="395"/>
                    <a:pt x="121" y="395"/>
                  </a:cubicBezTo>
                  <a:close/>
                  <a:moveTo>
                    <a:pt x="124" y="401"/>
                  </a:moveTo>
                  <a:cubicBezTo>
                    <a:pt x="124" y="401"/>
                    <a:pt x="124" y="401"/>
                    <a:pt x="124" y="401"/>
                  </a:cubicBezTo>
                  <a:cubicBezTo>
                    <a:pt x="124" y="401"/>
                    <a:pt x="124" y="401"/>
                    <a:pt x="124" y="401"/>
                  </a:cubicBezTo>
                  <a:close/>
                  <a:moveTo>
                    <a:pt x="303" y="426"/>
                  </a:moveTo>
                  <a:cubicBezTo>
                    <a:pt x="303" y="426"/>
                    <a:pt x="303" y="426"/>
                    <a:pt x="303" y="426"/>
                  </a:cubicBezTo>
                  <a:cubicBezTo>
                    <a:pt x="303" y="426"/>
                    <a:pt x="303" y="426"/>
                    <a:pt x="303" y="426"/>
                  </a:cubicBezTo>
                  <a:close/>
                  <a:moveTo>
                    <a:pt x="328" y="151"/>
                  </a:moveTo>
                  <a:cubicBezTo>
                    <a:pt x="328" y="151"/>
                    <a:pt x="328" y="151"/>
                    <a:pt x="328" y="151"/>
                  </a:cubicBezTo>
                  <a:cubicBezTo>
                    <a:pt x="328" y="151"/>
                    <a:pt x="328" y="151"/>
                    <a:pt x="328" y="151"/>
                  </a:cubicBezTo>
                  <a:close/>
                  <a:moveTo>
                    <a:pt x="375" y="146"/>
                  </a:moveTo>
                  <a:cubicBezTo>
                    <a:pt x="374" y="146"/>
                    <a:pt x="374" y="146"/>
                    <a:pt x="374" y="146"/>
                  </a:cubicBezTo>
                  <a:cubicBezTo>
                    <a:pt x="374" y="146"/>
                    <a:pt x="374" y="146"/>
                    <a:pt x="375" y="146"/>
                  </a:cubicBezTo>
                  <a:close/>
                  <a:moveTo>
                    <a:pt x="375" y="329"/>
                  </a:moveTo>
                  <a:cubicBezTo>
                    <a:pt x="374" y="328"/>
                    <a:pt x="374" y="329"/>
                    <a:pt x="374" y="329"/>
                  </a:cubicBezTo>
                  <a:cubicBezTo>
                    <a:pt x="373" y="330"/>
                    <a:pt x="373" y="330"/>
                    <a:pt x="372" y="329"/>
                  </a:cubicBezTo>
                  <a:cubicBezTo>
                    <a:pt x="371" y="328"/>
                    <a:pt x="371" y="327"/>
                    <a:pt x="370" y="325"/>
                  </a:cubicBezTo>
                  <a:cubicBezTo>
                    <a:pt x="370" y="325"/>
                    <a:pt x="371" y="325"/>
                    <a:pt x="371" y="324"/>
                  </a:cubicBezTo>
                  <a:cubicBezTo>
                    <a:pt x="372" y="324"/>
                    <a:pt x="372" y="323"/>
                    <a:pt x="372" y="323"/>
                  </a:cubicBezTo>
                  <a:cubicBezTo>
                    <a:pt x="371" y="322"/>
                    <a:pt x="371" y="321"/>
                    <a:pt x="371" y="321"/>
                  </a:cubicBezTo>
                  <a:cubicBezTo>
                    <a:pt x="370" y="321"/>
                    <a:pt x="370" y="322"/>
                    <a:pt x="370" y="322"/>
                  </a:cubicBezTo>
                  <a:cubicBezTo>
                    <a:pt x="369" y="323"/>
                    <a:pt x="369" y="324"/>
                    <a:pt x="368" y="323"/>
                  </a:cubicBezTo>
                  <a:cubicBezTo>
                    <a:pt x="367" y="322"/>
                    <a:pt x="365" y="323"/>
                    <a:pt x="365" y="324"/>
                  </a:cubicBezTo>
                  <a:cubicBezTo>
                    <a:pt x="365" y="326"/>
                    <a:pt x="365" y="327"/>
                    <a:pt x="365" y="328"/>
                  </a:cubicBezTo>
                  <a:cubicBezTo>
                    <a:pt x="365" y="330"/>
                    <a:pt x="364" y="331"/>
                    <a:pt x="365" y="332"/>
                  </a:cubicBezTo>
                  <a:cubicBezTo>
                    <a:pt x="366" y="332"/>
                    <a:pt x="368" y="333"/>
                    <a:pt x="369" y="332"/>
                  </a:cubicBezTo>
                  <a:cubicBezTo>
                    <a:pt x="370" y="331"/>
                    <a:pt x="372" y="331"/>
                    <a:pt x="373" y="332"/>
                  </a:cubicBezTo>
                  <a:cubicBezTo>
                    <a:pt x="374" y="332"/>
                    <a:pt x="375" y="332"/>
                    <a:pt x="375" y="330"/>
                  </a:cubicBezTo>
                  <a:cubicBezTo>
                    <a:pt x="375" y="329"/>
                    <a:pt x="375" y="329"/>
                    <a:pt x="375" y="329"/>
                  </a:cubicBezTo>
                  <a:close/>
                  <a:moveTo>
                    <a:pt x="342" y="393"/>
                  </a:moveTo>
                  <a:cubicBezTo>
                    <a:pt x="342" y="393"/>
                    <a:pt x="342" y="393"/>
                    <a:pt x="342" y="393"/>
                  </a:cubicBezTo>
                  <a:cubicBezTo>
                    <a:pt x="343" y="394"/>
                    <a:pt x="344" y="394"/>
                    <a:pt x="344" y="393"/>
                  </a:cubicBezTo>
                  <a:cubicBezTo>
                    <a:pt x="345" y="393"/>
                    <a:pt x="344" y="392"/>
                    <a:pt x="344" y="391"/>
                  </a:cubicBezTo>
                  <a:cubicBezTo>
                    <a:pt x="342" y="390"/>
                    <a:pt x="340" y="389"/>
                    <a:pt x="339" y="388"/>
                  </a:cubicBezTo>
                  <a:cubicBezTo>
                    <a:pt x="338" y="387"/>
                    <a:pt x="337" y="386"/>
                    <a:pt x="337" y="385"/>
                  </a:cubicBezTo>
                  <a:cubicBezTo>
                    <a:pt x="336" y="384"/>
                    <a:pt x="335" y="383"/>
                    <a:pt x="333" y="384"/>
                  </a:cubicBezTo>
                  <a:cubicBezTo>
                    <a:pt x="332" y="383"/>
                    <a:pt x="332" y="383"/>
                    <a:pt x="331" y="383"/>
                  </a:cubicBezTo>
                  <a:cubicBezTo>
                    <a:pt x="328" y="382"/>
                    <a:pt x="327" y="383"/>
                    <a:pt x="328" y="386"/>
                  </a:cubicBezTo>
                  <a:cubicBezTo>
                    <a:pt x="328" y="387"/>
                    <a:pt x="328" y="388"/>
                    <a:pt x="328" y="389"/>
                  </a:cubicBezTo>
                  <a:cubicBezTo>
                    <a:pt x="330" y="391"/>
                    <a:pt x="331" y="393"/>
                    <a:pt x="334" y="394"/>
                  </a:cubicBezTo>
                  <a:cubicBezTo>
                    <a:pt x="335" y="395"/>
                    <a:pt x="336" y="395"/>
                    <a:pt x="337" y="396"/>
                  </a:cubicBezTo>
                  <a:cubicBezTo>
                    <a:pt x="338" y="398"/>
                    <a:pt x="339" y="399"/>
                    <a:pt x="341" y="399"/>
                  </a:cubicBezTo>
                  <a:cubicBezTo>
                    <a:pt x="341" y="400"/>
                    <a:pt x="342" y="401"/>
                    <a:pt x="342" y="400"/>
                  </a:cubicBezTo>
                  <a:cubicBezTo>
                    <a:pt x="343" y="400"/>
                    <a:pt x="343" y="399"/>
                    <a:pt x="343" y="398"/>
                  </a:cubicBezTo>
                  <a:cubicBezTo>
                    <a:pt x="343" y="396"/>
                    <a:pt x="342" y="396"/>
                    <a:pt x="341" y="395"/>
                  </a:cubicBezTo>
                  <a:cubicBezTo>
                    <a:pt x="340" y="395"/>
                    <a:pt x="339" y="394"/>
                    <a:pt x="340" y="393"/>
                  </a:cubicBezTo>
                  <a:cubicBezTo>
                    <a:pt x="340" y="392"/>
                    <a:pt x="341" y="393"/>
                    <a:pt x="342" y="393"/>
                  </a:cubicBezTo>
                  <a:close/>
                  <a:moveTo>
                    <a:pt x="131" y="86"/>
                  </a:moveTo>
                  <a:cubicBezTo>
                    <a:pt x="131" y="87"/>
                    <a:pt x="132" y="87"/>
                    <a:pt x="133" y="88"/>
                  </a:cubicBezTo>
                  <a:cubicBezTo>
                    <a:pt x="133" y="88"/>
                    <a:pt x="133" y="88"/>
                    <a:pt x="133" y="88"/>
                  </a:cubicBezTo>
                  <a:cubicBezTo>
                    <a:pt x="134" y="89"/>
                    <a:pt x="134" y="89"/>
                    <a:pt x="135" y="90"/>
                  </a:cubicBezTo>
                  <a:cubicBezTo>
                    <a:pt x="136" y="91"/>
                    <a:pt x="137" y="92"/>
                    <a:pt x="139" y="93"/>
                  </a:cubicBezTo>
                  <a:cubicBezTo>
                    <a:pt x="140" y="93"/>
                    <a:pt x="141" y="93"/>
                    <a:pt x="141" y="92"/>
                  </a:cubicBezTo>
                  <a:cubicBezTo>
                    <a:pt x="142" y="92"/>
                    <a:pt x="141" y="91"/>
                    <a:pt x="141" y="90"/>
                  </a:cubicBezTo>
                  <a:cubicBezTo>
                    <a:pt x="140" y="90"/>
                    <a:pt x="140" y="89"/>
                    <a:pt x="139" y="88"/>
                  </a:cubicBezTo>
                  <a:cubicBezTo>
                    <a:pt x="139" y="86"/>
                    <a:pt x="138" y="83"/>
                    <a:pt x="135" y="83"/>
                  </a:cubicBezTo>
                  <a:cubicBezTo>
                    <a:pt x="134" y="82"/>
                    <a:pt x="134" y="80"/>
                    <a:pt x="133" y="79"/>
                  </a:cubicBezTo>
                  <a:cubicBezTo>
                    <a:pt x="134" y="78"/>
                    <a:pt x="134" y="78"/>
                    <a:pt x="133" y="77"/>
                  </a:cubicBezTo>
                  <a:cubicBezTo>
                    <a:pt x="133" y="76"/>
                    <a:pt x="132" y="75"/>
                    <a:pt x="131" y="75"/>
                  </a:cubicBezTo>
                  <a:cubicBezTo>
                    <a:pt x="131" y="74"/>
                    <a:pt x="130" y="74"/>
                    <a:pt x="129" y="75"/>
                  </a:cubicBezTo>
                  <a:cubicBezTo>
                    <a:pt x="128" y="78"/>
                    <a:pt x="128" y="82"/>
                    <a:pt x="129" y="85"/>
                  </a:cubicBezTo>
                  <a:cubicBezTo>
                    <a:pt x="130" y="86"/>
                    <a:pt x="130" y="86"/>
                    <a:pt x="131" y="86"/>
                  </a:cubicBezTo>
                  <a:close/>
                  <a:moveTo>
                    <a:pt x="218" y="27"/>
                  </a:moveTo>
                  <a:cubicBezTo>
                    <a:pt x="219" y="27"/>
                    <a:pt x="219" y="27"/>
                    <a:pt x="220" y="27"/>
                  </a:cubicBezTo>
                  <a:cubicBezTo>
                    <a:pt x="220" y="27"/>
                    <a:pt x="220" y="27"/>
                    <a:pt x="221" y="28"/>
                  </a:cubicBezTo>
                  <a:cubicBezTo>
                    <a:pt x="221" y="28"/>
                    <a:pt x="221" y="28"/>
                    <a:pt x="221" y="28"/>
                  </a:cubicBezTo>
                  <a:cubicBezTo>
                    <a:pt x="223" y="29"/>
                    <a:pt x="224" y="30"/>
                    <a:pt x="225" y="31"/>
                  </a:cubicBezTo>
                  <a:cubicBezTo>
                    <a:pt x="226" y="32"/>
                    <a:pt x="227" y="32"/>
                    <a:pt x="227" y="31"/>
                  </a:cubicBezTo>
                  <a:cubicBezTo>
                    <a:pt x="228" y="31"/>
                    <a:pt x="228" y="30"/>
                    <a:pt x="227" y="29"/>
                  </a:cubicBezTo>
                  <a:cubicBezTo>
                    <a:pt x="227" y="29"/>
                    <a:pt x="226" y="29"/>
                    <a:pt x="226" y="28"/>
                  </a:cubicBezTo>
                  <a:cubicBezTo>
                    <a:pt x="225" y="27"/>
                    <a:pt x="224" y="28"/>
                    <a:pt x="223" y="28"/>
                  </a:cubicBezTo>
                  <a:cubicBezTo>
                    <a:pt x="223" y="27"/>
                    <a:pt x="223" y="27"/>
                    <a:pt x="222" y="27"/>
                  </a:cubicBezTo>
                  <a:cubicBezTo>
                    <a:pt x="222" y="23"/>
                    <a:pt x="219" y="21"/>
                    <a:pt x="216" y="19"/>
                  </a:cubicBezTo>
                  <a:cubicBezTo>
                    <a:pt x="215" y="18"/>
                    <a:pt x="214" y="19"/>
                    <a:pt x="213" y="20"/>
                  </a:cubicBezTo>
                  <a:cubicBezTo>
                    <a:pt x="213" y="23"/>
                    <a:pt x="213" y="27"/>
                    <a:pt x="218" y="27"/>
                  </a:cubicBezTo>
                  <a:close/>
                  <a:moveTo>
                    <a:pt x="210" y="32"/>
                  </a:moveTo>
                  <a:cubicBezTo>
                    <a:pt x="211" y="34"/>
                    <a:pt x="213" y="36"/>
                    <a:pt x="214" y="38"/>
                  </a:cubicBezTo>
                  <a:cubicBezTo>
                    <a:pt x="214" y="38"/>
                    <a:pt x="215" y="39"/>
                    <a:pt x="215" y="39"/>
                  </a:cubicBezTo>
                  <a:cubicBezTo>
                    <a:pt x="216" y="40"/>
                    <a:pt x="218" y="41"/>
                    <a:pt x="219" y="40"/>
                  </a:cubicBezTo>
                  <a:cubicBezTo>
                    <a:pt x="220" y="39"/>
                    <a:pt x="218" y="38"/>
                    <a:pt x="218" y="37"/>
                  </a:cubicBezTo>
                  <a:cubicBezTo>
                    <a:pt x="216" y="35"/>
                    <a:pt x="214" y="32"/>
                    <a:pt x="212" y="29"/>
                  </a:cubicBezTo>
                  <a:cubicBezTo>
                    <a:pt x="211" y="28"/>
                    <a:pt x="211" y="29"/>
                    <a:pt x="210" y="29"/>
                  </a:cubicBezTo>
                  <a:cubicBezTo>
                    <a:pt x="208" y="30"/>
                    <a:pt x="209" y="31"/>
                    <a:pt x="210" y="32"/>
                  </a:cubicBezTo>
                  <a:close/>
                  <a:moveTo>
                    <a:pt x="338" y="377"/>
                  </a:moveTo>
                  <a:cubicBezTo>
                    <a:pt x="336" y="375"/>
                    <a:pt x="334" y="377"/>
                    <a:pt x="332" y="376"/>
                  </a:cubicBezTo>
                  <a:cubicBezTo>
                    <a:pt x="332" y="375"/>
                    <a:pt x="332" y="375"/>
                    <a:pt x="332" y="375"/>
                  </a:cubicBezTo>
                  <a:cubicBezTo>
                    <a:pt x="332" y="375"/>
                    <a:pt x="333" y="375"/>
                    <a:pt x="333" y="375"/>
                  </a:cubicBezTo>
                  <a:cubicBezTo>
                    <a:pt x="334" y="375"/>
                    <a:pt x="334" y="376"/>
                    <a:pt x="335" y="375"/>
                  </a:cubicBezTo>
                  <a:cubicBezTo>
                    <a:pt x="335" y="374"/>
                    <a:pt x="334" y="374"/>
                    <a:pt x="334" y="373"/>
                  </a:cubicBezTo>
                  <a:cubicBezTo>
                    <a:pt x="333" y="372"/>
                    <a:pt x="332" y="372"/>
                    <a:pt x="331" y="372"/>
                  </a:cubicBezTo>
                  <a:cubicBezTo>
                    <a:pt x="328" y="370"/>
                    <a:pt x="325" y="370"/>
                    <a:pt x="322" y="371"/>
                  </a:cubicBezTo>
                  <a:cubicBezTo>
                    <a:pt x="322" y="372"/>
                    <a:pt x="322" y="372"/>
                    <a:pt x="322" y="373"/>
                  </a:cubicBezTo>
                  <a:cubicBezTo>
                    <a:pt x="321" y="374"/>
                    <a:pt x="320" y="375"/>
                    <a:pt x="320" y="376"/>
                  </a:cubicBezTo>
                  <a:cubicBezTo>
                    <a:pt x="319" y="378"/>
                    <a:pt x="321" y="377"/>
                    <a:pt x="322" y="377"/>
                  </a:cubicBezTo>
                  <a:cubicBezTo>
                    <a:pt x="323" y="378"/>
                    <a:pt x="324" y="378"/>
                    <a:pt x="325" y="379"/>
                  </a:cubicBezTo>
                  <a:cubicBezTo>
                    <a:pt x="328" y="380"/>
                    <a:pt x="335" y="379"/>
                    <a:pt x="338" y="377"/>
                  </a:cubicBezTo>
                  <a:close/>
                  <a:moveTo>
                    <a:pt x="360" y="173"/>
                  </a:moveTo>
                  <a:cubicBezTo>
                    <a:pt x="360" y="174"/>
                    <a:pt x="361" y="173"/>
                    <a:pt x="362" y="173"/>
                  </a:cubicBezTo>
                  <a:cubicBezTo>
                    <a:pt x="363" y="172"/>
                    <a:pt x="364" y="171"/>
                    <a:pt x="366" y="170"/>
                  </a:cubicBezTo>
                  <a:cubicBezTo>
                    <a:pt x="366" y="170"/>
                    <a:pt x="366" y="170"/>
                    <a:pt x="366" y="169"/>
                  </a:cubicBezTo>
                  <a:cubicBezTo>
                    <a:pt x="365" y="168"/>
                    <a:pt x="364" y="167"/>
                    <a:pt x="363" y="167"/>
                  </a:cubicBezTo>
                  <a:cubicBezTo>
                    <a:pt x="361" y="166"/>
                    <a:pt x="361" y="168"/>
                    <a:pt x="361" y="168"/>
                  </a:cubicBezTo>
                  <a:cubicBezTo>
                    <a:pt x="360" y="169"/>
                    <a:pt x="361" y="171"/>
                    <a:pt x="360" y="172"/>
                  </a:cubicBezTo>
                  <a:cubicBezTo>
                    <a:pt x="360" y="172"/>
                    <a:pt x="359" y="173"/>
                    <a:pt x="360" y="173"/>
                  </a:cubicBezTo>
                  <a:close/>
                  <a:moveTo>
                    <a:pt x="373" y="108"/>
                  </a:moveTo>
                  <a:cubicBezTo>
                    <a:pt x="373" y="109"/>
                    <a:pt x="374" y="109"/>
                    <a:pt x="375" y="109"/>
                  </a:cubicBezTo>
                  <a:cubicBezTo>
                    <a:pt x="375" y="108"/>
                    <a:pt x="375" y="107"/>
                    <a:pt x="375" y="107"/>
                  </a:cubicBezTo>
                  <a:cubicBezTo>
                    <a:pt x="374" y="105"/>
                    <a:pt x="374" y="104"/>
                    <a:pt x="373" y="102"/>
                  </a:cubicBezTo>
                  <a:cubicBezTo>
                    <a:pt x="372" y="102"/>
                    <a:pt x="372" y="102"/>
                    <a:pt x="371" y="102"/>
                  </a:cubicBezTo>
                  <a:cubicBezTo>
                    <a:pt x="371" y="102"/>
                    <a:pt x="369" y="102"/>
                    <a:pt x="370" y="103"/>
                  </a:cubicBezTo>
                  <a:cubicBezTo>
                    <a:pt x="370" y="105"/>
                    <a:pt x="371" y="107"/>
                    <a:pt x="373" y="108"/>
                  </a:cubicBezTo>
                  <a:close/>
                  <a:moveTo>
                    <a:pt x="371" y="257"/>
                  </a:moveTo>
                  <a:cubicBezTo>
                    <a:pt x="371" y="257"/>
                    <a:pt x="372" y="257"/>
                    <a:pt x="372" y="256"/>
                  </a:cubicBezTo>
                  <a:cubicBezTo>
                    <a:pt x="373" y="255"/>
                    <a:pt x="373" y="253"/>
                    <a:pt x="373" y="252"/>
                  </a:cubicBezTo>
                  <a:cubicBezTo>
                    <a:pt x="374" y="251"/>
                    <a:pt x="373" y="250"/>
                    <a:pt x="372" y="249"/>
                  </a:cubicBezTo>
                  <a:cubicBezTo>
                    <a:pt x="372" y="249"/>
                    <a:pt x="371" y="249"/>
                    <a:pt x="371" y="250"/>
                  </a:cubicBezTo>
                  <a:cubicBezTo>
                    <a:pt x="372" y="252"/>
                    <a:pt x="370" y="253"/>
                    <a:pt x="370" y="256"/>
                  </a:cubicBezTo>
                  <a:cubicBezTo>
                    <a:pt x="370" y="256"/>
                    <a:pt x="370" y="257"/>
                    <a:pt x="371" y="257"/>
                  </a:cubicBezTo>
                  <a:close/>
                  <a:moveTo>
                    <a:pt x="363" y="292"/>
                  </a:moveTo>
                  <a:cubicBezTo>
                    <a:pt x="365" y="295"/>
                    <a:pt x="365" y="297"/>
                    <a:pt x="366" y="300"/>
                  </a:cubicBezTo>
                  <a:cubicBezTo>
                    <a:pt x="366" y="302"/>
                    <a:pt x="367" y="304"/>
                    <a:pt x="367" y="305"/>
                  </a:cubicBezTo>
                  <a:cubicBezTo>
                    <a:pt x="368" y="303"/>
                    <a:pt x="367" y="300"/>
                    <a:pt x="367" y="297"/>
                  </a:cubicBezTo>
                  <a:cubicBezTo>
                    <a:pt x="366" y="295"/>
                    <a:pt x="366" y="293"/>
                    <a:pt x="366" y="291"/>
                  </a:cubicBezTo>
                  <a:cubicBezTo>
                    <a:pt x="366" y="290"/>
                    <a:pt x="365" y="289"/>
                    <a:pt x="364" y="289"/>
                  </a:cubicBezTo>
                  <a:cubicBezTo>
                    <a:pt x="363" y="289"/>
                    <a:pt x="363" y="290"/>
                    <a:pt x="363" y="291"/>
                  </a:cubicBezTo>
                  <a:cubicBezTo>
                    <a:pt x="363" y="291"/>
                    <a:pt x="363" y="292"/>
                    <a:pt x="363" y="292"/>
                  </a:cubicBezTo>
                  <a:close/>
                  <a:moveTo>
                    <a:pt x="13" y="264"/>
                  </a:moveTo>
                  <a:cubicBezTo>
                    <a:pt x="11" y="264"/>
                    <a:pt x="10" y="263"/>
                    <a:pt x="8" y="263"/>
                  </a:cubicBezTo>
                  <a:cubicBezTo>
                    <a:pt x="7" y="263"/>
                    <a:pt x="6" y="264"/>
                    <a:pt x="6" y="264"/>
                  </a:cubicBezTo>
                  <a:cubicBezTo>
                    <a:pt x="7" y="265"/>
                    <a:pt x="8" y="267"/>
                    <a:pt x="9" y="267"/>
                  </a:cubicBezTo>
                  <a:cubicBezTo>
                    <a:pt x="11" y="267"/>
                    <a:pt x="12" y="266"/>
                    <a:pt x="13" y="266"/>
                  </a:cubicBezTo>
                  <a:cubicBezTo>
                    <a:pt x="13" y="265"/>
                    <a:pt x="13" y="265"/>
                    <a:pt x="13" y="264"/>
                  </a:cubicBezTo>
                  <a:close/>
                  <a:moveTo>
                    <a:pt x="221" y="32"/>
                  </a:moveTo>
                  <a:cubicBezTo>
                    <a:pt x="220" y="31"/>
                    <a:pt x="219" y="32"/>
                    <a:pt x="218" y="31"/>
                  </a:cubicBezTo>
                  <a:cubicBezTo>
                    <a:pt x="218" y="29"/>
                    <a:pt x="217" y="28"/>
                    <a:pt x="215" y="29"/>
                  </a:cubicBezTo>
                  <a:cubicBezTo>
                    <a:pt x="214" y="30"/>
                    <a:pt x="215" y="32"/>
                    <a:pt x="216" y="33"/>
                  </a:cubicBezTo>
                  <a:cubicBezTo>
                    <a:pt x="216" y="33"/>
                    <a:pt x="216" y="33"/>
                    <a:pt x="216" y="33"/>
                  </a:cubicBezTo>
                  <a:cubicBezTo>
                    <a:pt x="217" y="34"/>
                    <a:pt x="219" y="36"/>
                    <a:pt x="220" y="37"/>
                  </a:cubicBezTo>
                  <a:cubicBezTo>
                    <a:pt x="220" y="38"/>
                    <a:pt x="220" y="38"/>
                    <a:pt x="220" y="38"/>
                  </a:cubicBezTo>
                  <a:cubicBezTo>
                    <a:pt x="221" y="39"/>
                    <a:pt x="222" y="38"/>
                    <a:pt x="222" y="38"/>
                  </a:cubicBezTo>
                  <a:cubicBezTo>
                    <a:pt x="223" y="37"/>
                    <a:pt x="224" y="37"/>
                    <a:pt x="224" y="36"/>
                  </a:cubicBezTo>
                  <a:cubicBezTo>
                    <a:pt x="224" y="33"/>
                    <a:pt x="222" y="33"/>
                    <a:pt x="221" y="32"/>
                  </a:cubicBezTo>
                  <a:close/>
                  <a:moveTo>
                    <a:pt x="363" y="221"/>
                  </a:moveTo>
                  <a:cubicBezTo>
                    <a:pt x="363" y="219"/>
                    <a:pt x="364" y="217"/>
                    <a:pt x="363" y="215"/>
                  </a:cubicBezTo>
                  <a:cubicBezTo>
                    <a:pt x="362" y="216"/>
                    <a:pt x="361" y="218"/>
                    <a:pt x="360" y="219"/>
                  </a:cubicBezTo>
                  <a:cubicBezTo>
                    <a:pt x="359" y="221"/>
                    <a:pt x="361" y="222"/>
                    <a:pt x="362" y="222"/>
                  </a:cubicBezTo>
                  <a:cubicBezTo>
                    <a:pt x="363" y="223"/>
                    <a:pt x="363" y="222"/>
                    <a:pt x="363" y="221"/>
                  </a:cubicBezTo>
                  <a:close/>
                  <a:moveTo>
                    <a:pt x="372" y="212"/>
                  </a:moveTo>
                  <a:cubicBezTo>
                    <a:pt x="372" y="212"/>
                    <a:pt x="372" y="212"/>
                    <a:pt x="373" y="212"/>
                  </a:cubicBezTo>
                  <a:cubicBezTo>
                    <a:pt x="375" y="210"/>
                    <a:pt x="376" y="209"/>
                    <a:pt x="374" y="205"/>
                  </a:cubicBezTo>
                  <a:cubicBezTo>
                    <a:pt x="372" y="207"/>
                    <a:pt x="372" y="209"/>
                    <a:pt x="371" y="211"/>
                  </a:cubicBezTo>
                  <a:cubicBezTo>
                    <a:pt x="371" y="212"/>
                    <a:pt x="371" y="212"/>
                    <a:pt x="372" y="212"/>
                  </a:cubicBezTo>
                  <a:close/>
                  <a:moveTo>
                    <a:pt x="16" y="265"/>
                  </a:moveTo>
                  <a:cubicBezTo>
                    <a:pt x="18" y="265"/>
                    <a:pt x="19" y="264"/>
                    <a:pt x="21" y="264"/>
                  </a:cubicBezTo>
                  <a:cubicBezTo>
                    <a:pt x="19" y="263"/>
                    <a:pt x="18" y="261"/>
                    <a:pt x="16" y="262"/>
                  </a:cubicBezTo>
                  <a:cubicBezTo>
                    <a:pt x="15" y="262"/>
                    <a:pt x="14" y="262"/>
                    <a:pt x="14" y="263"/>
                  </a:cubicBezTo>
                  <a:cubicBezTo>
                    <a:pt x="14" y="264"/>
                    <a:pt x="15" y="265"/>
                    <a:pt x="16" y="265"/>
                  </a:cubicBezTo>
                  <a:close/>
                  <a:moveTo>
                    <a:pt x="133" y="423"/>
                  </a:moveTo>
                  <a:cubicBezTo>
                    <a:pt x="133" y="422"/>
                    <a:pt x="134" y="422"/>
                    <a:pt x="134" y="421"/>
                  </a:cubicBezTo>
                  <a:cubicBezTo>
                    <a:pt x="133" y="420"/>
                    <a:pt x="133" y="419"/>
                    <a:pt x="132" y="418"/>
                  </a:cubicBezTo>
                  <a:cubicBezTo>
                    <a:pt x="131" y="418"/>
                    <a:pt x="130" y="419"/>
                    <a:pt x="130" y="420"/>
                  </a:cubicBezTo>
                  <a:cubicBezTo>
                    <a:pt x="129" y="422"/>
                    <a:pt x="130" y="422"/>
                    <a:pt x="131" y="423"/>
                  </a:cubicBezTo>
                  <a:cubicBezTo>
                    <a:pt x="132" y="423"/>
                    <a:pt x="132" y="423"/>
                    <a:pt x="133" y="423"/>
                  </a:cubicBezTo>
                  <a:close/>
                  <a:moveTo>
                    <a:pt x="151" y="447"/>
                  </a:moveTo>
                  <a:cubicBezTo>
                    <a:pt x="150" y="446"/>
                    <a:pt x="149" y="445"/>
                    <a:pt x="148" y="446"/>
                  </a:cubicBezTo>
                  <a:cubicBezTo>
                    <a:pt x="147" y="446"/>
                    <a:pt x="147" y="447"/>
                    <a:pt x="148" y="447"/>
                  </a:cubicBezTo>
                  <a:cubicBezTo>
                    <a:pt x="148" y="447"/>
                    <a:pt x="148" y="448"/>
                    <a:pt x="148" y="448"/>
                  </a:cubicBezTo>
                  <a:cubicBezTo>
                    <a:pt x="147" y="450"/>
                    <a:pt x="148" y="451"/>
                    <a:pt x="148" y="453"/>
                  </a:cubicBezTo>
                  <a:cubicBezTo>
                    <a:pt x="150" y="453"/>
                    <a:pt x="150" y="452"/>
                    <a:pt x="150" y="451"/>
                  </a:cubicBezTo>
                  <a:cubicBezTo>
                    <a:pt x="150" y="450"/>
                    <a:pt x="150" y="449"/>
                    <a:pt x="150" y="448"/>
                  </a:cubicBezTo>
                  <a:cubicBezTo>
                    <a:pt x="151" y="448"/>
                    <a:pt x="152" y="448"/>
                    <a:pt x="151" y="447"/>
                  </a:cubicBezTo>
                  <a:close/>
                  <a:moveTo>
                    <a:pt x="328" y="383"/>
                  </a:moveTo>
                  <a:cubicBezTo>
                    <a:pt x="330" y="383"/>
                    <a:pt x="331" y="382"/>
                    <a:pt x="333" y="383"/>
                  </a:cubicBezTo>
                  <a:cubicBezTo>
                    <a:pt x="335" y="383"/>
                    <a:pt x="337" y="383"/>
                    <a:pt x="339" y="386"/>
                  </a:cubicBezTo>
                  <a:cubicBezTo>
                    <a:pt x="339" y="387"/>
                    <a:pt x="340" y="387"/>
                    <a:pt x="341" y="386"/>
                  </a:cubicBezTo>
                  <a:cubicBezTo>
                    <a:pt x="342" y="386"/>
                    <a:pt x="343" y="387"/>
                    <a:pt x="344" y="387"/>
                  </a:cubicBezTo>
                  <a:cubicBezTo>
                    <a:pt x="344" y="386"/>
                    <a:pt x="343" y="385"/>
                    <a:pt x="344" y="383"/>
                  </a:cubicBezTo>
                  <a:cubicBezTo>
                    <a:pt x="344" y="383"/>
                    <a:pt x="344" y="382"/>
                    <a:pt x="344" y="382"/>
                  </a:cubicBezTo>
                  <a:cubicBezTo>
                    <a:pt x="342" y="382"/>
                    <a:pt x="342" y="381"/>
                    <a:pt x="340" y="380"/>
                  </a:cubicBezTo>
                  <a:cubicBezTo>
                    <a:pt x="337" y="379"/>
                    <a:pt x="334" y="380"/>
                    <a:pt x="331" y="380"/>
                  </a:cubicBezTo>
                  <a:cubicBezTo>
                    <a:pt x="330" y="380"/>
                    <a:pt x="329" y="380"/>
                    <a:pt x="328" y="380"/>
                  </a:cubicBezTo>
                  <a:cubicBezTo>
                    <a:pt x="328" y="381"/>
                    <a:pt x="327" y="381"/>
                    <a:pt x="327" y="382"/>
                  </a:cubicBezTo>
                  <a:cubicBezTo>
                    <a:pt x="327" y="382"/>
                    <a:pt x="328" y="382"/>
                    <a:pt x="328" y="383"/>
                  </a:cubicBezTo>
                  <a:close/>
                  <a:moveTo>
                    <a:pt x="365" y="237"/>
                  </a:moveTo>
                  <a:cubicBezTo>
                    <a:pt x="364" y="236"/>
                    <a:pt x="364" y="235"/>
                    <a:pt x="363" y="234"/>
                  </a:cubicBezTo>
                  <a:cubicBezTo>
                    <a:pt x="362" y="235"/>
                    <a:pt x="363" y="236"/>
                    <a:pt x="363" y="238"/>
                  </a:cubicBezTo>
                  <a:cubicBezTo>
                    <a:pt x="363" y="238"/>
                    <a:pt x="363" y="239"/>
                    <a:pt x="364" y="239"/>
                  </a:cubicBezTo>
                  <a:cubicBezTo>
                    <a:pt x="365" y="239"/>
                    <a:pt x="365" y="238"/>
                    <a:pt x="365" y="237"/>
                  </a:cubicBezTo>
                  <a:close/>
                  <a:moveTo>
                    <a:pt x="133" y="458"/>
                  </a:moveTo>
                  <a:cubicBezTo>
                    <a:pt x="135" y="457"/>
                    <a:pt x="137" y="457"/>
                    <a:pt x="138" y="455"/>
                  </a:cubicBezTo>
                  <a:cubicBezTo>
                    <a:pt x="140" y="455"/>
                    <a:pt x="142" y="455"/>
                    <a:pt x="142" y="453"/>
                  </a:cubicBezTo>
                  <a:cubicBezTo>
                    <a:pt x="145" y="451"/>
                    <a:pt x="143" y="450"/>
                    <a:pt x="143" y="448"/>
                  </a:cubicBezTo>
                  <a:cubicBezTo>
                    <a:pt x="142" y="447"/>
                    <a:pt x="140" y="447"/>
                    <a:pt x="139" y="446"/>
                  </a:cubicBezTo>
                  <a:cubicBezTo>
                    <a:pt x="137" y="445"/>
                    <a:pt x="137" y="443"/>
                    <a:pt x="135" y="441"/>
                  </a:cubicBezTo>
                  <a:cubicBezTo>
                    <a:pt x="134" y="440"/>
                    <a:pt x="133" y="439"/>
                    <a:pt x="131" y="439"/>
                  </a:cubicBezTo>
                  <a:cubicBezTo>
                    <a:pt x="131" y="439"/>
                    <a:pt x="131" y="439"/>
                    <a:pt x="130" y="439"/>
                  </a:cubicBezTo>
                  <a:cubicBezTo>
                    <a:pt x="130" y="439"/>
                    <a:pt x="130" y="438"/>
                    <a:pt x="129" y="438"/>
                  </a:cubicBezTo>
                  <a:cubicBezTo>
                    <a:pt x="129" y="438"/>
                    <a:pt x="129" y="438"/>
                    <a:pt x="128" y="438"/>
                  </a:cubicBezTo>
                  <a:cubicBezTo>
                    <a:pt x="127" y="438"/>
                    <a:pt x="126" y="438"/>
                    <a:pt x="125" y="439"/>
                  </a:cubicBezTo>
                  <a:cubicBezTo>
                    <a:pt x="123" y="440"/>
                    <a:pt x="124" y="443"/>
                    <a:pt x="126" y="444"/>
                  </a:cubicBezTo>
                  <a:cubicBezTo>
                    <a:pt x="126" y="445"/>
                    <a:pt x="127" y="446"/>
                    <a:pt x="126" y="445"/>
                  </a:cubicBezTo>
                  <a:cubicBezTo>
                    <a:pt x="124" y="445"/>
                    <a:pt x="124" y="446"/>
                    <a:pt x="124" y="447"/>
                  </a:cubicBezTo>
                  <a:cubicBezTo>
                    <a:pt x="123" y="448"/>
                    <a:pt x="124" y="448"/>
                    <a:pt x="125" y="448"/>
                  </a:cubicBezTo>
                  <a:cubicBezTo>
                    <a:pt x="125" y="449"/>
                    <a:pt x="126" y="449"/>
                    <a:pt x="126" y="449"/>
                  </a:cubicBezTo>
                  <a:cubicBezTo>
                    <a:pt x="126" y="450"/>
                    <a:pt x="125" y="449"/>
                    <a:pt x="125" y="449"/>
                  </a:cubicBezTo>
                  <a:cubicBezTo>
                    <a:pt x="124" y="449"/>
                    <a:pt x="124" y="449"/>
                    <a:pt x="123" y="450"/>
                  </a:cubicBezTo>
                  <a:cubicBezTo>
                    <a:pt x="123" y="450"/>
                    <a:pt x="123" y="452"/>
                    <a:pt x="124" y="452"/>
                  </a:cubicBezTo>
                  <a:cubicBezTo>
                    <a:pt x="126" y="452"/>
                    <a:pt x="128" y="453"/>
                    <a:pt x="130" y="452"/>
                  </a:cubicBezTo>
                  <a:cubicBezTo>
                    <a:pt x="130" y="454"/>
                    <a:pt x="131" y="454"/>
                    <a:pt x="133" y="454"/>
                  </a:cubicBezTo>
                  <a:cubicBezTo>
                    <a:pt x="131" y="455"/>
                    <a:pt x="131" y="455"/>
                    <a:pt x="129" y="455"/>
                  </a:cubicBezTo>
                  <a:cubicBezTo>
                    <a:pt x="128" y="455"/>
                    <a:pt x="128" y="456"/>
                    <a:pt x="128" y="456"/>
                  </a:cubicBezTo>
                  <a:cubicBezTo>
                    <a:pt x="130" y="457"/>
                    <a:pt x="131" y="459"/>
                    <a:pt x="133" y="458"/>
                  </a:cubicBezTo>
                  <a:close/>
                  <a:moveTo>
                    <a:pt x="353" y="298"/>
                  </a:moveTo>
                  <a:cubicBezTo>
                    <a:pt x="355" y="298"/>
                    <a:pt x="355" y="295"/>
                    <a:pt x="356" y="294"/>
                  </a:cubicBezTo>
                  <a:cubicBezTo>
                    <a:pt x="356" y="294"/>
                    <a:pt x="356" y="294"/>
                    <a:pt x="356" y="293"/>
                  </a:cubicBezTo>
                  <a:cubicBezTo>
                    <a:pt x="355" y="293"/>
                    <a:pt x="355" y="293"/>
                    <a:pt x="355" y="294"/>
                  </a:cubicBezTo>
                  <a:cubicBezTo>
                    <a:pt x="354" y="295"/>
                    <a:pt x="352" y="296"/>
                    <a:pt x="353" y="298"/>
                  </a:cubicBezTo>
                  <a:close/>
                  <a:moveTo>
                    <a:pt x="209" y="25"/>
                  </a:moveTo>
                  <a:cubicBezTo>
                    <a:pt x="208" y="25"/>
                    <a:pt x="207" y="25"/>
                    <a:pt x="207" y="26"/>
                  </a:cubicBezTo>
                  <a:cubicBezTo>
                    <a:pt x="207" y="27"/>
                    <a:pt x="208" y="27"/>
                    <a:pt x="210" y="27"/>
                  </a:cubicBezTo>
                  <a:cubicBezTo>
                    <a:pt x="210" y="27"/>
                    <a:pt x="211" y="27"/>
                    <a:pt x="211" y="26"/>
                  </a:cubicBezTo>
                  <a:cubicBezTo>
                    <a:pt x="211" y="25"/>
                    <a:pt x="210" y="25"/>
                    <a:pt x="209" y="25"/>
                  </a:cubicBezTo>
                  <a:close/>
                  <a:moveTo>
                    <a:pt x="137" y="81"/>
                  </a:moveTo>
                  <a:cubicBezTo>
                    <a:pt x="138" y="81"/>
                    <a:pt x="139" y="81"/>
                    <a:pt x="138" y="80"/>
                  </a:cubicBezTo>
                  <a:cubicBezTo>
                    <a:pt x="138" y="79"/>
                    <a:pt x="138" y="78"/>
                    <a:pt x="137" y="77"/>
                  </a:cubicBezTo>
                  <a:cubicBezTo>
                    <a:pt x="136" y="77"/>
                    <a:pt x="136" y="78"/>
                    <a:pt x="136" y="79"/>
                  </a:cubicBezTo>
                  <a:cubicBezTo>
                    <a:pt x="136" y="80"/>
                    <a:pt x="136" y="81"/>
                    <a:pt x="137" y="81"/>
                  </a:cubicBezTo>
                  <a:close/>
                  <a:moveTo>
                    <a:pt x="178" y="60"/>
                  </a:moveTo>
                  <a:cubicBezTo>
                    <a:pt x="177" y="58"/>
                    <a:pt x="175" y="58"/>
                    <a:pt x="173" y="58"/>
                  </a:cubicBezTo>
                  <a:cubicBezTo>
                    <a:pt x="171" y="58"/>
                    <a:pt x="170" y="59"/>
                    <a:pt x="169" y="59"/>
                  </a:cubicBezTo>
                  <a:cubicBezTo>
                    <a:pt x="166" y="60"/>
                    <a:pt x="166" y="60"/>
                    <a:pt x="167" y="61"/>
                  </a:cubicBezTo>
                  <a:cubicBezTo>
                    <a:pt x="170" y="65"/>
                    <a:pt x="170" y="70"/>
                    <a:pt x="171" y="75"/>
                  </a:cubicBezTo>
                  <a:cubicBezTo>
                    <a:pt x="171" y="75"/>
                    <a:pt x="172" y="76"/>
                    <a:pt x="172" y="77"/>
                  </a:cubicBezTo>
                  <a:cubicBezTo>
                    <a:pt x="173" y="77"/>
                    <a:pt x="173" y="77"/>
                    <a:pt x="173" y="77"/>
                  </a:cubicBezTo>
                  <a:cubicBezTo>
                    <a:pt x="175" y="80"/>
                    <a:pt x="178" y="82"/>
                    <a:pt x="180" y="84"/>
                  </a:cubicBezTo>
                  <a:cubicBezTo>
                    <a:pt x="181" y="85"/>
                    <a:pt x="183" y="87"/>
                    <a:pt x="183" y="89"/>
                  </a:cubicBezTo>
                  <a:cubicBezTo>
                    <a:pt x="183" y="90"/>
                    <a:pt x="183" y="90"/>
                    <a:pt x="183" y="91"/>
                  </a:cubicBezTo>
                  <a:cubicBezTo>
                    <a:pt x="184" y="92"/>
                    <a:pt x="184" y="92"/>
                    <a:pt x="184" y="92"/>
                  </a:cubicBezTo>
                  <a:cubicBezTo>
                    <a:pt x="185" y="92"/>
                    <a:pt x="185" y="92"/>
                    <a:pt x="186" y="92"/>
                  </a:cubicBezTo>
                  <a:cubicBezTo>
                    <a:pt x="186" y="91"/>
                    <a:pt x="186" y="90"/>
                    <a:pt x="186" y="90"/>
                  </a:cubicBezTo>
                  <a:cubicBezTo>
                    <a:pt x="185" y="88"/>
                    <a:pt x="185" y="86"/>
                    <a:pt x="184" y="85"/>
                  </a:cubicBezTo>
                  <a:cubicBezTo>
                    <a:pt x="184" y="84"/>
                    <a:pt x="185" y="82"/>
                    <a:pt x="185" y="81"/>
                  </a:cubicBezTo>
                  <a:cubicBezTo>
                    <a:pt x="185" y="80"/>
                    <a:pt x="186" y="80"/>
                    <a:pt x="186" y="80"/>
                  </a:cubicBezTo>
                  <a:cubicBezTo>
                    <a:pt x="189" y="78"/>
                    <a:pt x="189" y="77"/>
                    <a:pt x="188" y="74"/>
                  </a:cubicBezTo>
                  <a:cubicBezTo>
                    <a:pt x="188" y="73"/>
                    <a:pt x="188" y="73"/>
                    <a:pt x="187" y="73"/>
                  </a:cubicBezTo>
                  <a:cubicBezTo>
                    <a:pt x="186" y="70"/>
                    <a:pt x="186" y="68"/>
                    <a:pt x="184" y="66"/>
                  </a:cubicBezTo>
                  <a:cubicBezTo>
                    <a:pt x="183" y="65"/>
                    <a:pt x="183" y="65"/>
                    <a:pt x="182" y="64"/>
                  </a:cubicBezTo>
                  <a:cubicBezTo>
                    <a:pt x="182" y="64"/>
                    <a:pt x="181" y="64"/>
                    <a:pt x="181" y="63"/>
                  </a:cubicBezTo>
                  <a:cubicBezTo>
                    <a:pt x="181" y="61"/>
                    <a:pt x="179" y="61"/>
                    <a:pt x="178" y="60"/>
                  </a:cubicBezTo>
                  <a:close/>
                  <a:moveTo>
                    <a:pt x="112" y="361"/>
                  </a:moveTo>
                  <a:cubicBezTo>
                    <a:pt x="113" y="361"/>
                    <a:pt x="113" y="361"/>
                    <a:pt x="114" y="361"/>
                  </a:cubicBezTo>
                  <a:cubicBezTo>
                    <a:pt x="115" y="361"/>
                    <a:pt x="115" y="362"/>
                    <a:pt x="116" y="361"/>
                  </a:cubicBezTo>
                  <a:cubicBezTo>
                    <a:pt x="116" y="360"/>
                    <a:pt x="115" y="360"/>
                    <a:pt x="114" y="360"/>
                  </a:cubicBezTo>
                  <a:cubicBezTo>
                    <a:pt x="114" y="360"/>
                    <a:pt x="113" y="359"/>
                    <a:pt x="113" y="359"/>
                  </a:cubicBezTo>
                  <a:cubicBezTo>
                    <a:pt x="113" y="359"/>
                    <a:pt x="112" y="358"/>
                    <a:pt x="112" y="359"/>
                  </a:cubicBezTo>
                  <a:cubicBezTo>
                    <a:pt x="111" y="360"/>
                    <a:pt x="112" y="361"/>
                    <a:pt x="112" y="361"/>
                  </a:cubicBezTo>
                  <a:close/>
                  <a:moveTo>
                    <a:pt x="366" y="289"/>
                  </a:moveTo>
                  <a:cubicBezTo>
                    <a:pt x="366" y="287"/>
                    <a:pt x="366" y="286"/>
                    <a:pt x="364" y="285"/>
                  </a:cubicBezTo>
                  <a:cubicBezTo>
                    <a:pt x="364" y="285"/>
                    <a:pt x="363" y="285"/>
                    <a:pt x="363" y="286"/>
                  </a:cubicBezTo>
                  <a:cubicBezTo>
                    <a:pt x="363" y="287"/>
                    <a:pt x="364" y="288"/>
                    <a:pt x="366" y="289"/>
                  </a:cubicBezTo>
                  <a:close/>
                  <a:moveTo>
                    <a:pt x="232" y="29"/>
                  </a:moveTo>
                  <a:cubicBezTo>
                    <a:pt x="231" y="27"/>
                    <a:pt x="231" y="27"/>
                    <a:pt x="228" y="28"/>
                  </a:cubicBezTo>
                  <a:cubicBezTo>
                    <a:pt x="228" y="31"/>
                    <a:pt x="230" y="31"/>
                    <a:pt x="232" y="29"/>
                  </a:cubicBezTo>
                  <a:close/>
                  <a:moveTo>
                    <a:pt x="352" y="291"/>
                  </a:moveTo>
                  <a:cubicBezTo>
                    <a:pt x="351" y="291"/>
                    <a:pt x="350" y="292"/>
                    <a:pt x="350" y="293"/>
                  </a:cubicBezTo>
                  <a:cubicBezTo>
                    <a:pt x="350" y="294"/>
                    <a:pt x="351" y="294"/>
                    <a:pt x="351" y="294"/>
                  </a:cubicBezTo>
                  <a:cubicBezTo>
                    <a:pt x="352" y="294"/>
                    <a:pt x="352" y="293"/>
                    <a:pt x="352" y="292"/>
                  </a:cubicBezTo>
                  <a:cubicBezTo>
                    <a:pt x="352" y="292"/>
                    <a:pt x="352" y="291"/>
                    <a:pt x="352" y="291"/>
                  </a:cubicBezTo>
                  <a:close/>
                  <a:moveTo>
                    <a:pt x="365" y="341"/>
                  </a:moveTo>
                  <a:cubicBezTo>
                    <a:pt x="364" y="341"/>
                    <a:pt x="363" y="341"/>
                    <a:pt x="363" y="342"/>
                  </a:cubicBezTo>
                  <a:cubicBezTo>
                    <a:pt x="363" y="343"/>
                    <a:pt x="364" y="343"/>
                    <a:pt x="365" y="343"/>
                  </a:cubicBezTo>
                  <a:cubicBezTo>
                    <a:pt x="365" y="343"/>
                    <a:pt x="366" y="343"/>
                    <a:pt x="366" y="342"/>
                  </a:cubicBezTo>
                  <a:cubicBezTo>
                    <a:pt x="365" y="342"/>
                    <a:pt x="366" y="341"/>
                    <a:pt x="365" y="341"/>
                  </a:cubicBezTo>
                  <a:close/>
                  <a:moveTo>
                    <a:pt x="322" y="384"/>
                  </a:moveTo>
                  <a:cubicBezTo>
                    <a:pt x="323" y="385"/>
                    <a:pt x="324" y="386"/>
                    <a:pt x="325" y="385"/>
                  </a:cubicBezTo>
                  <a:cubicBezTo>
                    <a:pt x="325" y="385"/>
                    <a:pt x="325" y="383"/>
                    <a:pt x="325" y="383"/>
                  </a:cubicBezTo>
                  <a:cubicBezTo>
                    <a:pt x="324" y="382"/>
                    <a:pt x="323" y="383"/>
                    <a:pt x="322" y="384"/>
                  </a:cubicBezTo>
                  <a:close/>
                  <a:moveTo>
                    <a:pt x="142" y="424"/>
                  </a:moveTo>
                  <a:cubicBezTo>
                    <a:pt x="141" y="425"/>
                    <a:pt x="142" y="426"/>
                    <a:pt x="143" y="427"/>
                  </a:cubicBezTo>
                  <a:cubicBezTo>
                    <a:pt x="144" y="427"/>
                    <a:pt x="144" y="427"/>
                    <a:pt x="145" y="427"/>
                  </a:cubicBezTo>
                  <a:cubicBezTo>
                    <a:pt x="145" y="426"/>
                    <a:pt x="144" y="426"/>
                    <a:pt x="144" y="425"/>
                  </a:cubicBezTo>
                  <a:cubicBezTo>
                    <a:pt x="143" y="425"/>
                    <a:pt x="143" y="424"/>
                    <a:pt x="142" y="424"/>
                  </a:cubicBezTo>
                  <a:close/>
                  <a:moveTo>
                    <a:pt x="208" y="22"/>
                  </a:moveTo>
                  <a:cubicBezTo>
                    <a:pt x="209" y="22"/>
                    <a:pt x="210" y="22"/>
                    <a:pt x="209" y="22"/>
                  </a:cubicBezTo>
                  <a:cubicBezTo>
                    <a:pt x="209" y="21"/>
                    <a:pt x="209" y="20"/>
                    <a:pt x="208" y="20"/>
                  </a:cubicBezTo>
                  <a:cubicBezTo>
                    <a:pt x="207" y="20"/>
                    <a:pt x="206" y="21"/>
                    <a:pt x="206" y="21"/>
                  </a:cubicBezTo>
                  <a:cubicBezTo>
                    <a:pt x="207" y="22"/>
                    <a:pt x="207" y="22"/>
                    <a:pt x="208" y="22"/>
                  </a:cubicBezTo>
                  <a:close/>
                  <a:moveTo>
                    <a:pt x="26" y="289"/>
                  </a:moveTo>
                  <a:cubicBezTo>
                    <a:pt x="25" y="288"/>
                    <a:pt x="25" y="288"/>
                    <a:pt x="24" y="288"/>
                  </a:cubicBezTo>
                  <a:cubicBezTo>
                    <a:pt x="23" y="288"/>
                    <a:pt x="22" y="288"/>
                    <a:pt x="22" y="289"/>
                  </a:cubicBezTo>
                  <a:cubicBezTo>
                    <a:pt x="23" y="290"/>
                    <a:pt x="24" y="290"/>
                    <a:pt x="24" y="290"/>
                  </a:cubicBezTo>
                  <a:cubicBezTo>
                    <a:pt x="25" y="290"/>
                    <a:pt x="26" y="289"/>
                    <a:pt x="26" y="289"/>
                  </a:cubicBezTo>
                  <a:close/>
                  <a:moveTo>
                    <a:pt x="161" y="68"/>
                  </a:moveTo>
                  <a:cubicBezTo>
                    <a:pt x="161" y="68"/>
                    <a:pt x="161" y="68"/>
                    <a:pt x="161" y="67"/>
                  </a:cubicBezTo>
                  <a:cubicBezTo>
                    <a:pt x="160" y="67"/>
                    <a:pt x="161" y="65"/>
                    <a:pt x="160" y="65"/>
                  </a:cubicBezTo>
                  <a:cubicBezTo>
                    <a:pt x="159" y="65"/>
                    <a:pt x="159" y="66"/>
                    <a:pt x="159" y="66"/>
                  </a:cubicBezTo>
                  <a:cubicBezTo>
                    <a:pt x="159" y="67"/>
                    <a:pt x="160" y="68"/>
                    <a:pt x="161" y="68"/>
                  </a:cubicBezTo>
                  <a:close/>
                  <a:moveTo>
                    <a:pt x="153" y="49"/>
                  </a:moveTo>
                  <a:cubicBezTo>
                    <a:pt x="153" y="49"/>
                    <a:pt x="152" y="47"/>
                    <a:pt x="151" y="48"/>
                  </a:cubicBezTo>
                  <a:cubicBezTo>
                    <a:pt x="151" y="48"/>
                    <a:pt x="150" y="49"/>
                    <a:pt x="151" y="50"/>
                  </a:cubicBezTo>
                  <a:cubicBezTo>
                    <a:pt x="152" y="51"/>
                    <a:pt x="152" y="49"/>
                    <a:pt x="153" y="49"/>
                  </a:cubicBezTo>
                  <a:close/>
                  <a:moveTo>
                    <a:pt x="350" y="289"/>
                  </a:moveTo>
                  <a:cubicBezTo>
                    <a:pt x="350" y="288"/>
                    <a:pt x="349" y="288"/>
                    <a:pt x="348" y="287"/>
                  </a:cubicBezTo>
                  <a:cubicBezTo>
                    <a:pt x="348" y="287"/>
                    <a:pt x="347" y="287"/>
                    <a:pt x="347" y="288"/>
                  </a:cubicBezTo>
                  <a:cubicBezTo>
                    <a:pt x="347" y="289"/>
                    <a:pt x="348" y="289"/>
                    <a:pt x="349" y="289"/>
                  </a:cubicBezTo>
                  <a:cubicBezTo>
                    <a:pt x="349" y="289"/>
                    <a:pt x="350" y="289"/>
                    <a:pt x="350" y="289"/>
                  </a:cubicBezTo>
                  <a:close/>
                  <a:moveTo>
                    <a:pt x="306" y="427"/>
                  </a:moveTo>
                  <a:cubicBezTo>
                    <a:pt x="306" y="427"/>
                    <a:pt x="306" y="428"/>
                    <a:pt x="306" y="428"/>
                  </a:cubicBezTo>
                  <a:cubicBezTo>
                    <a:pt x="307" y="428"/>
                    <a:pt x="308" y="427"/>
                    <a:pt x="308" y="426"/>
                  </a:cubicBezTo>
                  <a:cubicBezTo>
                    <a:pt x="307" y="426"/>
                    <a:pt x="306" y="425"/>
                    <a:pt x="306" y="427"/>
                  </a:cubicBezTo>
                  <a:close/>
                  <a:moveTo>
                    <a:pt x="368" y="225"/>
                  </a:moveTo>
                  <a:cubicBezTo>
                    <a:pt x="367" y="225"/>
                    <a:pt x="367" y="226"/>
                    <a:pt x="367" y="227"/>
                  </a:cubicBezTo>
                  <a:cubicBezTo>
                    <a:pt x="366" y="227"/>
                    <a:pt x="367" y="227"/>
                    <a:pt x="367" y="227"/>
                  </a:cubicBezTo>
                  <a:cubicBezTo>
                    <a:pt x="368" y="227"/>
                    <a:pt x="369" y="226"/>
                    <a:pt x="369" y="225"/>
                  </a:cubicBezTo>
                  <a:cubicBezTo>
                    <a:pt x="369" y="225"/>
                    <a:pt x="369" y="224"/>
                    <a:pt x="368" y="225"/>
                  </a:cubicBezTo>
                  <a:close/>
                  <a:moveTo>
                    <a:pt x="348" y="250"/>
                  </a:moveTo>
                  <a:cubicBezTo>
                    <a:pt x="350" y="249"/>
                    <a:pt x="350" y="248"/>
                    <a:pt x="350" y="246"/>
                  </a:cubicBezTo>
                  <a:cubicBezTo>
                    <a:pt x="348" y="247"/>
                    <a:pt x="348" y="249"/>
                    <a:pt x="348" y="250"/>
                  </a:cubicBezTo>
                  <a:close/>
                  <a:moveTo>
                    <a:pt x="44" y="151"/>
                  </a:moveTo>
                  <a:cubicBezTo>
                    <a:pt x="44" y="151"/>
                    <a:pt x="44" y="150"/>
                    <a:pt x="44" y="150"/>
                  </a:cubicBezTo>
                  <a:cubicBezTo>
                    <a:pt x="44" y="149"/>
                    <a:pt x="44" y="149"/>
                    <a:pt x="43" y="148"/>
                  </a:cubicBezTo>
                  <a:cubicBezTo>
                    <a:pt x="43" y="148"/>
                    <a:pt x="43" y="149"/>
                    <a:pt x="43" y="149"/>
                  </a:cubicBezTo>
                  <a:cubicBezTo>
                    <a:pt x="43" y="150"/>
                    <a:pt x="43" y="150"/>
                    <a:pt x="44" y="151"/>
                  </a:cubicBezTo>
                  <a:close/>
                  <a:moveTo>
                    <a:pt x="361" y="235"/>
                  </a:moveTo>
                  <a:cubicBezTo>
                    <a:pt x="360" y="234"/>
                    <a:pt x="360" y="235"/>
                    <a:pt x="360" y="235"/>
                  </a:cubicBezTo>
                  <a:cubicBezTo>
                    <a:pt x="360" y="237"/>
                    <a:pt x="360" y="237"/>
                    <a:pt x="361" y="237"/>
                  </a:cubicBezTo>
                  <a:cubicBezTo>
                    <a:pt x="362" y="236"/>
                    <a:pt x="362" y="235"/>
                    <a:pt x="361" y="235"/>
                  </a:cubicBezTo>
                  <a:close/>
                  <a:moveTo>
                    <a:pt x="355" y="338"/>
                  </a:moveTo>
                  <a:cubicBezTo>
                    <a:pt x="355" y="339"/>
                    <a:pt x="356" y="339"/>
                    <a:pt x="356" y="339"/>
                  </a:cubicBezTo>
                  <a:cubicBezTo>
                    <a:pt x="357" y="339"/>
                    <a:pt x="357" y="338"/>
                    <a:pt x="357" y="338"/>
                  </a:cubicBezTo>
                  <a:cubicBezTo>
                    <a:pt x="358" y="337"/>
                    <a:pt x="360" y="336"/>
                    <a:pt x="359" y="335"/>
                  </a:cubicBezTo>
                  <a:cubicBezTo>
                    <a:pt x="358" y="334"/>
                    <a:pt x="358" y="333"/>
                    <a:pt x="358" y="333"/>
                  </a:cubicBezTo>
                  <a:cubicBezTo>
                    <a:pt x="357" y="331"/>
                    <a:pt x="356" y="330"/>
                    <a:pt x="354" y="331"/>
                  </a:cubicBezTo>
                  <a:cubicBezTo>
                    <a:pt x="353" y="332"/>
                    <a:pt x="354" y="334"/>
                    <a:pt x="354" y="335"/>
                  </a:cubicBezTo>
                  <a:cubicBezTo>
                    <a:pt x="353" y="336"/>
                    <a:pt x="354" y="337"/>
                    <a:pt x="355" y="338"/>
                  </a:cubicBezTo>
                  <a:close/>
                  <a:moveTo>
                    <a:pt x="125" y="436"/>
                  </a:moveTo>
                  <a:cubicBezTo>
                    <a:pt x="124" y="435"/>
                    <a:pt x="124" y="435"/>
                    <a:pt x="123" y="435"/>
                  </a:cubicBezTo>
                  <a:cubicBezTo>
                    <a:pt x="123" y="435"/>
                    <a:pt x="122" y="435"/>
                    <a:pt x="123" y="435"/>
                  </a:cubicBezTo>
                  <a:cubicBezTo>
                    <a:pt x="123" y="436"/>
                    <a:pt x="123" y="437"/>
                    <a:pt x="124" y="437"/>
                  </a:cubicBezTo>
                  <a:cubicBezTo>
                    <a:pt x="124" y="436"/>
                    <a:pt x="125" y="436"/>
                    <a:pt x="125" y="436"/>
                  </a:cubicBezTo>
                  <a:close/>
                  <a:moveTo>
                    <a:pt x="370" y="219"/>
                  </a:moveTo>
                  <a:cubicBezTo>
                    <a:pt x="369" y="219"/>
                    <a:pt x="369" y="219"/>
                    <a:pt x="369" y="220"/>
                  </a:cubicBezTo>
                  <a:cubicBezTo>
                    <a:pt x="369" y="220"/>
                    <a:pt x="370" y="221"/>
                    <a:pt x="370" y="221"/>
                  </a:cubicBezTo>
                  <a:cubicBezTo>
                    <a:pt x="371" y="221"/>
                    <a:pt x="371" y="220"/>
                    <a:pt x="371" y="220"/>
                  </a:cubicBezTo>
                  <a:cubicBezTo>
                    <a:pt x="371" y="219"/>
                    <a:pt x="371" y="219"/>
                    <a:pt x="370" y="219"/>
                  </a:cubicBezTo>
                  <a:close/>
                  <a:moveTo>
                    <a:pt x="119" y="406"/>
                  </a:moveTo>
                  <a:cubicBezTo>
                    <a:pt x="119" y="406"/>
                    <a:pt x="119" y="405"/>
                    <a:pt x="120" y="405"/>
                  </a:cubicBezTo>
                  <a:cubicBezTo>
                    <a:pt x="120" y="404"/>
                    <a:pt x="119" y="404"/>
                    <a:pt x="119" y="404"/>
                  </a:cubicBezTo>
                  <a:cubicBezTo>
                    <a:pt x="118" y="405"/>
                    <a:pt x="118" y="405"/>
                    <a:pt x="118" y="405"/>
                  </a:cubicBezTo>
                  <a:cubicBezTo>
                    <a:pt x="118" y="406"/>
                    <a:pt x="118" y="406"/>
                    <a:pt x="119" y="406"/>
                  </a:cubicBezTo>
                  <a:close/>
                  <a:moveTo>
                    <a:pt x="114" y="364"/>
                  </a:moveTo>
                  <a:cubicBezTo>
                    <a:pt x="113" y="363"/>
                    <a:pt x="113" y="364"/>
                    <a:pt x="112" y="364"/>
                  </a:cubicBezTo>
                  <a:cubicBezTo>
                    <a:pt x="112" y="365"/>
                    <a:pt x="111" y="364"/>
                    <a:pt x="110" y="365"/>
                  </a:cubicBezTo>
                  <a:cubicBezTo>
                    <a:pt x="111" y="366"/>
                    <a:pt x="112" y="365"/>
                    <a:pt x="113" y="365"/>
                  </a:cubicBezTo>
                  <a:cubicBezTo>
                    <a:pt x="113" y="365"/>
                    <a:pt x="114" y="365"/>
                    <a:pt x="114" y="364"/>
                  </a:cubicBezTo>
                  <a:close/>
                  <a:moveTo>
                    <a:pt x="168" y="50"/>
                  </a:moveTo>
                  <a:cubicBezTo>
                    <a:pt x="168" y="50"/>
                    <a:pt x="169" y="50"/>
                    <a:pt x="169" y="50"/>
                  </a:cubicBezTo>
                  <a:cubicBezTo>
                    <a:pt x="169" y="49"/>
                    <a:pt x="169" y="49"/>
                    <a:pt x="168" y="49"/>
                  </a:cubicBezTo>
                  <a:cubicBezTo>
                    <a:pt x="168" y="48"/>
                    <a:pt x="167" y="48"/>
                    <a:pt x="166" y="48"/>
                  </a:cubicBezTo>
                  <a:cubicBezTo>
                    <a:pt x="166" y="47"/>
                    <a:pt x="164" y="46"/>
                    <a:pt x="163" y="46"/>
                  </a:cubicBezTo>
                  <a:cubicBezTo>
                    <a:pt x="162" y="47"/>
                    <a:pt x="162" y="49"/>
                    <a:pt x="163" y="50"/>
                  </a:cubicBezTo>
                  <a:cubicBezTo>
                    <a:pt x="165" y="51"/>
                    <a:pt x="166" y="49"/>
                    <a:pt x="168" y="50"/>
                  </a:cubicBezTo>
                  <a:close/>
                  <a:moveTo>
                    <a:pt x="218" y="58"/>
                  </a:moveTo>
                  <a:cubicBezTo>
                    <a:pt x="218" y="58"/>
                    <a:pt x="218" y="58"/>
                    <a:pt x="218" y="57"/>
                  </a:cubicBezTo>
                  <a:cubicBezTo>
                    <a:pt x="218" y="57"/>
                    <a:pt x="218" y="57"/>
                    <a:pt x="217" y="56"/>
                  </a:cubicBezTo>
                  <a:cubicBezTo>
                    <a:pt x="217" y="57"/>
                    <a:pt x="217" y="57"/>
                    <a:pt x="217" y="57"/>
                  </a:cubicBezTo>
                  <a:cubicBezTo>
                    <a:pt x="217" y="58"/>
                    <a:pt x="217" y="58"/>
                    <a:pt x="218" y="58"/>
                  </a:cubicBezTo>
                  <a:close/>
                  <a:moveTo>
                    <a:pt x="144" y="431"/>
                  </a:moveTo>
                  <a:cubicBezTo>
                    <a:pt x="145" y="431"/>
                    <a:pt x="146" y="431"/>
                    <a:pt x="146" y="430"/>
                  </a:cubicBezTo>
                  <a:cubicBezTo>
                    <a:pt x="145" y="430"/>
                    <a:pt x="144" y="429"/>
                    <a:pt x="144" y="429"/>
                  </a:cubicBezTo>
                  <a:cubicBezTo>
                    <a:pt x="143" y="430"/>
                    <a:pt x="143" y="430"/>
                    <a:pt x="144" y="431"/>
                  </a:cubicBezTo>
                  <a:close/>
                  <a:moveTo>
                    <a:pt x="56" y="303"/>
                  </a:moveTo>
                  <a:cubicBezTo>
                    <a:pt x="55" y="303"/>
                    <a:pt x="55" y="303"/>
                    <a:pt x="55" y="304"/>
                  </a:cubicBezTo>
                  <a:cubicBezTo>
                    <a:pt x="55" y="304"/>
                    <a:pt x="55" y="305"/>
                    <a:pt x="55" y="304"/>
                  </a:cubicBezTo>
                  <a:cubicBezTo>
                    <a:pt x="56" y="304"/>
                    <a:pt x="56" y="304"/>
                    <a:pt x="56" y="303"/>
                  </a:cubicBezTo>
                  <a:cubicBezTo>
                    <a:pt x="56" y="303"/>
                    <a:pt x="56" y="302"/>
                    <a:pt x="56" y="303"/>
                  </a:cubicBezTo>
                  <a:close/>
                  <a:moveTo>
                    <a:pt x="354" y="239"/>
                  </a:moveTo>
                  <a:cubicBezTo>
                    <a:pt x="354" y="239"/>
                    <a:pt x="353" y="240"/>
                    <a:pt x="353" y="240"/>
                  </a:cubicBezTo>
                  <a:cubicBezTo>
                    <a:pt x="353" y="241"/>
                    <a:pt x="354" y="241"/>
                    <a:pt x="354" y="241"/>
                  </a:cubicBezTo>
                  <a:cubicBezTo>
                    <a:pt x="354" y="241"/>
                    <a:pt x="355" y="240"/>
                    <a:pt x="355" y="240"/>
                  </a:cubicBezTo>
                  <a:cubicBezTo>
                    <a:pt x="355" y="240"/>
                    <a:pt x="355" y="239"/>
                    <a:pt x="354" y="239"/>
                  </a:cubicBezTo>
                  <a:close/>
                  <a:moveTo>
                    <a:pt x="136" y="522"/>
                  </a:moveTo>
                  <a:cubicBezTo>
                    <a:pt x="135" y="522"/>
                    <a:pt x="135" y="522"/>
                    <a:pt x="135" y="522"/>
                  </a:cubicBezTo>
                  <a:cubicBezTo>
                    <a:pt x="135" y="523"/>
                    <a:pt x="135" y="523"/>
                    <a:pt x="136" y="523"/>
                  </a:cubicBezTo>
                  <a:cubicBezTo>
                    <a:pt x="136" y="523"/>
                    <a:pt x="137" y="523"/>
                    <a:pt x="137" y="523"/>
                  </a:cubicBezTo>
                  <a:cubicBezTo>
                    <a:pt x="137" y="522"/>
                    <a:pt x="136" y="522"/>
                    <a:pt x="136" y="522"/>
                  </a:cubicBezTo>
                  <a:close/>
                  <a:moveTo>
                    <a:pt x="368" y="340"/>
                  </a:moveTo>
                  <a:cubicBezTo>
                    <a:pt x="367" y="339"/>
                    <a:pt x="367" y="340"/>
                    <a:pt x="367" y="340"/>
                  </a:cubicBezTo>
                  <a:cubicBezTo>
                    <a:pt x="367" y="341"/>
                    <a:pt x="367" y="341"/>
                    <a:pt x="368" y="341"/>
                  </a:cubicBezTo>
                  <a:cubicBezTo>
                    <a:pt x="368" y="341"/>
                    <a:pt x="368" y="341"/>
                    <a:pt x="368" y="341"/>
                  </a:cubicBezTo>
                  <a:cubicBezTo>
                    <a:pt x="369" y="340"/>
                    <a:pt x="368" y="340"/>
                    <a:pt x="368" y="340"/>
                  </a:cubicBezTo>
                  <a:close/>
                  <a:moveTo>
                    <a:pt x="147" y="429"/>
                  </a:moveTo>
                  <a:cubicBezTo>
                    <a:pt x="147" y="429"/>
                    <a:pt x="147" y="430"/>
                    <a:pt x="147" y="430"/>
                  </a:cubicBezTo>
                  <a:cubicBezTo>
                    <a:pt x="147" y="430"/>
                    <a:pt x="148" y="429"/>
                    <a:pt x="149" y="429"/>
                  </a:cubicBezTo>
                  <a:cubicBezTo>
                    <a:pt x="148" y="428"/>
                    <a:pt x="147" y="429"/>
                    <a:pt x="147" y="429"/>
                  </a:cubicBezTo>
                  <a:close/>
                  <a:moveTo>
                    <a:pt x="355" y="307"/>
                  </a:moveTo>
                  <a:cubicBezTo>
                    <a:pt x="356" y="307"/>
                    <a:pt x="357" y="306"/>
                    <a:pt x="357" y="305"/>
                  </a:cubicBezTo>
                  <a:cubicBezTo>
                    <a:pt x="356" y="305"/>
                    <a:pt x="355" y="306"/>
                    <a:pt x="355" y="307"/>
                  </a:cubicBezTo>
                  <a:close/>
                  <a:moveTo>
                    <a:pt x="218" y="62"/>
                  </a:moveTo>
                  <a:cubicBezTo>
                    <a:pt x="218" y="61"/>
                    <a:pt x="218" y="60"/>
                    <a:pt x="217" y="60"/>
                  </a:cubicBezTo>
                  <a:cubicBezTo>
                    <a:pt x="217" y="61"/>
                    <a:pt x="217" y="62"/>
                    <a:pt x="218" y="62"/>
                  </a:cubicBezTo>
                  <a:close/>
                  <a:moveTo>
                    <a:pt x="361" y="238"/>
                  </a:moveTo>
                  <a:cubicBezTo>
                    <a:pt x="361" y="239"/>
                    <a:pt x="362" y="238"/>
                    <a:pt x="362" y="238"/>
                  </a:cubicBezTo>
                  <a:cubicBezTo>
                    <a:pt x="362" y="237"/>
                    <a:pt x="362" y="237"/>
                    <a:pt x="361" y="237"/>
                  </a:cubicBezTo>
                  <a:cubicBezTo>
                    <a:pt x="361" y="237"/>
                    <a:pt x="360" y="238"/>
                    <a:pt x="361" y="238"/>
                  </a:cubicBezTo>
                  <a:close/>
                  <a:moveTo>
                    <a:pt x="134" y="476"/>
                  </a:moveTo>
                  <a:cubicBezTo>
                    <a:pt x="135" y="477"/>
                    <a:pt x="135" y="476"/>
                    <a:pt x="136" y="476"/>
                  </a:cubicBezTo>
                  <a:cubicBezTo>
                    <a:pt x="135" y="476"/>
                    <a:pt x="135" y="475"/>
                    <a:pt x="134" y="476"/>
                  </a:cubicBezTo>
                  <a:cubicBezTo>
                    <a:pt x="134" y="476"/>
                    <a:pt x="134" y="476"/>
                    <a:pt x="134" y="476"/>
                  </a:cubicBezTo>
                  <a:close/>
                  <a:moveTo>
                    <a:pt x="348" y="377"/>
                  </a:moveTo>
                  <a:cubicBezTo>
                    <a:pt x="348" y="377"/>
                    <a:pt x="348" y="377"/>
                    <a:pt x="348" y="377"/>
                  </a:cubicBezTo>
                  <a:cubicBezTo>
                    <a:pt x="348" y="378"/>
                    <a:pt x="348" y="378"/>
                    <a:pt x="348" y="378"/>
                  </a:cubicBezTo>
                  <a:cubicBezTo>
                    <a:pt x="349" y="378"/>
                    <a:pt x="349" y="378"/>
                    <a:pt x="349" y="378"/>
                  </a:cubicBezTo>
                  <a:cubicBezTo>
                    <a:pt x="349" y="377"/>
                    <a:pt x="349" y="377"/>
                    <a:pt x="348" y="377"/>
                  </a:cubicBezTo>
                  <a:close/>
                  <a:moveTo>
                    <a:pt x="117" y="374"/>
                  </a:moveTo>
                  <a:cubicBezTo>
                    <a:pt x="116" y="375"/>
                    <a:pt x="116" y="376"/>
                    <a:pt x="116" y="376"/>
                  </a:cubicBezTo>
                  <a:cubicBezTo>
                    <a:pt x="117" y="376"/>
                    <a:pt x="117" y="375"/>
                    <a:pt x="117" y="374"/>
                  </a:cubicBezTo>
                  <a:close/>
                  <a:moveTo>
                    <a:pt x="135" y="501"/>
                  </a:moveTo>
                  <a:cubicBezTo>
                    <a:pt x="135" y="501"/>
                    <a:pt x="134" y="501"/>
                    <a:pt x="134" y="502"/>
                  </a:cubicBezTo>
                  <a:cubicBezTo>
                    <a:pt x="134" y="502"/>
                    <a:pt x="135" y="502"/>
                    <a:pt x="135" y="501"/>
                  </a:cubicBezTo>
                  <a:close/>
                  <a:moveTo>
                    <a:pt x="113" y="366"/>
                  </a:moveTo>
                  <a:cubicBezTo>
                    <a:pt x="113" y="366"/>
                    <a:pt x="113" y="367"/>
                    <a:pt x="113" y="367"/>
                  </a:cubicBezTo>
                  <a:cubicBezTo>
                    <a:pt x="113" y="367"/>
                    <a:pt x="113" y="367"/>
                    <a:pt x="113" y="367"/>
                  </a:cubicBezTo>
                  <a:cubicBezTo>
                    <a:pt x="113" y="367"/>
                    <a:pt x="114" y="367"/>
                    <a:pt x="114" y="367"/>
                  </a:cubicBezTo>
                  <a:cubicBezTo>
                    <a:pt x="114" y="367"/>
                    <a:pt x="113" y="366"/>
                    <a:pt x="113" y="366"/>
                  </a:cubicBezTo>
                  <a:close/>
                  <a:moveTo>
                    <a:pt x="351" y="295"/>
                  </a:moveTo>
                  <a:cubicBezTo>
                    <a:pt x="351" y="295"/>
                    <a:pt x="351" y="296"/>
                    <a:pt x="352" y="296"/>
                  </a:cubicBezTo>
                  <a:cubicBezTo>
                    <a:pt x="352" y="296"/>
                    <a:pt x="352" y="296"/>
                    <a:pt x="352" y="295"/>
                  </a:cubicBezTo>
                  <a:cubicBezTo>
                    <a:pt x="352" y="295"/>
                    <a:pt x="352" y="295"/>
                    <a:pt x="351" y="295"/>
                  </a:cubicBezTo>
                  <a:cubicBezTo>
                    <a:pt x="351" y="295"/>
                    <a:pt x="351" y="295"/>
                    <a:pt x="351" y="295"/>
                  </a:cubicBezTo>
                  <a:close/>
                  <a:moveTo>
                    <a:pt x="354" y="245"/>
                  </a:moveTo>
                  <a:cubicBezTo>
                    <a:pt x="354" y="245"/>
                    <a:pt x="354" y="245"/>
                    <a:pt x="354" y="245"/>
                  </a:cubicBezTo>
                  <a:cubicBezTo>
                    <a:pt x="354" y="245"/>
                    <a:pt x="354" y="245"/>
                    <a:pt x="354" y="246"/>
                  </a:cubicBezTo>
                  <a:cubicBezTo>
                    <a:pt x="355" y="245"/>
                    <a:pt x="355" y="245"/>
                    <a:pt x="355" y="245"/>
                  </a:cubicBezTo>
                  <a:cubicBezTo>
                    <a:pt x="355" y="245"/>
                    <a:pt x="355" y="245"/>
                    <a:pt x="354" y="245"/>
                  </a:cubicBezTo>
                  <a:close/>
                  <a:moveTo>
                    <a:pt x="364" y="242"/>
                  </a:moveTo>
                  <a:cubicBezTo>
                    <a:pt x="364" y="242"/>
                    <a:pt x="364" y="243"/>
                    <a:pt x="364" y="243"/>
                  </a:cubicBezTo>
                  <a:cubicBezTo>
                    <a:pt x="363" y="243"/>
                    <a:pt x="364" y="243"/>
                    <a:pt x="364" y="243"/>
                  </a:cubicBezTo>
                  <a:cubicBezTo>
                    <a:pt x="364" y="243"/>
                    <a:pt x="364" y="243"/>
                    <a:pt x="365" y="243"/>
                  </a:cubicBezTo>
                  <a:cubicBezTo>
                    <a:pt x="365" y="243"/>
                    <a:pt x="364" y="242"/>
                    <a:pt x="364" y="242"/>
                  </a:cubicBezTo>
                  <a:close/>
                  <a:moveTo>
                    <a:pt x="359" y="282"/>
                  </a:moveTo>
                  <a:cubicBezTo>
                    <a:pt x="359" y="282"/>
                    <a:pt x="358" y="283"/>
                    <a:pt x="358" y="283"/>
                  </a:cubicBezTo>
                  <a:cubicBezTo>
                    <a:pt x="358" y="283"/>
                    <a:pt x="359" y="283"/>
                    <a:pt x="359" y="283"/>
                  </a:cubicBezTo>
                  <a:cubicBezTo>
                    <a:pt x="359" y="283"/>
                    <a:pt x="359" y="283"/>
                    <a:pt x="359" y="283"/>
                  </a:cubicBezTo>
                  <a:cubicBezTo>
                    <a:pt x="359" y="282"/>
                    <a:pt x="359" y="282"/>
                    <a:pt x="359" y="282"/>
                  </a:cubicBezTo>
                  <a:close/>
                  <a:moveTo>
                    <a:pt x="183" y="597"/>
                  </a:moveTo>
                  <a:cubicBezTo>
                    <a:pt x="183" y="597"/>
                    <a:pt x="184" y="597"/>
                    <a:pt x="184" y="598"/>
                  </a:cubicBezTo>
                  <a:cubicBezTo>
                    <a:pt x="184" y="597"/>
                    <a:pt x="184" y="597"/>
                    <a:pt x="184" y="597"/>
                  </a:cubicBezTo>
                  <a:cubicBezTo>
                    <a:pt x="184" y="597"/>
                    <a:pt x="184" y="597"/>
                    <a:pt x="184" y="596"/>
                  </a:cubicBezTo>
                  <a:cubicBezTo>
                    <a:pt x="184" y="597"/>
                    <a:pt x="184" y="597"/>
                    <a:pt x="183" y="597"/>
                  </a:cubicBezTo>
                  <a:close/>
                  <a:moveTo>
                    <a:pt x="182" y="594"/>
                  </a:moveTo>
                  <a:cubicBezTo>
                    <a:pt x="182" y="594"/>
                    <a:pt x="181" y="594"/>
                    <a:pt x="181" y="594"/>
                  </a:cubicBezTo>
                  <a:cubicBezTo>
                    <a:pt x="181" y="594"/>
                    <a:pt x="182" y="595"/>
                    <a:pt x="182" y="595"/>
                  </a:cubicBezTo>
                  <a:cubicBezTo>
                    <a:pt x="182" y="595"/>
                    <a:pt x="182" y="595"/>
                    <a:pt x="183" y="594"/>
                  </a:cubicBezTo>
                  <a:cubicBezTo>
                    <a:pt x="182" y="594"/>
                    <a:pt x="182" y="594"/>
                    <a:pt x="182" y="594"/>
                  </a:cubicBezTo>
                  <a:close/>
                  <a:moveTo>
                    <a:pt x="355" y="292"/>
                  </a:moveTo>
                  <a:cubicBezTo>
                    <a:pt x="355" y="292"/>
                    <a:pt x="355" y="291"/>
                    <a:pt x="355" y="291"/>
                  </a:cubicBezTo>
                  <a:cubicBezTo>
                    <a:pt x="354" y="292"/>
                    <a:pt x="354" y="292"/>
                    <a:pt x="354" y="292"/>
                  </a:cubicBezTo>
                  <a:cubicBezTo>
                    <a:pt x="354" y="292"/>
                    <a:pt x="354" y="292"/>
                    <a:pt x="355" y="292"/>
                  </a:cubicBezTo>
                  <a:cubicBezTo>
                    <a:pt x="355" y="292"/>
                    <a:pt x="355" y="292"/>
                    <a:pt x="355" y="292"/>
                  </a:cubicBezTo>
                  <a:close/>
                  <a:moveTo>
                    <a:pt x="358" y="261"/>
                  </a:moveTo>
                  <a:cubicBezTo>
                    <a:pt x="358" y="262"/>
                    <a:pt x="358" y="262"/>
                    <a:pt x="358" y="262"/>
                  </a:cubicBezTo>
                  <a:cubicBezTo>
                    <a:pt x="358" y="262"/>
                    <a:pt x="359" y="262"/>
                    <a:pt x="359" y="261"/>
                  </a:cubicBezTo>
                  <a:cubicBezTo>
                    <a:pt x="358" y="261"/>
                    <a:pt x="358" y="261"/>
                    <a:pt x="358" y="261"/>
                  </a:cubicBezTo>
                  <a:cubicBezTo>
                    <a:pt x="358" y="261"/>
                    <a:pt x="358" y="261"/>
                    <a:pt x="358" y="261"/>
                  </a:cubicBezTo>
                  <a:close/>
                  <a:moveTo>
                    <a:pt x="348" y="291"/>
                  </a:moveTo>
                  <a:cubicBezTo>
                    <a:pt x="348" y="292"/>
                    <a:pt x="348" y="292"/>
                    <a:pt x="348" y="292"/>
                  </a:cubicBezTo>
                  <a:cubicBezTo>
                    <a:pt x="348" y="292"/>
                    <a:pt x="349" y="292"/>
                    <a:pt x="348" y="291"/>
                  </a:cubicBezTo>
                  <a:cubicBezTo>
                    <a:pt x="348" y="291"/>
                    <a:pt x="348" y="291"/>
                    <a:pt x="348" y="291"/>
                  </a:cubicBezTo>
                  <a:cubicBezTo>
                    <a:pt x="348" y="291"/>
                    <a:pt x="347" y="291"/>
                    <a:pt x="348" y="291"/>
                  </a:cubicBezTo>
                  <a:close/>
                  <a:moveTo>
                    <a:pt x="290" y="479"/>
                  </a:moveTo>
                  <a:cubicBezTo>
                    <a:pt x="291" y="479"/>
                    <a:pt x="292" y="479"/>
                    <a:pt x="292" y="477"/>
                  </a:cubicBezTo>
                  <a:cubicBezTo>
                    <a:pt x="291" y="478"/>
                    <a:pt x="291" y="478"/>
                    <a:pt x="290" y="479"/>
                  </a:cubicBezTo>
                  <a:close/>
                </a:path>
              </a:pathLst>
            </a:custGeom>
            <a:grpFill/>
            <a:ln w="3175">
              <a:solidFill>
                <a:srgbClr val="C8C9CE"/>
              </a:solidFill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9" name="Svalbard">
              <a:extLst>
                <a:ext uri="{FF2B5EF4-FFF2-40B4-BE49-F238E27FC236}">
                  <a16:creationId xmlns:a16="http://schemas.microsoft.com/office/drawing/2014/main" id="{5BBF3C97-D5EC-9DDF-8BC5-E7140CF9615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42025" y="884238"/>
              <a:ext cx="612775" cy="585787"/>
            </a:xfrm>
            <a:custGeom>
              <a:avLst/>
              <a:gdLst>
                <a:gd name="T0" fmla="*/ 381020 w 156"/>
                <a:gd name="T1" fmla="*/ 66835 h 149"/>
                <a:gd name="T2" fmla="*/ 357452 w 156"/>
                <a:gd name="T3" fmla="*/ 74698 h 149"/>
                <a:gd name="T4" fmla="*/ 337812 w 156"/>
                <a:gd name="T5" fmla="*/ 58972 h 149"/>
                <a:gd name="T6" fmla="*/ 318172 w 156"/>
                <a:gd name="T7" fmla="*/ 114012 h 149"/>
                <a:gd name="T8" fmla="*/ 267107 w 156"/>
                <a:gd name="T9" fmla="*/ 74698 h 149"/>
                <a:gd name="T10" fmla="*/ 251395 w 156"/>
                <a:gd name="T11" fmla="*/ 62903 h 149"/>
                <a:gd name="T12" fmla="*/ 223899 w 156"/>
                <a:gd name="T13" fmla="*/ 90424 h 149"/>
                <a:gd name="T14" fmla="*/ 239611 w 156"/>
                <a:gd name="T15" fmla="*/ 161190 h 149"/>
                <a:gd name="T16" fmla="*/ 259251 w 156"/>
                <a:gd name="T17" fmla="*/ 176916 h 149"/>
                <a:gd name="T18" fmla="*/ 326028 w 156"/>
                <a:gd name="T19" fmla="*/ 220162 h 149"/>
                <a:gd name="T20" fmla="*/ 428157 w 156"/>
                <a:gd name="T21" fmla="*/ 153327 h 149"/>
                <a:gd name="T22" fmla="*/ 267107 w 156"/>
                <a:gd name="T23" fmla="*/ 306654 h 149"/>
                <a:gd name="T24" fmla="*/ 247467 w 156"/>
                <a:gd name="T25" fmla="*/ 247682 h 149"/>
                <a:gd name="T26" fmla="*/ 200330 w 156"/>
                <a:gd name="T27" fmla="*/ 192642 h 149"/>
                <a:gd name="T28" fmla="*/ 164978 w 156"/>
                <a:gd name="T29" fmla="*/ 133670 h 149"/>
                <a:gd name="T30" fmla="*/ 141410 w 156"/>
                <a:gd name="T31" fmla="*/ 184779 h 149"/>
                <a:gd name="T32" fmla="*/ 141410 w 156"/>
                <a:gd name="T33" fmla="*/ 243751 h 149"/>
                <a:gd name="T34" fmla="*/ 125697 w 156"/>
                <a:gd name="T35" fmla="*/ 192642 h 149"/>
                <a:gd name="T36" fmla="*/ 121769 w 156"/>
                <a:gd name="T37" fmla="*/ 165121 h 149"/>
                <a:gd name="T38" fmla="*/ 82489 w 156"/>
                <a:gd name="T39" fmla="*/ 196573 h 149"/>
                <a:gd name="T40" fmla="*/ 51065 w 156"/>
                <a:gd name="T41" fmla="*/ 180847 h 149"/>
                <a:gd name="T42" fmla="*/ 47137 w 156"/>
                <a:gd name="T43" fmla="*/ 141533 h 149"/>
                <a:gd name="T44" fmla="*/ 31424 w 156"/>
                <a:gd name="T45" fmla="*/ 145464 h 149"/>
                <a:gd name="T46" fmla="*/ 11784 w 156"/>
                <a:gd name="T47" fmla="*/ 200505 h 149"/>
                <a:gd name="T48" fmla="*/ 35352 w 156"/>
                <a:gd name="T49" fmla="*/ 228025 h 149"/>
                <a:gd name="T50" fmla="*/ 39280 w 156"/>
                <a:gd name="T51" fmla="*/ 267339 h 149"/>
                <a:gd name="T52" fmla="*/ 31424 w 156"/>
                <a:gd name="T53" fmla="*/ 294860 h 149"/>
                <a:gd name="T54" fmla="*/ 74633 w 156"/>
                <a:gd name="T55" fmla="*/ 326311 h 149"/>
                <a:gd name="T56" fmla="*/ 102129 w 156"/>
                <a:gd name="T57" fmla="*/ 357763 h 149"/>
                <a:gd name="T58" fmla="*/ 102129 w 156"/>
                <a:gd name="T59" fmla="*/ 302723 h 149"/>
                <a:gd name="T60" fmla="*/ 133554 w 156"/>
                <a:gd name="T61" fmla="*/ 314517 h 149"/>
                <a:gd name="T62" fmla="*/ 161050 w 156"/>
                <a:gd name="T63" fmla="*/ 342037 h 149"/>
                <a:gd name="T64" fmla="*/ 125697 w 156"/>
                <a:gd name="T65" fmla="*/ 373489 h 149"/>
                <a:gd name="T66" fmla="*/ 86417 w 156"/>
                <a:gd name="T67" fmla="*/ 428529 h 149"/>
                <a:gd name="T68" fmla="*/ 168906 w 156"/>
                <a:gd name="T69" fmla="*/ 416735 h 149"/>
                <a:gd name="T70" fmla="*/ 141410 w 156"/>
                <a:gd name="T71" fmla="*/ 459981 h 149"/>
                <a:gd name="T72" fmla="*/ 102129 w 156"/>
                <a:gd name="T73" fmla="*/ 487501 h 149"/>
                <a:gd name="T74" fmla="*/ 157122 w 156"/>
                <a:gd name="T75" fmla="*/ 515022 h 149"/>
                <a:gd name="T76" fmla="*/ 153194 w 156"/>
                <a:gd name="T77" fmla="*/ 573994 h 149"/>
                <a:gd name="T78" fmla="*/ 180690 w 156"/>
                <a:gd name="T79" fmla="*/ 515022 h 149"/>
                <a:gd name="T80" fmla="*/ 208186 w 156"/>
                <a:gd name="T81" fmla="*/ 444255 h 149"/>
                <a:gd name="T82" fmla="*/ 223899 w 156"/>
                <a:gd name="T83" fmla="*/ 393146 h 149"/>
                <a:gd name="T84" fmla="*/ 251395 w 156"/>
                <a:gd name="T85" fmla="*/ 318449 h 149"/>
                <a:gd name="T86" fmla="*/ 286747 w 156"/>
                <a:gd name="T87" fmla="*/ 377420 h 149"/>
                <a:gd name="T88" fmla="*/ 306388 w 156"/>
                <a:gd name="T89" fmla="*/ 459981 h 149"/>
                <a:gd name="T90" fmla="*/ 365308 w 156"/>
                <a:gd name="T91" fmla="*/ 436392 h 149"/>
                <a:gd name="T92" fmla="*/ 612775 w 156"/>
                <a:gd name="T93" fmla="*/ 86492 h 149"/>
                <a:gd name="T94" fmla="*/ 310316 w 156"/>
                <a:gd name="T95" fmla="*/ 338106 h 149"/>
                <a:gd name="T96" fmla="*/ 471365 w 156"/>
                <a:gd name="T97" fmla="*/ 286997 h 149"/>
                <a:gd name="T98" fmla="*/ 463509 w 156"/>
                <a:gd name="T99" fmla="*/ 86492 h 149"/>
                <a:gd name="T100" fmla="*/ 219971 w 156"/>
                <a:gd name="T101" fmla="*/ 70766 h 149"/>
                <a:gd name="T102" fmla="*/ 530286 w 156"/>
                <a:gd name="T103" fmla="*/ 263408 h 149"/>
                <a:gd name="T104" fmla="*/ 15712 w 156"/>
                <a:gd name="T105" fmla="*/ 169053 h 149"/>
                <a:gd name="T106" fmla="*/ 278891 w 156"/>
                <a:gd name="T107" fmla="*/ 3931 h 149"/>
                <a:gd name="T108" fmla="*/ 365308 w 156"/>
                <a:gd name="T109" fmla="*/ 55040 h 149"/>
                <a:gd name="T110" fmla="*/ 255323 w 156"/>
                <a:gd name="T111" fmla="*/ 224093 h 149"/>
                <a:gd name="T112" fmla="*/ 294603 w 156"/>
                <a:gd name="T113" fmla="*/ 62903 h 149"/>
                <a:gd name="T114" fmla="*/ 337812 w 156"/>
                <a:gd name="T115" fmla="*/ 487501 h 149"/>
                <a:gd name="T116" fmla="*/ 43208 w 156"/>
                <a:gd name="T117" fmla="*/ 365626 h 149"/>
                <a:gd name="T118" fmla="*/ 11784 w 156"/>
                <a:gd name="T119" fmla="*/ 290928 h 149"/>
                <a:gd name="T120" fmla="*/ 35352 w 156"/>
                <a:gd name="T121" fmla="*/ 342037 h 149"/>
                <a:gd name="T122" fmla="*/ 243539 w 156"/>
                <a:gd name="T123" fmla="*/ 200505 h 149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56" h="149">
                  <a:moveTo>
                    <a:pt x="111" y="24"/>
                  </a:moveTo>
                  <a:cubicBezTo>
                    <a:pt x="109" y="23"/>
                    <a:pt x="108" y="23"/>
                    <a:pt x="106" y="23"/>
                  </a:cubicBezTo>
                  <a:cubicBezTo>
                    <a:pt x="105" y="23"/>
                    <a:pt x="104" y="24"/>
                    <a:pt x="104" y="23"/>
                  </a:cubicBezTo>
                  <a:cubicBezTo>
                    <a:pt x="103" y="23"/>
                    <a:pt x="105" y="22"/>
                    <a:pt x="104" y="22"/>
                  </a:cubicBezTo>
                  <a:cubicBezTo>
                    <a:pt x="103" y="22"/>
                    <a:pt x="103" y="22"/>
                    <a:pt x="102" y="23"/>
                  </a:cubicBezTo>
                  <a:cubicBezTo>
                    <a:pt x="103" y="20"/>
                    <a:pt x="100" y="22"/>
                    <a:pt x="101" y="19"/>
                  </a:cubicBezTo>
                  <a:cubicBezTo>
                    <a:pt x="99" y="19"/>
                    <a:pt x="99" y="21"/>
                    <a:pt x="98" y="20"/>
                  </a:cubicBezTo>
                  <a:cubicBezTo>
                    <a:pt x="97" y="20"/>
                    <a:pt x="98" y="18"/>
                    <a:pt x="97" y="17"/>
                  </a:cubicBezTo>
                  <a:cubicBezTo>
                    <a:pt x="97" y="18"/>
                    <a:pt x="97" y="19"/>
                    <a:pt x="95" y="20"/>
                  </a:cubicBezTo>
                  <a:cubicBezTo>
                    <a:pt x="95" y="18"/>
                    <a:pt x="97" y="17"/>
                    <a:pt x="94" y="16"/>
                  </a:cubicBezTo>
                  <a:cubicBezTo>
                    <a:pt x="94" y="16"/>
                    <a:pt x="93" y="16"/>
                    <a:pt x="93" y="16"/>
                  </a:cubicBezTo>
                  <a:cubicBezTo>
                    <a:pt x="93" y="17"/>
                    <a:pt x="93" y="17"/>
                    <a:pt x="94" y="17"/>
                  </a:cubicBezTo>
                  <a:cubicBezTo>
                    <a:pt x="94" y="18"/>
                    <a:pt x="94" y="17"/>
                    <a:pt x="94" y="19"/>
                  </a:cubicBezTo>
                  <a:cubicBezTo>
                    <a:pt x="94" y="18"/>
                    <a:pt x="93" y="20"/>
                    <a:pt x="93" y="20"/>
                  </a:cubicBezTo>
                  <a:cubicBezTo>
                    <a:pt x="93" y="20"/>
                    <a:pt x="92" y="19"/>
                    <a:pt x="92" y="19"/>
                  </a:cubicBezTo>
                  <a:cubicBezTo>
                    <a:pt x="92" y="18"/>
                    <a:pt x="91" y="19"/>
                    <a:pt x="91" y="19"/>
                  </a:cubicBezTo>
                  <a:cubicBezTo>
                    <a:pt x="90" y="19"/>
                    <a:pt x="89" y="20"/>
                    <a:pt x="90" y="21"/>
                  </a:cubicBezTo>
                  <a:cubicBezTo>
                    <a:pt x="90" y="21"/>
                    <a:pt x="90" y="24"/>
                    <a:pt x="89" y="24"/>
                  </a:cubicBezTo>
                  <a:cubicBezTo>
                    <a:pt x="88" y="25"/>
                    <a:pt x="89" y="23"/>
                    <a:pt x="88" y="23"/>
                  </a:cubicBezTo>
                  <a:cubicBezTo>
                    <a:pt x="87" y="23"/>
                    <a:pt x="88" y="24"/>
                    <a:pt x="88" y="25"/>
                  </a:cubicBezTo>
                  <a:cubicBezTo>
                    <a:pt x="87" y="24"/>
                    <a:pt x="87" y="24"/>
                    <a:pt x="87" y="23"/>
                  </a:cubicBezTo>
                  <a:cubicBezTo>
                    <a:pt x="86" y="24"/>
                    <a:pt x="86" y="25"/>
                    <a:pt x="86" y="26"/>
                  </a:cubicBezTo>
                  <a:cubicBezTo>
                    <a:pt x="84" y="24"/>
                    <a:pt x="85" y="22"/>
                    <a:pt x="86" y="20"/>
                  </a:cubicBezTo>
                  <a:cubicBezTo>
                    <a:pt x="87" y="19"/>
                    <a:pt x="88" y="16"/>
                    <a:pt x="86" y="15"/>
                  </a:cubicBezTo>
                  <a:cubicBezTo>
                    <a:pt x="86" y="14"/>
                    <a:pt x="88" y="14"/>
                    <a:pt x="87" y="13"/>
                  </a:cubicBezTo>
                  <a:cubicBezTo>
                    <a:pt x="87" y="12"/>
                    <a:pt x="84" y="11"/>
                    <a:pt x="84" y="10"/>
                  </a:cubicBezTo>
                  <a:cubicBezTo>
                    <a:pt x="83" y="12"/>
                    <a:pt x="84" y="13"/>
                    <a:pt x="84" y="14"/>
                  </a:cubicBezTo>
                  <a:cubicBezTo>
                    <a:pt x="83" y="15"/>
                    <a:pt x="83" y="15"/>
                    <a:pt x="83" y="16"/>
                  </a:cubicBezTo>
                  <a:cubicBezTo>
                    <a:pt x="82" y="15"/>
                    <a:pt x="83" y="13"/>
                    <a:pt x="82" y="14"/>
                  </a:cubicBezTo>
                  <a:cubicBezTo>
                    <a:pt x="80" y="14"/>
                    <a:pt x="81" y="17"/>
                    <a:pt x="81" y="18"/>
                  </a:cubicBezTo>
                  <a:cubicBezTo>
                    <a:pt x="82" y="19"/>
                    <a:pt x="82" y="20"/>
                    <a:pt x="82" y="22"/>
                  </a:cubicBezTo>
                  <a:cubicBezTo>
                    <a:pt x="81" y="24"/>
                    <a:pt x="81" y="27"/>
                    <a:pt x="81" y="29"/>
                  </a:cubicBezTo>
                  <a:cubicBezTo>
                    <a:pt x="80" y="30"/>
                    <a:pt x="79" y="29"/>
                    <a:pt x="79" y="28"/>
                  </a:cubicBezTo>
                  <a:cubicBezTo>
                    <a:pt x="78" y="27"/>
                    <a:pt x="78" y="24"/>
                    <a:pt x="76" y="25"/>
                  </a:cubicBezTo>
                  <a:cubicBezTo>
                    <a:pt x="76" y="24"/>
                    <a:pt x="78" y="21"/>
                    <a:pt x="77" y="20"/>
                  </a:cubicBezTo>
                  <a:cubicBezTo>
                    <a:pt x="76" y="19"/>
                    <a:pt x="76" y="21"/>
                    <a:pt x="76" y="21"/>
                  </a:cubicBezTo>
                  <a:cubicBezTo>
                    <a:pt x="76" y="21"/>
                    <a:pt x="75" y="20"/>
                    <a:pt x="75" y="20"/>
                  </a:cubicBezTo>
                  <a:cubicBezTo>
                    <a:pt x="74" y="20"/>
                    <a:pt x="73" y="22"/>
                    <a:pt x="72" y="22"/>
                  </a:cubicBezTo>
                  <a:cubicBezTo>
                    <a:pt x="69" y="22"/>
                    <a:pt x="71" y="20"/>
                    <a:pt x="70" y="18"/>
                  </a:cubicBezTo>
                  <a:cubicBezTo>
                    <a:pt x="70" y="18"/>
                    <a:pt x="69" y="19"/>
                    <a:pt x="68" y="19"/>
                  </a:cubicBezTo>
                  <a:cubicBezTo>
                    <a:pt x="68" y="18"/>
                    <a:pt x="68" y="16"/>
                    <a:pt x="67" y="15"/>
                  </a:cubicBezTo>
                  <a:cubicBezTo>
                    <a:pt x="66" y="13"/>
                    <a:pt x="65" y="14"/>
                    <a:pt x="65" y="12"/>
                  </a:cubicBezTo>
                  <a:cubicBezTo>
                    <a:pt x="65" y="12"/>
                    <a:pt x="64" y="13"/>
                    <a:pt x="64" y="13"/>
                  </a:cubicBezTo>
                  <a:cubicBezTo>
                    <a:pt x="64" y="12"/>
                    <a:pt x="64" y="12"/>
                    <a:pt x="65" y="12"/>
                  </a:cubicBezTo>
                  <a:cubicBezTo>
                    <a:pt x="65" y="12"/>
                    <a:pt x="63" y="10"/>
                    <a:pt x="62" y="11"/>
                  </a:cubicBezTo>
                  <a:cubicBezTo>
                    <a:pt x="63" y="10"/>
                    <a:pt x="61" y="13"/>
                    <a:pt x="61" y="12"/>
                  </a:cubicBezTo>
                  <a:cubicBezTo>
                    <a:pt x="61" y="13"/>
                    <a:pt x="60" y="15"/>
                    <a:pt x="62" y="15"/>
                  </a:cubicBezTo>
                  <a:cubicBezTo>
                    <a:pt x="63" y="15"/>
                    <a:pt x="64" y="15"/>
                    <a:pt x="64" y="16"/>
                  </a:cubicBezTo>
                  <a:cubicBezTo>
                    <a:pt x="63" y="16"/>
                    <a:pt x="63" y="17"/>
                    <a:pt x="63" y="18"/>
                  </a:cubicBezTo>
                  <a:cubicBezTo>
                    <a:pt x="63" y="19"/>
                    <a:pt x="62" y="20"/>
                    <a:pt x="63" y="21"/>
                  </a:cubicBezTo>
                  <a:cubicBezTo>
                    <a:pt x="63" y="21"/>
                    <a:pt x="63" y="21"/>
                    <a:pt x="62" y="22"/>
                  </a:cubicBezTo>
                  <a:cubicBezTo>
                    <a:pt x="60" y="21"/>
                    <a:pt x="61" y="17"/>
                    <a:pt x="59" y="17"/>
                  </a:cubicBezTo>
                  <a:cubicBezTo>
                    <a:pt x="57" y="16"/>
                    <a:pt x="58" y="20"/>
                    <a:pt x="59" y="21"/>
                  </a:cubicBezTo>
                  <a:cubicBezTo>
                    <a:pt x="59" y="22"/>
                    <a:pt x="59" y="22"/>
                    <a:pt x="59" y="22"/>
                  </a:cubicBezTo>
                  <a:cubicBezTo>
                    <a:pt x="59" y="23"/>
                    <a:pt x="63" y="25"/>
                    <a:pt x="60" y="27"/>
                  </a:cubicBezTo>
                  <a:cubicBezTo>
                    <a:pt x="59" y="26"/>
                    <a:pt x="58" y="24"/>
                    <a:pt x="57" y="23"/>
                  </a:cubicBezTo>
                  <a:cubicBezTo>
                    <a:pt x="56" y="22"/>
                    <a:pt x="57" y="24"/>
                    <a:pt x="56" y="23"/>
                  </a:cubicBezTo>
                  <a:cubicBezTo>
                    <a:pt x="53" y="23"/>
                    <a:pt x="51" y="22"/>
                    <a:pt x="49" y="25"/>
                  </a:cubicBezTo>
                  <a:cubicBezTo>
                    <a:pt x="50" y="24"/>
                    <a:pt x="51" y="25"/>
                    <a:pt x="51" y="25"/>
                  </a:cubicBezTo>
                  <a:cubicBezTo>
                    <a:pt x="51" y="27"/>
                    <a:pt x="52" y="28"/>
                    <a:pt x="52" y="30"/>
                  </a:cubicBezTo>
                  <a:cubicBezTo>
                    <a:pt x="50" y="31"/>
                    <a:pt x="51" y="34"/>
                    <a:pt x="52" y="35"/>
                  </a:cubicBezTo>
                  <a:cubicBezTo>
                    <a:pt x="53" y="37"/>
                    <a:pt x="55" y="41"/>
                    <a:pt x="57" y="41"/>
                  </a:cubicBezTo>
                  <a:cubicBezTo>
                    <a:pt x="57" y="41"/>
                    <a:pt x="58" y="40"/>
                    <a:pt x="59" y="40"/>
                  </a:cubicBezTo>
                  <a:cubicBezTo>
                    <a:pt x="60" y="40"/>
                    <a:pt x="60" y="41"/>
                    <a:pt x="61" y="41"/>
                  </a:cubicBezTo>
                  <a:cubicBezTo>
                    <a:pt x="63" y="41"/>
                    <a:pt x="64" y="40"/>
                    <a:pt x="65" y="40"/>
                  </a:cubicBezTo>
                  <a:cubicBezTo>
                    <a:pt x="67" y="39"/>
                    <a:pt x="74" y="36"/>
                    <a:pt x="75" y="37"/>
                  </a:cubicBezTo>
                  <a:cubicBezTo>
                    <a:pt x="76" y="38"/>
                    <a:pt x="76" y="41"/>
                    <a:pt x="75" y="41"/>
                  </a:cubicBezTo>
                  <a:cubicBezTo>
                    <a:pt x="74" y="42"/>
                    <a:pt x="73" y="42"/>
                    <a:pt x="72" y="42"/>
                  </a:cubicBezTo>
                  <a:cubicBezTo>
                    <a:pt x="68" y="42"/>
                    <a:pt x="67" y="44"/>
                    <a:pt x="70" y="45"/>
                  </a:cubicBezTo>
                  <a:cubicBezTo>
                    <a:pt x="71" y="46"/>
                    <a:pt x="73" y="46"/>
                    <a:pt x="73" y="47"/>
                  </a:cubicBezTo>
                  <a:cubicBezTo>
                    <a:pt x="73" y="48"/>
                    <a:pt x="70" y="47"/>
                    <a:pt x="70" y="47"/>
                  </a:cubicBezTo>
                  <a:cubicBezTo>
                    <a:pt x="68" y="46"/>
                    <a:pt x="68" y="46"/>
                    <a:pt x="66" y="45"/>
                  </a:cubicBezTo>
                  <a:cubicBezTo>
                    <a:pt x="65" y="44"/>
                    <a:pt x="64" y="44"/>
                    <a:pt x="63" y="45"/>
                  </a:cubicBezTo>
                  <a:cubicBezTo>
                    <a:pt x="61" y="47"/>
                    <a:pt x="65" y="51"/>
                    <a:pt x="67" y="51"/>
                  </a:cubicBezTo>
                  <a:cubicBezTo>
                    <a:pt x="68" y="52"/>
                    <a:pt x="68" y="52"/>
                    <a:pt x="69" y="52"/>
                  </a:cubicBezTo>
                  <a:cubicBezTo>
                    <a:pt x="69" y="52"/>
                    <a:pt x="70" y="54"/>
                    <a:pt x="71" y="55"/>
                  </a:cubicBezTo>
                  <a:cubicBezTo>
                    <a:pt x="72" y="55"/>
                    <a:pt x="73" y="54"/>
                    <a:pt x="74" y="54"/>
                  </a:cubicBezTo>
                  <a:cubicBezTo>
                    <a:pt x="75" y="54"/>
                    <a:pt x="75" y="54"/>
                    <a:pt x="76" y="54"/>
                  </a:cubicBezTo>
                  <a:cubicBezTo>
                    <a:pt x="78" y="54"/>
                    <a:pt x="80" y="53"/>
                    <a:pt x="82" y="53"/>
                  </a:cubicBezTo>
                  <a:cubicBezTo>
                    <a:pt x="84" y="54"/>
                    <a:pt x="82" y="54"/>
                    <a:pt x="83" y="56"/>
                  </a:cubicBezTo>
                  <a:cubicBezTo>
                    <a:pt x="84" y="59"/>
                    <a:pt x="91" y="61"/>
                    <a:pt x="93" y="58"/>
                  </a:cubicBezTo>
                  <a:cubicBezTo>
                    <a:pt x="94" y="58"/>
                    <a:pt x="93" y="57"/>
                    <a:pt x="94" y="56"/>
                  </a:cubicBezTo>
                  <a:cubicBezTo>
                    <a:pt x="94" y="56"/>
                    <a:pt x="96" y="55"/>
                    <a:pt x="96" y="55"/>
                  </a:cubicBezTo>
                  <a:cubicBezTo>
                    <a:pt x="97" y="54"/>
                    <a:pt x="96" y="54"/>
                    <a:pt x="97" y="54"/>
                  </a:cubicBezTo>
                  <a:cubicBezTo>
                    <a:pt x="98" y="54"/>
                    <a:pt x="98" y="55"/>
                    <a:pt x="99" y="55"/>
                  </a:cubicBezTo>
                  <a:cubicBezTo>
                    <a:pt x="102" y="55"/>
                    <a:pt x="105" y="49"/>
                    <a:pt x="104" y="47"/>
                  </a:cubicBezTo>
                  <a:cubicBezTo>
                    <a:pt x="104" y="44"/>
                    <a:pt x="103" y="45"/>
                    <a:pt x="106" y="43"/>
                  </a:cubicBezTo>
                  <a:cubicBezTo>
                    <a:pt x="107" y="42"/>
                    <a:pt x="108" y="40"/>
                    <a:pt x="109" y="39"/>
                  </a:cubicBezTo>
                  <a:cubicBezTo>
                    <a:pt x="110" y="37"/>
                    <a:pt x="112" y="36"/>
                    <a:pt x="112" y="35"/>
                  </a:cubicBezTo>
                  <a:cubicBezTo>
                    <a:pt x="113" y="34"/>
                    <a:pt x="112" y="33"/>
                    <a:pt x="112" y="32"/>
                  </a:cubicBezTo>
                  <a:cubicBezTo>
                    <a:pt x="112" y="30"/>
                    <a:pt x="114" y="30"/>
                    <a:pt x="114" y="28"/>
                  </a:cubicBezTo>
                  <a:cubicBezTo>
                    <a:pt x="114" y="27"/>
                    <a:pt x="112" y="25"/>
                    <a:pt x="111" y="24"/>
                  </a:cubicBezTo>
                  <a:close/>
                  <a:moveTo>
                    <a:pt x="62" y="15"/>
                  </a:moveTo>
                  <a:cubicBezTo>
                    <a:pt x="62" y="14"/>
                    <a:pt x="62" y="14"/>
                    <a:pt x="63" y="14"/>
                  </a:cubicBezTo>
                  <a:cubicBezTo>
                    <a:pt x="62" y="14"/>
                    <a:pt x="62" y="14"/>
                    <a:pt x="62" y="15"/>
                  </a:cubicBezTo>
                  <a:close/>
                  <a:moveTo>
                    <a:pt x="68" y="78"/>
                  </a:moveTo>
                  <a:cubicBezTo>
                    <a:pt x="69" y="78"/>
                    <a:pt x="70" y="78"/>
                    <a:pt x="71" y="78"/>
                  </a:cubicBezTo>
                  <a:cubicBezTo>
                    <a:pt x="72" y="79"/>
                    <a:pt x="71" y="80"/>
                    <a:pt x="73" y="79"/>
                  </a:cubicBezTo>
                  <a:cubicBezTo>
                    <a:pt x="74" y="78"/>
                    <a:pt x="75" y="75"/>
                    <a:pt x="75" y="74"/>
                  </a:cubicBezTo>
                  <a:cubicBezTo>
                    <a:pt x="74" y="73"/>
                    <a:pt x="74" y="73"/>
                    <a:pt x="73" y="73"/>
                  </a:cubicBezTo>
                  <a:cubicBezTo>
                    <a:pt x="72" y="72"/>
                    <a:pt x="72" y="72"/>
                    <a:pt x="72" y="71"/>
                  </a:cubicBezTo>
                  <a:cubicBezTo>
                    <a:pt x="70" y="71"/>
                    <a:pt x="69" y="70"/>
                    <a:pt x="67" y="69"/>
                  </a:cubicBezTo>
                  <a:cubicBezTo>
                    <a:pt x="66" y="68"/>
                    <a:pt x="65" y="68"/>
                    <a:pt x="64" y="67"/>
                  </a:cubicBezTo>
                  <a:cubicBezTo>
                    <a:pt x="64" y="67"/>
                    <a:pt x="64" y="64"/>
                    <a:pt x="63" y="63"/>
                  </a:cubicBezTo>
                  <a:cubicBezTo>
                    <a:pt x="63" y="62"/>
                    <a:pt x="61" y="61"/>
                    <a:pt x="60" y="61"/>
                  </a:cubicBezTo>
                  <a:cubicBezTo>
                    <a:pt x="59" y="61"/>
                    <a:pt x="59" y="63"/>
                    <a:pt x="57" y="61"/>
                  </a:cubicBezTo>
                  <a:cubicBezTo>
                    <a:pt x="57" y="61"/>
                    <a:pt x="57" y="61"/>
                    <a:pt x="57" y="61"/>
                  </a:cubicBezTo>
                  <a:cubicBezTo>
                    <a:pt x="57" y="59"/>
                    <a:pt x="55" y="59"/>
                    <a:pt x="55" y="58"/>
                  </a:cubicBezTo>
                  <a:cubicBezTo>
                    <a:pt x="58" y="58"/>
                    <a:pt x="57" y="50"/>
                    <a:pt x="56" y="49"/>
                  </a:cubicBezTo>
                  <a:cubicBezTo>
                    <a:pt x="56" y="49"/>
                    <a:pt x="56" y="48"/>
                    <a:pt x="55" y="47"/>
                  </a:cubicBezTo>
                  <a:cubicBezTo>
                    <a:pt x="55" y="47"/>
                    <a:pt x="54" y="46"/>
                    <a:pt x="54" y="46"/>
                  </a:cubicBezTo>
                  <a:cubicBezTo>
                    <a:pt x="52" y="43"/>
                    <a:pt x="51" y="47"/>
                    <a:pt x="51" y="49"/>
                  </a:cubicBezTo>
                  <a:cubicBezTo>
                    <a:pt x="51" y="51"/>
                    <a:pt x="51" y="52"/>
                    <a:pt x="49" y="54"/>
                  </a:cubicBezTo>
                  <a:cubicBezTo>
                    <a:pt x="49" y="54"/>
                    <a:pt x="49" y="53"/>
                    <a:pt x="49" y="53"/>
                  </a:cubicBezTo>
                  <a:cubicBezTo>
                    <a:pt x="50" y="51"/>
                    <a:pt x="50" y="49"/>
                    <a:pt x="49" y="47"/>
                  </a:cubicBezTo>
                  <a:cubicBezTo>
                    <a:pt x="49" y="45"/>
                    <a:pt x="51" y="43"/>
                    <a:pt x="51" y="41"/>
                  </a:cubicBezTo>
                  <a:cubicBezTo>
                    <a:pt x="51" y="39"/>
                    <a:pt x="49" y="38"/>
                    <a:pt x="49" y="37"/>
                  </a:cubicBezTo>
                  <a:cubicBezTo>
                    <a:pt x="49" y="35"/>
                    <a:pt x="44" y="30"/>
                    <a:pt x="44" y="33"/>
                  </a:cubicBezTo>
                  <a:cubicBezTo>
                    <a:pt x="43" y="34"/>
                    <a:pt x="44" y="35"/>
                    <a:pt x="44" y="35"/>
                  </a:cubicBezTo>
                  <a:cubicBezTo>
                    <a:pt x="43" y="35"/>
                    <a:pt x="43" y="35"/>
                    <a:pt x="42" y="34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42" y="32"/>
                    <a:pt x="42" y="30"/>
                    <a:pt x="41" y="29"/>
                  </a:cubicBezTo>
                  <a:cubicBezTo>
                    <a:pt x="39" y="27"/>
                    <a:pt x="38" y="29"/>
                    <a:pt x="37" y="31"/>
                  </a:cubicBezTo>
                  <a:cubicBezTo>
                    <a:pt x="37" y="32"/>
                    <a:pt x="37" y="33"/>
                    <a:pt x="37" y="34"/>
                  </a:cubicBezTo>
                  <a:cubicBezTo>
                    <a:pt x="37" y="36"/>
                    <a:pt x="38" y="34"/>
                    <a:pt x="37" y="35"/>
                  </a:cubicBezTo>
                  <a:cubicBezTo>
                    <a:pt x="36" y="36"/>
                    <a:pt x="36" y="35"/>
                    <a:pt x="35" y="36"/>
                  </a:cubicBezTo>
                  <a:cubicBezTo>
                    <a:pt x="34" y="37"/>
                    <a:pt x="35" y="40"/>
                    <a:pt x="35" y="41"/>
                  </a:cubicBezTo>
                  <a:cubicBezTo>
                    <a:pt x="36" y="43"/>
                    <a:pt x="36" y="45"/>
                    <a:pt x="36" y="47"/>
                  </a:cubicBezTo>
                  <a:cubicBezTo>
                    <a:pt x="36" y="48"/>
                    <a:pt x="36" y="51"/>
                    <a:pt x="37" y="52"/>
                  </a:cubicBezTo>
                  <a:cubicBezTo>
                    <a:pt x="37" y="54"/>
                    <a:pt x="36" y="57"/>
                    <a:pt x="38" y="58"/>
                  </a:cubicBezTo>
                  <a:cubicBezTo>
                    <a:pt x="38" y="58"/>
                    <a:pt x="38" y="59"/>
                    <a:pt x="38" y="59"/>
                  </a:cubicBezTo>
                  <a:cubicBezTo>
                    <a:pt x="38" y="60"/>
                    <a:pt x="38" y="61"/>
                    <a:pt x="39" y="62"/>
                  </a:cubicBezTo>
                  <a:cubicBezTo>
                    <a:pt x="39" y="65"/>
                    <a:pt x="40" y="69"/>
                    <a:pt x="41" y="72"/>
                  </a:cubicBezTo>
                  <a:cubicBezTo>
                    <a:pt x="41" y="72"/>
                    <a:pt x="41" y="72"/>
                    <a:pt x="41" y="72"/>
                  </a:cubicBezTo>
                  <a:cubicBezTo>
                    <a:pt x="39" y="70"/>
                    <a:pt x="39" y="68"/>
                    <a:pt x="38" y="67"/>
                  </a:cubicBezTo>
                  <a:cubicBezTo>
                    <a:pt x="38" y="65"/>
                    <a:pt x="37" y="63"/>
                    <a:pt x="36" y="62"/>
                  </a:cubicBezTo>
                  <a:cubicBezTo>
                    <a:pt x="36" y="62"/>
                    <a:pt x="35" y="63"/>
                    <a:pt x="35" y="64"/>
                  </a:cubicBezTo>
                  <a:cubicBezTo>
                    <a:pt x="35" y="64"/>
                    <a:pt x="35" y="63"/>
                    <a:pt x="35" y="63"/>
                  </a:cubicBezTo>
                  <a:cubicBezTo>
                    <a:pt x="35" y="62"/>
                    <a:pt x="36" y="59"/>
                    <a:pt x="35" y="58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5" y="58"/>
                    <a:pt x="34" y="57"/>
                    <a:pt x="34" y="56"/>
                  </a:cubicBezTo>
                  <a:cubicBezTo>
                    <a:pt x="34" y="55"/>
                    <a:pt x="34" y="55"/>
                    <a:pt x="33" y="55"/>
                  </a:cubicBezTo>
                  <a:cubicBezTo>
                    <a:pt x="33" y="54"/>
                    <a:pt x="33" y="54"/>
                    <a:pt x="33" y="54"/>
                  </a:cubicBezTo>
                  <a:cubicBezTo>
                    <a:pt x="34" y="53"/>
                    <a:pt x="34" y="49"/>
                    <a:pt x="32" y="49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2" y="46"/>
                    <a:pt x="32" y="46"/>
                    <a:pt x="32" y="46"/>
                  </a:cubicBezTo>
                  <a:cubicBezTo>
                    <a:pt x="32" y="46"/>
                    <a:pt x="32" y="46"/>
                    <a:pt x="32" y="47"/>
                  </a:cubicBezTo>
                  <a:cubicBezTo>
                    <a:pt x="32" y="46"/>
                    <a:pt x="32" y="45"/>
                    <a:pt x="32" y="45"/>
                  </a:cubicBezTo>
                  <a:cubicBezTo>
                    <a:pt x="31" y="44"/>
                    <a:pt x="31" y="44"/>
                    <a:pt x="31" y="44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31" y="43"/>
                    <a:pt x="31" y="42"/>
                    <a:pt x="31" y="42"/>
                  </a:cubicBezTo>
                  <a:cubicBezTo>
                    <a:pt x="31" y="42"/>
                    <a:pt x="30" y="41"/>
                    <a:pt x="30" y="41"/>
                  </a:cubicBezTo>
                  <a:cubicBezTo>
                    <a:pt x="30" y="39"/>
                    <a:pt x="29" y="37"/>
                    <a:pt x="27" y="39"/>
                  </a:cubicBezTo>
                  <a:cubicBezTo>
                    <a:pt x="26" y="40"/>
                    <a:pt x="25" y="44"/>
                    <a:pt x="25" y="45"/>
                  </a:cubicBezTo>
                  <a:cubicBezTo>
                    <a:pt x="25" y="45"/>
                    <a:pt x="24" y="45"/>
                    <a:pt x="24" y="46"/>
                  </a:cubicBezTo>
                  <a:cubicBezTo>
                    <a:pt x="22" y="48"/>
                    <a:pt x="24" y="53"/>
                    <a:pt x="25" y="55"/>
                  </a:cubicBezTo>
                  <a:cubicBezTo>
                    <a:pt x="25" y="56"/>
                    <a:pt x="25" y="56"/>
                    <a:pt x="24" y="56"/>
                  </a:cubicBezTo>
                  <a:cubicBezTo>
                    <a:pt x="24" y="56"/>
                    <a:pt x="24" y="58"/>
                    <a:pt x="23" y="57"/>
                  </a:cubicBezTo>
                  <a:cubicBezTo>
                    <a:pt x="23" y="55"/>
                    <a:pt x="23" y="52"/>
                    <a:pt x="21" y="50"/>
                  </a:cubicBezTo>
                  <a:cubicBezTo>
                    <a:pt x="20" y="50"/>
                    <a:pt x="20" y="50"/>
                    <a:pt x="20" y="52"/>
                  </a:cubicBezTo>
                  <a:cubicBezTo>
                    <a:pt x="20" y="52"/>
                    <a:pt x="19" y="51"/>
                    <a:pt x="19" y="51"/>
                  </a:cubicBezTo>
                  <a:cubicBezTo>
                    <a:pt x="18" y="49"/>
                    <a:pt x="21" y="48"/>
                    <a:pt x="20" y="46"/>
                  </a:cubicBezTo>
                  <a:cubicBezTo>
                    <a:pt x="20" y="46"/>
                    <a:pt x="19" y="46"/>
                    <a:pt x="18" y="46"/>
                  </a:cubicBezTo>
                  <a:cubicBezTo>
                    <a:pt x="17" y="46"/>
                    <a:pt x="15" y="47"/>
                    <a:pt x="14" y="49"/>
                  </a:cubicBezTo>
                  <a:cubicBezTo>
                    <a:pt x="14" y="49"/>
                    <a:pt x="14" y="49"/>
                    <a:pt x="13" y="49"/>
                  </a:cubicBezTo>
                  <a:cubicBezTo>
                    <a:pt x="13" y="49"/>
                    <a:pt x="13" y="49"/>
                    <a:pt x="13" y="48"/>
                  </a:cubicBezTo>
                  <a:cubicBezTo>
                    <a:pt x="13" y="48"/>
                    <a:pt x="13" y="47"/>
                    <a:pt x="13" y="46"/>
                  </a:cubicBezTo>
                  <a:cubicBezTo>
                    <a:pt x="13" y="46"/>
                    <a:pt x="13" y="46"/>
                    <a:pt x="13" y="46"/>
                  </a:cubicBezTo>
                  <a:cubicBezTo>
                    <a:pt x="14" y="46"/>
                    <a:pt x="15" y="46"/>
                    <a:pt x="15" y="45"/>
                  </a:cubicBezTo>
                  <a:cubicBezTo>
                    <a:pt x="16" y="44"/>
                    <a:pt x="16" y="43"/>
                    <a:pt x="17" y="43"/>
                  </a:cubicBezTo>
                  <a:cubicBezTo>
                    <a:pt x="17" y="42"/>
                    <a:pt x="18" y="42"/>
                    <a:pt x="18" y="42"/>
                  </a:cubicBezTo>
                  <a:cubicBezTo>
                    <a:pt x="21" y="42"/>
                    <a:pt x="22" y="42"/>
                    <a:pt x="23" y="40"/>
                  </a:cubicBezTo>
                  <a:cubicBezTo>
                    <a:pt x="24" y="31"/>
                    <a:pt x="18" y="38"/>
                    <a:pt x="15" y="39"/>
                  </a:cubicBezTo>
                  <a:cubicBezTo>
                    <a:pt x="14" y="39"/>
                    <a:pt x="14" y="39"/>
                    <a:pt x="14" y="39"/>
                  </a:cubicBezTo>
                  <a:cubicBezTo>
                    <a:pt x="14" y="38"/>
                    <a:pt x="14" y="37"/>
                    <a:pt x="12" y="36"/>
                  </a:cubicBezTo>
                  <a:cubicBezTo>
                    <a:pt x="11" y="38"/>
                    <a:pt x="11" y="39"/>
                    <a:pt x="12" y="41"/>
                  </a:cubicBezTo>
                  <a:cubicBezTo>
                    <a:pt x="12" y="41"/>
                    <a:pt x="12" y="42"/>
                    <a:pt x="13" y="42"/>
                  </a:cubicBezTo>
                  <a:cubicBezTo>
                    <a:pt x="12" y="42"/>
                    <a:pt x="13" y="43"/>
                    <a:pt x="12" y="43"/>
                  </a:cubicBezTo>
                  <a:cubicBezTo>
                    <a:pt x="12" y="43"/>
                    <a:pt x="12" y="41"/>
                    <a:pt x="11" y="43"/>
                  </a:cubicBezTo>
                  <a:cubicBezTo>
                    <a:pt x="11" y="42"/>
                    <a:pt x="11" y="39"/>
                    <a:pt x="10" y="38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10" y="37"/>
                    <a:pt x="9" y="37"/>
                    <a:pt x="9" y="37"/>
                  </a:cubicBezTo>
                  <a:cubicBezTo>
                    <a:pt x="9" y="37"/>
                    <a:pt x="8" y="37"/>
                    <a:pt x="8" y="37"/>
                  </a:cubicBezTo>
                  <a:cubicBezTo>
                    <a:pt x="8" y="36"/>
                    <a:pt x="7" y="39"/>
                    <a:pt x="7" y="39"/>
                  </a:cubicBezTo>
                  <a:cubicBezTo>
                    <a:pt x="6" y="39"/>
                    <a:pt x="6" y="39"/>
                    <a:pt x="6" y="39"/>
                  </a:cubicBezTo>
                  <a:cubicBezTo>
                    <a:pt x="5" y="37"/>
                    <a:pt x="5" y="42"/>
                    <a:pt x="5" y="42"/>
                  </a:cubicBezTo>
                  <a:cubicBezTo>
                    <a:pt x="6" y="44"/>
                    <a:pt x="7" y="43"/>
                    <a:pt x="5" y="44"/>
                  </a:cubicBezTo>
                  <a:cubicBezTo>
                    <a:pt x="4" y="44"/>
                    <a:pt x="3" y="43"/>
                    <a:pt x="3" y="45"/>
                  </a:cubicBezTo>
                  <a:cubicBezTo>
                    <a:pt x="2" y="46"/>
                    <a:pt x="4" y="46"/>
                    <a:pt x="4" y="47"/>
                  </a:cubicBezTo>
                  <a:cubicBezTo>
                    <a:pt x="3" y="48"/>
                    <a:pt x="1" y="46"/>
                    <a:pt x="2" y="49"/>
                  </a:cubicBezTo>
                  <a:cubicBezTo>
                    <a:pt x="2" y="50"/>
                    <a:pt x="3" y="50"/>
                    <a:pt x="3" y="51"/>
                  </a:cubicBezTo>
                  <a:cubicBezTo>
                    <a:pt x="3" y="52"/>
                    <a:pt x="3" y="53"/>
                    <a:pt x="3" y="54"/>
                  </a:cubicBezTo>
                  <a:cubicBezTo>
                    <a:pt x="2" y="55"/>
                    <a:pt x="2" y="55"/>
                    <a:pt x="4" y="56"/>
                  </a:cubicBezTo>
                  <a:cubicBezTo>
                    <a:pt x="4" y="57"/>
                    <a:pt x="4" y="63"/>
                    <a:pt x="5" y="63"/>
                  </a:cubicBezTo>
                  <a:cubicBezTo>
                    <a:pt x="7" y="65"/>
                    <a:pt x="8" y="61"/>
                    <a:pt x="8" y="60"/>
                  </a:cubicBezTo>
                  <a:cubicBezTo>
                    <a:pt x="8" y="59"/>
                    <a:pt x="8" y="58"/>
                    <a:pt x="7" y="58"/>
                  </a:cubicBezTo>
                  <a:cubicBezTo>
                    <a:pt x="7" y="57"/>
                    <a:pt x="7" y="56"/>
                    <a:pt x="8" y="57"/>
                  </a:cubicBezTo>
                  <a:cubicBezTo>
                    <a:pt x="9" y="58"/>
                    <a:pt x="8" y="59"/>
                    <a:pt x="9" y="59"/>
                  </a:cubicBezTo>
                  <a:cubicBezTo>
                    <a:pt x="10" y="59"/>
                    <a:pt x="10" y="59"/>
                    <a:pt x="9" y="58"/>
                  </a:cubicBezTo>
                  <a:cubicBezTo>
                    <a:pt x="9" y="57"/>
                    <a:pt x="11" y="57"/>
                    <a:pt x="11" y="56"/>
                  </a:cubicBezTo>
                  <a:cubicBezTo>
                    <a:pt x="11" y="58"/>
                    <a:pt x="10" y="59"/>
                    <a:pt x="11" y="60"/>
                  </a:cubicBezTo>
                  <a:cubicBezTo>
                    <a:pt x="11" y="60"/>
                    <a:pt x="10" y="60"/>
                    <a:pt x="10" y="60"/>
                  </a:cubicBezTo>
                  <a:cubicBezTo>
                    <a:pt x="9" y="60"/>
                    <a:pt x="10" y="61"/>
                    <a:pt x="10" y="62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9" y="63"/>
                    <a:pt x="9" y="63"/>
                    <a:pt x="9" y="64"/>
                  </a:cubicBezTo>
                  <a:cubicBezTo>
                    <a:pt x="7" y="65"/>
                    <a:pt x="9" y="66"/>
                    <a:pt x="11" y="67"/>
                  </a:cubicBezTo>
                  <a:cubicBezTo>
                    <a:pt x="10" y="68"/>
                    <a:pt x="10" y="68"/>
                    <a:pt x="10" y="68"/>
                  </a:cubicBezTo>
                  <a:cubicBezTo>
                    <a:pt x="11" y="69"/>
                    <a:pt x="11" y="68"/>
                    <a:pt x="12" y="68"/>
                  </a:cubicBezTo>
                  <a:cubicBezTo>
                    <a:pt x="12" y="68"/>
                    <a:pt x="12" y="68"/>
                    <a:pt x="12" y="67"/>
                  </a:cubicBezTo>
                  <a:cubicBezTo>
                    <a:pt x="13" y="68"/>
                    <a:pt x="13" y="68"/>
                    <a:pt x="13" y="68"/>
                  </a:cubicBezTo>
                  <a:cubicBezTo>
                    <a:pt x="13" y="68"/>
                    <a:pt x="14" y="70"/>
                    <a:pt x="13" y="71"/>
                  </a:cubicBezTo>
                  <a:cubicBezTo>
                    <a:pt x="13" y="72"/>
                    <a:pt x="11" y="70"/>
                    <a:pt x="10" y="70"/>
                  </a:cubicBezTo>
                  <a:cubicBezTo>
                    <a:pt x="9" y="68"/>
                    <a:pt x="6" y="67"/>
                    <a:pt x="6" y="70"/>
                  </a:cubicBezTo>
                  <a:cubicBezTo>
                    <a:pt x="6" y="72"/>
                    <a:pt x="10" y="72"/>
                    <a:pt x="10" y="74"/>
                  </a:cubicBezTo>
                  <a:cubicBezTo>
                    <a:pt x="9" y="74"/>
                    <a:pt x="8" y="74"/>
                    <a:pt x="8" y="75"/>
                  </a:cubicBezTo>
                  <a:cubicBezTo>
                    <a:pt x="8" y="76"/>
                    <a:pt x="7" y="79"/>
                    <a:pt x="10" y="78"/>
                  </a:cubicBezTo>
                  <a:cubicBezTo>
                    <a:pt x="11" y="78"/>
                    <a:pt x="9" y="79"/>
                    <a:pt x="10" y="80"/>
                  </a:cubicBezTo>
                  <a:cubicBezTo>
                    <a:pt x="10" y="81"/>
                    <a:pt x="10" y="81"/>
                    <a:pt x="11" y="81"/>
                  </a:cubicBezTo>
                  <a:cubicBezTo>
                    <a:pt x="12" y="82"/>
                    <a:pt x="13" y="82"/>
                    <a:pt x="13" y="82"/>
                  </a:cubicBezTo>
                  <a:cubicBezTo>
                    <a:pt x="13" y="82"/>
                    <a:pt x="13" y="82"/>
                    <a:pt x="13" y="82"/>
                  </a:cubicBezTo>
                  <a:cubicBezTo>
                    <a:pt x="14" y="83"/>
                    <a:pt x="13" y="83"/>
                    <a:pt x="14" y="84"/>
                  </a:cubicBezTo>
                  <a:cubicBezTo>
                    <a:pt x="15" y="84"/>
                    <a:pt x="17" y="84"/>
                    <a:pt x="18" y="83"/>
                  </a:cubicBezTo>
                  <a:cubicBezTo>
                    <a:pt x="18" y="83"/>
                    <a:pt x="19" y="82"/>
                    <a:pt x="19" y="83"/>
                  </a:cubicBezTo>
                  <a:cubicBezTo>
                    <a:pt x="18" y="85"/>
                    <a:pt x="15" y="85"/>
                    <a:pt x="14" y="85"/>
                  </a:cubicBezTo>
                  <a:cubicBezTo>
                    <a:pt x="11" y="87"/>
                    <a:pt x="16" y="89"/>
                    <a:pt x="16" y="91"/>
                  </a:cubicBezTo>
                  <a:cubicBezTo>
                    <a:pt x="17" y="91"/>
                    <a:pt x="17" y="91"/>
                    <a:pt x="17" y="92"/>
                  </a:cubicBezTo>
                  <a:cubicBezTo>
                    <a:pt x="17" y="92"/>
                    <a:pt x="17" y="95"/>
                    <a:pt x="18" y="94"/>
                  </a:cubicBezTo>
                  <a:cubicBezTo>
                    <a:pt x="19" y="94"/>
                    <a:pt x="22" y="96"/>
                    <a:pt x="23" y="94"/>
                  </a:cubicBezTo>
                  <a:cubicBezTo>
                    <a:pt x="23" y="94"/>
                    <a:pt x="23" y="92"/>
                    <a:pt x="24" y="92"/>
                  </a:cubicBezTo>
                  <a:cubicBezTo>
                    <a:pt x="24" y="92"/>
                    <a:pt x="24" y="92"/>
                    <a:pt x="24" y="93"/>
                  </a:cubicBezTo>
                  <a:cubicBezTo>
                    <a:pt x="24" y="92"/>
                    <a:pt x="26" y="92"/>
                    <a:pt x="26" y="91"/>
                  </a:cubicBezTo>
                  <a:cubicBezTo>
                    <a:pt x="26" y="90"/>
                    <a:pt x="25" y="90"/>
                    <a:pt x="24" y="90"/>
                  </a:cubicBezTo>
                  <a:cubicBezTo>
                    <a:pt x="25" y="90"/>
                    <a:pt x="25" y="88"/>
                    <a:pt x="25" y="88"/>
                  </a:cubicBezTo>
                  <a:cubicBezTo>
                    <a:pt x="25" y="88"/>
                    <a:pt x="28" y="89"/>
                    <a:pt x="28" y="89"/>
                  </a:cubicBezTo>
                  <a:cubicBezTo>
                    <a:pt x="30" y="86"/>
                    <a:pt x="26" y="86"/>
                    <a:pt x="26" y="86"/>
                  </a:cubicBezTo>
                  <a:cubicBezTo>
                    <a:pt x="25" y="86"/>
                    <a:pt x="26" y="84"/>
                    <a:pt x="26" y="84"/>
                  </a:cubicBezTo>
                  <a:cubicBezTo>
                    <a:pt x="26" y="84"/>
                    <a:pt x="26" y="83"/>
                    <a:pt x="26" y="83"/>
                  </a:cubicBezTo>
                  <a:cubicBezTo>
                    <a:pt x="27" y="83"/>
                    <a:pt x="27" y="83"/>
                    <a:pt x="27" y="83"/>
                  </a:cubicBezTo>
                  <a:cubicBezTo>
                    <a:pt x="28" y="82"/>
                    <a:pt x="26" y="77"/>
                    <a:pt x="26" y="77"/>
                  </a:cubicBezTo>
                  <a:cubicBezTo>
                    <a:pt x="28" y="79"/>
                    <a:pt x="28" y="77"/>
                    <a:pt x="29" y="77"/>
                  </a:cubicBezTo>
                  <a:cubicBezTo>
                    <a:pt x="29" y="78"/>
                    <a:pt x="29" y="81"/>
                    <a:pt x="30" y="81"/>
                  </a:cubicBezTo>
                  <a:cubicBezTo>
                    <a:pt x="31" y="81"/>
                    <a:pt x="32" y="79"/>
                    <a:pt x="32" y="78"/>
                  </a:cubicBezTo>
                  <a:cubicBezTo>
                    <a:pt x="32" y="77"/>
                    <a:pt x="32" y="76"/>
                    <a:pt x="32" y="75"/>
                  </a:cubicBezTo>
                  <a:cubicBezTo>
                    <a:pt x="32" y="75"/>
                    <a:pt x="33" y="72"/>
                    <a:pt x="34" y="74"/>
                  </a:cubicBezTo>
                  <a:cubicBezTo>
                    <a:pt x="34" y="75"/>
                    <a:pt x="33" y="75"/>
                    <a:pt x="34" y="75"/>
                  </a:cubicBezTo>
                  <a:cubicBezTo>
                    <a:pt x="34" y="76"/>
                    <a:pt x="34" y="76"/>
                    <a:pt x="34" y="77"/>
                  </a:cubicBezTo>
                  <a:cubicBezTo>
                    <a:pt x="34" y="78"/>
                    <a:pt x="34" y="79"/>
                    <a:pt x="34" y="80"/>
                  </a:cubicBezTo>
                  <a:cubicBezTo>
                    <a:pt x="33" y="81"/>
                    <a:pt x="32" y="81"/>
                    <a:pt x="32" y="82"/>
                  </a:cubicBezTo>
                  <a:cubicBezTo>
                    <a:pt x="32" y="84"/>
                    <a:pt x="33" y="87"/>
                    <a:pt x="35" y="86"/>
                  </a:cubicBezTo>
                  <a:cubicBezTo>
                    <a:pt x="37" y="85"/>
                    <a:pt x="40" y="83"/>
                    <a:pt x="40" y="81"/>
                  </a:cubicBezTo>
                  <a:cubicBezTo>
                    <a:pt x="41" y="81"/>
                    <a:pt x="41" y="81"/>
                    <a:pt x="42" y="81"/>
                  </a:cubicBezTo>
                  <a:cubicBezTo>
                    <a:pt x="42" y="81"/>
                    <a:pt x="42" y="82"/>
                    <a:pt x="42" y="82"/>
                  </a:cubicBezTo>
                  <a:cubicBezTo>
                    <a:pt x="41" y="83"/>
                    <a:pt x="41" y="84"/>
                    <a:pt x="41" y="86"/>
                  </a:cubicBezTo>
                  <a:cubicBezTo>
                    <a:pt x="39" y="86"/>
                    <a:pt x="40" y="87"/>
                    <a:pt x="41" y="87"/>
                  </a:cubicBezTo>
                  <a:cubicBezTo>
                    <a:pt x="41" y="87"/>
                    <a:pt x="41" y="87"/>
                    <a:pt x="41" y="87"/>
                  </a:cubicBezTo>
                  <a:cubicBezTo>
                    <a:pt x="41" y="88"/>
                    <a:pt x="42" y="88"/>
                    <a:pt x="43" y="89"/>
                  </a:cubicBezTo>
                  <a:cubicBezTo>
                    <a:pt x="43" y="89"/>
                    <a:pt x="44" y="88"/>
                    <a:pt x="44" y="88"/>
                  </a:cubicBezTo>
                  <a:cubicBezTo>
                    <a:pt x="44" y="88"/>
                    <a:pt x="44" y="89"/>
                    <a:pt x="44" y="89"/>
                  </a:cubicBezTo>
                  <a:cubicBezTo>
                    <a:pt x="44" y="90"/>
                    <a:pt x="43" y="90"/>
                    <a:pt x="43" y="90"/>
                  </a:cubicBezTo>
                  <a:cubicBezTo>
                    <a:pt x="41" y="90"/>
                    <a:pt x="38" y="89"/>
                    <a:pt x="36" y="90"/>
                  </a:cubicBezTo>
                  <a:cubicBezTo>
                    <a:pt x="34" y="92"/>
                    <a:pt x="36" y="93"/>
                    <a:pt x="35" y="94"/>
                  </a:cubicBezTo>
                  <a:cubicBezTo>
                    <a:pt x="33" y="93"/>
                    <a:pt x="33" y="93"/>
                    <a:pt x="32" y="95"/>
                  </a:cubicBezTo>
                  <a:cubicBezTo>
                    <a:pt x="32" y="95"/>
                    <a:pt x="32" y="95"/>
                    <a:pt x="32" y="95"/>
                  </a:cubicBezTo>
                  <a:cubicBezTo>
                    <a:pt x="32" y="96"/>
                    <a:pt x="32" y="96"/>
                    <a:pt x="32" y="96"/>
                  </a:cubicBezTo>
                  <a:cubicBezTo>
                    <a:pt x="31" y="96"/>
                    <a:pt x="31" y="98"/>
                    <a:pt x="30" y="98"/>
                  </a:cubicBezTo>
                  <a:cubicBezTo>
                    <a:pt x="30" y="98"/>
                    <a:pt x="29" y="98"/>
                    <a:pt x="29" y="98"/>
                  </a:cubicBezTo>
                  <a:cubicBezTo>
                    <a:pt x="28" y="98"/>
                    <a:pt x="26" y="98"/>
                    <a:pt x="26" y="98"/>
                  </a:cubicBezTo>
                  <a:cubicBezTo>
                    <a:pt x="25" y="98"/>
                    <a:pt x="25" y="99"/>
                    <a:pt x="25" y="99"/>
                  </a:cubicBezTo>
                  <a:cubicBezTo>
                    <a:pt x="24" y="100"/>
                    <a:pt x="24" y="97"/>
                    <a:pt x="22" y="99"/>
                  </a:cubicBezTo>
                  <a:cubicBezTo>
                    <a:pt x="21" y="100"/>
                    <a:pt x="21" y="104"/>
                    <a:pt x="22" y="105"/>
                  </a:cubicBezTo>
                  <a:cubicBezTo>
                    <a:pt x="22" y="106"/>
                    <a:pt x="22" y="108"/>
                    <a:pt x="22" y="109"/>
                  </a:cubicBezTo>
                  <a:cubicBezTo>
                    <a:pt x="23" y="109"/>
                    <a:pt x="22" y="110"/>
                    <a:pt x="23" y="110"/>
                  </a:cubicBezTo>
                  <a:cubicBezTo>
                    <a:pt x="24" y="110"/>
                    <a:pt x="25" y="109"/>
                    <a:pt x="26" y="109"/>
                  </a:cubicBezTo>
                  <a:cubicBezTo>
                    <a:pt x="27" y="109"/>
                    <a:pt x="28" y="109"/>
                    <a:pt x="30" y="108"/>
                  </a:cubicBezTo>
                  <a:cubicBezTo>
                    <a:pt x="30" y="108"/>
                    <a:pt x="31" y="108"/>
                    <a:pt x="31" y="108"/>
                  </a:cubicBezTo>
                  <a:cubicBezTo>
                    <a:pt x="32" y="106"/>
                    <a:pt x="34" y="105"/>
                    <a:pt x="36" y="107"/>
                  </a:cubicBezTo>
                  <a:cubicBezTo>
                    <a:pt x="36" y="107"/>
                    <a:pt x="36" y="107"/>
                    <a:pt x="36" y="107"/>
                  </a:cubicBezTo>
                  <a:cubicBezTo>
                    <a:pt x="37" y="107"/>
                    <a:pt x="38" y="106"/>
                    <a:pt x="39" y="106"/>
                  </a:cubicBezTo>
                  <a:cubicBezTo>
                    <a:pt x="41" y="107"/>
                    <a:pt x="42" y="105"/>
                    <a:pt x="43" y="106"/>
                  </a:cubicBezTo>
                  <a:cubicBezTo>
                    <a:pt x="45" y="108"/>
                    <a:pt x="40" y="108"/>
                    <a:pt x="39" y="109"/>
                  </a:cubicBezTo>
                  <a:cubicBezTo>
                    <a:pt x="38" y="109"/>
                    <a:pt x="38" y="109"/>
                    <a:pt x="37" y="110"/>
                  </a:cubicBezTo>
                  <a:cubicBezTo>
                    <a:pt x="37" y="109"/>
                    <a:pt x="36" y="109"/>
                    <a:pt x="36" y="110"/>
                  </a:cubicBezTo>
                  <a:cubicBezTo>
                    <a:pt x="35" y="110"/>
                    <a:pt x="35" y="110"/>
                    <a:pt x="35" y="110"/>
                  </a:cubicBezTo>
                  <a:cubicBezTo>
                    <a:pt x="34" y="110"/>
                    <a:pt x="27" y="113"/>
                    <a:pt x="30" y="114"/>
                  </a:cubicBezTo>
                  <a:cubicBezTo>
                    <a:pt x="31" y="114"/>
                    <a:pt x="33" y="114"/>
                    <a:pt x="34" y="115"/>
                  </a:cubicBezTo>
                  <a:cubicBezTo>
                    <a:pt x="35" y="116"/>
                    <a:pt x="37" y="115"/>
                    <a:pt x="38" y="117"/>
                  </a:cubicBezTo>
                  <a:cubicBezTo>
                    <a:pt x="36" y="118"/>
                    <a:pt x="37" y="117"/>
                    <a:pt x="36" y="117"/>
                  </a:cubicBezTo>
                  <a:cubicBezTo>
                    <a:pt x="35" y="116"/>
                    <a:pt x="33" y="116"/>
                    <a:pt x="32" y="116"/>
                  </a:cubicBezTo>
                  <a:cubicBezTo>
                    <a:pt x="31" y="116"/>
                    <a:pt x="31" y="116"/>
                    <a:pt x="29" y="116"/>
                  </a:cubicBezTo>
                  <a:cubicBezTo>
                    <a:pt x="29" y="117"/>
                    <a:pt x="29" y="118"/>
                    <a:pt x="27" y="118"/>
                  </a:cubicBezTo>
                  <a:cubicBezTo>
                    <a:pt x="27" y="117"/>
                    <a:pt x="27" y="117"/>
                    <a:pt x="27" y="117"/>
                  </a:cubicBezTo>
                  <a:cubicBezTo>
                    <a:pt x="28" y="114"/>
                    <a:pt x="24" y="115"/>
                    <a:pt x="23" y="117"/>
                  </a:cubicBezTo>
                  <a:cubicBezTo>
                    <a:pt x="23" y="118"/>
                    <a:pt x="24" y="118"/>
                    <a:pt x="24" y="118"/>
                  </a:cubicBezTo>
                  <a:cubicBezTo>
                    <a:pt x="24" y="119"/>
                    <a:pt x="24" y="119"/>
                    <a:pt x="24" y="120"/>
                  </a:cubicBezTo>
                  <a:cubicBezTo>
                    <a:pt x="24" y="121"/>
                    <a:pt x="25" y="123"/>
                    <a:pt x="26" y="124"/>
                  </a:cubicBezTo>
                  <a:cubicBezTo>
                    <a:pt x="26" y="125"/>
                    <a:pt x="26" y="126"/>
                    <a:pt x="27" y="127"/>
                  </a:cubicBezTo>
                  <a:cubicBezTo>
                    <a:pt x="27" y="127"/>
                    <a:pt x="27" y="127"/>
                    <a:pt x="28" y="127"/>
                  </a:cubicBezTo>
                  <a:cubicBezTo>
                    <a:pt x="29" y="128"/>
                    <a:pt x="30" y="128"/>
                    <a:pt x="31" y="129"/>
                  </a:cubicBezTo>
                  <a:cubicBezTo>
                    <a:pt x="32" y="130"/>
                    <a:pt x="31" y="131"/>
                    <a:pt x="32" y="132"/>
                  </a:cubicBezTo>
                  <a:cubicBezTo>
                    <a:pt x="33" y="133"/>
                    <a:pt x="36" y="133"/>
                    <a:pt x="37" y="132"/>
                  </a:cubicBezTo>
                  <a:cubicBezTo>
                    <a:pt x="37" y="132"/>
                    <a:pt x="37" y="131"/>
                    <a:pt x="37" y="131"/>
                  </a:cubicBezTo>
                  <a:cubicBezTo>
                    <a:pt x="38" y="130"/>
                    <a:pt x="38" y="132"/>
                    <a:pt x="39" y="132"/>
                  </a:cubicBezTo>
                  <a:cubicBezTo>
                    <a:pt x="41" y="132"/>
                    <a:pt x="39" y="131"/>
                    <a:pt x="40" y="131"/>
                  </a:cubicBezTo>
                  <a:cubicBezTo>
                    <a:pt x="42" y="130"/>
                    <a:pt x="42" y="132"/>
                    <a:pt x="42" y="133"/>
                  </a:cubicBezTo>
                  <a:cubicBezTo>
                    <a:pt x="41" y="134"/>
                    <a:pt x="39" y="133"/>
                    <a:pt x="40" y="136"/>
                  </a:cubicBezTo>
                  <a:cubicBezTo>
                    <a:pt x="39" y="135"/>
                    <a:pt x="39" y="135"/>
                    <a:pt x="39" y="135"/>
                  </a:cubicBezTo>
                  <a:cubicBezTo>
                    <a:pt x="39" y="135"/>
                    <a:pt x="39" y="134"/>
                    <a:pt x="38" y="134"/>
                  </a:cubicBezTo>
                  <a:cubicBezTo>
                    <a:pt x="37" y="134"/>
                    <a:pt x="35" y="135"/>
                    <a:pt x="34" y="136"/>
                  </a:cubicBezTo>
                  <a:cubicBezTo>
                    <a:pt x="35" y="137"/>
                    <a:pt x="37" y="142"/>
                    <a:pt x="39" y="141"/>
                  </a:cubicBezTo>
                  <a:cubicBezTo>
                    <a:pt x="40" y="142"/>
                    <a:pt x="40" y="141"/>
                    <a:pt x="40" y="142"/>
                  </a:cubicBezTo>
                  <a:cubicBezTo>
                    <a:pt x="40" y="143"/>
                    <a:pt x="39" y="146"/>
                    <a:pt x="39" y="146"/>
                  </a:cubicBezTo>
                  <a:cubicBezTo>
                    <a:pt x="40" y="146"/>
                    <a:pt x="40" y="145"/>
                    <a:pt x="40" y="145"/>
                  </a:cubicBezTo>
                  <a:cubicBezTo>
                    <a:pt x="41" y="145"/>
                    <a:pt x="41" y="146"/>
                    <a:pt x="42" y="146"/>
                  </a:cubicBezTo>
                  <a:cubicBezTo>
                    <a:pt x="43" y="145"/>
                    <a:pt x="45" y="145"/>
                    <a:pt x="45" y="143"/>
                  </a:cubicBezTo>
                  <a:cubicBezTo>
                    <a:pt x="45" y="142"/>
                    <a:pt x="46" y="142"/>
                    <a:pt x="45" y="141"/>
                  </a:cubicBezTo>
                  <a:cubicBezTo>
                    <a:pt x="45" y="140"/>
                    <a:pt x="45" y="140"/>
                    <a:pt x="44" y="140"/>
                  </a:cubicBezTo>
                  <a:cubicBezTo>
                    <a:pt x="44" y="140"/>
                    <a:pt x="44" y="139"/>
                    <a:pt x="44" y="139"/>
                  </a:cubicBezTo>
                  <a:cubicBezTo>
                    <a:pt x="45" y="137"/>
                    <a:pt x="47" y="134"/>
                    <a:pt x="45" y="132"/>
                  </a:cubicBezTo>
                  <a:cubicBezTo>
                    <a:pt x="45" y="131"/>
                    <a:pt x="46" y="131"/>
                    <a:pt x="46" y="131"/>
                  </a:cubicBezTo>
                  <a:cubicBezTo>
                    <a:pt x="47" y="131"/>
                    <a:pt x="47" y="129"/>
                    <a:pt x="47" y="128"/>
                  </a:cubicBezTo>
                  <a:cubicBezTo>
                    <a:pt x="47" y="128"/>
                    <a:pt x="48" y="124"/>
                    <a:pt x="47" y="124"/>
                  </a:cubicBezTo>
                  <a:cubicBezTo>
                    <a:pt x="47" y="124"/>
                    <a:pt x="47" y="124"/>
                    <a:pt x="47" y="123"/>
                  </a:cubicBezTo>
                  <a:cubicBezTo>
                    <a:pt x="48" y="123"/>
                    <a:pt x="48" y="121"/>
                    <a:pt x="47" y="121"/>
                  </a:cubicBezTo>
                  <a:cubicBezTo>
                    <a:pt x="46" y="121"/>
                    <a:pt x="48" y="120"/>
                    <a:pt x="48" y="119"/>
                  </a:cubicBezTo>
                  <a:cubicBezTo>
                    <a:pt x="49" y="118"/>
                    <a:pt x="48" y="116"/>
                    <a:pt x="48" y="116"/>
                  </a:cubicBezTo>
                  <a:cubicBezTo>
                    <a:pt x="49" y="113"/>
                    <a:pt x="51" y="119"/>
                    <a:pt x="53" y="117"/>
                  </a:cubicBezTo>
                  <a:cubicBezTo>
                    <a:pt x="53" y="116"/>
                    <a:pt x="53" y="114"/>
                    <a:pt x="53" y="113"/>
                  </a:cubicBezTo>
                  <a:cubicBezTo>
                    <a:pt x="53" y="112"/>
                    <a:pt x="53" y="111"/>
                    <a:pt x="53" y="111"/>
                  </a:cubicBezTo>
                  <a:cubicBezTo>
                    <a:pt x="54" y="111"/>
                    <a:pt x="55" y="107"/>
                    <a:pt x="53" y="107"/>
                  </a:cubicBezTo>
                  <a:cubicBezTo>
                    <a:pt x="53" y="107"/>
                    <a:pt x="53" y="106"/>
                    <a:pt x="53" y="106"/>
                  </a:cubicBezTo>
                  <a:cubicBezTo>
                    <a:pt x="53" y="106"/>
                    <a:pt x="53" y="106"/>
                    <a:pt x="53" y="106"/>
                  </a:cubicBezTo>
                  <a:cubicBezTo>
                    <a:pt x="53" y="105"/>
                    <a:pt x="52" y="106"/>
                    <a:pt x="52" y="104"/>
                  </a:cubicBezTo>
                  <a:cubicBezTo>
                    <a:pt x="52" y="104"/>
                    <a:pt x="54" y="104"/>
                    <a:pt x="54" y="103"/>
                  </a:cubicBezTo>
                  <a:cubicBezTo>
                    <a:pt x="54" y="103"/>
                    <a:pt x="53" y="102"/>
                    <a:pt x="54" y="101"/>
                  </a:cubicBezTo>
                  <a:cubicBezTo>
                    <a:pt x="55" y="99"/>
                    <a:pt x="56" y="101"/>
                    <a:pt x="57" y="100"/>
                  </a:cubicBezTo>
                  <a:cubicBezTo>
                    <a:pt x="59" y="99"/>
                    <a:pt x="58" y="96"/>
                    <a:pt x="56" y="95"/>
                  </a:cubicBezTo>
                  <a:cubicBezTo>
                    <a:pt x="56" y="95"/>
                    <a:pt x="57" y="95"/>
                    <a:pt x="57" y="95"/>
                  </a:cubicBezTo>
                  <a:cubicBezTo>
                    <a:pt x="58" y="95"/>
                    <a:pt x="59" y="94"/>
                    <a:pt x="58" y="93"/>
                  </a:cubicBezTo>
                  <a:cubicBezTo>
                    <a:pt x="58" y="93"/>
                    <a:pt x="56" y="91"/>
                    <a:pt x="57" y="91"/>
                  </a:cubicBezTo>
                  <a:cubicBezTo>
                    <a:pt x="57" y="90"/>
                    <a:pt x="58" y="91"/>
                    <a:pt x="58" y="91"/>
                  </a:cubicBezTo>
                  <a:cubicBezTo>
                    <a:pt x="59" y="89"/>
                    <a:pt x="57" y="88"/>
                    <a:pt x="58" y="87"/>
                  </a:cubicBezTo>
                  <a:cubicBezTo>
                    <a:pt x="59" y="84"/>
                    <a:pt x="63" y="86"/>
                    <a:pt x="62" y="82"/>
                  </a:cubicBezTo>
                  <a:cubicBezTo>
                    <a:pt x="62" y="81"/>
                    <a:pt x="63" y="81"/>
                    <a:pt x="64" y="81"/>
                  </a:cubicBezTo>
                  <a:cubicBezTo>
                    <a:pt x="65" y="81"/>
                    <a:pt x="67" y="79"/>
                    <a:pt x="68" y="78"/>
                  </a:cubicBezTo>
                  <a:close/>
                  <a:moveTo>
                    <a:pt x="94" y="107"/>
                  </a:moveTo>
                  <a:cubicBezTo>
                    <a:pt x="94" y="106"/>
                    <a:pt x="92" y="106"/>
                    <a:pt x="91" y="106"/>
                  </a:cubicBezTo>
                  <a:cubicBezTo>
                    <a:pt x="90" y="106"/>
                    <a:pt x="90" y="107"/>
                    <a:pt x="89" y="105"/>
                  </a:cubicBezTo>
                  <a:cubicBezTo>
                    <a:pt x="88" y="103"/>
                    <a:pt x="87" y="102"/>
                    <a:pt x="86" y="100"/>
                  </a:cubicBezTo>
                  <a:cubicBezTo>
                    <a:pt x="86" y="99"/>
                    <a:pt x="87" y="97"/>
                    <a:pt x="86" y="96"/>
                  </a:cubicBezTo>
                  <a:cubicBezTo>
                    <a:pt x="86" y="93"/>
                    <a:pt x="83" y="93"/>
                    <a:pt x="81" y="94"/>
                  </a:cubicBezTo>
                  <a:cubicBezTo>
                    <a:pt x="79" y="96"/>
                    <a:pt x="76" y="95"/>
                    <a:pt x="73" y="96"/>
                  </a:cubicBezTo>
                  <a:cubicBezTo>
                    <a:pt x="70" y="97"/>
                    <a:pt x="70" y="99"/>
                    <a:pt x="73" y="102"/>
                  </a:cubicBezTo>
                  <a:cubicBezTo>
                    <a:pt x="75" y="104"/>
                    <a:pt x="75" y="104"/>
                    <a:pt x="74" y="108"/>
                  </a:cubicBezTo>
                  <a:cubicBezTo>
                    <a:pt x="73" y="109"/>
                    <a:pt x="73" y="110"/>
                    <a:pt x="73" y="112"/>
                  </a:cubicBezTo>
                  <a:cubicBezTo>
                    <a:pt x="73" y="113"/>
                    <a:pt x="73" y="113"/>
                    <a:pt x="73" y="114"/>
                  </a:cubicBezTo>
                  <a:cubicBezTo>
                    <a:pt x="72" y="114"/>
                    <a:pt x="71" y="114"/>
                    <a:pt x="71" y="115"/>
                  </a:cubicBezTo>
                  <a:cubicBezTo>
                    <a:pt x="71" y="115"/>
                    <a:pt x="70" y="118"/>
                    <a:pt x="71" y="119"/>
                  </a:cubicBezTo>
                  <a:cubicBezTo>
                    <a:pt x="72" y="120"/>
                    <a:pt x="73" y="118"/>
                    <a:pt x="74" y="118"/>
                  </a:cubicBezTo>
                  <a:cubicBezTo>
                    <a:pt x="76" y="117"/>
                    <a:pt x="77" y="118"/>
                    <a:pt x="78" y="117"/>
                  </a:cubicBezTo>
                  <a:cubicBezTo>
                    <a:pt x="79" y="116"/>
                    <a:pt x="80" y="114"/>
                    <a:pt x="82" y="114"/>
                  </a:cubicBezTo>
                  <a:cubicBezTo>
                    <a:pt x="83" y="115"/>
                    <a:pt x="83" y="117"/>
                    <a:pt x="83" y="118"/>
                  </a:cubicBezTo>
                  <a:cubicBezTo>
                    <a:pt x="84" y="119"/>
                    <a:pt x="83" y="119"/>
                    <a:pt x="83" y="120"/>
                  </a:cubicBezTo>
                  <a:cubicBezTo>
                    <a:pt x="83" y="121"/>
                    <a:pt x="82" y="125"/>
                    <a:pt x="83" y="125"/>
                  </a:cubicBezTo>
                  <a:cubicBezTo>
                    <a:pt x="84" y="125"/>
                    <a:pt x="86" y="122"/>
                    <a:pt x="86" y="121"/>
                  </a:cubicBezTo>
                  <a:cubicBezTo>
                    <a:pt x="88" y="120"/>
                    <a:pt x="90" y="116"/>
                    <a:pt x="92" y="115"/>
                  </a:cubicBezTo>
                  <a:cubicBezTo>
                    <a:pt x="93" y="115"/>
                    <a:pt x="93" y="115"/>
                    <a:pt x="92" y="113"/>
                  </a:cubicBezTo>
                  <a:cubicBezTo>
                    <a:pt x="94" y="113"/>
                    <a:pt x="93" y="112"/>
                    <a:pt x="93" y="111"/>
                  </a:cubicBezTo>
                  <a:cubicBezTo>
                    <a:pt x="93" y="110"/>
                    <a:pt x="93" y="110"/>
                    <a:pt x="93" y="109"/>
                  </a:cubicBezTo>
                  <a:cubicBezTo>
                    <a:pt x="93" y="108"/>
                    <a:pt x="94" y="107"/>
                    <a:pt x="94" y="107"/>
                  </a:cubicBezTo>
                  <a:close/>
                  <a:moveTo>
                    <a:pt x="156" y="22"/>
                  </a:moveTo>
                  <a:cubicBezTo>
                    <a:pt x="156" y="26"/>
                    <a:pt x="150" y="25"/>
                    <a:pt x="148" y="26"/>
                  </a:cubicBezTo>
                  <a:cubicBezTo>
                    <a:pt x="146" y="27"/>
                    <a:pt x="143" y="30"/>
                    <a:pt x="143" y="26"/>
                  </a:cubicBezTo>
                  <a:cubicBezTo>
                    <a:pt x="142" y="23"/>
                    <a:pt x="146" y="20"/>
                    <a:pt x="148" y="19"/>
                  </a:cubicBezTo>
                  <a:cubicBezTo>
                    <a:pt x="150" y="18"/>
                    <a:pt x="152" y="17"/>
                    <a:pt x="154" y="18"/>
                  </a:cubicBezTo>
                  <a:cubicBezTo>
                    <a:pt x="155" y="19"/>
                    <a:pt x="156" y="21"/>
                    <a:pt x="156" y="22"/>
                  </a:cubicBezTo>
                  <a:close/>
                  <a:moveTo>
                    <a:pt x="70" y="94"/>
                  </a:moveTo>
                  <a:cubicBezTo>
                    <a:pt x="70" y="93"/>
                    <a:pt x="69" y="89"/>
                    <a:pt x="69" y="89"/>
                  </a:cubicBezTo>
                  <a:cubicBezTo>
                    <a:pt x="69" y="87"/>
                    <a:pt x="66" y="86"/>
                    <a:pt x="66" y="85"/>
                  </a:cubicBezTo>
                  <a:cubicBezTo>
                    <a:pt x="67" y="83"/>
                    <a:pt x="71" y="83"/>
                    <a:pt x="72" y="83"/>
                  </a:cubicBezTo>
                  <a:cubicBezTo>
                    <a:pt x="72" y="82"/>
                    <a:pt x="72" y="80"/>
                    <a:pt x="73" y="80"/>
                  </a:cubicBezTo>
                  <a:cubicBezTo>
                    <a:pt x="74" y="80"/>
                    <a:pt x="74" y="81"/>
                    <a:pt x="74" y="82"/>
                  </a:cubicBezTo>
                  <a:cubicBezTo>
                    <a:pt x="76" y="80"/>
                    <a:pt x="78" y="82"/>
                    <a:pt x="78" y="84"/>
                  </a:cubicBezTo>
                  <a:cubicBezTo>
                    <a:pt x="79" y="85"/>
                    <a:pt x="79" y="85"/>
                    <a:pt x="79" y="86"/>
                  </a:cubicBezTo>
                  <a:cubicBezTo>
                    <a:pt x="79" y="88"/>
                    <a:pt x="81" y="93"/>
                    <a:pt x="77" y="93"/>
                  </a:cubicBezTo>
                  <a:cubicBezTo>
                    <a:pt x="77" y="94"/>
                    <a:pt x="76" y="93"/>
                    <a:pt x="76" y="93"/>
                  </a:cubicBezTo>
                  <a:cubicBezTo>
                    <a:pt x="75" y="93"/>
                    <a:pt x="73" y="94"/>
                    <a:pt x="72" y="94"/>
                  </a:cubicBezTo>
                  <a:cubicBezTo>
                    <a:pt x="71" y="94"/>
                    <a:pt x="71" y="93"/>
                    <a:pt x="70" y="94"/>
                  </a:cubicBezTo>
                  <a:close/>
                  <a:moveTo>
                    <a:pt x="130" y="71"/>
                  </a:moveTo>
                  <a:cubicBezTo>
                    <a:pt x="130" y="71"/>
                    <a:pt x="128" y="72"/>
                    <a:pt x="128" y="72"/>
                  </a:cubicBezTo>
                  <a:cubicBezTo>
                    <a:pt x="127" y="72"/>
                    <a:pt x="127" y="72"/>
                    <a:pt x="126" y="72"/>
                  </a:cubicBezTo>
                  <a:cubicBezTo>
                    <a:pt x="124" y="71"/>
                    <a:pt x="122" y="71"/>
                    <a:pt x="120" y="73"/>
                  </a:cubicBezTo>
                  <a:cubicBezTo>
                    <a:pt x="120" y="74"/>
                    <a:pt x="120" y="74"/>
                    <a:pt x="119" y="74"/>
                  </a:cubicBezTo>
                  <a:cubicBezTo>
                    <a:pt x="119" y="74"/>
                    <a:pt x="119" y="74"/>
                    <a:pt x="119" y="74"/>
                  </a:cubicBezTo>
                  <a:cubicBezTo>
                    <a:pt x="117" y="73"/>
                    <a:pt x="122" y="69"/>
                    <a:pt x="123" y="69"/>
                  </a:cubicBezTo>
                  <a:cubicBezTo>
                    <a:pt x="125" y="69"/>
                    <a:pt x="125" y="70"/>
                    <a:pt x="126" y="70"/>
                  </a:cubicBezTo>
                  <a:cubicBezTo>
                    <a:pt x="127" y="71"/>
                    <a:pt x="127" y="71"/>
                    <a:pt x="128" y="71"/>
                  </a:cubicBezTo>
                  <a:cubicBezTo>
                    <a:pt x="129" y="71"/>
                    <a:pt x="130" y="70"/>
                    <a:pt x="130" y="71"/>
                  </a:cubicBezTo>
                  <a:close/>
                  <a:moveTo>
                    <a:pt x="118" y="27"/>
                  </a:moveTo>
                  <a:cubicBezTo>
                    <a:pt x="117" y="25"/>
                    <a:pt x="116" y="23"/>
                    <a:pt x="118" y="22"/>
                  </a:cubicBezTo>
                  <a:cubicBezTo>
                    <a:pt x="119" y="21"/>
                    <a:pt x="121" y="25"/>
                    <a:pt x="121" y="25"/>
                  </a:cubicBezTo>
                  <a:cubicBezTo>
                    <a:pt x="122" y="26"/>
                    <a:pt x="122" y="26"/>
                    <a:pt x="121" y="27"/>
                  </a:cubicBezTo>
                  <a:cubicBezTo>
                    <a:pt x="120" y="28"/>
                    <a:pt x="118" y="29"/>
                    <a:pt x="118" y="27"/>
                  </a:cubicBezTo>
                  <a:close/>
                  <a:moveTo>
                    <a:pt x="65" y="65"/>
                  </a:moveTo>
                  <a:cubicBezTo>
                    <a:pt x="65" y="62"/>
                    <a:pt x="70" y="63"/>
                    <a:pt x="70" y="65"/>
                  </a:cubicBezTo>
                  <a:cubicBezTo>
                    <a:pt x="70" y="67"/>
                    <a:pt x="65" y="68"/>
                    <a:pt x="65" y="65"/>
                  </a:cubicBezTo>
                  <a:close/>
                  <a:moveTo>
                    <a:pt x="52" y="16"/>
                  </a:moveTo>
                  <a:cubicBezTo>
                    <a:pt x="54" y="13"/>
                    <a:pt x="54" y="18"/>
                    <a:pt x="56" y="18"/>
                  </a:cubicBezTo>
                  <a:cubicBezTo>
                    <a:pt x="55" y="19"/>
                    <a:pt x="55" y="20"/>
                    <a:pt x="54" y="20"/>
                  </a:cubicBezTo>
                  <a:cubicBezTo>
                    <a:pt x="52" y="19"/>
                    <a:pt x="51" y="17"/>
                    <a:pt x="52" y="16"/>
                  </a:cubicBezTo>
                  <a:close/>
                  <a:moveTo>
                    <a:pt x="112" y="79"/>
                  </a:moveTo>
                  <a:cubicBezTo>
                    <a:pt x="110" y="81"/>
                    <a:pt x="108" y="77"/>
                    <a:pt x="108" y="75"/>
                  </a:cubicBezTo>
                  <a:cubicBezTo>
                    <a:pt x="109" y="72"/>
                    <a:pt x="112" y="78"/>
                    <a:pt x="112" y="79"/>
                  </a:cubicBezTo>
                  <a:close/>
                  <a:moveTo>
                    <a:pt x="135" y="67"/>
                  </a:moveTo>
                  <a:cubicBezTo>
                    <a:pt x="135" y="68"/>
                    <a:pt x="134" y="69"/>
                    <a:pt x="133" y="69"/>
                  </a:cubicBezTo>
                  <a:cubicBezTo>
                    <a:pt x="129" y="67"/>
                    <a:pt x="135" y="65"/>
                    <a:pt x="135" y="67"/>
                  </a:cubicBezTo>
                  <a:close/>
                  <a:moveTo>
                    <a:pt x="65" y="55"/>
                  </a:moveTo>
                  <a:cubicBezTo>
                    <a:pt x="64" y="55"/>
                    <a:pt x="61" y="56"/>
                    <a:pt x="62" y="53"/>
                  </a:cubicBezTo>
                  <a:cubicBezTo>
                    <a:pt x="63" y="52"/>
                    <a:pt x="65" y="54"/>
                    <a:pt x="65" y="55"/>
                  </a:cubicBezTo>
                  <a:close/>
                  <a:moveTo>
                    <a:pt x="102" y="142"/>
                  </a:moveTo>
                  <a:cubicBezTo>
                    <a:pt x="102" y="142"/>
                    <a:pt x="102" y="142"/>
                    <a:pt x="102" y="142"/>
                  </a:cubicBezTo>
                  <a:cubicBezTo>
                    <a:pt x="101" y="145"/>
                    <a:pt x="100" y="147"/>
                    <a:pt x="98" y="149"/>
                  </a:cubicBezTo>
                  <a:cubicBezTo>
                    <a:pt x="99" y="146"/>
                    <a:pt x="101" y="144"/>
                    <a:pt x="102" y="142"/>
                  </a:cubicBezTo>
                  <a:close/>
                  <a:moveTo>
                    <a:pt x="4" y="43"/>
                  </a:moveTo>
                  <a:cubicBezTo>
                    <a:pt x="4" y="43"/>
                    <a:pt x="3" y="43"/>
                    <a:pt x="3" y="44"/>
                  </a:cubicBezTo>
                  <a:cubicBezTo>
                    <a:pt x="1" y="43"/>
                    <a:pt x="3" y="38"/>
                    <a:pt x="4" y="43"/>
                  </a:cubicBezTo>
                  <a:close/>
                  <a:moveTo>
                    <a:pt x="68" y="4"/>
                  </a:moveTo>
                  <a:cubicBezTo>
                    <a:pt x="68" y="2"/>
                    <a:pt x="70" y="3"/>
                    <a:pt x="70" y="4"/>
                  </a:cubicBezTo>
                  <a:cubicBezTo>
                    <a:pt x="70" y="5"/>
                    <a:pt x="69" y="6"/>
                    <a:pt x="68" y="4"/>
                  </a:cubicBezTo>
                  <a:close/>
                  <a:moveTo>
                    <a:pt x="70" y="3"/>
                  </a:moveTo>
                  <a:cubicBezTo>
                    <a:pt x="70" y="1"/>
                    <a:pt x="69" y="1"/>
                    <a:pt x="69" y="0"/>
                  </a:cubicBezTo>
                  <a:cubicBezTo>
                    <a:pt x="69" y="0"/>
                    <a:pt x="71" y="1"/>
                    <a:pt x="71" y="1"/>
                  </a:cubicBezTo>
                  <a:cubicBezTo>
                    <a:pt x="72" y="2"/>
                    <a:pt x="71" y="2"/>
                    <a:pt x="70" y="3"/>
                  </a:cubicBezTo>
                  <a:close/>
                  <a:moveTo>
                    <a:pt x="2" y="40"/>
                  </a:moveTo>
                  <a:cubicBezTo>
                    <a:pt x="1" y="38"/>
                    <a:pt x="5" y="40"/>
                    <a:pt x="3" y="40"/>
                  </a:cubicBezTo>
                  <a:cubicBezTo>
                    <a:pt x="2" y="40"/>
                    <a:pt x="2" y="40"/>
                    <a:pt x="2" y="40"/>
                  </a:cubicBezTo>
                  <a:close/>
                  <a:moveTo>
                    <a:pt x="72" y="3"/>
                  </a:moveTo>
                  <a:cubicBezTo>
                    <a:pt x="72" y="1"/>
                    <a:pt x="73" y="2"/>
                    <a:pt x="74" y="3"/>
                  </a:cubicBezTo>
                  <a:cubicBezTo>
                    <a:pt x="73" y="3"/>
                    <a:pt x="72" y="4"/>
                    <a:pt x="72" y="3"/>
                  </a:cubicBezTo>
                  <a:close/>
                  <a:moveTo>
                    <a:pt x="93" y="14"/>
                  </a:moveTo>
                  <a:cubicBezTo>
                    <a:pt x="93" y="14"/>
                    <a:pt x="92" y="13"/>
                    <a:pt x="93" y="13"/>
                  </a:cubicBezTo>
                  <a:cubicBezTo>
                    <a:pt x="96" y="14"/>
                    <a:pt x="92" y="16"/>
                    <a:pt x="93" y="14"/>
                  </a:cubicBezTo>
                  <a:close/>
                  <a:moveTo>
                    <a:pt x="64" y="11"/>
                  </a:moveTo>
                  <a:cubicBezTo>
                    <a:pt x="63" y="10"/>
                    <a:pt x="64" y="9"/>
                    <a:pt x="65" y="8"/>
                  </a:cubicBezTo>
                  <a:cubicBezTo>
                    <a:pt x="65" y="9"/>
                    <a:pt x="65" y="10"/>
                    <a:pt x="65" y="10"/>
                  </a:cubicBezTo>
                  <a:cubicBezTo>
                    <a:pt x="65" y="11"/>
                    <a:pt x="64" y="11"/>
                    <a:pt x="64" y="11"/>
                  </a:cubicBezTo>
                  <a:close/>
                  <a:moveTo>
                    <a:pt x="65" y="58"/>
                  </a:moveTo>
                  <a:cubicBezTo>
                    <a:pt x="65" y="57"/>
                    <a:pt x="64" y="57"/>
                    <a:pt x="65" y="57"/>
                  </a:cubicBezTo>
                  <a:cubicBezTo>
                    <a:pt x="66" y="58"/>
                    <a:pt x="64" y="59"/>
                    <a:pt x="64" y="59"/>
                  </a:cubicBezTo>
                  <a:cubicBezTo>
                    <a:pt x="64" y="58"/>
                    <a:pt x="64" y="58"/>
                    <a:pt x="65" y="58"/>
                  </a:cubicBezTo>
                  <a:close/>
                  <a:moveTo>
                    <a:pt x="27" y="29"/>
                  </a:moveTo>
                  <a:cubicBezTo>
                    <a:pt x="27" y="29"/>
                    <a:pt x="28" y="29"/>
                    <a:pt x="28" y="29"/>
                  </a:cubicBezTo>
                  <a:cubicBezTo>
                    <a:pt x="28" y="30"/>
                    <a:pt x="27" y="30"/>
                    <a:pt x="27" y="29"/>
                  </a:cubicBezTo>
                  <a:close/>
                  <a:moveTo>
                    <a:pt x="75" y="16"/>
                  </a:moveTo>
                  <a:cubicBezTo>
                    <a:pt x="75" y="16"/>
                    <a:pt x="74" y="17"/>
                    <a:pt x="74" y="17"/>
                  </a:cubicBezTo>
                  <a:cubicBezTo>
                    <a:pt x="74" y="16"/>
                    <a:pt x="74" y="16"/>
                    <a:pt x="75" y="16"/>
                  </a:cubicBezTo>
                  <a:close/>
                  <a:moveTo>
                    <a:pt x="42" y="148"/>
                  </a:moveTo>
                  <a:cubicBezTo>
                    <a:pt x="42" y="148"/>
                    <a:pt x="42" y="148"/>
                    <a:pt x="42" y="148"/>
                  </a:cubicBezTo>
                  <a:cubicBezTo>
                    <a:pt x="41" y="148"/>
                    <a:pt x="41" y="148"/>
                    <a:pt x="42" y="147"/>
                  </a:cubicBezTo>
                  <a:cubicBezTo>
                    <a:pt x="42" y="148"/>
                    <a:pt x="42" y="148"/>
                    <a:pt x="42" y="148"/>
                  </a:cubicBezTo>
                  <a:close/>
                  <a:moveTo>
                    <a:pt x="29" y="79"/>
                  </a:moveTo>
                  <a:cubicBezTo>
                    <a:pt x="28" y="79"/>
                    <a:pt x="29" y="78"/>
                    <a:pt x="29" y="79"/>
                  </a:cubicBezTo>
                  <a:cubicBezTo>
                    <a:pt x="29" y="79"/>
                    <a:pt x="29" y="79"/>
                    <a:pt x="29" y="79"/>
                  </a:cubicBezTo>
                  <a:close/>
                  <a:moveTo>
                    <a:pt x="86" y="124"/>
                  </a:moveTo>
                  <a:cubicBezTo>
                    <a:pt x="86" y="124"/>
                    <a:pt x="86" y="125"/>
                    <a:pt x="86" y="125"/>
                  </a:cubicBezTo>
                  <a:cubicBezTo>
                    <a:pt x="86" y="125"/>
                    <a:pt x="86" y="125"/>
                    <a:pt x="85" y="125"/>
                  </a:cubicBezTo>
                  <a:cubicBezTo>
                    <a:pt x="85" y="125"/>
                    <a:pt x="86" y="124"/>
                    <a:pt x="86" y="124"/>
                  </a:cubicBezTo>
                  <a:close/>
                  <a:moveTo>
                    <a:pt x="92" y="11"/>
                  </a:moveTo>
                  <a:cubicBezTo>
                    <a:pt x="92" y="11"/>
                    <a:pt x="92" y="11"/>
                    <a:pt x="92" y="11"/>
                  </a:cubicBezTo>
                  <a:cubicBezTo>
                    <a:pt x="92" y="10"/>
                    <a:pt x="92" y="10"/>
                    <a:pt x="93" y="11"/>
                  </a:cubicBezTo>
                  <a:cubicBezTo>
                    <a:pt x="93" y="11"/>
                    <a:pt x="92" y="11"/>
                    <a:pt x="92" y="11"/>
                  </a:cubicBezTo>
                  <a:close/>
                  <a:moveTo>
                    <a:pt x="11" y="93"/>
                  </a:moveTo>
                  <a:cubicBezTo>
                    <a:pt x="11" y="93"/>
                    <a:pt x="11" y="94"/>
                    <a:pt x="11" y="95"/>
                  </a:cubicBezTo>
                  <a:cubicBezTo>
                    <a:pt x="11" y="94"/>
                    <a:pt x="10" y="94"/>
                    <a:pt x="10" y="94"/>
                  </a:cubicBezTo>
                  <a:cubicBezTo>
                    <a:pt x="8" y="92"/>
                    <a:pt x="8" y="89"/>
                    <a:pt x="6" y="87"/>
                  </a:cubicBezTo>
                  <a:cubicBezTo>
                    <a:pt x="5" y="86"/>
                    <a:pt x="4" y="87"/>
                    <a:pt x="3" y="84"/>
                  </a:cubicBezTo>
                  <a:cubicBezTo>
                    <a:pt x="3" y="81"/>
                    <a:pt x="1" y="78"/>
                    <a:pt x="0" y="75"/>
                  </a:cubicBezTo>
                  <a:cubicBezTo>
                    <a:pt x="0" y="75"/>
                    <a:pt x="0" y="72"/>
                    <a:pt x="0" y="71"/>
                  </a:cubicBezTo>
                  <a:cubicBezTo>
                    <a:pt x="1" y="71"/>
                    <a:pt x="3" y="72"/>
                    <a:pt x="3" y="73"/>
                  </a:cubicBezTo>
                  <a:cubicBezTo>
                    <a:pt x="4" y="73"/>
                    <a:pt x="4" y="74"/>
                    <a:pt x="3" y="74"/>
                  </a:cubicBezTo>
                  <a:cubicBezTo>
                    <a:pt x="3" y="76"/>
                    <a:pt x="4" y="75"/>
                    <a:pt x="4" y="76"/>
                  </a:cubicBezTo>
                  <a:cubicBezTo>
                    <a:pt x="4" y="77"/>
                    <a:pt x="4" y="77"/>
                    <a:pt x="4" y="77"/>
                  </a:cubicBezTo>
                  <a:cubicBezTo>
                    <a:pt x="3" y="78"/>
                    <a:pt x="4" y="79"/>
                    <a:pt x="4" y="79"/>
                  </a:cubicBezTo>
                  <a:cubicBezTo>
                    <a:pt x="4" y="80"/>
                    <a:pt x="4" y="80"/>
                    <a:pt x="4" y="81"/>
                  </a:cubicBezTo>
                  <a:cubicBezTo>
                    <a:pt x="5" y="81"/>
                    <a:pt x="5" y="81"/>
                    <a:pt x="5" y="81"/>
                  </a:cubicBezTo>
                  <a:cubicBezTo>
                    <a:pt x="5" y="81"/>
                    <a:pt x="5" y="82"/>
                    <a:pt x="5" y="82"/>
                  </a:cubicBezTo>
                  <a:cubicBezTo>
                    <a:pt x="6" y="83"/>
                    <a:pt x="7" y="85"/>
                    <a:pt x="8" y="86"/>
                  </a:cubicBezTo>
                  <a:cubicBezTo>
                    <a:pt x="8" y="86"/>
                    <a:pt x="9" y="87"/>
                    <a:pt x="9" y="87"/>
                  </a:cubicBezTo>
                  <a:cubicBezTo>
                    <a:pt x="10" y="87"/>
                    <a:pt x="10" y="88"/>
                    <a:pt x="9" y="88"/>
                  </a:cubicBezTo>
                  <a:cubicBezTo>
                    <a:pt x="10" y="89"/>
                    <a:pt x="10" y="91"/>
                    <a:pt x="10" y="92"/>
                  </a:cubicBezTo>
                  <a:cubicBezTo>
                    <a:pt x="11" y="92"/>
                    <a:pt x="11" y="93"/>
                    <a:pt x="11" y="93"/>
                  </a:cubicBezTo>
                  <a:close/>
                  <a:moveTo>
                    <a:pt x="124" y="75"/>
                  </a:moveTo>
                  <a:cubicBezTo>
                    <a:pt x="124" y="75"/>
                    <a:pt x="124" y="75"/>
                    <a:pt x="123" y="75"/>
                  </a:cubicBezTo>
                  <a:cubicBezTo>
                    <a:pt x="124" y="75"/>
                    <a:pt x="124" y="75"/>
                    <a:pt x="124" y="75"/>
                  </a:cubicBezTo>
                  <a:close/>
                  <a:moveTo>
                    <a:pt x="62" y="52"/>
                  </a:moveTo>
                  <a:cubicBezTo>
                    <a:pt x="62" y="52"/>
                    <a:pt x="62" y="51"/>
                    <a:pt x="62" y="51"/>
                  </a:cubicBezTo>
                  <a:cubicBezTo>
                    <a:pt x="62" y="51"/>
                    <a:pt x="62" y="52"/>
                    <a:pt x="62" y="52"/>
                  </a:cubicBezTo>
                  <a:cubicBezTo>
                    <a:pt x="62" y="52"/>
                    <a:pt x="62" y="52"/>
                    <a:pt x="62" y="52"/>
                  </a:cubicBezTo>
                  <a:close/>
                </a:path>
              </a:pathLst>
            </a:custGeom>
            <a:grpFill/>
            <a:ln w="3175">
              <a:solidFill>
                <a:srgbClr val="C8C9CE"/>
              </a:solidFill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" name="South America">
              <a:extLst>
                <a:ext uri="{FF2B5EF4-FFF2-40B4-BE49-F238E27FC236}">
                  <a16:creationId xmlns:a16="http://schemas.microsoft.com/office/drawing/2014/main" id="{021DE90E-DA87-8A35-39F7-4A63DE07465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94063" y="4349750"/>
              <a:ext cx="1573212" cy="2228850"/>
            </a:xfrm>
            <a:custGeom>
              <a:avLst/>
              <a:gdLst>
                <a:gd name="T0" fmla="*/ 870956 w 401"/>
                <a:gd name="T1" fmla="*/ 2012648 h 567"/>
                <a:gd name="T2" fmla="*/ 863109 w 401"/>
                <a:gd name="T3" fmla="*/ 2051957 h 567"/>
                <a:gd name="T4" fmla="*/ 863109 w 401"/>
                <a:gd name="T5" fmla="*/ 2024440 h 567"/>
                <a:gd name="T6" fmla="*/ 855263 w 401"/>
                <a:gd name="T7" fmla="*/ 2051957 h 567"/>
                <a:gd name="T8" fmla="*/ 933727 w 401"/>
                <a:gd name="T9" fmla="*/ 2024440 h 567"/>
                <a:gd name="T10" fmla="*/ 902342 w 401"/>
                <a:gd name="T11" fmla="*/ 2020510 h 567"/>
                <a:gd name="T12" fmla="*/ 894495 w 401"/>
                <a:gd name="T13" fmla="*/ 2048026 h 567"/>
                <a:gd name="T14" fmla="*/ 921958 w 401"/>
                <a:gd name="T15" fmla="*/ 2036233 h 567"/>
                <a:gd name="T16" fmla="*/ 882725 w 401"/>
                <a:gd name="T17" fmla="*/ 2059819 h 567"/>
                <a:gd name="T18" fmla="*/ 537482 w 401"/>
                <a:gd name="T19" fmla="*/ 2126645 h 567"/>
                <a:gd name="T20" fmla="*/ 663025 w 401"/>
                <a:gd name="T21" fmla="*/ 2209195 h 567"/>
                <a:gd name="T22" fmla="*/ 615946 w 401"/>
                <a:gd name="T23" fmla="*/ 2209195 h 567"/>
                <a:gd name="T24" fmla="*/ 474710 w 401"/>
                <a:gd name="T25" fmla="*/ 2032302 h 567"/>
                <a:gd name="T26" fmla="*/ 494326 w 401"/>
                <a:gd name="T27" fmla="*/ 2059819 h 567"/>
                <a:gd name="T28" fmla="*/ 462940 w 401"/>
                <a:gd name="T29" fmla="*/ 1992993 h 567"/>
                <a:gd name="T30" fmla="*/ 498250 w 401"/>
                <a:gd name="T31" fmla="*/ 1741412 h 567"/>
                <a:gd name="T32" fmla="*/ 470787 w 401"/>
                <a:gd name="T33" fmla="*/ 1694240 h 567"/>
                <a:gd name="T34" fmla="*/ 451171 w 401"/>
                <a:gd name="T35" fmla="*/ 1863271 h 567"/>
                <a:gd name="T36" fmla="*/ 474710 w 401"/>
                <a:gd name="T37" fmla="*/ 1729619 h 567"/>
                <a:gd name="T38" fmla="*/ 7846 w 401"/>
                <a:gd name="T39" fmla="*/ 365579 h 567"/>
                <a:gd name="T40" fmla="*/ 62772 w 401"/>
                <a:gd name="T41" fmla="*/ 373440 h 567"/>
                <a:gd name="T42" fmla="*/ 1161274 w 401"/>
                <a:gd name="T43" fmla="*/ 349855 h 567"/>
                <a:gd name="T44" fmla="*/ 1467286 w 401"/>
                <a:gd name="T45" fmla="*/ 715433 h 567"/>
                <a:gd name="T46" fmla="*/ 1373129 w 401"/>
                <a:gd name="T47" fmla="*/ 1002393 h 567"/>
                <a:gd name="T48" fmla="*/ 1192660 w 401"/>
                <a:gd name="T49" fmla="*/ 1136045 h 567"/>
                <a:gd name="T50" fmla="*/ 1137735 w 401"/>
                <a:gd name="T51" fmla="*/ 1238250 h 567"/>
                <a:gd name="T52" fmla="*/ 918035 w 401"/>
                <a:gd name="T53" fmla="*/ 1340455 h 567"/>
                <a:gd name="T54" fmla="*/ 808184 w 401"/>
                <a:gd name="T55" fmla="*/ 1588105 h 567"/>
                <a:gd name="T56" fmla="*/ 737566 w 401"/>
                <a:gd name="T57" fmla="*/ 1682448 h 567"/>
                <a:gd name="T58" fmla="*/ 698334 w 401"/>
                <a:gd name="T59" fmla="*/ 1886857 h 567"/>
                <a:gd name="T60" fmla="*/ 623793 w 401"/>
                <a:gd name="T61" fmla="*/ 2055888 h 567"/>
                <a:gd name="T62" fmla="*/ 568868 w 401"/>
                <a:gd name="T63" fmla="*/ 2083405 h 567"/>
                <a:gd name="T64" fmla="*/ 533559 w 401"/>
                <a:gd name="T65" fmla="*/ 2067681 h 567"/>
                <a:gd name="T66" fmla="*/ 498250 w 401"/>
                <a:gd name="T67" fmla="*/ 2055888 h 567"/>
                <a:gd name="T68" fmla="*/ 494326 w 401"/>
                <a:gd name="T69" fmla="*/ 2008717 h 567"/>
                <a:gd name="T70" fmla="*/ 478633 w 401"/>
                <a:gd name="T71" fmla="*/ 1969407 h 567"/>
                <a:gd name="T72" fmla="*/ 474710 w 401"/>
                <a:gd name="T73" fmla="*/ 1941890 h 567"/>
                <a:gd name="T74" fmla="*/ 443324 w 401"/>
                <a:gd name="T75" fmla="*/ 1902581 h 567"/>
                <a:gd name="T76" fmla="*/ 498250 w 401"/>
                <a:gd name="T77" fmla="*/ 1871133 h 567"/>
                <a:gd name="T78" fmla="*/ 486480 w 401"/>
                <a:gd name="T79" fmla="*/ 1831824 h 567"/>
                <a:gd name="T80" fmla="*/ 466864 w 401"/>
                <a:gd name="T81" fmla="*/ 1784652 h 567"/>
                <a:gd name="T82" fmla="*/ 502173 w 401"/>
                <a:gd name="T83" fmla="*/ 1780721 h 567"/>
                <a:gd name="T84" fmla="*/ 510019 w 401"/>
                <a:gd name="T85" fmla="*/ 1713895 h 567"/>
                <a:gd name="T86" fmla="*/ 533559 w 401"/>
                <a:gd name="T87" fmla="*/ 1651000 h 567"/>
                <a:gd name="T88" fmla="*/ 510019 w 401"/>
                <a:gd name="T89" fmla="*/ 1521279 h 567"/>
                <a:gd name="T90" fmla="*/ 564944 w 401"/>
                <a:gd name="T91" fmla="*/ 1171424 h 567"/>
                <a:gd name="T92" fmla="*/ 588484 w 401"/>
                <a:gd name="T93" fmla="*/ 872671 h 567"/>
                <a:gd name="T94" fmla="*/ 372706 w 401"/>
                <a:gd name="T95" fmla="*/ 621090 h 567"/>
                <a:gd name="T96" fmla="*/ 321704 w 401"/>
                <a:gd name="T97" fmla="*/ 420612 h 567"/>
                <a:gd name="T98" fmla="*/ 396246 w 401"/>
                <a:gd name="T99" fmla="*/ 255512 h 567"/>
                <a:gd name="T100" fmla="*/ 443324 w 401"/>
                <a:gd name="T101" fmla="*/ 74688 h 567"/>
                <a:gd name="T102" fmla="*/ 604177 w 401"/>
                <a:gd name="T103" fmla="*/ 23586 h 567"/>
                <a:gd name="T104" fmla="*/ 812107 w 401"/>
                <a:gd name="T105" fmla="*/ 70757 h 567"/>
                <a:gd name="T106" fmla="*/ 1110273 w 401"/>
                <a:gd name="T107" fmla="*/ 231926 h 567"/>
                <a:gd name="T108" fmla="*/ 1074963 w 401"/>
                <a:gd name="T109" fmla="*/ 393095 h 567"/>
                <a:gd name="T110" fmla="*/ 976883 w 401"/>
                <a:gd name="T111" fmla="*/ 416681 h 567"/>
                <a:gd name="T112" fmla="*/ 1098503 w 401"/>
                <a:gd name="T113" fmla="*/ 424543 h 567"/>
                <a:gd name="T114" fmla="*/ 1157351 w 401"/>
                <a:gd name="T115" fmla="*/ 404888 h 567"/>
                <a:gd name="T116" fmla="*/ 1224046 w 401"/>
                <a:gd name="T117" fmla="*/ 369510 h 567"/>
                <a:gd name="T118" fmla="*/ 1298587 w 401"/>
                <a:gd name="T119" fmla="*/ 444198 h 567"/>
                <a:gd name="T120" fmla="*/ 1526134 w 401"/>
                <a:gd name="T121" fmla="*/ 491369 h 567"/>
                <a:gd name="T122" fmla="*/ 580637 w 401"/>
                <a:gd name="T123" fmla="*/ 2146300 h 567"/>
                <a:gd name="T124" fmla="*/ 749336 w 401"/>
                <a:gd name="T125" fmla="*/ 2169886 h 567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401" h="567">
                  <a:moveTo>
                    <a:pt x="192" y="11"/>
                  </a:moveTo>
                  <a:cubicBezTo>
                    <a:pt x="192" y="10"/>
                    <a:pt x="194" y="11"/>
                    <a:pt x="195" y="11"/>
                  </a:cubicBezTo>
                  <a:cubicBezTo>
                    <a:pt x="195" y="11"/>
                    <a:pt x="195" y="9"/>
                    <a:pt x="196" y="10"/>
                  </a:cubicBezTo>
                  <a:cubicBezTo>
                    <a:pt x="197" y="11"/>
                    <a:pt x="196" y="11"/>
                    <a:pt x="196" y="12"/>
                  </a:cubicBezTo>
                  <a:cubicBezTo>
                    <a:pt x="196" y="12"/>
                    <a:pt x="194" y="12"/>
                    <a:pt x="194" y="12"/>
                  </a:cubicBezTo>
                  <a:cubicBezTo>
                    <a:pt x="194" y="12"/>
                    <a:pt x="194" y="11"/>
                    <a:pt x="194" y="11"/>
                  </a:cubicBezTo>
                  <a:cubicBezTo>
                    <a:pt x="193" y="12"/>
                    <a:pt x="192" y="11"/>
                    <a:pt x="192" y="11"/>
                  </a:cubicBezTo>
                  <a:close/>
                  <a:moveTo>
                    <a:pt x="383" y="537"/>
                  </a:moveTo>
                  <a:cubicBezTo>
                    <a:pt x="383" y="536"/>
                    <a:pt x="381" y="536"/>
                    <a:pt x="380" y="535"/>
                  </a:cubicBezTo>
                  <a:cubicBezTo>
                    <a:pt x="379" y="534"/>
                    <a:pt x="378" y="534"/>
                    <a:pt x="376" y="533"/>
                  </a:cubicBezTo>
                  <a:cubicBezTo>
                    <a:pt x="375" y="533"/>
                    <a:pt x="373" y="531"/>
                    <a:pt x="373" y="533"/>
                  </a:cubicBezTo>
                  <a:cubicBezTo>
                    <a:pt x="373" y="534"/>
                    <a:pt x="375" y="535"/>
                    <a:pt x="376" y="535"/>
                  </a:cubicBezTo>
                  <a:cubicBezTo>
                    <a:pt x="377" y="536"/>
                    <a:pt x="378" y="537"/>
                    <a:pt x="379" y="537"/>
                  </a:cubicBezTo>
                  <a:cubicBezTo>
                    <a:pt x="381" y="538"/>
                    <a:pt x="382" y="538"/>
                    <a:pt x="383" y="540"/>
                  </a:cubicBezTo>
                  <a:cubicBezTo>
                    <a:pt x="383" y="541"/>
                    <a:pt x="384" y="543"/>
                    <a:pt x="385" y="542"/>
                  </a:cubicBezTo>
                  <a:cubicBezTo>
                    <a:pt x="386" y="541"/>
                    <a:pt x="384" y="538"/>
                    <a:pt x="383" y="537"/>
                  </a:cubicBezTo>
                  <a:close/>
                  <a:moveTo>
                    <a:pt x="221" y="513"/>
                  </a:moveTo>
                  <a:cubicBezTo>
                    <a:pt x="221" y="513"/>
                    <a:pt x="221" y="513"/>
                    <a:pt x="221" y="513"/>
                  </a:cubicBezTo>
                  <a:cubicBezTo>
                    <a:pt x="221" y="513"/>
                    <a:pt x="221" y="513"/>
                    <a:pt x="221" y="513"/>
                  </a:cubicBezTo>
                  <a:close/>
                  <a:moveTo>
                    <a:pt x="220" y="512"/>
                  </a:moveTo>
                  <a:cubicBezTo>
                    <a:pt x="220" y="512"/>
                    <a:pt x="219" y="512"/>
                    <a:pt x="219" y="511"/>
                  </a:cubicBezTo>
                  <a:cubicBezTo>
                    <a:pt x="219" y="512"/>
                    <a:pt x="219" y="512"/>
                    <a:pt x="220" y="512"/>
                  </a:cubicBezTo>
                  <a:close/>
                  <a:moveTo>
                    <a:pt x="218" y="515"/>
                  </a:moveTo>
                  <a:cubicBezTo>
                    <a:pt x="218" y="515"/>
                    <a:pt x="218" y="515"/>
                    <a:pt x="218" y="515"/>
                  </a:cubicBezTo>
                  <a:cubicBezTo>
                    <a:pt x="218" y="515"/>
                    <a:pt x="218" y="515"/>
                    <a:pt x="218" y="515"/>
                  </a:cubicBezTo>
                  <a:close/>
                  <a:moveTo>
                    <a:pt x="218" y="512"/>
                  </a:moveTo>
                  <a:cubicBezTo>
                    <a:pt x="218" y="512"/>
                    <a:pt x="218" y="512"/>
                    <a:pt x="218" y="513"/>
                  </a:cubicBezTo>
                  <a:cubicBezTo>
                    <a:pt x="219" y="512"/>
                    <a:pt x="218" y="512"/>
                    <a:pt x="218" y="512"/>
                  </a:cubicBezTo>
                  <a:close/>
                  <a:moveTo>
                    <a:pt x="219" y="516"/>
                  </a:moveTo>
                  <a:cubicBezTo>
                    <a:pt x="219" y="516"/>
                    <a:pt x="219" y="515"/>
                    <a:pt x="218" y="515"/>
                  </a:cubicBezTo>
                  <a:cubicBezTo>
                    <a:pt x="219" y="516"/>
                    <a:pt x="219" y="516"/>
                    <a:pt x="219" y="516"/>
                  </a:cubicBezTo>
                  <a:cubicBezTo>
                    <a:pt x="219" y="516"/>
                    <a:pt x="219" y="516"/>
                    <a:pt x="219" y="516"/>
                  </a:cubicBezTo>
                  <a:close/>
                  <a:moveTo>
                    <a:pt x="225" y="513"/>
                  </a:moveTo>
                  <a:cubicBezTo>
                    <a:pt x="225" y="513"/>
                    <a:pt x="225" y="513"/>
                    <a:pt x="225" y="513"/>
                  </a:cubicBezTo>
                  <a:cubicBezTo>
                    <a:pt x="225" y="513"/>
                    <a:pt x="225" y="513"/>
                    <a:pt x="225" y="512"/>
                  </a:cubicBezTo>
                  <a:cubicBezTo>
                    <a:pt x="225" y="512"/>
                    <a:pt x="225" y="512"/>
                    <a:pt x="225" y="512"/>
                  </a:cubicBezTo>
                  <a:cubicBezTo>
                    <a:pt x="225" y="513"/>
                    <a:pt x="225" y="513"/>
                    <a:pt x="225" y="513"/>
                  </a:cubicBezTo>
                  <a:close/>
                  <a:moveTo>
                    <a:pt x="226" y="513"/>
                  </a:moveTo>
                  <a:cubicBezTo>
                    <a:pt x="225" y="513"/>
                    <a:pt x="225" y="512"/>
                    <a:pt x="225" y="512"/>
                  </a:cubicBezTo>
                  <a:cubicBezTo>
                    <a:pt x="225" y="513"/>
                    <a:pt x="226" y="513"/>
                    <a:pt x="226" y="513"/>
                  </a:cubicBezTo>
                  <a:close/>
                  <a:moveTo>
                    <a:pt x="226" y="512"/>
                  </a:moveTo>
                  <a:cubicBezTo>
                    <a:pt x="226" y="513"/>
                    <a:pt x="226" y="513"/>
                    <a:pt x="227" y="512"/>
                  </a:cubicBezTo>
                  <a:cubicBezTo>
                    <a:pt x="227" y="512"/>
                    <a:pt x="227" y="512"/>
                    <a:pt x="227" y="513"/>
                  </a:cubicBezTo>
                  <a:cubicBezTo>
                    <a:pt x="227" y="512"/>
                    <a:pt x="227" y="512"/>
                    <a:pt x="227" y="512"/>
                  </a:cubicBezTo>
                  <a:cubicBezTo>
                    <a:pt x="227" y="512"/>
                    <a:pt x="227" y="512"/>
                    <a:pt x="227" y="512"/>
                  </a:cubicBezTo>
                  <a:cubicBezTo>
                    <a:pt x="227" y="512"/>
                    <a:pt x="227" y="512"/>
                    <a:pt x="227" y="512"/>
                  </a:cubicBezTo>
                  <a:cubicBezTo>
                    <a:pt x="226" y="512"/>
                    <a:pt x="226" y="512"/>
                    <a:pt x="226" y="512"/>
                  </a:cubicBezTo>
                  <a:cubicBezTo>
                    <a:pt x="226" y="512"/>
                    <a:pt x="226" y="512"/>
                    <a:pt x="226" y="512"/>
                  </a:cubicBezTo>
                  <a:cubicBezTo>
                    <a:pt x="226" y="512"/>
                    <a:pt x="225" y="512"/>
                    <a:pt x="225" y="512"/>
                  </a:cubicBezTo>
                  <a:cubicBezTo>
                    <a:pt x="225" y="512"/>
                    <a:pt x="225" y="512"/>
                    <a:pt x="225" y="512"/>
                  </a:cubicBezTo>
                  <a:cubicBezTo>
                    <a:pt x="226" y="512"/>
                    <a:pt x="226" y="512"/>
                    <a:pt x="226" y="512"/>
                  </a:cubicBezTo>
                  <a:cubicBezTo>
                    <a:pt x="226" y="512"/>
                    <a:pt x="226" y="512"/>
                    <a:pt x="226" y="512"/>
                  </a:cubicBezTo>
                  <a:close/>
                  <a:moveTo>
                    <a:pt x="222" y="512"/>
                  </a:moveTo>
                  <a:cubicBezTo>
                    <a:pt x="222" y="513"/>
                    <a:pt x="221" y="513"/>
                    <a:pt x="221" y="513"/>
                  </a:cubicBezTo>
                  <a:cubicBezTo>
                    <a:pt x="221" y="513"/>
                    <a:pt x="222" y="513"/>
                    <a:pt x="222" y="513"/>
                  </a:cubicBezTo>
                  <a:cubicBezTo>
                    <a:pt x="222" y="513"/>
                    <a:pt x="222" y="513"/>
                    <a:pt x="222" y="513"/>
                  </a:cubicBezTo>
                  <a:cubicBezTo>
                    <a:pt x="223" y="513"/>
                    <a:pt x="223" y="513"/>
                    <a:pt x="223" y="512"/>
                  </a:cubicBezTo>
                  <a:cubicBezTo>
                    <a:pt x="223" y="512"/>
                    <a:pt x="223" y="512"/>
                    <a:pt x="223" y="512"/>
                  </a:cubicBezTo>
                  <a:cubicBezTo>
                    <a:pt x="223" y="512"/>
                    <a:pt x="222" y="512"/>
                    <a:pt x="222" y="512"/>
                  </a:cubicBezTo>
                  <a:cubicBezTo>
                    <a:pt x="222" y="512"/>
                    <a:pt x="222" y="512"/>
                    <a:pt x="221" y="512"/>
                  </a:cubicBezTo>
                  <a:cubicBezTo>
                    <a:pt x="221" y="512"/>
                    <a:pt x="221" y="512"/>
                    <a:pt x="221" y="512"/>
                  </a:cubicBezTo>
                  <a:cubicBezTo>
                    <a:pt x="221" y="512"/>
                    <a:pt x="221" y="512"/>
                    <a:pt x="222" y="512"/>
                  </a:cubicBezTo>
                  <a:cubicBezTo>
                    <a:pt x="222" y="512"/>
                    <a:pt x="222" y="513"/>
                    <a:pt x="222" y="513"/>
                  </a:cubicBezTo>
                  <a:cubicBezTo>
                    <a:pt x="222" y="513"/>
                    <a:pt x="222" y="513"/>
                    <a:pt x="222" y="513"/>
                  </a:cubicBezTo>
                  <a:cubicBezTo>
                    <a:pt x="222" y="513"/>
                    <a:pt x="222" y="513"/>
                    <a:pt x="222" y="512"/>
                  </a:cubicBezTo>
                  <a:close/>
                  <a:moveTo>
                    <a:pt x="224" y="512"/>
                  </a:moveTo>
                  <a:cubicBezTo>
                    <a:pt x="224" y="512"/>
                    <a:pt x="224" y="512"/>
                    <a:pt x="224" y="512"/>
                  </a:cubicBezTo>
                  <a:cubicBezTo>
                    <a:pt x="224" y="512"/>
                    <a:pt x="224" y="512"/>
                    <a:pt x="223" y="512"/>
                  </a:cubicBezTo>
                  <a:cubicBezTo>
                    <a:pt x="224" y="513"/>
                    <a:pt x="224" y="513"/>
                    <a:pt x="224" y="512"/>
                  </a:cubicBezTo>
                  <a:close/>
                  <a:moveTo>
                    <a:pt x="224" y="512"/>
                  </a:moveTo>
                  <a:cubicBezTo>
                    <a:pt x="224" y="511"/>
                    <a:pt x="224" y="511"/>
                    <a:pt x="224" y="511"/>
                  </a:cubicBezTo>
                  <a:cubicBezTo>
                    <a:pt x="224" y="511"/>
                    <a:pt x="224" y="512"/>
                    <a:pt x="224" y="512"/>
                  </a:cubicBezTo>
                  <a:close/>
                  <a:moveTo>
                    <a:pt x="217" y="520"/>
                  </a:moveTo>
                  <a:cubicBezTo>
                    <a:pt x="217" y="520"/>
                    <a:pt x="217" y="520"/>
                    <a:pt x="217" y="520"/>
                  </a:cubicBezTo>
                  <a:cubicBezTo>
                    <a:pt x="217" y="520"/>
                    <a:pt x="217" y="520"/>
                    <a:pt x="217" y="520"/>
                  </a:cubicBezTo>
                  <a:cubicBezTo>
                    <a:pt x="217" y="520"/>
                    <a:pt x="217" y="520"/>
                    <a:pt x="217" y="520"/>
                  </a:cubicBezTo>
                  <a:close/>
                  <a:moveTo>
                    <a:pt x="217" y="520"/>
                  </a:moveTo>
                  <a:cubicBezTo>
                    <a:pt x="217" y="519"/>
                    <a:pt x="217" y="519"/>
                    <a:pt x="217" y="519"/>
                  </a:cubicBezTo>
                  <a:cubicBezTo>
                    <a:pt x="217" y="519"/>
                    <a:pt x="217" y="519"/>
                    <a:pt x="217" y="519"/>
                  </a:cubicBezTo>
                  <a:cubicBezTo>
                    <a:pt x="217" y="518"/>
                    <a:pt x="217" y="518"/>
                    <a:pt x="217" y="518"/>
                  </a:cubicBezTo>
                  <a:cubicBezTo>
                    <a:pt x="216" y="518"/>
                    <a:pt x="216" y="518"/>
                    <a:pt x="216" y="519"/>
                  </a:cubicBezTo>
                  <a:cubicBezTo>
                    <a:pt x="216" y="518"/>
                    <a:pt x="216" y="518"/>
                    <a:pt x="217" y="518"/>
                  </a:cubicBezTo>
                  <a:cubicBezTo>
                    <a:pt x="217" y="518"/>
                    <a:pt x="217" y="517"/>
                    <a:pt x="216" y="517"/>
                  </a:cubicBezTo>
                  <a:cubicBezTo>
                    <a:pt x="216" y="518"/>
                    <a:pt x="216" y="518"/>
                    <a:pt x="216" y="518"/>
                  </a:cubicBezTo>
                  <a:cubicBezTo>
                    <a:pt x="216" y="518"/>
                    <a:pt x="216" y="518"/>
                    <a:pt x="216" y="518"/>
                  </a:cubicBezTo>
                  <a:cubicBezTo>
                    <a:pt x="216" y="518"/>
                    <a:pt x="215" y="518"/>
                    <a:pt x="215" y="518"/>
                  </a:cubicBezTo>
                  <a:cubicBezTo>
                    <a:pt x="216" y="519"/>
                    <a:pt x="216" y="519"/>
                    <a:pt x="216" y="519"/>
                  </a:cubicBezTo>
                  <a:cubicBezTo>
                    <a:pt x="216" y="519"/>
                    <a:pt x="216" y="519"/>
                    <a:pt x="216" y="519"/>
                  </a:cubicBezTo>
                  <a:cubicBezTo>
                    <a:pt x="216" y="519"/>
                    <a:pt x="216" y="519"/>
                    <a:pt x="216" y="519"/>
                  </a:cubicBezTo>
                  <a:cubicBezTo>
                    <a:pt x="216" y="520"/>
                    <a:pt x="216" y="520"/>
                    <a:pt x="217" y="520"/>
                  </a:cubicBezTo>
                  <a:close/>
                  <a:moveTo>
                    <a:pt x="215" y="516"/>
                  </a:moveTo>
                  <a:cubicBezTo>
                    <a:pt x="214" y="517"/>
                    <a:pt x="214" y="517"/>
                    <a:pt x="214" y="517"/>
                  </a:cubicBezTo>
                  <a:cubicBezTo>
                    <a:pt x="215" y="517"/>
                    <a:pt x="215" y="516"/>
                    <a:pt x="215" y="517"/>
                  </a:cubicBezTo>
                  <a:cubicBezTo>
                    <a:pt x="215" y="516"/>
                    <a:pt x="215" y="516"/>
                    <a:pt x="215" y="516"/>
                  </a:cubicBezTo>
                  <a:close/>
                  <a:moveTo>
                    <a:pt x="215" y="518"/>
                  </a:moveTo>
                  <a:cubicBezTo>
                    <a:pt x="214" y="518"/>
                    <a:pt x="214" y="518"/>
                    <a:pt x="214" y="518"/>
                  </a:cubicBezTo>
                  <a:cubicBezTo>
                    <a:pt x="214" y="518"/>
                    <a:pt x="214" y="518"/>
                    <a:pt x="214" y="518"/>
                  </a:cubicBezTo>
                  <a:cubicBezTo>
                    <a:pt x="214" y="518"/>
                    <a:pt x="215" y="518"/>
                    <a:pt x="215" y="518"/>
                  </a:cubicBezTo>
                  <a:cubicBezTo>
                    <a:pt x="215" y="518"/>
                    <a:pt x="215" y="518"/>
                    <a:pt x="215" y="518"/>
                  </a:cubicBezTo>
                  <a:cubicBezTo>
                    <a:pt x="214" y="518"/>
                    <a:pt x="215" y="518"/>
                    <a:pt x="215" y="518"/>
                  </a:cubicBezTo>
                  <a:close/>
                  <a:moveTo>
                    <a:pt x="215" y="509"/>
                  </a:moveTo>
                  <a:cubicBezTo>
                    <a:pt x="215" y="509"/>
                    <a:pt x="215" y="509"/>
                    <a:pt x="215" y="509"/>
                  </a:cubicBezTo>
                  <a:cubicBezTo>
                    <a:pt x="215" y="509"/>
                    <a:pt x="215" y="509"/>
                    <a:pt x="215" y="509"/>
                  </a:cubicBezTo>
                  <a:cubicBezTo>
                    <a:pt x="215" y="509"/>
                    <a:pt x="215" y="509"/>
                    <a:pt x="215" y="509"/>
                  </a:cubicBezTo>
                  <a:close/>
                  <a:moveTo>
                    <a:pt x="220" y="522"/>
                  </a:moveTo>
                  <a:cubicBezTo>
                    <a:pt x="220" y="522"/>
                    <a:pt x="220" y="522"/>
                    <a:pt x="220" y="522"/>
                  </a:cubicBezTo>
                  <a:cubicBezTo>
                    <a:pt x="220" y="522"/>
                    <a:pt x="220" y="522"/>
                    <a:pt x="220" y="522"/>
                  </a:cubicBezTo>
                  <a:close/>
                  <a:moveTo>
                    <a:pt x="225" y="518"/>
                  </a:moveTo>
                  <a:cubicBezTo>
                    <a:pt x="225" y="518"/>
                    <a:pt x="226" y="517"/>
                    <a:pt x="226" y="517"/>
                  </a:cubicBezTo>
                  <a:cubicBezTo>
                    <a:pt x="226" y="517"/>
                    <a:pt x="226" y="517"/>
                    <a:pt x="226" y="517"/>
                  </a:cubicBezTo>
                  <a:cubicBezTo>
                    <a:pt x="226" y="516"/>
                    <a:pt x="226" y="516"/>
                    <a:pt x="227" y="516"/>
                  </a:cubicBezTo>
                  <a:cubicBezTo>
                    <a:pt x="226" y="516"/>
                    <a:pt x="226" y="516"/>
                    <a:pt x="226" y="516"/>
                  </a:cubicBezTo>
                  <a:cubicBezTo>
                    <a:pt x="226" y="516"/>
                    <a:pt x="226" y="516"/>
                    <a:pt x="226" y="516"/>
                  </a:cubicBezTo>
                  <a:cubicBezTo>
                    <a:pt x="227" y="516"/>
                    <a:pt x="227" y="516"/>
                    <a:pt x="227" y="515"/>
                  </a:cubicBezTo>
                  <a:cubicBezTo>
                    <a:pt x="227" y="516"/>
                    <a:pt x="227" y="516"/>
                    <a:pt x="227" y="516"/>
                  </a:cubicBezTo>
                  <a:cubicBezTo>
                    <a:pt x="227" y="516"/>
                    <a:pt x="227" y="516"/>
                    <a:pt x="227" y="516"/>
                  </a:cubicBezTo>
                  <a:cubicBezTo>
                    <a:pt x="227" y="516"/>
                    <a:pt x="227" y="515"/>
                    <a:pt x="227" y="515"/>
                  </a:cubicBezTo>
                  <a:cubicBezTo>
                    <a:pt x="227" y="515"/>
                    <a:pt x="227" y="516"/>
                    <a:pt x="227" y="516"/>
                  </a:cubicBezTo>
                  <a:cubicBezTo>
                    <a:pt x="227" y="516"/>
                    <a:pt x="227" y="516"/>
                    <a:pt x="228" y="515"/>
                  </a:cubicBezTo>
                  <a:cubicBezTo>
                    <a:pt x="228" y="515"/>
                    <a:pt x="228" y="515"/>
                    <a:pt x="228" y="515"/>
                  </a:cubicBezTo>
                  <a:cubicBezTo>
                    <a:pt x="228" y="514"/>
                    <a:pt x="228" y="514"/>
                    <a:pt x="228" y="514"/>
                  </a:cubicBezTo>
                  <a:cubicBezTo>
                    <a:pt x="229" y="514"/>
                    <a:pt x="229" y="514"/>
                    <a:pt x="229" y="514"/>
                  </a:cubicBezTo>
                  <a:cubicBezTo>
                    <a:pt x="229" y="514"/>
                    <a:pt x="229" y="514"/>
                    <a:pt x="229" y="514"/>
                  </a:cubicBezTo>
                  <a:cubicBezTo>
                    <a:pt x="229" y="513"/>
                    <a:pt x="229" y="513"/>
                    <a:pt x="229" y="513"/>
                  </a:cubicBezTo>
                  <a:cubicBezTo>
                    <a:pt x="229" y="513"/>
                    <a:pt x="229" y="513"/>
                    <a:pt x="229" y="513"/>
                  </a:cubicBezTo>
                  <a:cubicBezTo>
                    <a:pt x="228" y="513"/>
                    <a:pt x="228" y="513"/>
                    <a:pt x="228" y="512"/>
                  </a:cubicBezTo>
                  <a:cubicBezTo>
                    <a:pt x="227" y="513"/>
                    <a:pt x="227" y="513"/>
                    <a:pt x="227" y="513"/>
                  </a:cubicBezTo>
                  <a:cubicBezTo>
                    <a:pt x="227" y="513"/>
                    <a:pt x="227" y="513"/>
                    <a:pt x="227" y="513"/>
                  </a:cubicBezTo>
                  <a:cubicBezTo>
                    <a:pt x="227" y="513"/>
                    <a:pt x="227" y="513"/>
                    <a:pt x="228" y="513"/>
                  </a:cubicBezTo>
                  <a:cubicBezTo>
                    <a:pt x="227" y="514"/>
                    <a:pt x="227" y="514"/>
                    <a:pt x="227" y="514"/>
                  </a:cubicBezTo>
                  <a:cubicBezTo>
                    <a:pt x="227" y="514"/>
                    <a:pt x="227" y="514"/>
                    <a:pt x="227" y="514"/>
                  </a:cubicBezTo>
                  <a:cubicBezTo>
                    <a:pt x="226" y="514"/>
                    <a:pt x="226" y="514"/>
                    <a:pt x="226" y="514"/>
                  </a:cubicBezTo>
                  <a:cubicBezTo>
                    <a:pt x="226" y="514"/>
                    <a:pt x="227" y="514"/>
                    <a:pt x="227" y="513"/>
                  </a:cubicBezTo>
                  <a:cubicBezTo>
                    <a:pt x="227" y="513"/>
                    <a:pt x="227" y="513"/>
                    <a:pt x="227" y="513"/>
                  </a:cubicBezTo>
                  <a:cubicBezTo>
                    <a:pt x="227" y="513"/>
                    <a:pt x="226" y="513"/>
                    <a:pt x="226" y="514"/>
                  </a:cubicBezTo>
                  <a:cubicBezTo>
                    <a:pt x="226" y="514"/>
                    <a:pt x="226" y="514"/>
                    <a:pt x="226" y="514"/>
                  </a:cubicBezTo>
                  <a:cubicBezTo>
                    <a:pt x="225" y="514"/>
                    <a:pt x="225" y="514"/>
                    <a:pt x="225" y="514"/>
                  </a:cubicBezTo>
                  <a:cubicBezTo>
                    <a:pt x="225" y="513"/>
                    <a:pt x="225" y="514"/>
                    <a:pt x="225" y="513"/>
                  </a:cubicBezTo>
                  <a:cubicBezTo>
                    <a:pt x="225" y="513"/>
                    <a:pt x="225" y="513"/>
                    <a:pt x="225" y="513"/>
                  </a:cubicBezTo>
                  <a:cubicBezTo>
                    <a:pt x="225" y="513"/>
                    <a:pt x="225" y="513"/>
                    <a:pt x="224" y="513"/>
                  </a:cubicBezTo>
                  <a:cubicBezTo>
                    <a:pt x="224" y="513"/>
                    <a:pt x="224" y="513"/>
                    <a:pt x="225" y="513"/>
                  </a:cubicBezTo>
                  <a:cubicBezTo>
                    <a:pt x="224" y="513"/>
                    <a:pt x="224" y="513"/>
                    <a:pt x="224" y="513"/>
                  </a:cubicBezTo>
                  <a:cubicBezTo>
                    <a:pt x="224" y="513"/>
                    <a:pt x="224" y="513"/>
                    <a:pt x="224" y="513"/>
                  </a:cubicBezTo>
                  <a:cubicBezTo>
                    <a:pt x="224" y="513"/>
                    <a:pt x="224" y="513"/>
                    <a:pt x="224" y="513"/>
                  </a:cubicBezTo>
                  <a:cubicBezTo>
                    <a:pt x="223" y="514"/>
                    <a:pt x="223" y="513"/>
                    <a:pt x="223" y="513"/>
                  </a:cubicBezTo>
                  <a:cubicBezTo>
                    <a:pt x="223" y="513"/>
                    <a:pt x="223" y="513"/>
                    <a:pt x="223" y="513"/>
                  </a:cubicBezTo>
                  <a:cubicBezTo>
                    <a:pt x="223" y="513"/>
                    <a:pt x="223" y="513"/>
                    <a:pt x="223" y="513"/>
                  </a:cubicBezTo>
                  <a:cubicBezTo>
                    <a:pt x="223" y="514"/>
                    <a:pt x="223" y="514"/>
                    <a:pt x="223" y="514"/>
                  </a:cubicBezTo>
                  <a:cubicBezTo>
                    <a:pt x="223" y="514"/>
                    <a:pt x="223" y="514"/>
                    <a:pt x="223" y="514"/>
                  </a:cubicBezTo>
                  <a:cubicBezTo>
                    <a:pt x="223" y="514"/>
                    <a:pt x="223" y="514"/>
                    <a:pt x="223" y="514"/>
                  </a:cubicBezTo>
                  <a:cubicBezTo>
                    <a:pt x="223" y="514"/>
                    <a:pt x="223" y="514"/>
                    <a:pt x="223" y="514"/>
                  </a:cubicBezTo>
                  <a:cubicBezTo>
                    <a:pt x="222" y="514"/>
                    <a:pt x="222" y="514"/>
                    <a:pt x="222" y="514"/>
                  </a:cubicBezTo>
                  <a:cubicBezTo>
                    <a:pt x="222" y="514"/>
                    <a:pt x="220" y="513"/>
                    <a:pt x="219" y="513"/>
                  </a:cubicBezTo>
                  <a:cubicBezTo>
                    <a:pt x="219" y="513"/>
                    <a:pt x="219" y="512"/>
                    <a:pt x="219" y="512"/>
                  </a:cubicBezTo>
                  <a:cubicBezTo>
                    <a:pt x="219" y="513"/>
                    <a:pt x="219" y="513"/>
                    <a:pt x="219" y="513"/>
                  </a:cubicBezTo>
                  <a:cubicBezTo>
                    <a:pt x="220" y="514"/>
                    <a:pt x="219" y="513"/>
                    <a:pt x="220" y="514"/>
                  </a:cubicBezTo>
                  <a:cubicBezTo>
                    <a:pt x="221" y="514"/>
                    <a:pt x="221" y="514"/>
                    <a:pt x="221" y="514"/>
                  </a:cubicBezTo>
                  <a:cubicBezTo>
                    <a:pt x="221" y="514"/>
                    <a:pt x="220" y="514"/>
                    <a:pt x="220" y="514"/>
                  </a:cubicBezTo>
                  <a:cubicBezTo>
                    <a:pt x="220" y="515"/>
                    <a:pt x="220" y="515"/>
                    <a:pt x="220" y="515"/>
                  </a:cubicBezTo>
                  <a:cubicBezTo>
                    <a:pt x="221" y="515"/>
                    <a:pt x="221" y="515"/>
                    <a:pt x="221" y="515"/>
                  </a:cubicBezTo>
                  <a:cubicBezTo>
                    <a:pt x="221" y="516"/>
                    <a:pt x="222" y="515"/>
                    <a:pt x="222" y="515"/>
                  </a:cubicBezTo>
                  <a:cubicBezTo>
                    <a:pt x="222" y="516"/>
                    <a:pt x="222" y="516"/>
                    <a:pt x="222" y="516"/>
                  </a:cubicBezTo>
                  <a:cubicBezTo>
                    <a:pt x="222" y="516"/>
                    <a:pt x="222" y="516"/>
                    <a:pt x="223" y="516"/>
                  </a:cubicBezTo>
                  <a:cubicBezTo>
                    <a:pt x="223" y="517"/>
                    <a:pt x="222" y="516"/>
                    <a:pt x="222" y="516"/>
                  </a:cubicBezTo>
                  <a:cubicBezTo>
                    <a:pt x="222" y="516"/>
                    <a:pt x="220" y="517"/>
                    <a:pt x="220" y="517"/>
                  </a:cubicBezTo>
                  <a:cubicBezTo>
                    <a:pt x="219" y="516"/>
                    <a:pt x="219" y="516"/>
                    <a:pt x="219" y="516"/>
                  </a:cubicBezTo>
                  <a:cubicBezTo>
                    <a:pt x="219" y="516"/>
                    <a:pt x="219" y="516"/>
                    <a:pt x="219" y="516"/>
                  </a:cubicBezTo>
                  <a:cubicBezTo>
                    <a:pt x="219" y="517"/>
                    <a:pt x="219" y="517"/>
                    <a:pt x="219" y="517"/>
                  </a:cubicBezTo>
                  <a:cubicBezTo>
                    <a:pt x="219" y="517"/>
                    <a:pt x="219" y="518"/>
                    <a:pt x="219" y="518"/>
                  </a:cubicBezTo>
                  <a:cubicBezTo>
                    <a:pt x="219" y="518"/>
                    <a:pt x="220" y="517"/>
                    <a:pt x="221" y="517"/>
                  </a:cubicBezTo>
                  <a:cubicBezTo>
                    <a:pt x="221" y="517"/>
                    <a:pt x="221" y="517"/>
                    <a:pt x="221" y="516"/>
                  </a:cubicBezTo>
                  <a:cubicBezTo>
                    <a:pt x="221" y="517"/>
                    <a:pt x="221" y="517"/>
                    <a:pt x="222" y="517"/>
                  </a:cubicBezTo>
                  <a:cubicBezTo>
                    <a:pt x="222" y="516"/>
                    <a:pt x="222" y="517"/>
                    <a:pt x="222" y="516"/>
                  </a:cubicBezTo>
                  <a:cubicBezTo>
                    <a:pt x="222" y="517"/>
                    <a:pt x="222" y="517"/>
                    <a:pt x="222" y="517"/>
                  </a:cubicBezTo>
                  <a:cubicBezTo>
                    <a:pt x="222" y="517"/>
                    <a:pt x="222" y="517"/>
                    <a:pt x="222" y="517"/>
                  </a:cubicBezTo>
                  <a:cubicBezTo>
                    <a:pt x="221" y="517"/>
                    <a:pt x="221" y="517"/>
                    <a:pt x="221" y="517"/>
                  </a:cubicBezTo>
                  <a:cubicBezTo>
                    <a:pt x="221" y="517"/>
                    <a:pt x="221" y="518"/>
                    <a:pt x="221" y="518"/>
                  </a:cubicBezTo>
                  <a:cubicBezTo>
                    <a:pt x="221" y="518"/>
                    <a:pt x="221" y="518"/>
                    <a:pt x="221" y="518"/>
                  </a:cubicBezTo>
                  <a:cubicBezTo>
                    <a:pt x="220" y="518"/>
                    <a:pt x="220" y="518"/>
                    <a:pt x="221" y="518"/>
                  </a:cubicBezTo>
                  <a:cubicBezTo>
                    <a:pt x="221" y="517"/>
                    <a:pt x="221" y="517"/>
                    <a:pt x="221" y="517"/>
                  </a:cubicBezTo>
                  <a:cubicBezTo>
                    <a:pt x="221" y="517"/>
                    <a:pt x="221" y="517"/>
                    <a:pt x="221" y="517"/>
                  </a:cubicBezTo>
                  <a:cubicBezTo>
                    <a:pt x="220" y="518"/>
                    <a:pt x="220" y="518"/>
                    <a:pt x="220" y="518"/>
                  </a:cubicBezTo>
                  <a:cubicBezTo>
                    <a:pt x="220" y="518"/>
                    <a:pt x="220" y="518"/>
                    <a:pt x="220" y="518"/>
                  </a:cubicBezTo>
                  <a:cubicBezTo>
                    <a:pt x="220" y="519"/>
                    <a:pt x="220" y="519"/>
                    <a:pt x="220" y="519"/>
                  </a:cubicBezTo>
                  <a:cubicBezTo>
                    <a:pt x="220" y="519"/>
                    <a:pt x="220" y="519"/>
                    <a:pt x="220" y="519"/>
                  </a:cubicBezTo>
                  <a:cubicBezTo>
                    <a:pt x="220" y="519"/>
                    <a:pt x="221" y="519"/>
                    <a:pt x="221" y="519"/>
                  </a:cubicBezTo>
                  <a:cubicBezTo>
                    <a:pt x="221" y="519"/>
                    <a:pt x="220" y="519"/>
                    <a:pt x="220" y="519"/>
                  </a:cubicBezTo>
                  <a:cubicBezTo>
                    <a:pt x="220" y="520"/>
                    <a:pt x="220" y="520"/>
                    <a:pt x="220" y="520"/>
                  </a:cubicBezTo>
                  <a:cubicBezTo>
                    <a:pt x="220" y="520"/>
                    <a:pt x="220" y="520"/>
                    <a:pt x="220" y="520"/>
                  </a:cubicBezTo>
                  <a:cubicBezTo>
                    <a:pt x="219" y="520"/>
                    <a:pt x="219" y="520"/>
                    <a:pt x="219" y="520"/>
                  </a:cubicBezTo>
                  <a:cubicBezTo>
                    <a:pt x="219" y="520"/>
                    <a:pt x="219" y="520"/>
                    <a:pt x="219" y="520"/>
                  </a:cubicBezTo>
                  <a:cubicBezTo>
                    <a:pt x="219" y="520"/>
                    <a:pt x="219" y="520"/>
                    <a:pt x="219" y="520"/>
                  </a:cubicBezTo>
                  <a:cubicBezTo>
                    <a:pt x="219" y="520"/>
                    <a:pt x="219" y="520"/>
                    <a:pt x="219" y="520"/>
                  </a:cubicBezTo>
                  <a:cubicBezTo>
                    <a:pt x="218" y="520"/>
                    <a:pt x="218" y="520"/>
                    <a:pt x="219" y="520"/>
                  </a:cubicBezTo>
                  <a:cubicBezTo>
                    <a:pt x="218" y="520"/>
                    <a:pt x="218" y="520"/>
                    <a:pt x="218" y="520"/>
                  </a:cubicBezTo>
                  <a:cubicBezTo>
                    <a:pt x="218" y="519"/>
                    <a:pt x="218" y="519"/>
                    <a:pt x="218" y="519"/>
                  </a:cubicBezTo>
                  <a:cubicBezTo>
                    <a:pt x="217" y="520"/>
                    <a:pt x="217" y="520"/>
                    <a:pt x="218" y="520"/>
                  </a:cubicBezTo>
                  <a:cubicBezTo>
                    <a:pt x="218" y="520"/>
                    <a:pt x="218" y="520"/>
                    <a:pt x="218" y="520"/>
                  </a:cubicBezTo>
                  <a:cubicBezTo>
                    <a:pt x="218" y="520"/>
                    <a:pt x="218" y="520"/>
                    <a:pt x="218" y="520"/>
                  </a:cubicBezTo>
                  <a:cubicBezTo>
                    <a:pt x="217" y="520"/>
                    <a:pt x="217" y="520"/>
                    <a:pt x="217" y="520"/>
                  </a:cubicBezTo>
                  <a:cubicBezTo>
                    <a:pt x="217" y="520"/>
                    <a:pt x="217" y="521"/>
                    <a:pt x="217" y="521"/>
                  </a:cubicBezTo>
                  <a:cubicBezTo>
                    <a:pt x="217" y="521"/>
                    <a:pt x="217" y="520"/>
                    <a:pt x="217" y="520"/>
                  </a:cubicBezTo>
                  <a:cubicBezTo>
                    <a:pt x="217" y="520"/>
                    <a:pt x="217" y="520"/>
                    <a:pt x="217" y="520"/>
                  </a:cubicBezTo>
                  <a:cubicBezTo>
                    <a:pt x="217" y="520"/>
                    <a:pt x="217" y="520"/>
                    <a:pt x="217" y="520"/>
                  </a:cubicBezTo>
                  <a:cubicBezTo>
                    <a:pt x="216" y="520"/>
                    <a:pt x="216" y="520"/>
                    <a:pt x="216" y="520"/>
                  </a:cubicBezTo>
                  <a:cubicBezTo>
                    <a:pt x="216" y="520"/>
                    <a:pt x="216" y="520"/>
                    <a:pt x="216" y="520"/>
                  </a:cubicBezTo>
                  <a:cubicBezTo>
                    <a:pt x="216" y="520"/>
                    <a:pt x="216" y="520"/>
                    <a:pt x="216" y="520"/>
                  </a:cubicBezTo>
                  <a:cubicBezTo>
                    <a:pt x="216" y="521"/>
                    <a:pt x="216" y="521"/>
                    <a:pt x="216" y="521"/>
                  </a:cubicBezTo>
                  <a:cubicBezTo>
                    <a:pt x="216" y="521"/>
                    <a:pt x="216" y="521"/>
                    <a:pt x="216" y="521"/>
                  </a:cubicBezTo>
                  <a:cubicBezTo>
                    <a:pt x="217" y="521"/>
                    <a:pt x="217" y="521"/>
                    <a:pt x="217" y="521"/>
                  </a:cubicBezTo>
                  <a:cubicBezTo>
                    <a:pt x="217" y="521"/>
                    <a:pt x="217" y="522"/>
                    <a:pt x="218" y="522"/>
                  </a:cubicBezTo>
                  <a:cubicBezTo>
                    <a:pt x="218" y="522"/>
                    <a:pt x="218" y="522"/>
                    <a:pt x="218" y="522"/>
                  </a:cubicBezTo>
                  <a:cubicBezTo>
                    <a:pt x="218" y="522"/>
                    <a:pt x="218" y="522"/>
                    <a:pt x="218" y="522"/>
                  </a:cubicBezTo>
                  <a:cubicBezTo>
                    <a:pt x="218" y="522"/>
                    <a:pt x="218" y="522"/>
                    <a:pt x="218" y="522"/>
                  </a:cubicBezTo>
                  <a:cubicBezTo>
                    <a:pt x="219" y="522"/>
                    <a:pt x="219" y="522"/>
                    <a:pt x="219" y="522"/>
                  </a:cubicBezTo>
                  <a:cubicBezTo>
                    <a:pt x="219" y="522"/>
                    <a:pt x="219" y="522"/>
                    <a:pt x="219" y="522"/>
                  </a:cubicBezTo>
                  <a:cubicBezTo>
                    <a:pt x="219" y="523"/>
                    <a:pt x="219" y="523"/>
                    <a:pt x="219" y="523"/>
                  </a:cubicBezTo>
                  <a:cubicBezTo>
                    <a:pt x="219" y="523"/>
                    <a:pt x="219" y="523"/>
                    <a:pt x="219" y="523"/>
                  </a:cubicBezTo>
                  <a:cubicBezTo>
                    <a:pt x="219" y="523"/>
                    <a:pt x="219" y="522"/>
                    <a:pt x="219" y="523"/>
                  </a:cubicBezTo>
                  <a:cubicBezTo>
                    <a:pt x="219" y="522"/>
                    <a:pt x="220" y="522"/>
                    <a:pt x="220" y="522"/>
                  </a:cubicBezTo>
                  <a:cubicBezTo>
                    <a:pt x="220" y="522"/>
                    <a:pt x="220" y="522"/>
                    <a:pt x="220" y="522"/>
                  </a:cubicBezTo>
                  <a:cubicBezTo>
                    <a:pt x="220" y="522"/>
                    <a:pt x="220" y="522"/>
                    <a:pt x="220" y="522"/>
                  </a:cubicBezTo>
                  <a:cubicBezTo>
                    <a:pt x="220" y="522"/>
                    <a:pt x="220" y="522"/>
                    <a:pt x="220" y="522"/>
                  </a:cubicBezTo>
                  <a:cubicBezTo>
                    <a:pt x="219" y="521"/>
                    <a:pt x="219" y="521"/>
                    <a:pt x="220" y="521"/>
                  </a:cubicBezTo>
                  <a:cubicBezTo>
                    <a:pt x="220" y="522"/>
                    <a:pt x="220" y="522"/>
                    <a:pt x="220" y="522"/>
                  </a:cubicBezTo>
                  <a:cubicBezTo>
                    <a:pt x="220" y="522"/>
                    <a:pt x="220" y="522"/>
                    <a:pt x="220" y="522"/>
                  </a:cubicBezTo>
                  <a:cubicBezTo>
                    <a:pt x="220" y="522"/>
                    <a:pt x="220" y="522"/>
                    <a:pt x="220" y="522"/>
                  </a:cubicBezTo>
                  <a:cubicBezTo>
                    <a:pt x="221" y="521"/>
                    <a:pt x="221" y="522"/>
                    <a:pt x="221" y="522"/>
                  </a:cubicBezTo>
                  <a:cubicBezTo>
                    <a:pt x="221" y="522"/>
                    <a:pt x="221" y="522"/>
                    <a:pt x="221" y="522"/>
                  </a:cubicBezTo>
                  <a:cubicBezTo>
                    <a:pt x="221" y="521"/>
                    <a:pt x="221" y="521"/>
                    <a:pt x="221" y="521"/>
                  </a:cubicBezTo>
                  <a:cubicBezTo>
                    <a:pt x="221" y="521"/>
                    <a:pt x="222" y="521"/>
                    <a:pt x="222" y="521"/>
                  </a:cubicBezTo>
                  <a:cubicBezTo>
                    <a:pt x="222" y="520"/>
                    <a:pt x="222" y="520"/>
                    <a:pt x="222" y="520"/>
                  </a:cubicBezTo>
                  <a:cubicBezTo>
                    <a:pt x="222" y="520"/>
                    <a:pt x="221" y="521"/>
                    <a:pt x="221" y="521"/>
                  </a:cubicBezTo>
                  <a:cubicBezTo>
                    <a:pt x="221" y="521"/>
                    <a:pt x="221" y="521"/>
                    <a:pt x="221" y="520"/>
                  </a:cubicBezTo>
                  <a:cubicBezTo>
                    <a:pt x="221" y="520"/>
                    <a:pt x="221" y="520"/>
                    <a:pt x="221" y="520"/>
                  </a:cubicBezTo>
                  <a:cubicBezTo>
                    <a:pt x="222" y="520"/>
                    <a:pt x="222" y="520"/>
                    <a:pt x="222" y="520"/>
                  </a:cubicBezTo>
                  <a:cubicBezTo>
                    <a:pt x="222" y="520"/>
                    <a:pt x="222" y="520"/>
                    <a:pt x="222" y="520"/>
                  </a:cubicBezTo>
                  <a:cubicBezTo>
                    <a:pt x="222" y="520"/>
                    <a:pt x="222" y="520"/>
                    <a:pt x="223" y="520"/>
                  </a:cubicBezTo>
                  <a:cubicBezTo>
                    <a:pt x="223" y="520"/>
                    <a:pt x="223" y="520"/>
                    <a:pt x="223" y="520"/>
                  </a:cubicBezTo>
                  <a:cubicBezTo>
                    <a:pt x="223" y="519"/>
                    <a:pt x="223" y="519"/>
                    <a:pt x="223" y="519"/>
                  </a:cubicBezTo>
                  <a:cubicBezTo>
                    <a:pt x="223" y="520"/>
                    <a:pt x="223" y="520"/>
                    <a:pt x="224" y="520"/>
                  </a:cubicBezTo>
                  <a:cubicBezTo>
                    <a:pt x="225" y="520"/>
                    <a:pt x="224" y="519"/>
                    <a:pt x="225" y="518"/>
                  </a:cubicBezTo>
                  <a:cubicBezTo>
                    <a:pt x="225" y="518"/>
                    <a:pt x="225" y="518"/>
                    <a:pt x="225" y="518"/>
                  </a:cubicBezTo>
                  <a:close/>
                  <a:moveTo>
                    <a:pt x="219" y="519"/>
                  </a:moveTo>
                  <a:cubicBezTo>
                    <a:pt x="219" y="519"/>
                    <a:pt x="219" y="519"/>
                    <a:pt x="219" y="519"/>
                  </a:cubicBezTo>
                  <a:cubicBezTo>
                    <a:pt x="220" y="519"/>
                    <a:pt x="220" y="519"/>
                    <a:pt x="220" y="519"/>
                  </a:cubicBezTo>
                  <a:cubicBezTo>
                    <a:pt x="219" y="519"/>
                    <a:pt x="219" y="519"/>
                    <a:pt x="219" y="519"/>
                  </a:cubicBezTo>
                  <a:close/>
                  <a:moveTo>
                    <a:pt x="217" y="510"/>
                  </a:moveTo>
                  <a:cubicBezTo>
                    <a:pt x="217" y="510"/>
                    <a:pt x="217" y="510"/>
                    <a:pt x="217" y="510"/>
                  </a:cubicBezTo>
                  <a:cubicBezTo>
                    <a:pt x="217" y="510"/>
                    <a:pt x="217" y="510"/>
                    <a:pt x="217" y="510"/>
                  </a:cubicBezTo>
                  <a:close/>
                  <a:moveTo>
                    <a:pt x="216" y="509"/>
                  </a:moveTo>
                  <a:cubicBezTo>
                    <a:pt x="216" y="509"/>
                    <a:pt x="216" y="509"/>
                    <a:pt x="216" y="509"/>
                  </a:cubicBezTo>
                  <a:cubicBezTo>
                    <a:pt x="216" y="509"/>
                    <a:pt x="216" y="509"/>
                    <a:pt x="215" y="509"/>
                  </a:cubicBezTo>
                  <a:cubicBezTo>
                    <a:pt x="216" y="510"/>
                    <a:pt x="216" y="509"/>
                    <a:pt x="216" y="510"/>
                  </a:cubicBezTo>
                  <a:cubicBezTo>
                    <a:pt x="216" y="509"/>
                    <a:pt x="216" y="509"/>
                    <a:pt x="216" y="509"/>
                  </a:cubicBezTo>
                  <a:close/>
                  <a:moveTo>
                    <a:pt x="234" y="519"/>
                  </a:moveTo>
                  <a:cubicBezTo>
                    <a:pt x="234" y="519"/>
                    <a:pt x="234" y="519"/>
                    <a:pt x="234" y="519"/>
                  </a:cubicBezTo>
                  <a:cubicBezTo>
                    <a:pt x="234" y="519"/>
                    <a:pt x="234" y="519"/>
                    <a:pt x="234" y="519"/>
                  </a:cubicBezTo>
                  <a:close/>
                  <a:moveTo>
                    <a:pt x="238" y="516"/>
                  </a:moveTo>
                  <a:cubicBezTo>
                    <a:pt x="238" y="516"/>
                    <a:pt x="238" y="516"/>
                    <a:pt x="238" y="516"/>
                  </a:cubicBezTo>
                  <a:cubicBezTo>
                    <a:pt x="238" y="516"/>
                    <a:pt x="238" y="516"/>
                    <a:pt x="238" y="516"/>
                  </a:cubicBezTo>
                  <a:cubicBezTo>
                    <a:pt x="238" y="516"/>
                    <a:pt x="238" y="516"/>
                    <a:pt x="238" y="516"/>
                  </a:cubicBezTo>
                  <a:cubicBezTo>
                    <a:pt x="238" y="516"/>
                    <a:pt x="238" y="516"/>
                    <a:pt x="238" y="516"/>
                  </a:cubicBezTo>
                  <a:cubicBezTo>
                    <a:pt x="238" y="516"/>
                    <a:pt x="239" y="516"/>
                    <a:pt x="239" y="516"/>
                  </a:cubicBezTo>
                  <a:cubicBezTo>
                    <a:pt x="239" y="515"/>
                    <a:pt x="239" y="515"/>
                    <a:pt x="238" y="515"/>
                  </a:cubicBezTo>
                  <a:cubicBezTo>
                    <a:pt x="238" y="515"/>
                    <a:pt x="238" y="515"/>
                    <a:pt x="237" y="515"/>
                  </a:cubicBezTo>
                  <a:cubicBezTo>
                    <a:pt x="237" y="515"/>
                    <a:pt x="237" y="515"/>
                    <a:pt x="237" y="515"/>
                  </a:cubicBezTo>
                  <a:cubicBezTo>
                    <a:pt x="236" y="515"/>
                    <a:pt x="236" y="515"/>
                    <a:pt x="236" y="515"/>
                  </a:cubicBezTo>
                  <a:cubicBezTo>
                    <a:pt x="237" y="515"/>
                    <a:pt x="237" y="515"/>
                    <a:pt x="237" y="515"/>
                  </a:cubicBezTo>
                  <a:cubicBezTo>
                    <a:pt x="237" y="514"/>
                    <a:pt x="237" y="514"/>
                    <a:pt x="237" y="514"/>
                  </a:cubicBezTo>
                  <a:cubicBezTo>
                    <a:pt x="237" y="515"/>
                    <a:pt x="238" y="515"/>
                    <a:pt x="238" y="515"/>
                  </a:cubicBezTo>
                  <a:cubicBezTo>
                    <a:pt x="238" y="515"/>
                    <a:pt x="238" y="515"/>
                    <a:pt x="238" y="515"/>
                  </a:cubicBezTo>
                  <a:cubicBezTo>
                    <a:pt x="238" y="515"/>
                    <a:pt x="238" y="515"/>
                    <a:pt x="238" y="515"/>
                  </a:cubicBezTo>
                  <a:cubicBezTo>
                    <a:pt x="239" y="514"/>
                    <a:pt x="238" y="514"/>
                    <a:pt x="238" y="514"/>
                  </a:cubicBezTo>
                  <a:cubicBezTo>
                    <a:pt x="238" y="514"/>
                    <a:pt x="238" y="514"/>
                    <a:pt x="238" y="514"/>
                  </a:cubicBezTo>
                  <a:cubicBezTo>
                    <a:pt x="238" y="515"/>
                    <a:pt x="239" y="514"/>
                    <a:pt x="239" y="514"/>
                  </a:cubicBezTo>
                  <a:cubicBezTo>
                    <a:pt x="239" y="514"/>
                    <a:pt x="238" y="514"/>
                    <a:pt x="238" y="514"/>
                  </a:cubicBezTo>
                  <a:cubicBezTo>
                    <a:pt x="238" y="514"/>
                    <a:pt x="238" y="513"/>
                    <a:pt x="238" y="513"/>
                  </a:cubicBezTo>
                  <a:cubicBezTo>
                    <a:pt x="238" y="513"/>
                    <a:pt x="238" y="513"/>
                    <a:pt x="238" y="513"/>
                  </a:cubicBezTo>
                  <a:cubicBezTo>
                    <a:pt x="236" y="513"/>
                    <a:pt x="236" y="513"/>
                    <a:pt x="236" y="513"/>
                  </a:cubicBezTo>
                  <a:cubicBezTo>
                    <a:pt x="236" y="513"/>
                    <a:pt x="236" y="513"/>
                    <a:pt x="235" y="513"/>
                  </a:cubicBezTo>
                  <a:cubicBezTo>
                    <a:pt x="235" y="513"/>
                    <a:pt x="235" y="514"/>
                    <a:pt x="235" y="514"/>
                  </a:cubicBezTo>
                  <a:cubicBezTo>
                    <a:pt x="235" y="514"/>
                    <a:pt x="235" y="514"/>
                    <a:pt x="235" y="514"/>
                  </a:cubicBezTo>
                  <a:cubicBezTo>
                    <a:pt x="235" y="515"/>
                    <a:pt x="236" y="515"/>
                    <a:pt x="236" y="515"/>
                  </a:cubicBezTo>
                  <a:cubicBezTo>
                    <a:pt x="236" y="515"/>
                    <a:pt x="236" y="515"/>
                    <a:pt x="236" y="515"/>
                  </a:cubicBezTo>
                  <a:cubicBezTo>
                    <a:pt x="236" y="515"/>
                    <a:pt x="236" y="515"/>
                    <a:pt x="236" y="515"/>
                  </a:cubicBezTo>
                  <a:cubicBezTo>
                    <a:pt x="236" y="515"/>
                    <a:pt x="236" y="516"/>
                    <a:pt x="236" y="516"/>
                  </a:cubicBezTo>
                  <a:cubicBezTo>
                    <a:pt x="235" y="515"/>
                    <a:pt x="235" y="515"/>
                    <a:pt x="235" y="515"/>
                  </a:cubicBezTo>
                  <a:cubicBezTo>
                    <a:pt x="234" y="515"/>
                    <a:pt x="234" y="515"/>
                    <a:pt x="234" y="515"/>
                  </a:cubicBezTo>
                  <a:cubicBezTo>
                    <a:pt x="234" y="514"/>
                    <a:pt x="234" y="514"/>
                    <a:pt x="234" y="514"/>
                  </a:cubicBezTo>
                  <a:cubicBezTo>
                    <a:pt x="234" y="514"/>
                    <a:pt x="234" y="514"/>
                    <a:pt x="234" y="514"/>
                  </a:cubicBezTo>
                  <a:cubicBezTo>
                    <a:pt x="233" y="513"/>
                    <a:pt x="234" y="513"/>
                    <a:pt x="234" y="513"/>
                  </a:cubicBezTo>
                  <a:cubicBezTo>
                    <a:pt x="234" y="513"/>
                    <a:pt x="234" y="513"/>
                    <a:pt x="234" y="513"/>
                  </a:cubicBezTo>
                  <a:cubicBezTo>
                    <a:pt x="234" y="513"/>
                    <a:pt x="234" y="513"/>
                    <a:pt x="234" y="513"/>
                  </a:cubicBezTo>
                  <a:cubicBezTo>
                    <a:pt x="234" y="513"/>
                    <a:pt x="234" y="513"/>
                    <a:pt x="234" y="513"/>
                  </a:cubicBezTo>
                  <a:cubicBezTo>
                    <a:pt x="234" y="514"/>
                    <a:pt x="234" y="514"/>
                    <a:pt x="235" y="514"/>
                  </a:cubicBezTo>
                  <a:cubicBezTo>
                    <a:pt x="235" y="514"/>
                    <a:pt x="235" y="514"/>
                    <a:pt x="235" y="514"/>
                  </a:cubicBezTo>
                  <a:cubicBezTo>
                    <a:pt x="235" y="513"/>
                    <a:pt x="235" y="513"/>
                    <a:pt x="235" y="512"/>
                  </a:cubicBezTo>
                  <a:cubicBezTo>
                    <a:pt x="234" y="512"/>
                    <a:pt x="234" y="512"/>
                    <a:pt x="234" y="512"/>
                  </a:cubicBezTo>
                  <a:cubicBezTo>
                    <a:pt x="234" y="512"/>
                    <a:pt x="234" y="512"/>
                    <a:pt x="234" y="512"/>
                  </a:cubicBezTo>
                  <a:cubicBezTo>
                    <a:pt x="234" y="512"/>
                    <a:pt x="233" y="512"/>
                    <a:pt x="233" y="512"/>
                  </a:cubicBezTo>
                  <a:cubicBezTo>
                    <a:pt x="233" y="512"/>
                    <a:pt x="233" y="512"/>
                    <a:pt x="233" y="512"/>
                  </a:cubicBezTo>
                  <a:cubicBezTo>
                    <a:pt x="233" y="513"/>
                    <a:pt x="233" y="512"/>
                    <a:pt x="233" y="512"/>
                  </a:cubicBezTo>
                  <a:cubicBezTo>
                    <a:pt x="233" y="512"/>
                    <a:pt x="233" y="513"/>
                    <a:pt x="233" y="513"/>
                  </a:cubicBezTo>
                  <a:cubicBezTo>
                    <a:pt x="233" y="513"/>
                    <a:pt x="233" y="513"/>
                    <a:pt x="233" y="513"/>
                  </a:cubicBezTo>
                  <a:cubicBezTo>
                    <a:pt x="233" y="512"/>
                    <a:pt x="233" y="512"/>
                    <a:pt x="233" y="512"/>
                  </a:cubicBezTo>
                  <a:cubicBezTo>
                    <a:pt x="232" y="512"/>
                    <a:pt x="232" y="512"/>
                    <a:pt x="232" y="512"/>
                  </a:cubicBezTo>
                  <a:cubicBezTo>
                    <a:pt x="231" y="512"/>
                    <a:pt x="231" y="512"/>
                    <a:pt x="231" y="512"/>
                  </a:cubicBezTo>
                  <a:cubicBezTo>
                    <a:pt x="231" y="511"/>
                    <a:pt x="231" y="511"/>
                    <a:pt x="231" y="511"/>
                  </a:cubicBezTo>
                  <a:cubicBezTo>
                    <a:pt x="231" y="512"/>
                    <a:pt x="231" y="512"/>
                    <a:pt x="231" y="512"/>
                  </a:cubicBezTo>
                  <a:cubicBezTo>
                    <a:pt x="231" y="512"/>
                    <a:pt x="231" y="512"/>
                    <a:pt x="231" y="513"/>
                  </a:cubicBezTo>
                  <a:cubicBezTo>
                    <a:pt x="231" y="513"/>
                    <a:pt x="231" y="513"/>
                    <a:pt x="231" y="513"/>
                  </a:cubicBezTo>
                  <a:cubicBezTo>
                    <a:pt x="231" y="513"/>
                    <a:pt x="230" y="513"/>
                    <a:pt x="230" y="513"/>
                  </a:cubicBezTo>
                  <a:cubicBezTo>
                    <a:pt x="231" y="513"/>
                    <a:pt x="231" y="513"/>
                    <a:pt x="231" y="514"/>
                  </a:cubicBezTo>
                  <a:cubicBezTo>
                    <a:pt x="230" y="513"/>
                    <a:pt x="230" y="513"/>
                    <a:pt x="230" y="513"/>
                  </a:cubicBezTo>
                  <a:cubicBezTo>
                    <a:pt x="230" y="513"/>
                    <a:pt x="229" y="514"/>
                    <a:pt x="229" y="514"/>
                  </a:cubicBezTo>
                  <a:cubicBezTo>
                    <a:pt x="230" y="514"/>
                    <a:pt x="230" y="514"/>
                    <a:pt x="231" y="514"/>
                  </a:cubicBezTo>
                  <a:cubicBezTo>
                    <a:pt x="231" y="514"/>
                    <a:pt x="230" y="514"/>
                    <a:pt x="230" y="514"/>
                  </a:cubicBezTo>
                  <a:cubicBezTo>
                    <a:pt x="230" y="514"/>
                    <a:pt x="230" y="514"/>
                    <a:pt x="230" y="515"/>
                  </a:cubicBezTo>
                  <a:cubicBezTo>
                    <a:pt x="230" y="515"/>
                    <a:pt x="230" y="515"/>
                    <a:pt x="230" y="515"/>
                  </a:cubicBezTo>
                  <a:cubicBezTo>
                    <a:pt x="230" y="515"/>
                    <a:pt x="230" y="514"/>
                    <a:pt x="230" y="514"/>
                  </a:cubicBezTo>
                  <a:cubicBezTo>
                    <a:pt x="229" y="515"/>
                    <a:pt x="229" y="515"/>
                    <a:pt x="229" y="515"/>
                  </a:cubicBezTo>
                  <a:cubicBezTo>
                    <a:pt x="229" y="515"/>
                    <a:pt x="230" y="516"/>
                    <a:pt x="230" y="516"/>
                  </a:cubicBezTo>
                  <a:cubicBezTo>
                    <a:pt x="230" y="516"/>
                    <a:pt x="230" y="516"/>
                    <a:pt x="230" y="516"/>
                  </a:cubicBezTo>
                  <a:cubicBezTo>
                    <a:pt x="230" y="516"/>
                    <a:pt x="230" y="516"/>
                    <a:pt x="230" y="516"/>
                  </a:cubicBezTo>
                  <a:cubicBezTo>
                    <a:pt x="230" y="516"/>
                    <a:pt x="230" y="516"/>
                    <a:pt x="230" y="516"/>
                  </a:cubicBezTo>
                  <a:cubicBezTo>
                    <a:pt x="230" y="517"/>
                    <a:pt x="230" y="517"/>
                    <a:pt x="230" y="517"/>
                  </a:cubicBezTo>
                  <a:cubicBezTo>
                    <a:pt x="230" y="517"/>
                    <a:pt x="230" y="517"/>
                    <a:pt x="231" y="517"/>
                  </a:cubicBezTo>
                  <a:cubicBezTo>
                    <a:pt x="231" y="517"/>
                    <a:pt x="231" y="517"/>
                    <a:pt x="231" y="517"/>
                  </a:cubicBezTo>
                  <a:cubicBezTo>
                    <a:pt x="230" y="518"/>
                    <a:pt x="230" y="518"/>
                    <a:pt x="230" y="518"/>
                  </a:cubicBezTo>
                  <a:cubicBezTo>
                    <a:pt x="230" y="517"/>
                    <a:pt x="230" y="517"/>
                    <a:pt x="230" y="517"/>
                  </a:cubicBezTo>
                  <a:cubicBezTo>
                    <a:pt x="230" y="517"/>
                    <a:pt x="230" y="517"/>
                    <a:pt x="230" y="517"/>
                  </a:cubicBezTo>
                  <a:cubicBezTo>
                    <a:pt x="230" y="517"/>
                    <a:pt x="230" y="517"/>
                    <a:pt x="230" y="516"/>
                  </a:cubicBezTo>
                  <a:cubicBezTo>
                    <a:pt x="229" y="517"/>
                    <a:pt x="229" y="517"/>
                    <a:pt x="229" y="517"/>
                  </a:cubicBezTo>
                  <a:cubicBezTo>
                    <a:pt x="229" y="517"/>
                    <a:pt x="229" y="517"/>
                    <a:pt x="229" y="517"/>
                  </a:cubicBezTo>
                  <a:cubicBezTo>
                    <a:pt x="229" y="517"/>
                    <a:pt x="229" y="517"/>
                    <a:pt x="229" y="517"/>
                  </a:cubicBezTo>
                  <a:cubicBezTo>
                    <a:pt x="228" y="518"/>
                    <a:pt x="228" y="518"/>
                    <a:pt x="228" y="518"/>
                  </a:cubicBezTo>
                  <a:cubicBezTo>
                    <a:pt x="228" y="518"/>
                    <a:pt x="228" y="518"/>
                    <a:pt x="228" y="518"/>
                  </a:cubicBezTo>
                  <a:cubicBezTo>
                    <a:pt x="227" y="518"/>
                    <a:pt x="227" y="518"/>
                    <a:pt x="227" y="518"/>
                  </a:cubicBezTo>
                  <a:cubicBezTo>
                    <a:pt x="227" y="518"/>
                    <a:pt x="227" y="518"/>
                    <a:pt x="227" y="518"/>
                  </a:cubicBezTo>
                  <a:cubicBezTo>
                    <a:pt x="227" y="519"/>
                    <a:pt x="227" y="519"/>
                    <a:pt x="227" y="519"/>
                  </a:cubicBezTo>
                  <a:cubicBezTo>
                    <a:pt x="227" y="519"/>
                    <a:pt x="227" y="519"/>
                    <a:pt x="227" y="519"/>
                  </a:cubicBezTo>
                  <a:cubicBezTo>
                    <a:pt x="227" y="519"/>
                    <a:pt x="227" y="519"/>
                    <a:pt x="227" y="519"/>
                  </a:cubicBezTo>
                  <a:cubicBezTo>
                    <a:pt x="227" y="519"/>
                    <a:pt x="227" y="519"/>
                    <a:pt x="227" y="519"/>
                  </a:cubicBezTo>
                  <a:cubicBezTo>
                    <a:pt x="227" y="519"/>
                    <a:pt x="226" y="519"/>
                    <a:pt x="226" y="519"/>
                  </a:cubicBezTo>
                  <a:cubicBezTo>
                    <a:pt x="226" y="519"/>
                    <a:pt x="226" y="519"/>
                    <a:pt x="226" y="519"/>
                  </a:cubicBezTo>
                  <a:cubicBezTo>
                    <a:pt x="226" y="519"/>
                    <a:pt x="226" y="519"/>
                    <a:pt x="226" y="519"/>
                  </a:cubicBezTo>
                  <a:cubicBezTo>
                    <a:pt x="227" y="520"/>
                    <a:pt x="227" y="520"/>
                    <a:pt x="226" y="520"/>
                  </a:cubicBezTo>
                  <a:cubicBezTo>
                    <a:pt x="226" y="520"/>
                    <a:pt x="226" y="520"/>
                    <a:pt x="226" y="520"/>
                  </a:cubicBezTo>
                  <a:cubicBezTo>
                    <a:pt x="226" y="520"/>
                    <a:pt x="226" y="520"/>
                    <a:pt x="227" y="520"/>
                  </a:cubicBezTo>
                  <a:cubicBezTo>
                    <a:pt x="226" y="520"/>
                    <a:pt x="226" y="520"/>
                    <a:pt x="226" y="520"/>
                  </a:cubicBezTo>
                  <a:cubicBezTo>
                    <a:pt x="226" y="520"/>
                    <a:pt x="226" y="520"/>
                    <a:pt x="226" y="520"/>
                  </a:cubicBezTo>
                  <a:cubicBezTo>
                    <a:pt x="226" y="520"/>
                    <a:pt x="226" y="520"/>
                    <a:pt x="226" y="520"/>
                  </a:cubicBezTo>
                  <a:cubicBezTo>
                    <a:pt x="226" y="521"/>
                    <a:pt x="226" y="521"/>
                    <a:pt x="226" y="522"/>
                  </a:cubicBezTo>
                  <a:cubicBezTo>
                    <a:pt x="226" y="522"/>
                    <a:pt x="226" y="522"/>
                    <a:pt x="226" y="522"/>
                  </a:cubicBezTo>
                  <a:cubicBezTo>
                    <a:pt x="226" y="522"/>
                    <a:pt x="226" y="522"/>
                    <a:pt x="226" y="522"/>
                  </a:cubicBezTo>
                  <a:cubicBezTo>
                    <a:pt x="226" y="522"/>
                    <a:pt x="226" y="522"/>
                    <a:pt x="226" y="522"/>
                  </a:cubicBezTo>
                  <a:cubicBezTo>
                    <a:pt x="227" y="523"/>
                    <a:pt x="227" y="523"/>
                    <a:pt x="227" y="523"/>
                  </a:cubicBezTo>
                  <a:cubicBezTo>
                    <a:pt x="228" y="524"/>
                    <a:pt x="228" y="524"/>
                    <a:pt x="228" y="524"/>
                  </a:cubicBezTo>
                  <a:cubicBezTo>
                    <a:pt x="228" y="524"/>
                    <a:pt x="228" y="524"/>
                    <a:pt x="228" y="524"/>
                  </a:cubicBezTo>
                  <a:cubicBezTo>
                    <a:pt x="228" y="524"/>
                    <a:pt x="228" y="524"/>
                    <a:pt x="228" y="523"/>
                  </a:cubicBezTo>
                  <a:cubicBezTo>
                    <a:pt x="228" y="523"/>
                    <a:pt x="228" y="523"/>
                    <a:pt x="228" y="523"/>
                  </a:cubicBezTo>
                  <a:cubicBezTo>
                    <a:pt x="228" y="523"/>
                    <a:pt x="228" y="523"/>
                    <a:pt x="228" y="523"/>
                  </a:cubicBezTo>
                  <a:cubicBezTo>
                    <a:pt x="228" y="522"/>
                    <a:pt x="228" y="522"/>
                    <a:pt x="228" y="522"/>
                  </a:cubicBezTo>
                  <a:cubicBezTo>
                    <a:pt x="228" y="522"/>
                    <a:pt x="227" y="522"/>
                    <a:pt x="227" y="523"/>
                  </a:cubicBezTo>
                  <a:cubicBezTo>
                    <a:pt x="227" y="522"/>
                    <a:pt x="227" y="522"/>
                    <a:pt x="227" y="522"/>
                  </a:cubicBezTo>
                  <a:cubicBezTo>
                    <a:pt x="227" y="522"/>
                    <a:pt x="227" y="522"/>
                    <a:pt x="227" y="522"/>
                  </a:cubicBezTo>
                  <a:cubicBezTo>
                    <a:pt x="227" y="522"/>
                    <a:pt x="227" y="522"/>
                    <a:pt x="227" y="522"/>
                  </a:cubicBezTo>
                  <a:cubicBezTo>
                    <a:pt x="227" y="522"/>
                    <a:pt x="227" y="522"/>
                    <a:pt x="227" y="522"/>
                  </a:cubicBezTo>
                  <a:cubicBezTo>
                    <a:pt x="227" y="521"/>
                    <a:pt x="227" y="521"/>
                    <a:pt x="227" y="521"/>
                  </a:cubicBezTo>
                  <a:cubicBezTo>
                    <a:pt x="228" y="522"/>
                    <a:pt x="228" y="521"/>
                    <a:pt x="228" y="521"/>
                  </a:cubicBezTo>
                  <a:cubicBezTo>
                    <a:pt x="228" y="522"/>
                    <a:pt x="228" y="522"/>
                    <a:pt x="228" y="522"/>
                  </a:cubicBezTo>
                  <a:cubicBezTo>
                    <a:pt x="228" y="522"/>
                    <a:pt x="228" y="522"/>
                    <a:pt x="228" y="522"/>
                  </a:cubicBezTo>
                  <a:cubicBezTo>
                    <a:pt x="229" y="522"/>
                    <a:pt x="229" y="522"/>
                    <a:pt x="229" y="522"/>
                  </a:cubicBezTo>
                  <a:cubicBezTo>
                    <a:pt x="229" y="522"/>
                    <a:pt x="229" y="522"/>
                    <a:pt x="229" y="522"/>
                  </a:cubicBezTo>
                  <a:cubicBezTo>
                    <a:pt x="229" y="522"/>
                    <a:pt x="230" y="522"/>
                    <a:pt x="230" y="523"/>
                  </a:cubicBezTo>
                  <a:cubicBezTo>
                    <a:pt x="230" y="523"/>
                    <a:pt x="230" y="523"/>
                    <a:pt x="230" y="523"/>
                  </a:cubicBezTo>
                  <a:cubicBezTo>
                    <a:pt x="230" y="523"/>
                    <a:pt x="230" y="523"/>
                    <a:pt x="230" y="522"/>
                  </a:cubicBezTo>
                  <a:cubicBezTo>
                    <a:pt x="230" y="522"/>
                    <a:pt x="230" y="522"/>
                    <a:pt x="230" y="522"/>
                  </a:cubicBezTo>
                  <a:cubicBezTo>
                    <a:pt x="230" y="522"/>
                    <a:pt x="230" y="521"/>
                    <a:pt x="230" y="521"/>
                  </a:cubicBezTo>
                  <a:cubicBezTo>
                    <a:pt x="230" y="522"/>
                    <a:pt x="230" y="522"/>
                    <a:pt x="230" y="522"/>
                  </a:cubicBezTo>
                  <a:cubicBezTo>
                    <a:pt x="229" y="522"/>
                    <a:pt x="229" y="522"/>
                    <a:pt x="229" y="522"/>
                  </a:cubicBezTo>
                  <a:cubicBezTo>
                    <a:pt x="229" y="521"/>
                    <a:pt x="229" y="521"/>
                    <a:pt x="229" y="521"/>
                  </a:cubicBezTo>
                  <a:cubicBezTo>
                    <a:pt x="230" y="521"/>
                    <a:pt x="230" y="521"/>
                    <a:pt x="230" y="521"/>
                  </a:cubicBezTo>
                  <a:cubicBezTo>
                    <a:pt x="229" y="521"/>
                    <a:pt x="229" y="521"/>
                    <a:pt x="229" y="521"/>
                  </a:cubicBezTo>
                  <a:cubicBezTo>
                    <a:pt x="229" y="521"/>
                    <a:pt x="229" y="521"/>
                    <a:pt x="229" y="521"/>
                  </a:cubicBezTo>
                  <a:cubicBezTo>
                    <a:pt x="229" y="520"/>
                    <a:pt x="229" y="521"/>
                    <a:pt x="229" y="521"/>
                  </a:cubicBezTo>
                  <a:cubicBezTo>
                    <a:pt x="229" y="520"/>
                    <a:pt x="229" y="520"/>
                    <a:pt x="229" y="520"/>
                  </a:cubicBezTo>
                  <a:cubicBezTo>
                    <a:pt x="229" y="520"/>
                    <a:pt x="229" y="520"/>
                    <a:pt x="229" y="520"/>
                  </a:cubicBezTo>
                  <a:cubicBezTo>
                    <a:pt x="229" y="520"/>
                    <a:pt x="229" y="520"/>
                    <a:pt x="230" y="520"/>
                  </a:cubicBezTo>
                  <a:cubicBezTo>
                    <a:pt x="230" y="520"/>
                    <a:pt x="230" y="520"/>
                    <a:pt x="230" y="520"/>
                  </a:cubicBezTo>
                  <a:cubicBezTo>
                    <a:pt x="230" y="520"/>
                    <a:pt x="230" y="520"/>
                    <a:pt x="230" y="520"/>
                  </a:cubicBezTo>
                  <a:cubicBezTo>
                    <a:pt x="230" y="521"/>
                    <a:pt x="230" y="521"/>
                    <a:pt x="230" y="521"/>
                  </a:cubicBezTo>
                  <a:cubicBezTo>
                    <a:pt x="231" y="521"/>
                    <a:pt x="231" y="521"/>
                    <a:pt x="231" y="521"/>
                  </a:cubicBezTo>
                  <a:cubicBezTo>
                    <a:pt x="231" y="521"/>
                    <a:pt x="231" y="521"/>
                    <a:pt x="231" y="521"/>
                  </a:cubicBezTo>
                  <a:cubicBezTo>
                    <a:pt x="231" y="520"/>
                    <a:pt x="231" y="520"/>
                    <a:pt x="231" y="520"/>
                  </a:cubicBezTo>
                  <a:cubicBezTo>
                    <a:pt x="232" y="520"/>
                    <a:pt x="232" y="520"/>
                    <a:pt x="232" y="520"/>
                  </a:cubicBezTo>
                  <a:cubicBezTo>
                    <a:pt x="232" y="520"/>
                    <a:pt x="232" y="521"/>
                    <a:pt x="232" y="521"/>
                  </a:cubicBezTo>
                  <a:cubicBezTo>
                    <a:pt x="233" y="521"/>
                    <a:pt x="233" y="521"/>
                    <a:pt x="233" y="521"/>
                  </a:cubicBezTo>
                  <a:cubicBezTo>
                    <a:pt x="233" y="521"/>
                    <a:pt x="233" y="521"/>
                    <a:pt x="233" y="521"/>
                  </a:cubicBezTo>
                  <a:cubicBezTo>
                    <a:pt x="233" y="520"/>
                    <a:pt x="233" y="520"/>
                    <a:pt x="233" y="520"/>
                  </a:cubicBezTo>
                  <a:cubicBezTo>
                    <a:pt x="233" y="520"/>
                    <a:pt x="233" y="520"/>
                    <a:pt x="233" y="520"/>
                  </a:cubicBezTo>
                  <a:cubicBezTo>
                    <a:pt x="233" y="520"/>
                    <a:pt x="233" y="520"/>
                    <a:pt x="233" y="520"/>
                  </a:cubicBezTo>
                  <a:cubicBezTo>
                    <a:pt x="232" y="519"/>
                    <a:pt x="232" y="519"/>
                    <a:pt x="232" y="519"/>
                  </a:cubicBezTo>
                  <a:cubicBezTo>
                    <a:pt x="232" y="519"/>
                    <a:pt x="232" y="519"/>
                    <a:pt x="231" y="519"/>
                  </a:cubicBezTo>
                  <a:cubicBezTo>
                    <a:pt x="232" y="519"/>
                    <a:pt x="232" y="519"/>
                    <a:pt x="232" y="519"/>
                  </a:cubicBezTo>
                  <a:cubicBezTo>
                    <a:pt x="232" y="519"/>
                    <a:pt x="231" y="518"/>
                    <a:pt x="231" y="518"/>
                  </a:cubicBezTo>
                  <a:cubicBezTo>
                    <a:pt x="230" y="517"/>
                    <a:pt x="231" y="518"/>
                    <a:pt x="231" y="518"/>
                  </a:cubicBezTo>
                  <a:cubicBezTo>
                    <a:pt x="231" y="518"/>
                    <a:pt x="231" y="518"/>
                    <a:pt x="231" y="518"/>
                  </a:cubicBezTo>
                  <a:cubicBezTo>
                    <a:pt x="232" y="518"/>
                    <a:pt x="232" y="518"/>
                    <a:pt x="232" y="518"/>
                  </a:cubicBezTo>
                  <a:cubicBezTo>
                    <a:pt x="232" y="519"/>
                    <a:pt x="232" y="519"/>
                    <a:pt x="232" y="519"/>
                  </a:cubicBezTo>
                  <a:cubicBezTo>
                    <a:pt x="232" y="519"/>
                    <a:pt x="232" y="519"/>
                    <a:pt x="233" y="519"/>
                  </a:cubicBezTo>
                  <a:cubicBezTo>
                    <a:pt x="233" y="519"/>
                    <a:pt x="233" y="519"/>
                    <a:pt x="233" y="519"/>
                  </a:cubicBezTo>
                  <a:cubicBezTo>
                    <a:pt x="233" y="519"/>
                    <a:pt x="233" y="519"/>
                    <a:pt x="233" y="519"/>
                  </a:cubicBezTo>
                  <a:cubicBezTo>
                    <a:pt x="233" y="519"/>
                    <a:pt x="233" y="519"/>
                    <a:pt x="233" y="519"/>
                  </a:cubicBezTo>
                  <a:cubicBezTo>
                    <a:pt x="234" y="519"/>
                    <a:pt x="234" y="519"/>
                    <a:pt x="234" y="519"/>
                  </a:cubicBezTo>
                  <a:cubicBezTo>
                    <a:pt x="234" y="519"/>
                    <a:pt x="234" y="519"/>
                    <a:pt x="234" y="519"/>
                  </a:cubicBezTo>
                  <a:cubicBezTo>
                    <a:pt x="235" y="519"/>
                    <a:pt x="235" y="519"/>
                    <a:pt x="235" y="519"/>
                  </a:cubicBezTo>
                  <a:cubicBezTo>
                    <a:pt x="235" y="519"/>
                    <a:pt x="235" y="519"/>
                    <a:pt x="235" y="519"/>
                  </a:cubicBezTo>
                  <a:cubicBezTo>
                    <a:pt x="235" y="518"/>
                    <a:pt x="235" y="518"/>
                    <a:pt x="235" y="518"/>
                  </a:cubicBezTo>
                  <a:cubicBezTo>
                    <a:pt x="236" y="518"/>
                    <a:pt x="236" y="518"/>
                    <a:pt x="236" y="518"/>
                  </a:cubicBezTo>
                  <a:cubicBezTo>
                    <a:pt x="236" y="518"/>
                    <a:pt x="236" y="518"/>
                    <a:pt x="236" y="518"/>
                  </a:cubicBezTo>
                  <a:cubicBezTo>
                    <a:pt x="236" y="518"/>
                    <a:pt x="236" y="518"/>
                    <a:pt x="236" y="518"/>
                  </a:cubicBezTo>
                  <a:cubicBezTo>
                    <a:pt x="236" y="518"/>
                    <a:pt x="236" y="518"/>
                    <a:pt x="235" y="518"/>
                  </a:cubicBezTo>
                  <a:cubicBezTo>
                    <a:pt x="236" y="517"/>
                    <a:pt x="236" y="518"/>
                    <a:pt x="236" y="518"/>
                  </a:cubicBezTo>
                  <a:cubicBezTo>
                    <a:pt x="236" y="517"/>
                    <a:pt x="236" y="517"/>
                    <a:pt x="236" y="517"/>
                  </a:cubicBezTo>
                  <a:cubicBezTo>
                    <a:pt x="235" y="517"/>
                    <a:pt x="235" y="517"/>
                    <a:pt x="235" y="517"/>
                  </a:cubicBezTo>
                  <a:cubicBezTo>
                    <a:pt x="235" y="517"/>
                    <a:pt x="236" y="517"/>
                    <a:pt x="236" y="517"/>
                  </a:cubicBezTo>
                  <a:cubicBezTo>
                    <a:pt x="236" y="517"/>
                    <a:pt x="237" y="517"/>
                    <a:pt x="237" y="517"/>
                  </a:cubicBezTo>
                  <a:cubicBezTo>
                    <a:pt x="237" y="517"/>
                    <a:pt x="237" y="517"/>
                    <a:pt x="237" y="517"/>
                  </a:cubicBezTo>
                  <a:cubicBezTo>
                    <a:pt x="238" y="517"/>
                    <a:pt x="238" y="517"/>
                    <a:pt x="238" y="517"/>
                  </a:cubicBezTo>
                  <a:cubicBezTo>
                    <a:pt x="238" y="517"/>
                    <a:pt x="238" y="517"/>
                    <a:pt x="238" y="517"/>
                  </a:cubicBezTo>
                  <a:cubicBezTo>
                    <a:pt x="238" y="517"/>
                    <a:pt x="238" y="517"/>
                    <a:pt x="238" y="517"/>
                  </a:cubicBezTo>
                  <a:cubicBezTo>
                    <a:pt x="238" y="517"/>
                    <a:pt x="238" y="517"/>
                    <a:pt x="239" y="517"/>
                  </a:cubicBezTo>
                  <a:cubicBezTo>
                    <a:pt x="239" y="517"/>
                    <a:pt x="239" y="516"/>
                    <a:pt x="239" y="516"/>
                  </a:cubicBezTo>
                  <a:cubicBezTo>
                    <a:pt x="239" y="516"/>
                    <a:pt x="239" y="516"/>
                    <a:pt x="239" y="516"/>
                  </a:cubicBezTo>
                  <a:cubicBezTo>
                    <a:pt x="239" y="516"/>
                    <a:pt x="239" y="516"/>
                    <a:pt x="239" y="516"/>
                  </a:cubicBezTo>
                  <a:cubicBezTo>
                    <a:pt x="239" y="516"/>
                    <a:pt x="238" y="516"/>
                    <a:pt x="238" y="516"/>
                  </a:cubicBezTo>
                  <a:close/>
                  <a:moveTo>
                    <a:pt x="234" y="520"/>
                  </a:moveTo>
                  <a:cubicBezTo>
                    <a:pt x="234" y="520"/>
                    <a:pt x="234" y="520"/>
                    <a:pt x="234" y="520"/>
                  </a:cubicBezTo>
                  <a:cubicBezTo>
                    <a:pt x="234" y="520"/>
                    <a:pt x="234" y="520"/>
                    <a:pt x="234" y="520"/>
                  </a:cubicBezTo>
                  <a:cubicBezTo>
                    <a:pt x="234" y="521"/>
                    <a:pt x="234" y="521"/>
                    <a:pt x="234" y="521"/>
                  </a:cubicBezTo>
                  <a:cubicBezTo>
                    <a:pt x="235" y="520"/>
                    <a:pt x="234" y="520"/>
                    <a:pt x="234" y="520"/>
                  </a:cubicBezTo>
                  <a:close/>
                  <a:moveTo>
                    <a:pt x="237" y="515"/>
                  </a:moveTo>
                  <a:cubicBezTo>
                    <a:pt x="237" y="515"/>
                    <a:pt x="237" y="515"/>
                    <a:pt x="237" y="515"/>
                  </a:cubicBezTo>
                  <a:cubicBezTo>
                    <a:pt x="237" y="515"/>
                    <a:pt x="237" y="515"/>
                    <a:pt x="237" y="515"/>
                  </a:cubicBezTo>
                  <a:close/>
                  <a:moveTo>
                    <a:pt x="226" y="518"/>
                  </a:moveTo>
                  <a:cubicBezTo>
                    <a:pt x="226" y="518"/>
                    <a:pt x="226" y="518"/>
                    <a:pt x="226" y="518"/>
                  </a:cubicBezTo>
                  <a:cubicBezTo>
                    <a:pt x="226" y="517"/>
                    <a:pt x="226" y="517"/>
                    <a:pt x="227" y="517"/>
                  </a:cubicBezTo>
                  <a:cubicBezTo>
                    <a:pt x="226" y="517"/>
                    <a:pt x="226" y="517"/>
                    <a:pt x="226" y="517"/>
                  </a:cubicBezTo>
                  <a:cubicBezTo>
                    <a:pt x="226" y="518"/>
                    <a:pt x="226" y="518"/>
                    <a:pt x="226" y="518"/>
                  </a:cubicBezTo>
                  <a:close/>
                  <a:moveTo>
                    <a:pt x="225" y="520"/>
                  </a:moveTo>
                  <a:cubicBezTo>
                    <a:pt x="225" y="519"/>
                    <a:pt x="225" y="520"/>
                    <a:pt x="225" y="520"/>
                  </a:cubicBezTo>
                  <a:cubicBezTo>
                    <a:pt x="225" y="519"/>
                    <a:pt x="225" y="520"/>
                    <a:pt x="225" y="520"/>
                  </a:cubicBezTo>
                  <a:close/>
                  <a:moveTo>
                    <a:pt x="226" y="523"/>
                  </a:moveTo>
                  <a:cubicBezTo>
                    <a:pt x="226" y="522"/>
                    <a:pt x="226" y="522"/>
                    <a:pt x="225" y="522"/>
                  </a:cubicBezTo>
                  <a:cubicBezTo>
                    <a:pt x="225" y="522"/>
                    <a:pt x="225" y="522"/>
                    <a:pt x="225" y="522"/>
                  </a:cubicBezTo>
                  <a:cubicBezTo>
                    <a:pt x="225" y="522"/>
                    <a:pt x="225" y="522"/>
                    <a:pt x="225" y="521"/>
                  </a:cubicBezTo>
                  <a:cubicBezTo>
                    <a:pt x="225" y="522"/>
                    <a:pt x="225" y="522"/>
                    <a:pt x="225" y="522"/>
                  </a:cubicBezTo>
                  <a:cubicBezTo>
                    <a:pt x="225" y="523"/>
                    <a:pt x="225" y="523"/>
                    <a:pt x="225" y="523"/>
                  </a:cubicBezTo>
                  <a:cubicBezTo>
                    <a:pt x="225" y="523"/>
                    <a:pt x="226" y="523"/>
                    <a:pt x="226" y="523"/>
                  </a:cubicBezTo>
                  <a:close/>
                  <a:moveTo>
                    <a:pt x="226" y="524"/>
                  </a:moveTo>
                  <a:cubicBezTo>
                    <a:pt x="226" y="524"/>
                    <a:pt x="226" y="524"/>
                    <a:pt x="226" y="524"/>
                  </a:cubicBezTo>
                  <a:cubicBezTo>
                    <a:pt x="225" y="524"/>
                    <a:pt x="226" y="524"/>
                    <a:pt x="226" y="524"/>
                  </a:cubicBezTo>
                  <a:close/>
                  <a:moveTo>
                    <a:pt x="231" y="522"/>
                  </a:moveTo>
                  <a:cubicBezTo>
                    <a:pt x="231" y="522"/>
                    <a:pt x="231" y="522"/>
                    <a:pt x="231" y="522"/>
                  </a:cubicBezTo>
                  <a:cubicBezTo>
                    <a:pt x="231" y="522"/>
                    <a:pt x="231" y="522"/>
                    <a:pt x="231" y="522"/>
                  </a:cubicBezTo>
                  <a:cubicBezTo>
                    <a:pt x="231" y="522"/>
                    <a:pt x="231" y="523"/>
                    <a:pt x="231" y="523"/>
                  </a:cubicBezTo>
                  <a:cubicBezTo>
                    <a:pt x="231" y="523"/>
                    <a:pt x="231" y="523"/>
                    <a:pt x="231" y="522"/>
                  </a:cubicBezTo>
                  <a:cubicBezTo>
                    <a:pt x="231" y="522"/>
                    <a:pt x="231" y="522"/>
                    <a:pt x="231" y="522"/>
                  </a:cubicBezTo>
                  <a:cubicBezTo>
                    <a:pt x="231" y="522"/>
                    <a:pt x="231" y="522"/>
                    <a:pt x="231" y="522"/>
                  </a:cubicBezTo>
                  <a:cubicBezTo>
                    <a:pt x="231" y="522"/>
                    <a:pt x="231" y="522"/>
                    <a:pt x="231" y="522"/>
                  </a:cubicBezTo>
                  <a:close/>
                  <a:moveTo>
                    <a:pt x="225" y="521"/>
                  </a:moveTo>
                  <a:cubicBezTo>
                    <a:pt x="225" y="521"/>
                    <a:pt x="225" y="521"/>
                    <a:pt x="225" y="521"/>
                  </a:cubicBezTo>
                  <a:cubicBezTo>
                    <a:pt x="225" y="521"/>
                    <a:pt x="225" y="521"/>
                    <a:pt x="225" y="521"/>
                  </a:cubicBezTo>
                  <a:close/>
                  <a:moveTo>
                    <a:pt x="225" y="524"/>
                  </a:moveTo>
                  <a:cubicBezTo>
                    <a:pt x="225" y="524"/>
                    <a:pt x="225" y="524"/>
                    <a:pt x="225" y="524"/>
                  </a:cubicBezTo>
                  <a:cubicBezTo>
                    <a:pt x="225" y="524"/>
                    <a:pt x="225" y="524"/>
                    <a:pt x="225" y="524"/>
                  </a:cubicBezTo>
                  <a:cubicBezTo>
                    <a:pt x="225" y="524"/>
                    <a:pt x="225" y="524"/>
                    <a:pt x="225" y="524"/>
                  </a:cubicBezTo>
                  <a:close/>
                  <a:moveTo>
                    <a:pt x="136" y="545"/>
                  </a:moveTo>
                  <a:cubicBezTo>
                    <a:pt x="136" y="545"/>
                    <a:pt x="135" y="546"/>
                    <a:pt x="135" y="546"/>
                  </a:cubicBezTo>
                  <a:cubicBezTo>
                    <a:pt x="136" y="547"/>
                    <a:pt x="138" y="545"/>
                    <a:pt x="136" y="545"/>
                  </a:cubicBezTo>
                  <a:close/>
                  <a:moveTo>
                    <a:pt x="139" y="551"/>
                  </a:moveTo>
                  <a:cubicBezTo>
                    <a:pt x="139" y="551"/>
                    <a:pt x="139" y="551"/>
                    <a:pt x="138" y="551"/>
                  </a:cubicBezTo>
                  <a:cubicBezTo>
                    <a:pt x="138" y="551"/>
                    <a:pt x="139" y="552"/>
                    <a:pt x="139" y="552"/>
                  </a:cubicBezTo>
                  <a:cubicBezTo>
                    <a:pt x="139" y="552"/>
                    <a:pt x="139" y="551"/>
                    <a:pt x="139" y="551"/>
                  </a:cubicBezTo>
                  <a:close/>
                  <a:moveTo>
                    <a:pt x="139" y="546"/>
                  </a:moveTo>
                  <a:cubicBezTo>
                    <a:pt x="139" y="546"/>
                    <a:pt x="139" y="546"/>
                    <a:pt x="139" y="546"/>
                  </a:cubicBezTo>
                  <a:cubicBezTo>
                    <a:pt x="139" y="546"/>
                    <a:pt x="139" y="547"/>
                    <a:pt x="139" y="547"/>
                  </a:cubicBezTo>
                  <a:cubicBezTo>
                    <a:pt x="139" y="547"/>
                    <a:pt x="139" y="547"/>
                    <a:pt x="139" y="547"/>
                  </a:cubicBezTo>
                  <a:cubicBezTo>
                    <a:pt x="139" y="547"/>
                    <a:pt x="140" y="547"/>
                    <a:pt x="140" y="547"/>
                  </a:cubicBezTo>
                  <a:cubicBezTo>
                    <a:pt x="140" y="547"/>
                    <a:pt x="140" y="546"/>
                    <a:pt x="140" y="546"/>
                  </a:cubicBezTo>
                  <a:cubicBezTo>
                    <a:pt x="140" y="545"/>
                    <a:pt x="138" y="544"/>
                    <a:pt x="140" y="545"/>
                  </a:cubicBezTo>
                  <a:cubicBezTo>
                    <a:pt x="141" y="545"/>
                    <a:pt x="141" y="546"/>
                    <a:pt x="142" y="547"/>
                  </a:cubicBezTo>
                  <a:cubicBezTo>
                    <a:pt x="143" y="547"/>
                    <a:pt x="143" y="546"/>
                    <a:pt x="144" y="546"/>
                  </a:cubicBezTo>
                  <a:cubicBezTo>
                    <a:pt x="144" y="547"/>
                    <a:pt x="144" y="547"/>
                    <a:pt x="143" y="547"/>
                  </a:cubicBezTo>
                  <a:cubicBezTo>
                    <a:pt x="144" y="549"/>
                    <a:pt x="146" y="547"/>
                    <a:pt x="146" y="546"/>
                  </a:cubicBezTo>
                  <a:cubicBezTo>
                    <a:pt x="145" y="545"/>
                    <a:pt x="145" y="545"/>
                    <a:pt x="145" y="544"/>
                  </a:cubicBezTo>
                  <a:cubicBezTo>
                    <a:pt x="145" y="546"/>
                    <a:pt x="143" y="543"/>
                    <a:pt x="144" y="544"/>
                  </a:cubicBezTo>
                  <a:cubicBezTo>
                    <a:pt x="144" y="544"/>
                    <a:pt x="143" y="543"/>
                    <a:pt x="143" y="543"/>
                  </a:cubicBezTo>
                  <a:cubicBezTo>
                    <a:pt x="143" y="543"/>
                    <a:pt x="142" y="543"/>
                    <a:pt x="143" y="543"/>
                  </a:cubicBezTo>
                  <a:cubicBezTo>
                    <a:pt x="142" y="543"/>
                    <a:pt x="142" y="543"/>
                    <a:pt x="141" y="543"/>
                  </a:cubicBezTo>
                  <a:cubicBezTo>
                    <a:pt x="141" y="544"/>
                    <a:pt x="142" y="544"/>
                    <a:pt x="141" y="544"/>
                  </a:cubicBezTo>
                  <a:cubicBezTo>
                    <a:pt x="141" y="545"/>
                    <a:pt x="141" y="542"/>
                    <a:pt x="141" y="542"/>
                  </a:cubicBezTo>
                  <a:cubicBezTo>
                    <a:pt x="141" y="542"/>
                    <a:pt x="141" y="542"/>
                    <a:pt x="140" y="542"/>
                  </a:cubicBezTo>
                  <a:cubicBezTo>
                    <a:pt x="140" y="542"/>
                    <a:pt x="140" y="543"/>
                    <a:pt x="140" y="543"/>
                  </a:cubicBezTo>
                  <a:cubicBezTo>
                    <a:pt x="140" y="542"/>
                    <a:pt x="140" y="542"/>
                    <a:pt x="140" y="542"/>
                  </a:cubicBezTo>
                  <a:cubicBezTo>
                    <a:pt x="139" y="542"/>
                    <a:pt x="139" y="542"/>
                    <a:pt x="139" y="542"/>
                  </a:cubicBezTo>
                  <a:cubicBezTo>
                    <a:pt x="138" y="542"/>
                    <a:pt x="138" y="543"/>
                    <a:pt x="138" y="542"/>
                  </a:cubicBezTo>
                  <a:cubicBezTo>
                    <a:pt x="138" y="542"/>
                    <a:pt x="138" y="541"/>
                    <a:pt x="137" y="542"/>
                  </a:cubicBezTo>
                  <a:cubicBezTo>
                    <a:pt x="137" y="542"/>
                    <a:pt x="137" y="542"/>
                    <a:pt x="138" y="542"/>
                  </a:cubicBezTo>
                  <a:cubicBezTo>
                    <a:pt x="137" y="542"/>
                    <a:pt x="137" y="542"/>
                    <a:pt x="137" y="543"/>
                  </a:cubicBezTo>
                  <a:cubicBezTo>
                    <a:pt x="137" y="543"/>
                    <a:pt x="137" y="544"/>
                    <a:pt x="137" y="544"/>
                  </a:cubicBezTo>
                  <a:cubicBezTo>
                    <a:pt x="137" y="544"/>
                    <a:pt x="138" y="544"/>
                    <a:pt x="138" y="544"/>
                  </a:cubicBezTo>
                  <a:cubicBezTo>
                    <a:pt x="138" y="544"/>
                    <a:pt x="138" y="544"/>
                    <a:pt x="138" y="545"/>
                  </a:cubicBezTo>
                  <a:cubicBezTo>
                    <a:pt x="137" y="545"/>
                    <a:pt x="138" y="546"/>
                    <a:pt x="139" y="546"/>
                  </a:cubicBezTo>
                  <a:close/>
                  <a:moveTo>
                    <a:pt x="145" y="554"/>
                  </a:moveTo>
                  <a:cubicBezTo>
                    <a:pt x="145" y="554"/>
                    <a:pt x="143" y="553"/>
                    <a:pt x="143" y="553"/>
                  </a:cubicBezTo>
                  <a:cubicBezTo>
                    <a:pt x="143" y="553"/>
                    <a:pt x="142" y="554"/>
                    <a:pt x="142" y="554"/>
                  </a:cubicBezTo>
                  <a:cubicBezTo>
                    <a:pt x="142" y="554"/>
                    <a:pt x="143" y="554"/>
                    <a:pt x="143" y="555"/>
                  </a:cubicBezTo>
                  <a:cubicBezTo>
                    <a:pt x="143" y="555"/>
                    <a:pt x="143" y="554"/>
                    <a:pt x="144" y="554"/>
                  </a:cubicBezTo>
                  <a:cubicBezTo>
                    <a:pt x="143" y="554"/>
                    <a:pt x="145" y="554"/>
                    <a:pt x="145" y="554"/>
                  </a:cubicBezTo>
                  <a:close/>
                  <a:moveTo>
                    <a:pt x="130" y="541"/>
                  </a:moveTo>
                  <a:cubicBezTo>
                    <a:pt x="130" y="541"/>
                    <a:pt x="130" y="542"/>
                    <a:pt x="130" y="542"/>
                  </a:cubicBezTo>
                  <a:cubicBezTo>
                    <a:pt x="130" y="542"/>
                    <a:pt x="131" y="542"/>
                    <a:pt x="131" y="542"/>
                  </a:cubicBezTo>
                  <a:cubicBezTo>
                    <a:pt x="131" y="542"/>
                    <a:pt x="131" y="541"/>
                    <a:pt x="131" y="541"/>
                  </a:cubicBezTo>
                  <a:cubicBezTo>
                    <a:pt x="130" y="541"/>
                    <a:pt x="130" y="541"/>
                    <a:pt x="130" y="541"/>
                  </a:cubicBezTo>
                  <a:close/>
                  <a:moveTo>
                    <a:pt x="135" y="544"/>
                  </a:moveTo>
                  <a:cubicBezTo>
                    <a:pt x="136" y="543"/>
                    <a:pt x="136" y="544"/>
                    <a:pt x="136" y="543"/>
                  </a:cubicBezTo>
                  <a:cubicBezTo>
                    <a:pt x="136" y="543"/>
                    <a:pt x="136" y="541"/>
                    <a:pt x="137" y="541"/>
                  </a:cubicBezTo>
                  <a:cubicBezTo>
                    <a:pt x="137" y="541"/>
                    <a:pt x="137" y="541"/>
                    <a:pt x="137" y="541"/>
                  </a:cubicBezTo>
                  <a:cubicBezTo>
                    <a:pt x="136" y="540"/>
                    <a:pt x="137" y="539"/>
                    <a:pt x="136" y="540"/>
                  </a:cubicBezTo>
                  <a:cubicBezTo>
                    <a:pt x="136" y="540"/>
                    <a:pt x="135" y="540"/>
                    <a:pt x="135" y="540"/>
                  </a:cubicBezTo>
                  <a:cubicBezTo>
                    <a:pt x="135" y="540"/>
                    <a:pt x="135" y="540"/>
                    <a:pt x="135" y="540"/>
                  </a:cubicBezTo>
                  <a:cubicBezTo>
                    <a:pt x="135" y="539"/>
                    <a:pt x="135" y="539"/>
                    <a:pt x="135" y="539"/>
                  </a:cubicBezTo>
                  <a:cubicBezTo>
                    <a:pt x="135" y="539"/>
                    <a:pt x="137" y="539"/>
                    <a:pt x="137" y="539"/>
                  </a:cubicBezTo>
                  <a:cubicBezTo>
                    <a:pt x="136" y="539"/>
                    <a:pt x="136" y="539"/>
                    <a:pt x="136" y="538"/>
                  </a:cubicBezTo>
                  <a:cubicBezTo>
                    <a:pt x="136" y="539"/>
                    <a:pt x="134" y="538"/>
                    <a:pt x="134" y="538"/>
                  </a:cubicBezTo>
                  <a:cubicBezTo>
                    <a:pt x="134" y="538"/>
                    <a:pt x="134" y="539"/>
                    <a:pt x="134" y="539"/>
                  </a:cubicBezTo>
                  <a:cubicBezTo>
                    <a:pt x="133" y="538"/>
                    <a:pt x="134" y="537"/>
                    <a:pt x="133" y="537"/>
                  </a:cubicBezTo>
                  <a:cubicBezTo>
                    <a:pt x="133" y="537"/>
                    <a:pt x="133" y="539"/>
                    <a:pt x="132" y="538"/>
                  </a:cubicBezTo>
                  <a:cubicBezTo>
                    <a:pt x="132" y="538"/>
                    <a:pt x="132" y="537"/>
                    <a:pt x="132" y="536"/>
                  </a:cubicBezTo>
                  <a:cubicBezTo>
                    <a:pt x="130" y="535"/>
                    <a:pt x="131" y="537"/>
                    <a:pt x="131" y="537"/>
                  </a:cubicBezTo>
                  <a:cubicBezTo>
                    <a:pt x="131" y="537"/>
                    <a:pt x="129" y="537"/>
                    <a:pt x="129" y="538"/>
                  </a:cubicBezTo>
                  <a:cubicBezTo>
                    <a:pt x="129" y="538"/>
                    <a:pt x="129" y="537"/>
                    <a:pt x="129" y="537"/>
                  </a:cubicBezTo>
                  <a:cubicBezTo>
                    <a:pt x="128" y="537"/>
                    <a:pt x="129" y="536"/>
                    <a:pt x="128" y="536"/>
                  </a:cubicBezTo>
                  <a:cubicBezTo>
                    <a:pt x="129" y="536"/>
                    <a:pt x="127" y="536"/>
                    <a:pt x="127" y="536"/>
                  </a:cubicBezTo>
                  <a:cubicBezTo>
                    <a:pt x="127" y="537"/>
                    <a:pt x="127" y="537"/>
                    <a:pt x="128" y="538"/>
                  </a:cubicBezTo>
                  <a:cubicBezTo>
                    <a:pt x="127" y="538"/>
                    <a:pt x="126" y="536"/>
                    <a:pt x="126" y="538"/>
                  </a:cubicBezTo>
                  <a:cubicBezTo>
                    <a:pt x="126" y="539"/>
                    <a:pt x="127" y="538"/>
                    <a:pt x="127" y="538"/>
                  </a:cubicBezTo>
                  <a:cubicBezTo>
                    <a:pt x="128" y="538"/>
                    <a:pt x="129" y="539"/>
                    <a:pt x="129" y="539"/>
                  </a:cubicBezTo>
                  <a:cubicBezTo>
                    <a:pt x="129" y="539"/>
                    <a:pt x="128" y="538"/>
                    <a:pt x="129" y="538"/>
                  </a:cubicBezTo>
                  <a:cubicBezTo>
                    <a:pt x="130" y="538"/>
                    <a:pt x="130" y="539"/>
                    <a:pt x="130" y="539"/>
                  </a:cubicBezTo>
                  <a:cubicBezTo>
                    <a:pt x="131" y="539"/>
                    <a:pt x="131" y="538"/>
                    <a:pt x="131" y="538"/>
                  </a:cubicBezTo>
                  <a:cubicBezTo>
                    <a:pt x="131" y="539"/>
                    <a:pt x="131" y="539"/>
                    <a:pt x="131" y="539"/>
                  </a:cubicBezTo>
                  <a:cubicBezTo>
                    <a:pt x="131" y="540"/>
                    <a:pt x="132" y="540"/>
                    <a:pt x="132" y="540"/>
                  </a:cubicBezTo>
                  <a:cubicBezTo>
                    <a:pt x="132" y="540"/>
                    <a:pt x="131" y="540"/>
                    <a:pt x="131" y="540"/>
                  </a:cubicBezTo>
                  <a:cubicBezTo>
                    <a:pt x="130" y="541"/>
                    <a:pt x="132" y="541"/>
                    <a:pt x="132" y="541"/>
                  </a:cubicBezTo>
                  <a:cubicBezTo>
                    <a:pt x="131" y="541"/>
                    <a:pt x="131" y="542"/>
                    <a:pt x="132" y="542"/>
                  </a:cubicBezTo>
                  <a:cubicBezTo>
                    <a:pt x="132" y="542"/>
                    <a:pt x="132" y="542"/>
                    <a:pt x="132" y="542"/>
                  </a:cubicBezTo>
                  <a:cubicBezTo>
                    <a:pt x="132" y="542"/>
                    <a:pt x="132" y="542"/>
                    <a:pt x="132" y="543"/>
                  </a:cubicBezTo>
                  <a:cubicBezTo>
                    <a:pt x="132" y="543"/>
                    <a:pt x="132" y="543"/>
                    <a:pt x="133" y="543"/>
                  </a:cubicBezTo>
                  <a:cubicBezTo>
                    <a:pt x="132" y="543"/>
                    <a:pt x="133" y="540"/>
                    <a:pt x="133" y="541"/>
                  </a:cubicBezTo>
                  <a:cubicBezTo>
                    <a:pt x="132" y="542"/>
                    <a:pt x="133" y="542"/>
                    <a:pt x="133" y="543"/>
                  </a:cubicBezTo>
                  <a:cubicBezTo>
                    <a:pt x="133" y="543"/>
                    <a:pt x="133" y="543"/>
                    <a:pt x="132" y="543"/>
                  </a:cubicBezTo>
                  <a:cubicBezTo>
                    <a:pt x="132" y="543"/>
                    <a:pt x="133" y="544"/>
                    <a:pt x="133" y="544"/>
                  </a:cubicBezTo>
                  <a:cubicBezTo>
                    <a:pt x="133" y="544"/>
                    <a:pt x="132" y="544"/>
                    <a:pt x="132" y="544"/>
                  </a:cubicBezTo>
                  <a:cubicBezTo>
                    <a:pt x="133" y="545"/>
                    <a:pt x="134" y="545"/>
                    <a:pt x="134" y="544"/>
                  </a:cubicBezTo>
                  <a:cubicBezTo>
                    <a:pt x="135" y="545"/>
                    <a:pt x="135" y="544"/>
                    <a:pt x="135" y="544"/>
                  </a:cubicBezTo>
                  <a:close/>
                  <a:moveTo>
                    <a:pt x="136" y="547"/>
                  </a:moveTo>
                  <a:cubicBezTo>
                    <a:pt x="136" y="547"/>
                    <a:pt x="135" y="548"/>
                    <a:pt x="135" y="548"/>
                  </a:cubicBezTo>
                  <a:cubicBezTo>
                    <a:pt x="135" y="548"/>
                    <a:pt x="135" y="548"/>
                    <a:pt x="136" y="548"/>
                  </a:cubicBezTo>
                  <a:cubicBezTo>
                    <a:pt x="136" y="548"/>
                    <a:pt x="137" y="548"/>
                    <a:pt x="137" y="547"/>
                  </a:cubicBezTo>
                  <a:cubicBezTo>
                    <a:pt x="136" y="547"/>
                    <a:pt x="136" y="547"/>
                    <a:pt x="136" y="547"/>
                  </a:cubicBezTo>
                  <a:close/>
                  <a:moveTo>
                    <a:pt x="168" y="566"/>
                  </a:moveTo>
                  <a:cubicBezTo>
                    <a:pt x="168" y="566"/>
                    <a:pt x="168" y="566"/>
                    <a:pt x="168" y="566"/>
                  </a:cubicBezTo>
                  <a:cubicBezTo>
                    <a:pt x="168" y="566"/>
                    <a:pt x="167" y="566"/>
                    <a:pt x="168" y="566"/>
                  </a:cubicBezTo>
                  <a:cubicBezTo>
                    <a:pt x="168" y="567"/>
                    <a:pt x="168" y="566"/>
                    <a:pt x="169" y="566"/>
                  </a:cubicBezTo>
                  <a:cubicBezTo>
                    <a:pt x="169" y="566"/>
                    <a:pt x="169" y="567"/>
                    <a:pt x="170" y="567"/>
                  </a:cubicBezTo>
                  <a:cubicBezTo>
                    <a:pt x="170" y="566"/>
                    <a:pt x="170" y="566"/>
                    <a:pt x="170" y="566"/>
                  </a:cubicBezTo>
                  <a:cubicBezTo>
                    <a:pt x="169" y="566"/>
                    <a:pt x="169" y="566"/>
                    <a:pt x="168" y="566"/>
                  </a:cubicBezTo>
                  <a:close/>
                  <a:moveTo>
                    <a:pt x="169" y="563"/>
                  </a:moveTo>
                  <a:cubicBezTo>
                    <a:pt x="170" y="563"/>
                    <a:pt x="170" y="562"/>
                    <a:pt x="169" y="562"/>
                  </a:cubicBezTo>
                  <a:cubicBezTo>
                    <a:pt x="169" y="562"/>
                    <a:pt x="169" y="563"/>
                    <a:pt x="169" y="563"/>
                  </a:cubicBezTo>
                  <a:cubicBezTo>
                    <a:pt x="169" y="563"/>
                    <a:pt x="169" y="563"/>
                    <a:pt x="169" y="563"/>
                  </a:cubicBezTo>
                  <a:close/>
                  <a:moveTo>
                    <a:pt x="172" y="565"/>
                  </a:moveTo>
                  <a:cubicBezTo>
                    <a:pt x="172" y="565"/>
                    <a:pt x="172" y="564"/>
                    <a:pt x="172" y="564"/>
                  </a:cubicBezTo>
                  <a:cubicBezTo>
                    <a:pt x="171" y="564"/>
                    <a:pt x="171" y="564"/>
                    <a:pt x="171" y="564"/>
                  </a:cubicBezTo>
                  <a:cubicBezTo>
                    <a:pt x="171" y="564"/>
                    <a:pt x="171" y="563"/>
                    <a:pt x="171" y="563"/>
                  </a:cubicBezTo>
                  <a:cubicBezTo>
                    <a:pt x="171" y="563"/>
                    <a:pt x="171" y="563"/>
                    <a:pt x="171" y="563"/>
                  </a:cubicBezTo>
                  <a:cubicBezTo>
                    <a:pt x="171" y="563"/>
                    <a:pt x="170" y="563"/>
                    <a:pt x="171" y="563"/>
                  </a:cubicBezTo>
                  <a:cubicBezTo>
                    <a:pt x="171" y="564"/>
                    <a:pt x="171" y="564"/>
                    <a:pt x="170" y="564"/>
                  </a:cubicBezTo>
                  <a:cubicBezTo>
                    <a:pt x="170" y="564"/>
                    <a:pt x="171" y="564"/>
                    <a:pt x="171" y="565"/>
                  </a:cubicBezTo>
                  <a:cubicBezTo>
                    <a:pt x="171" y="565"/>
                    <a:pt x="171" y="565"/>
                    <a:pt x="172" y="565"/>
                  </a:cubicBezTo>
                  <a:cubicBezTo>
                    <a:pt x="172" y="565"/>
                    <a:pt x="172" y="565"/>
                    <a:pt x="172" y="565"/>
                  </a:cubicBezTo>
                  <a:close/>
                  <a:moveTo>
                    <a:pt x="149" y="554"/>
                  </a:moveTo>
                  <a:cubicBezTo>
                    <a:pt x="149" y="554"/>
                    <a:pt x="149" y="555"/>
                    <a:pt x="148" y="555"/>
                  </a:cubicBezTo>
                  <a:cubicBezTo>
                    <a:pt x="148" y="555"/>
                    <a:pt x="148" y="555"/>
                    <a:pt x="148" y="555"/>
                  </a:cubicBezTo>
                  <a:cubicBezTo>
                    <a:pt x="147" y="555"/>
                    <a:pt x="145" y="555"/>
                    <a:pt x="146" y="556"/>
                  </a:cubicBezTo>
                  <a:cubicBezTo>
                    <a:pt x="146" y="557"/>
                    <a:pt x="149" y="556"/>
                    <a:pt x="148" y="556"/>
                  </a:cubicBezTo>
                  <a:cubicBezTo>
                    <a:pt x="148" y="556"/>
                    <a:pt x="149" y="556"/>
                    <a:pt x="149" y="556"/>
                  </a:cubicBezTo>
                  <a:cubicBezTo>
                    <a:pt x="149" y="555"/>
                    <a:pt x="149" y="555"/>
                    <a:pt x="150" y="555"/>
                  </a:cubicBezTo>
                  <a:cubicBezTo>
                    <a:pt x="150" y="556"/>
                    <a:pt x="150" y="556"/>
                    <a:pt x="150" y="556"/>
                  </a:cubicBezTo>
                  <a:cubicBezTo>
                    <a:pt x="150" y="555"/>
                    <a:pt x="150" y="555"/>
                    <a:pt x="150" y="555"/>
                  </a:cubicBezTo>
                  <a:cubicBezTo>
                    <a:pt x="150" y="555"/>
                    <a:pt x="150" y="555"/>
                    <a:pt x="150" y="555"/>
                  </a:cubicBezTo>
                  <a:cubicBezTo>
                    <a:pt x="150" y="554"/>
                    <a:pt x="149" y="554"/>
                    <a:pt x="149" y="554"/>
                  </a:cubicBezTo>
                  <a:close/>
                  <a:moveTo>
                    <a:pt x="150" y="556"/>
                  </a:moveTo>
                  <a:cubicBezTo>
                    <a:pt x="150" y="556"/>
                    <a:pt x="149" y="556"/>
                    <a:pt x="149" y="556"/>
                  </a:cubicBezTo>
                  <a:cubicBezTo>
                    <a:pt x="148" y="556"/>
                    <a:pt x="149" y="557"/>
                    <a:pt x="149" y="557"/>
                  </a:cubicBezTo>
                  <a:cubicBezTo>
                    <a:pt x="149" y="557"/>
                    <a:pt x="149" y="557"/>
                    <a:pt x="149" y="557"/>
                  </a:cubicBezTo>
                  <a:cubicBezTo>
                    <a:pt x="149" y="557"/>
                    <a:pt x="149" y="557"/>
                    <a:pt x="150" y="557"/>
                  </a:cubicBezTo>
                  <a:cubicBezTo>
                    <a:pt x="150" y="557"/>
                    <a:pt x="150" y="557"/>
                    <a:pt x="150" y="557"/>
                  </a:cubicBezTo>
                  <a:cubicBezTo>
                    <a:pt x="150" y="557"/>
                    <a:pt x="150" y="557"/>
                    <a:pt x="150" y="557"/>
                  </a:cubicBezTo>
                  <a:cubicBezTo>
                    <a:pt x="150" y="556"/>
                    <a:pt x="150" y="556"/>
                    <a:pt x="150" y="556"/>
                  </a:cubicBezTo>
                  <a:close/>
                  <a:moveTo>
                    <a:pt x="144" y="555"/>
                  </a:moveTo>
                  <a:cubicBezTo>
                    <a:pt x="144" y="555"/>
                    <a:pt x="144" y="555"/>
                    <a:pt x="144" y="556"/>
                  </a:cubicBezTo>
                  <a:cubicBezTo>
                    <a:pt x="144" y="556"/>
                    <a:pt x="146" y="555"/>
                    <a:pt x="145" y="554"/>
                  </a:cubicBezTo>
                  <a:cubicBezTo>
                    <a:pt x="145" y="555"/>
                    <a:pt x="145" y="555"/>
                    <a:pt x="144" y="555"/>
                  </a:cubicBezTo>
                  <a:close/>
                  <a:moveTo>
                    <a:pt x="167" y="562"/>
                  </a:moveTo>
                  <a:cubicBezTo>
                    <a:pt x="166" y="560"/>
                    <a:pt x="165" y="561"/>
                    <a:pt x="163" y="560"/>
                  </a:cubicBezTo>
                  <a:cubicBezTo>
                    <a:pt x="164" y="559"/>
                    <a:pt x="165" y="559"/>
                    <a:pt x="165" y="559"/>
                  </a:cubicBezTo>
                  <a:cubicBezTo>
                    <a:pt x="165" y="557"/>
                    <a:pt x="163" y="558"/>
                    <a:pt x="162" y="558"/>
                  </a:cubicBezTo>
                  <a:cubicBezTo>
                    <a:pt x="162" y="558"/>
                    <a:pt x="158" y="556"/>
                    <a:pt x="160" y="556"/>
                  </a:cubicBezTo>
                  <a:cubicBezTo>
                    <a:pt x="161" y="556"/>
                    <a:pt x="162" y="557"/>
                    <a:pt x="163" y="557"/>
                  </a:cubicBezTo>
                  <a:cubicBezTo>
                    <a:pt x="163" y="557"/>
                    <a:pt x="163" y="557"/>
                    <a:pt x="163" y="557"/>
                  </a:cubicBezTo>
                  <a:cubicBezTo>
                    <a:pt x="164" y="557"/>
                    <a:pt x="165" y="556"/>
                    <a:pt x="164" y="555"/>
                  </a:cubicBezTo>
                  <a:cubicBezTo>
                    <a:pt x="163" y="554"/>
                    <a:pt x="159" y="556"/>
                    <a:pt x="157" y="556"/>
                  </a:cubicBezTo>
                  <a:cubicBezTo>
                    <a:pt x="157" y="556"/>
                    <a:pt x="157" y="556"/>
                    <a:pt x="156" y="556"/>
                  </a:cubicBezTo>
                  <a:cubicBezTo>
                    <a:pt x="157" y="556"/>
                    <a:pt x="158" y="555"/>
                    <a:pt x="158" y="555"/>
                  </a:cubicBezTo>
                  <a:cubicBezTo>
                    <a:pt x="158" y="554"/>
                    <a:pt x="154" y="554"/>
                    <a:pt x="153" y="555"/>
                  </a:cubicBezTo>
                  <a:cubicBezTo>
                    <a:pt x="152" y="557"/>
                    <a:pt x="156" y="556"/>
                    <a:pt x="156" y="556"/>
                  </a:cubicBezTo>
                  <a:cubicBezTo>
                    <a:pt x="155" y="557"/>
                    <a:pt x="153" y="556"/>
                    <a:pt x="152" y="558"/>
                  </a:cubicBezTo>
                  <a:cubicBezTo>
                    <a:pt x="153" y="557"/>
                    <a:pt x="153" y="559"/>
                    <a:pt x="153" y="559"/>
                  </a:cubicBezTo>
                  <a:cubicBezTo>
                    <a:pt x="154" y="559"/>
                    <a:pt x="155" y="558"/>
                    <a:pt x="155" y="559"/>
                  </a:cubicBezTo>
                  <a:cubicBezTo>
                    <a:pt x="155" y="559"/>
                    <a:pt x="154" y="559"/>
                    <a:pt x="154" y="560"/>
                  </a:cubicBezTo>
                  <a:cubicBezTo>
                    <a:pt x="156" y="561"/>
                    <a:pt x="156" y="560"/>
                    <a:pt x="157" y="562"/>
                  </a:cubicBezTo>
                  <a:cubicBezTo>
                    <a:pt x="157" y="562"/>
                    <a:pt x="158" y="562"/>
                    <a:pt x="158" y="562"/>
                  </a:cubicBezTo>
                  <a:cubicBezTo>
                    <a:pt x="158" y="562"/>
                    <a:pt x="159" y="562"/>
                    <a:pt x="159" y="562"/>
                  </a:cubicBezTo>
                  <a:cubicBezTo>
                    <a:pt x="159" y="562"/>
                    <a:pt x="159" y="561"/>
                    <a:pt x="159" y="561"/>
                  </a:cubicBezTo>
                  <a:cubicBezTo>
                    <a:pt x="159" y="561"/>
                    <a:pt x="158" y="561"/>
                    <a:pt x="158" y="561"/>
                  </a:cubicBezTo>
                  <a:cubicBezTo>
                    <a:pt x="159" y="561"/>
                    <a:pt x="157" y="559"/>
                    <a:pt x="157" y="559"/>
                  </a:cubicBezTo>
                  <a:cubicBezTo>
                    <a:pt x="158" y="559"/>
                    <a:pt x="158" y="559"/>
                    <a:pt x="158" y="559"/>
                  </a:cubicBezTo>
                  <a:cubicBezTo>
                    <a:pt x="157" y="558"/>
                    <a:pt x="158" y="558"/>
                    <a:pt x="158" y="558"/>
                  </a:cubicBezTo>
                  <a:cubicBezTo>
                    <a:pt x="158" y="559"/>
                    <a:pt x="160" y="559"/>
                    <a:pt x="160" y="559"/>
                  </a:cubicBezTo>
                  <a:cubicBezTo>
                    <a:pt x="160" y="559"/>
                    <a:pt x="160" y="559"/>
                    <a:pt x="160" y="560"/>
                  </a:cubicBezTo>
                  <a:cubicBezTo>
                    <a:pt x="160" y="559"/>
                    <a:pt x="160" y="559"/>
                    <a:pt x="160" y="559"/>
                  </a:cubicBezTo>
                  <a:cubicBezTo>
                    <a:pt x="161" y="559"/>
                    <a:pt x="161" y="560"/>
                    <a:pt x="160" y="560"/>
                  </a:cubicBezTo>
                  <a:cubicBezTo>
                    <a:pt x="160" y="560"/>
                    <a:pt x="161" y="561"/>
                    <a:pt x="160" y="561"/>
                  </a:cubicBezTo>
                  <a:cubicBezTo>
                    <a:pt x="160" y="561"/>
                    <a:pt x="161" y="562"/>
                    <a:pt x="161" y="562"/>
                  </a:cubicBezTo>
                  <a:cubicBezTo>
                    <a:pt x="162" y="562"/>
                    <a:pt x="162" y="561"/>
                    <a:pt x="162" y="561"/>
                  </a:cubicBezTo>
                  <a:cubicBezTo>
                    <a:pt x="162" y="561"/>
                    <a:pt x="162" y="563"/>
                    <a:pt x="163" y="562"/>
                  </a:cubicBezTo>
                  <a:cubicBezTo>
                    <a:pt x="163" y="562"/>
                    <a:pt x="162" y="561"/>
                    <a:pt x="162" y="561"/>
                  </a:cubicBezTo>
                  <a:cubicBezTo>
                    <a:pt x="163" y="561"/>
                    <a:pt x="165" y="562"/>
                    <a:pt x="165" y="563"/>
                  </a:cubicBezTo>
                  <a:cubicBezTo>
                    <a:pt x="165" y="563"/>
                    <a:pt x="165" y="563"/>
                    <a:pt x="165" y="563"/>
                  </a:cubicBezTo>
                  <a:cubicBezTo>
                    <a:pt x="166" y="563"/>
                    <a:pt x="166" y="564"/>
                    <a:pt x="166" y="564"/>
                  </a:cubicBezTo>
                  <a:cubicBezTo>
                    <a:pt x="168" y="564"/>
                    <a:pt x="166" y="562"/>
                    <a:pt x="167" y="562"/>
                  </a:cubicBezTo>
                  <a:close/>
                  <a:moveTo>
                    <a:pt x="126" y="534"/>
                  </a:moveTo>
                  <a:cubicBezTo>
                    <a:pt x="125" y="533"/>
                    <a:pt x="128" y="535"/>
                    <a:pt x="127" y="535"/>
                  </a:cubicBezTo>
                  <a:cubicBezTo>
                    <a:pt x="128" y="535"/>
                    <a:pt x="130" y="536"/>
                    <a:pt x="131" y="536"/>
                  </a:cubicBezTo>
                  <a:cubicBezTo>
                    <a:pt x="131" y="535"/>
                    <a:pt x="128" y="534"/>
                    <a:pt x="128" y="533"/>
                  </a:cubicBezTo>
                  <a:cubicBezTo>
                    <a:pt x="128" y="533"/>
                    <a:pt x="128" y="534"/>
                    <a:pt x="128" y="534"/>
                  </a:cubicBezTo>
                  <a:cubicBezTo>
                    <a:pt x="128" y="534"/>
                    <a:pt x="128" y="533"/>
                    <a:pt x="128" y="533"/>
                  </a:cubicBezTo>
                  <a:cubicBezTo>
                    <a:pt x="127" y="532"/>
                    <a:pt x="125" y="532"/>
                    <a:pt x="124" y="531"/>
                  </a:cubicBezTo>
                  <a:cubicBezTo>
                    <a:pt x="123" y="531"/>
                    <a:pt x="123" y="531"/>
                    <a:pt x="122" y="531"/>
                  </a:cubicBezTo>
                  <a:cubicBezTo>
                    <a:pt x="122" y="531"/>
                    <a:pt x="120" y="528"/>
                    <a:pt x="120" y="529"/>
                  </a:cubicBezTo>
                  <a:cubicBezTo>
                    <a:pt x="120" y="529"/>
                    <a:pt x="120" y="530"/>
                    <a:pt x="120" y="530"/>
                  </a:cubicBezTo>
                  <a:cubicBezTo>
                    <a:pt x="121" y="530"/>
                    <a:pt x="121" y="532"/>
                    <a:pt x="122" y="533"/>
                  </a:cubicBezTo>
                  <a:cubicBezTo>
                    <a:pt x="123" y="533"/>
                    <a:pt x="124" y="533"/>
                    <a:pt x="124" y="534"/>
                  </a:cubicBezTo>
                  <a:cubicBezTo>
                    <a:pt x="124" y="533"/>
                    <a:pt x="124" y="533"/>
                    <a:pt x="124" y="533"/>
                  </a:cubicBezTo>
                  <a:cubicBezTo>
                    <a:pt x="125" y="533"/>
                    <a:pt x="126" y="534"/>
                    <a:pt x="126" y="534"/>
                  </a:cubicBezTo>
                  <a:cubicBezTo>
                    <a:pt x="126" y="534"/>
                    <a:pt x="126" y="534"/>
                    <a:pt x="126" y="534"/>
                  </a:cubicBezTo>
                  <a:close/>
                  <a:moveTo>
                    <a:pt x="130" y="544"/>
                  </a:moveTo>
                  <a:cubicBezTo>
                    <a:pt x="129" y="544"/>
                    <a:pt x="129" y="543"/>
                    <a:pt x="129" y="544"/>
                  </a:cubicBezTo>
                  <a:cubicBezTo>
                    <a:pt x="129" y="545"/>
                    <a:pt x="129" y="544"/>
                    <a:pt x="129" y="544"/>
                  </a:cubicBezTo>
                  <a:cubicBezTo>
                    <a:pt x="129" y="544"/>
                    <a:pt x="129" y="545"/>
                    <a:pt x="130" y="545"/>
                  </a:cubicBezTo>
                  <a:cubicBezTo>
                    <a:pt x="130" y="545"/>
                    <a:pt x="130" y="545"/>
                    <a:pt x="130" y="544"/>
                  </a:cubicBezTo>
                  <a:cubicBezTo>
                    <a:pt x="130" y="544"/>
                    <a:pt x="130" y="544"/>
                    <a:pt x="130" y="544"/>
                  </a:cubicBezTo>
                  <a:close/>
                  <a:moveTo>
                    <a:pt x="126" y="518"/>
                  </a:moveTo>
                  <a:cubicBezTo>
                    <a:pt x="125" y="518"/>
                    <a:pt x="125" y="518"/>
                    <a:pt x="125" y="518"/>
                  </a:cubicBezTo>
                  <a:cubicBezTo>
                    <a:pt x="125" y="517"/>
                    <a:pt x="125" y="517"/>
                    <a:pt x="124" y="517"/>
                  </a:cubicBezTo>
                  <a:cubicBezTo>
                    <a:pt x="125" y="516"/>
                    <a:pt x="125" y="516"/>
                    <a:pt x="125" y="516"/>
                  </a:cubicBezTo>
                  <a:cubicBezTo>
                    <a:pt x="124" y="515"/>
                    <a:pt x="124" y="515"/>
                    <a:pt x="124" y="515"/>
                  </a:cubicBezTo>
                  <a:cubicBezTo>
                    <a:pt x="124" y="515"/>
                    <a:pt x="124" y="515"/>
                    <a:pt x="124" y="515"/>
                  </a:cubicBezTo>
                  <a:cubicBezTo>
                    <a:pt x="124" y="516"/>
                    <a:pt x="123" y="516"/>
                    <a:pt x="123" y="517"/>
                  </a:cubicBezTo>
                  <a:cubicBezTo>
                    <a:pt x="123" y="518"/>
                    <a:pt x="125" y="518"/>
                    <a:pt x="126" y="519"/>
                  </a:cubicBezTo>
                  <a:cubicBezTo>
                    <a:pt x="126" y="519"/>
                    <a:pt x="126" y="520"/>
                    <a:pt x="126" y="520"/>
                  </a:cubicBezTo>
                  <a:cubicBezTo>
                    <a:pt x="127" y="519"/>
                    <a:pt x="126" y="518"/>
                    <a:pt x="126" y="518"/>
                  </a:cubicBezTo>
                  <a:close/>
                  <a:moveTo>
                    <a:pt x="122" y="517"/>
                  </a:moveTo>
                  <a:cubicBezTo>
                    <a:pt x="122" y="517"/>
                    <a:pt x="121" y="516"/>
                    <a:pt x="121" y="517"/>
                  </a:cubicBezTo>
                  <a:cubicBezTo>
                    <a:pt x="122" y="519"/>
                    <a:pt x="123" y="518"/>
                    <a:pt x="124" y="520"/>
                  </a:cubicBezTo>
                  <a:cubicBezTo>
                    <a:pt x="124" y="520"/>
                    <a:pt x="126" y="522"/>
                    <a:pt x="126" y="522"/>
                  </a:cubicBezTo>
                  <a:cubicBezTo>
                    <a:pt x="126" y="521"/>
                    <a:pt x="126" y="520"/>
                    <a:pt x="125" y="520"/>
                  </a:cubicBezTo>
                  <a:cubicBezTo>
                    <a:pt x="125" y="520"/>
                    <a:pt x="124" y="518"/>
                    <a:pt x="124" y="519"/>
                  </a:cubicBezTo>
                  <a:cubicBezTo>
                    <a:pt x="124" y="519"/>
                    <a:pt x="122" y="517"/>
                    <a:pt x="122" y="517"/>
                  </a:cubicBezTo>
                  <a:close/>
                  <a:moveTo>
                    <a:pt x="125" y="511"/>
                  </a:moveTo>
                  <a:cubicBezTo>
                    <a:pt x="124" y="511"/>
                    <a:pt x="124" y="511"/>
                    <a:pt x="124" y="511"/>
                  </a:cubicBezTo>
                  <a:cubicBezTo>
                    <a:pt x="123" y="512"/>
                    <a:pt x="124" y="512"/>
                    <a:pt x="123" y="512"/>
                  </a:cubicBezTo>
                  <a:cubicBezTo>
                    <a:pt x="123" y="512"/>
                    <a:pt x="123" y="513"/>
                    <a:pt x="123" y="513"/>
                  </a:cubicBezTo>
                  <a:cubicBezTo>
                    <a:pt x="123" y="513"/>
                    <a:pt x="125" y="513"/>
                    <a:pt x="124" y="513"/>
                  </a:cubicBezTo>
                  <a:cubicBezTo>
                    <a:pt x="123" y="512"/>
                    <a:pt x="126" y="512"/>
                    <a:pt x="125" y="512"/>
                  </a:cubicBezTo>
                  <a:cubicBezTo>
                    <a:pt x="125" y="511"/>
                    <a:pt x="125" y="511"/>
                    <a:pt x="125" y="511"/>
                  </a:cubicBezTo>
                  <a:close/>
                  <a:moveTo>
                    <a:pt x="172" y="566"/>
                  </a:moveTo>
                  <a:cubicBezTo>
                    <a:pt x="171" y="566"/>
                    <a:pt x="172" y="566"/>
                    <a:pt x="172" y="566"/>
                  </a:cubicBezTo>
                  <a:cubicBezTo>
                    <a:pt x="172" y="566"/>
                    <a:pt x="172" y="566"/>
                    <a:pt x="172" y="566"/>
                  </a:cubicBezTo>
                  <a:cubicBezTo>
                    <a:pt x="173" y="566"/>
                    <a:pt x="172" y="566"/>
                    <a:pt x="172" y="566"/>
                  </a:cubicBezTo>
                  <a:cubicBezTo>
                    <a:pt x="172" y="566"/>
                    <a:pt x="172" y="566"/>
                    <a:pt x="172" y="566"/>
                  </a:cubicBezTo>
                  <a:close/>
                  <a:moveTo>
                    <a:pt x="115" y="502"/>
                  </a:moveTo>
                  <a:cubicBezTo>
                    <a:pt x="115" y="502"/>
                    <a:pt x="115" y="501"/>
                    <a:pt x="116" y="501"/>
                  </a:cubicBezTo>
                  <a:cubicBezTo>
                    <a:pt x="116" y="501"/>
                    <a:pt x="115" y="502"/>
                    <a:pt x="115" y="502"/>
                  </a:cubicBezTo>
                  <a:cubicBezTo>
                    <a:pt x="116" y="504"/>
                    <a:pt x="120" y="500"/>
                    <a:pt x="118" y="499"/>
                  </a:cubicBezTo>
                  <a:cubicBezTo>
                    <a:pt x="118" y="498"/>
                    <a:pt x="118" y="498"/>
                    <a:pt x="118" y="498"/>
                  </a:cubicBezTo>
                  <a:cubicBezTo>
                    <a:pt x="117" y="498"/>
                    <a:pt x="117" y="499"/>
                    <a:pt x="117" y="498"/>
                  </a:cubicBezTo>
                  <a:cubicBezTo>
                    <a:pt x="116" y="498"/>
                    <a:pt x="116" y="498"/>
                    <a:pt x="116" y="498"/>
                  </a:cubicBezTo>
                  <a:cubicBezTo>
                    <a:pt x="116" y="498"/>
                    <a:pt x="116" y="498"/>
                    <a:pt x="116" y="497"/>
                  </a:cubicBezTo>
                  <a:cubicBezTo>
                    <a:pt x="114" y="497"/>
                    <a:pt x="115" y="499"/>
                    <a:pt x="116" y="499"/>
                  </a:cubicBezTo>
                  <a:cubicBezTo>
                    <a:pt x="116" y="499"/>
                    <a:pt x="116" y="499"/>
                    <a:pt x="116" y="499"/>
                  </a:cubicBezTo>
                  <a:cubicBezTo>
                    <a:pt x="117" y="500"/>
                    <a:pt x="115" y="500"/>
                    <a:pt x="115" y="500"/>
                  </a:cubicBezTo>
                  <a:cubicBezTo>
                    <a:pt x="115" y="500"/>
                    <a:pt x="115" y="499"/>
                    <a:pt x="114" y="500"/>
                  </a:cubicBezTo>
                  <a:cubicBezTo>
                    <a:pt x="114" y="501"/>
                    <a:pt x="114" y="502"/>
                    <a:pt x="115" y="502"/>
                  </a:cubicBezTo>
                  <a:close/>
                  <a:moveTo>
                    <a:pt x="115" y="495"/>
                  </a:moveTo>
                  <a:cubicBezTo>
                    <a:pt x="115" y="495"/>
                    <a:pt x="115" y="495"/>
                    <a:pt x="115" y="495"/>
                  </a:cubicBezTo>
                  <a:cubicBezTo>
                    <a:pt x="115" y="495"/>
                    <a:pt x="115" y="495"/>
                    <a:pt x="115" y="495"/>
                  </a:cubicBezTo>
                  <a:cubicBezTo>
                    <a:pt x="115" y="495"/>
                    <a:pt x="116" y="497"/>
                    <a:pt x="116" y="496"/>
                  </a:cubicBezTo>
                  <a:cubicBezTo>
                    <a:pt x="116" y="496"/>
                    <a:pt x="115" y="494"/>
                    <a:pt x="115" y="494"/>
                  </a:cubicBezTo>
                  <a:cubicBezTo>
                    <a:pt x="115" y="494"/>
                    <a:pt x="115" y="494"/>
                    <a:pt x="115" y="493"/>
                  </a:cubicBezTo>
                  <a:cubicBezTo>
                    <a:pt x="114" y="493"/>
                    <a:pt x="113" y="494"/>
                    <a:pt x="113" y="494"/>
                  </a:cubicBezTo>
                  <a:cubicBezTo>
                    <a:pt x="113" y="494"/>
                    <a:pt x="114" y="494"/>
                    <a:pt x="114" y="494"/>
                  </a:cubicBezTo>
                  <a:cubicBezTo>
                    <a:pt x="114" y="494"/>
                    <a:pt x="113" y="496"/>
                    <a:pt x="113" y="496"/>
                  </a:cubicBezTo>
                  <a:cubicBezTo>
                    <a:pt x="114" y="496"/>
                    <a:pt x="114" y="495"/>
                    <a:pt x="115" y="495"/>
                  </a:cubicBezTo>
                  <a:close/>
                  <a:moveTo>
                    <a:pt x="125" y="528"/>
                  </a:moveTo>
                  <a:cubicBezTo>
                    <a:pt x="128" y="528"/>
                    <a:pt x="125" y="522"/>
                    <a:pt x="125" y="522"/>
                  </a:cubicBezTo>
                  <a:cubicBezTo>
                    <a:pt x="125" y="522"/>
                    <a:pt x="123" y="521"/>
                    <a:pt x="122" y="521"/>
                  </a:cubicBezTo>
                  <a:cubicBezTo>
                    <a:pt x="122" y="522"/>
                    <a:pt x="121" y="522"/>
                    <a:pt x="121" y="522"/>
                  </a:cubicBezTo>
                  <a:cubicBezTo>
                    <a:pt x="122" y="522"/>
                    <a:pt x="122" y="522"/>
                    <a:pt x="122" y="523"/>
                  </a:cubicBezTo>
                  <a:cubicBezTo>
                    <a:pt x="122" y="522"/>
                    <a:pt x="123" y="522"/>
                    <a:pt x="123" y="522"/>
                  </a:cubicBezTo>
                  <a:cubicBezTo>
                    <a:pt x="124" y="522"/>
                    <a:pt x="123" y="523"/>
                    <a:pt x="123" y="523"/>
                  </a:cubicBezTo>
                  <a:cubicBezTo>
                    <a:pt x="123" y="524"/>
                    <a:pt x="123" y="524"/>
                    <a:pt x="123" y="525"/>
                  </a:cubicBezTo>
                  <a:cubicBezTo>
                    <a:pt x="124" y="525"/>
                    <a:pt x="124" y="525"/>
                    <a:pt x="124" y="525"/>
                  </a:cubicBezTo>
                  <a:cubicBezTo>
                    <a:pt x="124" y="525"/>
                    <a:pt x="124" y="524"/>
                    <a:pt x="124" y="524"/>
                  </a:cubicBezTo>
                  <a:cubicBezTo>
                    <a:pt x="125" y="524"/>
                    <a:pt x="125" y="524"/>
                    <a:pt x="125" y="523"/>
                  </a:cubicBezTo>
                  <a:cubicBezTo>
                    <a:pt x="124" y="523"/>
                    <a:pt x="126" y="523"/>
                    <a:pt x="125" y="524"/>
                  </a:cubicBezTo>
                  <a:cubicBezTo>
                    <a:pt x="126" y="524"/>
                    <a:pt x="126" y="524"/>
                    <a:pt x="126" y="524"/>
                  </a:cubicBezTo>
                  <a:cubicBezTo>
                    <a:pt x="126" y="525"/>
                    <a:pt x="125" y="525"/>
                    <a:pt x="125" y="525"/>
                  </a:cubicBezTo>
                  <a:cubicBezTo>
                    <a:pt x="125" y="525"/>
                    <a:pt x="125" y="525"/>
                    <a:pt x="125" y="526"/>
                  </a:cubicBezTo>
                  <a:cubicBezTo>
                    <a:pt x="124" y="527"/>
                    <a:pt x="124" y="527"/>
                    <a:pt x="125" y="527"/>
                  </a:cubicBezTo>
                  <a:cubicBezTo>
                    <a:pt x="125" y="527"/>
                    <a:pt x="126" y="528"/>
                    <a:pt x="125" y="528"/>
                  </a:cubicBezTo>
                  <a:close/>
                  <a:moveTo>
                    <a:pt x="117" y="513"/>
                  </a:moveTo>
                  <a:cubicBezTo>
                    <a:pt x="117" y="513"/>
                    <a:pt x="118" y="511"/>
                    <a:pt x="118" y="511"/>
                  </a:cubicBezTo>
                  <a:cubicBezTo>
                    <a:pt x="118" y="511"/>
                    <a:pt x="118" y="512"/>
                    <a:pt x="118" y="512"/>
                  </a:cubicBezTo>
                  <a:cubicBezTo>
                    <a:pt x="117" y="512"/>
                    <a:pt x="117" y="512"/>
                    <a:pt x="117" y="512"/>
                  </a:cubicBezTo>
                  <a:cubicBezTo>
                    <a:pt x="117" y="512"/>
                    <a:pt x="117" y="512"/>
                    <a:pt x="117" y="512"/>
                  </a:cubicBezTo>
                  <a:cubicBezTo>
                    <a:pt x="117" y="512"/>
                    <a:pt x="117" y="512"/>
                    <a:pt x="116" y="512"/>
                  </a:cubicBezTo>
                  <a:cubicBezTo>
                    <a:pt x="116" y="512"/>
                    <a:pt x="115" y="515"/>
                    <a:pt x="115" y="516"/>
                  </a:cubicBezTo>
                  <a:cubicBezTo>
                    <a:pt x="116" y="515"/>
                    <a:pt x="117" y="514"/>
                    <a:pt x="117" y="513"/>
                  </a:cubicBezTo>
                  <a:close/>
                  <a:moveTo>
                    <a:pt x="121" y="504"/>
                  </a:moveTo>
                  <a:cubicBezTo>
                    <a:pt x="121" y="505"/>
                    <a:pt x="122" y="506"/>
                    <a:pt x="122" y="506"/>
                  </a:cubicBezTo>
                  <a:cubicBezTo>
                    <a:pt x="122" y="506"/>
                    <a:pt x="123" y="506"/>
                    <a:pt x="123" y="506"/>
                  </a:cubicBezTo>
                  <a:cubicBezTo>
                    <a:pt x="123" y="506"/>
                    <a:pt x="123" y="507"/>
                    <a:pt x="123" y="507"/>
                  </a:cubicBezTo>
                  <a:cubicBezTo>
                    <a:pt x="123" y="506"/>
                    <a:pt x="123" y="504"/>
                    <a:pt x="122" y="504"/>
                  </a:cubicBezTo>
                  <a:cubicBezTo>
                    <a:pt x="122" y="503"/>
                    <a:pt x="122" y="503"/>
                    <a:pt x="122" y="503"/>
                  </a:cubicBezTo>
                  <a:cubicBezTo>
                    <a:pt x="122" y="503"/>
                    <a:pt x="121" y="502"/>
                    <a:pt x="121" y="502"/>
                  </a:cubicBezTo>
                  <a:cubicBezTo>
                    <a:pt x="121" y="502"/>
                    <a:pt x="120" y="501"/>
                    <a:pt x="119" y="502"/>
                  </a:cubicBezTo>
                  <a:cubicBezTo>
                    <a:pt x="119" y="503"/>
                    <a:pt x="120" y="503"/>
                    <a:pt x="120" y="503"/>
                  </a:cubicBezTo>
                  <a:cubicBezTo>
                    <a:pt x="120" y="503"/>
                    <a:pt x="119" y="504"/>
                    <a:pt x="120" y="504"/>
                  </a:cubicBezTo>
                  <a:cubicBezTo>
                    <a:pt x="120" y="503"/>
                    <a:pt x="120" y="503"/>
                    <a:pt x="121" y="503"/>
                  </a:cubicBezTo>
                  <a:cubicBezTo>
                    <a:pt x="122" y="503"/>
                    <a:pt x="121" y="504"/>
                    <a:pt x="121" y="504"/>
                  </a:cubicBezTo>
                  <a:close/>
                  <a:moveTo>
                    <a:pt x="120" y="523"/>
                  </a:moveTo>
                  <a:cubicBezTo>
                    <a:pt x="121" y="523"/>
                    <a:pt x="120" y="523"/>
                    <a:pt x="120" y="522"/>
                  </a:cubicBezTo>
                  <a:cubicBezTo>
                    <a:pt x="120" y="522"/>
                    <a:pt x="120" y="522"/>
                    <a:pt x="120" y="521"/>
                  </a:cubicBezTo>
                  <a:cubicBezTo>
                    <a:pt x="120" y="521"/>
                    <a:pt x="118" y="523"/>
                    <a:pt x="118" y="523"/>
                  </a:cubicBezTo>
                  <a:cubicBezTo>
                    <a:pt x="118" y="523"/>
                    <a:pt x="119" y="523"/>
                    <a:pt x="119" y="523"/>
                  </a:cubicBezTo>
                  <a:cubicBezTo>
                    <a:pt x="119" y="524"/>
                    <a:pt x="120" y="524"/>
                    <a:pt x="120" y="523"/>
                  </a:cubicBezTo>
                  <a:close/>
                  <a:moveTo>
                    <a:pt x="118" y="521"/>
                  </a:moveTo>
                  <a:cubicBezTo>
                    <a:pt x="118" y="521"/>
                    <a:pt x="119" y="521"/>
                    <a:pt x="119" y="521"/>
                  </a:cubicBezTo>
                  <a:cubicBezTo>
                    <a:pt x="119" y="521"/>
                    <a:pt x="119" y="521"/>
                    <a:pt x="119" y="521"/>
                  </a:cubicBezTo>
                  <a:cubicBezTo>
                    <a:pt x="119" y="521"/>
                    <a:pt x="121" y="521"/>
                    <a:pt x="121" y="520"/>
                  </a:cubicBezTo>
                  <a:cubicBezTo>
                    <a:pt x="122" y="519"/>
                    <a:pt x="120" y="520"/>
                    <a:pt x="120" y="520"/>
                  </a:cubicBezTo>
                  <a:cubicBezTo>
                    <a:pt x="120" y="519"/>
                    <a:pt x="120" y="519"/>
                    <a:pt x="121" y="519"/>
                  </a:cubicBezTo>
                  <a:cubicBezTo>
                    <a:pt x="121" y="519"/>
                    <a:pt x="120" y="517"/>
                    <a:pt x="120" y="517"/>
                  </a:cubicBezTo>
                  <a:cubicBezTo>
                    <a:pt x="120" y="517"/>
                    <a:pt x="120" y="517"/>
                    <a:pt x="120" y="516"/>
                  </a:cubicBezTo>
                  <a:cubicBezTo>
                    <a:pt x="119" y="516"/>
                    <a:pt x="119" y="518"/>
                    <a:pt x="119" y="518"/>
                  </a:cubicBezTo>
                  <a:cubicBezTo>
                    <a:pt x="119" y="518"/>
                    <a:pt x="119" y="516"/>
                    <a:pt x="119" y="516"/>
                  </a:cubicBezTo>
                  <a:cubicBezTo>
                    <a:pt x="119" y="516"/>
                    <a:pt x="119" y="516"/>
                    <a:pt x="118" y="516"/>
                  </a:cubicBezTo>
                  <a:cubicBezTo>
                    <a:pt x="118" y="516"/>
                    <a:pt x="118" y="517"/>
                    <a:pt x="119" y="517"/>
                  </a:cubicBezTo>
                  <a:cubicBezTo>
                    <a:pt x="118" y="517"/>
                    <a:pt x="119" y="518"/>
                    <a:pt x="119" y="518"/>
                  </a:cubicBezTo>
                  <a:cubicBezTo>
                    <a:pt x="118" y="519"/>
                    <a:pt x="118" y="518"/>
                    <a:pt x="118" y="517"/>
                  </a:cubicBezTo>
                  <a:cubicBezTo>
                    <a:pt x="117" y="516"/>
                    <a:pt x="116" y="518"/>
                    <a:pt x="117" y="519"/>
                  </a:cubicBezTo>
                  <a:cubicBezTo>
                    <a:pt x="117" y="519"/>
                    <a:pt x="117" y="519"/>
                    <a:pt x="117" y="518"/>
                  </a:cubicBezTo>
                  <a:cubicBezTo>
                    <a:pt x="118" y="519"/>
                    <a:pt x="118" y="519"/>
                    <a:pt x="117" y="519"/>
                  </a:cubicBezTo>
                  <a:cubicBezTo>
                    <a:pt x="117" y="520"/>
                    <a:pt x="117" y="520"/>
                    <a:pt x="117" y="521"/>
                  </a:cubicBezTo>
                  <a:cubicBezTo>
                    <a:pt x="118" y="522"/>
                    <a:pt x="118" y="521"/>
                    <a:pt x="118" y="521"/>
                  </a:cubicBezTo>
                  <a:close/>
                  <a:moveTo>
                    <a:pt x="119" y="505"/>
                  </a:moveTo>
                  <a:cubicBezTo>
                    <a:pt x="118" y="505"/>
                    <a:pt x="118" y="505"/>
                    <a:pt x="118" y="505"/>
                  </a:cubicBezTo>
                  <a:cubicBezTo>
                    <a:pt x="118" y="506"/>
                    <a:pt x="118" y="506"/>
                    <a:pt x="118" y="506"/>
                  </a:cubicBezTo>
                  <a:cubicBezTo>
                    <a:pt x="118" y="507"/>
                    <a:pt x="118" y="507"/>
                    <a:pt x="118" y="507"/>
                  </a:cubicBezTo>
                  <a:cubicBezTo>
                    <a:pt x="118" y="507"/>
                    <a:pt x="119" y="507"/>
                    <a:pt x="119" y="507"/>
                  </a:cubicBezTo>
                  <a:cubicBezTo>
                    <a:pt x="119" y="507"/>
                    <a:pt x="118" y="507"/>
                    <a:pt x="118" y="507"/>
                  </a:cubicBezTo>
                  <a:cubicBezTo>
                    <a:pt x="118" y="508"/>
                    <a:pt x="117" y="508"/>
                    <a:pt x="117" y="508"/>
                  </a:cubicBezTo>
                  <a:cubicBezTo>
                    <a:pt x="117" y="508"/>
                    <a:pt x="118" y="509"/>
                    <a:pt x="119" y="509"/>
                  </a:cubicBezTo>
                  <a:cubicBezTo>
                    <a:pt x="119" y="510"/>
                    <a:pt x="119" y="509"/>
                    <a:pt x="119" y="509"/>
                  </a:cubicBezTo>
                  <a:cubicBezTo>
                    <a:pt x="119" y="509"/>
                    <a:pt x="119" y="510"/>
                    <a:pt x="119" y="510"/>
                  </a:cubicBezTo>
                  <a:cubicBezTo>
                    <a:pt x="120" y="510"/>
                    <a:pt x="120" y="510"/>
                    <a:pt x="120" y="510"/>
                  </a:cubicBezTo>
                  <a:cubicBezTo>
                    <a:pt x="120" y="510"/>
                    <a:pt x="119" y="510"/>
                    <a:pt x="119" y="510"/>
                  </a:cubicBezTo>
                  <a:cubicBezTo>
                    <a:pt x="119" y="511"/>
                    <a:pt x="119" y="511"/>
                    <a:pt x="119" y="511"/>
                  </a:cubicBezTo>
                  <a:cubicBezTo>
                    <a:pt x="119" y="511"/>
                    <a:pt x="119" y="510"/>
                    <a:pt x="118" y="510"/>
                  </a:cubicBezTo>
                  <a:cubicBezTo>
                    <a:pt x="118" y="510"/>
                    <a:pt x="119" y="513"/>
                    <a:pt x="118" y="513"/>
                  </a:cubicBezTo>
                  <a:cubicBezTo>
                    <a:pt x="118" y="513"/>
                    <a:pt x="118" y="513"/>
                    <a:pt x="117" y="514"/>
                  </a:cubicBezTo>
                  <a:cubicBezTo>
                    <a:pt x="117" y="514"/>
                    <a:pt x="118" y="515"/>
                    <a:pt x="118" y="515"/>
                  </a:cubicBezTo>
                  <a:cubicBezTo>
                    <a:pt x="118" y="515"/>
                    <a:pt x="119" y="513"/>
                    <a:pt x="119" y="513"/>
                  </a:cubicBezTo>
                  <a:cubicBezTo>
                    <a:pt x="119" y="513"/>
                    <a:pt x="119" y="513"/>
                    <a:pt x="119" y="513"/>
                  </a:cubicBezTo>
                  <a:cubicBezTo>
                    <a:pt x="120" y="512"/>
                    <a:pt x="120" y="513"/>
                    <a:pt x="121" y="513"/>
                  </a:cubicBezTo>
                  <a:cubicBezTo>
                    <a:pt x="121" y="513"/>
                    <a:pt x="121" y="513"/>
                    <a:pt x="121" y="513"/>
                  </a:cubicBezTo>
                  <a:cubicBezTo>
                    <a:pt x="120" y="512"/>
                    <a:pt x="121" y="512"/>
                    <a:pt x="121" y="512"/>
                  </a:cubicBezTo>
                  <a:cubicBezTo>
                    <a:pt x="121" y="512"/>
                    <a:pt x="120" y="511"/>
                    <a:pt x="120" y="511"/>
                  </a:cubicBezTo>
                  <a:cubicBezTo>
                    <a:pt x="121" y="510"/>
                    <a:pt x="121" y="511"/>
                    <a:pt x="121" y="511"/>
                  </a:cubicBezTo>
                  <a:cubicBezTo>
                    <a:pt x="122" y="512"/>
                    <a:pt x="122" y="510"/>
                    <a:pt x="122" y="510"/>
                  </a:cubicBezTo>
                  <a:cubicBezTo>
                    <a:pt x="121" y="510"/>
                    <a:pt x="121" y="510"/>
                    <a:pt x="121" y="509"/>
                  </a:cubicBezTo>
                  <a:cubicBezTo>
                    <a:pt x="121" y="509"/>
                    <a:pt x="122" y="509"/>
                    <a:pt x="122" y="509"/>
                  </a:cubicBezTo>
                  <a:cubicBezTo>
                    <a:pt x="122" y="508"/>
                    <a:pt x="121" y="508"/>
                    <a:pt x="122" y="507"/>
                  </a:cubicBezTo>
                  <a:cubicBezTo>
                    <a:pt x="121" y="507"/>
                    <a:pt x="121" y="506"/>
                    <a:pt x="121" y="506"/>
                  </a:cubicBezTo>
                  <a:cubicBezTo>
                    <a:pt x="121" y="506"/>
                    <a:pt x="120" y="506"/>
                    <a:pt x="120" y="506"/>
                  </a:cubicBezTo>
                  <a:cubicBezTo>
                    <a:pt x="120" y="506"/>
                    <a:pt x="120" y="506"/>
                    <a:pt x="120" y="507"/>
                  </a:cubicBezTo>
                  <a:cubicBezTo>
                    <a:pt x="120" y="507"/>
                    <a:pt x="119" y="505"/>
                    <a:pt x="119" y="505"/>
                  </a:cubicBezTo>
                  <a:cubicBezTo>
                    <a:pt x="119" y="505"/>
                    <a:pt x="119" y="505"/>
                    <a:pt x="119" y="505"/>
                  </a:cubicBezTo>
                  <a:close/>
                  <a:moveTo>
                    <a:pt x="116" y="505"/>
                  </a:moveTo>
                  <a:cubicBezTo>
                    <a:pt x="116" y="505"/>
                    <a:pt x="116" y="505"/>
                    <a:pt x="115" y="505"/>
                  </a:cubicBezTo>
                  <a:cubicBezTo>
                    <a:pt x="116" y="504"/>
                    <a:pt x="117" y="504"/>
                    <a:pt x="117" y="503"/>
                  </a:cubicBezTo>
                  <a:cubicBezTo>
                    <a:pt x="116" y="503"/>
                    <a:pt x="115" y="503"/>
                    <a:pt x="115" y="503"/>
                  </a:cubicBezTo>
                  <a:cubicBezTo>
                    <a:pt x="114" y="503"/>
                    <a:pt x="114" y="503"/>
                    <a:pt x="114" y="503"/>
                  </a:cubicBezTo>
                  <a:cubicBezTo>
                    <a:pt x="114" y="503"/>
                    <a:pt x="115" y="505"/>
                    <a:pt x="115" y="505"/>
                  </a:cubicBezTo>
                  <a:cubicBezTo>
                    <a:pt x="115" y="505"/>
                    <a:pt x="115" y="506"/>
                    <a:pt x="115" y="506"/>
                  </a:cubicBezTo>
                  <a:cubicBezTo>
                    <a:pt x="115" y="506"/>
                    <a:pt x="115" y="506"/>
                    <a:pt x="116" y="506"/>
                  </a:cubicBezTo>
                  <a:cubicBezTo>
                    <a:pt x="116" y="506"/>
                    <a:pt x="116" y="505"/>
                    <a:pt x="116" y="505"/>
                  </a:cubicBezTo>
                  <a:close/>
                  <a:moveTo>
                    <a:pt x="121" y="443"/>
                  </a:moveTo>
                  <a:cubicBezTo>
                    <a:pt x="121" y="443"/>
                    <a:pt x="121" y="443"/>
                    <a:pt x="121" y="443"/>
                  </a:cubicBezTo>
                  <a:cubicBezTo>
                    <a:pt x="121" y="443"/>
                    <a:pt x="121" y="443"/>
                    <a:pt x="121" y="443"/>
                  </a:cubicBezTo>
                  <a:cubicBezTo>
                    <a:pt x="121" y="443"/>
                    <a:pt x="121" y="443"/>
                    <a:pt x="122" y="444"/>
                  </a:cubicBezTo>
                  <a:cubicBezTo>
                    <a:pt x="122" y="443"/>
                    <a:pt x="122" y="443"/>
                    <a:pt x="121" y="443"/>
                  </a:cubicBezTo>
                  <a:close/>
                  <a:moveTo>
                    <a:pt x="127" y="436"/>
                  </a:moveTo>
                  <a:cubicBezTo>
                    <a:pt x="127" y="436"/>
                    <a:pt x="127" y="436"/>
                    <a:pt x="127" y="436"/>
                  </a:cubicBezTo>
                  <a:cubicBezTo>
                    <a:pt x="127" y="436"/>
                    <a:pt x="127" y="436"/>
                    <a:pt x="127" y="436"/>
                  </a:cubicBezTo>
                  <a:cubicBezTo>
                    <a:pt x="127" y="436"/>
                    <a:pt x="127" y="435"/>
                    <a:pt x="127" y="435"/>
                  </a:cubicBezTo>
                  <a:cubicBezTo>
                    <a:pt x="127" y="435"/>
                    <a:pt x="127" y="435"/>
                    <a:pt x="127" y="435"/>
                  </a:cubicBezTo>
                  <a:cubicBezTo>
                    <a:pt x="126" y="435"/>
                    <a:pt x="127" y="436"/>
                    <a:pt x="127" y="436"/>
                  </a:cubicBezTo>
                  <a:cubicBezTo>
                    <a:pt x="127" y="436"/>
                    <a:pt x="127" y="436"/>
                    <a:pt x="127" y="436"/>
                  </a:cubicBezTo>
                  <a:close/>
                  <a:moveTo>
                    <a:pt x="126" y="441"/>
                  </a:moveTo>
                  <a:cubicBezTo>
                    <a:pt x="126" y="441"/>
                    <a:pt x="126" y="442"/>
                    <a:pt x="126" y="442"/>
                  </a:cubicBezTo>
                  <a:cubicBezTo>
                    <a:pt x="126" y="443"/>
                    <a:pt x="126" y="443"/>
                    <a:pt x="127" y="443"/>
                  </a:cubicBezTo>
                  <a:cubicBezTo>
                    <a:pt x="127" y="443"/>
                    <a:pt x="127" y="443"/>
                    <a:pt x="127" y="443"/>
                  </a:cubicBezTo>
                  <a:cubicBezTo>
                    <a:pt x="127" y="443"/>
                    <a:pt x="127" y="443"/>
                    <a:pt x="127" y="442"/>
                  </a:cubicBezTo>
                  <a:cubicBezTo>
                    <a:pt x="127" y="442"/>
                    <a:pt x="128" y="441"/>
                    <a:pt x="127" y="441"/>
                  </a:cubicBezTo>
                  <a:cubicBezTo>
                    <a:pt x="127" y="441"/>
                    <a:pt x="127" y="440"/>
                    <a:pt x="127" y="440"/>
                  </a:cubicBezTo>
                  <a:cubicBezTo>
                    <a:pt x="127" y="440"/>
                    <a:pt x="126" y="441"/>
                    <a:pt x="126" y="441"/>
                  </a:cubicBezTo>
                  <a:close/>
                  <a:moveTo>
                    <a:pt x="125" y="444"/>
                  </a:moveTo>
                  <a:cubicBezTo>
                    <a:pt x="125" y="445"/>
                    <a:pt x="127" y="444"/>
                    <a:pt x="126" y="444"/>
                  </a:cubicBezTo>
                  <a:cubicBezTo>
                    <a:pt x="125" y="444"/>
                    <a:pt x="126" y="443"/>
                    <a:pt x="126" y="443"/>
                  </a:cubicBezTo>
                  <a:cubicBezTo>
                    <a:pt x="125" y="443"/>
                    <a:pt x="126" y="444"/>
                    <a:pt x="125" y="444"/>
                  </a:cubicBezTo>
                  <a:cubicBezTo>
                    <a:pt x="125" y="444"/>
                    <a:pt x="125" y="444"/>
                    <a:pt x="125" y="444"/>
                  </a:cubicBezTo>
                  <a:close/>
                  <a:moveTo>
                    <a:pt x="126" y="433"/>
                  </a:moveTo>
                  <a:cubicBezTo>
                    <a:pt x="125" y="434"/>
                    <a:pt x="125" y="434"/>
                    <a:pt x="125" y="434"/>
                  </a:cubicBezTo>
                  <a:cubicBezTo>
                    <a:pt x="125" y="434"/>
                    <a:pt x="125" y="434"/>
                    <a:pt x="125" y="434"/>
                  </a:cubicBezTo>
                  <a:cubicBezTo>
                    <a:pt x="125" y="433"/>
                    <a:pt x="123" y="433"/>
                    <a:pt x="125" y="435"/>
                  </a:cubicBezTo>
                  <a:cubicBezTo>
                    <a:pt x="125" y="435"/>
                    <a:pt x="125" y="435"/>
                    <a:pt x="125" y="435"/>
                  </a:cubicBezTo>
                  <a:cubicBezTo>
                    <a:pt x="126" y="435"/>
                    <a:pt x="126" y="435"/>
                    <a:pt x="126" y="434"/>
                  </a:cubicBezTo>
                  <a:cubicBezTo>
                    <a:pt x="126" y="434"/>
                    <a:pt x="126" y="434"/>
                    <a:pt x="126" y="433"/>
                  </a:cubicBezTo>
                  <a:close/>
                  <a:moveTo>
                    <a:pt x="127" y="455"/>
                  </a:moveTo>
                  <a:cubicBezTo>
                    <a:pt x="127" y="455"/>
                    <a:pt x="127" y="454"/>
                    <a:pt x="127" y="454"/>
                  </a:cubicBezTo>
                  <a:cubicBezTo>
                    <a:pt x="127" y="453"/>
                    <a:pt x="125" y="455"/>
                    <a:pt x="125" y="455"/>
                  </a:cubicBezTo>
                  <a:cubicBezTo>
                    <a:pt x="125" y="456"/>
                    <a:pt x="126" y="457"/>
                    <a:pt x="127" y="457"/>
                  </a:cubicBezTo>
                  <a:cubicBezTo>
                    <a:pt x="127" y="456"/>
                    <a:pt x="127" y="456"/>
                    <a:pt x="126" y="456"/>
                  </a:cubicBezTo>
                  <a:cubicBezTo>
                    <a:pt x="126" y="455"/>
                    <a:pt x="127" y="456"/>
                    <a:pt x="127" y="455"/>
                  </a:cubicBezTo>
                  <a:close/>
                  <a:moveTo>
                    <a:pt x="172" y="555"/>
                  </a:moveTo>
                  <a:cubicBezTo>
                    <a:pt x="171" y="555"/>
                    <a:pt x="167" y="554"/>
                    <a:pt x="166" y="554"/>
                  </a:cubicBezTo>
                  <a:cubicBezTo>
                    <a:pt x="164" y="555"/>
                    <a:pt x="165" y="555"/>
                    <a:pt x="166" y="556"/>
                  </a:cubicBezTo>
                  <a:cubicBezTo>
                    <a:pt x="166" y="557"/>
                    <a:pt x="166" y="559"/>
                    <a:pt x="167" y="558"/>
                  </a:cubicBezTo>
                  <a:cubicBezTo>
                    <a:pt x="168" y="558"/>
                    <a:pt x="168" y="559"/>
                    <a:pt x="169" y="559"/>
                  </a:cubicBezTo>
                  <a:cubicBezTo>
                    <a:pt x="170" y="559"/>
                    <a:pt x="170" y="557"/>
                    <a:pt x="171" y="558"/>
                  </a:cubicBezTo>
                  <a:cubicBezTo>
                    <a:pt x="172" y="558"/>
                    <a:pt x="170" y="559"/>
                    <a:pt x="170" y="559"/>
                  </a:cubicBezTo>
                  <a:cubicBezTo>
                    <a:pt x="172" y="561"/>
                    <a:pt x="175" y="556"/>
                    <a:pt x="172" y="555"/>
                  </a:cubicBezTo>
                  <a:close/>
                  <a:moveTo>
                    <a:pt x="125" y="449"/>
                  </a:moveTo>
                  <a:cubicBezTo>
                    <a:pt x="125" y="449"/>
                    <a:pt x="126" y="449"/>
                    <a:pt x="126" y="449"/>
                  </a:cubicBezTo>
                  <a:cubicBezTo>
                    <a:pt x="126" y="449"/>
                    <a:pt x="126" y="448"/>
                    <a:pt x="126" y="448"/>
                  </a:cubicBezTo>
                  <a:cubicBezTo>
                    <a:pt x="127" y="448"/>
                    <a:pt x="127" y="446"/>
                    <a:pt x="127" y="446"/>
                  </a:cubicBezTo>
                  <a:cubicBezTo>
                    <a:pt x="126" y="445"/>
                    <a:pt x="125" y="445"/>
                    <a:pt x="124" y="444"/>
                  </a:cubicBezTo>
                  <a:cubicBezTo>
                    <a:pt x="124" y="444"/>
                    <a:pt x="124" y="444"/>
                    <a:pt x="124" y="444"/>
                  </a:cubicBezTo>
                  <a:cubicBezTo>
                    <a:pt x="123" y="444"/>
                    <a:pt x="123" y="444"/>
                    <a:pt x="123" y="444"/>
                  </a:cubicBezTo>
                  <a:cubicBezTo>
                    <a:pt x="123" y="445"/>
                    <a:pt x="122" y="445"/>
                    <a:pt x="122" y="445"/>
                  </a:cubicBezTo>
                  <a:cubicBezTo>
                    <a:pt x="122" y="446"/>
                    <a:pt x="124" y="446"/>
                    <a:pt x="124" y="445"/>
                  </a:cubicBezTo>
                  <a:cubicBezTo>
                    <a:pt x="124" y="445"/>
                    <a:pt x="125" y="445"/>
                    <a:pt x="125" y="445"/>
                  </a:cubicBezTo>
                  <a:cubicBezTo>
                    <a:pt x="124" y="446"/>
                    <a:pt x="124" y="446"/>
                    <a:pt x="123" y="446"/>
                  </a:cubicBezTo>
                  <a:cubicBezTo>
                    <a:pt x="123" y="447"/>
                    <a:pt x="124" y="446"/>
                    <a:pt x="125" y="447"/>
                  </a:cubicBezTo>
                  <a:cubicBezTo>
                    <a:pt x="125" y="448"/>
                    <a:pt x="123" y="447"/>
                    <a:pt x="124" y="447"/>
                  </a:cubicBezTo>
                  <a:cubicBezTo>
                    <a:pt x="123" y="448"/>
                    <a:pt x="124" y="449"/>
                    <a:pt x="124" y="449"/>
                  </a:cubicBezTo>
                  <a:cubicBezTo>
                    <a:pt x="124" y="450"/>
                    <a:pt x="124" y="450"/>
                    <a:pt x="124" y="451"/>
                  </a:cubicBezTo>
                  <a:cubicBezTo>
                    <a:pt x="124" y="451"/>
                    <a:pt x="124" y="451"/>
                    <a:pt x="124" y="452"/>
                  </a:cubicBezTo>
                  <a:cubicBezTo>
                    <a:pt x="124" y="453"/>
                    <a:pt x="125" y="452"/>
                    <a:pt x="125" y="451"/>
                  </a:cubicBezTo>
                  <a:cubicBezTo>
                    <a:pt x="125" y="451"/>
                    <a:pt x="126" y="450"/>
                    <a:pt x="126" y="450"/>
                  </a:cubicBezTo>
                  <a:cubicBezTo>
                    <a:pt x="125" y="450"/>
                    <a:pt x="125" y="450"/>
                    <a:pt x="125" y="450"/>
                  </a:cubicBezTo>
                  <a:cubicBezTo>
                    <a:pt x="125" y="450"/>
                    <a:pt x="125" y="449"/>
                    <a:pt x="125" y="449"/>
                  </a:cubicBezTo>
                  <a:close/>
                  <a:moveTo>
                    <a:pt x="120" y="431"/>
                  </a:moveTo>
                  <a:cubicBezTo>
                    <a:pt x="120" y="431"/>
                    <a:pt x="120" y="431"/>
                    <a:pt x="120" y="431"/>
                  </a:cubicBezTo>
                  <a:cubicBezTo>
                    <a:pt x="120" y="430"/>
                    <a:pt x="119" y="431"/>
                    <a:pt x="119" y="431"/>
                  </a:cubicBezTo>
                  <a:cubicBezTo>
                    <a:pt x="119" y="432"/>
                    <a:pt x="119" y="432"/>
                    <a:pt x="119" y="432"/>
                  </a:cubicBezTo>
                  <a:cubicBezTo>
                    <a:pt x="119" y="432"/>
                    <a:pt x="120" y="432"/>
                    <a:pt x="120" y="432"/>
                  </a:cubicBezTo>
                  <a:cubicBezTo>
                    <a:pt x="120" y="431"/>
                    <a:pt x="120" y="431"/>
                    <a:pt x="120" y="431"/>
                  </a:cubicBezTo>
                  <a:close/>
                  <a:moveTo>
                    <a:pt x="124" y="441"/>
                  </a:moveTo>
                  <a:cubicBezTo>
                    <a:pt x="124" y="441"/>
                    <a:pt x="124" y="441"/>
                    <a:pt x="124" y="441"/>
                  </a:cubicBezTo>
                  <a:cubicBezTo>
                    <a:pt x="125" y="441"/>
                    <a:pt x="125" y="440"/>
                    <a:pt x="125" y="440"/>
                  </a:cubicBezTo>
                  <a:cubicBezTo>
                    <a:pt x="125" y="440"/>
                    <a:pt x="124" y="440"/>
                    <a:pt x="124" y="440"/>
                  </a:cubicBezTo>
                  <a:cubicBezTo>
                    <a:pt x="124" y="440"/>
                    <a:pt x="124" y="440"/>
                    <a:pt x="124" y="441"/>
                  </a:cubicBezTo>
                  <a:close/>
                  <a:moveTo>
                    <a:pt x="127" y="451"/>
                  </a:moveTo>
                  <a:cubicBezTo>
                    <a:pt x="128" y="449"/>
                    <a:pt x="126" y="451"/>
                    <a:pt x="126" y="452"/>
                  </a:cubicBezTo>
                  <a:cubicBezTo>
                    <a:pt x="126" y="452"/>
                    <a:pt x="127" y="452"/>
                    <a:pt x="127" y="453"/>
                  </a:cubicBezTo>
                  <a:cubicBezTo>
                    <a:pt x="127" y="452"/>
                    <a:pt x="127" y="451"/>
                    <a:pt x="127" y="451"/>
                  </a:cubicBezTo>
                  <a:close/>
                  <a:moveTo>
                    <a:pt x="119" y="441"/>
                  </a:moveTo>
                  <a:cubicBezTo>
                    <a:pt x="119" y="441"/>
                    <a:pt x="119" y="442"/>
                    <a:pt x="119" y="442"/>
                  </a:cubicBezTo>
                  <a:cubicBezTo>
                    <a:pt x="119" y="442"/>
                    <a:pt x="119" y="441"/>
                    <a:pt x="119" y="441"/>
                  </a:cubicBezTo>
                  <a:cubicBezTo>
                    <a:pt x="119" y="441"/>
                    <a:pt x="119" y="441"/>
                    <a:pt x="119" y="441"/>
                  </a:cubicBezTo>
                  <a:close/>
                  <a:moveTo>
                    <a:pt x="122" y="449"/>
                  </a:moveTo>
                  <a:cubicBezTo>
                    <a:pt x="122" y="449"/>
                    <a:pt x="122" y="449"/>
                    <a:pt x="122" y="449"/>
                  </a:cubicBezTo>
                  <a:cubicBezTo>
                    <a:pt x="122" y="449"/>
                    <a:pt x="122" y="449"/>
                    <a:pt x="122" y="449"/>
                  </a:cubicBezTo>
                  <a:cubicBezTo>
                    <a:pt x="123" y="449"/>
                    <a:pt x="122" y="447"/>
                    <a:pt x="122" y="448"/>
                  </a:cubicBezTo>
                  <a:cubicBezTo>
                    <a:pt x="122" y="447"/>
                    <a:pt x="122" y="447"/>
                    <a:pt x="122" y="447"/>
                  </a:cubicBezTo>
                  <a:cubicBezTo>
                    <a:pt x="122" y="447"/>
                    <a:pt x="122" y="447"/>
                    <a:pt x="122" y="448"/>
                  </a:cubicBezTo>
                  <a:cubicBezTo>
                    <a:pt x="122" y="448"/>
                    <a:pt x="120" y="448"/>
                    <a:pt x="122" y="449"/>
                  </a:cubicBezTo>
                  <a:close/>
                  <a:moveTo>
                    <a:pt x="123" y="441"/>
                  </a:moveTo>
                  <a:cubicBezTo>
                    <a:pt x="123" y="441"/>
                    <a:pt x="122" y="441"/>
                    <a:pt x="122" y="441"/>
                  </a:cubicBezTo>
                  <a:cubicBezTo>
                    <a:pt x="122" y="442"/>
                    <a:pt x="122" y="442"/>
                    <a:pt x="122" y="442"/>
                  </a:cubicBezTo>
                  <a:cubicBezTo>
                    <a:pt x="122" y="442"/>
                    <a:pt x="122" y="442"/>
                    <a:pt x="122" y="443"/>
                  </a:cubicBezTo>
                  <a:cubicBezTo>
                    <a:pt x="122" y="443"/>
                    <a:pt x="126" y="443"/>
                    <a:pt x="125" y="441"/>
                  </a:cubicBezTo>
                  <a:cubicBezTo>
                    <a:pt x="125" y="441"/>
                    <a:pt x="123" y="441"/>
                    <a:pt x="123" y="441"/>
                  </a:cubicBezTo>
                  <a:close/>
                  <a:moveTo>
                    <a:pt x="124" y="443"/>
                  </a:moveTo>
                  <a:cubicBezTo>
                    <a:pt x="124" y="443"/>
                    <a:pt x="124" y="443"/>
                    <a:pt x="124" y="443"/>
                  </a:cubicBezTo>
                  <a:cubicBezTo>
                    <a:pt x="124" y="444"/>
                    <a:pt x="124" y="444"/>
                    <a:pt x="124" y="444"/>
                  </a:cubicBezTo>
                  <a:cubicBezTo>
                    <a:pt x="125" y="444"/>
                    <a:pt x="125" y="443"/>
                    <a:pt x="125" y="443"/>
                  </a:cubicBezTo>
                  <a:cubicBezTo>
                    <a:pt x="124" y="443"/>
                    <a:pt x="124" y="443"/>
                    <a:pt x="124" y="443"/>
                  </a:cubicBezTo>
                  <a:close/>
                  <a:moveTo>
                    <a:pt x="126" y="440"/>
                  </a:moveTo>
                  <a:cubicBezTo>
                    <a:pt x="126" y="440"/>
                    <a:pt x="126" y="439"/>
                    <a:pt x="126" y="439"/>
                  </a:cubicBezTo>
                  <a:cubicBezTo>
                    <a:pt x="125" y="439"/>
                    <a:pt x="125" y="439"/>
                    <a:pt x="125" y="439"/>
                  </a:cubicBezTo>
                  <a:cubicBezTo>
                    <a:pt x="125" y="438"/>
                    <a:pt x="126" y="439"/>
                    <a:pt x="126" y="439"/>
                  </a:cubicBezTo>
                  <a:cubicBezTo>
                    <a:pt x="126" y="438"/>
                    <a:pt x="126" y="438"/>
                    <a:pt x="126" y="438"/>
                  </a:cubicBezTo>
                  <a:cubicBezTo>
                    <a:pt x="126" y="438"/>
                    <a:pt x="125" y="438"/>
                    <a:pt x="125" y="438"/>
                  </a:cubicBezTo>
                  <a:cubicBezTo>
                    <a:pt x="126" y="437"/>
                    <a:pt x="125" y="437"/>
                    <a:pt x="125" y="436"/>
                  </a:cubicBezTo>
                  <a:cubicBezTo>
                    <a:pt x="125" y="436"/>
                    <a:pt x="125" y="437"/>
                    <a:pt x="125" y="437"/>
                  </a:cubicBezTo>
                  <a:cubicBezTo>
                    <a:pt x="125" y="437"/>
                    <a:pt x="125" y="437"/>
                    <a:pt x="125" y="437"/>
                  </a:cubicBezTo>
                  <a:cubicBezTo>
                    <a:pt x="124" y="437"/>
                    <a:pt x="124" y="437"/>
                    <a:pt x="124" y="437"/>
                  </a:cubicBezTo>
                  <a:cubicBezTo>
                    <a:pt x="124" y="437"/>
                    <a:pt x="124" y="438"/>
                    <a:pt x="124" y="438"/>
                  </a:cubicBezTo>
                  <a:cubicBezTo>
                    <a:pt x="124" y="438"/>
                    <a:pt x="124" y="438"/>
                    <a:pt x="124" y="438"/>
                  </a:cubicBezTo>
                  <a:cubicBezTo>
                    <a:pt x="124" y="439"/>
                    <a:pt x="124" y="439"/>
                    <a:pt x="124" y="439"/>
                  </a:cubicBezTo>
                  <a:cubicBezTo>
                    <a:pt x="124" y="439"/>
                    <a:pt x="124" y="439"/>
                    <a:pt x="124" y="439"/>
                  </a:cubicBezTo>
                  <a:cubicBezTo>
                    <a:pt x="125" y="439"/>
                    <a:pt x="125" y="440"/>
                    <a:pt x="126" y="440"/>
                  </a:cubicBezTo>
                  <a:close/>
                  <a:moveTo>
                    <a:pt x="118" y="473"/>
                  </a:moveTo>
                  <a:cubicBezTo>
                    <a:pt x="117" y="472"/>
                    <a:pt x="117" y="473"/>
                    <a:pt x="117" y="473"/>
                  </a:cubicBezTo>
                  <a:cubicBezTo>
                    <a:pt x="116" y="473"/>
                    <a:pt x="115" y="474"/>
                    <a:pt x="115" y="474"/>
                  </a:cubicBezTo>
                  <a:cubicBezTo>
                    <a:pt x="116" y="474"/>
                    <a:pt x="116" y="474"/>
                    <a:pt x="117" y="474"/>
                  </a:cubicBezTo>
                  <a:cubicBezTo>
                    <a:pt x="117" y="473"/>
                    <a:pt x="117" y="474"/>
                    <a:pt x="118" y="474"/>
                  </a:cubicBezTo>
                  <a:cubicBezTo>
                    <a:pt x="118" y="473"/>
                    <a:pt x="118" y="473"/>
                    <a:pt x="118" y="473"/>
                  </a:cubicBezTo>
                  <a:cubicBezTo>
                    <a:pt x="118" y="473"/>
                    <a:pt x="118" y="473"/>
                    <a:pt x="118" y="473"/>
                  </a:cubicBezTo>
                  <a:close/>
                  <a:moveTo>
                    <a:pt x="130" y="441"/>
                  </a:moveTo>
                  <a:cubicBezTo>
                    <a:pt x="130" y="441"/>
                    <a:pt x="130" y="441"/>
                    <a:pt x="130" y="441"/>
                  </a:cubicBezTo>
                  <a:cubicBezTo>
                    <a:pt x="129" y="442"/>
                    <a:pt x="128" y="442"/>
                    <a:pt x="129" y="443"/>
                  </a:cubicBezTo>
                  <a:cubicBezTo>
                    <a:pt x="130" y="445"/>
                    <a:pt x="131" y="444"/>
                    <a:pt x="133" y="443"/>
                  </a:cubicBezTo>
                  <a:cubicBezTo>
                    <a:pt x="133" y="442"/>
                    <a:pt x="133" y="442"/>
                    <a:pt x="133" y="442"/>
                  </a:cubicBezTo>
                  <a:cubicBezTo>
                    <a:pt x="132" y="442"/>
                    <a:pt x="132" y="442"/>
                    <a:pt x="132" y="442"/>
                  </a:cubicBezTo>
                  <a:cubicBezTo>
                    <a:pt x="132" y="441"/>
                    <a:pt x="133" y="442"/>
                    <a:pt x="133" y="441"/>
                  </a:cubicBezTo>
                  <a:cubicBezTo>
                    <a:pt x="133" y="441"/>
                    <a:pt x="133" y="440"/>
                    <a:pt x="132" y="439"/>
                  </a:cubicBezTo>
                  <a:cubicBezTo>
                    <a:pt x="131" y="439"/>
                    <a:pt x="131" y="439"/>
                    <a:pt x="131" y="439"/>
                  </a:cubicBezTo>
                  <a:cubicBezTo>
                    <a:pt x="129" y="440"/>
                    <a:pt x="131" y="440"/>
                    <a:pt x="130" y="441"/>
                  </a:cubicBezTo>
                  <a:cubicBezTo>
                    <a:pt x="130" y="441"/>
                    <a:pt x="130" y="441"/>
                    <a:pt x="130" y="441"/>
                  </a:cubicBezTo>
                  <a:close/>
                  <a:moveTo>
                    <a:pt x="119" y="474"/>
                  </a:moveTo>
                  <a:cubicBezTo>
                    <a:pt x="119" y="474"/>
                    <a:pt x="117" y="475"/>
                    <a:pt x="117" y="475"/>
                  </a:cubicBezTo>
                  <a:cubicBezTo>
                    <a:pt x="117" y="475"/>
                    <a:pt x="116" y="475"/>
                    <a:pt x="116" y="476"/>
                  </a:cubicBezTo>
                  <a:cubicBezTo>
                    <a:pt x="116" y="476"/>
                    <a:pt x="116" y="476"/>
                    <a:pt x="116" y="476"/>
                  </a:cubicBezTo>
                  <a:cubicBezTo>
                    <a:pt x="117" y="476"/>
                    <a:pt x="115" y="476"/>
                    <a:pt x="117" y="477"/>
                  </a:cubicBezTo>
                  <a:cubicBezTo>
                    <a:pt x="118" y="477"/>
                    <a:pt x="116" y="477"/>
                    <a:pt x="116" y="477"/>
                  </a:cubicBezTo>
                  <a:cubicBezTo>
                    <a:pt x="116" y="478"/>
                    <a:pt x="117" y="479"/>
                    <a:pt x="118" y="481"/>
                  </a:cubicBezTo>
                  <a:cubicBezTo>
                    <a:pt x="118" y="480"/>
                    <a:pt x="118" y="480"/>
                    <a:pt x="118" y="480"/>
                  </a:cubicBezTo>
                  <a:cubicBezTo>
                    <a:pt x="118" y="481"/>
                    <a:pt x="118" y="481"/>
                    <a:pt x="118" y="481"/>
                  </a:cubicBezTo>
                  <a:cubicBezTo>
                    <a:pt x="118" y="483"/>
                    <a:pt x="123" y="484"/>
                    <a:pt x="121" y="481"/>
                  </a:cubicBezTo>
                  <a:cubicBezTo>
                    <a:pt x="121" y="481"/>
                    <a:pt x="120" y="477"/>
                    <a:pt x="119" y="478"/>
                  </a:cubicBezTo>
                  <a:cubicBezTo>
                    <a:pt x="120" y="477"/>
                    <a:pt x="119" y="479"/>
                    <a:pt x="119" y="479"/>
                  </a:cubicBezTo>
                  <a:cubicBezTo>
                    <a:pt x="119" y="478"/>
                    <a:pt x="119" y="478"/>
                    <a:pt x="119" y="477"/>
                  </a:cubicBezTo>
                  <a:cubicBezTo>
                    <a:pt x="121" y="477"/>
                    <a:pt x="119" y="475"/>
                    <a:pt x="119" y="475"/>
                  </a:cubicBezTo>
                  <a:cubicBezTo>
                    <a:pt x="119" y="475"/>
                    <a:pt x="119" y="474"/>
                    <a:pt x="119" y="474"/>
                  </a:cubicBezTo>
                  <a:close/>
                  <a:moveTo>
                    <a:pt x="177" y="558"/>
                  </a:moveTo>
                  <a:cubicBezTo>
                    <a:pt x="176" y="558"/>
                    <a:pt x="176" y="558"/>
                    <a:pt x="176" y="559"/>
                  </a:cubicBezTo>
                  <a:cubicBezTo>
                    <a:pt x="177" y="559"/>
                    <a:pt x="178" y="559"/>
                    <a:pt x="178" y="558"/>
                  </a:cubicBezTo>
                  <a:cubicBezTo>
                    <a:pt x="178" y="558"/>
                    <a:pt x="177" y="558"/>
                    <a:pt x="177" y="558"/>
                  </a:cubicBezTo>
                  <a:close/>
                  <a:moveTo>
                    <a:pt x="175" y="558"/>
                  </a:moveTo>
                  <a:cubicBezTo>
                    <a:pt x="174" y="558"/>
                    <a:pt x="173" y="559"/>
                    <a:pt x="174" y="560"/>
                  </a:cubicBezTo>
                  <a:cubicBezTo>
                    <a:pt x="174" y="560"/>
                    <a:pt x="174" y="560"/>
                    <a:pt x="175" y="560"/>
                  </a:cubicBezTo>
                  <a:cubicBezTo>
                    <a:pt x="175" y="559"/>
                    <a:pt x="175" y="558"/>
                    <a:pt x="175" y="558"/>
                  </a:cubicBezTo>
                  <a:close/>
                  <a:moveTo>
                    <a:pt x="115" y="481"/>
                  </a:moveTo>
                  <a:cubicBezTo>
                    <a:pt x="112" y="479"/>
                    <a:pt x="114" y="483"/>
                    <a:pt x="114" y="483"/>
                  </a:cubicBezTo>
                  <a:cubicBezTo>
                    <a:pt x="113" y="483"/>
                    <a:pt x="113" y="484"/>
                    <a:pt x="114" y="484"/>
                  </a:cubicBezTo>
                  <a:cubicBezTo>
                    <a:pt x="115" y="484"/>
                    <a:pt x="116" y="483"/>
                    <a:pt x="117" y="483"/>
                  </a:cubicBezTo>
                  <a:cubicBezTo>
                    <a:pt x="117" y="482"/>
                    <a:pt x="117" y="478"/>
                    <a:pt x="116" y="477"/>
                  </a:cubicBezTo>
                  <a:cubicBezTo>
                    <a:pt x="115" y="477"/>
                    <a:pt x="115" y="476"/>
                    <a:pt x="115" y="476"/>
                  </a:cubicBezTo>
                  <a:cubicBezTo>
                    <a:pt x="115" y="477"/>
                    <a:pt x="115" y="476"/>
                    <a:pt x="115" y="476"/>
                  </a:cubicBezTo>
                  <a:cubicBezTo>
                    <a:pt x="114" y="477"/>
                    <a:pt x="114" y="478"/>
                    <a:pt x="114" y="479"/>
                  </a:cubicBezTo>
                  <a:cubicBezTo>
                    <a:pt x="115" y="479"/>
                    <a:pt x="114" y="480"/>
                    <a:pt x="114" y="480"/>
                  </a:cubicBezTo>
                  <a:cubicBezTo>
                    <a:pt x="115" y="480"/>
                    <a:pt x="116" y="479"/>
                    <a:pt x="116" y="480"/>
                  </a:cubicBezTo>
                  <a:cubicBezTo>
                    <a:pt x="116" y="480"/>
                    <a:pt x="116" y="481"/>
                    <a:pt x="116" y="481"/>
                  </a:cubicBezTo>
                  <a:cubicBezTo>
                    <a:pt x="116" y="481"/>
                    <a:pt x="116" y="481"/>
                    <a:pt x="115" y="481"/>
                  </a:cubicBezTo>
                  <a:close/>
                  <a:moveTo>
                    <a:pt x="122" y="440"/>
                  </a:moveTo>
                  <a:cubicBezTo>
                    <a:pt x="122" y="440"/>
                    <a:pt x="121" y="440"/>
                    <a:pt x="121" y="440"/>
                  </a:cubicBezTo>
                  <a:cubicBezTo>
                    <a:pt x="121" y="440"/>
                    <a:pt x="121" y="440"/>
                    <a:pt x="121" y="440"/>
                  </a:cubicBezTo>
                  <a:cubicBezTo>
                    <a:pt x="121" y="441"/>
                    <a:pt x="122" y="440"/>
                    <a:pt x="122" y="441"/>
                  </a:cubicBezTo>
                  <a:cubicBezTo>
                    <a:pt x="123" y="441"/>
                    <a:pt x="123" y="441"/>
                    <a:pt x="123" y="441"/>
                  </a:cubicBezTo>
                  <a:cubicBezTo>
                    <a:pt x="124" y="440"/>
                    <a:pt x="123" y="440"/>
                    <a:pt x="123" y="439"/>
                  </a:cubicBezTo>
                  <a:cubicBezTo>
                    <a:pt x="123" y="439"/>
                    <a:pt x="122" y="439"/>
                    <a:pt x="122" y="439"/>
                  </a:cubicBezTo>
                  <a:cubicBezTo>
                    <a:pt x="122" y="438"/>
                    <a:pt x="122" y="439"/>
                    <a:pt x="122" y="439"/>
                  </a:cubicBezTo>
                  <a:cubicBezTo>
                    <a:pt x="122" y="440"/>
                    <a:pt x="122" y="440"/>
                    <a:pt x="122" y="440"/>
                  </a:cubicBezTo>
                  <a:close/>
                  <a:moveTo>
                    <a:pt x="123" y="423"/>
                  </a:moveTo>
                  <a:cubicBezTo>
                    <a:pt x="123" y="424"/>
                    <a:pt x="122" y="426"/>
                    <a:pt x="122" y="427"/>
                  </a:cubicBezTo>
                  <a:cubicBezTo>
                    <a:pt x="122" y="428"/>
                    <a:pt x="122" y="430"/>
                    <a:pt x="124" y="430"/>
                  </a:cubicBezTo>
                  <a:cubicBezTo>
                    <a:pt x="124" y="429"/>
                    <a:pt x="126" y="430"/>
                    <a:pt x="127" y="430"/>
                  </a:cubicBezTo>
                  <a:cubicBezTo>
                    <a:pt x="128" y="429"/>
                    <a:pt x="126" y="428"/>
                    <a:pt x="126" y="427"/>
                  </a:cubicBezTo>
                  <a:cubicBezTo>
                    <a:pt x="126" y="427"/>
                    <a:pt x="128" y="427"/>
                    <a:pt x="128" y="427"/>
                  </a:cubicBezTo>
                  <a:cubicBezTo>
                    <a:pt x="128" y="426"/>
                    <a:pt x="127" y="425"/>
                    <a:pt x="127" y="425"/>
                  </a:cubicBezTo>
                  <a:cubicBezTo>
                    <a:pt x="127" y="424"/>
                    <a:pt x="128" y="425"/>
                    <a:pt x="128" y="424"/>
                  </a:cubicBezTo>
                  <a:cubicBezTo>
                    <a:pt x="128" y="424"/>
                    <a:pt x="126" y="423"/>
                    <a:pt x="126" y="422"/>
                  </a:cubicBezTo>
                  <a:cubicBezTo>
                    <a:pt x="126" y="421"/>
                    <a:pt x="127" y="422"/>
                    <a:pt x="127" y="421"/>
                  </a:cubicBezTo>
                  <a:cubicBezTo>
                    <a:pt x="127" y="421"/>
                    <a:pt x="127" y="420"/>
                    <a:pt x="127" y="420"/>
                  </a:cubicBezTo>
                  <a:cubicBezTo>
                    <a:pt x="127" y="419"/>
                    <a:pt x="128" y="421"/>
                    <a:pt x="128" y="421"/>
                  </a:cubicBezTo>
                  <a:cubicBezTo>
                    <a:pt x="129" y="421"/>
                    <a:pt x="128" y="419"/>
                    <a:pt x="128" y="419"/>
                  </a:cubicBezTo>
                  <a:cubicBezTo>
                    <a:pt x="129" y="419"/>
                    <a:pt x="129" y="420"/>
                    <a:pt x="129" y="418"/>
                  </a:cubicBezTo>
                  <a:cubicBezTo>
                    <a:pt x="129" y="418"/>
                    <a:pt x="128" y="418"/>
                    <a:pt x="128" y="418"/>
                  </a:cubicBezTo>
                  <a:cubicBezTo>
                    <a:pt x="129" y="418"/>
                    <a:pt x="128" y="415"/>
                    <a:pt x="128" y="415"/>
                  </a:cubicBezTo>
                  <a:cubicBezTo>
                    <a:pt x="128" y="415"/>
                    <a:pt x="128" y="415"/>
                    <a:pt x="128" y="415"/>
                  </a:cubicBezTo>
                  <a:cubicBezTo>
                    <a:pt x="127" y="415"/>
                    <a:pt x="126" y="415"/>
                    <a:pt x="126" y="415"/>
                  </a:cubicBezTo>
                  <a:cubicBezTo>
                    <a:pt x="126" y="415"/>
                    <a:pt x="125" y="414"/>
                    <a:pt x="124" y="414"/>
                  </a:cubicBezTo>
                  <a:cubicBezTo>
                    <a:pt x="124" y="414"/>
                    <a:pt x="124" y="417"/>
                    <a:pt x="124" y="417"/>
                  </a:cubicBezTo>
                  <a:cubicBezTo>
                    <a:pt x="124" y="417"/>
                    <a:pt x="123" y="418"/>
                    <a:pt x="123" y="418"/>
                  </a:cubicBezTo>
                  <a:cubicBezTo>
                    <a:pt x="123" y="419"/>
                    <a:pt x="123" y="420"/>
                    <a:pt x="123" y="421"/>
                  </a:cubicBezTo>
                  <a:cubicBezTo>
                    <a:pt x="123" y="422"/>
                    <a:pt x="124" y="422"/>
                    <a:pt x="123" y="423"/>
                  </a:cubicBezTo>
                  <a:close/>
                  <a:moveTo>
                    <a:pt x="117" y="444"/>
                  </a:moveTo>
                  <a:cubicBezTo>
                    <a:pt x="118" y="444"/>
                    <a:pt x="117" y="443"/>
                    <a:pt x="117" y="443"/>
                  </a:cubicBezTo>
                  <a:cubicBezTo>
                    <a:pt x="116" y="443"/>
                    <a:pt x="116" y="444"/>
                    <a:pt x="116" y="444"/>
                  </a:cubicBezTo>
                  <a:cubicBezTo>
                    <a:pt x="116" y="444"/>
                    <a:pt x="117" y="444"/>
                    <a:pt x="117" y="444"/>
                  </a:cubicBezTo>
                  <a:close/>
                  <a:moveTo>
                    <a:pt x="122" y="467"/>
                  </a:moveTo>
                  <a:cubicBezTo>
                    <a:pt x="122" y="467"/>
                    <a:pt x="122" y="466"/>
                    <a:pt x="123" y="466"/>
                  </a:cubicBezTo>
                  <a:cubicBezTo>
                    <a:pt x="123" y="466"/>
                    <a:pt x="123" y="466"/>
                    <a:pt x="122" y="466"/>
                  </a:cubicBezTo>
                  <a:cubicBezTo>
                    <a:pt x="122" y="466"/>
                    <a:pt x="121" y="466"/>
                    <a:pt x="121" y="467"/>
                  </a:cubicBezTo>
                  <a:cubicBezTo>
                    <a:pt x="121" y="467"/>
                    <a:pt x="122" y="467"/>
                    <a:pt x="122" y="467"/>
                  </a:cubicBezTo>
                  <a:cubicBezTo>
                    <a:pt x="122" y="467"/>
                    <a:pt x="122" y="467"/>
                    <a:pt x="122" y="467"/>
                  </a:cubicBezTo>
                  <a:close/>
                  <a:moveTo>
                    <a:pt x="120" y="453"/>
                  </a:moveTo>
                  <a:cubicBezTo>
                    <a:pt x="120" y="453"/>
                    <a:pt x="121" y="453"/>
                    <a:pt x="121" y="453"/>
                  </a:cubicBezTo>
                  <a:cubicBezTo>
                    <a:pt x="121" y="453"/>
                    <a:pt x="124" y="451"/>
                    <a:pt x="123" y="450"/>
                  </a:cubicBezTo>
                  <a:cubicBezTo>
                    <a:pt x="122" y="450"/>
                    <a:pt x="121" y="450"/>
                    <a:pt x="121" y="450"/>
                  </a:cubicBezTo>
                  <a:cubicBezTo>
                    <a:pt x="121" y="450"/>
                    <a:pt x="120" y="452"/>
                    <a:pt x="120" y="453"/>
                  </a:cubicBezTo>
                  <a:close/>
                  <a:moveTo>
                    <a:pt x="2" y="93"/>
                  </a:moveTo>
                  <a:cubicBezTo>
                    <a:pt x="2" y="92"/>
                    <a:pt x="2" y="92"/>
                    <a:pt x="2" y="92"/>
                  </a:cubicBezTo>
                  <a:cubicBezTo>
                    <a:pt x="2" y="91"/>
                    <a:pt x="2" y="91"/>
                    <a:pt x="2" y="91"/>
                  </a:cubicBezTo>
                  <a:cubicBezTo>
                    <a:pt x="1" y="91"/>
                    <a:pt x="1" y="91"/>
                    <a:pt x="1" y="91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2" y="93"/>
                    <a:pt x="2" y="93"/>
                    <a:pt x="2" y="93"/>
                  </a:cubicBezTo>
                  <a:close/>
                  <a:moveTo>
                    <a:pt x="5" y="93"/>
                  </a:moveTo>
                  <a:cubicBezTo>
                    <a:pt x="5" y="93"/>
                    <a:pt x="5" y="93"/>
                    <a:pt x="5" y="92"/>
                  </a:cubicBezTo>
                  <a:cubicBezTo>
                    <a:pt x="5" y="92"/>
                    <a:pt x="5" y="92"/>
                    <a:pt x="4" y="91"/>
                  </a:cubicBezTo>
                  <a:cubicBezTo>
                    <a:pt x="4" y="91"/>
                    <a:pt x="4" y="91"/>
                    <a:pt x="4" y="91"/>
                  </a:cubicBezTo>
                  <a:cubicBezTo>
                    <a:pt x="3" y="91"/>
                    <a:pt x="4" y="91"/>
                    <a:pt x="3" y="91"/>
                  </a:cubicBezTo>
                  <a:cubicBezTo>
                    <a:pt x="3" y="90"/>
                    <a:pt x="3" y="90"/>
                    <a:pt x="3" y="90"/>
                  </a:cubicBezTo>
                  <a:cubicBezTo>
                    <a:pt x="3" y="89"/>
                    <a:pt x="3" y="89"/>
                    <a:pt x="3" y="89"/>
                  </a:cubicBezTo>
                  <a:cubicBezTo>
                    <a:pt x="3" y="88"/>
                    <a:pt x="3" y="88"/>
                    <a:pt x="3" y="88"/>
                  </a:cubicBezTo>
                  <a:cubicBezTo>
                    <a:pt x="1" y="89"/>
                    <a:pt x="1" y="89"/>
                    <a:pt x="1" y="89"/>
                  </a:cubicBezTo>
                  <a:cubicBezTo>
                    <a:pt x="1" y="89"/>
                    <a:pt x="1" y="89"/>
                    <a:pt x="1" y="89"/>
                  </a:cubicBezTo>
                  <a:cubicBezTo>
                    <a:pt x="1" y="90"/>
                    <a:pt x="2" y="89"/>
                    <a:pt x="2" y="90"/>
                  </a:cubicBezTo>
                  <a:cubicBezTo>
                    <a:pt x="2" y="90"/>
                    <a:pt x="2" y="90"/>
                    <a:pt x="2" y="90"/>
                  </a:cubicBezTo>
                  <a:cubicBezTo>
                    <a:pt x="2" y="90"/>
                    <a:pt x="2" y="90"/>
                    <a:pt x="2" y="91"/>
                  </a:cubicBezTo>
                  <a:cubicBezTo>
                    <a:pt x="2" y="91"/>
                    <a:pt x="2" y="91"/>
                    <a:pt x="2" y="91"/>
                  </a:cubicBezTo>
                  <a:cubicBezTo>
                    <a:pt x="2" y="91"/>
                    <a:pt x="2" y="91"/>
                    <a:pt x="2" y="91"/>
                  </a:cubicBezTo>
                  <a:cubicBezTo>
                    <a:pt x="2" y="92"/>
                    <a:pt x="2" y="92"/>
                    <a:pt x="3" y="92"/>
                  </a:cubicBezTo>
                  <a:cubicBezTo>
                    <a:pt x="3" y="92"/>
                    <a:pt x="3" y="92"/>
                    <a:pt x="3" y="92"/>
                  </a:cubicBezTo>
                  <a:cubicBezTo>
                    <a:pt x="3" y="92"/>
                    <a:pt x="3" y="92"/>
                    <a:pt x="3" y="92"/>
                  </a:cubicBezTo>
                  <a:cubicBezTo>
                    <a:pt x="3" y="93"/>
                    <a:pt x="3" y="93"/>
                    <a:pt x="4" y="93"/>
                  </a:cubicBezTo>
                  <a:cubicBezTo>
                    <a:pt x="4" y="93"/>
                    <a:pt x="4" y="93"/>
                    <a:pt x="4" y="93"/>
                  </a:cubicBezTo>
                  <a:cubicBezTo>
                    <a:pt x="2" y="94"/>
                    <a:pt x="2" y="94"/>
                    <a:pt x="2" y="94"/>
                  </a:cubicBezTo>
                  <a:cubicBezTo>
                    <a:pt x="2" y="95"/>
                    <a:pt x="2" y="95"/>
                    <a:pt x="1" y="95"/>
                  </a:cubicBezTo>
                  <a:cubicBezTo>
                    <a:pt x="1" y="95"/>
                    <a:pt x="1" y="96"/>
                    <a:pt x="1" y="96"/>
                  </a:cubicBezTo>
                  <a:cubicBezTo>
                    <a:pt x="1" y="96"/>
                    <a:pt x="1" y="96"/>
                    <a:pt x="1" y="96"/>
                  </a:cubicBezTo>
                  <a:cubicBezTo>
                    <a:pt x="2" y="96"/>
                    <a:pt x="2" y="96"/>
                    <a:pt x="2" y="96"/>
                  </a:cubicBezTo>
                  <a:cubicBezTo>
                    <a:pt x="2" y="96"/>
                    <a:pt x="2" y="96"/>
                    <a:pt x="2" y="96"/>
                  </a:cubicBezTo>
                  <a:cubicBezTo>
                    <a:pt x="2" y="96"/>
                    <a:pt x="2" y="96"/>
                    <a:pt x="2" y="96"/>
                  </a:cubicBezTo>
                  <a:cubicBezTo>
                    <a:pt x="3" y="96"/>
                    <a:pt x="3" y="96"/>
                    <a:pt x="3" y="96"/>
                  </a:cubicBezTo>
                  <a:cubicBezTo>
                    <a:pt x="3" y="96"/>
                    <a:pt x="3" y="96"/>
                    <a:pt x="3" y="96"/>
                  </a:cubicBezTo>
                  <a:cubicBezTo>
                    <a:pt x="5" y="96"/>
                    <a:pt x="5" y="96"/>
                    <a:pt x="5" y="96"/>
                  </a:cubicBezTo>
                  <a:cubicBezTo>
                    <a:pt x="6" y="95"/>
                    <a:pt x="6" y="95"/>
                    <a:pt x="6" y="95"/>
                  </a:cubicBezTo>
                  <a:cubicBezTo>
                    <a:pt x="7" y="94"/>
                    <a:pt x="5" y="94"/>
                    <a:pt x="5" y="93"/>
                  </a:cubicBezTo>
                  <a:close/>
                  <a:moveTo>
                    <a:pt x="7" y="85"/>
                  </a:moveTo>
                  <a:cubicBezTo>
                    <a:pt x="7" y="85"/>
                    <a:pt x="7" y="85"/>
                    <a:pt x="7" y="85"/>
                  </a:cubicBezTo>
                  <a:cubicBezTo>
                    <a:pt x="6" y="85"/>
                    <a:pt x="6" y="85"/>
                    <a:pt x="6" y="85"/>
                  </a:cubicBezTo>
                  <a:cubicBezTo>
                    <a:pt x="6" y="85"/>
                    <a:pt x="7" y="86"/>
                    <a:pt x="7" y="85"/>
                  </a:cubicBezTo>
                  <a:close/>
                  <a:moveTo>
                    <a:pt x="9" y="87"/>
                  </a:moveTo>
                  <a:cubicBezTo>
                    <a:pt x="9" y="87"/>
                    <a:pt x="9" y="87"/>
                    <a:pt x="9" y="87"/>
                  </a:cubicBezTo>
                  <a:cubicBezTo>
                    <a:pt x="9" y="87"/>
                    <a:pt x="9" y="87"/>
                    <a:pt x="9" y="87"/>
                  </a:cubicBezTo>
                  <a:cubicBezTo>
                    <a:pt x="9" y="87"/>
                    <a:pt x="8" y="86"/>
                    <a:pt x="8" y="87"/>
                  </a:cubicBezTo>
                  <a:cubicBezTo>
                    <a:pt x="8" y="87"/>
                    <a:pt x="8" y="87"/>
                    <a:pt x="8" y="87"/>
                  </a:cubicBezTo>
                  <a:cubicBezTo>
                    <a:pt x="8" y="87"/>
                    <a:pt x="9" y="87"/>
                    <a:pt x="9" y="87"/>
                  </a:cubicBezTo>
                  <a:close/>
                  <a:moveTo>
                    <a:pt x="14" y="99"/>
                  </a:moveTo>
                  <a:cubicBezTo>
                    <a:pt x="14" y="99"/>
                    <a:pt x="14" y="99"/>
                    <a:pt x="14" y="99"/>
                  </a:cubicBezTo>
                  <a:cubicBezTo>
                    <a:pt x="14" y="99"/>
                    <a:pt x="14" y="99"/>
                    <a:pt x="14" y="99"/>
                  </a:cubicBezTo>
                  <a:cubicBezTo>
                    <a:pt x="14" y="99"/>
                    <a:pt x="14" y="99"/>
                    <a:pt x="14" y="99"/>
                  </a:cubicBezTo>
                  <a:cubicBezTo>
                    <a:pt x="14" y="99"/>
                    <a:pt x="14" y="99"/>
                    <a:pt x="14" y="99"/>
                  </a:cubicBezTo>
                  <a:close/>
                  <a:moveTo>
                    <a:pt x="16" y="94"/>
                  </a:moveTo>
                  <a:cubicBezTo>
                    <a:pt x="16" y="95"/>
                    <a:pt x="16" y="95"/>
                    <a:pt x="16" y="95"/>
                  </a:cubicBezTo>
                  <a:cubicBezTo>
                    <a:pt x="15" y="95"/>
                    <a:pt x="14" y="95"/>
                    <a:pt x="14" y="96"/>
                  </a:cubicBezTo>
                  <a:cubicBezTo>
                    <a:pt x="14" y="96"/>
                    <a:pt x="15" y="96"/>
                    <a:pt x="15" y="96"/>
                  </a:cubicBezTo>
                  <a:cubicBezTo>
                    <a:pt x="15" y="96"/>
                    <a:pt x="15" y="96"/>
                    <a:pt x="15" y="96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7" y="94"/>
                    <a:pt x="17" y="94"/>
                    <a:pt x="17" y="94"/>
                  </a:cubicBezTo>
                  <a:cubicBezTo>
                    <a:pt x="17" y="94"/>
                    <a:pt x="17" y="94"/>
                    <a:pt x="17" y="94"/>
                  </a:cubicBezTo>
                  <a:cubicBezTo>
                    <a:pt x="16" y="94"/>
                    <a:pt x="16" y="94"/>
                    <a:pt x="16" y="94"/>
                  </a:cubicBezTo>
                  <a:close/>
                  <a:moveTo>
                    <a:pt x="8" y="98"/>
                  </a:moveTo>
                  <a:cubicBezTo>
                    <a:pt x="9" y="99"/>
                    <a:pt x="9" y="99"/>
                    <a:pt x="9" y="99"/>
                  </a:cubicBezTo>
                  <a:cubicBezTo>
                    <a:pt x="9" y="98"/>
                    <a:pt x="9" y="98"/>
                    <a:pt x="9" y="98"/>
                  </a:cubicBezTo>
                  <a:cubicBezTo>
                    <a:pt x="8" y="98"/>
                    <a:pt x="8" y="98"/>
                    <a:pt x="8" y="98"/>
                  </a:cubicBezTo>
                  <a:close/>
                  <a:moveTo>
                    <a:pt x="8" y="91"/>
                  </a:moveTo>
                  <a:cubicBezTo>
                    <a:pt x="7" y="90"/>
                    <a:pt x="7" y="90"/>
                    <a:pt x="7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2"/>
                    <a:pt x="7" y="92"/>
                    <a:pt x="7" y="92"/>
                  </a:cubicBezTo>
                  <a:cubicBezTo>
                    <a:pt x="7" y="92"/>
                    <a:pt x="7" y="92"/>
                    <a:pt x="8" y="92"/>
                  </a:cubicBezTo>
                  <a:cubicBezTo>
                    <a:pt x="8" y="92"/>
                    <a:pt x="8" y="92"/>
                    <a:pt x="8" y="92"/>
                  </a:cubicBezTo>
                  <a:cubicBezTo>
                    <a:pt x="8" y="91"/>
                    <a:pt x="8" y="91"/>
                    <a:pt x="8" y="91"/>
                  </a:cubicBezTo>
                  <a:cubicBezTo>
                    <a:pt x="8" y="91"/>
                    <a:pt x="8" y="91"/>
                    <a:pt x="8" y="91"/>
                  </a:cubicBezTo>
                  <a:close/>
                  <a:moveTo>
                    <a:pt x="10" y="93"/>
                  </a:moveTo>
                  <a:cubicBezTo>
                    <a:pt x="10" y="93"/>
                    <a:pt x="10" y="93"/>
                    <a:pt x="10" y="93"/>
                  </a:cubicBezTo>
                  <a:cubicBezTo>
                    <a:pt x="9" y="93"/>
                    <a:pt x="9" y="93"/>
                    <a:pt x="9" y="93"/>
                  </a:cubicBezTo>
                  <a:cubicBezTo>
                    <a:pt x="10" y="95"/>
                    <a:pt x="10" y="94"/>
                    <a:pt x="10" y="95"/>
                  </a:cubicBezTo>
                  <a:cubicBezTo>
                    <a:pt x="10" y="94"/>
                    <a:pt x="10" y="94"/>
                    <a:pt x="10" y="93"/>
                  </a:cubicBezTo>
                  <a:close/>
                  <a:moveTo>
                    <a:pt x="289" y="90"/>
                  </a:moveTo>
                  <a:cubicBezTo>
                    <a:pt x="289" y="90"/>
                    <a:pt x="289" y="90"/>
                    <a:pt x="289" y="89"/>
                  </a:cubicBezTo>
                  <a:cubicBezTo>
                    <a:pt x="288" y="87"/>
                    <a:pt x="285" y="92"/>
                    <a:pt x="286" y="92"/>
                  </a:cubicBezTo>
                  <a:cubicBezTo>
                    <a:pt x="286" y="92"/>
                    <a:pt x="286" y="92"/>
                    <a:pt x="286" y="93"/>
                  </a:cubicBezTo>
                  <a:cubicBezTo>
                    <a:pt x="287" y="92"/>
                    <a:pt x="287" y="92"/>
                    <a:pt x="287" y="92"/>
                  </a:cubicBezTo>
                  <a:cubicBezTo>
                    <a:pt x="286" y="92"/>
                    <a:pt x="288" y="91"/>
                    <a:pt x="287" y="91"/>
                  </a:cubicBezTo>
                  <a:cubicBezTo>
                    <a:pt x="287" y="90"/>
                    <a:pt x="288" y="91"/>
                    <a:pt x="289" y="90"/>
                  </a:cubicBezTo>
                  <a:close/>
                  <a:moveTo>
                    <a:pt x="293" y="87"/>
                  </a:moveTo>
                  <a:cubicBezTo>
                    <a:pt x="292" y="87"/>
                    <a:pt x="291" y="88"/>
                    <a:pt x="291" y="89"/>
                  </a:cubicBezTo>
                  <a:cubicBezTo>
                    <a:pt x="291" y="89"/>
                    <a:pt x="293" y="89"/>
                    <a:pt x="294" y="89"/>
                  </a:cubicBezTo>
                  <a:cubicBezTo>
                    <a:pt x="294" y="89"/>
                    <a:pt x="294" y="89"/>
                    <a:pt x="294" y="89"/>
                  </a:cubicBezTo>
                  <a:cubicBezTo>
                    <a:pt x="295" y="89"/>
                    <a:pt x="296" y="89"/>
                    <a:pt x="296" y="88"/>
                  </a:cubicBezTo>
                  <a:cubicBezTo>
                    <a:pt x="296" y="88"/>
                    <a:pt x="297" y="87"/>
                    <a:pt x="297" y="87"/>
                  </a:cubicBezTo>
                  <a:cubicBezTo>
                    <a:pt x="297" y="86"/>
                    <a:pt x="293" y="87"/>
                    <a:pt x="293" y="87"/>
                  </a:cubicBezTo>
                  <a:close/>
                  <a:moveTo>
                    <a:pt x="290" y="74"/>
                  </a:moveTo>
                  <a:cubicBezTo>
                    <a:pt x="290" y="75"/>
                    <a:pt x="290" y="75"/>
                    <a:pt x="290" y="75"/>
                  </a:cubicBezTo>
                  <a:cubicBezTo>
                    <a:pt x="290" y="75"/>
                    <a:pt x="290" y="75"/>
                    <a:pt x="290" y="75"/>
                  </a:cubicBezTo>
                  <a:cubicBezTo>
                    <a:pt x="291" y="76"/>
                    <a:pt x="291" y="76"/>
                    <a:pt x="291" y="76"/>
                  </a:cubicBezTo>
                  <a:cubicBezTo>
                    <a:pt x="292" y="74"/>
                    <a:pt x="290" y="73"/>
                    <a:pt x="290" y="74"/>
                  </a:cubicBezTo>
                  <a:cubicBezTo>
                    <a:pt x="290" y="74"/>
                    <a:pt x="290" y="74"/>
                    <a:pt x="290" y="74"/>
                  </a:cubicBezTo>
                  <a:close/>
                  <a:moveTo>
                    <a:pt x="291" y="87"/>
                  </a:moveTo>
                  <a:cubicBezTo>
                    <a:pt x="292" y="87"/>
                    <a:pt x="294" y="86"/>
                    <a:pt x="294" y="85"/>
                  </a:cubicBezTo>
                  <a:cubicBezTo>
                    <a:pt x="294" y="85"/>
                    <a:pt x="292" y="85"/>
                    <a:pt x="292" y="85"/>
                  </a:cubicBezTo>
                  <a:cubicBezTo>
                    <a:pt x="291" y="85"/>
                    <a:pt x="291" y="87"/>
                    <a:pt x="290" y="87"/>
                  </a:cubicBezTo>
                  <a:cubicBezTo>
                    <a:pt x="290" y="87"/>
                    <a:pt x="290" y="88"/>
                    <a:pt x="290" y="88"/>
                  </a:cubicBezTo>
                  <a:cubicBezTo>
                    <a:pt x="290" y="88"/>
                    <a:pt x="289" y="88"/>
                    <a:pt x="289" y="88"/>
                  </a:cubicBezTo>
                  <a:cubicBezTo>
                    <a:pt x="289" y="89"/>
                    <a:pt x="290" y="89"/>
                    <a:pt x="291" y="89"/>
                  </a:cubicBezTo>
                  <a:cubicBezTo>
                    <a:pt x="290" y="89"/>
                    <a:pt x="291" y="87"/>
                    <a:pt x="291" y="87"/>
                  </a:cubicBezTo>
                  <a:close/>
                  <a:moveTo>
                    <a:pt x="296" y="89"/>
                  </a:moveTo>
                  <a:cubicBezTo>
                    <a:pt x="295" y="90"/>
                    <a:pt x="296" y="89"/>
                    <a:pt x="296" y="90"/>
                  </a:cubicBezTo>
                  <a:cubicBezTo>
                    <a:pt x="296" y="90"/>
                    <a:pt x="296" y="90"/>
                    <a:pt x="296" y="90"/>
                  </a:cubicBezTo>
                  <a:cubicBezTo>
                    <a:pt x="297" y="90"/>
                    <a:pt x="298" y="90"/>
                    <a:pt x="298" y="89"/>
                  </a:cubicBezTo>
                  <a:cubicBezTo>
                    <a:pt x="298" y="88"/>
                    <a:pt x="296" y="89"/>
                    <a:pt x="296" y="89"/>
                  </a:cubicBezTo>
                  <a:close/>
                  <a:moveTo>
                    <a:pt x="401" y="144"/>
                  </a:moveTo>
                  <a:cubicBezTo>
                    <a:pt x="401" y="144"/>
                    <a:pt x="401" y="144"/>
                    <a:pt x="401" y="144"/>
                  </a:cubicBezTo>
                  <a:cubicBezTo>
                    <a:pt x="401" y="144"/>
                    <a:pt x="401" y="145"/>
                    <a:pt x="401" y="145"/>
                  </a:cubicBezTo>
                  <a:cubicBezTo>
                    <a:pt x="401" y="145"/>
                    <a:pt x="401" y="146"/>
                    <a:pt x="401" y="146"/>
                  </a:cubicBezTo>
                  <a:cubicBezTo>
                    <a:pt x="400" y="146"/>
                    <a:pt x="400" y="146"/>
                    <a:pt x="400" y="146"/>
                  </a:cubicBezTo>
                  <a:cubicBezTo>
                    <a:pt x="400" y="147"/>
                    <a:pt x="400" y="147"/>
                    <a:pt x="400" y="147"/>
                  </a:cubicBezTo>
                  <a:cubicBezTo>
                    <a:pt x="400" y="148"/>
                    <a:pt x="400" y="148"/>
                    <a:pt x="400" y="148"/>
                  </a:cubicBezTo>
                  <a:cubicBezTo>
                    <a:pt x="400" y="148"/>
                    <a:pt x="400" y="149"/>
                    <a:pt x="400" y="149"/>
                  </a:cubicBezTo>
                  <a:cubicBezTo>
                    <a:pt x="399" y="149"/>
                    <a:pt x="399" y="150"/>
                    <a:pt x="399" y="150"/>
                  </a:cubicBezTo>
                  <a:cubicBezTo>
                    <a:pt x="399" y="150"/>
                    <a:pt x="399" y="151"/>
                    <a:pt x="399" y="151"/>
                  </a:cubicBezTo>
                  <a:cubicBezTo>
                    <a:pt x="399" y="151"/>
                    <a:pt x="399" y="152"/>
                    <a:pt x="398" y="152"/>
                  </a:cubicBezTo>
                  <a:cubicBezTo>
                    <a:pt x="398" y="152"/>
                    <a:pt x="398" y="154"/>
                    <a:pt x="397" y="154"/>
                  </a:cubicBezTo>
                  <a:cubicBezTo>
                    <a:pt x="397" y="154"/>
                    <a:pt x="397" y="155"/>
                    <a:pt x="397" y="155"/>
                  </a:cubicBezTo>
                  <a:cubicBezTo>
                    <a:pt x="397" y="155"/>
                    <a:pt x="396" y="155"/>
                    <a:pt x="396" y="155"/>
                  </a:cubicBezTo>
                  <a:cubicBezTo>
                    <a:pt x="396" y="155"/>
                    <a:pt x="396" y="156"/>
                    <a:pt x="396" y="156"/>
                  </a:cubicBezTo>
                  <a:cubicBezTo>
                    <a:pt x="396" y="156"/>
                    <a:pt x="395" y="156"/>
                    <a:pt x="395" y="157"/>
                  </a:cubicBezTo>
                  <a:cubicBezTo>
                    <a:pt x="395" y="157"/>
                    <a:pt x="395" y="158"/>
                    <a:pt x="395" y="158"/>
                  </a:cubicBezTo>
                  <a:cubicBezTo>
                    <a:pt x="394" y="158"/>
                    <a:pt x="393" y="159"/>
                    <a:pt x="393" y="160"/>
                  </a:cubicBezTo>
                  <a:cubicBezTo>
                    <a:pt x="392" y="161"/>
                    <a:pt x="391" y="162"/>
                    <a:pt x="390" y="163"/>
                  </a:cubicBezTo>
                  <a:cubicBezTo>
                    <a:pt x="390" y="163"/>
                    <a:pt x="390" y="163"/>
                    <a:pt x="390" y="164"/>
                  </a:cubicBezTo>
                  <a:cubicBezTo>
                    <a:pt x="389" y="164"/>
                    <a:pt x="389" y="164"/>
                    <a:pt x="389" y="164"/>
                  </a:cubicBezTo>
                  <a:cubicBezTo>
                    <a:pt x="389" y="164"/>
                    <a:pt x="388" y="164"/>
                    <a:pt x="388" y="164"/>
                  </a:cubicBezTo>
                  <a:cubicBezTo>
                    <a:pt x="388" y="164"/>
                    <a:pt x="387" y="165"/>
                    <a:pt x="387" y="165"/>
                  </a:cubicBezTo>
                  <a:cubicBezTo>
                    <a:pt x="387" y="165"/>
                    <a:pt x="386" y="166"/>
                    <a:pt x="386" y="166"/>
                  </a:cubicBezTo>
                  <a:cubicBezTo>
                    <a:pt x="386" y="166"/>
                    <a:pt x="385" y="166"/>
                    <a:pt x="385" y="166"/>
                  </a:cubicBezTo>
                  <a:cubicBezTo>
                    <a:pt x="385" y="166"/>
                    <a:pt x="385" y="167"/>
                    <a:pt x="385" y="167"/>
                  </a:cubicBezTo>
                  <a:cubicBezTo>
                    <a:pt x="385" y="168"/>
                    <a:pt x="384" y="168"/>
                    <a:pt x="384" y="168"/>
                  </a:cubicBezTo>
                  <a:cubicBezTo>
                    <a:pt x="384" y="168"/>
                    <a:pt x="384" y="169"/>
                    <a:pt x="384" y="169"/>
                  </a:cubicBezTo>
                  <a:cubicBezTo>
                    <a:pt x="384" y="169"/>
                    <a:pt x="383" y="170"/>
                    <a:pt x="383" y="170"/>
                  </a:cubicBezTo>
                  <a:cubicBezTo>
                    <a:pt x="383" y="170"/>
                    <a:pt x="383" y="170"/>
                    <a:pt x="383" y="170"/>
                  </a:cubicBezTo>
                  <a:cubicBezTo>
                    <a:pt x="383" y="170"/>
                    <a:pt x="383" y="170"/>
                    <a:pt x="383" y="170"/>
                  </a:cubicBezTo>
                  <a:cubicBezTo>
                    <a:pt x="383" y="170"/>
                    <a:pt x="382" y="172"/>
                    <a:pt x="382" y="172"/>
                  </a:cubicBezTo>
                  <a:cubicBezTo>
                    <a:pt x="382" y="172"/>
                    <a:pt x="382" y="173"/>
                    <a:pt x="382" y="173"/>
                  </a:cubicBezTo>
                  <a:cubicBezTo>
                    <a:pt x="381" y="173"/>
                    <a:pt x="380" y="175"/>
                    <a:pt x="380" y="175"/>
                  </a:cubicBezTo>
                  <a:cubicBezTo>
                    <a:pt x="380" y="176"/>
                    <a:pt x="379" y="177"/>
                    <a:pt x="379" y="177"/>
                  </a:cubicBezTo>
                  <a:cubicBezTo>
                    <a:pt x="379" y="178"/>
                    <a:pt x="378" y="179"/>
                    <a:pt x="378" y="179"/>
                  </a:cubicBezTo>
                  <a:cubicBezTo>
                    <a:pt x="378" y="179"/>
                    <a:pt x="377" y="180"/>
                    <a:pt x="377" y="180"/>
                  </a:cubicBezTo>
                  <a:cubicBezTo>
                    <a:pt x="377" y="180"/>
                    <a:pt x="376" y="181"/>
                    <a:pt x="375" y="182"/>
                  </a:cubicBezTo>
                  <a:cubicBezTo>
                    <a:pt x="375" y="182"/>
                    <a:pt x="375" y="182"/>
                    <a:pt x="375" y="182"/>
                  </a:cubicBezTo>
                  <a:cubicBezTo>
                    <a:pt x="375" y="181"/>
                    <a:pt x="375" y="181"/>
                    <a:pt x="375" y="181"/>
                  </a:cubicBezTo>
                  <a:cubicBezTo>
                    <a:pt x="374" y="181"/>
                    <a:pt x="375" y="181"/>
                    <a:pt x="375" y="181"/>
                  </a:cubicBezTo>
                  <a:cubicBezTo>
                    <a:pt x="375" y="181"/>
                    <a:pt x="375" y="180"/>
                    <a:pt x="375" y="180"/>
                  </a:cubicBezTo>
                  <a:cubicBezTo>
                    <a:pt x="375" y="180"/>
                    <a:pt x="375" y="180"/>
                    <a:pt x="375" y="179"/>
                  </a:cubicBezTo>
                  <a:cubicBezTo>
                    <a:pt x="375" y="179"/>
                    <a:pt x="375" y="180"/>
                    <a:pt x="375" y="180"/>
                  </a:cubicBezTo>
                  <a:cubicBezTo>
                    <a:pt x="374" y="180"/>
                    <a:pt x="374" y="180"/>
                    <a:pt x="374" y="180"/>
                  </a:cubicBezTo>
                  <a:cubicBezTo>
                    <a:pt x="374" y="180"/>
                    <a:pt x="374" y="179"/>
                    <a:pt x="374" y="179"/>
                  </a:cubicBezTo>
                  <a:cubicBezTo>
                    <a:pt x="374" y="179"/>
                    <a:pt x="374" y="179"/>
                    <a:pt x="374" y="179"/>
                  </a:cubicBezTo>
                  <a:cubicBezTo>
                    <a:pt x="373" y="179"/>
                    <a:pt x="373" y="179"/>
                    <a:pt x="373" y="179"/>
                  </a:cubicBezTo>
                  <a:cubicBezTo>
                    <a:pt x="373" y="179"/>
                    <a:pt x="373" y="180"/>
                    <a:pt x="373" y="180"/>
                  </a:cubicBezTo>
                  <a:cubicBezTo>
                    <a:pt x="373" y="180"/>
                    <a:pt x="373" y="180"/>
                    <a:pt x="373" y="180"/>
                  </a:cubicBezTo>
                  <a:cubicBezTo>
                    <a:pt x="373" y="181"/>
                    <a:pt x="373" y="181"/>
                    <a:pt x="374" y="181"/>
                  </a:cubicBezTo>
                  <a:cubicBezTo>
                    <a:pt x="374" y="181"/>
                    <a:pt x="374" y="181"/>
                    <a:pt x="374" y="181"/>
                  </a:cubicBezTo>
                  <a:cubicBezTo>
                    <a:pt x="374" y="181"/>
                    <a:pt x="374" y="182"/>
                    <a:pt x="374" y="182"/>
                  </a:cubicBezTo>
                  <a:cubicBezTo>
                    <a:pt x="373" y="182"/>
                    <a:pt x="372" y="183"/>
                    <a:pt x="372" y="183"/>
                  </a:cubicBezTo>
                  <a:cubicBezTo>
                    <a:pt x="371" y="184"/>
                    <a:pt x="372" y="184"/>
                    <a:pt x="372" y="185"/>
                  </a:cubicBezTo>
                  <a:cubicBezTo>
                    <a:pt x="372" y="185"/>
                    <a:pt x="372" y="185"/>
                    <a:pt x="372" y="186"/>
                  </a:cubicBezTo>
                  <a:cubicBezTo>
                    <a:pt x="372" y="186"/>
                    <a:pt x="372" y="186"/>
                    <a:pt x="371" y="186"/>
                  </a:cubicBezTo>
                  <a:cubicBezTo>
                    <a:pt x="371" y="187"/>
                    <a:pt x="371" y="188"/>
                    <a:pt x="371" y="188"/>
                  </a:cubicBezTo>
                  <a:cubicBezTo>
                    <a:pt x="371" y="189"/>
                    <a:pt x="371" y="188"/>
                    <a:pt x="371" y="188"/>
                  </a:cubicBezTo>
                  <a:cubicBezTo>
                    <a:pt x="372" y="187"/>
                    <a:pt x="372" y="189"/>
                    <a:pt x="372" y="189"/>
                  </a:cubicBezTo>
                  <a:cubicBezTo>
                    <a:pt x="371" y="189"/>
                    <a:pt x="371" y="189"/>
                    <a:pt x="371" y="189"/>
                  </a:cubicBezTo>
                  <a:cubicBezTo>
                    <a:pt x="371" y="190"/>
                    <a:pt x="371" y="191"/>
                    <a:pt x="371" y="191"/>
                  </a:cubicBezTo>
                  <a:cubicBezTo>
                    <a:pt x="371" y="192"/>
                    <a:pt x="371" y="192"/>
                    <a:pt x="371" y="192"/>
                  </a:cubicBezTo>
                  <a:cubicBezTo>
                    <a:pt x="371" y="192"/>
                    <a:pt x="371" y="193"/>
                    <a:pt x="371" y="193"/>
                  </a:cubicBezTo>
                  <a:cubicBezTo>
                    <a:pt x="371" y="193"/>
                    <a:pt x="371" y="194"/>
                    <a:pt x="371" y="194"/>
                  </a:cubicBezTo>
                  <a:cubicBezTo>
                    <a:pt x="371" y="194"/>
                    <a:pt x="371" y="194"/>
                    <a:pt x="371" y="195"/>
                  </a:cubicBezTo>
                  <a:cubicBezTo>
                    <a:pt x="371" y="195"/>
                    <a:pt x="371" y="196"/>
                    <a:pt x="371" y="197"/>
                  </a:cubicBezTo>
                  <a:cubicBezTo>
                    <a:pt x="371" y="198"/>
                    <a:pt x="371" y="198"/>
                    <a:pt x="371" y="198"/>
                  </a:cubicBezTo>
                  <a:cubicBezTo>
                    <a:pt x="371" y="199"/>
                    <a:pt x="372" y="201"/>
                    <a:pt x="372" y="202"/>
                  </a:cubicBezTo>
                  <a:cubicBezTo>
                    <a:pt x="372" y="202"/>
                    <a:pt x="372" y="203"/>
                    <a:pt x="372" y="203"/>
                  </a:cubicBezTo>
                  <a:cubicBezTo>
                    <a:pt x="372" y="204"/>
                    <a:pt x="372" y="204"/>
                    <a:pt x="371" y="205"/>
                  </a:cubicBezTo>
                  <a:cubicBezTo>
                    <a:pt x="371" y="205"/>
                    <a:pt x="371" y="205"/>
                    <a:pt x="371" y="205"/>
                  </a:cubicBezTo>
                  <a:cubicBezTo>
                    <a:pt x="371" y="206"/>
                    <a:pt x="371" y="206"/>
                    <a:pt x="371" y="206"/>
                  </a:cubicBezTo>
                  <a:cubicBezTo>
                    <a:pt x="371" y="206"/>
                    <a:pt x="371" y="207"/>
                    <a:pt x="371" y="207"/>
                  </a:cubicBezTo>
                  <a:cubicBezTo>
                    <a:pt x="371" y="208"/>
                    <a:pt x="371" y="208"/>
                    <a:pt x="370" y="209"/>
                  </a:cubicBezTo>
                  <a:cubicBezTo>
                    <a:pt x="370" y="209"/>
                    <a:pt x="370" y="210"/>
                    <a:pt x="370" y="210"/>
                  </a:cubicBezTo>
                  <a:cubicBezTo>
                    <a:pt x="370" y="210"/>
                    <a:pt x="370" y="211"/>
                    <a:pt x="370" y="211"/>
                  </a:cubicBezTo>
                  <a:cubicBezTo>
                    <a:pt x="370" y="211"/>
                    <a:pt x="370" y="212"/>
                    <a:pt x="370" y="212"/>
                  </a:cubicBezTo>
                  <a:cubicBezTo>
                    <a:pt x="370" y="212"/>
                    <a:pt x="370" y="214"/>
                    <a:pt x="370" y="214"/>
                  </a:cubicBezTo>
                  <a:cubicBezTo>
                    <a:pt x="370" y="214"/>
                    <a:pt x="370" y="215"/>
                    <a:pt x="370" y="215"/>
                  </a:cubicBezTo>
                  <a:cubicBezTo>
                    <a:pt x="370" y="215"/>
                    <a:pt x="370" y="216"/>
                    <a:pt x="370" y="216"/>
                  </a:cubicBezTo>
                  <a:cubicBezTo>
                    <a:pt x="370" y="216"/>
                    <a:pt x="370" y="216"/>
                    <a:pt x="369" y="216"/>
                  </a:cubicBezTo>
                  <a:cubicBezTo>
                    <a:pt x="370" y="216"/>
                    <a:pt x="369" y="217"/>
                    <a:pt x="369" y="218"/>
                  </a:cubicBezTo>
                  <a:cubicBezTo>
                    <a:pt x="368" y="218"/>
                    <a:pt x="368" y="218"/>
                    <a:pt x="368" y="218"/>
                  </a:cubicBezTo>
                  <a:cubicBezTo>
                    <a:pt x="367" y="219"/>
                    <a:pt x="367" y="219"/>
                    <a:pt x="367" y="220"/>
                  </a:cubicBezTo>
                  <a:cubicBezTo>
                    <a:pt x="367" y="220"/>
                    <a:pt x="367" y="220"/>
                    <a:pt x="367" y="221"/>
                  </a:cubicBezTo>
                  <a:cubicBezTo>
                    <a:pt x="367" y="221"/>
                    <a:pt x="366" y="221"/>
                    <a:pt x="366" y="221"/>
                  </a:cubicBezTo>
                  <a:cubicBezTo>
                    <a:pt x="366" y="221"/>
                    <a:pt x="366" y="222"/>
                    <a:pt x="366" y="222"/>
                  </a:cubicBezTo>
                  <a:cubicBezTo>
                    <a:pt x="366" y="223"/>
                    <a:pt x="366" y="224"/>
                    <a:pt x="366" y="225"/>
                  </a:cubicBezTo>
                  <a:cubicBezTo>
                    <a:pt x="366" y="226"/>
                    <a:pt x="366" y="226"/>
                    <a:pt x="366" y="226"/>
                  </a:cubicBezTo>
                  <a:cubicBezTo>
                    <a:pt x="366" y="227"/>
                    <a:pt x="367" y="229"/>
                    <a:pt x="366" y="229"/>
                  </a:cubicBezTo>
                  <a:cubicBezTo>
                    <a:pt x="366" y="229"/>
                    <a:pt x="366" y="230"/>
                    <a:pt x="366" y="230"/>
                  </a:cubicBezTo>
                  <a:cubicBezTo>
                    <a:pt x="366" y="230"/>
                    <a:pt x="365" y="231"/>
                    <a:pt x="365" y="231"/>
                  </a:cubicBezTo>
                  <a:cubicBezTo>
                    <a:pt x="365" y="231"/>
                    <a:pt x="365" y="231"/>
                    <a:pt x="364" y="231"/>
                  </a:cubicBezTo>
                  <a:cubicBezTo>
                    <a:pt x="364" y="232"/>
                    <a:pt x="364" y="232"/>
                    <a:pt x="363" y="232"/>
                  </a:cubicBezTo>
                  <a:cubicBezTo>
                    <a:pt x="363" y="232"/>
                    <a:pt x="363" y="233"/>
                    <a:pt x="363" y="233"/>
                  </a:cubicBezTo>
                  <a:cubicBezTo>
                    <a:pt x="363" y="235"/>
                    <a:pt x="361" y="238"/>
                    <a:pt x="359" y="240"/>
                  </a:cubicBezTo>
                  <a:cubicBezTo>
                    <a:pt x="359" y="240"/>
                    <a:pt x="358" y="241"/>
                    <a:pt x="358" y="241"/>
                  </a:cubicBezTo>
                  <a:cubicBezTo>
                    <a:pt x="358" y="241"/>
                    <a:pt x="358" y="242"/>
                    <a:pt x="358" y="242"/>
                  </a:cubicBezTo>
                  <a:cubicBezTo>
                    <a:pt x="357" y="243"/>
                    <a:pt x="357" y="243"/>
                    <a:pt x="357" y="243"/>
                  </a:cubicBezTo>
                  <a:cubicBezTo>
                    <a:pt x="357" y="243"/>
                    <a:pt x="357" y="244"/>
                    <a:pt x="357" y="244"/>
                  </a:cubicBezTo>
                  <a:cubicBezTo>
                    <a:pt x="356" y="246"/>
                    <a:pt x="358" y="247"/>
                    <a:pt x="357" y="249"/>
                  </a:cubicBezTo>
                  <a:cubicBezTo>
                    <a:pt x="356" y="250"/>
                    <a:pt x="353" y="250"/>
                    <a:pt x="352" y="251"/>
                  </a:cubicBezTo>
                  <a:cubicBezTo>
                    <a:pt x="351" y="251"/>
                    <a:pt x="351" y="252"/>
                    <a:pt x="351" y="252"/>
                  </a:cubicBezTo>
                  <a:cubicBezTo>
                    <a:pt x="350" y="252"/>
                    <a:pt x="350" y="255"/>
                    <a:pt x="350" y="256"/>
                  </a:cubicBezTo>
                  <a:cubicBezTo>
                    <a:pt x="350" y="255"/>
                    <a:pt x="350" y="255"/>
                    <a:pt x="350" y="255"/>
                  </a:cubicBezTo>
                  <a:cubicBezTo>
                    <a:pt x="349" y="254"/>
                    <a:pt x="348" y="255"/>
                    <a:pt x="348" y="255"/>
                  </a:cubicBezTo>
                  <a:cubicBezTo>
                    <a:pt x="348" y="256"/>
                    <a:pt x="346" y="255"/>
                    <a:pt x="346" y="255"/>
                  </a:cubicBezTo>
                  <a:cubicBezTo>
                    <a:pt x="346" y="255"/>
                    <a:pt x="345" y="255"/>
                    <a:pt x="344" y="256"/>
                  </a:cubicBezTo>
                  <a:cubicBezTo>
                    <a:pt x="342" y="256"/>
                    <a:pt x="343" y="255"/>
                    <a:pt x="343" y="254"/>
                  </a:cubicBezTo>
                  <a:cubicBezTo>
                    <a:pt x="343" y="253"/>
                    <a:pt x="342" y="254"/>
                    <a:pt x="342" y="254"/>
                  </a:cubicBezTo>
                  <a:cubicBezTo>
                    <a:pt x="341" y="254"/>
                    <a:pt x="342" y="255"/>
                    <a:pt x="342" y="256"/>
                  </a:cubicBezTo>
                  <a:cubicBezTo>
                    <a:pt x="342" y="256"/>
                    <a:pt x="341" y="256"/>
                    <a:pt x="340" y="256"/>
                  </a:cubicBezTo>
                  <a:cubicBezTo>
                    <a:pt x="339" y="256"/>
                    <a:pt x="339" y="256"/>
                    <a:pt x="338" y="256"/>
                  </a:cubicBezTo>
                  <a:cubicBezTo>
                    <a:pt x="336" y="255"/>
                    <a:pt x="335" y="257"/>
                    <a:pt x="333" y="256"/>
                  </a:cubicBezTo>
                  <a:cubicBezTo>
                    <a:pt x="333" y="255"/>
                    <a:pt x="333" y="256"/>
                    <a:pt x="333" y="256"/>
                  </a:cubicBezTo>
                  <a:cubicBezTo>
                    <a:pt x="332" y="256"/>
                    <a:pt x="331" y="256"/>
                    <a:pt x="331" y="257"/>
                  </a:cubicBezTo>
                  <a:cubicBezTo>
                    <a:pt x="331" y="257"/>
                    <a:pt x="331" y="258"/>
                    <a:pt x="332" y="258"/>
                  </a:cubicBezTo>
                  <a:cubicBezTo>
                    <a:pt x="333" y="258"/>
                    <a:pt x="332" y="258"/>
                    <a:pt x="332" y="259"/>
                  </a:cubicBezTo>
                  <a:cubicBezTo>
                    <a:pt x="332" y="259"/>
                    <a:pt x="331" y="259"/>
                    <a:pt x="331" y="259"/>
                  </a:cubicBezTo>
                  <a:cubicBezTo>
                    <a:pt x="331" y="259"/>
                    <a:pt x="330" y="259"/>
                    <a:pt x="330" y="259"/>
                  </a:cubicBezTo>
                  <a:cubicBezTo>
                    <a:pt x="329" y="259"/>
                    <a:pt x="329" y="259"/>
                    <a:pt x="329" y="259"/>
                  </a:cubicBezTo>
                  <a:cubicBezTo>
                    <a:pt x="328" y="259"/>
                    <a:pt x="326" y="260"/>
                    <a:pt x="326" y="261"/>
                  </a:cubicBezTo>
                  <a:cubicBezTo>
                    <a:pt x="326" y="261"/>
                    <a:pt x="326" y="262"/>
                    <a:pt x="326" y="262"/>
                  </a:cubicBezTo>
                  <a:cubicBezTo>
                    <a:pt x="325" y="262"/>
                    <a:pt x="325" y="262"/>
                    <a:pt x="325" y="262"/>
                  </a:cubicBezTo>
                  <a:cubicBezTo>
                    <a:pt x="324" y="262"/>
                    <a:pt x="324" y="262"/>
                    <a:pt x="323" y="262"/>
                  </a:cubicBezTo>
                  <a:cubicBezTo>
                    <a:pt x="323" y="262"/>
                    <a:pt x="323" y="262"/>
                    <a:pt x="322" y="262"/>
                  </a:cubicBezTo>
                  <a:cubicBezTo>
                    <a:pt x="322" y="262"/>
                    <a:pt x="321" y="262"/>
                    <a:pt x="321" y="263"/>
                  </a:cubicBezTo>
                  <a:cubicBezTo>
                    <a:pt x="321" y="263"/>
                    <a:pt x="320" y="263"/>
                    <a:pt x="320" y="263"/>
                  </a:cubicBezTo>
                  <a:cubicBezTo>
                    <a:pt x="320" y="263"/>
                    <a:pt x="319" y="264"/>
                    <a:pt x="318" y="264"/>
                  </a:cubicBezTo>
                  <a:cubicBezTo>
                    <a:pt x="318" y="264"/>
                    <a:pt x="317" y="264"/>
                    <a:pt x="317" y="265"/>
                  </a:cubicBezTo>
                  <a:cubicBezTo>
                    <a:pt x="316" y="265"/>
                    <a:pt x="315" y="267"/>
                    <a:pt x="314" y="267"/>
                  </a:cubicBezTo>
                  <a:cubicBezTo>
                    <a:pt x="314" y="267"/>
                    <a:pt x="313" y="268"/>
                    <a:pt x="313" y="268"/>
                  </a:cubicBezTo>
                  <a:cubicBezTo>
                    <a:pt x="312" y="269"/>
                    <a:pt x="311" y="269"/>
                    <a:pt x="311" y="269"/>
                  </a:cubicBezTo>
                  <a:cubicBezTo>
                    <a:pt x="311" y="270"/>
                    <a:pt x="310" y="270"/>
                    <a:pt x="310" y="271"/>
                  </a:cubicBezTo>
                  <a:cubicBezTo>
                    <a:pt x="309" y="271"/>
                    <a:pt x="309" y="271"/>
                    <a:pt x="309" y="271"/>
                  </a:cubicBezTo>
                  <a:cubicBezTo>
                    <a:pt x="309" y="271"/>
                    <a:pt x="309" y="271"/>
                    <a:pt x="309" y="271"/>
                  </a:cubicBezTo>
                  <a:cubicBezTo>
                    <a:pt x="308" y="271"/>
                    <a:pt x="308" y="271"/>
                    <a:pt x="308" y="272"/>
                  </a:cubicBezTo>
                  <a:cubicBezTo>
                    <a:pt x="309" y="272"/>
                    <a:pt x="309" y="272"/>
                    <a:pt x="309" y="272"/>
                  </a:cubicBezTo>
                  <a:cubicBezTo>
                    <a:pt x="309" y="272"/>
                    <a:pt x="308" y="273"/>
                    <a:pt x="308" y="273"/>
                  </a:cubicBezTo>
                  <a:cubicBezTo>
                    <a:pt x="308" y="273"/>
                    <a:pt x="307" y="273"/>
                    <a:pt x="307" y="273"/>
                  </a:cubicBezTo>
                  <a:cubicBezTo>
                    <a:pt x="307" y="273"/>
                    <a:pt x="307" y="274"/>
                    <a:pt x="307" y="274"/>
                  </a:cubicBezTo>
                  <a:cubicBezTo>
                    <a:pt x="306" y="275"/>
                    <a:pt x="306" y="274"/>
                    <a:pt x="306" y="274"/>
                  </a:cubicBezTo>
                  <a:cubicBezTo>
                    <a:pt x="305" y="273"/>
                    <a:pt x="305" y="274"/>
                    <a:pt x="305" y="274"/>
                  </a:cubicBezTo>
                  <a:cubicBezTo>
                    <a:pt x="305" y="274"/>
                    <a:pt x="304" y="275"/>
                    <a:pt x="304" y="275"/>
                  </a:cubicBezTo>
                  <a:cubicBezTo>
                    <a:pt x="303" y="275"/>
                    <a:pt x="304" y="275"/>
                    <a:pt x="304" y="275"/>
                  </a:cubicBezTo>
                  <a:cubicBezTo>
                    <a:pt x="304" y="276"/>
                    <a:pt x="305" y="276"/>
                    <a:pt x="305" y="276"/>
                  </a:cubicBezTo>
                  <a:cubicBezTo>
                    <a:pt x="305" y="276"/>
                    <a:pt x="305" y="276"/>
                    <a:pt x="305" y="277"/>
                  </a:cubicBezTo>
                  <a:cubicBezTo>
                    <a:pt x="305" y="277"/>
                    <a:pt x="304" y="278"/>
                    <a:pt x="304" y="279"/>
                  </a:cubicBezTo>
                  <a:cubicBezTo>
                    <a:pt x="304" y="279"/>
                    <a:pt x="304" y="280"/>
                    <a:pt x="304" y="280"/>
                  </a:cubicBezTo>
                  <a:cubicBezTo>
                    <a:pt x="303" y="280"/>
                    <a:pt x="303" y="281"/>
                    <a:pt x="303" y="281"/>
                  </a:cubicBezTo>
                  <a:cubicBezTo>
                    <a:pt x="302" y="281"/>
                    <a:pt x="302" y="282"/>
                    <a:pt x="303" y="282"/>
                  </a:cubicBezTo>
                  <a:cubicBezTo>
                    <a:pt x="303" y="282"/>
                    <a:pt x="303" y="281"/>
                    <a:pt x="303" y="281"/>
                  </a:cubicBezTo>
                  <a:cubicBezTo>
                    <a:pt x="304" y="281"/>
                    <a:pt x="304" y="281"/>
                    <a:pt x="304" y="281"/>
                  </a:cubicBezTo>
                  <a:cubicBezTo>
                    <a:pt x="304" y="281"/>
                    <a:pt x="304" y="281"/>
                    <a:pt x="304" y="282"/>
                  </a:cubicBezTo>
                  <a:cubicBezTo>
                    <a:pt x="304" y="282"/>
                    <a:pt x="304" y="283"/>
                    <a:pt x="304" y="283"/>
                  </a:cubicBezTo>
                  <a:cubicBezTo>
                    <a:pt x="303" y="284"/>
                    <a:pt x="303" y="284"/>
                    <a:pt x="303" y="285"/>
                  </a:cubicBezTo>
                  <a:cubicBezTo>
                    <a:pt x="303" y="285"/>
                    <a:pt x="304" y="287"/>
                    <a:pt x="304" y="287"/>
                  </a:cubicBezTo>
                  <a:cubicBezTo>
                    <a:pt x="304" y="287"/>
                    <a:pt x="304" y="288"/>
                    <a:pt x="304" y="289"/>
                  </a:cubicBezTo>
                  <a:cubicBezTo>
                    <a:pt x="303" y="289"/>
                    <a:pt x="304" y="289"/>
                    <a:pt x="304" y="289"/>
                  </a:cubicBezTo>
                  <a:cubicBezTo>
                    <a:pt x="304" y="289"/>
                    <a:pt x="304" y="289"/>
                    <a:pt x="304" y="290"/>
                  </a:cubicBezTo>
                  <a:cubicBezTo>
                    <a:pt x="304" y="290"/>
                    <a:pt x="304" y="290"/>
                    <a:pt x="304" y="291"/>
                  </a:cubicBezTo>
                  <a:cubicBezTo>
                    <a:pt x="304" y="291"/>
                    <a:pt x="304" y="291"/>
                    <a:pt x="304" y="291"/>
                  </a:cubicBezTo>
                  <a:cubicBezTo>
                    <a:pt x="304" y="291"/>
                    <a:pt x="304" y="291"/>
                    <a:pt x="304" y="291"/>
                  </a:cubicBezTo>
                  <a:cubicBezTo>
                    <a:pt x="304" y="291"/>
                    <a:pt x="304" y="291"/>
                    <a:pt x="304" y="291"/>
                  </a:cubicBezTo>
                  <a:cubicBezTo>
                    <a:pt x="304" y="291"/>
                    <a:pt x="304" y="290"/>
                    <a:pt x="305" y="290"/>
                  </a:cubicBezTo>
                  <a:cubicBezTo>
                    <a:pt x="305" y="290"/>
                    <a:pt x="305" y="290"/>
                    <a:pt x="305" y="290"/>
                  </a:cubicBezTo>
                  <a:cubicBezTo>
                    <a:pt x="306" y="291"/>
                    <a:pt x="305" y="292"/>
                    <a:pt x="305" y="292"/>
                  </a:cubicBezTo>
                  <a:cubicBezTo>
                    <a:pt x="304" y="292"/>
                    <a:pt x="304" y="293"/>
                    <a:pt x="304" y="293"/>
                  </a:cubicBezTo>
                  <a:cubicBezTo>
                    <a:pt x="304" y="293"/>
                    <a:pt x="304" y="293"/>
                    <a:pt x="304" y="293"/>
                  </a:cubicBezTo>
                  <a:cubicBezTo>
                    <a:pt x="304" y="293"/>
                    <a:pt x="304" y="292"/>
                    <a:pt x="304" y="291"/>
                  </a:cubicBezTo>
                  <a:cubicBezTo>
                    <a:pt x="304" y="291"/>
                    <a:pt x="303" y="292"/>
                    <a:pt x="304" y="292"/>
                  </a:cubicBezTo>
                  <a:cubicBezTo>
                    <a:pt x="304" y="292"/>
                    <a:pt x="303" y="293"/>
                    <a:pt x="304" y="294"/>
                  </a:cubicBezTo>
                  <a:cubicBezTo>
                    <a:pt x="304" y="294"/>
                    <a:pt x="303" y="296"/>
                    <a:pt x="303" y="297"/>
                  </a:cubicBezTo>
                  <a:cubicBezTo>
                    <a:pt x="303" y="297"/>
                    <a:pt x="302" y="297"/>
                    <a:pt x="302" y="297"/>
                  </a:cubicBezTo>
                  <a:cubicBezTo>
                    <a:pt x="302" y="298"/>
                    <a:pt x="302" y="298"/>
                    <a:pt x="302" y="298"/>
                  </a:cubicBezTo>
                  <a:cubicBezTo>
                    <a:pt x="303" y="299"/>
                    <a:pt x="302" y="299"/>
                    <a:pt x="302" y="300"/>
                  </a:cubicBezTo>
                  <a:cubicBezTo>
                    <a:pt x="301" y="301"/>
                    <a:pt x="299" y="302"/>
                    <a:pt x="298" y="303"/>
                  </a:cubicBezTo>
                  <a:cubicBezTo>
                    <a:pt x="297" y="303"/>
                    <a:pt x="297" y="304"/>
                    <a:pt x="296" y="305"/>
                  </a:cubicBezTo>
                  <a:cubicBezTo>
                    <a:pt x="296" y="305"/>
                    <a:pt x="296" y="305"/>
                    <a:pt x="296" y="306"/>
                  </a:cubicBezTo>
                  <a:cubicBezTo>
                    <a:pt x="296" y="306"/>
                    <a:pt x="295" y="306"/>
                    <a:pt x="295" y="306"/>
                  </a:cubicBezTo>
                  <a:cubicBezTo>
                    <a:pt x="295" y="307"/>
                    <a:pt x="295" y="307"/>
                    <a:pt x="295" y="307"/>
                  </a:cubicBezTo>
                  <a:cubicBezTo>
                    <a:pt x="294" y="308"/>
                    <a:pt x="294" y="309"/>
                    <a:pt x="294" y="309"/>
                  </a:cubicBezTo>
                  <a:cubicBezTo>
                    <a:pt x="293" y="310"/>
                    <a:pt x="293" y="311"/>
                    <a:pt x="293" y="311"/>
                  </a:cubicBezTo>
                  <a:cubicBezTo>
                    <a:pt x="293" y="311"/>
                    <a:pt x="292" y="313"/>
                    <a:pt x="292" y="313"/>
                  </a:cubicBezTo>
                  <a:cubicBezTo>
                    <a:pt x="292" y="313"/>
                    <a:pt x="292" y="314"/>
                    <a:pt x="291" y="315"/>
                  </a:cubicBezTo>
                  <a:cubicBezTo>
                    <a:pt x="291" y="315"/>
                    <a:pt x="291" y="316"/>
                    <a:pt x="291" y="317"/>
                  </a:cubicBezTo>
                  <a:cubicBezTo>
                    <a:pt x="290" y="318"/>
                    <a:pt x="289" y="319"/>
                    <a:pt x="289" y="320"/>
                  </a:cubicBezTo>
                  <a:cubicBezTo>
                    <a:pt x="289" y="320"/>
                    <a:pt x="288" y="321"/>
                    <a:pt x="288" y="321"/>
                  </a:cubicBezTo>
                  <a:cubicBezTo>
                    <a:pt x="287" y="321"/>
                    <a:pt x="287" y="322"/>
                    <a:pt x="286" y="323"/>
                  </a:cubicBezTo>
                  <a:cubicBezTo>
                    <a:pt x="286" y="324"/>
                    <a:pt x="285" y="324"/>
                    <a:pt x="284" y="325"/>
                  </a:cubicBezTo>
                  <a:cubicBezTo>
                    <a:pt x="283" y="325"/>
                    <a:pt x="283" y="326"/>
                    <a:pt x="282" y="326"/>
                  </a:cubicBezTo>
                  <a:cubicBezTo>
                    <a:pt x="282" y="326"/>
                    <a:pt x="281" y="327"/>
                    <a:pt x="281" y="327"/>
                  </a:cubicBezTo>
                  <a:cubicBezTo>
                    <a:pt x="281" y="327"/>
                    <a:pt x="280" y="328"/>
                    <a:pt x="280" y="328"/>
                  </a:cubicBezTo>
                  <a:cubicBezTo>
                    <a:pt x="280" y="328"/>
                    <a:pt x="279" y="328"/>
                    <a:pt x="279" y="328"/>
                  </a:cubicBezTo>
                  <a:cubicBezTo>
                    <a:pt x="279" y="328"/>
                    <a:pt x="279" y="328"/>
                    <a:pt x="279" y="327"/>
                  </a:cubicBezTo>
                  <a:cubicBezTo>
                    <a:pt x="279" y="327"/>
                    <a:pt x="280" y="327"/>
                    <a:pt x="279" y="327"/>
                  </a:cubicBezTo>
                  <a:cubicBezTo>
                    <a:pt x="279" y="327"/>
                    <a:pt x="279" y="326"/>
                    <a:pt x="279" y="326"/>
                  </a:cubicBezTo>
                  <a:cubicBezTo>
                    <a:pt x="280" y="326"/>
                    <a:pt x="281" y="327"/>
                    <a:pt x="281" y="326"/>
                  </a:cubicBezTo>
                  <a:cubicBezTo>
                    <a:pt x="282" y="326"/>
                    <a:pt x="282" y="325"/>
                    <a:pt x="283" y="325"/>
                  </a:cubicBezTo>
                  <a:cubicBezTo>
                    <a:pt x="283" y="324"/>
                    <a:pt x="283" y="324"/>
                    <a:pt x="283" y="324"/>
                  </a:cubicBezTo>
                  <a:cubicBezTo>
                    <a:pt x="284" y="323"/>
                    <a:pt x="285" y="323"/>
                    <a:pt x="285" y="322"/>
                  </a:cubicBezTo>
                  <a:cubicBezTo>
                    <a:pt x="285" y="322"/>
                    <a:pt x="285" y="320"/>
                    <a:pt x="285" y="320"/>
                  </a:cubicBezTo>
                  <a:cubicBezTo>
                    <a:pt x="285" y="320"/>
                    <a:pt x="286" y="320"/>
                    <a:pt x="286" y="320"/>
                  </a:cubicBezTo>
                  <a:cubicBezTo>
                    <a:pt x="286" y="320"/>
                    <a:pt x="286" y="320"/>
                    <a:pt x="286" y="320"/>
                  </a:cubicBezTo>
                  <a:cubicBezTo>
                    <a:pt x="287" y="320"/>
                    <a:pt x="287" y="319"/>
                    <a:pt x="287" y="319"/>
                  </a:cubicBezTo>
                  <a:cubicBezTo>
                    <a:pt x="287" y="319"/>
                    <a:pt x="287" y="319"/>
                    <a:pt x="287" y="319"/>
                  </a:cubicBezTo>
                  <a:cubicBezTo>
                    <a:pt x="288" y="319"/>
                    <a:pt x="288" y="318"/>
                    <a:pt x="288" y="318"/>
                  </a:cubicBezTo>
                  <a:cubicBezTo>
                    <a:pt x="288" y="318"/>
                    <a:pt x="288" y="318"/>
                    <a:pt x="288" y="318"/>
                  </a:cubicBezTo>
                  <a:cubicBezTo>
                    <a:pt x="289" y="318"/>
                    <a:pt x="289" y="317"/>
                    <a:pt x="289" y="317"/>
                  </a:cubicBezTo>
                  <a:cubicBezTo>
                    <a:pt x="289" y="317"/>
                    <a:pt x="289" y="314"/>
                    <a:pt x="289" y="315"/>
                  </a:cubicBezTo>
                  <a:cubicBezTo>
                    <a:pt x="289" y="315"/>
                    <a:pt x="290" y="315"/>
                    <a:pt x="290" y="315"/>
                  </a:cubicBezTo>
                  <a:cubicBezTo>
                    <a:pt x="290" y="314"/>
                    <a:pt x="290" y="313"/>
                    <a:pt x="290" y="313"/>
                  </a:cubicBezTo>
                  <a:cubicBezTo>
                    <a:pt x="290" y="313"/>
                    <a:pt x="289" y="313"/>
                    <a:pt x="289" y="313"/>
                  </a:cubicBezTo>
                  <a:cubicBezTo>
                    <a:pt x="289" y="313"/>
                    <a:pt x="289" y="313"/>
                    <a:pt x="289" y="313"/>
                  </a:cubicBezTo>
                  <a:cubicBezTo>
                    <a:pt x="289" y="314"/>
                    <a:pt x="287" y="314"/>
                    <a:pt x="287" y="314"/>
                  </a:cubicBezTo>
                  <a:cubicBezTo>
                    <a:pt x="287" y="314"/>
                    <a:pt x="287" y="314"/>
                    <a:pt x="286" y="314"/>
                  </a:cubicBezTo>
                  <a:cubicBezTo>
                    <a:pt x="286" y="314"/>
                    <a:pt x="286" y="313"/>
                    <a:pt x="286" y="313"/>
                  </a:cubicBezTo>
                  <a:cubicBezTo>
                    <a:pt x="286" y="313"/>
                    <a:pt x="286" y="313"/>
                    <a:pt x="285" y="313"/>
                  </a:cubicBezTo>
                  <a:cubicBezTo>
                    <a:pt x="285" y="313"/>
                    <a:pt x="285" y="312"/>
                    <a:pt x="285" y="312"/>
                  </a:cubicBezTo>
                  <a:cubicBezTo>
                    <a:pt x="285" y="312"/>
                    <a:pt x="285" y="311"/>
                    <a:pt x="285" y="311"/>
                  </a:cubicBezTo>
                  <a:cubicBezTo>
                    <a:pt x="285" y="311"/>
                    <a:pt x="284" y="312"/>
                    <a:pt x="285" y="313"/>
                  </a:cubicBezTo>
                  <a:cubicBezTo>
                    <a:pt x="285" y="313"/>
                    <a:pt x="285" y="314"/>
                    <a:pt x="285" y="314"/>
                  </a:cubicBezTo>
                  <a:cubicBezTo>
                    <a:pt x="285" y="314"/>
                    <a:pt x="285" y="314"/>
                    <a:pt x="285" y="315"/>
                  </a:cubicBezTo>
                  <a:cubicBezTo>
                    <a:pt x="285" y="316"/>
                    <a:pt x="284" y="316"/>
                    <a:pt x="284" y="318"/>
                  </a:cubicBezTo>
                  <a:cubicBezTo>
                    <a:pt x="284" y="318"/>
                    <a:pt x="283" y="319"/>
                    <a:pt x="283" y="319"/>
                  </a:cubicBezTo>
                  <a:cubicBezTo>
                    <a:pt x="283" y="319"/>
                    <a:pt x="283" y="320"/>
                    <a:pt x="283" y="320"/>
                  </a:cubicBezTo>
                  <a:cubicBezTo>
                    <a:pt x="283" y="320"/>
                    <a:pt x="283" y="320"/>
                    <a:pt x="283" y="320"/>
                  </a:cubicBezTo>
                  <a:cubicBezTo>
                    <a:pt x="282" y="321"/>
                    <a:pt x="282" y="321"/>
                    <a:pt x="282" y="321"/>
                  </a:cubicBezTo>
                  <a:cubicBezTo>
                    <a:pt x="282" y="322"/>
                    <a:pt x="281" y="322"/>
                    <a:pt x="280" y="322"/>
                  </a:cubicBezTo>
                  <a:cubicBezTo>
                    <a:pt x="279" y="323"/>
                    <a:pt x="280" y="324"/>
                    <a:pt x="278" y="325"/>
                  </a:cubicBezTo>
                  <a:cubicBezTo>
                    <a:pt x="278" y="326"/>
                    <a:pt x="278" y="326"/>
                    <a:pt x="278" y="326"/>
                  </a:cubicBezTo>
                  <a:cubicBezTo>
                    <a:pt x="278" y="326"/>
                    <a:pt x="278" y="327"/>
                    <a:pt x="278" y="327"/>
                  </a:cubicBezTo>
                  <a:cubicBezTo>
                    <a:pt x="278" y="327"/>
                    <a:pt x="278" y="327"/>
                    <a:pt x="278" y="328"/>
                  </a:cubicBezTo>
                  <a:cubicBezTo>
                    <a:pt x="278" y="328"/>
                    <a:pt x="278" y="328"/>
                    <a:pt x="278" y="328"/>
                  </a:cubicBezTo>
                  <a:cubicBezTo>
                    <a:pt x="278" y="328"/>
                    <a:pt x="278" y="328"/>
                    <a:pt x="279" y="328"/>
                  </a:cubicBezTo>
                  <a:cubicBezTo>
                    <a:pt x="279" y="328"/>
                    <a:pt x="279" y="329"/>
                    <a:pt x="279" y="329"/>
                  </a:cubicBezTo>
                  <a:cubicBezTo>
                    <a:pt x="278" y="329"/>
                    <a:pt x="278" y="330"/>
                    <a:pt x="277" y="331"/>
                  </a:cubicBezTo>
                  <a:cubicBezTo>
                    <a:pt x="277" y="332"/>
                    <a:pt x="277" y="333"/>
                    <a:pt x="276" y="334"/>
                  </a:cubicBezTo>
                  <a:cubicBezTo>
                    <a:pt x="276" y="336"/>
                    <a:pt x="275" y="338"/>
                    <a:pt x="273" y="339"/>
                  </a:cubicBezTo>
                  <a:cubicBezTo>
                    <a:pt x="273" y="340"/>
                    <a:pt x="272" y="340"/>
                    <a:pt x="272" y="340"/>
                  </a:cubicBezTo>
                  <a:cubicBezTo>
                    <a:pt x="272" y="340"/>
                    <a:pt x="271" y="341"/>
                    <a:pt x="271" y="341"/>
                  </a:cubicBezTo>
                  <a:cubicBezTo>
                    <a:pt x="271" y="342"/>
                    <a:pt x="270" y="342"/>
                    <a:pt x="270" y="342"/>
                  </a:cubicBezTo>
                  <a:cubicBezTo>
                    <a:pt x="270" y="342"/>
                    <a:pt x="270" y="342"/>
                    <a:pt x="270" y="342"/>
                  </a:cubicBezTo>
                  <a:cubicBezTo>
                    <a:pt x="269" y="344"/>
                    <a:pt x="267" y="346"/>
                    <a:pt x="267" y="347"/>
                  </a:cubicBezTo>
                  <a:cubicBezTo>
                    <a:pt x="267" y="347"/>
                    <a:pt x="267" y="347"/>
                    <a:pt x="267" y="347"/>
                  </a:cubicBezTo>
                  <a:cubicBezTo>
                    <a:pt x="267" y="348"/>
                    <a:pt x="267" y="348"/>
                    <a:pt x="267" y="348"/>
                  </a:cubicBezTo>
                  <a:cubicBezTo>
                    <a:pt x="266" y="348"/>
                    <a:pt x="265" y="349"/>
                    <a:pt x="264" y="350"/>
                  </a:cubicBezTo>
                  <a:cubicBezTo>
                    <a:pt x="264" y="350"/>
                    <a:pt x="264" y="350"/>
                    <a:pt x="264" y="350"/>
                  </a:cubicBezTo>
                  <a:cubicBezTo>
                    <a:pt x="264" y="350"/>
                    <a:pt x="264" y="350"/>
                    <a:pt x="264" y="350"/>
                  </a:cubicBezTo>
                  <a:cubicBezTo>
                    <a:pt x="263" y="349"/>
                    <a:pt x="263" y="350"/>
                    <a:pt x="263" y="350"/>
                  </a:cubicBezTo>
                  <a:cubicBezTo>
                    <a:pt x="263" y="350"/>
                    <a:pt x="263" y="350"/>
                    <a:pt x="264" y="350"/>
                  </a:cubicBezTo>
                  <a:cubicBezTo>
                    <a:pt x="262" y="351"/>
                    <a:pt x="261" y="352"/>
                    <a:pt x="259" y="352"/>
                  </a:cubicBezTo>
                  <a:cubicBezTo>
                    <a:pt x="259" y="352"/>
                    <a:pt x="259" y="352"/>
                    <a:pt x="258" y="352"/>
                  </a:cubicBezTo>
                  <a:cubicBezTo>
                    <a:pt x="258" y="351"/>
                    <a:pt x="257" y="352"/>
                    <a:pt x="257" y="352"/>
                  </a:cubicBezTo>
                  <a:cubicBezTo>
                    <a:pt x="257" y="352"/>
                    <a:pt x="256" y="352"/>
                    <a:pt x="256" y="352"/>
                  </a:cubicBezTo>
                  <a:cubicBezTo>
                    <a:pt x="254" y="350"/>
                    <a:pt x="253" y="352"/>
                    <a:pt x="251" y="352"/>
                  </a:cubicBezTo>
                  <a:cubicBezTo>
                    <a:pt x="250" y="352"/>
                    <a:pt x="250" y="352"/>
                    <a:pt x="250" y="352"/>
                  </a:cubicBezTo>
                  <a:cubicBezTo>
                    <a:pt x="249" y="352"/>
                    <a:pt x="249" y="352"/>
                    <a:pt x="248" y="351"/>
                  </a:cubicBezTo>
                  <a:cubicBezTo>
                    <a:pt x="247" y="350"/>
                    <a:pt x="245" y="350"/>
                    <a:pt x="244" y="349"/>
                  </a:cubicBezTo>
                  <a:cubicBezTo>
                    <a:pt x="244" y="348"/>
                    <a:pt x="243" y="348"/>
                    <a:pt x="242" y="348"/>
                  </a:cubicBezTo>
                  <a:cubicBezTo>
                    <a:pt x="241" y="348"/>
                    <a:pt x="240" y="348"/>
                    <a:pt x="239" y="348"/>
                  </a:cubicBezTo>
                  <a:cubicBezTo>
                    <a:pt x="239" y="348"/>
                    <a:pt x="239" y="348"/>
                    <a:pt x="238" y="348"/>
                  </a:cubicBezTo>
                  <a:cubicBezTo>
                    <a:pt x="238" y="348"/>
                    <a:pt x="237" y="346"/>
                    <a:pt x="236" y="346"/>
                  </a:cubicBezTo>
                  <a:cubicBezTo>
                    <a:pt x="235" y="345"/>
                    <a:pt x="234" y="343"/>
                    <a:pt x="234" y="341"/>
                  </a:cubicBezTo>
                  <a:cubicBezTo>
                    <a:pt x="234" y="340"/>
                    <a:pt x="235" y="339"/>
                    <a:pt x="235" y="338"/>
                  </a:cubicBezTo>
                  <a:cubicBezTo>
                    <a:pt x="235" y="337"/>
                    <a:pt x="235" y="337"/>
                    <a:pt x="236" y="337"/>
                  </a:cubicBezTo>
                  <a:cubicBezTo>
                    <a:pt x="236" y="336"/>
                    <a:pt x="236" y="336"/>
                    <a:pt x="236" y="336"/>
                  </a:cubicBezTo>
                  <a:cubicBezTo>
                    <a:pt x="236" y="337"/>
                    <a:pt x="235" y="337"/>
                    <a:pt x="234" y="337"/>
                  </a:cubicBezTo>
                  <a:cubicBezTo>
                    <a:pt x="234" y="337"/>
                    <a:pt x="234" y="338"/>
                    <a:pt x="234" y="338"/>
                  </a:cubicBezTo>
                  <a:cubicBezTo>
                    <a:pt x="234" y="339"/>
                    <a:pt x="234" y="340"/>
                    <a:pt x="234" y="340"/>
                  </a:cubicBezTo>
                  <a:cubicBezTo>
                    <a:pt x="234" y="340"/>
                    <a:pt x="234" y="341"/>
                    <a:pt x="234" y="341"/>
                  </a:cubicBezTo>
                  <a:cubicBezTo>
                    <a:pt x="234" y="342"/>
                    <a:pt x="234" y="342"/>
                    <a:pt x="234" y="342"/>
                  </a:cubicBezTo>
                  <a:cubicBezTo>
                    <a:pt x="234" y="343"/>
                    <a:pt x="235" y="344"/>
                    <a:pt x="235" y="344"/>
                  </a:cubicBezTo>
                  <a:cubicBezTo>
                    <a:pt x="235" y="345"/>
                    <a:pt x="235" y="346"/>
                    <a:pt x="235" y="346"/>
                  </a:cubicBezTo>
                  <a:cubicBezTo>
                    <a:pt x="235" y="346"/>
                    <a:pt x="234" y="347"/>
                    <a:pt x="234" y="347"/>
                  </a:cubicBezTo>
                  <a:cubicBezTo>
                    <a:pt x="234" y="347"/>
                    <a:pt x="234" y="348"/>
                    <a:pt x="234" y="348"/>
                  </a:cubicBezTo>
                  <a:cubicBezTo>
                    <a:pt x="234" y="349"/>
                    <a:pt x="235" y="350"/>
                    <a:pt x="235" y="350"/>
                  </a:cubicBezTo>
                  <a:cubicBezTo>
                    <a:pt x="235" y="350"/>
                    <a:pt x="237" y="351"/>
                    <a:pt x="237" y="351"/>
                  </a:cubicBezTo>
                  <a:cubicBezTo>
                    <a:pt x="237" y="352"/>
                    <a:pt x="239" y="352"/>
                    <a:pt x="239" y="353"/>
                  </a:cubicBezTo>
                  <a:cubicBezTo>
                    <a:pt x="240" y="353"/>
                    <a:pt x="241" y="353"/>
                    <a:pt x="242" y="354"/>
                  </a:cubicBezTo>
                  <a:cubicBezTo>
                    <a:pt x="242" y="354"/>
                    <a:pt x="243" y="355"/>
                    <a:pt x="243" y="355"/>
                  </a:cubicBezTo>
                  <a:cubicBezTo>
                    <a:pt x="243" y="356"/>
                    <a:pt x="243" y="357"/>
                    <a:pt x="243" y="357"/>
                  </a:cubicBezTo>
                  <a:cubicBezTo>
                    <a:pt x="243" y="357"/>
                    <a:pt x="243" y="358"/>
                    <a:pt x="243" y="358"/>
                  </a:cubicBezTo>
                  <a:cubicBezTo>
                    <a:pt x="242" y="359"/>
                    <a:pt x="242" y="359"/>
                    <a:pt x="242" y="360"/>
                  </a:cubicBezTo>
                  <a:cubicBezTo>
                    <a:pt x="242" y="361"/>
                    <a:pt x="242" y="362"/>
                    <a:pt x="242" y="362"/>
                  </a:cubicBezTo>
                  <a:cubicBezTo>
                    <a:pt x="242" y="362"/>
                    <a:pt x="243" y="363"/>
                    <a:pt x="243" y="363"/>
                  </a:cubicBezTo>
                  <a:cubicBezTo>
                    <a:pt x="244" y="365"/>
                    <a:pt x="245" y="365"/>
                    <a:pt x="247" y="365"/>
                  </a:cubicBezTo>
                  <a:cubicBezTo>
                    <a:pt x="247" y="369"/>
                    <a:pt x="247" y="369"/>
                    <a:pt x="247" y="369"/>
                  </a:cubicBezTo>
                  <a:cubicBezTo>
                    <a:pt x="246" y="371"/>
                    <a:pt x="245" y="372"/>
                    <a:pt x="244" y="373"/>
                  </a:cubicBezTo>
                  <a:cubicBezTo>
                    <a:pt x="244" y="374"/>
                    <a:pt x="243" y="375"/>
                    <a:pt x="243" y="376"/>
                  </a:cubicBezTo>
                  <a:cubicBezTo>
                    <a:pt x="242" y="376"/>
                    <a:pt x="242" y="377"/>
                    <a:pt x="241" y="377"/>
                  </a:cubicBezTo>
                  <a:cubicBezTo>
                    <a:pt x="241" y="378"/>
                    <a:pt x="241" y="378"/>
                    <a:pt x="241" y="378"/>
                  </a:cubicBezTo>
                  <a:cubicBezTo>
                    <a:pt x="241" y="379"/>
                    <a:pt x="240" y="380"/>
                    <a:pt x="240" y="380"/>
                  </a:cubicBezTo>
                  <a:cubicBezTo>
                    <a:pt x="240" y="383"/>
                    <a:pt x="232" y="385"/>
                    <a:pt x="230" y="385"/>
                  </a:cubicBezTo>
                  <a:cubicBezTo>
                    <a:pt x="226" y="387"/>
                    <a:pt x="219" y="388"/>
                    <a:pt x="215" y="388"/>
                  </a:cubicBezTo>
                  <a:cubicBezTo>
                    <a:pt x="214" y="388"/>
                    <a:pt x="211" y="388"/>
                    <a:pt x="210" y="388"/>
                  </a:cubicBezTo>
                  <a:cubicBezTo>
                    <a:pt x="209" y="388"/>
                    <a:pt x="208" y="386"/>
                    <a:pt x="206" y="386"/>
                  </a:cubicBezTo>
                  <a:cubicBezTo>
                    <a:pt x="206" y="385"/>
                    <a:pt x="205" y="386"/>
                    <a:pt x="205" y="386"/>
                  </a:cubicBezTo>
                  <a:cubicBezTo>
                    <a:pt x="205" y="386"/>
                    <a:pt x="205" y="387"/>
                    <a:pt x="205" y="387"/>
                  </a:cubicBezTo>
                  <a:cubicBezTo>
                    <a:pt x="206" y="387"/>
                    <a:pt x="206" y="387"/>
                    <a:pt x="207" y="387"/>
                  </a:cubicBezTo>
                  <a:cubicBezTo>
                    <a:pt x="207" y="387"/>
                    <a:pt x="207" y="387"/>
                    <a:pt x="207" y="387"/>
                  </a:cubicBezTo>
                  <a:cubicBezTo>
                    <a:pt x="207" y="387"/>
                    <a:pt x="207" y="388"/>
                    <a:pt x="207" y="388"/>
                  </a:cubicBezTo>
                  <a:cubicBezTo>
                    <a:pt x="207" y="388"/>
                    <a:pt x="208" y="387"/>
                    <a:pt x="208" y="387"/>
                  </a:cubicBezTo>
                  <a:cubicBezTo>
                    <a:pt x="208" y="388"/>
                    <a:pt x="208" y="388"/>
                    <a:pt x="208" y="388"/>
                  </a:cubicBezTo>
                  <a:cubicBezTo>
                    <a:pt x="208" y="388"/>
                    <a:pt x="207" y="389"/>
                    <a:pt x="207" y="389"/>
                  </a:cubicBezTo>
                  <a:cubicBezTo>
                    <a:pt x="207" y="389"/>
                    <a:pt x="207" y="390"/>
                    <a:pt x="207" y="390"/>
                  </a:cubicBezTo>
                  <a:cubicBezTo>
                    <a:pt x="207" y="391"/>
                    <a:pt x="207" y="391"/>
                    <a:pt x="208" y="391"/>
                  </a:cubicBezTo>
                  <a:cubicBezTo>
                    <a:pt x="209" y="392"/>
                    <a:pt x="209" y="393"/>
                    <a:pt x="208" y="394"/>
                  </a:cubicBezTo>
                  <a:cubicBezTo>
                    <a:pt x="208" y="394"/>
                    <a:pt x="208" y="396"/>
                    <a:pt x="208" y="396"/>
                  </a:cubicBezTo>
                  <a:cubicBezTo>
                    <a:pt x="208" y="396"/>
                    <a:pt x="207" y="396"/>
                    <a:pt x="207" y="396"/>
                  </a:cubicBezTo>
                  <a:cubicBezTo>
                    <a:pt x="207" y="397"/>
                    <a:pt x="207" y="397"/>
                    <a:pt x="207" y="397"/>
                  </a:cubicBezTo>
                  <a:cubicBezTo>
                    <a:pt x="206" y="398"/>
                    <a:pt x="207" y="400"/>
                    <a:pt x="206" y="400"/>
                  </a:cubicBezTo>
                  <a:cubicBezTo>
                    <a:pt x="206" y="400"/>
                    <a:pt x="206" y="401"/>
                    <a:pt x="206" y="401"/>
                  </a:cubicBezTo>
                  <a:cubicBezTo>
                    <a:pt x="206" y="402"/>
                    <a:pt x="207" y="402"/>
                    <a:pt x="208" y="402"/>
                  </a:cubicBezTo>
                  <a:cubicBezTo>
                    <a:pt x="208" y="403"/>
                    <a:pt x="208" y="403"/>
                    <a:pt x="208" y="403"/>
                  </a:cubicBezTo>
                  <a:cubicBezTo>
                    <a:pt x="208" y="403"/>
                    <a:pt x="206" y="403"/>
                    <a:pt x="206" y="403"/>
                  </a:cubicBezTo>
                  <a:cubicBezTo>
                    <a:pt x="206" y="404"/>
                    <a:pt x="206" y="404"/>
                    <a:pt x="206" y="404"/>
                  </a:cubicBezTo>
                  <a:cubicBezTo>
                    <a:pt x="207" y="404"/>
                    <a:pt x="207" y="404"/>
                    <a:pt x="207" y="404"/>
                  </a:cubicBezTo>
                  <a:cubicBezTo>
                    <a:pt x="207" y="404"/>
                    <a:pt x="207" y="405"/>
                    <a:pt x="207" y="406"/>
                  </a:cubicBezTo>
                  <a:cubicBezTo>
                    <a:pt x="207" y="406"/>
                    <a:pt x="205" y="406"/>
                    <a:pt x="205" y="406"/>
                  </a:cubicBezTo>
                  <a:cubicBezTo>
                    <a:pt x="204" y="407"/>
                    <a:pt x="203" y="407"/>
                    <a:pt x="203" y="407"/>
                  </a:cubicBezTo>
                  <a:cubicBezTo>
                    <a:pt x="201" y="408"/>
                    <a:pt x="198" y="409"/>
                    <a:pt x="197" y="408"/>
                  </a:cubicBezTo>
                  <a:cubicBezTo>
                    <a:pt x="194" y="408"/>
                    <a:pt x="192" y="405"/>
                    <a:pt x="190" y="405"/>
                  </a:cubicBezTo>
                  <a:cubicBezTo>
                    <a:pt x="189" y="405"/>
                    <a:pt x="189" y="405"/>
                    <a:pt x="189" y="405"/>
                  </a:cubicBezTo>
                  <a:cubicBezTo>
                    <a:pt x="189" y="405"/>
                    <a:pt x="189" y="404"/>
                    <a:pt x="189" y="404"/>
                  </a:cubicBezTo>
                  <a:cubicBezTo>
                    <a:pt x="189" y="404"/>
                    <a:pt x="188" y="404"/>
                    <a:pt x="188" y="405"/>
                  </a:cubicBezTo>
                  <a:cubicBezTo>
                    <a:pt x="186" y="405"/>
                    <a:pt x="187" y="409"/>
                    <a:pt x="188" y="411"/>
                  </a:cubicBezTo>
                  <a:cubicBezTo>
                    <a:pt x="188" y="411"/>
                    <a:pt x="188" y="411"/>
                    <a:pt x="188" y="412"/>
                  </a:cubicBezTo>
                  <a:cubicBezTo>
                    <a:pt x="188" y="413"/>
                    <a:pt x="187" y="415"/>
                    <a:pt x="188" y="416"/>
                  </a:cubicBezTo>
                  <a:cubicBezTo>
                    <a:pt x="188" y="417"/>
                    <a:pt x="188" y="418"/>
                    <a:pt x="189" y="418"/>
                  </a:cubicBezTo>
                  <a:cubicBezTo>
                    <a:pt x="190" y="418"/>
                    <a:pt x="190" y="418"/>
                    <a:pt x="191" y="418"/>
                  </a:cubicBezTo>
                  <a:cubicBezTo>
                    <a:pt x="191" y="418"/>
                    <a:pt x="192" y="418"/>
                    <a:pt x="192" y="418"/>
                  </a:cubicBezTo>
                  <a:cubicBezTo>
                    <a:pt x="192" y="418"/>
                    <a:pt x="191" y="420"/>
                    <a:pt x="191" y="420"/>
                  </a:cubicBezTo>
                  <a:cubicBezTo>
                    <a:pt x="192" y="420"/>
                    <a:pt x="193" y="420"/>
                    <a:pt x="193" y="420"/>
                  </a:cubicBezTo>
                  <a:cubicBezTo>
                    <a:pt x="193" y="420"/>
                    <a:pt x="193" y="420"/>
                    <a:pt x="193" y="420"/>
                  </a:cubicBezTo>
                  <a:cubicBezTo>
                    <a:pt x="194" y="420"/>
                    <a:pt x="194" y="420"/>
                    <a:pt x="194" y="420"/>
                  </a:cubicBezTo>
                  <a:cubicBezTo>
                    <a:pt x="194" y="420"/>
                    <a:pt x="194" y="420"/>
                    <a:pt x="194" y="420"/>
                  </a:cubicBezTo>
                  <a:cubicBezTo>
                    <a:pt x="195" y="420"/>
                    <a:pt x="195" y="419"/>
                    <a:pt x="195" y="419"/>
                  </a:cubicBezTo>
                  <a:cubicBezTo>
                    <a:pt x="194" y="418"/>
                    <a:pt x="194" y="419"/>
                    <a:pt x="193" y="418"/>
                  </a:cubicBezTo>
                  <a:cubicBezTo>
                    <a:pt x="193" y="418"/>
                    <a:pt x="193" y="418"/>
                    <a:pt x="193" y="418"/>
                  </a:cubicBezTo>
                  <a:cubicBezTo>
                    <a:pt x="193" y="418"/>
                    <a:pt x="194" y="418"/>
                    <a:pt x="194" y="418"/>
                  </a:cubicBezTo>
                  <a:cubicBezTo>
                    <a:pt x="195" y="418"/>
                    <a:pt x="195" y="417"/>
                    <a:pt x="195" y="417"/>
                  </a:cubicBezTo>
                  <a:cubicBezTo>
                    <a:pt x="196" y="417"/>
                    <a:pt x="196" y="417"/>
                    <a:pt x="197" y="417"/>
                  </a:cubicBezTo>
                  <a:cubicBezTo>
                    <a:pt x="197" y="417"/>
                    <a:pt x="197" y="418"/>
                    <a:pt x="197" y="418"/>
                  </a:cubicBezTo>
                  <a:cubicBezTo>
                    <a:pt x="197" y="418"/>
                    <a:pt x="197" y="418"/>
                    <a:pt x="198" y="419"/>
                  </a:cubicBezTo>
                  <a:cubicBezTo>
                    <a:pt x="198" y="419"/>
                    <a:pt x="198" y="419"/>
                    <a:pt x="198" y="419"/>
                  </a:cubicBezTo>
                  <a:cubicBezTo>
                    <a:pt x="198" y="419"/>
                    <a:pt x="197" y="419"/>
                    <a:pt x="197" y="420"/>
                  </a:cubicBezTo>
                  <a:cubicBezTo>
                    <a:pt x="198" y="420"/>
                    <a:pt x="198" y="420"/>
                    <a:pt x="198" y="420"/>
                  </a:cubicBezTo>
                  <a:cubicBezTo>
                    <a:pt x="198" y="421"/>
                    <a:pt x="198" y="422"/>
                    <a:pt x="198" y="422"/>
                  </a:cubicBezTo>
                  <a:cubicBezTo>
                    <a:pt x="198" y="423"/>
                    <a:pt x="197" y="423"/>
                    <a:pt x="197" y="423"/>
                  </a:cubicBezTo>
                  <a:cubicBezTo>
                    <a:pt x="197" y="424"/>
                    <a:pt x="197" y="424"/>
                    <a:pt x="197" y="424"/>
                  </a:cubicBezTo>
                  <a:cubicBezTo>
                    <a:pt x="197" y="424"/>
                    <a:pt x="197" y="424"/>
                    <a:pt x="197" y="424"/>
                  </a:cubicBezTo>
                  <a:cubicBezTo>
                    <a:pt x="197" y="424"/>
                    <a:pt x="196" y="424"/>
                    <a:pt x="196" y="424"/>
                  </a:cubicBezTo>
                  <a:cubicBezTo>
                    <a:pt x="196" y="424"/>
                    <a:pt x="195" y="424"/>
                    <a:pt x="195" y="424"/>
                  </a:cubicBezTo>
                  <a:cubicBezTo>
                    <a:pt x="194" y="424"/>
                    <a:pt x="194" y="424"/>
                    <a:pt x="194" y="424"/>
                  </a:cubicBezTo>
                  <a:cubicBezTo>
                    <a:pt x="194" y="424"/>
                    <a:pt x="193" y="424"/>
                    <a:pt x="193" y="424"/>
                  </a:cubicBezTo>
                  <a:cubicBezTo>
                    <a:pt x="193" y="424"/>
                    <a:pt x="194" y="424"/>
                    <a:pt x="193" y="423"/>
                  </a:cubicBezTo>
                  <a:cubicBezTo>
                    <a:pt x="193" y="423"/>
                    <a:pt x="193" y="423"/>
                    <a:pt x="193" y="423"/>
                  </a:cubicBezTo>
                  <a:cubicBezTo>
                    <a:pt x="193" y="423"/>
                    <a:pt x="194" y="423"/>
                    <a:pt x="194" y="422"/>
                  </a:cubicBezTo>
                  <a:cubicBezTo>
                    <a:pt x="193" y="422"/>
                    <a:pt x="193" y="422"/>
                    <a:pt x="193" y="421"/>
                  </a:cubicBezTo>
                  <a:cubicBezTo>
                    <a:pt x="193" y="421"/>
                    <a:pt x="192" y="421"/>
                    <a:pt x="192" y="421"/>
                  </a:cubicBezTo>
                  <a:cubicBezTo>
                    <a:pt x="191" y="420"/>
                    <a:pt x="190" y="422"/>
                    <a:pt x="189" y="422"/>
                  </a:cubicBezTo>
                  <a:cubicBezTo>
                    <a:pt x="189" y="422"/>
                    <a:pt x="188" y="422"/>
                    <a:pt x="188" y="422"/>
                  </a:cubicBezTo>
                  <a:cubicBezTo>
                    <a:pt x="188" y="423"/>
                    <a:pt x="188" y="423"/>
                    <a:pt x="188" y="423"/>
                  </a:cubicBezTo>
                  <a:cubicBezTo>
                    <a:pt x="188" y="423"/>
                    <a:pt x="188" y="423"/>
                    <a:pt x="188" y="423"/>
                  </a:cubicBezTo>
                  <a:cubicBezTo>
                    <a:pt x="188" y="424"/>
                    <a:pt x="188" y="424"/>
                    <a:pt x="189" y="424"/>
                  </a:cubicBezTo>
                  <a:cubicBezTo>
                    <a:pt x="190" y="424"/>
                    <a:pt x="191" y="425"/>
                    <a:pt x="192" y="425"/>
                  </a:cubicBezTo>
                  <a:cubicBezTo>
                    <a:pt x="192" y="425"/>
                    <a:pt x="193" y="425"/>
                    <a:pt x="193" y="425"/>
                  </a:cubicBezTo>
                  <a:cubicBezTo>
                    <a:pt x="193" y="425"/>
                    <a:pt x="192" y="426"/>
                    <a:pt x="192" y="426"/>
                  </a:cubicBezTo>
                  <a:cubicBezTo>
                    <a:pt x="192" y="427"/>
                    <a:pt x="189" y="427"/>
                    <a:pt x="188" y="428"/>
                  </a:cubicBezTo>
                  <a:cubicBezTo>
                    <a:pt x="188" y="429"/>
                    <a:pt x="188" y="429"/>
                    <a:pt x="187" y="430"/>
                  </a:cubicBezTo>
                  <a:cubicBezTo>
                    <a:pt x="187" y="430"/>
                    <a:pt x="187" y="431"/>
                    <a:pt x="187" y="431"/>
                  </a:cubicBezTo>
                  <a:cubicBezTo>
                    <a:pt x="186" y="431"/>
                    <a:pt x="186" y="432"/>
                    <a:pt x="186" y="432"/>
                  </a:cubicBezTo>
                  <a:cubicBezTo>
                    <a:pt x="185" y="433"/>
                    <a:pt x="185" y="433"/>
                    <a:pt x="186" y="434"/>
                  </a:cubicBezTo>
                  <a:cubicBezTo>
                    <a:pt x="186" y="434"/>
                    <a:pt x="186" y="434"/>
                    <a:pt x="186" y="435"/>
                  </a:cubicBezTo>
                  <a:cubicBezTo>
                    <a:pt x="186" y="435"/>
                    <a:pt x="186" y="435"/>
                    <a:pt x="186" y="435"/>
                  </a:cubicBezTo>
                  <a:cubicBezTo>
                    <a:pt x="186" y="435"/>
                    <a:pt x="186" y="436"/>
                    <a:pt x="186" y="436"/>
                  </a:cubicBezTo>
                  <a:cubicBezTo>
                    <a:pt x="186" y="436"/>
                    <a:pt x="186" y="437"/>
                    <a:pt x="186" y="437"/>
                  </a:cubicBezTo>
                  <a:cubicBezTo>
                    <a:pt x="186" y="437"/>
                    <a:pt x="186" y="437"/>
                    <a:pt x="186" y="438"/>
                  </a:cubicBezTo>
                  <a:cubicBezTo>
                    <a:pt x="186" y="438"/>
                    <a:pt x="186" y="438"/>
                    <a:pt x="186" y="439"/>
                  </a:cubicBezTo>
                  <a:cubicBezTo>
                    <a:pt x="186" y="439"/>
                    <a:pt x="186" y="440"/>
                    <a:pt x="186" y="440"/>
                  </a:cubicBezTo>
                  <a:cubicBezTo>
                    <a:pt x="185" y="440"/>
                    <a:pt x="185" y="441"/>
                    <a:pt x="185" y="441"/>
                  </a:cubicBezTo>
                  <a:cubicBezTo>
                    <a:pt x="185" y="442"/>
                    <a:pt x="183" y="441"/>
                    <a:pt x="183" y="443"/>
                  </a:cubicBezTo>
                  <a:cubicBezTo>
                    <a:pt x="183" y="443"/>
                    <a:pt x="183" y="444"/>
                    <a:pt x="184" y="444"/>
                  </a:cubicBezTo>
                  <a:cubicBezTo>
                    <a:pt x="184" y="444"/>
                    <a:pt x="184" y="444"/>
                    <a:pt x="184" y="444"/>
                  </a:cubicBezTo>
                  <a:cubicBezTo>
                    <a:pt x="184" y="445"/>
                    <a:pt x="184" y="445"/>
                    <a:pt x="184" y="445"/>
                  </a:cubicBezTo>
                  <a:cubicBezTo>
                    <a:pt x="183" y="446"/>
                    <a:pt x="183" y="445"/>
                    <a:pt x="182" y="445"/>
                  </a:cubicBezTo>
                  <a:cubicBezTo>
                    <a:pt x="182" y="445"/>
                    <a:pt x="182" y="446"/>
                    <a:pt x="182" y="446"/>
                  </a:cubicBezTo>
                  <a:cubicBezTo>
                    <a:pt x="182" y="446"/>
                    <a:pt x="181" y="445"/>
                    <a:pt x="181" y="445"/>
                  </a:cubicBezTo>
                  <a:cubicBezTo>
                    <a:pt x="180" y="445"/>
                    <a:pt x="180" y="445"/>
                    <a:pt x="180" y="445"/>
                  </a:cubicBezTo>
                  <a:cubicBezTo>
                    <a:pt x="179" y="445"/>
                    <a:pt x="179" y="446"/>
                    <a:pt x="179" y="446"/>
                  </a:cubicBezTo>
                  <a:cubicBezTo>
                    <a:pt x="179" y="446"/>
                    <a:pt x="178" y="446"/>
                    <a:pt x="178" y="446"/>
                  </a:cubicBezTo>
                  <a:cubicBezTo>
                    <a:pt x="178" y="446"/>
                    <a:pt x="178" y="446"/>
                    <a:pt x="178" y="446"/>
                  </a:cubicBezTo>
                  <a:cubicBezTo>
                    <a:pt x="177" y="447"/>
                    <a:pt x="177" y="447"/>
                    <a:pt x="177" y="448"/>
                  </a:cubicBezTo>
                  <a:cubicBezTo>
                    <a:pt x="177" y="448"/>
                    <a:pt x="175" y="447"/>
                    <a:pt x="175" y="448"/>
                  </a:cubicBezTo>
                  <a:cubicBezTo>
                    <a:pt x="175" y="448"/>
                    <a:pt x="174" y="449"/>
                    <a:pt x="173" y="449"/>
                  </a:cubicBezTo>
                  <a:cubicBezTo>
                    <a:pt x="173" y="449"/>
                    <a:pt x="173" y="449"/>
                    <a:pt x="173" y="450"/>
                  </a:cubicBezTo>
                  <a:cubicBezTo>
                    <a:pt x="173" y="450"/>
                    <a:pt x="172" y="451"/>
                    <a:pt x="172" y="451"/>
                  </a:cubicBezTo>
                  <a:cubicBezTo>
                    <a:pt x="172" y="452"/>
                    <a:pt x="172" y="452"/>
                    <a:pt x="171" y="453"/>
                  </a:cubicBezTo>
                  <a:cubicBezTo>
                    <a:pt x="171" y="454"/>
                    <a:pt x="170" y="454"/>
                    <a:pt x="170" y="455"/>
                  </a:cubicBezTo>
                  <a:cubicBezTo>
                    <a:pt x="170" y="455"/>
                    <a:pt x="169" y="456"/>
                    <a:pt x="169" y="456"/>
                  </a:cubicBezTo>
                  <a:cubicBezTo>
                    <a:pt x="169" y="457"/>
                    <a:pt x="169" y="458"/>
                    <a:pt x="170" y="458"/>
                  </a:cubicBezTo>
                  <a:cubicBezTo>
                    <a:pt x="170" y="459"/>
                    <a:pt x="170" y="459"/>
                    <a:pt x="170" y="460"/>
                  </a:cubicBezTo>
                  <a:cubicBezTo>
                    <a:pt x="171" y="460"/>
                    <a:pt x="170" y="461"/>
                    <a:pt x="171" y="461"/>
                  </a:cubicBezTo>
                  <a:cubicBezTo>
                    <a:pt x="171" y="461"/>
                    <a:pt x="172" y="462"/>
                    <a:pt x="172" y="462"/>
                  </a:cubicBezTo>
                  <a:cubicBezTo>
                    <a:pt x="173" y="462"/>
                    <a:pt x="173" y="463"/>
                    <a:pt x="173" y="463"/>
                  </a:cubicBezTo>
                  <a:cubicBezTo>
                    <a:pt x="173" y="464"/>
                    <a:pt x="174" y="464"/>
                    <a:pt x="174" y="465"/>
                  </a:cubicBezTo>
                  <a:cubicBezTo>
                    <a:pt x="175" y="465"/>
                    <a:pt x="175" y="466"/>
                    <a:pt x="176" y="466"/>
                  </a:cubicBezTo>
                  <a:cubicBezTo>
                    <a:pt x="176" y="466"/>
                    <a:pt x="177" y="466"/>
                    <a:pt x="178" y="466"/>
                  </a:cubicBezTo>
                  <a:cubicBezTo>
                    <a:pt x="179" y="467"/>
                    <a:pt x="181" y="466"/>
                    <a:pt x="182" y="467"/>
                  </a:cubicBezTo>
                  <a:cubicBezTo>
                    <a:pt x="183" y="468"/>
                    <a:pt x="183" y="471"/>
                    <a:pt x="182" y="473"/>
                  </a:cubicBezTo>
                  <a:cubicBezTo>
                    <a:pt x="182" y="473"/>
                    <a:pt x="181" y="473"/>
                    <a:pt x="182" y="474"/>
                  </a:cubicBezTo>
                  <a:cubicBezTo>
                    <a:pt x="182" y="475"/>
                    <a:pt x="182" y="475"/>
                    <a:pt x="182" y="475"/>
                  </a:cubicBezTo>
                  <a:cubicBezTo>
                    <a:pt x="182" y="475"/>
                    <a:pt x="182" y="475"/>
                    <a:pt x="182" y="475"/>
                  </a:cubicBezTo>
                  <a:cubicBezTo>
                    <a:pt x="182" y="475"/>
                    <a:pt x="182" y="475"/>
                    <a:pt x="181" y="475"/>
                  </a:cubicBezTo>
                  <a:cubicBezTo>
                    <a:pt x="181" y="475"/>
                    <a:pt x="181" y="477"/>
                    <a:pt x="181" y="477"/>
                  </a:cubicBezTo>
                  <a:cubicBezTo>
                    <a:pt x="181" y="477"/>
                    <a:pt x="181" y="477"/>
                    <a:pt x="181" y="477"/>
                  </a:cubicBezTo>
                  <a:cubicBezTo>
                    <a:pt x="179" y="478"/>
                    <a:pt x="180" y="478"/>
                    <a:pt x="180" y="478"/>
                  </a:cubicBezTo>
                  <a:cubicBezTo>
                    <a:pt x="180" y="478"/>
                    <a:pt x="179" y="478"/>
                    <a:pt x="179" y="478"/>
                  </a:cubicBezTo>
                  <a:cubicBezTo>
                    <a:pt x="179" y="478"/>
                    <a:pt x="179" y="478"/>
                    <a:pt x="179" y="479"/>
                  </a:cubicBezTo>
                  <a:cubicBezTo>
                    <a:pt x="179" y="479"/>
                    <a:pt x="179" y="479"/>
                    <a:pt x="179" y="479"/>
                  </a:cubicBezTo>
                  <a:cubicBezTo>
                    <a:pt x="178" y="479"/>
                    <a:pt x="178" y="480"/>
                    <a:pt x="178" y="480"/>
                  </a:cubicBezTo>
                  <a:cubicBezTo>
                    <a:pt x="178" y="480"/>
                    <a:pt x="178" y="480"/>
                    <a:pt x="178" y="480"/>
                  </a:cubicBezTo>
                  <a:cubicBezTo>
                    <a:pt x="177" y="481"/>
                    <a:pt x="177" y="480"/>
                    <a:pt x="176" y="481"/>
                  </a:cubicBezTo>
                  <a:cubicBezTo>
                    <a:pt x="176" y="481"/>
                    <a:pt x="176" y="481"/>
                    <a:pt x="176" y="481"/>
                  </a:cubicBezTo>
                  <a:cubicBezTo>
                    <a:pt x="175" y="482"/>
                    <a:pt x="175" y="482"/>
                    <a:pt x="174" y="482"/>
                  </a:cubicBezTo>
                  <a:cubicBezTo>
                    <a:pt x="174" y="483"/>
                    <a:pt x="173" y="483"/>
                    <a:pt x="173" y="483"/>
                  </a:cubicBezTo>
                  <a:cubicBezTo>
                    <a:pt x="173" y="484"/>
                    <a:pt x="173" y="484"/>
                    <a:pt x="173" y="484"/>
                  </a:cubicBezTo>
                  <a:cubicBezTo>
                    <a:pt x="172" y="484"/>
                    <a:pt x="172" y="485"/>
                    <a:pt x="172" y="485"/>
                  </a:cubicBezTo>
                  <a:cubicBezTo>
                    <a:pt x="172" y="485"/>
                    <a:pt x="172" y="485"/>
                    <a:pt x="172" y="485"/>
                  </a:cubicBezTo>
                  <a:cubicBezTo>
                    <a:pt x="171" y="486"/>
                    <a:pt x="171" y="486"/>
                    <a:pt x="170" y="487"/>
                  </a:cubicBezTo>
                  <a:cubicBezTo>
                    <a:pt x="170" y="487"/>
                    <a:pt x="170" y="487"/>
                    <a:pt x="170" y="487"/>
                  </a:cubicBezTo>
                  <a:cubicBezTo>
                    <a:pt x="170" y="487"/>
                    <a:pt x="170" y="488"/>
                    <a:pt x="169" y="488"/>
                  </a:cubicBezTo>
                  <a:cubicBezTo>
                    <a:pt x="169" y="488"/>
                    <a:pt x="169" y="489"/>
                    <a:pt x="169" y="489"/>
                  </a:cubicBezTo>
                  <a:cubicBezTo>
                    <a:pt x="169" y="489"/>
                    <a:pt x="169" y="490"/>
                    <a:pt x="169" y="490"/>
                  </a:cubicBezTo>
                  <a:cubicBezTo>
                    <a:pt x="169" y="490"/>
                    <a:pt x="168" y="491"/>
                    <a:pt x="168" y="491"/>
                  </a:cubicBezTo>
                  <a:cubicBezTo>
                    <a:pt x="168" y="491"/>
                    <a:pt x="169" y="491"/>
                    <a:pt x="169" y="491"/>
                  </a:cubicBezTo>
                  <a:cubicBezTo>
                    <a:pt x="169" y="490"/>
                    <a:pt x="169" y="490"/>
                    <a:pt x="169" y="490"/>
                  </a:cubicBezTo>
                  <a:cubicBezTo>
                    <a:pt x="169" y="490"/>
                    <a:pt x="169" y="490"/>
                    <a:pt x="169" y="490"/>
                  </a:cubicBezTo>
                  <a:cubicBezTo>
                    <a:pt x="170" y="490"/>
                    <a:pt x="170" y="490"/>
                    <a:pt x="170" y="490"/>
                  </a:cubicBezTo>
                  <a:cubicBezTo>
                    <a:pt x="170" y="490"/>
                    <a:pt x="169" y="491"/>
                    <a:pt x="169" y="491"/>
                  </a:cubicBezTo>
                  <a:cubicBezTo>
                    <a:pt x="169" y="492"/>
                    <a:pt x="169" y="492"/>
                    <a:pt x="169" y="493"/>
                  </a:cubicBezTo>
                  <a:cubicBezTo>
                    <a:pt x="169" y="494"/>
                    <a:pt x="169" y="495"/>
                    <a:pt x="168" y="496"/>
                  </a:cubicBezTo>
                  <a:cubicBezTo>
                    <a:pt x="168" y="497"/>
                    <a:pt x="166" y="500"/>
                    <a:pt x="165" y="498"/>
                  </a:cubicBezTo>
                  <a:cubicBezTo>
                    <a:pt x="164" y="498"/>
                    <a:pt x="164" y="498"/>
                    <a:pt x="164" y="498"/>
                  </a:cubicBezTo>
                  <a:cubicBezTo>
                    <a:pt x="164" y="497"/>
                    <a:pt x="163" y="496"/>
                    <a:pt x="163" y="496"/>
                  </a:cubicBezTo>
                  <a:cubicBezTo>
                    <a:pt x="163" y="496"/>
                    <a:pt x="163" y="496"/>
                    <a:pt x="163" y="496"/>
                  </a:cubicBezTo>
                  <a:cubicBezTo>
                    <a:pt x="163" y="497"/>
                    <a:pt x="163" y="497"/>
                    <a:pt x="162" y="497"/>
                  </a:cubicBezTo>
                  <a:cubicBezTo>
                    <a:pt x="163" y="497"/>
                    <a:pt x="161" y="497"/>
                    <a:pt x="162" y="497"/>
                  </a:cubicBezTo>
                  <a:cubicBezTo>
                    <a:pt x="162" y="498"/>
                    <a:pt x="162" y="497"/>
                    <a:pt x="163" y="498"/>
                  </a:cubicBezTo>
                  <a:cubicBezTo>
                    <a:pt x="163" y="498"/>
                    <a:pt x="163" y="498"/>
                    <a:pt x="163" y="498"/>
                  </a:cubicBezTo>
                  <a:cubicBezTo>
                    <a:pt x="164" y="499"/>
                    <a:pt x="164" y="499"/>
                    <a:pt x="164" y="500"/>
                  </a:cubicBezTo>
                  <a:cubicBezTo>
                    <a:pt x="164" y="500"/>
                    <a:pt x="162" y="500"/>
                    <a:pt x="161" y="501"/>
                  </a:cubicBezTo>
                  <a:cubicBezTo>
                    <a:pt x="160" y="502"/>
                    <a:pt x="159" y="504"/>
                    <a:pt x="159" y="506"/>
                  </a:cubicBezTo>
                  <a:cubicBezTo>
                    <a:pt x="159" y="506"/>
                    <a:pt x="158" y="508"/>
                    <a:pt x="158" y="508"/>
                  </a:cubicBezTo>
                  <a:cubicBezTo>
                    <a:pt x="158" y="507"/>
                    <a:pt x="156" y="510"/>
                    <a:pt x="157" y="510"/>
                  </a:cubicBezTo>
                  <a:cubicBezTo>
                    <a:pt x="157" y="509"/>
                    <a:pt x="158" y="509"/>
                    <a:pt x="158" y="509"/>
                  </a:cubicBezTo>
                  <a:cubicBezTo>
                    <a:pt x="158" y="508"/>
                    <a:pt x="159" y="508"/>
                    <a:pt x="159" y="509"/>
                  </a:cubicBezTo>
                  <a:cubicBezTo>
                    <a:pt x="159" y="510"/>
                    <a:pt x="159" y="511"/>
                    <a:pt x="159" y="512"/>
                  </a:cubicBezTo>
                  <a:cubicBezTo>
                    <a:pt x="160" y="514"/>
                    <a:pt x="160" y="515"/>
                    <a:pt x="159" y="515"/>
                  </a:cubicBezTo>
                  <a:cubicBezTo>
                    <a:pt x="158" y="515"/>
                    <a:pt x="158" y="515"/>
                    <a:pt x="158" y="515"/>
                  </a:cubicBezTo>
                  <a:cubicBezTo>
                    <a:pt x="158" y="515"/>
                    <a:pt x="157" y="515"/>
                    <a:pt x="156" y="515"/>
                  </a:cubicBezTo>
                  <a:cubicBezTo>
                    <a:pt x="156" y="515"/>
                    <a:pt x="156" y="515"/>
                    <a:pt x="156" y="515"/>
                  </a:cubicBezTo>
                  <a:cubicBezTo>
                    <a:pt x="156" y="516"/>
                    <a:pt x="157" y="516"/>
                    <a:pt x="158" y="516"/>
                  </a:cubicBezTo>
                  <a:cubicBezTo>
                    <a:pt x="158" y="516"/>
                    <a:pt x="158" y="516"/>
                    <a:pt x="159" y="516"/>
                  </a:cubicBezTo>
                  <a:cubicBezTo>
                    <a:pt x="159" y="516"/>
                    <a:pt x="160" y="516"/>
                    <a:pt x="160" y="516"/>
                  </a:cubicBezTo>
                  <a:cubicBezTo>
                    <a:pt x="160" y="516"/>
                    <a:pt x="160" y="516"/>
                    <a:pt x="160" y="516"/>
                  </a:cubicBezTo>
                  <a:cubicBezTo>
                    <a:pt x="160" y="516"/>
                    <a:pt x="160" y="516"/>
                    <a:pt x="160" y="517"/>
                  </a:cubicBezTo>
                  <a:cubicBezTo>
                    <a:pt x="161" y="519"/>
                    <a:pt x="163" y="521"/>
                    <a:pt x="164" y="523"/>
                  </a:cubicBezTo>
                  <a:cubicBezTo>
                    <a:pt x="164" y="523"/>
                    <a:pt x="164" y="524"/>
                    <a:pt x="164" y="524"/>
                  </a:cubicBezTo>
                  <a:cubicBezTo>
                    <a:pt x="164" y="524"/>
                    <a:pt x="164" y="524"/>
                    <a:pt x="164" y="524"/>
                  </a:cubicBezTo>
                  <a:cubicBezTo>
                    <a:pt x="163" y="524"/>
                    <a:pt x="163" y="523"/>
                    <a:pt x="162" y="523"/>
                  </a:cubicBezTo>
                  <a:cubicBezTo>
                    <a:pt x="161" y="523"/>
                    <a:pt x="161" y="523"/>
                    <a:pt x="161" y="523"/>
                  </a:cubicBezTo>
                  <a:cubicBezTo>
                    <a:pt x="161" y="523"/>
                    <a:pt x="160" y="523"/>
                    <a:pt x="160" y="523"/>
                  </a:cubicBezTo>
                  <a:cubicBezTo>
                    <a:pt x="160" y="523"/>
                    <a:pt x="160" y="523"/>
                    <a:pt x="160" y="523"/>
                  </a:cubicBezTo>
                  <a:cubicBezTo>
                    <a:pt x="160" y="523"/>
                    <a:pt x="160" y="523"/>
                    <a:pt x="159" y="523"/>
                  </a:cubicBezTo>
                  <a:cubicBezTo>
                    <a:pt x="159" y="523"/>
                    <a:pt x="159" y="523"/>
                    <a:pt x="159" y="523"/>
                  </a:cubicBezTo>
                  <a:cubicBezTo>
                    <a:pt x="159" y="522"/>
                    <a:pt x="159" y="522"/>
                    <a:pt x="159" y="522"/>
                  </a:cubicBezTo>
                  <a:cubicBezTo>
                    <a:pt x="158" y="522"/>
                    <a:pt x="158" y="522"/>
                    <a:pt x="158" y="522"/>
                  </a:cubicBezTo>
                  <a:cubicBezTo>
                    <a:pt x="158" y="522"/>
                    <a:pt x="157" y="523"/>
                    <a:pt x="157" y="523"/>
                  </a:cubicBezTo>
                  <a:cubicBezTo>
                    <a:pt x="157" y="523"/>
                    <a:pt x="157" y="523"/>
                    <a:pt x="157" y="523"/>
                  </a:cubicBezTo>
                  <a:cubicBezTo>
                    <a:pt x="156" y="524"/>
                    <a:pt x="156" y="525"/>
                    <a:pt x="155" y="526"/>
                  </a:cubicBezTo>
                  <a:cubicBezTo>
                    <a:pt x="155" y="526"/>
                    <a:pt x="155" y="526"/>
                    <a:pt x="155" y="526"/>
                  </a:cubicBezTo>
                  <a:cubicBezTo>
                    <a:pt x="155" y="526"/>
                    <a:pt x="155" y="526"/>
                    <a:pt x="155" y="526"/>
                  </a:cubicBezTo>
                  <a:cubicBezTo>
                    <a:pt x="154" y="526"/>
                    <a:pt x="154" y="526"/>
                    <a:pt x="154" y="526"/>
                  </a:cubicBezTo>
                  <a:cubicBezTo>
                    <a:pt x="153" y="526"/>
                    <a:pt x="152" y="526"/>
                    <a:pt x="152" y="527"/>
                  </a:cubicBezTo>
                  <a:cubicBezTo>
                    <a:pt x="151" y="527"/>
                    <a:pt x="151" y="527"/>
                    <a:pt x="151" y="527"/>
                  </a:cubicBezTo>
                  <a:cubicBezTo>
                    <a:pt x="151" y="527"/>
                    <a:pt x="151" y="527"/>
                    <a:pt x="150" y="528"/>
                  </a:cubicBezTo>
                  <a:cubicBezTo>
                    <a:pt x="150" y="528"/>
                    <a:pt x="150" y="528"/>
                    <a:pt x="150" y="528"/>
                  </a:cubicBezTo>
                  <a:cubicBezTo>
                    <a:pt x="150" y="528"/>
                    <a:pt x="149" y="528"/>
                    <a:pt x="149" y="528"/>
                  </a:cubicBezTo>
                  <a:cubicBezTo>
                    <a:pt x="149" y="528"/>
                    <a:pt x="149" y="528"/>
                    <a:pt x="149" y="528"/>
                  </a:cubicBezTo>
                  <a:cubicBezTo>
                    <a:pt x="149" y="528"/>
                    <a:pt x="149" y="528"/>
                    <a:pt x="148" y="528"/>
                  </a:cubicBezTo>
                  <a:cubicBezTo>
                    <a:pt x="148" y="528"/>
                    <a:pt x="148" y="528"/>
                    <a:pt x="148" y="528"/>
                  </a:cubicBezTo>
                  <a:cubicBezTo>
                    <a:pt x="148" y="528"/>
                    <a:pt x="148" y="528"/>
                    <a:pt x="147" y="529"/>
                  </a:cubicBezTo>
                  <a:cubicBezTo>
                    <a:pt x="147" y="529"/>
                    <a:pt x="147" y="529"/>
                    <a:pt x="147" y="529"/>
                  </a:cubicBezTo>
                  <a:cubicBezTo>
                    <a:pt x="147" y="529"/>
                    <a:pt x="147" y="529"/>
                    <a:pt x="147" y="529"/>
                  </a:cubicBezTo>
                  <a:cubicBezTo>
                    <a:pt x="147" y="530"/>
                    <a:pt x="147" y="530"/>
                    <a:pt x="147" y="530"/>
                  </a:cubicBezTo>
                  <a:cubicBezTo>
                    <a:pt x="147" y="530"/>
                    <a:pt x="147" y="530"/>
                    <a:pt x="147" y="530"/>
                  </a:cubicBezTo>
                  <a:cubicBezTo>
                    <a:pt x="147" y="531"/>
                    <a:pt x="147" y="531"/>
                    <a:pt x="147" y="531"/>
                  </a:cubicBezTo>
                  <a:cubicBezTo>
                    <a:pt x="147" y="531"/>
                    <a:pt x="146" y="534"/>
                    <a:pt x="146" y="535"/>
                  </a:cubicBezTo>
                  <a:cubicBezTo>
                    <a:pt x="146" y="536"/>
                    <a:pt x="146" y="537"/>
                    <a:pt x="146" y="538"/>
                  </a:cubicBezTo>
                  <a:cubicBezTo>
                    <a:pt x="146" y="539"/>
                    <a:pt x="146" y="539"/>
                    <a:pt x="146" y="539"/>
                  </a:cubicBezTo>
                  <a:cubicBezTo>
                    <a:pt x="146" y="540"/>
                    <a:pt x="146" y="540"/>
                    <a:pt x="146" y="540"/>
                  </a:cubicBezTo>
                  <a:cubicBezTo>
                    <a:pt x="146" y="540"/>
                    <a:pt x="145" y="541"/>
                    <a:pt x="145" y="541"/>
                  </a:cubicBezTo>
                  <a:cubicBezTo>
                    <a:pt x="144" y="542"/>
                    <a:pt x="144" y="542"/>
                    <a:pt x="143" y="542"/>
                  </a:cubicBezTo>
                  <a:cubicBezTo>
                    <a:pt x="142" y="542"/>
                    <a:pt x="142" y="541"/>
                    <a:pt x="142" y="541"/>
                  </a:cubicBezTo>
                  <a:cubicBezTo>
                    <a:pt x="141" y="541"/>
                    <a:pt x="140" y="541"/>
                    <a:pt x="139" y="540"/>
                  </a:cubicBezTo>
                  <a:cubicBezTo>
                    <a:pt x="139" y="540"/>
                    <a:pt x="139" y="540"/>
                    <a:pt x="139" y="540"/>
                  </a:cubicBezTo>
                  <a:cubicBezTo>
                    <a:pt x="139" y="540"/>
                    <a:pt x="138" y="540"/>
                    <a:pt x="138" y="540"/>
                  </a:cubicBezTo>
                  <a:cubicBezTo>
                    <a:pt x="137" y="539"/>
                    <a:pt x="138" y="539"/>
                    <a:pt x="137" y="539"/>
                  </a:cubicBezTo>
                  <a:cubicBezTo>
                    <a:pt x="137" y="538"/>
                    <a:pt x="137" y="538"/>
                    <a:pt x="136" y="538"/>
                  </a:cubicBezTo>
                  <a:cubicBezTo>
                    <a:pt x="136" y="538"/>
                    <a:pt x="136" y="538"/>
                    <a:pt x="136" y="538"/>
                  </a:cubicBezTo>
                  <a:cubicBezTo>
                    <a:pt x="136" y="537"/>
                    <a:pt x="135" y="536"/>
                    <a:pt x="136" y="535"/>
                  </a:cubicBezTo>
                  <a:cubicBezTo>
                    <a:pt x="137" y="535"/>
                    <a:pt x="137" y="535"/>
                    <a:pt x="138" y="535"/>
                  </a:cubicBezTo>
                  <a:cubicBezTo>
                    <a:pt x="138" y="535"/>
                    <a:pt x="138" y="535"/>
                    <a:pt x="138" y="535"/>
                  </a:cubicBezTo>
                  <a:cubicBezTo>
                    <a:pt x="138" y="536"/>
                    <a:pt x="138" y="536"/>
                    <a:pt x="138" y="536"/>
                  </a:cubicBezTo>
                  <a:cubicBezTo>
                    <a:pt x="137" y="536"/>
                    <a:pt x="137" y="536"/>
                    <a:pt x="137" y="537"/>
                  </a:cubicBezTo>
                  <a:cubicBezTo>
                    <a:pt x="138" y="536"/>
                    <a:pt x="138" y="536"/>
                    <a:pt x="138" y="535"/>
                  </a:cubicBezTo>
                  <a:cubicBezTo>
                    <a:pt x="138" y="535"/>
                    <a:pt x="138" y="535"/>
                    <a:pt x="138" y="534"/>
                  </a:cubicBezTo>
                  <a:cubicBezTo>
                    <a:pt x="139" y="534"/>
                    <a:pt x="139" y="534"/>
                    <a:pt x="139" y="534"/>
                  </a:cubicBezTo>
                  <a:cubicBezTo>
                    <a:pt x="139" y="534"/>
                    <a:pt x="139" y="534"/>
                    <a:pt x="140" y="535"/>
                  </a:cubicBezTo>
                  <a:cubicBezTo>
                    <a:pt x="140" y="535"/>
                    <a:pt x="140" y="536"/>
                    <a:pt x="140" y="536"/>
                  </a:cubicBezTo>
                  <a:cubicBezTo>
                    <a:pt x="140" y="536"/>
                    <a:pt x="140" y="534"/>
                    <a:pt x="141" y="534"/>
                  </a:cubicBezTo>
                  <a:cubicBezTo>
                    <a:pt x="141" y="534"/>
                    <a:pt x="141" y="534"/>
                    <a:pt x="141" y="534"/>
                  </a:cubicBezTo>
                  <a:cubicBezTo>
                    <a:pt x="141" y="534"/>
                    <a:pt x="142" y="534"/>
                    <a:pt x="142" y="533"/>
                  </a:cubicBezTo>
                  <a:cubicBezTo>
                    <a:pt x="142" y="533"/>
                    <a:pt x="142" y="533"/>
                    <a:pt x="142" y="533"/>
                  </a:cubicBezTo>
                  <a:cubicBezTo>
                    <a:pt x="143" y="533"/>
                    <a:pt x="143" y="533"/>
                    <a:pt x="143" y="533"/>
                  </a:cubicBezTo>
                  <a:cubicBezTo>
                    <a:pt x="144" y="533"/>
                    <a:pt x="144" y="531"/>
                    <a:pt x="144" y="531"/>
                  </a:cubicBezTo>
                  <a:cubicBezTo>
                    <a:pt x="144" y="531"/>
                    <a:pt x="145" y="531"/>
                    <a:pt x="145" y="530"/>
                  </a:cubicBezTo>
                  <a:cubicBezTo>
                    <a:pt x="145" y="530"/>
                    <a:pt x="145" y="530"/>
                    <a:pt x="144" y="530"/>
                  </a:cubicBezTo>
                  <a:cubicBezTo>
                    <a:pt x="144" y="529"/>
                    <a:pt x="144" y="529"/>
                    <a:pt x="144" y="529"/>
                  </a:cubicBezTo>
                  <a:cubicBezTo>
                    <a:pt x="142" y="530"/>
                    <a:pt x="142" y="530"/>
                    <a:pt x="140" y="531"/>
                  </a:cubicBezTo>
                  <a:cubicBezTo>
                    <a:pt x="140" y="531"/>
                    <a:pt x="139" y="532"/>
                    <a:pt x="139" y="532"/>
                  </a:cubicBezTo>
                  <a:cubicBezTo>
                    <a:pt x="139" y="533"/>
                    <a:pt x="138" y="533"/>
                    <a:pt x="138" y="533"/>
                  </a:cubicBezTo>
                  <a:cubicBezTo>
                    <a:pt x="138" y="533"/>
                    <a:pt x="138" y="533"/>
                    <a:pt x="137" y="533"/>
                  </a:cubicBezTo>
                  <a:cubicBezTo>
                    <a:pt x="137" y="532"/>
                    <a:pt x="136" y="532"/>
                    <a:pt x="136" y="532"/>
                  </a:cubicBezTo>
                  <a:cubicBezTo>
                    <a:pt x="136" y="532"/>
                    <a:pt x="136" y="532"/>
                    <a:pt x="136" y="532"/>
                  </a:cubicBezTo>
                  <a:cubicBezTo>
                    <a:pt x="136" y="533"/>
                    <a:pt x="136" y="533"/>
                    <a:pt x="136" y="533"/>
                  </a:cubicBezTo>
                  <a:cubicBezTo>
                    <a:pt x="137" y="533"/>
                    <a:pt x="137" y="533"/>
                    <a:pt x="137" y="534"/>
                  </a:cubicBezTo>
                  <a:cubicBezTo>
                    <a:pt x="137" y="534"/>
                    <a:pt x="136" y="534"/>
                    <a:pt x="136" y="534"/>
                  </a:cubicBezTo>
                  <a:cubicBezTo>
                    <a:pt x="136" y="534"/>
                    <a:pt x="136" y="534"/>
                    <a:pt x="136" y="534"/>
                  </a:cubicBezTo>
                  <a:cubicBezTo>
                    <a:pt x="136" y="534"/>
                    <a:pt x="136" y="534"/>
                    <a:pt x="136" y="534"/>
                  </a:cubicBezTo>
                  <a:cubicBezTo>
                    <a:pt x="136" y="534"/>
                    <a:pt x="135" y="534"/>
                    <a:pt x="135" y="534"/>
                  </a:cubicBezTo>
                  <a:cubicBezTo>
                    <a:pt x="135" y="535"/>
                    <a:pt x="135" y="535"/>
                    <a:pt x="135" y="536"/>
                  </a:cubicBezTo>
                  <a:cubicBezTo>
                    <a:pt x="135" y="536"/>
                    <a:pt x="134" y="536"/>
                    <a:pt x="135" y="536"/>
                  </a:cubicBezTo>
                  <a:cubicBezTo>
                    <a:pt x="135" y="536"/>
                    <a:pt x="135" y="537"/>
                    <a:pt x="135" y="537"/>
                  </a:cubicBezTo>
                  <a:cubicBezTo>
                    <a:pt x="136" y="537"/>
                    <a:pt x="136" y="538"/>
                    <a:pt x="135" y="538"/>
                  </a:cubicBezTo>
                  <a:cubicBezTo>
                    <a:pt x="135" y="538"/>
                    <a:pt x="135" y="538"/>
                    <a:pt x="135" y="538"/>
                  </a:cubicBezTo>
                  <a:cubicBezTo>
                    <a:pt x="135" y="538"/>
                    <a:pt x="135" y="538"/>
                    <a:pt x="134" y="537"/>
                  </a:cubicBezTo>
                  <a:cubicBezTo>
                    <a:pt x="134" y="537"/>
                    <a:pt x="134" y="537"/>
                    <a:pt x="134" y="537"/>
                  </a:cubicBezTo>
                  <a:cubicBezTo>
                    <a:pt x="133" y="537"/>
                    <a:pt x="132" y="536"/>
                    <a:pt x="132" y="535"/>
                  </a:cubicBezTo>
                  <a:cubicBezTo>
                    <a:pt x="131" y="535"/>
                    <a:pt x="131" y="535"/>
                    <a:pt x="131" y="534"/>
                  </a:cubicBezTo>
                  <a:cubicBezTo>
                    <a:pt x="130" y="534"/>
                    <a:pt x="130" y="534"/>
                    <a:pt x="130" y="534"/>
                  </a:cubicBezTo>
                  <a:cubicBezTo>
                    <a:pt x="130" y="534"/>
                    <a:pt x="130" y="534"/>
                    <a:pt x="130" y="534"/>
                  </a:cubicBezTo>
                  <a:cubicBezTo>
                    <a:pt x="131" y="534"/>
                    <a:pt x="131" y="534"/>
                    <a:pt x="132" y="534"/>
                  </a:cubicBezTo>
                  <a:cubicBezTo>
                    <a:pt x="132" y="534"/>
                    <a:pt x="133" y="534"/>
                    <a:pt x="133" y="534"/>
                  </a:cubicBezTo>
                  <a:cubicBezTo>
                    <a:pt x="133" y="534"/>
                    <a:pt x="133" y="535"/>
                    <a:pt x="134" y="535"/>
                  </a:cubicBezTo>
                  <a:cubicBezTo>
                    <a:pt x="134" y="535"/>
                    <a:pt x="134" y="534"/>
                    <a:pt x="134" y="534"/>
                  </a:cubicBezTo>
                  <a:cubicBezTo>
                    <a:pt x="134" y="534"/>
                    <a:pt x="133" y="534"/>
                    <a:pt x="133" y="534"/>
                  </a:cubicBezTo>
                  <a:cubicBezTo>
                    <a:pt x="133" y="534"/>
                    <a:pt x="133" y="534"/>
                    <a:pt x="133" y="534"/>
                  </a:cubicBezTo>
                  <a:cubicBezTo>
                    <a:pt x="133" y="533"/>
                    <a:pt x="133" y="533"/>
                    <a:pt x="133" y="533"/>
                  </a:cubicBezTo>
                  <a:cubicBezTo>
                    <a:pt x="133" y="533"/>
                    <a:pt x="133" y="533"/>
                    <a:pt x="133" y="533"/>
                  </a:cubicBezTo>
                  <a:cubicBezTo>
                    <a:pt x="132" y="533"/>
                    <a:pt x="132" y="533"/>
                    <a:pt x="132" y="533"/>
                  </a:cubicBezTo>
                  <a:cubicBezTo>
                    <a:pt x="132" y="533"/>
                    <a:pt x="132" y="533"/>
                    <a:pt x="132" y="532"/>
                  </a:cubicBezTo>
                  <a:cubicBezTo>
                    <a:pt x="132" y="532"/>
                    <a:pt x="132" y="532"/>
                    <a:pt x="132" y="531"/>
                  </a:cubicBezTo>
                  <a:cubicBezTo>
                    <a:pt x="132" y="531"/>
                    <a:pt x="132" y="530"/>
                    <a:pt x="132" y="530"/>
                  </a:cubicBezTo>
                  <a:cubicBezTo>
                    <a:pt x="132" y="530"/>
                    <a:pt x="132" y="530"/>
                    <a:pt x="133" y="529"/>
                  </a:cubicBezTo>
                  <a:cubicBezTo>
                    <a:pt x="133" y="529"/>
                    <a:pt x="133" y="529"/>
                    <a:pt x="134" y="528"/>
                  </a:cubicBezTo>
                  <a:cubicBezTo>
                    <a:pt x="134" y="529"/>
                    <a:pt x="135" y="529"/>
                    <a:pt x="135" y="530"/>
                  </a:cubicBezTo>
                  <a:cubicBezTo>
                    <a:pt x="135" y="530"/>
                    <a:pt x="135" y="530"/>
                    <a:pt x="135" y="530"/>
                  </a:cubicBezTo>
                  <a:cubicBezTo>
                    <a:pt x="135" y="530"/>
                    <a:pt x="135" y="530"/>
                    <a:pt x="136" y="529"/>
                  </a:cubicBezTo>
                  <a:cubicBezTo>
                    <a:pt x="136" y="529"/>
                    <a:pt x="137" y="529"/>
                    <a:pt x="137" y="528"/>
                  </a:cubicBezTo>
                  <a:cubicBezTo>
                    <a:pt x="137" y="528"/>
                    <a:pt x="137" y="528"/>
                    <a:pt x="137" y="528"/>
                  </a:cubicBezTo>
                  <a:cubicBezTo>
                    <a:pt x="137" y="528"/>
                    <a:pt x="137" y="528"/>
                    <a:pt x="137" y="528"/>
                  </a:cubicBezTo>
                  <a:cubicBezTo>
                    <a:pt x="137" y="528"/>
                    <a:pt x="138" y="527"/>
                    <a:pt x="138" y="528"/>
                  </a:cubicBezTo>
                  <a:cubicBezTo>
                    <a:pt x="139" y="527"/>
                    <a:pt x="139" y="527"/>
                    <a:pt x="139" y="528"/>
                  </a:cubicBezTo>
                  <a:cubicBezTo>
                    <a:pt x="140" y="528"/>
                    <a:pt x="141" y="528"/>
                    <a:pt x="142" y="528"/>
                  </a:cubicBezTo>
                  <a:cubicBezTo>
                    <a:pt x="142" y="528"/>
                    <a:pt x="142" y="528"/>
                    <a:pt x="142" y="527"/>
                  </a:cubicBezTo>
                  <a:cubicBezTo>
                    <a:pt x="142" y="527"/>
                    <a:pt x="141" y="527"/>
                    <a:pt x="141" y="527"/>
                  </a:cubicBezTo>
                  <a:cubicBezTo>
                    <a:pt x="141" y="526"/>
                    <a:pt x="140" y="526"/>
                    <a:pt x="140" y="526"/>
                  </a:cubicBezTo>
                  <a:cubicBezTo>
                    <a:pt x="139" y="526"/>
                    <a:pt x="139" y="526"/>
                    <a:pt x="139" y="526"/>
                  </a:cubicBezTo>
                  <a:cubicBezTo>
                    <a:pt x="138" y="526"/>
                    <a:pt x="137" y="526"/>
                    <a:pt x="136" y="526"/>
                  </a:cubicBezTo>
                  <a:cubicBezTo>
                    <a:pt x="136" y="526"/>
                    <a:pt x="136" y="526"/>
                    <a:pt x="136" y="527"/>
                  </a:cubicBezTo>
                  <a:cubicBezTo>
                    <a:pt x="136" y="527"/>
                    <a:pt x="136" y="527"/>
                    <a:pt x="136" y="527"/>
                  </a:cubicBezTo>
                  <a:cubicBezTo>
                    <a:pt x="135" y="527"/>
                    <a:pt x="134" y="527"/>
                    <a:pt x="134" y="526"/>
                  </a:cubicBezTo>
                  <a:cubicBezTo>
                    <a:pt x="134" y="526"/>
                    <a:pt x="134" y="526"/>
                    <a:pt x="134" y="527"/>
                  </a:cubicBezTo>
                  <a:cubicBezTo>
                    <a:pt x="133" y="527"/>
                    <a:pt x="133" y="526"/>
                    <a:pt x="133" y="526"/>
                  </a:cubicBezTo>
                  <a:cubicBezTo>
                    <a:pt x="133" y="526"/>
                    <a:pt x="133" y="526"/>
                    <a:pt x="133" y="527"/>
                  </a:cubicBezTo>
                  <a:cubicBezTo>
                    <a:pt x="133" y="527"/>
                    <a:pt x="132" y="527"/>
                    <a:pt x="133" y="527"/>
                  </a:cubicBezTo>
                  <a:cubicBezTo>
                    <a:pt x="133" y="527"/>
                    <a:pt x="134" y="527"/>
                    <a:pt x="134" y="527"/>
                  </a:cubicBezTo>
                  <a:cubicBezTo>
                    <a:pt x="134" y="528"/>
                    <a:pt x="134" y="528"/>
                    <a:pt x="134" y="528"/>
                  </a:cubicBezTo>
                  <a:cubicBezTo>
                    <a:pt x="134" y="528"/>
                    <a:pt x="134" y="528"/>
                    <a:pt x="134" y="528"/>
                  </a:cubicBezTo>
                  <a:cubicBezTo>
                    <a:pt x="134" y="528"/>
                    <a:pt x="132" y="529"/>
                    <a:pt x="132" y="530"/>
                  </a:cubicBezTo>
                  <a:cubicBezTo>
                    <a:pt x="132" y="530"/>
                    <a:pt x="132" y="530"/>
                    <a:pt x="132" y="530"/>
                  </a:cubicBezTo>
                  <a:cubicBezTo>
                    <a:pt x="132" y="531"/>
                    <a:pt x="132" y="532"/>
                    <a:pt x="132" y="532"/>
                  </a:cubicBezTo>
                  <a:cubicBezTo>
                    <a:pt x="132" y="532"/>
                    <a:pt x="132" y="532"/>
                    <a:pt x="132" y="532"/>
                  </a:cubicBezTo>
                  <a:cubicBezTo>
                    <a:pt x="132" y="532"/>
                    <a:pt x="132" y="532"/>
                    <a:pt x="131" y="532"/>
                  </a:cubicBezTo>
                  <a:cubicBezTo>
                    <a:pt x="131" y="532"/>
                    <a:pt x="131" y="532"/>
                    <a:pt x="131" y="532"/>
                  </a:cubicBezTo>
                  <a:cubicBezTo>
                    <a:pt x="131" y="532"/>
                    <a:pt x="130" y="532"/>
                    <a:pt x="130" y="532"/>
                  </a:cubicBezTo>
                  <a:cubicBezTo>
                    <a:pt x="130" y="532"/>
                    <a:pt x="130" y="533"/>
                    <a:pt x="130" y="533"/>
                  </a:cubicBezTo>
                  <a:cubicBezTo>
                    <a:pt x="130" y="533"/>
                    <a:pt x="130" y="533"/>
                    <a:pt x="130" y="533"/>
                  </a:cubicBezTo>
                  <a:cubicBezTo>
                    <a:pt x="130" y="533"/>
                    <a:pt x="130" y="533"/>
                    <a:pt x="129" y="533"/>
                  </a:cubicBezTo>
                  <a:cubicBezTo>
                    <a:pt x="129" y="533"/>
                    <a:pt x="129" y="532"/>
                    <a:pt x="129" y="532"/>
                  </a:cubicBezTo>
                  <a:cubicBezTo>
                    <a:pt x="129" y="532"/>
                    <a:pt x="128" y="532"/>
                    <a:pt x="128" y="532"/>
                  </a:cubicBezTo>
                  <a:cubicBezTo>
                    <a:pt x="129" y="531"/>
                    <a:pt x="129" y="531"/>
                    <a:pt x="128" y="531"/>
                  </a:cubicBezTo>
                  <a:cubicBezTo>
                    <a:pt x="128" y="531"/>
                    <a:pt x="128" y="531"/>
                    <a:pt x="128" y="531"/>
                  </a:cubicBezTo>
                  <a:cubicBezTo>
                    <a:pt x="128" y="531"/>
                    <a:pt x="128" y="530"/>
                    <a:pt x="128" y="530"/>
                  </a:cubicBezTo>
                  <a:cubicBezTo>
                    <a:pt x="128" y="530"/>
                    <a:pt x="127" y="530"/>
                    <a:pt x="127" y="530"/>
                  </a:cubicBezTo>
                  <a:cubicBezTo>
                    <a:pt x="127" y="530"/>
                    <a:pt x="127" y="530"/>
                    <a:pt x="127" y="530"/>
                  </a:cubicBezTo>
                  <a:cubicBezTo>
                    <a:pt x="127" y="530"/>
                    <a:pt x="127" y="530"/>
                    <a:pt x="127" y="530"/>
                  </a:cubicBezTo>
                  <a:cubicBezTo>
                    <a:pt x="126" y="530"/>
                    <a:pt x="127" y="530"/>
                    <a:pt x="127" y="530"/>
                  </a:cubicBezTo>
                  <a:cubicBezTo>
                    <a:pt x="127" y="530"/>
                    <a:pt x="127" y="530"/>
                    <a:pt x="128" y="530"/>
                  </a:cubicBezTo>
                  <a:cubicBezTo>
                    <a:pt x="128" y="530"/>
                    <a:pt x="128" y="530"/>
                    <a:pt x="128" y="530"/>
                  </a:cubicBezTo>
                  <a:cubicBezTo>
                    <a:pt x="128" y="530"/>
                    <a:pt x="128" y="529"/>
                    <a:pt x="128" y="529"/>
                  </a:cubicBezTo>
                  <a:cubicBezTo>
                    <a:pt x="128" y="529"/>
                    <a:pt x="128" y="529"/>
                    <a:pt x="128" y="529"/>
                  </a:cubicBezTo>
                  <a:cubicBezTo>
                    <a:pt x="129" y="529"/>
                    <a:pt x="129" y="529"/>
                    <a:pt x="129" y="529"/>
                  </a:cubicBezTo>
                  <a:cubicBezTo>
                    <a:pt x="129" y="529"/>
                    <a:pt x="129" y="529"/>
                    <a:pt x="130" y="529"/>
                  </a:cubicBezTo>
                  <a:cubicBezTo>
                    <a:pt x="130" y="529"/>
                    <a:pt x="129" y="529"/>
                    <a:pt x="129" y="528"/>
                  </a:cubicBezTo>
                  <a:cubicBezTo>
                    <a:pt x="129" y="528"/>
                    <a:pt x="129" y="528"/>
                    <a:pt x="129" y="528"/>
                  </a:cubicBezTo>
                  <a:cubicBezTo>
                    <a:pt x="129" y="528"/>
                    <a:pt x="129" y="528"/>
                    <a:pt x="129" y="528"/>
                  </a:cubicBezTo>
                  <a:cubicBezTo>
                    <a:pt x="129" y="528"/>
                    <a:pt x="129" y="528"/>
                    <a:pt x="129" y="528"/>
                  </a:cubicBezTo>
                  <a:cubicBezTo>
                    <a:pt x="129" y="528"/>
                    <a:pt x="129" y="527"/>
                    <a:pt x="129" y="527"/>
                  </a:cubicBezTo>
                  <a:cubicBezTo>
                    <a:pt x="129" y="528"/>
                    <a:pt x="128" y="528"/>
                    <a:pt x="128" y="528"/>
                  </a:cubicBezTo>
                  <a:cubicBezTo>
                    <a:pt x="128" y="528"/>
                    <a:pt x="128" y="528"/>
                    <a:pt x="128" y="528"/>
                  </a:cubicBezTo>
                  <a:cubicBezTo>
                    <a:pt x="128" y="528"/>
                    <a:pt x="128" y="528"/>
                    <a:pt x="128" y="528"/>
                  </a:cubicBezTo>
                  <a:cubicBezTo>
                    <a:pt x="128" y="528"/>
                    <a:pt x="127" y="528"/>
                    <a:pt x="127" y="529"/>
                  </a:cubicBezTo>
                  <a:cubicBezTo>
                    <a:pt x="127" y="529"/>
                    <a:pt x="127" y="529"/>
                    <a:pt x="127" y="528"/>
                  </a:cubicBezTo>
                  <a:cubicBezTo>
                    <a:pt x="127" y="528"/>
                    <a:pt x="127" y="528"/>
                    <a:pt x="127" y="528"/>
                  </a:cubicBezTo>
                  <a:cubicBezTo>
                    <a:pt x="127" y="528"/>
                    <a:pt x="127" y="527"/>
                    <a:pt x="127" y="527"/>
                  </a:cubicBezTo>
                  <a:cubicBezTo>
                    <a:pt x="127" y="527"/>
                    <a:pt x="127" y="527"/>
                    <a:pt x="127" y="527"/>
                  </a:cubicBezTo>
                  <a:cubicBezTo>
                    <a:pt x="128" y="526"/>
                    <a:pt x="128" y="526"/>
                    <a:pt x="127" y="526"/>
                  </a:cubicBezTo>
                  <a:cubicBezTo>
                    <a:pt x="127" y="526"/>
                    <a:pt x="128" y="526"/>
                    <a:pt x="128" y="525"/>
                  </a:cubicBezTo>
                  <a:cubicBezTo>
                    <a:pt x="128" y="525"/>
                    <a:pt x="127" y="525"/>
                    <a:pt x="127" y="525"/>
                  </a:cubicBezTo>
                  <a:cubicBezTo>
                    <a:pt x="127" y="525"/>
                    <a:pt x="127" y="524"/>
                    <a:pt x="127" y="524"/>
                  </a:cubicBezTo>
                  <a:cubicBezTo>
                    <a:pt x="127" y="524"/>
                    <a:pt x="127" y="523"/>
                    <a:pt x="127" y="523"/>
                  </a:cubicBezTo>
                  <a:cubicBezTo>
                    <a:pt x="128" y="522"/>
                    <a:pt x="127" y="522"/>
                    <a:pt x="127" y="521"/>
                  </a:cubicBezTo>
                  <a:cubicBezTo>
                    <a:pt x="127" y="521"/>
                    <a:pt x="127" y="521"/>
                    <a:pt x="126" y="521"/>
                  </a:cubicBezTo>
                  <a:cubicBezTo>
                    <a:pt x="126" y="520"/>
                    <a:pt x="127" y="521"/>
                    <a:pt x="127" y="521"/>
                  </a:cubicBezTo>
                  <a:cubicBezTo>
                    <a:pt x="127" y="521"/>
                    <a:pt x="127" y="521"/>
                    <a:pt x="128" y="522"/>
                  </a:cubicBezTo>
                  <a:cubicBezTo>
                    <a:pt x="128" y="522"/>
                    <a:pt x="129" y="522"/>
                    <a:pt x="129" y="522"/>
                  </a:cubicBezTo>
                  <a:cubicBezTo>
                    <a:pt x="129" y="522"/>
                    <a:pt x="129" y="522"/>
                    <a:pt x="129" y="522"/>
                  </a:cubicBezTo>
                  <a:cubicBezTo>
                    <a:pt x="129" y="522"/>
                    <a:pt x="130" y="522"/>
                    <a:pt x="130" y="522"/>
                  </a:cubicBezTo>
                  <a:cubicBezTo>
                    <a:pt x="130" y="522"/>
                    <a:pt x="130" y="521"/>
                    <a:pt x="130" y="521"/>
                  </a:cubicBezTo>
                  <a:cubicBezTo>
                    <a:pt x="131" y="521"/>
                    <a:pt x="131" y="520"/>
                    <a:pt x="131" y="519"/>
                  </a:cubicBezTo>
                  <a:cubicBezTo>
                    <a:pt x="131" y="519"/>
                    <a:pt x="131" y="519"/>
                    <a:pt x="131" y="519"/>
                  </a:cubicBezTo>
                  <a:cubicBezTo>
                    <a:pt x="131" y="519"/>
                    <a:pt x="131" y="519"/>
                    <a:pt x="131" y="519"/>
                  </a:cubicBezTo>
                  <a:cubicBezTo>
                    <a:pt x="131" y="519"/>
                    <a:pt x="131" y="518"/>
                    <a:pt x="131" y="518"/>
                  </a:cubicBezTo>
                  <a:cubicBezTo>
                    <a:pt x="131" y="518"/>
                    <a:pt x="130" y="518"/>
                    <a:pt x="130" y="518"/>
                  </a:cubicBezTo>
                  <a:cubicBezTo>
                    <a:pt x="130" y="519"/>
                    <a:pt x="130" y="519"/>
                    <a:pt x="131" y="519"/>
                  </a:cubicBezTo>
                  <a:cubicBezTo>
                    <a:pt x="131" y="519"/>
                    <a:pt x="130" y="519"/>
                    <a:pt x="130" y="519"/>
                  </a:cubicBezTo>
                  <a:cubicBezTo>
                    <a:pt x="130" y="520"/>
                    <a:pt x="131" y="520"/>
                    <a:pt x="131" y="520"/>
                  </a:cubicBezTo>
                  <a:cubicBezTo>
                    <a:pt x="131" y="520"/>
                    <a:pt x="131" y="520"/>
                    <a:pt x="130" y="521"/>
                  </a:cubicBezTo>
                  <a:cubicBezTo>
                    <a:pt x="130" y="521"/>
                    <a:pt x="130" y="521"/>
                    <a:pt x="130" y="521"/>
                  </a:cubicBezTo>
                  <a:cubicBezTo>
                    <a:pt x="130" y="521"/>
                    <a:pt x="130" y="521"/>
                    <a:pt x="130" y="521"/>
                  </a:cubicBezTo>
                  <a:cubicBezTo>
                    <a:pt x="130" y="521"/>
                    <a:pt x="130" y="521"/>
                    <a:pt x="130" y="521"/>
                  </a:cubicBezTo>
                  <a:cubicBezTo>
                    <a:pt x="129" y="521"/>
                    <a:pt x="129" y="522"/>
                    <a:pt x="129" y="521"/>
                  </a:cubicBezTo>
                  <a:cubicBezTo>
                    <a:pt x="129" y="521"/>
                    <a:pt x="129" y="521"/>
                    <a:pt x="129" y="521"/>
                  </a:cubicBezTo>
                  <a:cubicBezTo>
                    <a:pt x="129" y="521"/>
                    <a:pt x="128" y="521"/>
                    <a:pt x="128" y="520"/>
                  </a:cubicBezTo>
                  <a:cubicBezTo>
                    <a:pt x="128" y="520"/>
                    <a:pt x="128" y="520"/>
                    <a:pt x="127" y="520"/>
                  </a:cubicBezTo>
                  <a:cubicBezTo>
                    <a:pt x="127" y="520"/>
                    <a:pt x="127" y="519"/>
                    <a:pt x="127" y="518"/>
                  </a:cubicBezTo>
                  <a:cubicBezTo>
                    <a:pt x="127" y="518"/>
                    <a:pt x="127" y="518"/>
                    <a:pt x="127" y="518"/>
                  </a:cubicBezTo>
                  <a:cubicBezTo>
                    <a:pt x="128" y="518"/>
                    <a:pt x="128" y="519"/>
                    <a:pt x="128" y="519"/>
                  </a:cubicBezTo>
                  <a:cubicBezTo>
                    <a:pt x="128" y="519"/>
                    <a:pt x="128" y="519"/>
                    <a:pt x="128" y="519"/>
                  </a:cubicBezTo>
                  <a:cubicBezTo>
                    <a:pt x="128" y="519"/>
                    <a:pt x="128" y="519"/>
                    <a:pt x="128" y="519"/>
                  </a:cubicBezTo>
                  <a:cubicBezTo>
                    <a:pt x="128" y="518"/>
                    <a:pt x="128" y="517"/>
                    <a:pt x="127" y="517"/>
                  </a:cubicBezTo>
                  <a:cubicBezTo>
                    <a:pt x="127" y="517"/>
                    <a:pt x="127" y="517"/>
                    <a:pt x="127" y="517"/>
                  </a:cubicBezTo>
                  <a:cubicBezTo>
                    <a:pt x="127" y="517"/>
                    <a:pt x="127" y="517"/>
                    <a:pt x="127" y="517"/>
                  </a:cubicBezTo>
                  <a:cubicBezTo>
                    <a:pt x="126" y="517"/>
                    <a:pt x="126" y="517"/>
                    <a:pt x="126" y="518"/>
                  </a:cubicBezTo>
                  <a:cubicBezTo>
                    <a:pt x="126" y="518"/>
                    <a:pt x="126" y="518"/>
                    <a:pt x="126" y="518"/>
                  </a:cubicBezTo>
                  <a:cubicBezTo>
                    <a:pt x="125" y="517"/>
                    <a:pt x="125" y="517"/>
                    <a:pt x="125" y="517"/>
                  </a:cubicBezTo>
                  <a:cubicBezTo>
                    <a:pt x="125" y="517"/>
                    <a:pt x="125" y="517"/>
                    <a:pt x="125" y="516"/>
                  </a:cubicBezTo>
                  <a:cubicBezTo>
                    <a:pt x="126" y="517"/>
                    <a:pt x="125" y="517"/>
                    <a:pt x="126" y="517"/>
                  </a:cubicBezTo>
                  <a:cubicBezTo>
                    <a:pt x="126" y="517"/>
                    <a:pt x="126" y="517"/>
                    <a:pt x="126" y="517"/>
                  </a:cubicBezTo>
                  <a:cubicBezTo>
                    <a:pt x="126" y="517"/>
                    <a:pt x="126" y="517"/>
                    <a:pt x="126" y="517"/>
                  </a:cubicBezTo>
                  <a:cubicBezTo>
                    <a:pt x="126" y="517"/>
                    <a:pt x="126" y="517"/>
                    <a:pt x="126" y="516"/>
                  </a:cubicBezTo>
                  <a:cubicBezTo>
                    <a:pt x="126" y="516"/>
                    <a:pt x="126" y="516"/>
                    <a:pt x="126" y="516"/>
                  </a:cubicBezTo>
                  <a:cubicBezTo>
                    <a:pt x="126" y="516"/>
                    <a:pt x="126" y="516"/>
                    <a:pt x="126" y="516"/>
                  </a:cubicBezTo>
                  <a:cubicBezTo>
                    <a:pt x="126" y="516"/>
                    <a:pt x="126" y="516"/>
                    <a:pt x="126" y="516"/>
                  </a:cubicBezTo>
                  <a:cubicBezTo>
                    <a:pt x="126" y="516"/>
                    <a:pt x="125" y="516"/>
                    <a:pt x="125" y="515"/>
                  </a:cubicBezTo>
                  <a:cubicBezTo>
                    <a:pt x="125" y="515"/>
                    <a:pt x="125" y="514"/>
                    <a:pt x="125" y="513"/>
                  </a:cubicBezTo>
                  <a:cubicBezTo>
                    <a:pt x="126" y="513"/>
                    <a:pt x="126" y="513"/>
                    <a:pt x="126" y="513"/>
                  </a:cubicBezTo>
                  <a:cubicBezTo>
                    <a:pt x="126" y="513"/>
                    <a:pt x="126" y="513"/>
                    <a:pt x="126" y="514"/>
                  </a:cubicBezTo>
                  <a:cubicBezTo>
                    <a:pt x="127" y="514"/>
                    <a:pt x="127" y="514"/>
                    <a:pt x="127" y="514"/>
                  </a:cubicBezTo>
                  <a:cubicBezTo>
                    <a:pt x="127" y="514"/>
                    <a:pt x="127" y="514"/>
                    <a:pt x="127" y="514"/>
                  </a:cubicBezTo>
                  <a:cubicBezTo>
                    <a:pt x="127" y="514"/>
                    <a:pt x="127" y="513"/>
                    <a:pt x="127" y="513"/>
                  </a:cubicBezTo>
                  <a:cubicBezTo>
                    <a:pt x="127" y="512"/>
                    <a:pt x="127" y="512"/>
                    <a:pt x="127" y="512"/>
                  </a:cubicBezTo>
                  <a:cubicBezTo>
                    <a:pt x="127" y="511"/>
                    <a:pt x="127" y="511"/>
                    <a:pt x="127" y="511"/>
                  </a:cubicBezTo>
                  <a:cubicBezTo>
                    <a:pt x="127" y="511"/>
                    <a:pt x="126" y="511"/>
                    <a:pt x="126" y="511"/>
                  </a:cubicBezTo>
                  <a:cubicBezTo>
                    <a:pt x="126" y="511"/>
                    <a:pt x="126" y="511"/>
                    <a:pt x="126" y="512"/>
                  </a:cubicBezTo>
                  <a:cubicBezTo>
                    <a:pt x="126" y="512"/>
                    <a:pt x="126" y="512"/>
                    <a:pt x="127" y="512"/>
                  </a:cubicBezTo>
                  <a:cubicBezTo>
                    <a:pt x="127" y="512"/>
                    <a:pt x="127" y="513"/>
                    <a:pt x="126" y="513"/>
                  </a:cubicBezTo>
                  <a:cubicBezTo>
                    <a:pt x="126" y="512"/>
                    <a:pt x="126" y="512"/>
                    <a:pt x="126" y="512"/>
                  </a:cubicBezTo>
                  <a:cubicBezTo>
                    <a:pt x="126" y="512"/>
                    <a:pt x="126" y="512"/>
                    <a:pt x="125" y="511"/>
                  </a:cubicBezTo>
                  <a:cubicBezTo>
                    <a:pt x="125" y="511"/>
                    <a:pt x="125" y="511"/>
                    <a:pt x="125" y="510"/>
                  </a:cubicBezTo>
                  <a:cubicBezTo>
                    <a:pt x="125" y="511"/>
                    <a:pt x="125" y="511"/>
                    <a:pt x="124" y="511"/>
                  </a:cubicBezTo>
                  <a:cubicBezTo>
                    <a:pt x="124" y="511"/>
                    <a:pt x="124" y="510"/>
                    <a:pt x="124" y="510"/>
                  </a:cubicBezTo>
                  <a:cubicBezTo>
                    <a:pt x="124" y="510"/>
                    <a:pt x="124" y="510"/>
                    <a:pt x="124" y="510"/>
                  </a:cubicBezTo>
                  <a:cubicBezTo>
                    <a:pt x="123" y="508"/>
                    <a:pt x="123" y="510"/>
                    <a:pt x="123" y="510"/>
                  </a:cubicBezTo>
                  <a:cubicBezTo>
                    <a:pt x="123" y="511"/>
                    <a:pt x="124" y="511"/>
                    <a:pt x="123" y="511"/>
                  </a:cubicBezTo>
                  <a:cubicBezTo>
                    <a:pt x="123" y="511"/>
                    <a:pt x="123" y="511"/>
                    <a:pt x="123" y="511"/>
                  </a:cubicBezTo>
                  <a:cubicBezTo>
                    <a:pt x="123" y="511"/>
                    <a:pt x="123" y="511"/>
                    <a:pt x="123" y="511"/>
                  </a:cubicBezTo>
                  <a:cubicBezTo>
                    <a:pt x="123" y="511"/>
                    <a:pt x="123" y="511"/>
                    <a:pt x="123" y="511"/>
                  </a:cubicBezTo>
                  <a:cubicBezTo>
                    <a:pt x="123" y="511"/>
                    <a:pt x="123" y="510"/>
                    <a:pt x="123" y="510"/>
                  </a:cubicBezTo>
                  <a:cubicBezTo>
                    <a:pt x="122" y="510"/>
                    <a:pt x="123" y="509"/>
                    <a:pt x="122" y="508"/>
                  </a:cubicBezTo>
                  <a:cubicBezTo>
                    <a:pt x="122" y="508"/>
                    <a:pt x="122" y="508"/>
                    <a:pt x="122" y="508"/>
                  </a:cubicBezTo>
                  <a:cubicBezTo>
                    <a:pt x="122" y="508"/>
                    <a:pt x="122" y="508"/>
                    <a:pt x="122" y="508"/>
                  </a:cubicBezTo>
                  <a:cubicBezTo>
                    <a:pt x="122" y="508"/>
                    <a:pt x="123" y="508"/>
                    <a:pt x="123" y="508"/>
                  </a:cubicBezTo>
                  <a:cubicBezTo>
                    <a:pt x="123" y="508"/>
                    <a:pt x="123" y="508"/>
                    <a:pt x="123" y="508"/>
                  </a:cubicBezTo>
                  <a:cubicBezTo>
                    <a:pt x="123" y="508"/>
                    <a:pt x="123" y="508"/>
                    <a:pt x="123" y="508"/>
                  </a:cubicBezTo>
                  <a:cubicBezTo>
                    <a:pt x="123" y="507"/>
                    <a:pt x="124" y="507"/>
                    <a:pt x="125" y="507"/>
                  </a:cubicBezTo>
                  <a:cubicBezTo>
                    <a:pt x="125" y="507"/>
                    <a:pt x="125" y="507"/>
                    <a:pt x="125" y="507"/>
                  </a:cubicBezTo>
                  <a:cubicBezTo>
                    <a:pt x="125" y="507"/>
                    <a:pt x="125" y="507"/>
                    <a:pt x="126" y="507"/>
                  </a:cubicBezTo>
                  <a:cubicBezTo>
                    <a:pt x="125" y="507"/>
                    <a:pt x="125" y="508"/>
                    <a:pt x="126" y="508"/>
                  </a:cubicBezTo>
                  <a:cubicBezTo>
                    <a:pt x="126" y="508"/>
                    <a:pt x="126" y="508"/>
                    <a:pt x="126" y="508"/>
                  </a:cubicBezTo>
                  <a:cubicBezTo>
                    <a:pt x="126" y="508"/>
                    <a:pt x="126" y="507"/>
                    <a:pt x="126" y="507"/>
                  </a:cubicBezTo>
                  <a:cubicBezTo>
                    <a:pt x="126" y="507"/>
                    <a:pt x="125" y="507"/>
                    <a:pt x="126" y="506"/>
                  </a:cubicBezTo>
                  <a:cubicBezTo>
                    <a:pt x="126" y="506"/>
                    <a:pt x="126" y="506"/>
                    <a:pt x="126" y="506"/>
                  </a:cubicBezTo>
                  <a:cubicBezTo>
                    <a:pt x="126" y="506"/>
                    <a:pt x="126" y="505"/>
                    <a:pt x="126" y="505"/>
                  </a:cubicBezTo>
                  <a:cubicBezTo>
                    <a:pt x="127" y="505"/>
                    <a:pt x="127" y="505"/>
                    <a:pt x="128" y="505"/>
                  </a:cubicBezTo>
                  <a:cubicBezTo>
                    <a:pt x="128" y="505"/>
                    <a:pt x="128" y="505"/>
                    <a:pt x="128" y="505"/>
                  </a:cubicBezTo>
                  <a:cubicBezTo>
                    <a:pt x="127" y="504"/>
                    <a:pt x="127" y="504"/>
                    <a:pt x="127" y="504"/>
                  </a:cubicBezTo>
                  <a:cubicBezTo>
                    <a:pt x="127" y="503"/>
                    <a:pt x="126" y="503"/>
                    <a:pt x="126" y="503"/>
                  </a:cubicBezTo>
                  <a:cubicBezTo>
                    <a:pt x="126" y="504"/>
                    <a:pt x="126" y="504"/>
                    <a:pt x="126" y="504"/>
                  </a:cubicBezTo>
                  <a:cubicBezTo>
                    <a:pt x="126" y="504"/>
                    <a:pt x="126" y="504"/>
                    <a:pt x="126" y="504"/>
                  </a:cubicBezTo>
                  <a:cubicBezTo>
                    <a:pt x="126" y="505"/>
                    <a:pt x="126" y="506"/>
                    <a:pt x="126" y="506"/>
                  </a:cubicBezTo>
                  <a:cubicBezTo>
                    <a:pt x="126" y="506"/>
                    <a:pt x="125" y="506"/>
                    <a:pt x="125" y="506"/>
                  </a:cubicBezTo>
                  <a:cubicBezTo>
                    <a:pt x="125" y="506"/>
                    <a:pt x="125" y="506"/>
                    <a:pt x="125" y="507"/>
                  </a:cubicBezTo>
                  <a:cubicBezTo>
                    <a:pt x="125" y="507"/>
                    <a:pt x="125" y="507"/>
                    <a:pt x="125" y="506"/>
                  </a:cubicBezTo>
                  <a:cubicBezTo>
                    <a:pt x="124" y="506"/>
                    <a:pt x="123" y="507"/>
                    <a:pt x="124" y="506"/>
                  </a:cubicBezTo>
                  <a:cubicBezTo>
                    <a:pt x="124" y="506"/>
                    <a:pt x="124" y="506"/>
                    <a:pt x="124" y="506"/>
                  </a:cubicBezTo>
                  <a:cubicBezTo>
                    <a:pt x="124" y="505"/>
                    <a:pt x="124" y="505"/>
                    <a:pt x="124" y="505"/>
                  </a:cubicBezTo>
                  <a:cubicBezTo>
                    <a:pt x="124" y="505"/>
                    <a:pt x="124" y="505"/>
                    <a:pt x="124" y="505"/>
                  </a:cubicBezTo>
                  <a:cubicBezTo>
                    <a:pt x="124" y="505"/>
                    <a:pt x="123" y="504"/>
                    <a:pt x="123" y="504"/>
                  </a:cubicBezTo>
                  <a:cubicBezTo>
                    <a:pt x="123" y="504"/>
                    <a:pt x="123" y="504"/>
                    <a:pt x="123" y="504"/>
                  </a:cubicBezTo>
                  <a:cubicBezTo>
                    <a:pt x="123" y="504"/>
                    <a:pt x="123" y="504"/>
                    <a:pt x="123" y="503"/>
                  </a:cubicBezTo>
                  <a:cubicBezTo>
                    <a:pt x="123" y="503"/>
                    <a:pt x="123" y="503"/>
                    <a:pt x="123" y="503"/>
                  </a:cubicBezTo>
                  <a:cubicBezTo>
                    <a:pt x="123" y="503"/>
                    <a:pt x="123" y="503"/>
                    <a:pt x="123" y="503"/>
                  </a:cubicBezTo>
                  <a:cubicBezTo>
                    <a:pt x="123" y="503"/>
                    <a:pt x="123" y="503"/>
                    <a:pt x="124" y="503"/>
                  </a:cubicBezTo>
                  <a:cubicBezTo>
                    <a:pt x="124" y="503"/>
                    <a:pt x="123" y="502"/>
                    <a:pt x="123" y="502"/>
                  </a:cubicBezTo>
                  <a:cubicBezTo>
                    <a:pt x="123" y="502"/>
                    <a:pt x="123" y="502"/>
                    <a:pt x="123" y="502"/>
                  </a:cubicBezTo>
                  <a:cubicBezTo>
                    <a:pt x="122" y="502"/>
                    <a:pt x="122" y="501"/>
                    <a:pt x="122" y="501"/>
                  </a:cubicBezTo>
                  <a:cubicBezTo>
                    <a:pt x="122" y="501"/>
                    <a:pt x="122" y="502"/>
                    <a:pt x="122" y="502"/>
                  </a:cubicBezTo>
                  <a:cubicBezTo>
                    <a:pt x="121" y="502"/>
                    <a:pt x="121" y="501"/>
                    <a:pt x="121" y="501"/>
                  </a:cubicBezTo>
                  <a:cubicBezTo>
                    <a:pt x="121" y="501"/>
                    <a:pt x="121" y="501"/>
                    <a:pt x="121" y="501"/>
                  </a:cubicBezTo>
                  <a:cubicBezTo>
                    <a:pt x="121" y="501"/>
                    <a:pt x="120" y="501"/>
                    <a:pt x="120" y="500"/>
                  </a:cubicBezTo>
                  <a:cubicBezTo>
                    <a:pt x="120" y="500"/>
                    <a:pt x="120" y="500"/>
                    <a:pt x="120" y="500"/>
                  </a:cubicBezTo>
                  <a:cubicBezTo>
                    <a:pt x="120" y="500"/>
                    <a:pt x="120" y="500"/>
                    <a:pt x="120" y="500"/>
                  </a:cubicBezTo>
                  <a:cubicBezTo>
                    <a:pt x="119" y="500"/>
                    <a:pt x="120" y="500"/>
                    <a:pt x="120" y="499"/>
                  </a:cubicBezTo>
                  <a:cubicBezTo>
                    <a:pt x="120" y="499"/>
                    <a:pt x="120" y="499"/>
                    <a:pt x="120" y="499"/>
                  </a:cubicBezTo>
                  <a:cubicBezTo>
                    <a:pt x="120" y="499"/>
                    <a:pt x="120" y="499"/>
                    <a:pt x="120" y="499"/>
                  </a:cubicBezTo>
                  <a:cubicBezTo>
                    <a:pt x="120" y="498"/>
                    <a:pt x="121" y="498"/>
                    <a:pt x="121" y="498"/>
                  </a:cubicBezTo>
                  <a:cubicBezTo>
                    <a:pt x="122" y="498"/>
                    <a:pt x="122" y="498"/>
                    <a:pt x="122" y="499"/>
                  </a:cubicBezTo>
                  <a:cubicBezTo>
                    <a:pt x="122" y="499"/>
                    <a:pt x="123" y="499"/>
                    <a:pt x="123" y="499"/>
                  </a:cubicBezTo>
                  <a:cubicBezTo>
                    <a:pt x="123" y="499"/>
                    <a:pt x="123" y="501"/>
                    <a:pt x="123" y="500"/>
                  </a:cubicBezTo>
                  <a:cubicBezTo>
                    <a:pt x="123" y="500"/>
                    <a:pt x="123" y="499"/>
                    <a:pt x="123" y="499"/>
                  </a:cubicBezTo>
                  <a:cubicBezTo>
                    <a:pt x="123" y="498"/>
                    <a:pt x="122" y="498"/>
                    <a:pt x="122" y="498"/>
                  </a:cubicBezTo>
                  <a:cubicBezTo>
                    <a:pt x="122" y="498"/>
                    <a:pt x="122" y="498"/>
                    <a:pt x="122" y="497"/>
                  </a:cubicBezTo>
                  <a:cubicBezTo>
                    <a:pt x="122" y="497"/>
                    <a:pt x="122" y="497"/>
                    <a:pt x="122" y="497"/>
                  </a:cubicBezTo>
                  <a:cubicBezTo>
                    <a:pt x="122" y="497"/>
                    <a:pt x="122" y="497"/>
                    <a:pt x="123" y="497"/>
                  </a:cubicBezTo>
                  <a:cubicBezTo>
                    <a:pt x="123" y="497"/>
                    <a:pt x="124" y="497"/>
                    <a:pt x="124" y="498"/>
                  </a:cubicBezTo>
                  <a:cubicBezTo>
                    <a:pt x="125" y="498"/>
                    <a:pt x="125" y="498"/>
                    <a:pt x="125" y="498"/>
                  </a:cubicBezTo>
                  <a:cubicBezTo>
                    <a:pt x="125" y="498"/>
                    <a:pt x="125" y="498"/>
                    <a:pt x="125" y="498"/>
                  </a:cubicBezTo>
                  <a:cubicBezTo>
                    <a:pt x="126" y="498"/>
                    <a:pt x="125" y="497"/>
                    <a:pt x="125" y="497"/>
                  </a:cubicBezTo>
                  <a:cubicBezTo>
                    <a:pt x="125" y="497"/>
                    <a:pt x="125" y="497"/>
                    <a:pt x="125" y="497"/>
                  </a:cubicBezTo>
                  <a:cubicBezTo>
                    <a:pt x="125" y="497"/>
                    <a:pt x="125" y="496"/>
                    <a:pt x="125" y="496"/>
                  </a:cubicBezTo>
                  <a:cubicBezTo>
                    <a:pt x="125" y="496"/>
                    <a:pt x="126" y="496"/>
                    <a:pt x="126" y="496"/>
                  </a:cubicBezTo>
                  <a:cubicBezTo>
                    <a:pt x="126" y="496"/>
                    <a:pt x="126" y="496"/>
                    <a:pt x="126" y="496"/>
                  </a:cubicBezTo>
                  <a:cubicBezTo>
                    <a:pt x="125" y="496"/>
                    <a:pt x="125" y="496"/>
                    <a:pt x="125" y="496"/>
                  </a:cubicBezTo>
                  <a:cubicBezTo>
                    <a:pt x="125" y="495"/>
                    <a:pt x="124" y="495"/>
                    <a:pt x="124" y="496"/>
                  </a:cubicBezTo>
                  <a:cubicBezTo>
                    <a:pt x="124" y="496"/>
                    <a:pt x="124" y="497"/>
                    <a:pt x="124" y="497"/>
                  </a:cubicBezTo>
                  <a:cubicBezTo>
                    <a:pt x="124" y="497"/>
                    <a:pt x="124" y="497"/>
                    <a:pt x="124" y="497"/>
                  </a:cubicBezTo>
                  <a:cubicBezTo>
                    <a:pt x="124" y="497"/>
                    <a:pt x="124" y="497"/>
                    <a:pt x="124" y="496"/>
                  </a:cubicBezTo>
                  <a:cubicBezTo>
                    <a:pt x="124" y="496"/>
                    <a:pt x="123" y="496"/>
                    <a:pt x="123" y="496"/>
                  </a:cubicBezTo>
                  <a:cubicBezTo>
                    <a:pt x="123" y="497"/>
                    <a:pt x="123" y="496"/>
                    <a:pt x="122" y="496"/>
                  </a:cubicBezTo>
                  <a:cubicBezTo>
                    <a:pt x="122" y="496"/>
                    <a:pt x="122" y="496"/>
                    <a:pt x="123" y="495"/>
                  </a:cubicBezTo>
                  <a:cubicBezTo>
                    <a:pt x="123" y="495"/>
                    <a:pt x="123" y="495"/>
                    <a:pt x="123" y="495"/>
                  </a:cubicBezTo>
                  <a:cubicBezTo>
                    <a:pt x="123" y="494"/>
                    <a:pt x="122" y="494"/>
                    <a:pt x="122" y="494"/>
                  </a:cubicBezTo>
                  <a:cubicBezTo>
                    <a:pt x="123" y="493"/>
                    <a:pt x="123" y="493"/>
                    <a:pt x="124" y="493"/>
                  </a:cubicBezTo>
                  <a:cubicBezTo>
                    <a:pt x="125" y="493"/>
                    <a:pt x="125" y="493"/>
                    <a:pt x="126" y="494"/>
                  </a:cubicBezTo>
                  <a:cubicBezTo>
                    <a:pt x="126" y="493"/>
                    <a:pt x="126" y="493"/>
                    <a:pt x="126" y="492"/>
                  </a:cubicBezTo>
                  <a:cubicBezTo>
                    <a:pt x="125" y="492"/>
                    <a:pt x="125" y="492"/>
                    <a:pt x="125" y="492"/>
                  </a:cubicBezTo>
                  <a:cubicBezTo>
                    <a:pt x="125" y="492"/>
                    <a:pt x="125" y="492"/>
                    <a:pt x="124" y="492"/>
                  </a:cubicBezTo>
                  <a:cubicBezTo>
                    <a:pt x="124" y="492"/>
                    <a:pt x="124" y="492"/>
                    <a:pt x="124" y="491"/>
                  </a:cubicBezTo>
                  <a:cubicBezTo>
                    <a:pt x="124" y="491"/>
                    <a:pt x="124" y="490"/>
                    <a:pt x="124" y="490"/>
                  </a:cubicBezTo>
                  <a:cubicBezTo>
                    <a:pt x="124" y="490"/>
                    <a:pt x="124" y="489"/>
                    <a:pt x="124" y="489"/>
                  </a:cubicBezTo>
                  <a:cubicBezTo>
                    <a:pt x="125" y="489"/>
                    <a:pt x="125" y="489"/>
                    <a:pt x="125" y="489"/>
                  </a:cubicBezTo>
                  <a:cubicBezTo>
                    <a:pt x="125" y="489"/>
                    <a:pt x="125" y="489"/>
                    <a:pt x="125" y="489"/>
                  </a:cubicBezTo>
                  <a:cubicBezTo>
                    <a:pt x="125" y="489"/>
                    <a:pt x="125" y="489"/>
                    <a:pt x="124" y="489"/>
                  </a:cubicBezTo>
                  <a:cubicBezTo>
                    <a:pt x="124" y="489"/>
                    <a:pt x="124" y="490"/>
                    <a:pt x="124" y="490"/>
                  </a:cubicBezTo>
                  <a:cubicBezTo>
                    <a:pt x="124" y="491"/>
                    <a:pt x="124" y="492"/>
                    <a:pt x="123" y="492"/>
                  </a:cubicBezTo>
                  <a:cubicBezTo>
                    <a:pt x="123" y="492"/>
                    <a:pt x="123" y="492"/>
                    <a:pt x="122" y="493"/>
                  </a:cubicBezTo>
                  <a:cubicBezTo>
                    <a:pt x="122" y="493"/>
                    <a:pt x="122" y="493"/>
                    <a:pt x="122" y="493"/>
                  </a:cubicBezTo>
                  <a:cubicBezTo>
                    <a:pt x="121" y="493"/>
                    <a:pt x="121" y="493"/>
                    <a:pt x="121" y="493"/>
                  </a:cubicBezTo>
                  <a:cubicBezTo>
                    <a:pt x="121" y="493"/>
                    <a:pt x="121" y="494"/>
                    <a:pt x="121" y="494"/>
                  </a:cubicBezTo>
                  <a:cubicBezTo>
                    <a:pt x="121" y="494"/>
                    <a:pt x="122" y="494"/>
                    <a:pt x="122" y="494"/>
                  </a:cubicBezTo>
                  <a:cubicBezTo>
                    <a:pt x="122" y="494"/>
                    <a:pt x="121" y="495"/>
                    <a:pt x="121" y="495"/>
                  </a:cubicBezTo>
                  <a:cubicBezTo>
                    <a:pt x="121" y="496"/>
                    <a:pt x="122" y="496"/>
                    <a:pt x="121" y="497"/>
                  </a:cubicBezTo>
                  <a:cubicBezTo>
                    <a:pt x="121" y="497"/>
                    <a:pt x="121" y="497"/>
                    <a:pt x="121" y="497"/>
                  </a:cubicBezTo>
                  <a:cubicBezTo>
                    <a:pt x="121" y="497"/>
                    <a:pt x="119" y="499"/>
                    <a:pt x="118" y="498"/>
                  </a:cubicBezTo>
                  <a:cubicBezTo>
                    <a:pt x="118" y="498"/>
                    <a:pt x="118" y="497"/>
                    <a:pt x="118" y="497"/>
                  </a:cubicBezTo>
                  <a:cubicBezTo>
                    <a:pt x="118" y="497"/>
                    <a:pt x="118" y="497"/>
                    <a:pt x="118" y="497"/>
                  </a:cubicBezTo>
                  <a:cubicBezTo>
                    <a:pt x="118" y="497"/>
                    <a:pt x="118" y="496"/>
                    <a:pt x="118" y="496"/>
                  </a:cubicBezTo>
                  <a:cubicBezTo>
                    <a:pt x="118" y="496"/>
                    <a:pt x="118" y="496"/>
                    <a:pt x="118" y="496"/>
                  </a:cubicBezTo>
                  <a:cubicBezTo>
                    <a:pt x="119" y="496"/>
                    <a:pt x="119" y="496"/>
                    <a:pt x="119" y="496"/>
                  </a:cubicBezTo>
                  <a:cubicBezTo>
                    <a:pt x="118" y="495"/>
                    <a:pt x="118" y="494"/>
                    <a:pt x="118" y="494"/>
                  </a:cubicBezTo>
                  <a:cubicBezTo>
                    <a:pt x="118" y="493"/>
                    <a:pt x="119" y="493"/>
                    <a:pt x="119" y="492"/>
                  </a:cubicBezTo>
                  <a:cubicBezTo>
                    <a:pt x="118" y="492"/>
                    <a:pt x="118" y="493"/>
                    <a:pt x="118" y="493"/>
                  </a:cubicBezTo>
                  <a:cubicBezTo>
                    <a:pt x="118" y="493"/>
                    <a:pt x="118" y="494"/>
                    <a:pt x="118" y="494"/>
                  </a:cubicBezTo>
                  <a:cubicBezTo>
                    <a:pt x="118" y="495"/>
                    <a:pt x="118" y="496"/>
                    <a:pt x="117" y="496"/>
                  </a:cubicBezTo>
                  <a:cubicBezTo>
                    <a:pt x="117" y="496"/>
                    <a:pt x="117" y="496"/>
                    <a:pt x="116" y="495"/>
                  </a:cubicBezTo>
                  <a:cubicBezTo>
                    <a:pt x="117" y="496"/>
                    <a:pt x="116" y="494"/>
                    <a:pt x="116" y="493"/>
                  </a:cubicBezTo>
                  <a:cubicBezTo>
                    <a:pt x="116" y="493"/>
                    <a:pt x="115" y="493"/>
                    <a:pt x="115" y="493"/>
                  </a:cubicBezTo>
                  <a:cubicBezTo>
                    <a:pt x="116" y="493"/>
                    <a:pt x="116" y="493"/>
                    <a:pt x="116" y="492"/>
                  </a:cubicBezTo>
                  <a:cubicBezTo>
                    <a:pt x="116" y="492"/>
                    <a:pt x="116" y="492"/>
                    <a:pt x="116" y="492"/>
                  </a:cubicBezTo>
                  <a:cubicBezTo>
                    <a:pt x="115" y="492"/>
                    <a:pt x="115" y="492"/>
                    <a:pt x="115" y="492"/>
                  </a:cubicBezTo>
                  <a:cubicBezTo>
                    <a:pt x="115" y="492"/>
                    <a:pt x="115" y="491"/>
                    <a:pt x="115" y="491"/>
                  </a:cubicBezTo>
                  <a:cubicBezTo>
                    <a:pt x="115" y="491"/>
                    <a:pt x="115" y="491"/>
                    <a:pt x="115" y="491"/>
                  </a:cubicBezTo>
                  <a:cubicBezTo>
                    <a:pt x="114" y="490"/>
                    <a:pt x="114" y="490"/>
                    <a:pt x="114" y="490"/>
                  </a:cubicBezTo>
                  <a:cubicBezTo>
                    <a:pt x="114" y="489"/>
                    <a:pt x="115" y="489"/>
                    <a:pt x="115" y="489"/>
                  </a:cubicBezTo>
                  <a:cubicBezTo>
                    <a:pt x="115" y="489"/>
                    <a:pt x="115" y="489"/>
                    <a:pt x="115" y="489"/>
                  </a:cubicBezTo>
                  <a:cubicBezTo>
                    <a:pt x="116" y="489"/>
                    <a:pt x="116" y="489"/>
                    <a:pt x="116" y="488"/>
                  </a:cubicBezTo>
                  <a:cubicBezTo>
                    <a:pt x="116" y="488"/>
                    <a:pt x="117" y="488"/>
                    <a:pt x="117" y="488"/>
                  </a:cubicBezTo>
                  <a:cubicBezTo>
                    <a:pt x="117" y="488"/>
                    <a:pt x="116" y="488"/>
                    <a:pt x="116" y="488"/>
                  </a:cubicBezTo>
                  <a:cubicBezTo>
                    <a:pt x="116" y="487"/>
                    <a:pt x="117" y="487"/>
                    <a:pt x="117" y="487"/>
                  </a:cubicBezTo>
                  <a:cubicBezTo>
                    <a:pt x="118" y="487"/>
                    <a:pt x="118" y="487"/>
                    <a:pt x="118" y="487"/>
                  </a:cubicBezTo>
                  <a:cubicBezTo>
                    <a:pt x="118" y="486"/>
                    <a:pt x="118" y="486"/>
                    <a:pt x="118" y="486"/>
                  </a:cubicBezTo>
                  <a:cubicBezTo>
                    <a:pt x="118" y="486"/>
                    <a:pt x="118" y="486"/>
                    <a:pt x="118" y="486"/>
                  </a:cubicBezTo>
                  <a:cubicBezTo>
                    <a:pt x="118" y="486"/>
                    <a:pt x="118" y="486"/>
                    <a:pt x="118" y="486"/>
                  </a:cubicBezTo>
                  <a:cubicBezTo>
                    <a:pt x="117" y="485"/>
                    <a:pt x="117" y="485"/>
                    <a:pt x="118" y="485"/>
                  </a:cubicBezTo>
                  <a:cubicBezTo>
                    <a:pt x="118" y="484"/>
                    <a:pt x="118" y="484"/>
                    <a:pt x="118" y="484"/>
                  </a:cubicBezTo>
                  <a:cubicBezTo>
                    <a:pt x="117" y="484"/>
                    <a:pt x="117" y="485"/>
                    <a:pt x="117" y="486"/>
                  </a:cubicBezTo>
                  <a:cubicBezTo>
                    <a:pt x="117" y="486"/>
                    <a:pt x="117" y="486"/>
                    <a:pt x="117" y="486"/>
                  </a:cubicBezTo>
                  <a:cubicBezTo>
                    <a:pt x="117" y="486"/>
                    <a:pt x="117" y="486"/>
                    <a:pt x="117" y="486"/>
                  </a:cubicBezTo>
                  <a:cubicBezTo>
                    <a:pt x="117" y="486"/>
                    <a:pt x="117" y="486"/>
                    <a:pt x="116" y="486"/>
                  </a:cubicBezTo>
                  <a:cubicBezTo>
                    <a:pt x="116" y="487"/>
                    <a:pt x="116" y="487"/>
                    <a:pt x="116" y="488"/>
                  </a:cubicBezTo>
                  <a:cubicBezTo>
                    <a:pt x="115" y="488"/>
                    <a:pt x="115" y="488"/>
                    <a:pt x="114" y="489"/>
                  </a:cubicBezTo>
                  <a:cubicBezTo>
                    <a:pt x="114" y="489"/>
                    <a:pt x="114" y="489"/>
                    <a:pt x="113" y="489"/>
                  </a:cubicBezTo>
                  <a:cubicBezTo>
                    <a:pt x="113" y="489"/>
                    <a:pt x="113" y="489"/>
                    <a:pt x="113" y="489"/>
                  </a:cubicBezTo>
                  <a:cubicBezTo>
                    <a:pt x="113" y="489"/>
                    <a:pt x="113" y="489"/>
                    <a:pt x="113" y="489"/>
                  </a:cubicBezTo>
                  <a:cubicBezTo>
                    <a:pt x="113" y="488"/>
                    <a:pt x="114" y="487"/>
                    <a:pt x="114" y="487"/>
                  </a:cubicBezTo>
                  <a:cubicBezTo>
                    <a:pt x="114" y="487"/>
                    <a:pt x="114" y="486"/>
                    <a:pt x="114" y="487"/>
                  </a:cubicBezTo>
                  <a:cubicBezTo>
                    <a:pt x="114" y="487"/>
                    <a:pt x="114" y="487"/>
                    <a:pt x="114" y="487"/>
                  </a:cubicBezTo>
                  <a:cubicBezTo>
                    <a:pt x="114" y="487"/>
                    <a:pt x="113" y="487"/>
                    <a:pt x="113" y="487"/>
                  </a:cubicBezTo>
                  <a:cubicBezTo>
                    <a:pt x="113" y="487"/>
                    <a:pt x="112" y="487"/>
                    <a:pt x="112" y="486"/>
                  </a:cubicBezTo>
                  <a:cubicBezTo>
                    <a:pt x="113" y="487"/>
                    <a:pt x="113" y="487"/>
                    <a:pt x="114" y="487"/>
                  </a:cubicBezTo>
                  <a:cubicBezTo>
                    <a:pt x="113" y="486"/>
                    <a:pt x="113" y="485"/>
                    <a:pt x="113" y="485"/>
                  </a:cubicBezTo>
                  <a:cubicBezTo>
                    <a:pt x="113" y="485"/>
                    <a:pt x="113" y="485"/>
                    <a:pt x="113" y="484"/>
                  </a:cubicBezTo>
                  <a:cubicBezTo>
                    <a:pt x="114" y="484"/>
                    <a:pt x="114" y="485"/>
                    <a:pt x="114" y="485"/>
                  </a:cubicBezTo>
                  <a:cubicBezTo>
                    <a:pt x="114" y="484"/>
                    <a:pt x="114" y="484"/>
                    <a:pt x="114" y="484"/>
                  </a:cubicBezTo>
                  <a:cubicBezTo>
                    <a:pt x="115" y="484"/>
                    <a:pt x="115" y="484"/>
                    <a:pt x="115" y="485"/>
                  </a:cubicBezTo>
                  <a:cubicBezTo>
                    <a:pt x="115" y="485"/>
                    <a:pt x="115" y="485"/>
                    <a:pt x="116" y="485"/>
                  </a:cubicBezTo>
                  <a:cubicBezTo>
                    <a:pt x="116" y="485"/>
                    <a:pt x="116" y="485"/>
                    <a:pt x="116" y="484"/>
                  </a:cubicBezTo>
                  <a:cubicBezTo>
                    <a:pt x="116" y="484"/>
                    <a:pt x="117" y="483"/>
                    <a:pt x="117" y="483"/>
                  </a:cubicBezTo>
                  <a:cubicBezTo>
                    <a:pt x="117" y="483"/>
                    <a:pt x="118" y="483"/>
                    <a:pt x="118" y="483"/>
                  </a:cubicBezTo>
                  <a:cubicBezTo>
                    <a:pt x="118" y="483"/>
                    <a:pt x="118" y="483"/>
                    <a:pt x="119" y="483"/>
                  </a:cubicBezTo>
                  <a:cubicBezTo>
                    <a:pt x="119" y="483"/>
                    <a:pt x="119" y="483"/>
                    <a:pt x="119" y="483"/>
                  </a:cubicBezTo>
                  <a:cubicBezTo>
                    <a:pt x="119" y="483"/>
                    <a:pt x="119" y="483"/>
                    <a:pt x="120" y="483"/>
                  </a:cubicBezTo>
                  <a:cubicBezTo>
                    <a:pt x="120" y="483"/>
                    <a:pt x="120" y="483"/>
                    <a:pt x="120" y="483"/>
                  </a:cubicBezTo>
                  <a:cubicBezTo>
                    <a:pt x="120" y="484"/>
                    <a:pt x="120" y="484"/>
                    <a:pt x="120" y="484"/>
                  </a:cubicBezTo>
                  <a:cubicBezTo>
                    <a:pt x="120" y="484"/>
                    <a:pt x="121" y="484"/>
                    <a:pt x="121" y="484"/>
                  </a:cubicBezTo>
                  <a:cubicBezTo>
                    <a:pt x="121" y="484"/>
                    <a:pt x="121" y="484"/>
                    <a:pt x="121" y="484"/>
                  </a:cubicBezTo>
                  <a:cubicBezTo>
                    <a:pt x="121" y="484"/>
                    <a:pt x="121" y="485"/>
                    <a:pt x="121" y="485"/>
                  </a:cubicBezTo>
                  <a:cubicBezTo>
                    <a:pt x="121" y="485"/>
                    <a:pt x="121" y="486"/>
                    <a:pt x="122" y="486"/>
                  </a:cubicBezTo>
                  <a:cubicBezTo>
                    <a:pt x="122" y="486"/>
                    <a:pt x="122" y="485"/>
                    <a:pt x="122" y="485"/>
                  </a:cubicBezTo>
                  <a:cubicBezTo>
                    <a:pt x="122" y="485"/>
                    <a:pt x="122" y="485"/>
                    <a:pt x="122" y="484"/>
                  </a:cubicBezTo>
                  <a:cubicBezTo>
                    <a:pt x="122" y="484"/>
                    <a:pt x="122" y="484"/>
                    <a:pt x="122" y="484"/>
                  </a:cubicBezTo>
                  <a:cubicBezTo>
                    <a:pt x="122" y="484"/>
                    <a:pt x="123" y="484"/>
                    <a:pt x="123" y="484"/>
                  </a:cubicBezTo>
                  <a:cubicBezTo>
                    <a:pt x="123" y="484"/>
                    <a:pt x="123" y="483"/>
                    <a:pt x="122" y="483"/>
                  </a:cubicBezTo>
                  <a:cubicBezTo>
                    <a:pt x="122" y="483"/>
                    <a:pt x="122" y="483"/>
                    <a:pt x="122" y="483"/>
                  </a:cubicBezTo>
                  <a:cubicBezTo>
                    <a:pt x="122" y="482"/>
                    <a:pt x="123" y="482"/>
                    <a:pt x="123" y="481"/>
                  </a:cubicBezTo>
                  <a:cubicBezTo>
                    <a:pt x="123" y="481"/>
                    <a:pt x="124" y="482"/>
                    <a:pt x="125" y="482"/>
                  </a:cubicBezTo>
                  <a:cubicBezTo>
                    <a:pt x="124" y="480"/>
                    <a:pt x="123" y="481"/>
                    <a:pt x="122" y="482"/>
                  </a:cubicBezTo>
                  <a:cubicBezTo>
                    <a:pt x="122" y="482"/>
                    <a:pt x="122" y="482"/>
                    <a:pt x="122" y="481"/>
                  </a:cubicBezTo>
                  <a:cubicBezTo>
                    <a:pt x="122" y="481"/>
                    <a:pt x="121" y="481"/>
                    <a:pt x="122" y="481"/>
                  </a:cubicBezTo>
                  <a:cubicBezTo>
                    <a:pt x="122" y="480"/>
                    <a:pt x="122" y="480"/>
                    <a:pt x="122" y="480"/>
                  </a:cubicBezTo>
                  <a:cubicBezTo>
                    <a:pt x="122" y="480"/>
                    <a:pt x="122" y="481"/>
                    <a:pt x="122" y="481"/>
                  </a:cubicBezTo>
                  <a:cubicBezTo>
                    <a:pt x="122" y="480"/>
                    <a:pt x="121" y="479"/>
                    <a:pt x="121" y="479"/>
                  </a:cubicBezTo>
                  <a:cubicBezTo>
                    <a:pt x="121" y="479"/>
                    <a:pt x="121" y="479"/>
                    <a:pt x="121" y="479"/>
                  </a:cubicBezTo>
                  <a:cubicBezTo>
                    <a:pt x="121" y="479"/>
                    <a:pt x="121" y="478"/>
                    <a:pt x="121" y="478"/>
                  </a:cubicBezTo>
                  <a:cubicBezTo>
                    <a:pt x="121" y="478"/>
                    <a:pt x="121" y="478"/>
                    <a:pt x="121" y="477"/>
                  </a:cubicBezTo>
                  <a:cubicBezTo>
                    <a:pt x="121" y="477"/>
                    <a:pt x="120" y="477"/>
                    <a:pt x="120" y="476"/>
                  </a:cubicBezTo>
                  <a:cubicBezTo>
                    <a:pt x="120" y="476"/>
                    <a:pt x="120" y="476"/>
                    <a:pt x="121" y="475"/>
                  </a:cubicBezTo>
                  <a:cubicBezTo>
                    <a:pt x="121" y="475"/>
                    <a:pt x="121" y="475"/>
                    <a:pt x="121" y="475"/>
                  </a:cubicBezTo>
                  <a:cubicBezTo>
                    <a:pt x="121" y="475"/>
                    <a:pt x="122" y="476"/>
                    <a:pt x="123" y="476"/>
                  </a:cubicBezTo>
                  <a:cubicBezTo>
                    <a:pt x="123" y="476"/>
                    <a:pt x="123" y="476"/>
                    <a:pt x="123" y="476"/>
                  </a:cubicBezTo>
                  <a:cubicBezTo>
                    <a:pt x="123" y="476"/>
                    <a:pt x="124" y="476"/>
                    <a:pt x="124" y="476"/>
                  </a:cubicBezTo>
                  <a:cubicBezTo>
                    <a:pt x="125" y="476"/>
                    <a:pt x="125" y="476"/>
                    <a:pt x="125" y="476"/>
                  </a:cubicBezTo>
                  <a:cubicBezTo>
                    <a:pt x="125" y="476"/>
                    <a:pt x="125" y="476"/>
                    <a:pt x="126" y="476"/>
                  </a:cubicBezTo>
                  <a:cubicBezTo>
                    <a:pt x="126" y="476"/>
                    <a:pt x="126" y="476"/>
                    <a:pt x="126" y="477"/>
                  </a:cubicBezTo>
                  <a:cubicBezTo>
                    <a:pt x="127" y="477"/>
                    <a:pt x="127" y="477"/>
                    <a:pt x="127" y="477"/>
                  </a:cubicBezTo>
                  <a:cubicBezTo>
                    <a:pt x="127" y="477"/>
                    <a:pt x="128" y="477"/>
                    <a:pt x="128" y="478"/>
                  </a:cubicBezTo>
                  <a:cubicBezTo>
                    <a:pt x="128" y="478"/>
                    <a:pt x="128" y="478"/>
                    <a:pt x="128" y="478"/>
                  </a:cubicBezTo>
                  <a:cubicBezTo>
                    <a:pt x="128" y="478"/>
                    <a:pt x="128" y="478"/>
                    <a:pt x="128" y="478"/>
                  </a:cubicBezTo>
                  <a:cubicBezTo>
                    <a:pt x="128" y="478"/>
                    <a:pt x="128" y="478"/>
                    <a:pt x="128" y="478"/>
                  </a:cubicBezTo>
                  <a:cubicBezTo>
                    <a:pt x="129" y="478"/>
                    <a:pt x="129" y="478"/>
                    <a:pt x="129" y="478"/>
                  </a:cubicBezTo>
                  <a:cubicBezTo>
                    <a:pt x="129" y="478"/>
                    <a:pt x="129" y="478"/>
                    <a:pt x="129" y="478"/>
                  </a:cubicBezTo>
                  <a:cubicBezTo>
                    <a:pt x="129" y="478"/>
                    <a:pt x="129" y="477"/>
                    <a:pt x="129" y="477"/>
                  </a:cubicBezTo>
                  <a:cubicBezTo>
                    <a:pt x="128" y="477"/>
                    <a:pt x="128" y="477"/>
                    <a:pt x="128" y="477"/>
                  </a:cubicBezTo>
                  <a:cubicBezTo>
                    <a:pt x="128" y="476"/>
                    <a:pt x="128" y="476"/>
                    <a:pt x="127" y="476"/>
                  </a:cubicBezTo>
                  <a:cubicBezTo>
                    <a:pt x="127" y="476"/>
                    <a:pt x="127" y="476"/>
                    <a:pt x="127" y="476"/>
                  </a:cubicBezTo>
                  <a:cubicBezTo>
                    <a:pt x="127" y="476"/>
                    <a:pt x="126" y="476"/>
                    <a:pt x="126" y="475"/>
                  </a:cubicBezTo>
                  <a:cubicBezTo>
                    <a:pt x="127" y="475"/>
                    <a:pt x="127" y="475"/>
                    <a:pt x="128" y="475"/>
                  </a:cubicBezTo>
                  <a:cubicBezTo>
                    <a:pt x="128" y="475"/>
                    <a:pt x="128" y="475"/>
                    <a:pt x="128" y="475"/>
                  </a:cubicBezTo>
                  <a:cubicBezTo>
                    <a:pt x="128" y="474"/>
                    <a:pt x="128" y="474"/>
                    <a:pt x="128" y="474"/>
                  </a:cubicBezTo>
                  <a:cubicBezTo>
                    <a:pt x="127" y="474"/>
                    <a:pt x="127" y="474"/>
                    <a:pt x="127" y="474"/>
                  </a:cubicBezTo>
                  <a:cubicBezTo>
                    <a:pt x="127" y="473"/>
                    <a:pt x="127" y="473"/>
                    <a:pt x="127" y="472"/>
                  </a:cubicBezTo>
                  <a:cubicBezTo>
                    <a:pt x="127" y="472"/>
                    <a:pt x="127" y="472"/>
                    <a:pt x="127" y="472"/>
                  </a:cubicBezTo>
                  <a:cubicBezTo>
                    <a:pt x="127" y="472"/>
                    <a:pt x="127" y="472"/>
                    <a:pt x="127" y="472"/>
                  </a:cubicBezTo>
                  <a:cubicBezTo>
                    <a:pt x="127" y="472"/>
                    <a:pt x="127" y="472"/>
                    <a:pt x="127" y="472"/>
                  </a:cubicBezTo>
                  <a:cubicBezTo>
                    <a:pt x="126" y="473"/>
                    <a:pt x="126" y="473"/>
                    <a:pt x="126" y="474"/>
                  </a:cubicBezTo>
                  <a:cubicBezTo>
                    <a:pt x="126" y="474"/>
                    <a:pt x="126" y="474"/>
                    <a:pt x="125" y="474"/>
                  </a:cubicBezTo>
                  <a:cubicBezTo>
                    <a:pt x="125" y="474"/>
                    <a:pt x="125" y="474"/>
                    <a:pt x="124" y="474"/>
                  </a:cubicBezTo>
                  <a:cubicBezTo>
                    <a:pt x="124" y="474"/>
                    <a:pt x="125" y="475"/>
                    <a:pt x="126" y="475"/>
                  </a:cubicBezTo>
                  <a:cubicBezTo>
                    <a:pt x="126" y="475"/>
                    <a:pt x="126" y="475"/>
                    <a:pt x="126" y="475"/>
                  </a:cubicBezTo>
                  <a:cubicBezTo>
                    <a:pt x="126" y="475"/>
                    <a:pt x="126" y="475"/>
                    <a:pt x="125" y="475"/>
                  </a:cubicBezTo>
                  <a:cubicBezTo>
                    <a:pt x="125" y="475"/>
                    <a:pt x="125" y="475"/>
                    <a:pt x="125" y="475"/>
                  </a:cubicBezTo>
                  <a:cubicBezTo>
                    <a:pt x="125" y="475"/>
                    <a:pt x="125" y="475"/>
                    <a:pt x="125" y="475"/>
                  </a:cubicBezTo>
                  <a:cubicBezTo>
                    <a:pt x="125" y="475"/>
                    <a:pt x="125" y="475"/>
                    <a:pt x="124" y="475"/>
                  </a:cubicBezTo>
                  <a:cubicBezTo>
                    <a:pt x="124" y="475"/>
                    <a:pt x="124" y="475"/>
                    <a:pt x="124" y="474"/>
                  </a:cubicBezTo>
                  <a:cubicBezTo>
                    <a:pt x="124" y="474"/>
                    <a:pt x="124" y="475"/>
                    <a:pt x="124" y="475"/>
                  </a:cubicBezTo>
                  <a:cubicBezTo>
                    <a:pt x="124" y="475"/>
                    <a:pt x="124" y="475"/>
                    <a:pt x="124" y="475"/>
                  </a:cubicBezTo>
                  <a:cubicBezTo>
                    <a:pt x="123" y="475"/>
                    <a:pt x="123" y="475"/>
                    <a:pt x="123" y="475"/>
                  </a:cubicBezTo>
                  <a:cubicBezTo>
                    <a:pt x="123" y="475"/>
                    <a:pt x="123" y="475"/>
                    <a:pt x="123" y="475"/>
                  </a:cubicBezTo>
                  <a:cubicBezTo>
                    <a:pt x="122" y="475"/>
                    <a:pt x="122" y="475"/>
                    <a:pt x="122" y="475"/>
                  </a:cubicBezTo>
                  <a:cubicBezTo>
                    <a:pt x="121" y="475"/>
                    <a:pt x="121" y="474"/>
                    <a:pt x="121" y="474"/>
                  </a:cubicBezTo>
                  <a:cubicBezTo>
                    <a:pt x="122" y="474"/>
                    <a:pt x="122" y="474"/>
                    <a:pt x="122" y="474"/>
                  </a:cubicBezTo>
                  <a:cubicBezTo>
                    <a:pt x="122" y="474"/>
                    <a:pt x="122" y="473"/>
                    <a:pt x="122" y="473"/>
                  </a:cubicBezTo>
                  <a:cubicBezTo>
                    <a:pt x="122" y="473"/>
                    <a:pt x="122" y="473"/>
                    <a:pt x="121" y="473"/>
                  </a:cubicBezTo>
                  <a:cubicBezTo>
                    <a:pt x="121" y="474"/>
                    <a:pt x="121" y="474"/>
                    <a:pt x="121" y="474"/>
                  </a:cubicBezTo>
                  <a:cubicBezTo>
                    <a:pt x="120" y="474"/>
                    <a:pt x="120" y="473"/>
                    <a:pt x="120" y="473"/>
                  </a:cubicBezTo>
                  <a:cubicBezTo>
                    <a:pt x="120" y="473"/>
                    <a:pt x="120" y="473"/>
                    <a:pt x="120" y="473"/>
                  </a:cubicBezTo>
                  <a:cubicBezTo>
                    <a:pt x="120" y="472"/>
                    <a:pt x="120" y="472"/>
                    <a:pt x="120" y="472"/>
                  </a:cubicBezTo>
                  <a:cubicBezTo>
                    <a:pt x="120" y="472"/>
                    <a:pt x="120" y="472"/>
                    <a:pt x="120" y="472"/>
                  </a:cubicBezTo>
                  <a:cubicBezTo>
                    <a:pt x="120" y="471"/>
                    <a:pt x="121" y="471"/>
                    <a:pt x="121" y="471"/>
                  </a:cubicBezTo>
                  <a:cubicBezTo>
                    <a:pt x="121" y="471"/>
                    <a:pt x="121" y="471"/>
                    <a:pt x="122" y="472"/>
                  </a:cubicBezTo>
                  <a:cubicBezTo>
                    <a:pt x="122" y="472"/>
                    <a:pt x="122" y="472"/>
                    <a:pt x="122" y="472"/>
                  </a:cubicBezTo>
                  <a:cubicBezTo>
                    <a:pt x="122" y="472"/>
                    <a:pt x="122" y="472"/>
                    <a:pt x="122" y="472"/>
                  </a:cubicBezTo>
                  <a:cubicBezTo>
                    <a:pt x="122" y="472"/>
                    <a:pt x="122" y="472"/>
                    <a:pt x="122" y="472"/>
                  </a:cubicBezTo>
                  <a:cubicBezTo>
                    <a:pt x="122" y="472"/>
                    <a:pt x="122" y="472"/>
                    <a:pt x="123" y="472"/>
                  </a:cubicBezTo>
                  <a:cubicBezTo>
                    <a:pt x="123" y="472"/>
                    <a:pt x="123" y="472"/>
                    <a:pt x="123" y="472"/>
                  </a:cubicBezTo>
                  <a:cubicBezTo>
                    <a:pt x="123" y="472"/>
                    <a:pt x="124" y="472"/>
                    <a:pt x="124" y="472"/>
                  </a:cubicBezTo>
                  <a:cubicBezTo>
                    <a:pt x="124" y="472"/>
                    <a:pt x="124" y="472"/>
                    <a:pt x="124" y="472"/>
                  </a:cubicBezTo>
                  <a:cubicBezTo>
                    <a:pt x="123" y="471"/>
                    <a:pt x="123" y="471"/>
                    <a:pt x="123" y="471"/>
                  </a:cubicBezTo>
                  <a:cubicBezTo>
                    <a:pt x="122" y="471"/>
                    <a:pt x="122" y="471"/>
                    <a:pt x="122" y="471"/>
                  </a:cubicBezTo>
                  <a:cubicBezTo>
                    <a:pt x="121" y="471"/>
                    <a:pt x="121" y="470"/>
                    <a:pt x="121" y="470"/>
                  </a:cubicBezTo>
                  <a:cubicBezTo>
                    <a:pt x="121" y="470"/>
                    <a:pt x="121" y="470"/>
                    <a:pt x="121" y="470"/>
                  </a:cubicBezTo>
                  <a:cubicBezTo>
                    <a:pt x="122" y="469"/>
                    <a:pt x="122" y="468"/>
                    <a:pt x="123" y="468"/>
                  </a:cubicBezTo>
                  <a:cubicBezTo>
                    <a:pt x="123" y="468"/>
                    <a:pt x="123" y="468"/>
                    <a:pt x="123" y="468"/>
                  </a:cubicBezTo>
                  <a:cubicBezTo>
                    <a:pt x="123" y="467"/>
                    <a:pt x="123" y="467"/>
                    <a:pt x="123" y="467"/>
                  </a:cubicBezTo>
                  <a:cubicBezTo>
                    <a:pt x="123" y="467"/>
                    <a:pt x="123" y="466"/>
                    <a:pt x="123" y="466"/>
                  </a:cubicBezTo>
                  <a:cubicBezTo>
                    <a:pt x="123" y="466"/>
                    <a:pt x="123" y="466"/>
                    <a:pt x="123" y="466"/>
                  </a:cubicBezTo>
                  <a:cubicBezTo>
                    <a:pt x="123" y="466"/>
                    <a:pt x="124" y="466"/>
                    <a:pt x="124" y="466"/>
                  </a:cubicBezTo>
                  <a:cubicBezTo>
                    <a:pt x="124" y="466"/>
                    <a:pt x="124" y="466"/>
                    <a:pt x="124" y="466"/>
                  </a:cubicBezTo>
                  <a:cubicBezTo>
                    <a:pt x="124" y="466"/>
                    <a:pt x="124" y="465"/>
                    <a:pt x="124" y="465"/>
                  </a:cubicBezTo>
                  <a:cubicBezTo>
                    <a:pt x="124" y="465"/>
                    <a:pt x="124" y="465"/>
                    <a:pt x="124" y="465"/>
                  </a:cubicBezTo>
                  <a:cubicBezTo>
                    <a:pt x="124" y="465"/>
                    <a:pt x="123" y="465"/>
                    <a:pt x="123" y="465"/>
                  </a:cubicBezTo>
                  <a:cubicBezTo>
                    <a:pt x="123" y="464"/>
                    <a:pt x="123" y="464"/>
                    <a:pt x="123" y="464"/>
                  </a:cubicBezTo>
                  <a:cubicBezTo>
                    <a:pt x="123" y="464"/>
                    <a:pt x="123" y="464"/>
                    <a:pt x="123" y="463"/>
                  </a:cubicBezTo>
                  <a:cubicBezTo>
                    <a:pt x="123" y="463"/>
                    <a:pt x="123" y="463"/>
                    <a:pt x="123" y="463"/>
                  </a:cubicBezTo>
                  <a:cubicBezTo>
                    <a:pt x="122" y="463"/>
                    <a:pt x="121" y="463"/>
                    <a:pt x="120" y="463"/>
                  </a:cubicBezTo>
                  <a:cubicBezTo>
                    <a:pt x="120" y="463"/>
                    <a:pt x="120" y="464"/>
                    <a:pt x="120" y="464"/>
                  </a:cubicBezTo>
                  <a:cubicBezTo>
                    <a:pt x="121" y="464"/>
                    <a:pt x="121" y="463"/>
                    <a:pt x="122" y="464"/>
                  </a:cubicBezTo>
                  <a:cubicBezTo>
                    <a:pt x="121" y="464"/>
                    <a:pt x="121" y="464"/>
                    <a:pt x="121" y="464"/>
                  </a:cubicBezTo>
                  <a:cubicBezTo>
                    <a:pt x="121" y="464"/>
                    <a:pt x="120" y="464"/>
                    <a:pt x="120" y="464"/>
                  </a:cubicBezTo>
                  <a:cubicBezTo>
                    <a:pt x="120" y="464"/>
                    <a:pt x="120" y="464"/>
                    <a:pt x="120" y="464"/>
                  </a:cubicBezTo>
                  <a:cubicBezTo>
                    <a:pt x="120" y="464"/>
                    <a:pt x="120" y="464"/>
                    <a:pt x="120" y="464"/>
                  </a:cubicBezTo>
                  <a:cubicBezTo>
                    <a:pt x="120" y="464"/>
                    <a:pt x="119" y="464"/>
                    <a:pt x="119" y="463"/>
                  </a:cubicBezTo>
                  <a:cubicBezTo>
                    <a:pt x="118" y="463"/>
                    <a:pt x="117" y="463"/>
                    <a:pt x="117" y="462"/>
                  </a:cubicBezTo>
                  <a:cubicBezTo>
                    <a:pt x="117" y="462"/>
                    <a:pt x="117" y="461"/>
                    <a:pt x="118" y="461"/>
                  </a:cubicBezTo>
                  <a:cubicBezTo>
                    <a:pt x="118" y="461"/>
                    <a:pt x="118" y="460"/>
                    <a:pt x="118" y="460"/>
                  </a:cubicBezTo>
                  <a:cubicBezTo>
                    <a:pt x="118" y="460"/>
                    <a:pt x="118" y="460"/>
                    <a:pt x="117" y="461"/>
                  </a:cubicBezTo>
                  <a:cubicBezTo>
                    <a:pt x="117" y="461"/>
                    <a:pt x="116" y="462"/>
                    <a:pt x="116" y="462"/>
                  </a:cubicBezTo>
                  <a:cubicBezTo>
                    <a:pt x="115" y="462"/>
                    <a:pt x="115" y="462"/>
                    <a:pt x="115" y="462"/>
                  </a:cubicBezTo>
                  <a:cubicBezTo>
                    <a:pt x="114" y="462"/>
                    <a:pt x="114" y="462"/>
                    <a:pt x="114" y="462"/>
                  </a:cubicBezTo>
                  <a:cubicBezTo>
                    <a:pt x="114" y="463"/>
                    <a:pt x="115" y="463"/>
                    <a:pt x="116" y="464"/>
                  </a:cubicBezTo>
                  <a:cubicBezTo>
                    <a:pt x="116" y="464"/>
                    <a:pt x="116" y="464"/>
                    <a:pt x="116" y="464"/>
                  </a:cubicBezTo>
                  <a:cubicBezTo>
                    <a:pt x="115" y="465"/>
                    <a:pt x="115" y="465"/>
                    <a:pt x="115" y="465"/>
                  </a:cubicBezTo>
                  <a:cubicBezTo>
                    <a:pt x="114" y="466"/>
                    <a:pt x="113" y="464"/>
                    <a:pt x="113" y="463"/>
                  </a:cubicBezTo>
                  <a:cubicBezTo>
                    <a:pt x="113" y="462"/>
                    <a:pt x="114" y="462"/>
                    <a:pt x="114" y="461"/>
                  </a:cubicBezTo>
                  <a:cubicBezTo>
                    <a:pt x="114" y="461"/>
                    <a:pt x="114" y="461"/>
                    <a:pt x="114" y="461"/>
                  </a:cubicBezTo>
                  <a:cubicBezTo>
                    <a:pt x="115" y="461"/>
                    <a:pt x="115" y="461"/>
                    <a:pt x="115" y="461"/>
                  </a:cubicBezTo>
                  <a:cubicBezTo>
                    <a:pt x="115" y="461"/>
                    <a:pt x="115" y="461"/>
                    <a:pt x="115" y="461"/>
                  </a:cubicBezTo>
                  <a:cubicBezTo>
                    <a:pt x="115" y="461"/>
                    <a:pt x="115" y="461"/>
                    <a:pt x="115" y="460"/>
                  </a:cubicBezTo>
                  <a:cubicBezTo>
                    <a:pt x="115" y="460"/>
                    <a:pt x="115" y="460"/>
                    <a:pt x="115" y="460"/>
                  </a:cubicBezTo>
                  <a:cubicBezTo>
                    <a:pt x="115" y="460"/>
                    <a:pt x="115" y="460"/>
                    <a:pt x="115" y="460"/>
                  </a:cubicBezTo>
                  <a:cubicBezTo>
                    <a:pt x="116" y="459"/>
                    <a:pt x="116" y="459"/>
                    <a:pt x="116" y="459"/>
                  </a:cubicBezTo>
                  <a:cubicBezTo>
                    <a:pt x="116" y="459"/>
                    <a:pt x="116" y="458"/>
                    <a:pt x="117" y="458"/>
                  </a:cubicBezTo>
                  <a:cubicBezTo>
                    <a:pt x="117" y="458"/>
                    <a:pt x="117" y="458"/>
                    <a:pt x="117" y="458"/>
                  </a:cubicBezTo>
                  <a:cubicBezTo>
                    <a:pt x="117" y="457"/>
                    <a:pt x="118" y="458"/>
                    <a:pt x="118" y="458"/>
                  </a:cubicBezTo>
                  <a:cubicBezTo>
                    <a:pt x="118" y="458"/>
                    <a:pt x="118" y="456"/>
                    <a:pt x="119" y="457"/>
                  </a:cubicBezTo>
                  <a:cubicBezTo>
                    <a:pt x="119" y="457"/>
                    <a:pt x="119" y="457"/>
                    <a:pt x="119" y="457"/>
                  </a:cubicBezTo>
                  <a:cubicBezTo>
                    <a:pt x="119" y="457"/>
                    <a:pt x="119" y="457"/>
                    <a:pt x="119" y="457"/>
                  </a:cubicBezTo>
                  <a:cubicBezTo>
                    <a:pt x="119" y="457"/>
                    <a:pt x="119" y="457"/>
                    <a:pt x="119" y="457"/>
                  </a:cubicBezTo>
                  <a:cubicBezTo>
                    <a:pt x="119" y="457"/>
                    <a:pt x="119" y="457"/>
                    <a:pt x="119" y="456"/>
                  </a:cubicBezTo>
                  <a:cubicBezTo>
                    <a:pt x="119" y="456"/>
                    <a:pt x="119" y="456"/>
                    <a:pt x="119" y="456"/>
                  </a:cubicBezTo>
                  <a:cubicBezTo>
                    <a:pt x="120" y="456"/>
                    <a:pt x="120" y="455"/>
                    <a:pt x="120" y="455"/>
                  </a:cubicBezTo>
                  <a:cubicBezTo>
                    <a:pt x="119" y="455"/>
                    <a:pt x="119" y="455"/>
                    <a:pt x="119" y="456"/>
                  </a:cubicBezTo>
                  <a:cubicBezTo>
                    <a:pt x="119" y="456"/>
                    <a:pt x="118" y="456"/>
                    <a:pt x="118" y="457"/>
                  </a:cubicBezTo>
                  <a:cubicBezTo>
                    <a:pt x="118" y="457"/>
                    <a:pt x="117" y="456"/>
                    <a:pt x="117" y="456"/>
                  </a:cubicBezTo>
                  <a:cubicBezTo>
                    <a:pt x="117" y="456"/>
                    <a:pt x="117" y="456"/>
                    <a:pt x="118" y="456"/>
                  </a:cubicBezTo>
                  <a:cubicBezTo>
                    <a:pt x="118" y="456"/>
                    <a:pt x="117" y="455"/>
                    <a:pt x="117" y="455"/>
                  </a:cubicBezTo>
                  <a:cubicBezTo>
                    <a:pt x="117" y="455"/>
                    <a:pt x="117" y="455"/>
                    <a:pt x="117" y="455"/>
                  </a:cubicBezTo>
                  <a:cubicBezTo>
                    <a:pt x="117" y="455"/>
                    <a:pt x="117" y="455"/>
                    <a:pt x="117" y="454"/>
                  </a:cubicBezTo>
                  <a:cubicBezTo>
                    <a:pt x="117" y="454"/>
                    <a:pt x="117" y="454"/>
                    <a:pt x="117" y="454"/>
                  </a:cubicBezTo>
                  <a:cubicBezTo>
                    <a:pt x="118" y="454"/>
                    <a:pt x="118" y="454"/>
                    <a:pt x="118" y="454"/>
                  </a:cubicBezTo>
                  <a:cubicBezTo>
                    <a:pt x="118" y="454"/>
                    <a:pt x="119" y="454"/>
                    <a:pt x="119" y="454"/>
                  </a:cubicBezTo>
                  <a:cubicBezTo>
                    <a:pt x="119" y="454"/>
                    <a:pt x="121" y="453"/>
                    <a:pt x="121" y="454"/>
                  </a:cubicBezTo>
                  <a:cubicBezTo>
                    <a:pt x="121" y="455"/>
                    <a:pt x="121" y="455"/>
                    <a:pt x="122" y="455"/>
                  </a:cubicBezTo>
                  <a:cubicBezTo>
                    <a:pt x="121" y="454"/>
                    <a:pt x="121" y="454"/>
                    <a:pt x="121" y="454"/>
                  </a:cubicBezTo>
                  <a:cubicBezTo>
                    <a:pt x="121" y="454"/>
                    <a:pt x="122" y="453"/>
                    <a:pt x="122" y="453"/>
                  </a:cubicBezTo>
                  <a:cubicBezTo>
                    <a:pt x="122" y="453"/>
                    <a:pt x="122" y="453"/>
                    <a:pt x="122" y="453"/>
                  </a:cubicBezTo>
                  <a:cubicBezTo>
                    <a:pt x="122" y="453"/>
                    <a:pt x="122" y="453"/>
                    <a:pt x="123" y="453"/>
                  </a:cubicBezTo>
                  <a:cubicBezTo>
                    <a:pt x="123" y="452"/>
                    <a:pt x="123" y="453"/>
                    <a:pt x="123" y="453"/>
                  </a:cubicBezTo>
                  <a:cubicBezTo>
                    <a:pt x="123" y="453"/>
                    <a:pt x="124" y="453"/>
                    <a:pt x="124" y="453"/>
                  </a:cubicBezTo>
                  <a:cubicBezTo>
                    <a:pt x="124" y="453"/>
                    <a:pt x="124" y="453"/>
                    <a:pt x="124" y="453"/>
                  </a:cubicBezTo>
                  <a:cubicBezTo>
                    <a:pt x="124" y="453"/>
                    <a:pt x="124" y="453"/>
                    <a:pt x="124" y="453"/>
                  </a:cubicBezTo>
                  <a:cubicBezTo>
                    <a:pt x="124" y="453"/>
                    <a:pt x="125" y="453"/>
                    <a:pt x="125" y="453"/>
                  </a:cubicBezTo>
                  <a:cubicBezTo>
                    <a:pt x="125" y="453"/>
                    <a:pt x="125" y="453"/>
                    <a:pt x="125" y="453"/>
                  </a:cubicBezTo>
                  <a:cubicBezTo>
                    <a:pt x="125" y="453"/>
                    <a:pt x="125" y="453"/>
                    <a:pt x="126" y="453"/>
                  </a:cubicBezTo>
                  <a:cubicBezTo>
                    <a:pt x="126" y="453"/>
                    <a:pt x="126" y="453"/>
                    <a:pt x="126" y="453"/>
                  </a:cubicBezTo>
                  <a:cubicBezTo>
                    <a:pt x="126" y="453"/>
                    <a:pt x="126" y="453"/>
                    <a:pt x="126" y="453"/>
                  </a:cubicBezTo>
                  <a:cubicBezTo>
                    <a:pt x="126" y="454"/>
                    <a:pt x="125" y="454"/>
                    <a:pt x="125" y="454"/>
                  </a:cubicBezTo>
                  <a:cubicBezTo>
                    <a:pt x="125" y="453"/>
                    <a:pt x="125" y="454"/>
                    <a:pt x="125" y="454"/>
                  </a:cubicBezTo>
                  <a:cubicBezTo>
                    <a:pt x="125" y="454"/>
                    <a:pt x="124" y="455"/>
                    <a:pt x="124" y="455"/>
                  </a:cubicBezTo>
                  <a:cubicBezTo>
                    <a:pt x="124" y="455"/>
                    <a:pt x="124" y="456"/>
                    <a:pt x="124" y="456"/>
                  </a:cubicBezTo>
                  <a:cubicBezTo>
                    <a:pt x="124" y="456"/>
                    <a:pt x="124" y="455"/>
                    <a:pt x="125" y="456"/>
                  </a:cubicBezTo>
                  <a:cubicBezTo>
                    <a:pt x="125" y="456"/>
                    <a:pt x="125" y="456"/>
                    <a:pt x="125" y="456"/>
                  </a:cubicBezTo>
                  <a:cubicBezTo>
                    <a:pt x="125" y="456"/>
                    <a:pt x="125" y="456"/>
                    <a:pt x="125" y="456"/>
                  </a:cubicBezTo>
                  <a:cubicBezTo>
                    <a:pt x="125" y="457"/>
                    <a:pt x="125" y="457"/>
                    <a:pt x="124" y="457"/>
                  </a:cubicBezTo>
                  <a:cubicBezTo>
                    <a:pt x="124" y="457"/>
                    <a:pt x="124" y="457"/>
                    <a:pt x="124" y="457"/>
                  </a:cubicBezTo>
                  <a:cubicBezTo>
                    <a:pt x="124" y="457"/>
                    <a:pt x="124" y="457"/>
                    <a:pt x="124" y="457"/>
                  </a:cubicBezTo>
                  <a:cubicBezTo>
                    <a:pt x="125" y="458"/>
                    <a:pt x="125" y="457"/>
                    <a:pt x="125" y="457"/>
                  </a:cubicBezTo>
                  <a:cubicBezTo>
                    <a:pt x="125" y="457"/>
                    <a:pt x="125" y="456"/>
                    <a:pt x="125" y="456"/>
                  </a:cubicBezTo>
                  <a:cubicBezTo>
                    <a:pt x="125" y="457"/>
                    <a:pt x="125" y="457"/>
                    <a:pt x="125" y="457"/>
                  </a:cubicBezTo>
                  <a:cubicBezTo>
                    <a:pt x="125" y="457"/>
                    <a:pt x="126" y="457"/>
                    <a:pt x="126" y="457"/>
                  </a:cubicBezTo>
                  <a:cubicBezTo>
                    <a:pt x="126" y="457"/>
                    <a:pt x="126" y="458"/>
                    <a:pt x="126" y="458"/>
                  </a:cubicBezTo>
                  <a:cubicBezTo>
                    <a:pt x="126" y="458"/>
                    <a:pt x="126" y="458"/>
                    <a:pt x="126" y="458"/>
                  </a:cubicBezTo>
                  <a:cubicBezTo>
                    <a:pt x="126" y="459"/>
                    <a:pt x="126" y="459"/>
                    <a:pt x="126" y="459"/>
                  </a:cubicBezTo>
                  <a:cubicBezTo>
                    <a:pt x="126" y="459"/>
                    <a:pt x="126" y="460"/>
                    <a:pt x="126" y="460"/>
                  </a:cubicBezTo>
                  <a:cubicBezTo>
                    <a:pt x="125" y="460"/>
                    <a:pt x="125" y="460"/>
                    <a:pt x="125" y="461"/>
                  </a:cubicBezTo>
                  <a:cubicBezTo>
                    <a:pt x="125" y="461"/>
                    <a:pt x="125" y="461"/>
                    <a:pt x="125" y="461"/>
                  </a:cubicBezTo>
                  <a:cubicBezTo>
                    <a:pt x="126" y="461"/>
                    <a:pt x="126" y="461"/>
                    <a:pt x="126" y="461"/>
                  </a:cubicBezTo>
                  <a:cubicBezTo>
                    <a:pt x="126" y="461"/>
                    <a:pt x="126" y="460"/>
                    <a:pt x="126" y="460"/>
                  </a:cubicBezTo>
                  <a:cubicBezTo>
                    <a:pt x="127" y="460"/>
                    <a:pt x="127" y="458"/>
                    <a:pt x="128" y="458"/>
                  </a:cubicBezTo>
                  <a:cubicBezTo>
                    <a:pt x="128" y="457"/>
                    <a:pt x="129" y="457"/>
                    <a:pt x="129" y="456"/>
                  </a:cubicBezTo>
                  <a:cubicBezTo>
                    <a:pt x="128" y="456"/>
                    <a:pt x="128" y="456"/>
                    <a:pt x="128" y="456"/>
                  </a:cubicBezTo>
                  <a:cubicBezTo>
                    <a:pt x="128" y="457"/>
                    <a:pt x="127" y="457"/>
                    <a:pt x="127" y="458"/>
                  </a:cubicBezTo>
                  <a:cubicBezTo>
                    <a:pt x="127" y="458"/>
                    <a:pt x="127" y="458"/>
                    <a:pt x="127" y="458"/>
                  </a:cubicBezTo>
                  <a:cubicBezTo>
                    <a:pt x="127" y="458"/>
                    <a:pt x="127" y="458"/>
                    <a:pt x="127" y="458"/>
                  </a:cubicBezTo>
                  <a:cubicBezTo>
                    <a:pt x="127" y="458"/>
                    <a:pt x="127" y="458"/>
                    <a:pt x="127" y="458"/>
                  </a:cubicBezTo>
                  <a:cubicBezTo>
                    <a:pt x="127" y="457"/>
                    <a:pt x="127" y="455"/>
                    <a:pt x="127" y="455"/>
                  </a:cubicBezTo>
                  <a:cubicBezTo>
                    <a:pt x="127" y="454"/>
                    <a:pt x="128" y="454"/>
                    <a:pt x="128" y="454"/>
                  </a:cubicBezTo>
                  <a:cubicBezTo>
                    <a:pt x="129" y="454"/>
                    <a:pt x="128" y="454"/>
                    <a:pt x="128" y="453"/>
                  </a:cubicBezTo>
                  <a:cubicBezTo>
                    <a:pt x="128" y="453"/>
                    <a:pt x="128" y="453"/>
                    <a:pt x="129" y="452"/>
                  </a:cubicBezTo>
                  <a:cubicBezTo>
                    <a:pt x="129" y="452"/>
                    <a:pt x="129" y="452"/>
                    <a:pt x="129" y="452"/>
                  </a:cubicBezTo>
                  <a:cubicBezTo>
                    <a:pt x="129" y="452"/>
                    <a:pt x="129" y="452"/>
                    <a:pt x="129" y="452"/>
                  </a:cubicBezTo>
                  <a:cubicBezTo>
                    <a:pt x="129" y="452"/>
                    <a:pt x="130" y="452"/>
                    <a:pt x="130" y="452"/>
                  </a:cubicBezTo>
                  <a:cubicBezTo>
                    <a:pt x="130" y="452"/>
                    <a:pt x="130" y="452"/>
                    <a:pt x="129" y="452"/>
                  </a:cubicBezTo>
                  <a:cubicBezTo>
                    <a:pt x="129" y="452"/>
                    <a:pt x="128" y="452"/>
                    <a:pt x="128" y="453"/>
                  </a:cubicBezTo>
                  <a:cubicBezTo>
                    <a:pt x="127" y="453"/>
                    <a:pt x="128" y="452"/>
                    <a:pt x="128" y="452"/>
                  </a:cubicBezTo>
                  <a:cubicBezTo>
                    <a:pt x="128" y="451"/>
                    <a:pt x="128" y="451"/>
                    <a:pt x="128" y="451"/>
                  </a:cubicBezTo>
                  <a:cubicBezTo>
                    <a:pt x="128" y="450"/>
                    <a:pt x="128" y="450"/>
                    <a:pt x="128" y="450"/>
                  </a:cubicBezTo>
                  <a:cubicBezTo>
                    <a:pt x="128" y="450"/>
                    <a:pt x="128" y="450"/>
                    <a:pt x="128" y="450"/>
                  </a:cubicBezTo>
                  <a:cubicBezTo>
                    <a:pt x="128" y="450"/>
                    <a:pt x="128" y="450"/>
                    <a:pt x="129" y="450"/>
                  </a:cubicBezTo>
                  <a:cubicBezTo>
                    <a:pt x="129" y="450"/>
                    <a:pt x="129" y="450"/>
                    <a:pt x="129" y="449"/>
                  </a:cubicBezTo>
                  <a:cubicBezTo>
                    <a:pt x="129" y="449"/>
                    <a:pt x="129" y="449"/>
                    <a:pt x="129" y="449"/>
                  </a:cubicBezTo>
                  <a:cubicBezTo>
                    <a:pt x="129" y="449"/>
                    <a:pt x="129" y="449"/>
                    <a:pt x="129" y="449"/>
                  </a:cubicBezTo>
                  <a:cubicBezTo>
                    <a:pt x="129" y="448"/>
                    <a:pt x="130" y="448"/>
                    <a:pt x="130" y="448"/>
                  </a:cubicBezTo>
                  <a:cubicBezTo>
                    <a:pt x="130" y="448"/>
                    <a:pt x="130" y="448"/>
                    <a:pt x="130" y="449"/>
                  </a:cubicBezTo>
                  <a:cubicBezTo>
                    <a:pt x="130" y="449"/>
                    <a:pt x="131" y="449"/>
                    <a:pt x="131" y="449"/>
                  </a:cubicBezTo>
                  <a:cubicBezTo>
                    <a:pt x="131" y="449"/>
                    <a:pt x="131" y="450"/>
                    <a:pt x="132" y="450"/>
                  </a:cubicBezTo>
                  <a:cubicBezTo>
                    <a:pt x="132" y="450"/>
                    <a:pt x="132" y="450"/>
                    <a:pt x="132" y="450"/>
                  </a:cubicBezTo>
                  <a:cubicBezTo>
                    <a:pt x="132" y="450"/>
                    <a:pt x="132" y="450"/>
                    <a:pt x="132" y="450"/>
                  </a:cubicBezTo>
                  <a:cubicBezTo>
                    <a:pt x="133" y="450"/>
                    <a:pt x="133" y="450"/>
                    <a:pt x="133" y="449"/>
                  </a:cubicBezTo>
                  <a:cubicBezTo>
                    <a:pt x="134" y="449"/>
                    <a:pt x="132" y="449"/>
                    <a:pt x="132" y="449"/>
                  </a:cubicBezTo>
                  <a:cubicBezTo>
                    <a:pt x="132" y="449"/>
                    <a:pt x="132" y="449"/>
                    <a:pt x="132" y="449"/>
                  </a:cubicBezTo>
                  <a:cubicBezTo>
                    <a:pt x="132" y="449"/>
                    <a:pt x="131" y="449"/>
                    <a:pt x="131" y="449"/>
                  </a:cubicBezTo>
                  <a:cubicBezTo>
                    <a:pt x="131" y="448"/>
                    <a:pt x="131" y="448"/>
                    <a:pt x="130" y="448"/>
                  </a:cubicBezTo>
                  <a:cubicBezTo>
                    <a:pt x="130" y="448"/>
                    <a:pt x="130" y="448"/>
                    <a:pt x="129" y="448"/>
                  </a:cubicBezTo>
                  <a:cubicBezTo>
                    <a:pt x="129" y="448"/>
                    <a:pt x="129" y="449"/>
                    <a:pt x="129" y="448"/>
                  </a:cubicBezTo>
                  <a:cubicBezTo>
                    <a:pt x="129" y="448"/>
                    <a:pt x="129" y="448"/>
                    <a:pt x="129" y="448"/>
                  </a:cubicBezTo>
                  <a:cubicBezTo>
                    <a:pt x="129" y="447"/>
                    <a:pt x="129" y="447"/>
                    <a:pt x="129" y="447"/>
                  </a:cubicBezTo>
                  <a:cubicBezTo>
                    <a:pt x="129" y="447"/>
                    <a:pt x="129" y="447"/>
                    <a:pt x="129" y="447"/>
                  </a:cubicBezTo>
                  <a:cubicBezTo>
                    <a:pt x="129" y="447"/>
                    <a:pt x="129" y="446"/>
                    <a:pt x="129" y="446"/>
                  </a:cubicBezTo>
                  <a:cubicBezTo>
                    <a:pt x="129" y="446"/>
                    <a:pt x="129" y="446"/>
                    <a:pt x="129" y="446"/>
                  </a:cubicBezTo>
                  <a:cubicBezTo>
                    <a:pt x="129" y="446"/>
                    <a:pt x="129" y="446"/>
                    <a:pt x="129" y="446"/>
                  </a:cubicBezTo>
                  <a:cubicBezTo>
                    <a:pt x="129" y="445"/>
                    <a:pt x="129" y="445"/>
                    <a:pt x="129" y="445"/>
                  </a:cubicBezTo>
                  <a:cubicBezTo>
                    <a:pt x="129" y="445"/>
                    <a:pt x="129" y="445"/>
                    <a:pt x="129" y="445"/>
                  </a:cubicBezTo>
                  <a:cubicBezTo>
                    <a:pt x="130" y="445"/>
                    <a:pt x="130" y="445"/>
                    <a:pt x="130" y="445"/>
                  </a:cubicBezTo>
                  <a:cubicBezTo>
                    <a:pt x="131" y="445"/>
                    <a:pt x="131" y="445"/>
                    <a:pt x="131" y="445"/>
                  </a:cubicBezTo>
                  <a:cubicBezTo>
                    <a:pt x="131" y="444"/>
                    <a:pt x="132" y="444"/>
                    <a:pt x="132" y="444"/>
                  </a:cubicBezTo>
                  <a:cubicBezTo>
                    <a:pt x="132" y="444"/>
                    <a:pt x="133" y="443"/>
                    <a:pt x="133" y="443"/>
                  </a:cubicBezTo>
                  <a:cubicBezTo>
                    <a:pt x="133" y="443"/>
                    <a:pt x="133" y="443"/>
                    <a:pt x="134" y="443"/>
                  </a:cubicBezTo>
                  <a:cubicBezTo>
                    <a:pt x="134" y="442"/>
                    <a:pt x="134" y="441"/>
                    <a:pt x="134" y="441"/>
                  </a:cubicBezTo>
                  <a:cubicBezTo>
                    <a:pt x="134" y="441"/>
                    <a:pt x="134" y="441"/>
                    <a:pt x="134" y="441"/>
                  </a:cubicBezTo>
                  <a:cubicBezTo>
                    <a:pt x="134" y="441"/>
                    <a:pt x="135" y="440"/>
                    <a:pt x="135" y="440"/>
                  </a:cubicBezTo>
                  <a:cubicBezTo>
                    <a:pt x="135" y="440"/>
                    <a:pt x="135" y="440"/>
                    <a:pt x="134" y="440"/>
                  </a:cubicBezTo>
                  <a:cubicBezTo>
                    <a:pt x="134" y="440"/>
                    <a:pt x="134" y="439"/>
                    <a:pt x="134" y="439"/>
                  </a:cubicBezTo>
                  <a:cubicBezTo>
                    <a:pt x="134" y="439"/>
                    <a:pt x="134" y="440"/>
                    <a:pt x="134" y="440"/>
                  </a:cubicBezTo>
                  <a:cubicBezTo>
                    <a:pt x="134" y="440"/>
                    <a:pt x="134" y="440"/>
                    <a:pt x="134" y="440"/>
                  </a:cubicBezTo>
                  <a:cubicBezTo>
                    <a:pt x="133" y="440"/>
                    <a:pt x="133" y="440"/>
                    <a:pt x="132" y="439"/>
                  </a:cubicBezTo>
                  <a:cubicBezTo>
                    <a:pt x="132" y="438"/>
                    <a:pt x="132" y="438"/>
                    <a:pt x="132" y="438"/>
                  </a:cubicBezTo>
                  <a:cubicBezTo>
                    <a:pt x="132" y="438"/>
                    <a:pt x="132" y="438"/>
                    <a:pt x="131" y="438"/>
                  </a:cubicBezTo>
                  <a:cubicBezTo>
                    <a:pt x="131" y="438"/>
                    <a:pt x="131" y="438"/>
                    <a:pt x="131" y="438"/>
                  </a:cubicBezTo>
                  <a:cubicBezTo>
                    <a:pt x="131" y="438"/>
                    <a:pt x="130" y="438"/>
                    <a:pt x="130" y="438"/>
                  </a:cubicBezTo>
                  <a:cubicBezTo>
                    <a:pt x="130" y="438"/>
                    <a:pt x="130" y="438"/>
                    <a:pt x="130" y="437"/>
                  </a:cubicBezTo>
                  <a:cubicBezTo>
                    <a:pt x="130" y="437"/>
                    <a:pt x="130" y="437"/>
                    <a:pt x="130" y="437"/>
                  </a:cubicBezTo>
                  <a:cubicBezTo>
                    <a:pt x="130" y="437"/>
                    <a:pt x="129" y="437"/>
                    <a:pt x="130" y="437"/>
                  </a:cubicBezTo>
                  <a:cubicBezTo>
                    <a:pt x="130" y="437"/>
                    <a:pt x="130" y="437"/>
                    <a:pt x="130" y="436"/>
                  </a:cubicBezTo>
                  <a:cubicBezTo>
                    <a:pt x="130" y="436"/>
                    <a:pt x="130" y="436"/>
                    <a:pt x="130" y="436"/>
                  </a:cubicBezTo>
                  <a:cubicBezTo>
                    <a:pt x="130" y="436"/>
                    <a:pt x="130" y="436"/>
                    <a:pt x="130" y="436"/>
                  </a:cubicBezTo>
                  <a:cubicBezTo>
                    <a:pt x="130" y="436"/>
                    <a:pt x="130" y="436"/>
                    <a:pt x="130" y="436"/>
                  </a:cubicBezTo>
                  <a:cubicBezTo>
                    <a:pt x="130" y="436"/>
                    <a:pt x="130" y="436"/>
                    <a:pt x="130" y="435"/>
                  </a:cubicBezTo>
                  <a:cubicBezTo>
                    <a:pt x="130" y="435"/>
                    <a:pt x="130" y="435"/>
                    <a:pt x="130" y="435"/>
                  </a:cubicBezTo>
                  <a:cubicBezTo>
                    <a:pt x="130" y="435"/>
                    <a:pt x="130" y="435"/>
                    <a:pt x="130" y="434"/>
                  </a:cubicBezTo>
                  <a:cubicBezTo>
                    <a:pt x="130" y="434"/>
                    <a:pt x="130" y="434"/>
                    <a:pt x="131" y="434"/>
                  </a:cubicBezTo>
                  <a:cubicBezTo>
                    <a:pt x="131" y="434"/>
                    <a:pt x="131" y="435"/>
                    <a:pt x="131" y="435"/>
                  </a:cubicBezTo>
                  <a:cubicBezTo>
                    <a:pt x="131" y="435"/>
                    <a:pt x="131" y="435"/>
                    <a:pt x="131" y="435"/>
                  </a:cubicBezTo>
                  <a:cubicBezTo>
                    <a:pt x="131" y="435"/>
                    <a:pt x="131" y="435"/>
                    <a:pt x="131" y="435"/>
                  </a:cubicBezTo>
                  <a:cubicBezTo>
                    <a:pt x="131" y="435"/>
                    <a:pt x="131" y="435"/>
                    <a:pt x="131" y="435"/>
                  </a:cubicBezTo>
                  <a:cubicBezTo>
                    <a:pt x="131" y="435"/>
                    <a:pt x="131" y="434"/>
                    <a:pt x="131" y="434"/>
                  </a:cubicBezTo>
                  <a:cubicBezTo>
                    <a:pt x="131" y="434"/>
                    <a:pt x="131" y="434"/>
                    <a:pt x="131" y="434"/>
                  </a:cubicBezTo>
                  <a:cubicBezTo>
                    <a:pt x="131" y="434"/>
                    <a:pt x="132" y="434"/>
                    <a:pt x="132" y="434"/>
                  </a:cubicBezTo>
                  <a:cubicBezTo>
                    <a:pt x="132" y="434"/>
                    <a:pt x="132" y="433"/>
                    <a:pt x="132" y="433"/>
                  </a:cubicBezTo>
                  <a:cubicBezTo>
                    <a:pt x="132" y="433"/>
                    <a:pt x="132" y="433"/>
                    <a:pt x="132" y="433"/>
                  </a:cubicBezTo>
                  <a:cubicBezTo>
                    <a:pt x="132" y="433"/>
                    <a:pt x="132" y="433"/>
                    <a:pt x="131" y="433"/>
                  </a:cubicBezTo>
                  <a:cubicBezTo>
                    <a:pt x="131" y="433"/>
                    <a:pt x="131" y="433"/>
                    <a:pt x="131" y="433"/>
                  </a:cubicBezTo>
                  <a:cubicBezTo>
                    <a:pt x="131" y="433"/>
                    <a:pt x="131" y="433"/>
                    <a:pt x="131" y="433"/>
                  </a:cubicBezTo>
                  <a:cubicBezTo>
                    <a:pt x="131" y="433"/>
                    <a:pt x="131" y="433"/>
                    <a:pt x="131" y="432"/>
                  </a:cubicBezTo>
                  <a:cubicBezTo>
                    <a:pt x="132" y="432"/>
                    <a:pt x="132" y="432"/>
                    <a:pt x="132" y="432"/>
                  </a:cubicBezTo>
                  <a:cubicBezTo>
                    <a:pt x="132" y="432"/>
                    <a:pt x="132" y="432"/>
                    <a:pt x="132" y="432"/>
                  </a:cubicBezTo>
                  <a:cubicBezTo>
                    <a:pt x="132" y="432"/>
                    <a:pt x="132" y="432"/>
                    <a:pt x="132" y="432"/>
                  </a:cubicBezTo>
                  <a:cubicBezTo>
                    <a:pt x="132" y="432"/>
                    <a:pt x="132" y="432"/>
                    <a:pt x="132" y="431"/>
                  </a:cubicBezTo>
                  <a:cubicBezTo>
                    <a:pt x="132" y="431"/>
                    <a:pt x="132" y="431"/>
                    <a:pt x="132" y="431"/>
                  </a:cubicBezTo>
                  <a:cubicBezTo>
                    <a:pt x="132" y="431"/>
                    <a:pt x="131" y="431"/>
                    <a:pt x="131" y="431"/>
                  </a:cubicBezTo>
                  <a:cubicBezTo>
                    <a:pt x="131" y="431"/>
                    <a:pt x="131" y="430"/>
                    <a:pt x="131" y="430"/>
                  </a:cubicBezTo>
                  <a:cubicBezTo>
                    <a:pt x="131" y="430"/>
                    <a:pt x="131" y="430"/>
                    <a:pt x="131" y="430"/>
                  </a:cubicBezTo>
                  <a:cubicBezTo>
                    <a:pt x="131" y="430"/>
                    <a:pt x="131" y="429"/>
                    <a:pt x="131" y="429"/>
                  </a:cubicBezTo>
                  <a:cubicBezTo>
                    <a:pt x="131" y="429"/>
                    <a:pt x="131" y="429"/>
                    <a:pt x="131" y="429"/>
                  </a:cubicBezTo>
                  <a:cubicBezTo>
                    <a:pt x="132" y="429"/>
                    <a:pt x="132" y="428"/>
                    <a:pt x="132" y="428"/>
                  </a:cubicBezTo>
                  <a:cubicBezTo>
                    <a:pt x="132" y="428"/>
                    <a:pt x="132" y="428"/>
                    <a:pt x="132" y="428"/>
                  </a:cubicBezTo>
                  <a:cubicBezTo>
                    <a:pt x="132" y="428"/>
                    <a:pt x="132" y="427"/>
                    <a:pt x="132" y="427"/>
                  </a:cubicBezTo>
                  <a:cubicBezTo>
                    <a:pt x="132" y="427"/>
                    <a:pt x="132" y="427"/>
                    <a:pt x="132" y="427"/>
                  </a:cubicBezTo>
                  <a:cubicBezTo>
                    <a:pt x="132" y="427"/>
                    <a:pt x="132" y="427"/>
                    <a:pt x="132" y="426"/>
                  </a:cubicBezTo>
                  <a:cubicBezTo>
                    <a:pt x="132" y="426"/>
                    <a:pt x="132" y="426"/>
                    <a:pt x="133" y="426"/>
                  </a:cubicBezTo>
                  <a:cubicBezTo>
                    <a:pt x="133" y="426"/>
                    <a:pt x="133" y="426"/>
                    <a:pt x="133" y="426"/>
                  </a:cubicBezTo>
                  <a:cubicBezTo>
                    <a:pt x="133" y="426"/>
                    <a:pt x="133" y="425"/>
                    <a:pt x="133" y="425"/>
                  </a:cubicBezTo>
                  <a:cubicBezTo>
                    <a:pt x="133" y="425"/>
                    <a:pt x="133" y="425"/>
                    <a:pt x="133" y="424"/>
                  </a:cubicBezTo>
                  <a:cubicBezTo>
                    <a:pt x="133" y="424"/>
                    <a:pt x="133" y="424"/>
                    <a:pt x="133" y="424"/>
                  </a:cubicBezTo>
                  <a:cubicBezTo>
                    <a:pt x="133" y="424"/>
                    <a:pt x="133" y="424"/>
                    <a:pt x="133" y="424"/>
                  </a:cubicBezTo>
                  <a:cubicBezTo>
                    <a:pt x="133" y="423"/>
                    <a:pt x="133" y="423"/>
                    <a:pt x="133" y="423"/>
                  </a:cubicBezTo>
                  <a:cubicBezTo>
                    <a:pt x="133" y="423"/>
                    <a:pt x="132" y="423"/>
                    <a:pt x="133" y="422"/>
                  </a:cubicBezTo>
                  <a:cubicBezTo>
                    <a:pt x="133" y="422"/>
                    <a:pt x="133" y="421"/>
                    <a:pt x="133" y="421"/>
                  </a:cubicBezTo>
                  <a:cubicBezTo>
                    <a:pt x="133" y="421"/>
                    <a:pt x="133" y="421"/>
                    <a:pt x="133" y="421"/>
                  </a:cubicBezTo>
                  <a:cubicBezTo>
                    <a:pt x="133" y="421"/>
                    <a:pt x="133" y="421"/>
                    <a:pt x="134" y="421"/>
                  </a:cubicBezTo>
                  <a:cubicBezTo>
                    <a:pt x="134" y="421"/>
                    <a:pt x="134" y="421"/>
                    <a:pt x="134" y="422"/>
                  </a:cubicBezTo>
                  <a:cubicBezTo>
                    <a:pt x="134" y="421"/>
                    <a:pt x="134" y="421"/>
                    <a:pt x="134" y="421"/>
                  </a:cubicBezTo>
                  <a:cubicBezTo>
                    <a:pt x="134" y="421"/>
                    <a:pt x="134" y="420"/>
                    <a:pt x="134" y="420"/>
                  </a:cubicBezTo>
                  <a:cubicBezTo>
                    <a:pt x="133" y="419"/>
                    <a:pt x="133" y="419"/>
                    <a:pt x="133" y="419"/>
                  </a:cubicBezTo>
                  <a:cubicBezTo>
                    <a:pt x="133" y="419"/>
                    <a:pt x="133" y="419"/>
                    <a:pt x="133" y="418"/>
                  </a:cubicBezTo>
                  <a:cubicBezTo>
                    <a:pt x="133" y="418"/>
                    <a:pt x="133" y="418"/>
                    <a:pt x="134" y="418"/>
                  </a:cubicBezTo>
                  <a:cubicBezTo>
                    <a:pt x="134" y="418"/>
                    <a:pt x="134" y="418"/>
                    <a:pt x="135" y="418"/>
                  </a:cubicBezTo>
                  <a:cubicBezTo>
                    <a:pt x="135" y="418"/>
                    <a:pt x="135" y="418"/>
                    <a:pt x="135" y="418"/>
                  </a:cubicBezTo>
                  <a:cubicBezTo>
                    <a:pt x="135" y="419"/>
                    <a:pt x="135" y="419"/>
                    <a:pt x="135" y="419"/>
                  </a:cubicBezTo>
                  <a:cubicBezTo>
                    <a:pt x="135" y="419"/>
                    <a:pt x="135" y="420"/>
                    <a:pt x="136" y="420"/>
                  </a:cubicBezTo>
                  <a:cubicBezTo>
                    <a:pt x="136" y="420"/>
                    <a:pt x="136" y="420"/>
                    <a:pt x="136" y="420"/>
                  </a:cubicBezTo>
                  <a:cubicBezTo>
                    <a:pt x="136" y="420"/>
                    <a:pt x="135" y="419"/>
                    <a:pt x="135" y="419"/>
                  </a:cubicBezTo>
                  <a:cubicBezTo>
                    <a:pt x="135" y="419"/>
                    <a:pt x="135" y="419"/>
                    <a:pt x="135" y="419"/>
                  </a:cubicBezTo>
                  <a:cubicBezTo>
                    <a:pt x="135" y="419"/>
                    <a:pt x="135" y="419"/>
                    <a:pt x="135" y="419"/>
                  </a:cubicBezTo>
                  <a:cubicBezTo>
                    <a:pt x="135" y="418"/>
                    <a:pt x="135" y="418"/>
                    <a:pt x="135" y="418"/>
                  </a:cubicBezTo>
                  <a:cubicBezTo>
                    <a:pt x="135" y="417"/>
                    <a:pt x="135" y="417"/>
                    <a:pt x="136" y="416"/>
                  </a:cubicBezTo>
                  <a:cubicBezTo>
                    <a:pt x="136" y="416"/>
                    <a:pt x="136" y="416"/>
                    <a:pt x="135" y="416"/>
                  </a:cubicBezTo>
                  <a:cubicBezTo>
                    <a:pt x="135" y="416"/>
                    <a:pt x="135" y="416"/>
                    <a:pt x="135" y="416"/>
                  </a:cubicBezTo>
                  <a:cubicBezTo>
                    <a:pt x="135" y="416"/>
                    <a:pt x="135" y="416"/>
                    <a:pt x="134" y="416"/>
                  </a:cubicBezTo>
                  <a:cubicBezTo>
                    <a:pt x="134" y="416"/>
                    <a:pt x="134" y="416"/>
                    <a:pt x="134" y="416"/>
                  </a:cubicBezTo>
                  <a:cubicBezTo>
                    <a:pt x="133" y="416"/>
                    <a:pt x="133" y="416"/>
                    <a:pt x="133" y="415"/>
                  </a:cubicBezTo>
                  <a:cubicBezTo>
                    <a:pt x="133" y="415"/>
                    <a:pt x="133" y="415"/>
                    <a:pt x="133" y="415"/>
                  </a:cubicBezTo>
                  <a:cubicBezTo>
                    <a:pt x="133" y="415"/>
                    <a:pt x="133" y="415"/>
                    <a:pt x="133" y="415"/>
                  </a:cubicBezTo>
                  <a:cubicBezTo>
                    <a:pt x="133" y="414"/>
                    <a:pt x="134" y="414"/>
                    <a:pt x="134" y="414"/>
                  </a:cubicBezTo>
                  <a:cubicBezTo>
                    <a:pt x="134" y="413"/>
                    <a:pt x="134" y="413"/>
                    <a:pt x="134" y="413"/>
                  </a:cubicBezTo>
                  <a:cubicBezTo>
                    <a:pt x="134" y="413"/>
                    <a:pt x="134" y="412"/>
                    <a:pt x="133" y="412"/>
                  </a:cubicBezTo>
                  <a:cubicBezTo>
                    <a:pt x="133" y="412"/>
                    <a:pt x="133" y="412"/>
                    <a:pt x="133" y="412"/>
                  </a:cubicBezTo>
                  <a:cubicBezTo>
                    <a:pt x="133" y="412"/>
                    <a:pt x="133" y="411"/>
                    <a:pt x="132" y="411"/>
                  </a:cubicBezTo>
                  <a:cubicBezTo>
                    <a:pt x="132" y="411"/>
                    <a:pt x="132" y="412"/>
                    <a:pt x="131" y="412"/>
                  </a:cubicBezTo>
                  <a:cubicBezTo>
                    <a:pt x="131" y="412"/>
                    <a:pt x="131" y="412"/>
                    <a:pt x="131" y="413"/>
                  </a:cubicBezTo>
                  <a:cubicBezTo>
                    <a:pt x="131" y="413"/>
                    <a:pt x="131" y="413"/>
                    <a:pt x="131" y="413"/>
                  </a:cubicBezTo>
                  <a:cubicBezTo>
                    <a:pt x="131" y="413"/>
                    <a:pt x="131" y="414"/>
                    <a:pt x="131" y="414"/>
                  </a:cubicBezTo>
                  <a:cubicBezTo>
                    <a:pt x="130" y="414"/>
                    <a:pt x="130" y="414"/>
                    <a:pt x="130" y="414"/>
                  </a:cubicBezTo>
                  <a:cubicBezTo>
                    <a:pt x="130" y="414"/>
                    <a:pt x="128" y="414"/>
                    <a:pt x="128" y="414"/>
                  </a:cubicBezTo>
                  <a:cubicBezTo>
                    <a:pt x="128" y="414"/>
                    <a:pt x="128" y="414"/>
                    <a:pt x="128" y="414"/>
                  </a:cubicBezTo>
                  <a:cubicBezTo>
                    <a:pt x="128" y="414"/>
                    <a:pt x="128" y="414"/>
                    <a:pt x="128" y="414"/>
                  </a:cubicBezTo>
                  <a:cubicBezTo>
                    <a:pt x="128" y="414"/>
                    <a:pt x="127" y="414"/>
                    <a:pt x="127" y="414"/>
                  </a:cubicBezTo>
                  <a:cubicBezTo>
                    <a:pt x="127" y="414"/>
                    <a:pt x="126" y="414"/>
                    <a:pt x="127" y="413"/>
                  </a:cubicBezTo>
                  <a:cubicBezTo>
                    <a:pt x="127" y="413"/>
                    <a:pt x="127" y="413"/>
                    <a:pt x="127" y="412"/>
                  </a:cubicBezTo>
                  <a:cubicBezTo>
                    <a:pt x="127" y="412"/>
                    <a:pt x="126" y="412"/>
                    <a:pt x="126" y="412"/>
                  </a:cubicBezTo>
                  <a:cubicBezTo>
                    <a:pt x="125" y="411"/>
                    <a:pt x="126" y="410"/>
                    <a:pt x="125" y="409"/>
                  </a:cubicBezTo>
                  <a:cubicBezTo>
                    <a:pt x="125" y="409"/>
                    <a:pt x="124" y="407"/>
                    <a:pt x="125" y="406"/>
                  </a:cubicBezTo>
                  <a:cubicBezTo>
                    <a:pt x="125" y="406"/>
                    <a:pt x="125" y="406"/>
                    <a:pt x="125" y="406"/>
                  </a:cubicBezTo>
                  <a:cubicBezTo>
                    <a:pt x="126" y="406"/>
                    <a:pt x="125" y="406"/>
                    <a:pt x="125" y="405"/>
                  </a:cubicBezTo>
                  <a:cubicBezTo>
                    <a:pt x="125" y="405"/>
                    <a:pt x="126" y="405"/>
                    <a:pt x="126" y="405"/>
                  </a:cubicBezTo>
                  <a:cubicBezTo>
                    <a:pt x="126" y="405"/>
                    <a:pt x="125" y="404"/>
                    <a:pt x="125" y="404"/>
                  </a:cubicBezTo>
                  <a:cubicBezTo>
                    <a:pt x="126" y="403"/>
                    <a:pt x="126" y="403"/>
                    <a:pt x="126" y="402"/>
                  </a:cubicBezTo>
                  <a:cubicBezTo>
                    <a:pt x="126" y="400"/>
                    <a:pt x="126" y="400"/>
                    <a:pt x="127" y="399"/>
                  </a:cubicBezTo>
                  <a:cubicBezTo>
                    <a:pt x="127" y="399"/>
                    <a:pt x="127" y="399"/>
                    <a:pt x="127" y="398"/>
                  </a:cubicBezTo>
                  <a:cubicBezTo>
                    <a:pt x="127" y="397"/>
                    <a:pt x="126" y="398"/>
                    <a:pt x="128" y="397"/>
                  </a:cubicBezTo>
                  <a:cubicBezTo>
                    <a:pt x="128" y="397"/>
                    <a:pt x="128" y="396"/>
                    <a:pt x="128" y="396"/>
                  </a:cubicBezTo>
                  <a:cubicBezTo>
                    <a:pt x="128" y="396"/>
                    <a:pt x="129" y="397"/>
                    <a:pt x="129" y="396"/>
                  </a:cubicBezTo>
                  <a:cubicBezTo>
                    <a:pt x="129" y="396"/>
                    <a:pt x="129" y="396"/>
                    <a:pt x="129" y="396"/>
                  </a:cubicBezTo>
                  <a:cubicBezTo>
                    <a:pt x="129" y="395"/>
                    <a:pt x="129" y="395"/>
                    <a:pt x="129" y="395"/>
                  </a:cubicBezTo>
                  <a:cubicBezTo>
                    <a:pt x="129" y="394"/>
                    <a:pt x="130" y="393"/>
                    <a:pt x="130" y="393"/>
                  </a:cubicBezTo>
                  <a:cubicBezTo>
                    <a:pt x="130" y="392"/>
                    <a:pt x="130" y="391"/>
                    <a:pt x="130" y="391"/>
                  </a:cubicBezTo>
                  <a:cubicBezTo>
                    <a:pt x="130" y="390"/>
                    <a:pt x="130" y="390"/>
                    <a:pt x="130" y="390"/>
                  </a:cubicBezTo>
                  <a:cubicBezTo>
                    <a:pt x="130" y="389"/>
                    <a:pt x="130" y="389"/>
                    <a:pt x="130" y="389"/>
                  </a:cubicBezTo>
                  <a:cubicBezTo>
                    <a:pt x="129" y="389"/>
                    <a:pt x="129" y="388"/>
                    <a:pt x="129" y="388"/>
                  </a:cubicBezTo>
                  <a:cubicBezTo>
                    <a:pt x="129" y="388"/>
                    <a:pt x="129" y="388"/>
                    <a:pt x="129" y="387"/>
                  </a:cubicBezTo>
                  <a:cubicBezTo>
                    <a:pt x="129" y="387"/>
                    <a:pt x="129" y="388"/>
                    <a:pt x="130" y="388"/>
                  </a:cubicBezTo>
                  <a:cubicBezTo>
                    <a:pt x="130" y="388"/>
                    <a:pt x="130" y="387"/>
                    <a:pt x="130" y="387"/>
                  </a:cubicBezTo>
                  <a:cubicBezTo>
                    <a:pt x="130" y="387"/>
                    <a:pt x="130" y="387"/>
                    <a:pt x="130" y="387"/>
                  </a:cubicBezTo>
                  <a:cubicBezTo>
                    <a:pt x="130" y="387"/>
                    <a:pt x="129" y="387"/>
                    <a:pt x="129" y="387"/>
                  </a:cubicBezTo>
                  <a:cubicBezTo>
                    <a:pt x="129" y="387"/>
                    <a:pt x="129" y="387"/>
                    <a:pt x="129" y="386"/>
                  </a:cubicBezTo>
                  <a:cubicBezTo>
                    <a:pt x="129" y="386"/>
                    <a:pt x="130" y="386"/>
                    <a:pt x="130" y="386"/>
                  </a:cubicBezTo>
                  <a:cubicBezTo>
                    <a:pt x="130" y="385"/>
                    <a:pt x="129" y="386"/>
                    <a:pt x="128" y="386"/>
                  </a:cubicBezTo>
                  <a:cubicBezTo>
                    <a:pt x="127" y="386"/>
                    <a:pt x="128" y="381"/>
                    <a:pt x="128" y="381"/>
                  </a:cubicBezTo>
                  <a:cubicBezTo>
                    <a:pt x="129" y="380"/>
                    <a:pt x="128" y="378"/>
                    <a:pt x="127" y="377"/>
                  </a:cubicBezTo>
                  <a:cubicBezTo>
                    <a:pt x="127" y="376"/>
                    <a:pt x="128" y="375"/>
                    <a:pt x="127" y="374"/>
                  </a:cubicBezTo>
                  <a:cubicBezTo>
                    <a:pt x="126" y="373"/>
                    <a:pt x="127" y="372"/>
                    <a:pt x="128" y="372"/>
                  </a:cubicBezTo>
                  <a:cubicBezTo>
                    <a:pt x="130" y="373"/>
                    <a:pt x="130" y="372"/>
                    <a:pt x="130" y="370"/>
                  </a:cubicBezTo>
                  <a:cubicBezTo>
                    <a:pt x="131" y="370"/>
                    <a:pt x="130" y="370"/>
                    <a:pt x="131" y="369"/>
                  </a:cubicBezTo>
                  <a:cubicBezTo>
                    <a:pt x="131" y="369"/>
                    <a:pt x="131" y="369"/>
                    <a:pt x="131" y="369"/>
                  </a:cubicBezTo>
                  <a:cubicBezTo>
                    <a:pt x="130" y="368"/>
                    <a:pt x="132" y="367"/>
                    <a:pt x="132" y="367"/>
                  </a:cubicBezTo>
                  <a:cubicBezTo>
                    <a:pt x="132" y="367"/>
                    <a:pt x="132" y="366"/>
                    <a:pt x="132" y="366"/>
                  </a:cubicBezTo>
                  <a:cubicBezTo>
                    <a:pt x="132" y="366"/>
                    <a:pt x="132" y="365"/>
                    <a:pt x="133" y="365"/>
                  </a:cubicBezTo>
                  <a:cubicBezTo>
                    <a:pt x="133" y="364"/>
                    <a:pt x="133" y="364"/>
                    <a:pt x="133" y="363"/>
                  </a:cubicBezTo>
                  <a:cubicBezTo>
                    <a:pt x="133" y="363"/>
                    <a:pt x="133" y="361"/>
                    <a:pt x="133" y="361"/>
                  </a:cubicBezTo>
                  <a:cubicBezTo>
                    <a:pt x="134" y="361"/>
                    <a:pt x="134" y="360"/>
                    <a:pt x="134" y="360"/>
                  </a:cubicBezTo>
                  <a:cubicBezTo>
                    <a:pt x="135" y="360"/>
                    <a:pt x="135" y="359"/>
                    <a:pt x="134" y="359"/>
                  </a:cubicBezTo>
                  <a:cubicBezTo>
                    <a:pt x="134" y="359"/>
                    <a:pt x="134" y="359"/>
                    <a:pt x="134" y="358"/>
                  </a:cubicBezTo>
                  <a:cubicBezTo>
                    <a:pt x="134" y="358"/>
                    <a:pt x="134" y="358"/>
                    <a:pt x="135" y="357"/>
                  </a:cubicBezTo>
                  <a:cubicBezTo>
                    <a:pt x="135" y="357"/>
                    <a:pt x="135" y="357"/>
                    <a:pt x="135" y="356"/>
                  </a:cubicBezTo>
                  <a:cubicBezTo>
                    <a:pt x="136" y="354"/>
                    <a:pt x="137" y="355"/>
                    <a:pt x="137" y="352"/>
                  </a:cubicBezTo>
                  <a:cubicBezTo>
                    <a:pt x="137" y="352"/>
                    <a:pt x="138" y="352"/>
                    <a:pt x="138" y="351"/>
                  </a:cubicBezTo>
                  <a:cubicBezTo>
                    <a:pt x="139" y="349"/>
                    <a:pt x="138" y="347"/>
                    <a:pt x="139" y="345"/>
                  </a:cubicBezTo>
                  <a:cubicBezTo>
                    <a:pt x="139" y="344"/>
                    <a:pt x="140" y="343"/>
                    <a:pt x="140" y="342"/>
                  </a:cubicBezTo>
                  <a:cubicBezTo>
                    <a:pt x="140" y="342"/>
                    <a:pt x="141" y="342"/>
                    <a:pt x="141" y="342"/>
                  </a:cubicBezTo>
                  <a:cubicBezTo>
                    <a:pt x="141" y="341"/>
                    <a:pt x="141" y="341"/>
                    <a:pt x="141" y="341"/>
                  </a:cubicBezTo>
                  <a:cubicBezTo>
                    <a:pt x="141" y="341"/>
                    <a:pt x="141" y="340"/>
                    <a:pt x="141" y="340"/>
                  </a:cubicBezTo>
                  <a:cubicBezTo>
                    <a:pt x="141" y="340"/>
                    <a:pt x="141" y="340"/>
                    <a:pt x="141" y="340"/>
                  </a:cubicBezTo>
                  <a:cubicBezTo>
                    <a:pt x="141" y="340"/>
                    <a:pt x="141" y="339"/>
                    <a:pt x="141" y="339"/>
                  </a:cubicBezTo>
                  <a:cubicBezTo>
                    <a:pt x="141" y="339"/>
                    <a:pt x="141" y="338"/>
                    <a:pt x="141" y="338"/>
                  </a:cubicBezTo>
                  <a:cubicBezTo>
                    <a:pt x="141" y="338"/>
                    <a:pt x="141" y="338"/>
                    <a:pt x="141" y="338"/>
                  </a:cubicBezTo>
                  <a:cubicBezTo>
                    <a:pt x="140" y="337"/>
                    <a:pt x="140" y="336"/>
                    <a:pt x="141" y="336"/>
                  </a:cubicBezTo>
                  <a:cubicBezTo>
                    <a:pt x="142" y="336"/>
                    <a:pt x="142" y="335"/>
                    <a:pt x="142" y="334"/>
                  </a:cubicBezTo>
                  <a:cubicBezTo>
                    <a:pt x="143" y="332"/>
                    <a:pt x="142" y="331"/>
                    <a:pt x="142" y="330"/>
                  </a:cubicBezTo>
                  <a:cubicBezTo>
                    <a:pt x="142" y="329"/>
                    <a:pt x="142" y="328"/>
                    <a:pt x="142" y="327"/>
                  </a:cubicBezTo>
                  <a:cubicBezTo>
                    <a:pt x="142" y="324"/>
                    <a:pt x="141" y="320"/>
                    <a:pt x="141" y="318"/>
                  </a:cubicBezTo>
                  <a:cubicBezTo>
                    <a:pt x="141" y="314"/>
                    <a:pt x="141" y="314"/>
                    <a:pt x="141" y="314"/>
                  </a:cubicBezTo>
                  <a:cubicBezTo>
                    <a:pt x="143" y="314"/>
                    <a:pt x="142" y="312"/>
                    <a:pt x="143" y="311"/>
                  </a:cubicBezTo>
                  <a:cubicBezTo>
                    <a:pt x="143" y="311"/>
                    <a:pt x="144" y="310"/>
                    <a:pt x="144" y="310"/>
                  </a:cubicBezTo>
                  <a:cubicBezTo>
                    <a:pt x="143" y="309"/>
                    <a:pt x="143" y="309"/>
                    <a:pt x="143" y="308"/>
                  </a:cubicBezTo>
                  <a:cubicBezTo>
                    <a:pt x="143" y="308"/>
                    <a:pt x="143" y="308"/>
                    <a:pt x="143" y="308"/>
                  </a:cubicBezTo>
                  <a:cubicBezTo>
                    <a:pt x="143" y="308"/>
                    <a:pt x="143" y="307"/>
                    <a:pt x="143" y="307"/>
                  </a:cubicBezTo>
                  <a:cubicBezTo>
                    <a:pt x="143" y="307"/>
                    <a:pt x="143" y="307"/>
                    <a:pt x="144" y="307"/>
                  </a:cubicBezTo>
                  <a:cubicBezTo>
                    <a:pt x="144" y="307"/>
                    <a:pt x="144" y="306"/>
                    <a:pt x="144" y="306"/>
                  </a:cubicBezTo>
                  <a:cubicBezTo>
                    <a:pt x="144" y="306"/>
                    <a:pt x="143" y="305"/>
                    <a:pt x="143" y="305"/>
                  </a:cubicBezTo>
                  <a:cubicBezTo>
                    <a:pt x="143" y="305"/>
                    <a:pt x="142" y="305"/>
                    <a:pt x="142" y="305"/>
                  </a:cubicBezTo>
                  <a:cubicBezTo>
                    <a:pt x="142" y="305"/>
                    <a:pt x="142" y="304"/>
                    <a:pt x="142" y="304"/>
                  </a:cubicBezTo>
                  <a:cubicBezTo>
                    <a:pt x="142" y="303"/>
                    <a:pt x="142" y="303"/>
                    <a:pt x="142" y="303"/>
                  </a:cubicBezTo>
                  <a:cubicBezTo>
                    <a:pt x="142" y="303"/>
                    <a:pt x="142" y="302"/>
                    <a:pt x="142" y="302"/>
                  </a:cubicBezTo>
                  <a:cubicBezTo>
                    <a:pt x="142" y="302"/>
                    <a:pt x="143" y="302"/>
                    <a:pt x="143" y="301"/>
                  </a:cubicBezTo>
                  <a:cubicBezTo>
                    <a:pt x="144" y="301"/>
                    <a:pt x="143" y="300"/>
                    <a:pt x="144" y="299"/>
                  </a:cubicBezTo>
                  <a:cubicBezTo>
                    <a:pt x="144" y="299"/>
                    <a:pt x="144" y="298"/>
                    <a:pt x="144" y="298"/>
                  </a:cubicBezTo>
                  <a:cubicBezTo>
                    <a:pt x="144" y="297"/>
                    <a:pt x="145" y="295"/>
                    <a:pt x="145" y="294"/>
                  </a:cubicBezTo>
                  <a:cubicBezTo>
                    <a:pt x="145" y="294"/>
                    <a:pt x="145" y="293"/>
                    <a:pt x="145" y="293"/>
                  </a:cubicBezTo>
                  <a:cubicBezTo>
                    <a:pt x="146" y="292"/>
                    <a:pt x="147" y="292"/>
                    <a:pt x="146" y="291"/>
                  </a:cubicBezTo>
                  <a:cubicBezTo>
                    <a:pt x="146" y="291"/>
                    <a:pt x="146" y="290"/>
                    <a:pt x="146" y="290"/>
                  </a:cubicBezTo>
                  <a:cubicBezTo>
                    <a:pt x="146" y="289"/>
                    <a:pt x="146" y="290"/>
                    <a:pt x="146" y="289"/>
                  </a:cubicBezTo>
                  <a:cubicBezTo>
                    <a:pt x="146" y="288"/>
                    <a:pt x="146" y="288"/>
                    <a:pt x="147" y="287"/>
                  </a:cubicBezTo>
                  <a:cubicBezTo>
                    <a:pt x="147" y="287"/>
                    <a:pt x="147" y="287"/>
                    <a:pt x="147" y="287"/>
                  </a:cubicBezTo>
                  <a:cubicBezTo>
                    <a:pt x="147" y="285"/>
                    <a:pt x="148" y="285"/>
                    <a:pt x="148" y="283"/>
                  </a:cubicBezTo>
                  <a:cubicBezTo>
                    <a:pt x="148" y="283"/>
                    <a:pt x="148" y="283"/>
                    <a:pt x="148" y="282"/>
                  </a:cubicBezTo>
                  <a:cubicBezTo>
                    <a:pt x="148" y="282"/>
                    <a:pt x="148" y="281"/>
                    <a:pt x="148" y="281"/>
                  </a:cubicBezTo>
                  <a:cubicBezTo>
                    <a:pt x="148" y="281"/>
                    <a:pt x="148" y="281"/>
                    <a:pt x="148" y="281"/>
                  </a:cubicBezTo>
                  <a:cubicBezTo>
                    <a:pt x="148" y="280"/>
                    <a:pt x="148" y="279"/>
                    <a:pt x="148" y="278"/>
                  </a:cubicBezTo>
                  <a:cubicBezTo>
                    <a:pt x="148" y="278"/>
                    <a:pt x="148" y="278"/>
                    <a:pt x="148" y="278"/>
                  </a:cubicBezTo>
                  <a:cubicBezTo>
                    <a:pt x="147" y="278"/>
                    <a:pt x="148" y="277"/>
                    <a:pt x="148" y="277"/>
                  </a:cubicBezTo>
                  <a:cubicBezTo>
                    <a:pt x="148" y="277"/>
                    <a:pt x="148" y="276"/>
                    <a:pt x="148" y="275"/>
                  </a:cubicBezTo>
                  <a:cubicBezTo>
                    <a:pt x="148" y="275"/>
                    <a:pt x="149" y="275"/>
                    <a:pt x="149" y="275"/>
                  </a:cubicBezTo>
                  <a:cubicBezTo>
                    <a:pt x="149" y="275"/>
                    <a:pt x="150" y="274"/>
                    <a:pt x="150" y="274"/>
                  </a:cubicBezTo>
                  <a:cubicBezTo>
                    <a:pt x="151" y="272"/>
                    <a:pt x="150" y="273"/>
                    <a:pt x="150" y="273"/>
                  </a:cubicBezTo>
                  <a:cubicBezTo>
                    <a:pt x="150" y="273"/>
                    <a:pt x="149" y="272"/>
                    <a:pt x="149" y="272"/>
                  </a:cubicBezTo>
                  <a:cubicBezTo>
                    <a:pt x="149" y="272"/>
                    <a:pt x="149" y="272"/>
                    <a:pt x="150" y="272"/>
                  </a:cubicBezTo>
                  <a:cubicBezTo>
                    <a:pt x="150" y="271"/>
                    <a:pt x="149" y="270"/>
                    <a:pt x="149" y="270"/>
                  </a:cubicBezTo>
                  <a:cubicBezTo>
                    <a:pt x="149" y="269"/>
                    <a:pt x="149" y="269"/>
                    <a:pt x="149" y="269"/>
                  </a:cubicBezTo>
                  <a:cubicBezTo>
                    <a:pt x="149" y="266"/>
                    <a:pt x="149" y="266"/>
                    <a:pt x="149" y="266"/>
                  </a:cubicBezTo>
                  <a:cubicBezTo>
                    <a:pt x="149" y="266"/>
                    <a:pt x="149" y="266"/>
                    <a:pt x="149" y="265"/>
                  </a:cubicBezTo>
                  <a:cubicBezTo>
                    <a:pt x="149" y="264"/>
                    <a:pt x="149" y="263"/>
                    <a:pt x="149" y="262"/>
                  </a:cubicBezTo>
                  <a:cubicBezTo>
                    <a:pt x="149" y="261"/>
                    <a:pt x="150" y="261"/>
                    <a:pt x="150" y="260"/>
                  </a:cubicBezTo>
                  <a:cubicBezTo>
                    <a:pt x="150" y="260"/>
                    <a:pt x="150" y="260"/>
                    <a:pt x="150" y="260"/>
                  </a:cubicBezTo>
                  <a:cubicBezTo>
                    <a:pt x="149" y="259"/>
                    <a:pt x="149" y="260"/>
                    <a:pt x="149" y="260"/>
                  </a:cubicBezTo>
                  <a:cubicBezTo>
                    <a:pt x="149" y="260"/>
                    <a:pt x="149" y="260"/>
                    <a:pt x="149" y="260"/>
                  </a:cubicBezTo>
                  <a:cubicBezTo>
                    <a:pt x="149" y="260"/>
                    <a:pt x="149" y="260"/>
                    <a:pt x="149" y="259"/>
                  </a:cubicBezTo>
                  <a:cubicBezTo>
                    <a:pt x="149" y="258"/>
                    <a:pt x="149" y="258"/>
                    <a:pt x="149" y="257"/>
                  </a:cubicBezTo>
                  <a:cubicBezTo>
                    <a:pt x="149" y="256"/>
                    <a:pt x="149" y="256"/>
                    <a:pt x="149" y="256"/>
                  </a:cubicBezTo>
                  <a:cubicBezTo>
                    <a:pt x="149" y="257"/>
                    <a:pt x="150" y="257"/>
                    <a:pt x="150" y="256"/>
                  </a:cubicBezTo>
                  <a:cubicBezTo>
                    <a:pt x="150" y="256"/>
                    <a:pt x="151" y="256"/>
                    <a:pt x="151" y="256"/>
                  </a:cubicBezTo>
                  <a:cubicBezTo>
                    <a:pt x="151" y="255"/>
                    <a:pt x="151" y="255"/>
                    <a:pt x="151" y="255"/>
                  </a:cubicBezTo>
                  <a:cubicBezTo>
                    <a:pt x="150" y="254"/>
                    <a:pt x="151" y="252"/>
                    <a:pt x="151" y="251"/>
                  </a:cubicBezTo>
                  <a:cubicBezTo>
                    <a:pt x="151" y="251"/>
                    <a:pt x="151" y="250"/>
                    <a:pt x="151" y="250"/>
                  </a:cubicBezTo>
                  <a:cubicBezTo>
                    <a:pt x="151" y="249"/>
                    <a:pt x="151" y="249"/>
                    <a:pt x="152" y="248"/>
                  </a:cubicBezTo>
                  <a:cubicBezTo>
                    <a:pt x="152" y="247"/>
                    <a:pt x="151" y="246"/>
                    <a:pt x="152" y="245"/>
                  </a:cubicBezTo>
                  <a:cubicBezTo>
                    <a:pt x="152" y="245"/>
                    <a:pt x="152" y="244"/>
                    <a:pt x="152" y="243"/>
                  </a:cubicBezTo>
                  <a:cubicBezTo>
                    <a:pt x="152" y="243"/>
                    <a:pt x="152" y="242"/>
                    <a:pt x="152" y="241"/>
                  </a:cubicBezTo>
                  <a:cubicBezTo>
                    <a:pt x="152" y="240"/>
                    <a:pt x="152" y="240"/>
                    <a:pt x="152" y="239"/>
                  </a:cubicBezTo>
                  <a:cubicBezTo>
                    <a:pt x="151" y="239"/>
                    <a:pt x="151" y="238"/>
                    <a:pt x="152" y="237"/>
                  </a:cubicBezTo>
                  <a:cubicBezTo>
                    <a:pt x="152" y="236"/>
                    <a:pt x="152" y="235"/>
                    <a:pt x="152" y="235"/>
                  </a:cubicBezTo>
                  <a:cubicBezTo>
                    <a:pt x="152" y="235"/>
                    <a:pt x="152" y="234"/>
                    <a:pt x="152" y="234"/>
                  </a:cubicBezTo>
                  <a:cubicBezTo>
                    <a:pt x="152" y="233"/>
                    <a:pt x="152" y="233"/>
                    <a:pt x="152" y="233"/>
                  </a:cubicBezTo>
                  <a:cubicBezTo>
                    <a:pt x="152" y="233"/>
                    <a:pt x="152" y="231"/>
                    <a:pt x="151" y="231"/>
                  </a:cubicBezTo>
                  <a:cubicBezTo>
                    <a:pt x="151" y="231"/>
                    <a:pt x="151" y="230"/>
                    <a:pt x="151" y="229"/>
                  </a:cubicBezTo>
                  <a:cubicBezTo>
                    <a:pt x="151" y="229"/>
                    <a:pt x="151" y="229"/>
                    <a:pt x="151" y="229"/>
                  </a:cubicBezTo>
                  <a:cubicBezTo>
                    <a:pt x="151" y="228"/>
                    <a:pt x="151" y="228"/>
                    <a:pt x="151" y="228"/>
                  </a:cubicBezTo>
                  <a:cubicBezTo>
                    <a:pt x="151" y="227"/>
                    <a:pt x="151" y="227"/>
                    <a:pt x="151" y="227"/>
                  </a:cubicBezTo>
                  <a:cubicBezTo>
                    <a:pt x="151" y="227"/>
                    <a:pt x="151" y="226"/>
                    <a:pt x="150" y="226"/>
                  </a:cubicBezTo>
                  <a:cubicBezTo>
                    <a:pt x="150" y="225"/>
                    <a:pt x="150" y="223"/>
                    <a:pt x="150" y="222"/>
                  </a:cubicBezTo>
                  <a:cubicBezTo>
                    <a:pt x="151" y="222"/>
                    <a:pt x="151" y="222"/>
                    <a:pt x="150" y="221"/>
                  </a:cubicBezTo>
                  <a:cubicBezTo>
                    <a:pt x="150" y="221"/>
                    <a:pt x="150" y="221"/>
                    <a:pt x="150" y="221"/>
                  </a:cubicBezTo>
                  <a:cubicBezTo>
                    <a:pt x="150" y="220"/>
                    <a:pt x="150" y="220"/>
                    <a:pt x="150" y="220"/>
                  </a:cubicBezTo>
                  <a:cubicBezTo>
                    <a:pt x="149" y="220"/>
                    <a:pt x="149" y="220"/>
                    <a:pt x="149" y="220"/>
                  </a:cubicBezTo>
                  <a:cubicBezTo>
                    <a:pt x="148" y="220"/>
                    <a:pt x="147" y="219"/>
                    <a:pt x="147" y="219"/>
                  </a:cubicBezTo>
                  <a:cubicBezTo>
                    <a:pt x="147" y="218"/>
                    <a:pt x="146" y="218"/>
                    <a:pt x="146" y="218"/>
                  </a:cubicBezTo>
                  <a:cubicBezTo>
                    <a:pt x="144" y="216"/>
                    <a:pt x="143" y="217"/>
                    <a:pt x="143" y="214"/>
                  </a:cubicBezTo>
                  <a:cubicBezTo>
                    <a:pt x="143" y="213"/>
                    <a:pt x="142" y="213"/>
                    <a:pt x="141" y="213"/>
                  </a:cubicBezTo>
                  <a:cubicBezTo>
                    <a:pt x="138" y="212"/>
                    <a:pt x="137" y="209"/>
                    <a:pt x="135" y="208"/>
                  </a:cubicBezTo>
                  <a:cubicBezTo>
                    <a:pt x="134" y="208"/>
                    <a:pt x="134" y="208"/>
                    <a:pt x="133" y="208"/>
                  </a:cubicBezTo>
                  <a:cubicBezTo>
                    <a:pt x="132" y="208"/>
                    <a:pt x="130" y="206"/>
                    <a:pt x="128" y="206"/>
                  </a:cubicBezTo>
                  <a:cubicBezTo>
                    <a:pt x="127" y="205"/>
                    <a:pt x="125" y="205"/>
                    <a:pt x="124" y="203"/>
                  </a:cubicBezTo>
                  <a:cubicBezTo>
                    <a:pt x="123" y="203"/>
                    <a:pt x="122" y="203"/>
                    <a:pt x="122" y="202"/>
                  </a:cubicBezTo>
                  <a:cubicBezTo>
                    <a:pt x="121" y="202"/>
                    <a:pt x="121" y="201"/>
                    <a:pt x="121" y="201"/>
                  </a:cubicBezTo>
                  <a:cubicBezTo>
                    <a:pt x="121" y="201"/>
                    <a:pt x="120" y="201"/>
                    <a:pt x="119" y="201"/>
                  </a:cubicBezTo>
                  <a:cubicBezTo>
                    <a:pt x="119" y="200"/>
                    <a:pt x="117" y="199"/>
                    <a:pt x="117" y="199"/>
                  </a:cubicBezTo>
                  <a:cubicBezTo>
                    <a:pt x="116" y="199"/>
                    <a:pt x="116" y="198"/>
                    <a:pt x="116" y="198"/>
                  </a:cubicBezTo>
                  <a:cubicBezTo>
                    <a:pt x="116" y="198"/>
                    <a:pt x="115" y="197"/>
                    <a:pt x="115" y="197"/>
                  </a:cubicBezTo>
                  <a:cubicBezTo>
                    <a:pt x="115" y="197"/>
                    <a:pt x="114" y="197"/>
                    <a:pt x="114" y="196"/>
                  </a:cubicBezTo>
                  <a:cubicBezTo>
                    <a:pt x="114" y="196"/>
                    <a:pt x="114" y="196"/>
                    <a:pt x="114" y="195"/>
                  </a:cubicBezTo>
                  <a:cubicBezTo>
                    <a:pt x="113" y="195"/>
                    <a:pt x="112" y="194"/>
                    <a:pt x="112" y="194"/>
                  </a:cubicBezTo>
                  <a:cubicBezTo>
                    <a:pt x="112" y="194"/>
                    <a:pt x="111" y="194"/>
                    <a:pt x="111" y="194"/>
                  </a:cubicBezTo>
                  <a:cubicBezTo>
                    <a:pt x="111" y="193"/>
                    <a:pt x="111" y="193"/>
                    <a:pt x="111" y="193"/>
                  </a:cubicBezTo>
                  <a:cubicBezTo>
                    <a:pt x="111" y="192"/>
                    <a:pt x="110" y="192"/>
                    <a:pt x="110" y="192"/>
                  </a:cubicBezTo>
                  <a:cubicBezTo>
                    <a:pt x="110" y="191"/>
                    <a:pt x="110" y="191"/>
                    <a:pt x="109" y="191"/>
                  </a:cubicBezTo>
                  <a:cubicBezTo>
                    <a:pt x="109" y="191"/>
                    <a:pt x="109" y="190"/>
                    <a:pt x="109" y="190"/>
                  </a:cubicBezTo>
                  <a:cubicBezTo>
                    <a:pt x="109" y="190"/>
                    <a:pt x="109" y="190"/>
                    <a:pt x="109" y="190"/>
                  </a:cubicBezTo>
                  <a:cubicBezTo>
                    <a:pt x="109" y="190"/>
                    <a:pt x="109" y="189"/>
                    <a:pt x="109" y="189"/>
                  </a:cubicBezTo>
                  <a:cubicBezTo>
                    <a:pt x="109" y="189"/>
                    <a:pt x="108" y="189"/>
                    <a:pt x="108" y="189"/>
                  </a:cubicBezTo>
                  <a:cubicBezTo>
                    <a:pt x="108" y="189"/>
                    <a:pt x="108" y="188"/>
                    <a:pt x="108" y="188"/>
                  </a:cubicBezTo>
                  <a:cubicBezTo>
                    <a:pt x="108" y="188"/>
                    <a:pt x="108" y="187"/>
                    <a:pt x="108" y="187"/>
                  </a:cubicBezTo>
                  <a:cubicBezTo>
                    <a:pt x="108" y="187"/>
                    <a:pt x="108" y="187"/>
                    <a:pt x="109" y="187"/>
                  </a:cubicBezTo>
                  <a:cubicBezTo>
                    <a:pt x="109" y="187"/>
                    <a:pt x="109" y="187"/>
                    <a:pt x="109" y="187"/>
                  </a:cubicBezTo>
                  <a:cubicBezTo>
                    <a:pt x="109" y="186"/>
                    <a:pt x="109" y="186"/>
                    <a:pt x="109" y="186"/>
                  </a:cubicBezTo>
                  <a:cubicBezTo>
                    <a:pt x="109" y="186"/>
                    <a:pt x="109" y="185"/>
                    <a:pt x="109" y="185"/>
                  </a:cubicBezTo>
                  <a:cubicBezTo>
                    <a:pt x="109" y="185"/>
                    <a:pt x="109" y="185"/>
                    <a:pt x="109" y="184"/>
                  </a:cubicBezTo>
                  <a:cubicBezTo>
                    <a:pt x="109" y="184"/>
                    <a:pt x="109" y="184"/>
                    <a:pt x="108" y="184"/>
                  </a:cubicBezTo>
                  <a:cubicBezTo>
                    <a:pt x="108" y="183"/>
                    <a:pt x="108" y="183"/>
                    <a:pt x="108" y="183"/>
                  </a:cubicBezTo>
                  <a:cubicBezTo>
                    <a:pt x="107" y="182"/>
                    <a:pt x="107" y="182"/>
                    <a:pt x="107" y="181"/>
                  </a:cubicBezTo>
                  <a:cubicBezTo>
                    <a:pt x="107" y="181"/>
                    <a:pt x="107" y="180"/>
                    <a:pt x="107" y="180"/>
                  </a:cubicBezTo>
                  <a:cubicBezTo>
                    <a:pt x="106" y="180"/>
                    <a:pt x="106" y="180"/>
                    <a:pt x="106" y="180"/>
                  </a:cubicBezTo>
                  <a:cubicBezTo>
                    <a:pt x="106" y="180"/>
                    <a:pt x="106" y="179"/>
                    <a:pt x="106" y="179"/>
                  </a:cubicBezTo>
                  <a:cubicBezTo>
                    <a:pt x="106" y="179"/>
                    <a:pt x="105" y="179"/>
                    <a:pt x="105" y="178"/>
                  </a:cubicBezTo>
                  <a:cubicBezTo>
                    <a:pt x="105" y="178"/>
                    <a:pt x="105" y="177"/>
                    <a:pt x="105" y="177"/>
                  </a:cubicBezTo>
                  <a:cubicBezTo>
                    <a:pt x="103" y="175"/>
                    <a:pt x="102" y="175"/>
                    <a:pt x="102" y="173"/>
                  </a:cubicBezTo>
                  <a:cubicBezTo>
                    <a:pt x="102" y="172"/>
                    <a:pt x="102" y="171"/>
                    <a:pt x="101" y="171"/>
                  </a:cubicBezTo>
                  <a:cubicBezTo>
                    <a:pt x="100" y="170"/>
                    <a:pt x="99" y="170"/>
                    <a:pt x="99" y="169"/>
                  </a:cubicBezTo>
                  <a:cubicBezTo>
                    <a:pt x="99" y="169"/>
                    <a:pt x="99" y="168"/>
                    <a:pt x="99" y="167"/>
                  </a:cubicBezTo>
                  <a:cubicBezTo>
                    <a:pt x="99" y="166"/>
                    <a:pt x="97" y="165"/>
                    <a:pt x="97" y="163"/>
                  </a:cubicBezTo>
                  <a:cubicBezTo>
                    <a:pt x="96" y="163"/>
                    <a:pt x="96" y="163"/>
                    <a:pt x="96" y="163"/>
                  </a:cubicBezTo>
                  <a:cubicBezTo>
                    <a:pt x="96" y="162"/>
                    <a:pt x="96" y="162"/>
                    <a:pt x="95" y="161"/>
                  </a:cubicBezTo>
                  <a:cubicBezTo>
                    <a:pt x="95" y="161"/>
                    <a:pt x="95" y="161"/>
                    <a:pt x="95" y="160"/>
                  </a:cubicBezTo>
                  <a:cubicBezTo>
                    <a:pt x="95" y="160"/>
                    <a:pt x="95" y="159"/>
                    <a:pt x="95" y="158"/>
                  </a:cubicBezTo>
                  <a:cubicBezTo>
                    <a:pt x="95" y="158"/>
                    <a:pt x="94" y="158"/>
                    <a:pt x="94" y="158"/>
                  </a:cubicBezTo>
                  <a:cubicBezTo>
                    <a:pt x="94" y="158"/>
                    <a:pt x="94" y="157"/>
                    <a:pt x="94" y="157"/>
                  </a:cubicBezTo>
                  <a:cubicBezTo>
                    <a:pt x="94" y="157"/>
                    <a:pt x="93" y="157"/>
                    <a:pt x="93" y="156"/>
                  </a:cubicBezTo>
                  <a:cubicBezTo>
                    <a:pt x="93" y="156"/>
                    <a:pt x="93" y="156"/>
                    <a:pt x="93" y="155"/>
                  </a:cubicBezTo>
                  <a:cubicBezTo>
                    <a:pt x="93" y="155"/>
                    <a:pt x="93" y="154"/>
                    <a:pt x="92" y="154"/>
                  </a:cubicBezTo>
                  <a:cubicBezTo>
                    <a:pt x="92" y="153"/>
                    <a:pt x="92" y="153"/>
                    <a:pt x="92" y="152"/>
                  </a:cubicBezTo>
                  <a:cubicBezTo>
                    <a:pt x="92" y="152"/>
                    <a:pt x="91" y="152"/>
                    <a:pt x="91" y="151"/>
                  </a:cubicBezTo>
                  <a:cubicBezTo>
                    <a:pt x="91" y="151"/>
                    <a:pt x="91" y="151"/>
                    <a:pt x="91" y="151"/>
                  </a:cubicBezTo>
                  <a:cubicBezTo>
                    <a:pt x="91" y="151"/>
                    <a:pt x="91" y="150"/>
                    <a:pt x="91" y="150"/>
                  </a:cubicBezTo>
                  <a:cubicBezTo>
                    <a:pt x="91" y="150"/>
                    <a:pt x="90" y="149"/>
                    <a:pt x="90" y="149"/>
                  </a:cubicBezTo>
                  <a:cubicBezTo>
                    <a:pt x="90" y="149"/>
                    <a:pt x="90" y="149"/>
                    <a:pt x="90" y="149"/>
                  </a:cubicBezTo>
                  <a:cubicBezTo>
                    <a:pt x="89" y="147"/>
                    <a:pt x="88" y="146"/>
                    <a:pt x="87" y="145"/>
                  </a:cubicBezTo>
                  <a:cubicBezTo>
                    <a:pt x="86" y="145"/>
                    <a:pt x="87" y="144"/>
                    <a:pt x="86" y="143"/>
                  </a:cubicBezTo>
                  <a:cubicBezTo>
                    <a:pt x="86" y="143"/>
                    <a:pt x="85" y="141"/>
                    <a:pt x="85" y="141"/>
                  </a:cubicBezTo>
                  <a:cubicBezTo>
                    <a:pt x="84" y="140"/>
                    <a:pt x="84" y="139"/>
                    <a:pt x="84" y="139"/>
                  </a:cubicBezTo>
                  <a:cubicBezTo>
                    <a:pt x="84" y="138"/>
                    <a:pt x="82" y="137"/>
                    <a:pt x="82" y="137"/>
                  </a:cubicBezTo>
                  <a:cubicBezTo>
                    <a:pt x="82" y="137"/>
                    <a:pt x="81" y="136"/>
                    <a:pt x="81" y="136"/>
                  </a:cubicBezTo>
                  <a:cubicBezTo>
                    <a:pt x="80" y="135"/>
                    <a:pt x="79" y="134"/>
                    <a:pt x="78" y="134"/>
                  </a:cubicBezTo>
                  <a:cubicBezTo>
                    <a:pt x="77" y="134"/>
                    <a:pt x="75" y="132"/>
                    <a:pt x="74" y="131"/>
                  </a:cubicBezTo>
                  <a:cubicBezTo>
                    <a:pt x="74" y="130"/>
                    <a:pt x="75" y="130"/>
                    <a:pt x="76" y="130"/>
                  </a:cubicBezTo>
                  <a:cubicBezTo>
                    <a:pt x="76" y="129"/>
                    <a:pt x="76" y="128"/>
                    <a:pt x="76" y="128"/>
                  </a:cubicBezTo>
                  <a:cubicBezTo>
                    <a:pt x="76" y="128"/>
                    <a:pt x="75" y="128"/>
                    <a:pt x="75" y="127"/>
                  </a:cubicBezTo>
                  <a:cubicBezTo>
                    <a:pt x="75" y="127"/>
                    <a:pt x="73" y="126"/>
                    <a:pt x="74" y="125"/>
                  </a:cubicBezTo>
                  <a:cubicBezTo>
                    <a:pt x="74" y="124"/>
                    <a:pt x="75" y="125"/>
                    <a:pt x="75" y="124"/>
                  </a:cubicBezTo>
                  <a:cubicBezTo>
                    <a:pt x="74" y="124"/>
                    <a:pt x="74" y="123"/>
                    <a:pt x="74" y="123"/>
                  </a:cubicBezTo>
                  <a:cubicBezTo>
                    <a:pt x="73" y="122"/>
                    <a:pt x="73" y="122"/>
                    <a:pt x="73" y="121"/>
                  </a:cubicBezTo>
                  <a:cubicBezTo>
                    <a:pt x="73" y="121"/>
                    <a:pt x="73" y="120"/>
                    <a:pt x="73" y="120"/>
                  </a:cubicBezTo>
                  <a:cubicBezTo>
                    <a:pt x="74" y="119"/>
                    <a:pt x="73" y="119"/>
                    <a:pt x="74" y="119"/>
                  </a:cubicBezTo>
                  <a:cubicBezTo>
                    <a:pt x="75" y="119"/>
                    <a:pt x="75" y="118"/>
                    <a:pt x="75" y="118"/>
                  </a:cubicBezTo>
                  <a:cubicBezTo>
                    <a:pt x="75" y="118"/>
                    <a:pt x="76" y="117"/>
                    <a:pt x="76" y="117"/>
                  </a:cubicBezTo>
                  <a:cubicBezTo>
                    <a:pt x="77" y="115"/>
                    <a:pt x="78" y="114"/>
                    <a:pt x="80" y="113"/>
                  </a:cubicBezTo>
                  <a:cubicBezTo>
                    <a:pt x="81" y="113"/>
                    <a:pt x="81" y="113"/>
                    <a:pt x="81" y="113"/>
                  </a:cubicBezTo>
                  <a:cubicBezTo>
                    <a:pt x="81" y="113"/>
                    <a:pt x="81" y="113"/>
                    <a:pt x="81" y="113"/>
                  </a:cubicBezTo>
                  <a:cubicBezTo>
                    <a:pt x="81" y="113"/>
                    <a:pt x="81" y="113"/>
                    <a:pt x="81" y="113"/>
                  </a:cubicBezTo>
                  <a:cubicBezTo>
                    <a:pt x="81" y="113"/>
                    <a:pt x="81" y="113"/>
                    <a:pt x="80" y="113"/>
                  </a:cubicBezTo>
                  <a:cubicBezTo>
                    <a:pt x="80" y="113"/>
                    <a:pt x="82" y="112"/>
                    <a:pt x="82" y="112"/>
                  </a:cubicBezTo>
                  <a:cubicBezTo>
                    <a:pt x="82" y="112"/>
                    <a:pt x="83" y="111"/>
                    <a:pt x="83" y="111"/>
                  </a:cubicBezTo>
                  <a:cubicBezTo>
                    <a:pt x="83" y="111"/>
                    <a:pt x="83" y="110"/>
                    <a:pt x="83" y="110"/>
                  </a:cubicBezTo>
                  <a:cubicBezTo>
                    <a:pt x="83" y="110"/>
                    <a:pt x="84" y="109"/>
                    <a:pt x="84" y="109"/>
                  </a:cubicBezTo>
                  <a:cubicBezTo>
                    <a:pt x="84" y="109"/>
                    <a:pt x="84" y="109"/>
                    <a:pt x="84" y="108"/>
                  </a:cubicBezTo>
                  <a:cubicBezTo>
                    <a:pt x="84" y="108"/>
                    <a:pt x="84" y="107"/>
                    <a:pt x="84" y="107"/>
                  </a:cubicBezTo>
                  <a:cubicBezTo>
                    <a:pt x="84" y="107"/>
                    <a:pt x="84" y="106"/>
                    <a:pt x="84" y="106"/>
                  </a:cubicBezTo>
                  <a:cubicBezTo>
                    <a:pt x="83" y="106"/>
                    <a:pt x="84" y="105"/>
                    <a:pt x="84" y="104"/>
                  </a:cubicBezTo>
                  <a:cubicBezTo>
                    <a:pt x="84" y="104"/>
                    <a:pt x="85" y="103"/>
                    <a:pt x="85" y="103"/>
                  </a:cubicBezTo>
                  <a:cubicBezTo>
                    <a:pt x="85" y="103"/>
                    <a:pt x="85" y="102"/>
                    <a:pt x="85" y="102"/>
                  </a:cubicBezTo>
                  <a:cubicBezTo>
                    <a:pt x="85" y="102"/>
                    <a:pt x="85" y="102"/>
                    <a:pt x="85" y="102"/>
                  </a:cubicBezTo>
                  <a:cubicBezTo>
                    <a:pt x="85" y="102"/>
                    <a:pt x="84" y="103"/>
                    <a:pt x="84" y="103"/>
                  </a:cubicBezTo>
                  <a:cubicBezTo>
                    <a:pt x="84" y="103"/>
                    <a:pt x="83" y="104"/>
                    <a:pt x="83" y="104"/>
                  </a:cubicBezTo>
                  <a:cubicBezTo>
                    <a:pt x="83" y="105"/>
                    <a:pt x="83" y="105"/>
                    <a:pt x="83" y="105"/>
                  </a:cubicBezTo>
                  <a:cubicBezTo>
                    <a:pt x="83" y="105"/>
                    <a:pt x="83" y="106"/>
                    <a:pt x="83" y="106"/>
                  </a:cubicBezTo>
                  <a:cubicBezTo>
                    <a:pt x="83" y="106"/>
                    <a:pt x="83" y="107"/>
                    <a:pt x="83" y="108"/>
                  </a:cubicBezTo>
                  <a:cubicBezTo>
                    <a:pt x="83" y="108"/>
                    <a:pt x="82" y="108"/>
                    <a:pt x="82" y="107"/>
                  </a:cubicBezTo>
                  <a:cubicBezTo>
                    <a:pt x="82" y="107"/>
                    <a:pt x="82" y="107"/>
                    <a:pt x="82" y="107"/>
                  </a:cubicBezTo>
                  <a:cubicBezTo>
                    <a:pt x="82" y="106"/>
                    <a:pt x="82" y="106"/>
                    <a:pt x="82" y="106"/>
                  </a:cubicBezTo>
                  <a:cubicBezTo>
                    <a:pt x="82" y="106"/>
                    <a:pt x="83" y="105"/>
                    <a:pt x="83" y="105"/>
                  </a:cubicBezTo>
                  <a:cubicBezTo>
                    <a:pt x="82" y="105"/>
                    <a:pt x="82" y="105"/>
                    <a:pt x="82" y="106"/>
                  </a:cubicBezTo>
                  <a:cubicBezTo>
                    <a:pt x="82" y="106"/>
                    <a:pt x="81" y="109"/>
                    <a:pt x="80" y="108"/>
                  </a:cubicBezTo>
                  <a:cubicBezTo>
                    <a:pt x="80" y="108"/>
                    <a:pt x="79" y="108"/>
                    <a:pt x="79" y="108"/>
                  </a:cubicBezTo>
                  <a:cubicBezTo>
                    <a:pt x="79" y="108"/>
                    <a:pt x="79" y="107"/>
                    <a:pt x="78" y="107"/>
                  </a:cubicBezTo>
                  <a:cubicBezTo>
                    <a:pt x="78" y="107"/>
                    <a:pt x="78" y="106"/>
                    <a:pt x="77" y="106"/>
                  </a:cubicBezTo>
                  <a:cubicBezTo>
                    <a:pt x="77" y="106"/>
                    <a:pt x="76" y="106"/>
                    <a:pt x="76" y="106"/>
                  </a:cubicBezTo>
                  <a:cubicBezTo>
                    <a:pt x="76" y="106"/>
                    <a:pt x="76" y="105"/>
                    <a:pt x="76" y="105"/>
                  </a:cubicBezTo>
                  <a:cubicBezTo>
                    <a:pt x="75" y="105"/>
                    <a:pt x="75" y="105"/>
                    <a:pt x="75" y="104"/>
                  </a:cubicBezTo>
                  <a:cubicBezTo>
                    <a:pt x="75" y="105"/>
                    <a:pt x="76" y="104"/>
                    <a:pt x="76" y="104"/>
                  </a:cubicBezTo>
                  <a:cubicBezTo>
                    <a:pt x="76" y="104"/>
                    <a:pt x="77" y="104"/>
                    <a:pt x="77" y="103"/>
                  </a:cubicBezTo>
                  <a:cubicBezTo>
                    <a:pt x="77" y="102"/>
                    <a:pt x="76" y="101"/>
                    <a:pt x="76" y="99"/>
                  </a:cubicBezTo>
                  <a:cubicBezTo>
                    <a:pt x="77" y="98"/>
                    <a:pt x="75" y="97"/>
                    <a:pt x="76" y="96"/>
                  </a:cubicBezTo>
                  <a:cubicBezTo>
                    <a:pt x="76" y="96"/>
                    <a:pt x="76" y="96"/>
                    <a:pt x="76" y="96"/>
                  </a:cubicBezTo>
                  <a:cubicBezTo>
                    <a:pt x="76" y="96"/>
                    <a:pt x="78" y="96"/>
                    <a:pt x="78" y="96"/>
                  </a:cubicBezTo>
                  <a:cubicBezTo>
                    <a:pt x="78" y="95"/>
                    <a:pt x="79" y="94"/>
                    <a:pt x="79" y="94"/>
                  </a:cubicBezTo>
                  <a:cubicBezTo>
                    <a:pt x="79" y="93"/>
                    <a:pt x="78" y="92"/>
                    <a:pt x="79" y="91"/>
                  </a:cubicBezTo>
                  <a:cubicBezTo>
                    <a:pt x="80" y="91"/>
                    <a:pt x="81" y="90"/>
                    <a:pt x="82" y="89"/>
                  </a:cubicBezTo>
                  <a:cubicBezTo>
                    <a:pt x="82" y="89"/>
                    <a:pt x="82" y="88"/>
                    <a:pt x="82" y="87"/>
                  </a:cubicBezTo>
                  <a:cubicBezTo>
                    <a:pt x="82" y="87"/>
                    <a:pt x="82" y="87"/>
                    <a:pt x="82" y="87"/>
                  </a:cubicBezTo>
                  <a:cubicBezTo>
                    <a:pt x="82" y="87"/>
                    <a:pt x="82" y="86"/>
                    <a:pt x="82" y="85"/>
                  </a:cubicBezTo>
                  <a:cubicBezTo>
                    <a:pt x="82" y="85"/>
                    <a:pt x="82" y="85"/>
                    <a:pt x="82" y="85"/>
                  </a:cubicBezTo>
                  <a:cubicBezTo>
                    <a:pt x="82" y="85"/>
                    <a:pt x="82" y="84"/>
                    <a:pt x="82" y="84"/>
                  </a:cubicBezTo>
                  <a:cubicBezTo>
                    <a:pt x="81" y="84"/>
                    <a:pt x="82" y="83"/>
                    <a:pt x="82" y="83"/>
                  </a:cubicBezTo>
                  <a:cubicBezTo>
                    <a:pt x="82" y="83"/>
                    <a:pt x="83" y="83"/>
                    <a:pt x="83" y="83"/>
                  </a:cubicBezTo>
                  <a:cubicBezTo>
                    <a:pt x="83" y="83"/>
                    <a:pt x="83" y="83"/>
                    <a:pt x="83" y="83"/>
                  </a:cubicBezTo>
                  <a:cubicBezTo>
                    <a:pt x="83" y="83"/>
                    <a:pt x="84" y="82"/>
                    <a:pt x="84" y="82"/>
                  </a:cubicBezTo>
                  <a:cubicBezTo>
                    <a:pt x="84" y="82"/>
                    <a:pt x="85" y="82"/>
                    <a:pt x="85" y="82"/>
                  </a:cubicBezTo>
                  <a:cubicBezTo>
                    <a:pt x="86" y="81"/>
                    <a:pt x="87" y="82"/>
                    <a:pt x="88" y="81"/>
                  </a:cubicBezTo>
                  <a:cubicBezTo>
                    <a:pt x="88" y="81"/>
                    <a:pt x="88" y="81"/>
                    <a:pt x="88" y="81"/>
                  </a:cubicBezTo>
                  <a:cubicBezTo>
                    <a:pt x="89" y="81"/>
                    <a:pt x="89" y="81"/>
                    <a:pt x="89" y="81"/>
                  </a:cubicBezTo>
                  <a:cubicBezTo>
                    <a:pt x="89" y="81"/>
                    <a:pt x="90" y="80"/>
                    <a:pt x="90" y="80"/>
                  </a:cubicBezTo>
                  <a:cubicBezTo>
                    <a:pt x="90" y="80"/>
                    <a:pt x="90" y="79"/>
                    <a:pt x="90" y="79"/>
                  </a:cubicBezTo>
                  <a:cubicBezTo>
                    <a:pt x="91" y="79"/>
                    <a:pt x="91" y="79"/>
                    <a:pt x="91" y="79"/>
                  </a:cubicBezTo>
                  <a:cubicBezTo>
                    <a:pt x="91" y="79"/>
                    <a:pt x="91" y="79"/>
                    <a:pt x="91" y="79"/>
                  </a:cubicBezTo>
                  <a:cubicBezTo>
                    <a:pt x="91" y="79"/>
                    <a:pt x="90" y="78"/>
                    <a:pt x="89" y="78"/>
                  </a:cubicBezTo>
                  <a:cubicBezTo>
                    <a:pt x="89" y="77"/>
                    <a:pt x="90" y="77"/>
                    <a:pt x="90" y="76"/>
                  </a:cubicBezTo>
                  <a:cubicBezTo>
                    <a:pt x="91" y="76"/>
                    <a:pt x="91" y="76"/>
                    <a:pt x="91" y="77"/>
                  </a:cubicBezTo>
                  <a:cubicBezTo>
                    <a:pt x="91" y="77"/>
                    <a:pt x="91" y="77"/>
                    <a:pt x="92" y="77"/>
                  </a:cubicBezTo>
                  <a:cubicBezTo>
                    <a:pt x="92" y="77"/>
                    <a:pt x="92" y="77"/>
                    <a:pt x="93" y="77"/>
                  </a:cubicBezTo>
                  <a:cubicBezTo>
                    <a:pt x="93" y="76"/>
                    <a:pt x="93" y="76"/>
                    <a:pt x="92" y="75"/>
                  </a:cubicBezTo>
                  <a:cubicBezTo>
                    <a:pt x="92" y="75"/>
                    <a:pt x="92" y="75"/>
                    <a:pt x="92" y="75"/>
                  </a:cubicBezTo>
                  <a:cubicBezTo>
                    <a:pt x="92" y="75"/>
                    <a:pt x="91" y="75"/>
                    <a:pt x="91" y="74"/>
                  </a:cubicBezTo>
                  <a:cubicBezTo>
                    <a:pt x="91" y="74"/>
                    <a:pt x="91" y="74"/>
                    <a:pt x="92" y="73"/>
                  </a:cubicBezTo>
                  <a:cubicBezTo>
                    <a:pt x="92" y="73"/>
                    <a:pt x="92" y="72"/>
                    <a:pt x="92" y="72"/>
                  </a:cubicBezTo>
                  <a:cubicBezTo>
                    <a:pt x="92" y="72"/>
                    <a:pt x="93" y="71"/>
                    <a:pt x="93" y="71"/>
                  </a:cubicBezTo>
                  <a:cubicBezTo>
                    <a:pt x="94" y="70"/>
                    <a:pt x="97" y="71"/>
                    <a:pt x="97" y="70"/>
                  </a:cubicBezTo>
                  <a:cubicBezTo>
                    <a:pt x="98" y="70"/>
                    <a:pt x="98" y="69"/>
                    <a:pt x="98" y="69"/>
                  </a:cubicBezTo>
                  <a:cubicBezTo>
                    <a:pt x="99" y="68"/>
                    <a:pt x="99" y="68"/>
                    <a:pt x="99" y="67"/>
                  </a:cubicBezTo>
                  <a:cubicBezTo>
                    <a:pt x="99" y="67"/>
                    <a:pt x="99" y="66"/>
                    <a:pt x="100" y="66"/>
                  </a:cubicBezTo>
                  <a:cubicBezTo>
                    <a:pt x="100" y="66"/>
                    <a:pt x="100" y="66"/>
                    <a:pt x="100" y="66"/>
                  </a:cubicBezTo>
                  <a:cubicBezTo>
                    <a:pt x="100" y="65"/>
                    <a:pt x="101" y="65"/>
                    <a:pt x="101" y="65"/>
                  </a:cubicBezTo>
                  <a:cubicBezTo>
                    <a:pt x="101" y="64"/>
                    <a:pt x="101" y="64"/>
                    <a:pt x="101" y="64"/>
                  </a:cubicBezTo>
                  <a:cubicBezTo>
                    <a:pt x="101" y="64"/>
                    <a:pt x="102" y="63"/>
                    <a:pt x="102" y="63"/>
                  </a:cubicBezTo>
                  <a:cubicBezTo>
                    <a:pt x="102" y="63"/>
                    <a:pt x="103" y="62"/>
                    <a:pt x="103" y="62"/>
                  </a:cubicBezTo>
                  <a:cubicBezTo>
                    <a:pt x="103" y="62"/>
                    <a:pt x="103" y="62"/>
                    <a:pt x="103" y="62"/>
                  </a:cubicBezTo>
                  <a:cubicBezTo>
                    <a:pt x="102" y="61"/>
                    <a:pt x="102" y="62"/>
                    <a:pt x="101" y="62"/>
                  </a:cubicBezTo>
                  <a:cubicBezTo>
                    <a:pt x="101" y="61"/>
                    <a:pt x="101" y="61"/>
                    <a:pt x="100" y="61"/>
                  </a:cubicBezTo>
                  <a:cubicBezTo>
                    <a:pt x="100" y="61"/>
                    <a:pt x="100" y="60"/>
                    <a:pt x="100" y="60"/>
                  </a:cubicBezTo>
                  <a:cubicBezTo>
                    <a:pt x="99" y="59"/>
                    <a:pt x="100" y="59"/>
                    <a:pt x="101" y="59"/>
                  </a:cubicBezTo>
                  <a:cubicBezTo>
                    <a:pt x="102" y="58"/>
                    <a:pt x="101" y="55"/>
                    <a:pt x="101" y="53"/>
                  </a:cubicBezTo>
                  <a:cubicBezTo>
                    <a:pt x="100" y="53"/>
                    <a:pt x="101" y="52"/>
                    <a:pt x="100" y="51"/>
                  </a:cubicBezTo>
                  <a:cubicBezTo>
                    <a:pt x="100" y="49"/>
                    <a:pt x="100" y="50"/>
                    <a:pt x="101" y="49"/>
                  </a:cubicBezTo>
                  <a:cubicBezTo>
                    <a:pt x="102" y="49"/>
                    <a:pt x="102" y="48"/>
                    <a:pt x="101" y="48"/>
                  </a:cubicBezTo>
                  <a:cubicBezTo>
                    <a:pt x="101" y="48"/>
                    <a:pt x="101" y="47"/>
                    <a:pt x="101" y="47"/>
                  </a:cubicBezTo>
                  <a:cubicBezTo>
                    <a:pt x="101" y="46"/>
                    <a:pt x="100" y="46"/>
                    <a:pt x="100" y="46"/>
                  </a:cubicBezTo>
                  <a:cubicBezTo>
                    <a:pt x="100" y="46"/>
                    <a:pt x="100" y="45"/>
                    <a:pt x="101" y="45"/>
                  </a:cubicBezTo>
                  <a:cubicBezTo>
                    <a:pt x="101" y="45"/>
                    <a:pt x="101" y="44"/>
                    <a:pt x="101" y="44"/>
                  </a:cubicBezTo>
                  <a:cubicBezTo>
                    <a:pt x="101" y="42"/>
                    <a:pt x="100" y="43"/>
                    <a:pt x="100" y="42"/>
                  </a:cubicBezTo>
                  <a:cubicBezTo>
                    <a:pt x="99" y="42"/>
                    <a:pt x="99" y="41"/>
                    <a:pt x="99" y="41"/>
                  </a:cubicBezTo>
                  <a:cubicBezTo>
                    <a:pt x="99" y="40"/>
                    <a:pt x="99" y="40"/>
                    <a:pt x="98" y="39"/>
                  </a:cubicBezTo>
                  <a:cubicBezTo>
                    <a:pt x="98" y="39"/>
                    <a:pt x="98" y="39"/>
                    <a:pt x="98" y="39"/>
                  </a:cubicBezTo>
                  <a:cubicBezTo>
                    <a:pt x="98" y="38"/>
                    <a:pt x="97" y="38"/>
                    <a:pt x="97" y="38"/>
                  </a:cubicBezTo>
                  <a:cubicBezTo>
                    <a:pt x="97" y="38"/>
                    <a:pt x="97" y="38"/>
                    <a:pt x="97" y="38"/>
                  </a:cubicBezTo>
                  <a:cubicBezTo>
                    <a:pt x="97" y="38"/>
                    <a:pt x="97" y="37"/>
                    <a:pt x="97" y="37"/>
                  </a:cubicBezTo>
                  <a:cubicBezTo>
                    <a:pt x="97" y="37"/>
                    <a:pt x="97" y="36"/>
                    <a:pt x="98" y="37"/>
                  </a:cubicBezTo>
                  <a:cubicBezTo>
                    <a:pt x="98" y="36"/>
                    <a:pt x="98" y="35"/>
                    <a:pt x="98" y="35"/>
                  </a:cubicBezTo>
                  <a:cubicBezTo>
                    <a:pt x="98" y="35"/>
                    <a:pt x="99" y="35"/>
                    <a:pt x="99" y="36"/>
                  </a:cubicBezTo>
                  <a:cubicBezTo>
                    <a:pt x="99" y="35"/>
                    <a:pt x="100" y="35"/>
                    <a:pt x="100" y="34"/>
                  </a:cubicBezTo>
                  <a:cubicBezTo>
                    <a:pt x="100" y="33"/>
                    <a:pt x="101" y="33"/>
                    <a:pt x="102" y="33"/>
                  </a:cubicBezTo>
                  <a:cubicBezTo>
                    <a:pt x="101" y="32"/>
                    <a:pt x="101" y="30"/>
                    <a:pt x="100" y="28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101" y="28"/>
                    <a:pt x="101" y="28"/>
                    <a:pt x="101" y="28"/>
                  </a:cubicBezTo>
                  <a:cubicBezTo>
                    <a:pt x="101" y="28"/>
                    <a:pt x="101" y="29"/>
                    <a:pt x="101" y="29"/>
                  </a:cubicBezTo>
                  <a:cubicBezTo>
                    <a:pt x="102" y="29"/>
                    <a:pt x="102" y="29"/>
                    <a:pt x="102" y="30"/>
                  </a:cubicBezTo>
                  <a:cubicBezTo>
                    <a:pt x="103" y="30"/>
                    <a:pt x="103" y="31"/>
                    <a:pt x="103" y="31"/>
                  </a:cubicBezTo>
                  <a:cubicBezTo>
                    <a:pt x="103" y="31"/>
                    <a:pt x="104" y="32"/>
                    <a:pt x="104" y="32"/>
                  </a:cubicBezTo>
                  <a:cubicBezTo>
                    <a:pt x="105" y="32"/>
                    <a:pt x="105" y="32"/>
                    <a:pt x="104" y="32"/>
                  </a:cubicBezTo>
                  <a:cubicBezTo>
                    <a:pt x="104" y="32"/>
                    <a:pt x="104" y="33"/>
                    <a:pt x="104" y="33"/>
                  </a:cubicBezTo>
                  <a:cubicBezTo>
                    <a:pt x="104" y="34"/>
                    <a:pt x="105" y="33"/>
                    <a:pt x="105" y="33"/>
                  </a:cubicBezTo>
                  <a:cubicBezTo>
                    <a:pt x="105" y="32"/>
                    <a:pt x="105" y="31"/>
                    <a:pt x="105" y="31"/>
                  </a:cubicBezTo>
                  <a:cubicBezTo>
                    <a:pt x="105" y="31"/>
                    <a:pt x="105" y="30"/>
                    <a:pt x="105" y="30"/>
                  </a:cubicBezTo>
                  <a:cubicBezTo>
                    <a:pt x="105" y="30"/>
                    <a:pt x="105" y="29"/>
                    <a:pt x="105" y="29"/>
                  </a:cubicBezTo>
                  <a:cubicBezTo>
                    <a:pt x="104" y="29"/>
                    <a:pt x="104" y="28"/>
                    <a:pt x="105" y="28"/>
                  </a:cubicBezTo>
                  <a:cubicBezTo>
                    <a:pt x="105" y="28"/>
                    <a:pt x="105" y="28"/>
                    <a:pt x="105" y="28"/>
                  </a:cubicBezTo>
                  <a:cubicBezTo>
                    <a:pt x="106" y="28"/>
                    <a:pt x="106" y="27"/>
                    <a:pt x="107" y="27"/>
                  </a:cubicBezTo>
                  <a:cubicBezTo>
                    <a:pt x="107" y="27"/>
                    <a:pt x="108" y="26"/>
                    <a:pt x="108" y="26"/>
                  </a:cubicBezTo>
                  <a:cubicBezTo>
                    <a:pt x="109" y="25"/>
                    <a:pt x="109" y="25"/>
                    <a:pt x="109" y="24"/>
                  </a:cubicBezTo>
                  <a:cubicBezTo>
                    <a:pt x="109" y="24"/>
                    <a:pt x="109" y="23"/>
                    <a:pt x="110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1" y="22"/>
                    <a:pt x="111" y="22"/>
                  </a:cubicBezTo>
                  <a:cubicBezTo>
                    <a:pt x="112" y="22"/>
                    <a:pt x="113" y="23"/>
                    <a:pt x="113" y="21"/>
                  </a:cubicBezTo>
                  <a:cubicBezTo>
                    <a:pt x="113" y="21"/>
                    <a:pt x="113" y="21"/>
                    <a:pt x="113" y="20"/>
                  </a:cubicBezTo>
                  <a:cubicBezTo>
                    <a:pt x="113" y="20"/>
                    <a:pt x="113" y="20"/>
                    <a:pt x="113" y="20"/>
                  </a:cubicBezTo>
                  <a:cubicBezTo>
                    <a:pt x="113" y="19"/>
                    <a:pt x="113" y="19"/>
                    <a:pt x="113" y="19"/>
                  </a:cubicBezTo>
                  <a:cubicBezTo>
                    <a:pt x="114" y="18"/>
                    <a:pt x="114" y="18"/>
                    <a:pt x="114" y="18"/>
                  </a:cubicBezTo>
                  <a:cubicBezTo>
                    <a:pt x="114" y="17"/>
                    <a:pt x="113" y="17"/>
                    <a:pt x="113" y="17"/>
                  </a:cubicBezTo>
                  <a:cubicBezTo>
                    <a:pt x="113" y="17"/>
                    <a:pt x="113" y="16"/>
                    <a:pt x="114" y="16"/>
                  </a:cubicBezTo>
                  <a:cubicBezTo>
                    <a:pt x="114" y="16"/>
                    <a:pt x="114" y="16"/>
                    <a:pt x="114" y="15"/>
                  </a:cubicBezTo>
                  <a:cubicBezTo>
                    <a:pt x="113" y="14"/>
                    <a:pt x="115" y="13"/>
                    <a:pt x="116" y="12"/>
                  </a:cubicBezTo>
                  <a:cubicBezTo>
                    <a:pt x="116" y="12"/>
                    <a:pt x="117" y="11"/>
                    <a:pt x="117" y="11"/>
                  </a:cubicBezTo>
                  <a:cubicBezTo>
                    <a:pt x="118" y="11"/>
                    <a:pt x="119" y="10"/>
                    <a:pt x="119" y="10"/>
                  </a:cubicBezTo>
                  <a:cubicBezTo>
                    <a:pt x="119" y="10"/>
                    <a:pt x="120" y="11"/>
                    <a:pt x="120" y="11"/>
                  </a:cubicBezTo>
                  <a:cubicBezTo>
                    <a:pt x="121" y="11"/>
                    <a:pt x="121" y="12"/>
                    <a:pt x="121" y="13"/>
                  </a:cubicBezTo>
                  <a:cubicBezTo>
                    <a:pt x="121" y="13"/>
                    <a:pt x="122" y="13"/>
                    <a:pt x="122" y="12"/>
                  </a:cubicBezTo>
                  <a:cubicBezTo>
                    <a:pt x="123" y="12"/>
                    <a:pt x="123" y="11"/>
                    <a:pt x="123" y="11"/>
                  </a:cubicBezTo>
                  <a:cubicBezTo>
                    <a:pt x="123" y="11"/>
                    <a:pt x="123" y="10"/>
                    <a:pt x="123" y="9"/>
                  </a:cubicBezTo>
                  <a:cubicBezTo>
                    <a:pt x="124" y="9"/>
                    <a:pt x="124" y="9"/>
                    <a:pt x="125" y="9"/>
                  </a:cubicBezTo>
                  <a:cubicBezTo>
                    <a:pt x="125" y="9"/>
                    <a:pt x="126" y="9"/>
                    <a:pt x="126" y="9"/>
                  </a:cubicBezTo>
                  <a:cubicBezTo>
                    <a:pt x="129" y="9"/>
                    <a:pt x="130" y="9"/>
                    <a:pt x="132" y="7"/>
                  </a:cubicBezTo>
                  <a:cubicBezTo>
                    <a:pt x="134" y="5"/>
                    <a:pt x="138" y="6"/>
                    <a:pt x="138" y="2"/>
                  </a:cubicBezTo>
                  <a:cubicBezTo>
                    <a:pt x="138" y="2"/>
                    <a:pt x="138" y="2"/>
                    <a:pt x="139" y="2"/>
                  </a:cubicBezTo>
                  <a:cubicBezTo>
                    <a:pt x="139" y="2"/>
                    <a:pt x="139" y="3"/>
                    <a:pt x="139" y="3"/>
                  </a:cubicBezTo>
                  <a:cubicBezTo>
                    <a:pt x="139" y="2"/>
                    <a:pt x="140" y="1"/>
                    <a:pt x="141" y="1"/>
                  </a:cubicBezTo>
                  <a:cubicBezTo>
                    <a:pt x="142" y="0"/>
                    <a:pt x="146" y="2"/>
                    <a:pt x="145" y="4"/>
                  </a:cubicBezTo>
                  <a:cubicBezTo>
                    <a:pt x="145" y="4"/>
                    <a:pt x="144" y="4"/>
                    <a:pt x="144" y="4"/>
                  </a:cubicBezTo>
                  <a:cubicBezTo>
                    <a:pt x="144" y="5"/>
                    <a:pt x="143" y="5"/>
                    <a:pt x="143" y="5"/>
                  </a:cubicBezTo>
                  <a:cubicBezTo>
                    <a:pt x="143" y="5"/>
                    <a:pt x="143" y="6"/>
                    <a:pt x="143" y="6"/>
                  </a:cubicBezTo>
                  <a:cubicBezTo>
                    <a:pt x="142" y="6"/>
                    <a:pt x="140" y="6"/>
                    <a:pt x="140" y="7"/>
                  </a:cubicBezTo>
                  <a:cubicBezTo>
                    <a:pt x="137" y="7"/>
                    <a:pt x="140" y="11"/>
                    <a:pt x="141" y="12"/>
                  </a:cubicBezTo>
                  <a:cubicBezTo>
                    <a:pt x="141" y="13"/>
                    <a:pt x="142" y="14"/>
                    <a:pt x="141" y="15"/>
                  </a:cubicBezTo>
                  <a:cubicBezTo>
                    <a:pt x="140" y="17"/>
                    <a:pt x="139" y="18"/>
                    <a:pt x="138" y="19"/>
                  </a:cubicBezTo>
                  <a:cubicBezTo>
                    <a:pt x="137" y="20"/>
                    <a:pt x="138" y="20"/>
                    <a:pt x="138" y="20"/>
                  </a:cubicBezTo>
                  <a:cubicBezTo>
                    <a:pt x="139" y="21"/>
                    <a:pt x="140" y="22"/>
                    <a:pt x="140" y="23"/>
                  </a:cubicBezTo>
                  <a:cubicBezTo>
                    <a:pt x="140" y="24"/>
                    <a:pt x="140" y="25"/>
                    <a:pt x="141" y="25"/>
                  </a:cubicBezTo>
                  <a:cubicBezTo>
                    <a:pt x="141" y="25"/>
                    <a:pt x="142" y="25"/>
                    <a:pt x="142" y="25"/>
                  </a:cubicBezTo>
                  <a:cubicBezTo>
                    <a:pt x="143" y="25"/>
                    <a:pt x="144" y="24"/>
                    <a:pt x="145" y="23"/>
                  </a:cubicBezTo>
                  <a:cubicBezTo>
                    <a:pt x="145" y="23"/>
                    <a:pt x="145" y="22"/>
                    <a:pt x="145" y="21"/>
                  </a:cubicBezTo>
                  <a:cubicBezTo>
                    <a:pt x="145" y="21"/>
                    <a:pt x="145" y="20"/>
                    <a:pt x="145" y="20"/>
                  </a:cubicBezTo>
                  <a:cubicBezTo>
                    <a:pt x="145" y="20"/>
                    <a:pt x="145" y="20"/>
                    <a:pt x="145" y="19"/>
                  </a:cubicBezTo>
                  <a:cubicBezTo>
                    <a:pt x="145" y="19"/>
                    <a:pt x="144" y="18"/>
                    <a:pt x="144" y="18"/>
                  </a:cubicBezTo>
                  <a:cubicBezTo>
                    <a:pt x="144" y="18"/>
                    <a:pt x="144" y="18"/>
                    <a:pt x="144" y="17"/>
                  </a:cubicBezTo>
                  <a:cubicBezTo>
                    <a:pt x="144" y="17"/>
                    <a:pt x="143" y="17"/>
                    <a:pt x="143" y="17"/>
                  </a:cubicBezTo>
                  <a:cubicBezTo>
                    <a:pt x="143" y="16"/>
                    <a:pt x="142" y="15"/>
                    <a:pt x="142" y="15"/>
                  </a:cubicBezTo>
                  <a:cubicBezTo>
                    <a:pt x="142" y="14"/>
                    <a:pt x="142" y="13"/>
                    <a:pt x="142" y="13"/>
                  </a:cubicBezTo>
                  <a:cubicBezTo>
                    <a:pt x="142" y="13"/>
                    <a:pt x="142" y="12"/>
                    <a:pt x="142" y="12"/>
                  </a:cubicBezTo>
                  <a:cubicBezTo>
                    <a:pt x="142" y="12"/>
                    <a:pt x="142" y="12"/>
                    <a:pt x="143" y="12"/>
                  </a:cubicBezTo>
                  <a:cubicBezTo>
                    <a:pt x="143" y="12"/>
                    <a:pt x="144" y="11"/>
                    <a:pt x="144" y="11"/>
                  </a:cubicBezTo>
                  <a:cubicBezTo>
                    <a:pt x="144" y="11"/>
                    <a:pt x="145" y="11"/>
                    <a:pt x="146" y="10"/>
                  </a:cubicBezTo>
                  <a:cubicBezTo>
                    <a:pt x="146" y="10"/>
                    <a:pt x="148" y="9"/>
                    <a:pt x="148" y="9"/>
                  </a:cubicBezTo>
                  <a:cubicBezTo>
                    <a:pt x="148" y="9"/>
                    <a:pt x="149" y="9"/>
                    <a:pt x="149" y="9"/>
                  </a:cubicBezTo>
                  <a:cubicBezTo>
                    <a:pt x="149" y="9"/>
                    <a:pt x="150" y="9"/>
                    <a:pt x="151" y="9"/>
                  </a:cubicBezTo>
                  <a:cubicBezTo>
                    <a:pt x="151" y="9"/>
                    <a:pt x="151" y="8"/>
                    <a:pt x="152" y="8"/>
                  </a:cubicBezTo>
                  <a:cubicBezTo>
                    <a:pt x="152" y="8"/>
                    <a:pt x="152" y="8"/>
                    <a:pt x="152" y="8"/>
                  </a:cubicBezTo>
                  <a:cubicBezTo>
                    <a:pt x="153" y="8"/>
                    <a:pt x="153" y="8"/>
                    <a:pt x="154" y="8"/>
                  </a:cubicBezTo>
                  <a:cubicBezTo>
                    <a:pt x="154" y="8"/>
                    <a:pt x="154" y="8"/>
                    <a:pt x="154" y="7"/>
                  </a:cubicBezTo>
                  <a:cubicBezTo>
                    <a:pt x="155" y="7"/>
                    <a:pt x="154" y="7"/>
                    <a:pt x="154" y="7"/>
                  </a:cubicBezTo>
                  <a:cubicBezTo>
                    <a:pt x="154" y="7"/>
                    <a:pt x="154" y="6"/>
                    <a:pt x="154" y="6"/>
                  </a:cubicBezTo>
                  <a:cubicBezTo>
                    <a:pt x="153" y="6"/>
                    <a:pt x="153" y="6"/>
                    <a:pt x="153" y="6"/>
                  </a:cubicBezTo>
                  <a:cubicBezTo>
                    <a:pt x="153" y="6"/>
                    <a:pt x="151" y="7"/>
                    <a:pt x="151" y="7"/>
                  </a:cubicBezTo>
                  <a:cubicBezTo>
                    <a:pt x="151" y="7"/>
                    <a:pt x="151" y="6"/>
                    <a:pt x="151" y="6"/>
                  </a:cubicBezTo>
                  <a:cubicBezTo>
                    <a:pt x="151" y="6"/>
                    <a:pt x="151" y="5"/>
                    <a:pt x="151" y="5"/>
                  </a:cubicBezTo>
                  <a:cubicBezTo>
                    <a:pt x="150" y="3"/>
                    <a:pt x="153" y="1"/>
                    <a:pt x="154" y="4"/>
                  </a:cubicBezTo>
                  <a:cubicBezTo>
                    <a:pt x="154" y="4"/>
                    <a:pt x="154" y="5"/>
                    <a:pt x="154" y="5"/>
                  </a:cubicBezTo>
                  <a:cubicBezTo>
                    <a:pt x="154" y="5"/>
                    <a:pt x="154" y="7"/>
                    <a:pt x="155" y="7"/>
                  </a:cubicBezTo>
                  <a:cubicBezTo>
                    <a:pt x="156" y="7"/>
                    <a:pt x="158" y="7"/>
                    <a:pt x="159" y="8"/>
                  </a:cubicBezTo>
                  <a:cubicBezTo>
                    <a:pt x="159" y="8"/>
                    <a:pt x="161" y="8"/>
                    <a:pt x="161" y="8"/>
                  </a:cubicBezTo>
                  <a:cubicBezTo>
                    <a:pt x="161" y="8"/>
                    <a:pt x="162" y="9"/>
                    <a:pt x="162" y="9"/>
                  </a:cubicBezTo>
                  <a:cubicBezTo>
                    <a:pt x="163" y="9"/>
                    <a:pt x="164" y="10"/>
                    <a:pt x="164" y="10"/>
                  </a:cubicBezTo>
                  <a:cubicBezTo>
                    <a:pt x="164" y="10"/>
                    <a:pt x="164" y="11"/>
                    <a:pt x="165" y="11"/>
                  </a:cubicBezTo>
                  <a:cubicBezTo>
                    <a:pt x="165" y="11"/>
                    <a:pt x="165" y="12"/>
                    <a:pt x="165" y="12"/>
                  </a:cubicBezTo>
                  <a:cubicBezTo>
                    <a:pt x="165" y="12"/>
                    <a:pt x="165" y="13"/>
                    <a:pt x="165" y="13"/>
                  </a:cubicBezTo>
                  <a:cubicBezTo>
                    <a:pt x="165" y="13"/>
                    <a:pt x="165" y="14"/>
                    <a:pt x="165" y="14"/>
                  </a:cubicBezTo>
                  <a:cubicBezTo>
                    <a:pt x="166" y="15"/>
                    <a:pt x="168" y="15"/>
                    <a:pt x="168" y="15"/>
                  </a:cubicBezTo>
                  <a:cubicBezTo>
                    <a:pt x="170" y="15"/>
                    <a:pt x="172" y="14"/>
                    <a:pt x="173" y="14"/>
                  </a:cubicBezTo>
                  <a:cubicBezTo>
                    <a:pt x="173" y="14"/>
                    <a:pt x="174" y="14"/>
                    <a:pt x="174" y="14"/>
                  </a:cubicBezTo>
                  <a:cubicBezTo>
                    <a:pt x="174" y="14"/>
                    <a:pt x="175" y="14"/>
                    <a:pt x="175" y="14"/>
                  </a:cubicBezTo>
                  <a:cubicBezTo>
                    <a:pt x="177" y="14"/>
                    <a:pt x="179" y="13"/>
                    <a:pt x="180" y="14"/>
                  </a:cubicBezTo>
                  <a:cubicBezTo>
                    <a:pt x="180" y="14"/>
                    <a:pt x="180" y="14"/>
                    <a:pt x="180" y="15"/>
                  </a:cubicBezTo>
                  <a:cubicBezTo>
                    <a:pt x="180" y="15"/>
                    <a:pt x="180" y="15"/>
                    <a:pt x="180" y="15"/>
                  </a:cubicBezTo>
                  <a:cubicBezTo>
                    <a:pt x="181" y="15"/>
                    <a:pt x="182" y="16"/>
                    <a:pt x="182" y="16"/>
                  </a:cubicBezTo>
                  <a:cubicBezTo>
                    <a:pt x="183" y="17"/>
                    <a:pt x="184" y="17"/>
                    <a:pt x="184" y="17"/>
                  </a:cubicBezTo>
                  <a:cubicBezTo>
                    <a:pt x="185" y="17"/>
                    <a:pt x="186" y="17"/>
                    <a:pt x="187" y="18"/>
                  </a:cubicBezTo>
                  <a:cubicBezTo>
                    <a:pt x="187" y="18"/>
                    <a:pt x="188" y="18"/>
                    <a:pt x="189" y="18"/>
                  </a:cubicBezTo>
                  <a:cubicBezTo>
                    <a:pt x="189" y="18"/>
                    <a:pt x="190" y="17"/>
                    <a:pt x="190" y="17"/>
                  </a:cubicBezTo>
                  <a:cubicBezTo>
                    <a:pt x="190" y="17"/>
                    <a:pt x="191" y="16"/>
                    <a:pt x="191" y="16"/>
                  </a:cubicBezTo>
                  <a:cubicBezTo>
                    <a:pt x="191" y="16"/>
                    <a:pt x="192" y="16"/>
                    <a:pt x="192" y="16"/>
                  </a:cubicBezTo>
                  <a:cubicBezTo>
                    <a:pt x="193" y="15"/>
                    <a:pt x="193" y="15"/>
                    <a:pt x="193" y="15"/>
                  </a:cubicBezTo>
                  <a:cubicBezTo>
                    <a:pt x="194" y="14"/>
                    <a:pt x="194" y="15"/>
                    <a:pt x="195" y="15"/>
                  </a:cubicBezTo>
                  <a:cubicBezTo>
                    <a:pt x="196" y="15"/>
                    <a:pt x="196" y="15"/>
                    <a:pt x="196" y="14"/>
                  </a:cubicBezTo>
                  <a:cubicBezTo>
                    <a:pt x="196" y="14"/>
                    <a:pt x="193" y="14"/>
                    <a:pt x="193" y="14"/>
                  </a:cubicBezTo>
                  <a:cubicBezTo>
                    <a:pt x="193" y="14"/>
                    <a:pt x="193" y="14"/>
                    <a:pt x="194" y="14"/>
                  </a:cubicBezTo>
                  <a:cubicBezTo>
                    <a:pt x="194" y="13"/>
                    <a:pt x="195" y="14"/>
                    <a:pt x="196" y="14"/>
                  </a:cubicBezTo>
                  <a:cubicBezTo>
                    <a:pt x="196" y="13"/>
                    <a:pt x="196" y="13"/>
                    <a:pt x="197" y="13"/>
                  </a:cubicBezTo>
                  <a:cubicBezTo>
                    <a:pt x="199" y="14"/>
                    <a:pt x="202" y="13"/>
                    <a:pt x="204" y="13"/>
                  </a:cubicBezTo>
                  <a:cubicBezTo>
                    <a:pt x="204" y="13"/>
                    <a:pt x="205" y="13"/>
                    <a:pt x="205" y="13"/>
                  </a:cubicBezTo>
                  <a:cubicBezTo>
                    <a:pt x="205" y="13"/>
                    <a:pt x="206" y="13"/>
                    <a:pt x="206" y="13"/>
                  </a:cubicBezTo>
                  <a:cubicBezTo>
                    <a:pt x="206" y="14"/>
                    <a:pt x="207" y="13"/>
                    <a:pt x="208" y="13"/>
                  </a:cubicBezTo>
                  <a:cubicBezTo>
                    <a:pt x="208" y="13"/>
                    <a:pt x="209" y="13"/>
                    <a:pt x="210" y="13"/>
                  </a:cubicBezTo>
                  <a:cubicBezTo>
                    <a:pt x="210" y="13"/>
                    <a:pt x="210" y="14"/>
                    <a:pt x="210" y="14"/>
                  </a:cubicBezTo>
                  <a:cubicBezTo>
                    <a:pt x="209" y="14"/>
                    <a:pt x="207" y="14"/>
                    <a:pt x="206" y="14"/>
                  </a:cubicBezTo>
                  <a:cubicBezTo>
                    <a:pt x="206" y="14"/>
                    <a:pt x="205" y="14"/>
                    <a:pt x="205" y="14"/>
                  </a:cubicBezTo>
                  <a:cubicBezTo>
                    <a:pt x="204" y="14"/>
                    <a:pt x="204" y="14"/>
                    <a:pt x="204" y="14"/>
                  </a:cubicBezTo>
                  <a:cubicBezTo>
                    <a:pt x="204" y="14"/>
                    <a:pt x="203" y="14"/>
                    <a:pt x="203" y="15"/>
                  </a:cubicBezTo>
                  <a:cubicBezTo>
                    <a:pt x="203" y="15"/>
                    <a:pt x="204" y="15"/>
                    <a:pt x="204" y="15"/>
                  </a:cubicBezTo>
                  <a:cubicBezTo>
                    <a:pt x="205" y="15"/>
                    <a:pt x="204" y="17"/>
                    <a:pt x="204" y="17"/>
                  </a:cubicBezTo>
                  <a:cubicBezTo>
                    <a:pt x="204" y="17"/>
                    <a:pt x="205" y="17"/>
                    <a:pt x="206" y="17"/>
                  </a:cubicBezTo>
                  <a:cubicBezTo>
                    <a:pt x="206" y="17"/>
                    <a:pt x="206" y="18"/>
                    <a:pt x="206" y="18"/>
                  </a:cubicBezTo>
                  <a:cubicBezTo>
                    <a:pt x="206" y="18"/>
                    <a:pt x="206" y="19"/>
                    <a:pt x="206" y="19"/>
                  </a:cubicBezTo>
                  <a:cubicBezTo>
                    <a:pt x="206" y="19"/>
                    <a:pt x="207" y="19"/>
                    <a:pt x="207" y="19"/>
                  </a:cubicBezTo>
                  <a:cubicBezTo>
                    <a:pt x="207" y="18"/>
                    <a:pt x="207" y="18"/>
                    <a:pt x="207" y="18"/>
                  </a:cubicBezTo>
                  <a:cubicBezTo>
                    <a:pt x="208" y="18"/>
                    <a:pt x="209" y="19"/>
                    <a:pt x="209" y="19"/>
                  </a:cubicBezTo>
                  <a:cubicBezTo>
                    <a:pt x="210" y="19"/>
                    <a:pt x="210" y="20"/>
                    <a:pt x="210" y="20"/>
                  </a:cubicBezTo>
                  <a:cubicBezTo>
                    <a:pt x="211" y="20"/>
                    <a:pt x="212" y="20"/>
                    <a:pt x="212" y="20"/>
                  </a:cubicBezTo>
                  <a:cubicBezTo>
                    <a:pt x="213" y="20"/>
                    <a:pt x="213" y="20"/>
                    <a:pt x="214" y="20"/>
                  </a:cubicBezTo>
                  <a:cubicBezTo>
                    <a:pt x="214" y="20"/>
                    <a:pt x="215" y="22"/>
                    <a:pt x="215" y="22"/>
                  </a:cubicBezTo>
                  <a:cubicBezTo>
                    <a:pt x="216" y="22"/>
                    <a:pt x="217" y="22"/>
                    <a:pt x="218" y="23"/>
                  </a:cubicBezTo>
                  <a:cubicBezTo>
                    <a:pt x="218" y="24"/>
                    <a:pt x="216" y="23"/>
                    <a:pt x="216" y="24"/>
                  </a:cubicBezTo>
                  <a:cubicBezTo>
                    <a:pt x="216" y="24"/>
                    <a:pt x="218" y="24"/>
                    <a:pt x="218" y="24"/>
                  </a:cubicBezTo>
                  <a:cubicBezTo>
                    <a:pt x="218" y="24"/>
                    <a:pt x="218" y="24"/>
                    <a:pt x="217" y="25"/>
                  </a:cubicBezTo>
                  <a:cubicBezTo>
                    <a:pt x="217" y="25"/>
                    <a:pt x="218" y="26"/>
                    <a:pt x="218" y="26"/>
                  </a:cubicBezTo>
                  <a:cubicBezTo>
                    <a:pt x="218" y="26"/>
                    <a:pt x="217" y="26"/>
                    <a:pt x="217" y="26"/>
                  </a:cubicBezTo>
                  <a:cubicBezTo>
                    <a:pt x="218" y="27"/>
                    <a:pt x="218" y="27"/>
                    <a:pt x="219" y="28"/>
                  </a:cubicBezTo>
                  <a:cubicBezTo>
                    <a:pt x="218" y="28"/>
                    <a:pt x="217" y="28"/>
                    <a:pt x="217" y="28"/>
                  </a:cubicBezTo>
                  <a:cubicBezTo>
                    <a:pt x="217" y="28"/>
                    <a:pt x="219" y="29"/>
                    <a:pt x="220" y="28"/>
                  </a:cubicBezTo>
                  <a:cubicBezTo>
                    <a:pt x="220" y="28"/>
                    <a:pt x="221" y="28"/>
                    <a:pt x="221" y="28"/>
                  </a:cubicBezTo>
                  <a:cubicBezTo>
                    <a:pt x="221" y="28"/>
                    <a:pt x="222" y="28"/>
                    <a:pt x="223" y="28"/>
                  </a:cubicBezTo>
                  <a:cubicBezTo>
                    <a:pt x="223" y="28"/>
                    <a:pt x="223" y="29"/>
                    <a:pt x="223" y="29"/>
                  </a:cubicBezTo>
                  <a:cubicBezTo>
                    <a:pt x="224" y="29"/>
                    <a:pt x="224" y="30"/>
                    <a:pt x="224" y="30"/>
                  </a:cubicBezTo>
                  <a:cubicBezTo>
                    <a:pt x="224" y="30"/>
                    <a:pt x="225" y="30"/>
                    <a:pt x="225" y="30"/>
                  </a:cubicBezTo>
                  <a:cubicBezTo>
                    <a:pt x="225" y="29"/>
                    <a:pt x="227" y="31"/>
                    <a:pt x="227" y="31"/>
                  </a:cubicBezTo>
                  <a:cubicBezTo>
                    <a:pt x="229" y="33"/>
                    <a:pt x="231" y="34"/>
                    <a:pt x="233" y="36"/>
                  </a:cubicBezTo>
                  <a:cubicBezTo>
                    <a:pt x="234" y="37"/>
                    <a:pt x="234" y="41"/>
                    <a:pt x="236" y="41"/>
                  </a:cubicBezTo>
                  <a:cubicBezTo>
                    <a:pt x="236" y="41"/>
                    <a:pt x="237" y="41"/>
                    <a:pt x="237" y="41"/>
                  </a:cubicBezTo>
                  <a:cubicBezTo>
                    <a:pt x="238" y="41"/>
                    <a:pt x="238" y="42"/>
                    <a:pt x="239" y="42"/>
                  </a:cubicBezTo>
                  <a:cubicBezTo>
                    <a:pt x="239" y="43"/>
                    <a:pt x="240" y="44"/>
                    <a:pt x="240" y="44"/>
                  </a:cubicBezTo>
                  <a:cubicBezTo>
                    <a:pt x="241" y="45"/>
                    <a:pt x="242" y="45"/>
                    <a:pt x="243" y="45"/>
                  </a:cubicBezTo>
                  <a:cubicBezTo>
                    <a:pt x="243" y="46"/>
                    <a:pt x="243" y="46"/>
                    <a:pt x="243" y="47"/>
                  </a:cubicBezTo>
                  <a:cubicBezTo>
                    <a:pt x="243" y="47"/>
                    <a:pt x="243" y="48"/>
                    <a:pt x="243" y="48"/>
                  </a:cubicBezTo>
                  <a:cubicBezTo>
                    <a:pt x="243" y="48"/>
                    <a:pt x="244" y="48"/>
                    <a:pt x="244" y="48"/>
                  </a:cubicBezTo>
                  <a:cubicBezTo>
                    <a:pt x="244" y="48"/>
                    <a:pt x="244" y="47"/>
                    <a:pt x="244" y="47"/>
                  </a:cubicBezTo>
                  <a:cubicBezTo>
                    <a:pt x="245" y="46"/>
                    <a:pt x="247" y="47"/>
                    <a:pt x="248" y="47"/>
                  </a:cubicBezTo>
                  <a:cubicBezTo>
                    <a:pt x="249" y="47"/>
                    <a:pt x="250" y="48"/>
                    <a:pt x="252" y="48"/>
                  </a:cubicBezTo>
                  <a:cubicBezTo>
                    <a:pt x="252" y="48"/>
                    <a:pt x="252" y="47"/>
                    <a:pt x="252" y="47"/>
                  </a:cubicBezTo>
                  <a:cubicBezTo>
                    <a:pt x="253" y="46"/>
                    <a:pt x="255" y="47"/>
                    <a:pt x="256" y="47"/>
                  </a:cubicBezTo>
                  <a:cubicBezTo>
                    <a:pt x="256" y="47"/>
                    <a:pt x="256" y="47"/>
                    <a:pt x="257" y="47"/>
                  </a:cubicBezTo>
                  <a:cubicBezTo>
                    <a:pt x="257" y="48"/>
                    <a:pt x="257" y="47"/>
                    <a:pt x="258" y="47"/>
                  </a:cubicBezTo>
                  <a:cubicBezTo>
                    <a:pt x="259" y="46"/>
                    <a:pt x="262" y="47"/>
                    <a:pt x="264" y="48"/>
                  </a:cubicBezTo>
                  <a:cubicBezTo>
                    <a:pt x="265" y="48"/>
                    <a:pt x="265" y="48"/>
                    <a:pt x="266" y="48"/>
                  </a:cubicBezTo>
                  <a:cubicBezTo>
                    <a:pt x="266" y="48"/>
                    <a:pt x="266" y="49"/>
                    <a:pt x="266" y="49"/>
                  </a:cubicBezTo>
                  <a:cubicBezTo>
                    <a:pt x="267" y="49"/>
                    <a:pt x="270" y="49"/>
                    <a:pt x="271" y="50"/>
                  </a:cubicBezTo>
                  <a:cubicBezTo>
                    <a:pt x="272" y="50"/>
                    <a:pt x="273" y="51"/>
                    <a:pt x="273" y="51"/>
                  </a:cubicBezTo>
                  <a:cubicBezTo>
                    <a:pt x="274" y="51"/>
                    <a:pt x="276" y="53"/>
                    <a:pt x="276" y="54"/>
                  </a:cubicBezTo>
                  <a:cubicBezTo>
                    <a:pt x="277" y="54"/>
                    <a:pt x="278" y="55"/>
                    <a:pt x="278" y="55"/>
                  </a:cubicBezTo>
                  <a:cubicBezTo>
                    <a:pt x="279" y="55"/>
                    <a:pt x="279" y="56"/>
                    <a:pt x="280" y="56"/>
                  </a:cubicBezTo>
                  <a:cubicBezTo>
                    <a:pt x="280" y="56"/>
                    <a:pt x="280" y="57"/>
                    <a:pt x="280" y="57"/>
                  </a:cubicBezTo>
                  <a:cubicBezTo>
                    <a:pt x="280" y="57"/>
                    <a:pt x="280" y="57"/>
                    <a:pt x="280" y="58"/>
                  </a:cubicBezTo>
                  <a:cubicBezTo>
                    <a:pt x="280" y="58"/>
                    <a:pt x="280" y="57"/>
                    <a:pt x="280" y="57"/>
                  </a:cubicBezTo>
                  <a:cubicBezTo>
                    <a:pt x="280" y="57"/>
                    <a:pt x="280" y="56"/>
                    <a:pt x="281" y="56"/>
                  </a:cubicBezTo>
                  <a:cubicBezTo>
                    <a:pt x="281" y="56"/>
                    <a:pt x="281" y="57"/>
                    <a:pt x="281" y="57"/>
                  </a:cubicBezTo>
                  <a:cubicBezTo>
                    <a:pt x="281" y="57"/>
                    <a:pt x="281" y="57"/>
                    <a:pt x="281" y="58"/>
                  </a:cubicBezTo>
                  <a:cubicBezTo>
                    <a:pt x="281" y="58"/>
                    <a:pt x="281" y="58"/>
                    <a:pt x="281" y="58"/>
                  </a:cubicBezTo>
                  <a:cubicBezTo>
                    <a:pt x="282" y="59"/>
                    <a:pt x="282" y="59"/>
                    <a:pt x="282" y="60"/>
                  </a:cubicBezTo>
                  <a:cubicBezTo>
                    <a:pt x="282" y="60"/>
                    <a:pt x="283" y="60"/>
                    <a:pt x="283" y="59"/>
                  </a:cubicBezTo>
                  <a:cubicBezTo>
                    <a:pt x="283" y="59"/>
                    <a:pt x="283" y="59"/>
                    <a:pt x="283" y="59"/>
                  </a:cubicBezTo>
                  <a:cubicBezTo>
                    <a:pt x="283" y="59"/>
                    <a:pt x="283" y="58"/>
                    <a:pt x="283" y="58"/>
                  </a:cubicBezTo>
                  <a:cubicBezTo>
                    <a:pt x="283" y="58"/>
                    <a:pt x="284" y="58"/>
                    <a:pt x="284" y="59"/>
                  </a:cubicBezTo>
                  <a:cubicBezTo>
                    <a:pt x="285" y="59"/>
                    <a:pt x="285" y="60"/>
                    <a:pt x="285" y="60"/>
                  </a:cubicBezTo>
                  <a:cubicBezTo>
                    <a:pt x="285" y="61"/>
                    <a:pt x="285" y="62"/>
                    <a:pt x="286" y="63"/>
                  </a:cubicBezTo>
                  <a:cubicBezTo>
                    <a:pt x="286" y="62"/>
                    <a:pt x="286" y="62"/>
                    <a:pt x="286" y="62"/>
                  </a:cubicBezTo>
                  <a:cubicBezTo>
                    <a:pt x="286" y="65"/>
                    <a:pt x="287" y="68"/>
                    <a:pt x="288" y="71"/>
                  </a:cubicBezTo>
                  <a:cubicBezTo>
                    <a:pt x="288" y="72"/>
                    <a:pt x="289" y="75"/>
                    <a:pt x="290" y="76"/>
                  </a:cubicBezTo>
                  <a:cubicBezTo>
                    <a:pt x="291" y="76"/>
                    <a:pt x="293" y="76"/>
                    <a:pt x="294" y="77"/>
                  </a:cubicBezTo>
                  <a:cubicBezTo>
                    <a:pt x="294" y="77"/>
                    <a:pt x="294" y="77"/>
                    <a:pt x="294" y="77"/>
                  </a:cubicBezTo>
                  <a:cubicBezTo>
                    <a:pt x="294" y="77"/>
                    <a:pt x="294" y="78"/>
                    <a:pt x="294" y="78"/>
                  </a:cubicBezTo>
                  <a:cubicBezTo>
                    <a:pt x="295" y="78"/>
                    <a:pt x="295" y="79"/>
                    <a:pt x="294" y="80"/>
                  </a:cubicBezTo>
                  <a:cubicBezTo>
                    <a:pt x="294" y="80"/>
                    <a:pt x="294" y="80"/>
                    <a:pt x="294" y="80"/>
                  </a:cubicBezTo>
                  <a:cubicBezTo>
                    <a:pt x="294" y="80"/>
                    <a:pt x="294" y="80"/>
                    <a:pt x="293" y="80"/>
                  </a:cubicBezTo>
                  <a:cubicBezTo>
                    <a:pt x="294" y="81"/>
                    <a:pt x="294" y="81"/>
                    <a:pt x="294" y="81"/>
                  </a:cubicBezTo>
                  <a:cubicBezTo>
                    <a:pt x="294" y="81"/>
                    <a:pt x="294" y="81"/>
                    <a:pt x="294" y="81"/>
                  </a:cubicBezTo>
                  <a:cubicBezTo>
                    <a:pt x="294" y="81"/>
                    <a:pt x="294" y="82"/>
                    <a:pt x="294" y="82"/>
                  </a:cubicBezTo>
                  <a:cubicBezTo>
                    <a:pt x="294" y="82"/>
                    <a:pt x="294" y="82"/>
                    <a:pt x="294" y="82"/>
                  </a:cubicBezTo>
                  <a:cubicBezTo>
                    <a:pt x="294" y="82"/>
                    <a:pt x="294" y="82"/>
                    <a:pt x="293" y="82"/>
                  </a:cubicBezTo>
                  <a:cubicBezTo>
                    <a:pt x="293" y="82"/>
                    <a:pt x="293" y="82"/>
                    <a:pt x="292" y="82"/>
                  </a:cubicBezTo>
                  <a:cubicBezTo>
                    <a:pt x="292" y="82"/>
                    <a:pt x="292" y="83"/>
                    <a:pt x="292" y="83"/>
                  </a:cubicBezTo>
                  <a:cubicBezTo>
                    <a:pt x="292" y="83"/>
                    <a:pt x="292" y="83"/>
                    <a:pt x="292" y="83"/>
                  </a:cubicBezTo>
                  <a:cubicBezTo>
                    <a:pt x="292" y="83"/>
                    <a:pt x="291" y="84"/>
                    <a:pt x="291" y="84"/>
                  </a:cubicBezTo>
                  <a:cubicBezTo>
                    <a:pt x="291" y="84"/>
                    <a:pt x="290" y="85"/>
                    <a:pt x="290" y="85"/>
                  </a:cubicBezTo>
                  <a:cubicBezTo>
                    <a:pt x="290" y="87"/>
                    <a:pt x="289" y="87"/>
                    <a:pt x="288" y="88"/>
                  </a:cubicBezTo>
                  <a:cubicBezTo>
                    <a:pt x="287" y="88"/>
                    <a:pt x="285" y="89"/>
                    <a:pt x="285" y="90"/>
                  </a:cubicBezTo>
                  <a:cubicBezTo>
                    <a:pt x="284" y="91"/>
                    <a:pt x="284" y="91"/>
                    <a:pt x="284" y="91"/>
                  </a:cubicBezTo>
                  <a:cubicBezTo>
                    <a:pt x="285" y="91"/>
                    <a:pt x="285" y="91"/>
                    <a:pt x="285" y="91"/>
                  </a:cubicBezTo>
                  <a:cubicBezTo>
                    <a:pt x="285" y="91"/>
                    <a:pt x="285" y="91"/>
                    <a:pt x="285" y="90"/>
                  </a:cubicBezTo>
                  <a:cubicBezTo>
                    <a:pt x="285" y="90"/>
                    <a:pt x="286" y="90"/>
                    <a:pt x="286" y="90"/>
                  </a:cubicBezTo>
                  <a:cubicBezTo>
                    <a:pt x="286" y="91"/>
                    <a:pt x="286" y="91"/>
                    <a:pt x="285" y="91"/>
                  </a:cubicBezTo>
                  <a:cubicBezTo>
                    <a:pt x="285" y="92"/>
                    <a:pt x="285" y="92"/>
                    <a:pt x="284" y="92"/>
                  </a:cubicBezTo>
                  <a:cubicBezTo>
                    <a:pt x="284" y="92"/>
                    <a:pt x="284" y="92"/>
                    <a:pt x="284" y="92"/>
                  </a:cubicBezTo>
                  <a:cubicBezTo>
                    <a:pt x="284" y="93"/>
                    <a:pt x="283" y="93"/>
                    <a:pt x="283" y="93"/>
                  </a:cubicBezTo>
                  <a:cubicBezTo>
                    <a:pt x="283" y="93"/>
                    <a:pt x="283" y="93"/>
                    <a:pt x="282" y="93"/>
                  </a:cubicBezTo>
                  <a:cubicBezTo>
                    <a:pt x="282" y="94"/>
                    <a:pt x="282" y="94"/>
                    <a:pt x="282" y="94"/>
                  </a:cubicBezTo>
                  <a:cubicBezTo>
                    <a:pt x="282" y="95"/>
                    <a:pt x="282" y="95"/>
                    <a:pt x="282" y="96"/>
                  </a:cubicBezTo>
                  <a:cubicBezTo>
                    <a:pt x="282" y="96"/>
                    <a:pt x="282" y="96"/>
                    <a:pt x="282" y="95"/>
                  </a:cubicBezTo>
                  <a:cubicBezTo>
                    <a:pt x="282" y="95"/>
                    <a:pt x="283" y="94"/>
                    <a:pt x="283" y="94"/>
                  </a:cubicBezTo>
                  <a:cubicBezTo>
                    <a:pt x="283" y="93"/>
                    <a:pt x="283" y="93"/>
                    <a:pt x="283" y="93"/>
                  </a:cubicBezTo>
                  <a:cubicBezTo>
                    <a:pt x="284" y="93"/>
                    <a:pt x="284" y="93"/>
                    <a:pt x="285" y="93"/>
                  </a:cubicBezTo>
                  <a:cubicBezTo>
                    <a:pt x="285" y="93"/>
                    <a:pt x="285" y="93"/>
                    <a:pt x="285" y="93"/>
                  </a:cubicBezTo>
                  <a:cubicBezTo>
                    <a:pt x="285" y="93"/>
                    <a:pt x="285" y="93"/>
                    <a:pt x="285" y="93"/>
                  </a:cubicBezTo>
                  <a:cubicBezTo>
                    <a:pt x="285" y="94"/>
                    <a:pt x="285" y="94"/>
                    <a:pt x="285" y="95"/>
                  </a:cubicBezTo>
                  <a:cubicBezTo>
                    <a:pt x="285" y="95"/>
                    <a:pt x="285" y="96"/>
                    <a:pt x="284" y="96"/>
                  </a:cubicBezTo>
                  <a:cubicBezTo>
                    <a:pt x="284" y="96"/>
                    <a:pt x="284" y="97"/>
                    <a:pt x="284" y="97"/>
                  </a:cubicBezTo>
                  <a:cubicBezTo>
                    <a:pt x="284" y="97"/>
                    <a:pt x="284" y="97"/>
                    <a:pt x="283" y="98"/>
                  </a:cubicBezTo>
                  <a:cubicBezTo>
                    <a:pt x="283" y="98"/>
                    <a:pt x="282" y="98"/>
                    <a:pt x="282" y="99"/>
                  </a:cubicBezTo>
                  <a:cubicBezTo>
                    <a:pt x="282" y="99"/>
                    <a:pt x="281" y="99"/>
                    <a:pt x="281" y="99"/>
                  </a:cubicBezTo>
                  <a:cubicBezTo>
                    <a:pt x="280" y="99"/>
                    <a:pt x="280" y="99"/>
                    <a:pt x="279" y="99"/>
                  </a:cubicBezTo>
                  <a:cubicBezTo>
                    <a:pt x="278" y="99"/>
                    <a:pt x="277" y="100"/>
                    <a:pt x="276" y="100"/>
                  </a:cubicBezTo>
                  <a:cubicBezTo>
                    <a:pt x="276" y="100"/>
                    <a:pt x="276" y="100"/>
                    <a:pt x="276" y="100"/>
                  </a:cubicBezTo>
                  <a:cubicBezTo>
                    <a:pt x="276" y="100"/>
                    <a:pt x="274" y="100"/>
                    <a:pt x="274" y="100"/>
                  </a:cubicBezTo>
                  <a:cubicBezTo>
                    <a:pt x="273" y="100"/>
                    <a:pt x="273" y="101"/>
                    <a:pt x="272" y="101"/>
                  </a:cubicBezTo>
                  <a:cubicBezTo>
                    <a:pt x="271" y="101"/>
                    <a:pt x="271" y="101"/>
                    <a:pt x="271" y="101"/>
                  </a:cubicBezTo>
                  <a:cubicBezTo>
                    <a:pt x="270" y="102"/>
                    <a:pt x="267" y="102"/>
                    <a:pt x="266" y="103"/>
                  </a:cubicBezTo>
                  <a:cubicBezTo>
                    <a:pt x="266" y="103"/>
                    <a:pt x="266" y="103"/>
                    <a:pt x="265" y="104"/>
                  </a:cubicBezTo>
                  <a:cubicBezTo>
                    <a:pt x="265" y="104"/>
                    <a:pt x="265" y="104"/>
                    <a:pt x="264" y="104"/>
                  </a:cubicBezTo>
                  <a:cubicBezTo>
                    <a:pt x="264" y="104"/>
                    <a:pt x="265" y="104"/>
                    <a:pt x="265" y="104"/>
                  </a:cubicBezTo>
                  <a:cubicBezTo>
                    <a:pt x="264" y="104"/>
                    <a:pt x="263" y="104"/>
                    <a:pt x="263" y="105"/>
                  </a:cubicBezTo>
                  <a:cubicBezTo>
                    <a:pt x="263" y="105"/>
                    <a:pt x="263" y="105"/>
                    <a:pt x="263" y="105"/>
                  </a:cubicBezTo>
                  <a:cubicBezTo>
                    <a:pt x="263" y="105"/>
                    <a:pt x="263" y="106"/>
                    <a:pt x="262" y="106"/>
                  </a:cubicBezTo>
                  <a:cubicBezTo>
                    <a:pt x="262" y="106"/>
                    <a:pt x="262" y="106"/>
                    <a:pt x="261" y="106"/>
                  </a:cubicBezTo>
                  <a:cubicBezTo>
                    <a:pt x="261" y="106"/>
                    <a:pt x="260" y="105"/>
                    <a:pt x="261" y="105"/>
                  </a:cubicBezTo>
                  <a:cubicBezTo>
                    <a:pt x="261" y="105"/>
                    <a:pt x="261" y="105"/>
                    <a:pt x="262" y="104"/>
                  </a:cubicBezTo>
                  <a:cubicBezTo>
                    <a:pt x="261" y="104"/>
                    <a:pt x="260" y="103"/>
                    <a:pt x="259" y="104"/>
                  </a:cubicBezTo>
                  <a:cubicBezTo>
                    <a:pt x="260" y="103"/>
                    <a:pt x="259" y="103"/>
                    <a:pt x="259" y="103"/>
                  </a:cubicBezTo>
                  <a:cubicBezTo>
                    <a:pt x="258" y="103"/>
                    <a:pt x="258" y="103"/>
                    <a:pt x="257" y="103"/>
                  </a:cubicBezTo>
                  <a:cubicBezTo>
                    <a:pt x="257" y="104"/>
                    <a:pt x="259" y="104"/>
                    <a:pt x="260" y="104"/>
                  </a:cubicBezTo>
                  <a:cubicBezTo>
                    <a:pt x="260" y="105"/>
                    <a:pt x="257" y="105"/>
                    <a:pt x="258" y="104"/>
                  </a:cubicBezTo>
                  <a:cubicBezTo>
                    <a:pt x="257" y="104"/>
                    <a:pt x="256" y="104"/>
                    <a:pt x="256" y="104"/>
                  </a:cubicBezTo>
                  <a:cubicBezTo>
                    <a:pt x="255" y="104"/>
                    <a:pt x="255" y="104"/>
                    <a:pt x="255" y="104"/>
                  </a:cubicBezTo>
                  <a:cubicBezTo>
                    <a:pt x="255" y="104"/>
                    <a:pt x="255" y="104"/>
                    <a:pt x="255" y="104"/>
                  </a:cubicBezTo>
                  <a:cubicBezTo>
                    <a:pt x="255" y="104"/>
                    <a:pt x="254" y="104"/>
                    <a:pt x="254" y="104"/>
                  </a:cubicBezTo>
                  <a:cubicBezTo>
                    <a:pt x="254" y="104"/>
                    <a:pt x="254" y="103"/>
                    <a:pt x="254" y="103"/>
                  </a:cubicBezTo>
                  <a:cubicBezTo>
                    <a:pt x="254" y="102"/>
                    <a:pt x="253" y="102"/>
                    <a:pt x="252" y="102"/>
                  </a:cubicBezTo>
                  <a:cubicBezTo>
                    <a:pt x="252" y="102"/>
                    <a:pt x="252" y="102"/>
                    <a:pt x="252" y="102"/>
                  </a:cubicBezTo>
                  <a:cubicBezTo>
                    <a:pt x="252" y="102"/>
                    <a:pt x="252" y="102"/>
                    <a:pt x="252" y="102"/>
                  </a:cubicBezTo>
                  <a:cubicBezTo>
                    <a:pt x="252" y="103"/>
                    <a:pt x="251" y="103"/>
                    <a:pt x="251" y="102"/>
                  </a:cubicBezTo>
                  <a:cubicBezTo>
                    <a:pt x="251" y="102"/>
                    <a:pt x="251" y="102"/>
                    <a:pt x="251" y="102"/>
                  </a:cubicBezTo>
                  <a:cubicBezTo>
                    <a:pt x="251" y="102"/>
                    <a:pt x="249" y="102"/>
                    <a:pt x="249" y="103"/>
                  </a:cubicBezTo>
                  <a:cubicBezTo>
                    <a:pt x="250" y="103"/>
                    <a:pt x="250" y="103"/>
                    <a:pt x="250" y="104"/>
                  </a:cubicBezTo>
                  <a:cubicBezTo>
                    <a:pt x="250" y="104"/>
                    <a:pt x="249" y="104"/>
                    <a:pt x="249" y="105"/>
                  </a:cubicBezTo>
                  <a:cubicBezTo>
                    <a:pt x="249" y="105"/>
                    <a:pt x="248" y="106"/>
                    <a:pt x="248" y="106"/>
                  </a:cubicBezTo>
                  <a:cubicBezTo>
                    <a:pt x="248" y="105"/>
                    <a:pt x="249" y="105"/>
                    <a:pt x="249" y="104"/>
                  </a:cubicBezTo>
                  <a:cubicBezTo>
                    <a:pt x="249" y="104"/>
                    <a:pt x="248" y="104"/>
                    <a:pt x="248" y="104"/>
                  </a:cubicBezTo>
                  <a:cubicBezTo>
                    <a:pt x="247" y="104"/>
                    <a:pt x="247" y="105"/>
                    <a:pt x="247" y="105"/>
                  </a:cubicBezTo>
                  <a:cubicBezTo>
                    <a:pt x="246" y="105"/>
                    <a:pt x="246" y="106"/>
                    <a:pt x="247" y="107"/>
                  </a:cubicBezTo>
                  <a:cubicBezTo>
                    <a:pt x="246" y="107"/>
                    <a:pt x="243" y="107"/>
                    <a:pt x="242" y="106"/>
                  </a:cubicBezTo>
                  <a:cubicBezTo>
                    <a:pt x="241" y="106"/>
                    <a:pt x="241" y="106"/>
                    <a:pt x="241" y="106"/>
                  </a:cubicBezTo>
                  <a:cubicBezTo>
                    <a:pt x="240" y="106"/>
                    <a:pt x="240" y="107"/>
                    <a:pt x="240" y="107"/>
                  </a:cubicBezTo>
                  <a:cubicBezTo>
                    <a:pt x="239" y="108"/>
                    <a:pt x="238" y="109"/>
                    <a:pt x="236" y="110"/>
                  </a:cubicBezTo>
                  <a:cubicBezTo>
                    <a:pt x="238" y="109"/>
                    <a:pt x="240" y="109"/>
                    <a:pt x="240" y="107"/>
                  </a:cubicBezTo>
                  <a:cubicBezTo>
                    <a:pt x="240" y="107"/>
                    <a:pt x="241" y="107"/>
                    <a:pt x="241" y="107"/>
                  </a:cubicBezTo>
                  <a:cubicBezTo>
                    <a:pt x="241" y="107"/>
                    <a:pt x="242" y="107"/>
                    <a:pt x="242" y="107"/>
                  </a:cubicBezTo>
                  <a:cubicBezTo>
                    <a:pt x="242" y="107"/>
                    <a:pt x="242" y="107"/>
                    <a:pt x="242" y="108"/>
                  </a:cubicBezTo>
                  <a:cubicBezTo>
                    <a:pt x="242" y="108"/>
                    <a:pt x="243" y="108"/>
                    <a:pt x="244" y="108"/>
                  </a:cubicBezTo>
                  <a:cubicBezTo>
                    <a:pt x="244" y="108"/>
                    <a:pt x="244" y="108"/>
                    <a:pt x="244" y="108"/>
                  </a:cubicBezTo>
                  <a:cubicBezTo>
                    <a:pt x="244" y="108"/>
                    <a:pt x="245" y="108"/>
                    <a:pt x="245" y="108"/>
                  </a:cubicBezTo>
                  <a:cubicBezTo>
                    <a:pt x="245" y="108"/>
                    <a:pt x="245" y="108"/>
                    <a:pt x="245" y="108"/>
                  </a:cubicBezTo>
                  <a:cubicBezTo>
                    <a:pt x="245" y="108"/>
                    <a:pt x="246" y="108"/>
                    <a:pt x="246" y="108"/>
                  </a:cubicBezTo>
                  <a:cubicBezTo>
                    <a:pt x="246" y="108"/>
                    <a:pt x="246" y="108"/>
                    <a:pt x="246" y="108"/>
                  </a:cubicBezTo>
                  <a:cubicBezTo>
                    <a:pt x="246" y="108"/>
                    <a:pt x="247" y="108"/>
                    <a:pt x="247" y="108"/>
                  </a:cubicBezTo>
                  <a:cubicBezTo>
                    <a:pt x="247" y="108"/>
                    <a:pt x="247" y="108"/>
                    <a:pt x="247" y="108"/>
                  </a:cubicBezTo>
                  <a:cubicBezTo>
                    <a:pt x="247" y="107"/>
                    <a:pt x="248" y="106"/>
                    <a:pt x="248" y="106"/>
                  </a:cubicBezTo>
                  <a:cubicBezTo>
                    <a:pt x="249" y="106"/>
                    <a:pt x="249" y="106"/>
                    <a:pt x="249" y="106"/>
                  </a:cubicBezTo>
                  <a:cubicBezTo>
                    <a:pt x="249" y="106"/>
                    <a:pt x="249" y="106"/>
                    <a:pt x="249" y="106"/>
                  </a:cubicBezTo>
                  <a:cubicBezTo>
                    <a:pt x="250" y="106"/>
                    <a:pt x="250" y="106"/>
                    <a:pt x="250" y="106"/>
                  </a:cubicBezTo>
                  <a:cubicBezTo>
                    <a:pt x="250" y="106"/>
                    <a:pt x="250" y="106"/>
                    <a:pt x="250" y="106"/>
                  </a:cubicBezTo>
                  <a:cubicBezTo>
                    <a:pt x="250" y="106"/>
                    <a:pt x="250" y="106"/>
                    <a:pt x="250" y="106"/>
                  </a:cubicBezTo>
                  <a:cubicBezTo>
                    <a:pt x="249" y="106"/>
                    <a:pt x="250" y="106"/>
                    <a:pt x="250" y="105"/>
                  </a:cubicBezTo>
                  <a:cubicBezTo>
                    <a:pt x="250" y="105"/>
                    <a:pt x="250" y="105"/>
                    <a:pt x="250" y="105"/>
                  </a:cubicBezTo>
                  <a:cubicBezTo>
                    <a:pt x="251" y="104"/>
                    <a:pt x="251" y="104"/>
                    <a:pt x="252" y="104"/>
                  </a:cubicBezTo>
                  <a:cubicBezTo>
                    <a:pt x="252" y="103"/>
                    <a:pt x="253" y="103"/>
                    <a:pt x="253" y="103"/>
                  </a:cubicBezTo>
                  <a:cubicBezTo>
                    <a:pt x="254" y="103"/>
                    <a:pt x="254" y="103"/>
                    <a:pt x="254" y="104"/>
                  </a:cubicBezTo>
                  <a:cubicBezTo>
                    <a:pt x="254" y="104"/>
                    <a:pt x="254" y="104"/>
                    <a:pt x="254" y="105"/>
                  </a:cubicBezTo>
                  <a:cubicBezTo>
                    <a:pt x="254" y="104"/>
                    <a:pt x="254" y="105"/>
                    <a:pt x="255" y="105"/>
                  </a:cubicBezTo>
                  <a:cubicBezTo>
                    <a:pt x="255" y="105"/>
                    <a:pt x="255" y="105"/>
                    <a:pt x="256" y="105"/>
                  </a:cubicBezTo>
                  <a:cubicBezTo>
                    <a:pt x="256" y="105"/>
                    <a:pt x="257" y="105"/>
                    <a:pt x="257" y="105"/>
                  </a:cubicBezTo>
                  <a:cubicBezTo>
                    <a:pt x="257" y="105"/>
                    <a:pt x="258" y="105"/>
                    <a:pt x="258" y="105"/>
                  </a:cubicBezTo>
                  <a:cubicBezTo>
                    <a:pt x="258" y="105"/>
                    <a:pt x="258" y="105"/>
                    <a:pt x="258" y="105"/>
                  </a:cubicBezTo>
                  <a:cubicBezTo>
                    <a:pt x="258" y="106"/>
                    <a:pt x="258" y="106"/>
                    <a:pt x="258" y="106"/>
                  </a:cubicBezTo>
                  <a:cubicBezTo>
                    <a:pt x="258" y="107"/>
                    <a:pt x="258" y="107"/>
                    <a:pt x="258" y="108"/>
                  </a:cubicBezTo>
                  <a:cubicBezTo>
                    <a:pt x="257" y="108"/>
                    <a:pt x="257" y="109"/>
                    <a:pt x="257" y="109"/>
                  </a:cubicBezTo>
                  <a:cubicBezTo>
                    <a:pt x="256" y="112"/>
                    <a:pt x="256" y="115"/>
                    <a:pt x="254" y="117"/>
                  </a:cubicBezTo>
                  <a:cubicBezTo>
                    <a:pt x="254" y="117"/>
                    <a:pt x="254" y="117"/>
                    <a:pt x="254" y="118"/>
                  </a:cubicBezTo>
                  <a:cubicBezTo>
                    <a:pt x="256" y="115"/>
                    <a:pt x="258" y="111"/>
                    <a:pt x="259" y="107"/>
                  </a:cubicBezTo>
                  <a:cubicBezTo>
                    <a:pt x="259" y="107"/>
                    <a:pt x="260" y="107"/>
                    <a:pt x="260" y="107"/>
                  </a:cubicBezTo>
                  <a:cubicBezTo>
                    <a:pt x="261" y="106"/>
                    <a:pt x="262" y="106"/>
                    <a:pt x="263" y="106"/>
                  </a:cubicBezTo>
                  <a:cubicBezTo>
                    <a:pt x="263" y="107"/>
                    <a:pt x="263" y="107"/>
                    <a:pt x="263" y="107"/>
                  </a:cubicBezTo>
                  <a:cubicBezTo>
                    <a:pt x="263" y="107"/>
                    <a:pt x="264" y="106"/>
                    <a:pt x="265" y="106"/>
                  </a:cubicBezTo>
                  <a:cubicBezTo>
                    <a:pt x="265" y="107"/>
                    <a:pt x="265" y="107"/>
                    <a:pt x="265" y="107"/>
                  </a:cubicBezTo>
                  <a:cubicBezTo>
                    <a:pt x="265" y="107"/>
                    <a:pt x="265" y="107"/>
                    <a:pt x="265" y="107"/>
                  </a:cubicBezTo>
                  <a:cubicBezTo>
                    <a:pt x="265" y="107"/>
                    <a:pt x="265" y="107"/>
                    <a:pt x="265" y="107"/>
                  </a:cubicBezTo>
                  <a:cubicBezTo>
                    <a:pt x="265" y="107"/>
                    <a:pt x="265" y="106"/>
                    <a:pt x="265" y="106"/>
                  </a:cubicBezTo>
                  <a:cubicBezTo>
                    <a:pt x="265" y="106"/>
                    <a:pt x="265" y="106"/>
                    <a:pt x="266" y="105"/>
                  </a:cubicBezTo>
                  <a:cubicBezTo>
                    <a:pt x="266" y="105"/>
                    <a:pt x="267" y="105"/>
                    <a:pt x="267" y="105"/>
                  </a:cubicBezTo>
                  <a:cubicBezTo>
                    <a:pt x="267" y="105"/>
                    <a:pt x="267" y="104"/>
                    <a:pt x="268" y="104"/>
                  </a:cubicBezTo>
                  <a:cubicBezTo>
                    <a:pt x="268" y="104"/>
                    <a:pt x="268" y="104"/>
                    <a:pt x="268" y="104"/>
                  </a:cubicBezTo>
                  <a:cubicBezTo>
                    <a:pt x="267" y="104"/>
                    <a:pt x="267" y="104"/>
                    <a:pt x="266" y="104"/>
                  </a:cubicBezTo>
                  <a:cubicBezTo>
                    <a:pt x="267" y="102"/>
                    <a:pt x="270" y="102"/>
                    <a:pt x="272" y="102"/>
                  </a:cubicBezTo>
                  <a:cubicBezTo>
                    <a:pt x="272" y="102"/>
                    <a:pt x="272" y="102"/>
                    <a:pt x="273" y="102"/>
                  </a:cubicBezTo>
                  <a:cubicBezTo>
                    <a:pt x="274" y="101"/>
                    <a:pt x="275" y="101"/>
                    <a:pt x="276" y="100"/>
                  </a:cubicBezTo>
                  <a:cubicBezTo>
                    <a:pt x="276" y="100"/>
                    <a:pt x="276" y="100"/>
                    <a:pt x="277" y="100"/>
                  </a:cubicBezTo>
                  <a:cubicBezTo>
                    <a:pt x="277" y="100"/>
                    <a:pt x="277" y="100"/>
                    <a:pt x="278" y="100"/>
                  </a:cubicBezTo>
                  <a:cubicBezTo>
                    <a:pt x="278" y="100"/>
                    <a:pt x="278" y="101"/>
                    <a:pt x="278" y="101"/>
                  </a:cubicBezTo>
                  <a:cubicBezTo>
                    <a:pt x="278" y="101"/>
                    <a:pt x="278" y="101"/>
                    <a:pt x="278" y="101"/>
                  </a:cubicBezTo>
                  <a:cubicBezTo>
                    <a:pt x="278" y="102"/>
                    <a:pt x="278" y="102"/>
                    <a:pt x="278" y="102"/>
                  </a:cubicBezTo>
                  <a:cubicBezTo>
                    <a:pt x="278" y="102"/>
                    <a:pt x="278" y="103"/>
                    <a:pt x="278" y="103"/>
                  </a:cubicBezTo>
                  <a:cubicBezTo>
                    <a:pt x="278" y="103"/>
                    <a:pt x="278" y="103"/>
                    <a:pt x="278" y="103"/>
                  </a:cubicBezTo>
                  <a:cubicBezTo>
                    <a:pt x="278" y="104"/>
                    <a:pt x="278" y="104"/>
                    <a:pt x="278" y="104"/>
                  </a:cubicBezTo>
                  <a:cubicBezTo>
                    <a:pt x="278" y="105"/>
                    <a:pt x="278" y="105"/>
                    <a:pt x="279" y="106"/>
                  </a:cubicBezTo>
                  <a:cubicBezTo>
                    <a:pt x="279" y="106"/>
                    <a:pt x="279" y="106"/>
                    <a:pt x="279" y="107"/>
                  </a:cubicBezTo>
                  <a:cubicBezTo>
                    <a:pt x="280" y="107"/>
                    <a:pt x="279" y="108"/>
                    <a:pt x="279" y="109"/>
                  </a:cubicBezTo>
                  <a:cubicBezTo>
                    <a:pt x="279" y="109"/>
                    <a:pt x="279" y="109"/>
                    <a:pt x="280" y="109"/>
                  </a:cubicBezTo>
                  <a:cubicBezTo>
                    <a:pt x="280" y="109"/>
                    <a:pt x="280" y="110"/>
                    <a:pt x="281" y="110"/>
                  </a:cubicBezTo>
                  <a:cubicBezTo>
                    <a:pt x="281" y="110"/>
                    <a:pt x="280" y="109"/>
                    <a:pt x="280" y="109"/>
                  </a:cubicBezTo>
                  <a:cubicBezTo>
                    <a:pt x="280" y="109"/>
                    <a:pt x="280" y="109"/>
                    <a:pt x="280" y="109"/>
                  </a:cubicBezTo>
                  <a:cubicBezTo>
                    <a:pt x="280" y="108"/>
                    <a:pt x="280" y="108"/>
                    <a:pt x="280" y="108"/>
                  </a:cubicBezTo>
                  <a:cubicBezTo>
                    <a:pt x="280" y="108"/>
                    <a:pt x="280" y="108"/>
                    <a:pt x="280" y="108"/>
                  </a:cubicBezTo>
                  <a:cubicBezTo>
                    <a:pt x="280" y="107"/>
                    <a:pt x="280" y="106"/>
                    <a:pt x="279" y="106"/>
                  </a:cubicBezTo>
                  <a:cubicBezTo>
                    <a:pt x="279" y="106"/>
                    <a:pt x="279" y="106"/>
                    <a:pt x="279" y="106"/>
                  </a:cubicBezTo>
                  <a:cubicBezTo>
                    <a:pt x="279" y="105"/>
                    <a:pt x="279" y="105"/>
                    <a:pt x="279" y="105"/>
                  </a:cubicBezTo>
                  <a:cubicBezTo>
                    <a:pt x="279" y="105"/>
                    <a:pt x="279" y="105"/>
                    <a:pt x="279" y="105"/>
                  </a:cubicBezTo>
                  <a:cubicBezTo>
                    <a:pt x="278" y="103"/>
                    <a:pt x="278" y="101"/>
                    <a:pt x="279" y="100"/>
                  </a:cubicBezTo>
                  <a:cubicBezTo>
                    <a:pt x="279" y="100"/>
                    <a:pt x="280" y="100"/>
                    <a:pt x="280" y="100"/>
                  </a:cubicBezTo>
                  <a:cubicBezTo>
                    <a:pt x="281" y="100"/>
                    <a:pt x="283" y="99"/>
                    <a:pt x="283" y="99"/>
                  </a:cubicBezTo>
                  <a:cubicBezTo>
                    <a:pt x="283" y="98"/>
                    <a:pt x="284" y="98"/>
                    <a:pt x="284" y="98"/>
                  </a:cubicBezTo>
                  <a:cubicBezTo>
                    <a:pt x="284" y="98"/>
                    <a:pt x="284" y="98"/>
                    <a:pt x="285" y="98"/>
                  </a:cubicBezTo>
                  <a:cubicBezTo>
                    <a:pt x="285" y="97"/>
                    <a:pt x="285" y="97"/>
                    <a:pt x="284" y="97"/>
                  </a:cubicBezTo>
                  <a:cubicBezTo>
                    <a:pt x="284" y="97"/>
                    <a:pt x="285" y="96"/>
                    <a:pt x="285" y="96"/>
                  </a:cubicBezTo>
                  <a:cubicBezTo>
                    <a:pt x="285" y="97"/>
                    <a:pt x="286" y="97"/>
                    <a:pt x="286" y="97"/>
                  </a:cubicBezTo>
                  <a:cubicBezTo>
                    <a:pt x="286" y="96"/>
                    <a:pt x="286" y="96"/>
                    <a:pt x="286" y="96"/>
                  </a:cubicBezTo>
                  <a:cubicBezTo>
                    <a:pt x="286" y="96"/>
                    <a:pt x="286" y="96"/>
                    <a:pt x="286" y="97"/>
                  </a:cubicBezTo>
                  <a:cubicBezTo>
                    <a:pt x="285" y="96"/>
                    <a:pt x="285" y="96"/>
                    <a:pt x="286" y="96"/>
                  </a:cubicBezTo>
                  <a:cubicBezTo>
                    <a:pt x="286" y="96"/>
                    <a:pt x="286" y="95"/>
                    <a:pt x="287" y="95"/>
                  </a:cubicBezTo>
                  <a:cubicBezTo>
                    <a:pt x="287" y="95"/>
                    <a:pt x="287" y="95"/>
                    <a:pt x="287" y="95"/>
                  </a:cubicBezTo>
                  <a:cubicBezTo>
                    <a:pt x="287" y="95"/>
                    <a:pt x="287" y="95"/>
                    <a:pt x="287" y="95"/>
                  </a:cubicBezTo>
                  <a:cubicBezTo>
                    <a:pt x="287" y="94"/>
                    <a:pt x="286" y="95"/>
                    <a:pt x="286" y="94"/>
                  </a:cubicBezTo>
                  <a:cubicBezTo>
                    <a:pt x="286" y="94"/>
                    <a:pt x="286" y="94"/>
                    <a:pt x="286" y="94"/>
                  </a:cubicBezTo>
                  <a:cubicBezTo>
                    <a:pt x="287" y="93"/>
                    <a:pt x="287" y="93"/>
                    <a:pt x="287" y="92"/>
                  </a:cubicBezTo>
                  <a:cubicBezTo>
                    <a:pt x="288" y="91"/>
                    <a:pt x="288" y="93"/>
                    <a:pt x="288" y="93"/>
                  </a:cubicBezTo>
                  <a:cubicBezTo>
                    <a:pt x="287" y="93"/>
                    <a:pt x="287" y="93"/>
                    <a:pt x="288" y="93"/>
                  </a:cubicBezTo>
                  <a:cubicBezTo>
                    <a:pt x="288" y="94"/>
                    <a:pt x="288" y="95"/>
                    <a:pt x="288" y="96"/>
                  </a:cubicBezTo>
                  <a:cubicBezTo>
                    <a:pt x="288" y="94"/>
                    <a:pt x="289" y="93"/>
                    <a:pt x="289" y="92"/>
                  </a:cubicBezTo>
                  <a:cubicBezTo>
                    <a:pt x="289" y="92"/>
                    <a:pt x="289" y="91"/>
                    <a:pt x="289" y="91"/>
                  </a:cubicBezTo>
                  <a:cubicBezTo>
                    <a:pt x="289" y="91"/>
                    <a:pt x="290" y="91"/>
                    <a:pt x="290" y="91"/>
                  </a:cubicBezTo>
                  <a:cubicBezTo>
                    <a:pt x="290" y="91"/>
                    <a:pt x="290" y="90"/>
                    <a:pt x="290" y="90"/>
                  </a:cubicBezTo>
                  <a:cubicBezTo>
                    <a:pt x="291" y="90"/>
                    <a:pt x="291" y="90"/>
                    <a:pt x="292" y="90"/>
                  </a:cubicBezTo>
                  <a:cubicBezTo>
                    <a:pt x="293" y="90"/>
                    <a:pt x="294" y="90"/>
                    <a:pt x="296" y="91"/>
                  </a:cubicBezTo>
                  <a:cubicBezTo>
                    <a:pt x="296" y="91"/>
                    <a:pt x="296" y="91"/>
                    <a:pt x="297" y="91"/>
                  </a:cubicBezTo>
                  <a:cubicBezTo>
                    <a:pt x="298" y="90"/>
                    <a:pt x="299" y="90"/>
                    <a:pt x="300" y="90"/>
                  </a:cubicBezTo>
                  <a:cubicBezTo>
                    <a:pt x="301" y="90"/>
                    <a:pt x="301" y="90"/>
                    <a:pt x="301" y="91"/>
                  </a:cubicBezTo>
                  <a:cubicBezTo>
                    <a:pt x="302" y="91"/>
                    <a:pt x="304" y="91"/>
                    <a:pt x="305" y="91"/>
                  </a:cubicBezTo>
                  <a:cubicBezTo>
                    <a:pt x="305" y="92"/>
                    <a:pt x="304" y="94"/>
                    <a:pt x="304" y="95"/>
                  </a:cubicBezTo>
                  <a:cubicBezTo>
                    <a:pt x="304" y="96"/>
                    <a:pt x="302" y="99"/>
                    <a:pt x="301" y="100"/>
                  </a:cubicBezTo>
                  <a:cubicBezTo>
                    <a:pt x="300" y="100"/>
                    <a:pt x="298" y="101"/>
                    <a:pt x="298" y="101"/>
                  </a:cubicBezTo>
                  <a:cubicBezTo>
                    <a:pt x="298" y="100"/>
                    <a:pt x="298" y="100"/>
                    <a:pt x="297" y="100"/>
                  </a:cubicBezTo>
                  <a:cubicBezTo>
                    <a:pt x="297" y="100"/>
                    <a:pt x="297" y="100"/>
                    <a:pt x="297" y="101"/>
                  </a:cubicBezTo>
                  <a:cubicBezTo>
                    <a:pt x="298" y="101"/>
                    <a:pt x="298" y="101"/>
                    <a:pt x="297" y="101"/>
                  </a:cubicBezTo>
                  <a:cubicBezTo>
                    <a:pt x="297" y="101"/>
                    <a:pt x="297" y="101"/>
                    <a:pt x="296" y="101"/>
                  </a:cubicBezTo>
                  <a:cubicBezTo>
                    <a:pt x="296" y="101"/>
                    <a:pt x="296" y="102"/>
                    <a:pt x="296" y="102"/>
                  </a:cubicBezTo>
                  <a:cubicBezTo>
                    <a:pt x="295" y="102"/>
                    <a:pt x="293" y="101"/>
                    <a:pt x="292" y="102"/>
                  </a:cubicBezTo>
                  <a:cubicBezTo>
                    <a:pt x="292" y="102"/>
                    <a:pt x="291" y="102"/>
                    <a:pt x="290" y="102"/>
                  </a:cubicBezTo>
                  <a:cubicBezTo>
                    <a:pt x="290" y="102"/>
                    <a:pt x="289" y="102"/>
                    <a:pt x="289" y="102"/>
                  </a:cubicBezTo>
                  <a:cubicBezTo>
                    <a:pt x="289" y="102"/>
                    <a:pt x="289" y="102"/>
                    <a:pt x="289" y="102"/>
                  </a:cubicBezTo>
                  <a:cubicBezTo>
                    <a:pt x="288" y="102"/>
                    <a:pt x="288" y="102"/>
                    <a:pt x="287" y="103"/>
                  </a:cubicBezTo>
                  <a:cubicBezTo>
                    <a:pt x="288" y="103"/>
                    <a:pt x="289" y="102"/>
                    <a:pt x="289" y="102"/>
                  </a:cubicBezTo>
                  <a:cubicBezTo>
                    <a:pt x="290" y="102"/>
                    <a:pt x="290" y="103"/>
                    <a:pt x="290" y="103"/>
                  </a:cubicBezTo>
                  <a:cubicBezTo>
                    <a:pt x="291" y="103"/>
                    <a:pt x="292" y="102"/>
                    <a:pt x="293" y="102"/>
                  </a:cubicBezTo>
                  <a:cubicBezTo>
                    <a:pt x="293" y="102"/>
                    <a:pt x="294" y="102"/>
                    <a:pt x="294" y="102"/>
                  </a:cubicBezTo>
                  <a:cubicBezTo>
                    <a:pt x="294" y="102"/>
                    <a:pt x="295" y="102"/>
                    <a:pt x="295" y="103"/>
                  </a:cubicBezTo>
                  <a:cubicBezTo>
                    <a:pt x="295" y="103"/>
                    <a:pt x="296" y="103"/>
                    <a:pt x="296" y="102"/>
                  </a:cubicBezTo>
                  <a:cubicBezTo>
                    <a:pt x="296" y="102"/>
                    <a:pt x="296" y="102"/>
                    <a:pt x="297" y="102"/>
                  </a:cubicBezTo>
                  <a:cubicBezTo>
                    <a:pt x="297" y="102"/>
                    <a:pt x="297" y="102"/>
                    <a:pt x="297" y="102"/>
                  </a:cubicBezTo>
                  <a:cubicBezTo>
                    <a:pt x="297" y="102"/>
                    <a:pt x="298" y="102"/>
                    <a:pt x="298" y="102"/>
                  </a:cubicBezTo>
                  <a:cubicBezTo>
                    <a:pt x="298" y="101"/>
                    <a:pt x="298" y="101"/>
                    <a:pt x="299" y="102"/>
                  </a:cubicBezTo>
                  <a:cubicBezTo>
                    <a:pt x="298" y="103"/>
                    <a:pt x="298" y="105"/>
                    <a:pt x="297" y="106"/>
                  </a:cubicBezTo>
                  <a:cubicBezTo>
                    <a:pt x="297" y="107"/>
                    <a:pt x="296" y="107"/>
                    <a:pt x="296" y="108"/>
                  </a:cubicBezTo>
                  <a:cubicBezTo>
                    <a:pt x="296" y="108"/>
                    <a:pt x="295" y="109"/>
                    <a:pt x="296" y="109"/>
                  </a:cubicBezTo>
                  <a:cubicBezTo>
                    <a:pt x="296" y="109"/>
                    <a:pt x="296" y="110"/>
                    <a:pt x="296" y="110"/>
                  </a:cubicBezTo>
                  <a:cubicBezTo>
                    <a:pt x="296" y="110"/>
                    <a:pt x="296" y="112"/>
                    <a:pt x="296" y="112"/>
                  </a:cubicBezTo>
                  <a:cubicBezTo>
                    <a:pt x="296" y="111"/>
                    <a:pt x="296" y="111"/>
                    <a:pt x="296" y="110"/>
                  </a:cubicBezTo>
                  <a:cubicBezTo>
                    <a:pt x="296" y="109"/>
                    <a:pt x="296" y="108"/>
                    <a:pt x="296" y="108"/>
                  </a:cubicBezTo>
                  <a:cubicBezTo>
                    <a:pt x="296" y="108"/>
                    <a:pt x="297" y="108"/>
                    <a:pt x="297" y="107"/>
                  </a:cubicBezTo>
                  <a:cubicBezTo>
                    <a:pt x="297" y="107"/>
                    <a:pt x="298" y="107"/>
                    <a:pt x="298" y="107"/>
                  </a:cubicBezTo>
                  <a:cubicBezTo>
                    <a:pt x="298" y="107"/>
                    <a:pt x="298" y="106"/>
                    <a:pt x="298" y="106"/>
                  </a:cubicBezTo>
                  <a:cubicBezTo>
                    <a:pt x="298" y="104"/>
                    <a:pt x="300" y="102"/>
                    <a:pt x="301" y="101"/>
                  </a:cubicBezTo>
                  <a:cubicBezTo>
                    <a:pt x="301" y="101"/>
                    <a:pt x="301" y="100"/>
                    <a:pt x="301" y="100"/>
                  </a:cubicBezTo>
                  <a:cubicBezTo>
                    <a:pt x="301" y="100"/>
                    <a:pt x="301" y="100"/>
                    <a:pt x="301" y="101"/>
                  </a:cubicBezTo>
                  <a:cubicBezTo>
                    <a:pt x="301" y="101"/>
                    <a:pt x="301" y="101"/>
                    <a:pt x="301" y="102"/>
                  </a:cubicBezTo>
                  <a:cubicBezTo>
                    <a:pt x="301" y="102"/>
                    <a:pt x="300" y="102"/>
                    <a:pt x="300" y="102"/>
                  </a:cubicBezTo>
                  <a:cubicBezTo>
                    <a:pt x="300" y="102"/>
                    <a:pt x="300" y="102"/>
                    <a:pt x="300" y="102"/>
                  </a:cubicBezTo>
                  <a:cubicBezTo>
                    <a:pt x="301" y="102"/>
                    <a:pt x="302" y="101"/>
                    <a:pt x="303" y="100"/>
                  </a:cubicBezTo>
                  <a:cubicBezTo>
                    <a:pt x="303" y="100"/>
                    <a:pt x="303" y="100"/>
                    <a:pt x="303" y="100"/>
                  </a:cubicBezTo>
                  <a:cubicBezTo>
                    <a:pt x="303" y="100"/>
                    <a:pt x="303" y="100"/>
                    <a:pt x="303" y="99"/>
                  </a:cubicBezTo>
                  <a:cubicBezTo>
                    <a:pt x="303" y="99"/>
                    <a:pt x="303" y="99"/>
                    <a:pt x="303" y="99"/>
                  </a:cubicBezTo>
                  <a:cubicBezTo>
                    <a:pt x="304" y="99"/>
                    <a:pt x="304" y="99"/>
                    <a:pt x="304" y="99"/>
                  </a:cubicBezTo>
                  <a:cubicBezTo>
                    <a:pt x="304" y="99"/>
                    <a:pt x="304" y="99"/>
                    <a:pt x="304" y="99"/>
                  </a:cubicBezTo>
                  <a:cubicBezTo>
                    <a:pt x="304" y="99"/>
                    <a:pt x="304" y="99"/>
                    <a:pt x="304" y="99"/>
                  </a:cubicBezTo>
                  <a:cubicBezTo>
                    <a:pt x="304" y="100"/>
                    <a:pt x="304" y="100"/>
                    <a:pt x="305" y="100"/>
                  </a:cubicBezTo>
                  <a:cubicBezTo>
                    <a:pt x="305" y="99"/>
                    <a:pt x="305" y="99"/>
                    <a:pt x="304" y="99"/>
                  </a:cubicBezTo>
                  <a:cubicBezTo>
                    <a:pt x="304" y="99"/>
                    <a:pt x="304" y="99"/>
                    <a:pt x="305" y="98"/>
                  </a:cubicBezTo>
                  <a:cubicBezTo>
                    <a:pt x="305" y="98"/>
                    <a:pt x="305" y="97"/>
                    <a:pt x="305" y="97"/>
                  </a:cubicBezTo>
                  <a:cubicBezTo>
                    <a:pt x="305" y="97"/>
                    <a:pt x="305" y="97"/>
                    <a:pt x="306" y="96"/>
                  </a:cubicBezTo>
                  <a:cubicBezTo>
                    <a:pt x="306" y="96"/>
                    <a:pt x="306" y="96"/>
                    <a:pt x="306" y="96"/>
                  </a:cubicBezTo>
                  <a:cubicBezTo>
                    <a:pt x="306" y="96"/>
                    <a:pt x="306" y="95"/>
                    <a:pt x="306" y="95"/>
                  </a:cubicBezTo>
                  <a:cubicBezTo>
                    <a:pt x="306" y="95"/>
                    <a:pt x="306" y="95"/>
                    <a:pt x="306" y="95"/>
                  </a:cubicBezTo>
                  <a:cubicBezTo>
                    <a:pt x="306" y="95"/>
                    <a:pt x="306" y="95"/>
                    <a:pt x="306" y="95"/>
                  </a:cubicBezTo>
                  <a:cubicBezTo>
                    <a:pt x="306" y="95"/>
                    <a:pt x="306" y="95"/>
                    <a:pt x="306" y="96"/>
                  </a:cubicBezTo>
                  <a:cubicBezTo>
                    <a:pt x="306" y="96"/>
                    <a:pt x="307" y="96"/>
                    <a:pt x="307" y="96"/>
                  </a:cubicBezTo>
                  <a:cubicBezTo>
                    <a:pt x="307" y="95"/>
                    <a:pt x="307" y="95"/>
                    <a:pt x="307" y="94"/>
                  </a:cubicBezTo>
                  <a:cubicBezTo>
                    <a:pt x="307" y="94"/>
                    <a:pt x="307" y="94"/>
                    <a:pt x="307" y="94"/>
                  </a:cubicBezTo>
                  <a:cubicBezTo>
                    <a:pt x="307" y="94"/>
                    <a:pt x="307" y="94"/>
                    <a:pt x="308" y="94"/>
                  </a:cubicBezTo>
                  <a:cubicBezTo>
                    <a:pt x="308" y="94"/>
                    <a:pt x="308" y="94"/>
                    <a:pt x="308" y="94"/>
                  </a:cubicBezTo>
                  <a:cubicBezTo>
                    <a:pt x="308" y="93"/>
                    <a:pt x="309" y="93"/>
                    <a:pt x="309" y="93"/>
                  </a:cubicBezTo>
                  <a:cubicBezTo>
                    <a:pt x="309" y="94"/>
                    <a:pt x="309" y="94"/>
                    <a:pt x="309" y="94"/>
                  </a:cubicBezTo>
                  <a:cubicBezTo>
                    <a:pt x="309" y="94"/>
                    <a:pt x="309" y="94"/>
                    <a:pt x="309" y="94"/>
                  </a:cubicBezTo>
                  <a:cubicBezTo>
                    <a:pt x="309" y="94"/>
                    <a:pt x="309" y="93"/>
                    <a:pt x="309" y="93"/>
                  </a:cubicBezTo>
                  <a:cubicBezTo>
                    <a:pt x="309" y="93"/>
                    <a:pt x="309" y="93"/>
                    <a:pt x="310" y="94"/>
                  </a:cubicBezTo>
                  <a:cubicBezTo>
                    <a:pt x="310" y="94"/>
                    <a:pt x="310" y="93"/>
                    <a:pt x="310" y="93"/>
                  </a:cubicBezTo>
                  <a:cubicBezTo>
                    <a:pt x="310" y="93"/>
                    <a:pt x="310" y="93"/>
                    <a:pt x="310" y="93"/>
                  </a:cubicBezTo>
                  <a:cubicBezTo>
                    <a:pt x="310" y="94"/>
                    <a:pt x="310" y="94"/>
                    <a:pt x="311" y="94"/>
                  </a:cubicBezTo>
                  <a:cubicBezTo>
                    <a:pt x="311" y="94"/>
                    <a:pt x="311" y="94"/>
                    <a:pt x="311" y="94"/>
                  </a:cubicBezTo>
                  <a:cubicBezTo>
                    <a:pt x="311" y="94"/>
                    <a:pt x="311" y="94"/>
                    <a:pt x="312" y="94"/>
                  </a:cubicBezTo>
                  <a:cubicBezTo>
                    <a:pt x="312" y="94"/>
                    <a:pt x="312" y="94"/>
                    <a:pt x="312" y="94"/>
                  </a:cubicBezTo>
                  <a:cubicBezTo>
                    <a:pt x="312" y="94"/>
                    <a:pt x="312" y="94"/>
                    <a:pt x="312" y="94"/>
                  </a:cubicBezTo>
                  <a:cubicBezTo>
                    <a:pt x="312" y="94"/>
                    <a:pt x="312" y="94"/>
                    <a:pt x="312" y="94"/>
                  </a:cubicBezTo>
                  <a:cubicBezTo>
                    <a:pt x="312" y="93"/>
                    <a:pt x="312" y="93"/>
                    <a:pt x="313" y="93"/>
                  </a:cubicBezTo>
                  <a:cubicBezTo>
                    <a:pt x="313" y="93"/>
                    <a:pt x="313" y="93"/>
                    <a:pt x="313" y="94"/>
                  </a:cubicBezTo>
                  <a:cubicBezTo>
                    <a:pt x="313" y="94"/>
                    <a:pt x="313" y="94"/>
                    <a:pt x="313" y="94"/>
                  </a:cubicBezTo>
                  <a:cubicBezTo>
                    <a:pt x="314" y="94"/>
                    <a:pt x="314" y="94"/>
                    <a:pt x="314" y="94"/>
                  </a:cubicBezTo>
                  <a:cubicBezTo>
                    <a:pt x="314" y="94"/>
                    <a:pt x="314" y="95"/>
                    <a:pt x="314" y="95"/>
                  </a:cubicBezTo>
                  <a:cubicBezTo>
                    <a:pt x="314" y="95"/>
                    <a:pt x="315" y="95"/>
                    <a:pt x="315" y="95"/>
                  </a:cubicBezTo>
                  <a:cubicBezTo>
                    <a:pt x="316" y="95"/>
                    <a:pt x="316" y="95"/>
                    <a:pt x="316" y="95"/>
                  </a:cubicBezTo>
                  <a:cubicBezTo>
                    <a:pt x="316" y="95"/>
                    <a:pt x="316" y="95"/>
                    <a:pt x="316" y="95"/>
                  </a:cubicBezTo>
                  <a:cubicBezTo>
                    <a:pt x="316" y="95"/>
                    <a:pt x="316" y="95"/>
                    <a:pt x="316" y="95"/>
                  </a:cubicBezTo>
                  <a:cubicBezTo>
                    <a:pt x="317" y="95"/>
                    <a:pt x="317" y="95"/>
                    <a:pt x="318" y="95"/>
                  </a:cubicBezTo>
                  <a:cubicBezTo>
                    <a:pt x="318" y="95"/>
                    <a:pt x="317" y="96"/>
                    <a:pt x="317" y="96"/>
                  </a:cubicBezTo>
                  <a:cubicBezTo>
                    <a:pt x="317" y="95"/>
                    <a:pt x="319" y="96"/>
                    <a:pt x="319" y="96"/>
                  </a:cubicBezTo>
                  <a:cubicBezTo>
                    <a:pt x="320" y="96"/>
                    <a:pt x="320" y="96"/>
                    <a:pt x="320" y="96"/>
                  </a:cubicBezTo>
                  <a:cubicBezTo>
                    <a:pt x="320" y="96"/>
                    <a:pt x="320" y="96"/>
                    <a:pt x="320" y="96"/>
                  </a:cubicBezTo>
                  <a:cubicBezTo>
                    <a:pt x="321" y="96"/>
                    <a:pt x="321" y="96"/>
                    <a:pt x="321" y="97"/>
                  </a:cubicBezTo>
                  <a:cubicBezTo>
                    <a:pt x="321" y="97"/>
                    <a:pt x="322" y="97"/>
                    <a:pt x="322" y="97"/>
                  </a:cubicBezTo>
                  <a:cubicBezTo>
                    <a:pt x="322" y="97"/>
                    <a:pt x="322" y="97"/>
                    <a:pt x="323" y="97"/>
                  </a:cubicBezTo>
                  <a:cubicBezTo>
                    <a:pt x="323" y="97"/>
                    <a:pt x="323" y="97"/>
                    <a:pt x="323" y="97"/>
                  </a:cubicBezTo>
                  <a:cubicBezTo>
                    <a:pt x="323" y="97"/>
                    <a:pt x="324" y="98"/>
                    <a:pt x="324" y="98"/>
                  </a:cubicBezTo>
                  <a:cubicBezTo>
                    <a:pt x="325" y="98"/>
                    <a:pt x="325" y="98"/>
                    <a:pt x="325" y="99"/>
                  </a:cubicBezTo>
                  <a:cubicBezTo>
                    <a:pt x="325" y="99"/>
                    <a:pt x="326" y="98"/>
                    <a:pt x="326" y="98"/>
                  </a:cubicBezTo>
                  <a:cubicBezTo>
                    <a:pt x="326" y="98"/>
                    <a:pt x="326" y="99"/>
                    <a:pt x="326" y="99"/>
                  </a:cubicBezTo>
                  <a:cubicBezTo>
                    <a:pt x="326" y="99"/>
                    <a:pt x="326" y="99"/>
                    <a:pt x="326" y="99"/>
                  </a:cubicBezTo>
                  <a:cubicBezTo>
                    <a:pt x="327" y="99"/>
                    <a:pt x="327" y="99"/>
                    <a:pt x="327" y="99"/>
                  </a:cubicBezTo>
                  <a:cubicBezTo>
                    <a:pt x="327" y="99"/>
                    <a:pt x="327" y="99"/>
                    <a:pt x="327" y="99"/>
                  </a:cubicBezTo>
                  <a:cubicBezTo>
                    <a:pt x="327" y="99"/>
                    <a:pt x="327" y="100"/>
                    <a:pt x="327" y="100"/>
                  </a:cubicBezTo>
                  <a:cubicBezTo>
                    <a:pt x="327" y="100"/>
                    <a:pt x="328" y="100"/>
                    <a:pt x="328" y="100"/>
                  </a:cubicBezTo>
                  <a:cubicBezTo>
                    <a:pt x="328" y="99"/>
                    <a:pt x="329" y="100"/>
                    <a:pt x="329" y="100"/>
                  </a:cubicBezTo>
                  <a:cubicBezTo>
                    <a:pt x="329" y="100"/>
                    <a:pt x="330" y="99"/>
                    <a:pt x="330" y="99"/>
                  </a:cubicBezTo>
                  <a:cubicBezTo>
                    <a:pt x="330" y="99"/>
                    <a:pt x="330" y="99"/>
                    <a:pt x="330" y="99"/>
                  </a:cubicBezTo>
                  <a:cubicBezTo>
                    <a:pt x="331" y="100"/>
                    <a:pt x="331" y="100"/>
                    <a:pt x="331" y="101"/>
                  </a:cubicBezTo>
                  <a:cubicBezTo>
                    <a:pt x="331" y="101"/>
                    <a:pt x="331" y="101"/>
                    <a:pt x="331" y="101"/>
                  </a:cubicBezTo>
                  <a:cubicBezTo>
                    <a:pt x="331" y="101"/>
                    <a:pt x="331" y="101"/>
                    <a:pt x="331" y="101"/>
                  </a:cubicBezTo>
                  <a:cubicBezTo>
                    <a:pt x="331" y="102"/>
                    <a:pt x="331" y="102"/>
                    <a:pt x="332" y="102"/>
                  </a:cubicBezTo>
                  <a:cubicBezTo>
                    <a:pt x="332" y="102"/>
                    <a:pt x="332" y="102"/>
                    <a:pt x="332" y="102"/>
                  </a:cubicBezTo>
                  <a:cubicBezTo>
                    <a:pt x="333" y="103"/>
                    <a:pt x="332" y="104"/>
                    <a:pt x="331" y="105"/>
                  </a:cubicBezTo>
                  <a:cubicBezTo>
                    <a:pt x="331" y="105"/>
                    <a:pt x="331" y="105"/>
                    <a:pt x="331" y="105"/>
                  </a:cubicBezTo>
                  <a:cubicBezTo>
                    <a:pt x="331" y="105"/>
                    <a:pt x="331" y="106"/>
                    <a:pt x="331" y="106"/>
                  </a:cubicBezTo>
                  <a:cubicBezTo>
                    <a:pt x="331" y="106"/>
                    <a:pt x="331" y="106"/>
                    <a:pt x="331" y="106"/>
                  </a:cubicBezTo>
                  <a:cubicBezTo>
                    <a:pt x="331" y="106"/>
                    <a:pt x="331" y="106"/>
                    <a:pt x="331" y="106"/>
                  </a:cubicBezTo>
                  <a:cubicBezTo>
                    <a:pt x="332" y="105"/>
                    <a:pt x="332" y="105"/>
                    <a:pt x="332" y="104"/>
                  </a:cubicBezTo>
                  <a:cubicBezTo>
                    <a:pt x="332" y="104"/>
                    <a:pt x="333" y="104"/>
                    <a:pt x="333" y="104"/>
                  </a:cubicBezTo>
                  <a:cubicBezTo>
                    <a:pt x="333" y="105"/>
                    <a:pt x="334" y="106"/>
                    <a:pt x="333" y="106"/>
                  </a:cubicBezTo>
                  <a:cubicBezTo>
                    <a:pt x="333" y="106"/>
                    <a:pt x="333" y="106"/>
                    <a:pt x="333" y="106"/>
                  </a:cubicBezTo>
                  <a:cubicBezTo>
                    <a:pt x="332" y="107"/>
                    <a:pt x="332" y="108"/>
                    <a:pt x="332" y="108"/>
                  </a:cubicBezTo>
                  <a:cubicBezTo>
                    <a:pt x="331" y="109"/>
                    <a:pt x="331" y="109"/>
                    <a:pt x="331" y="109"/>
                  </a:cubicBezTo>
                  <a:cubicBezTo>
                    <a:pt x="331" y="109"/>
                    <a:pt x="331" y="110"/>
                    <a:pt x="331" y="111"/>
                  </a:cubicBezTo>
                  <a:cubicBezTo>
                    <a:pt x="331" y="111"/>
                    <a:pt x="331" y="111"/>
                    <a:pt x="331" y="111"/>
                  </a:cubicBezTo>
                  <a:cubicBezTo>
                    <a:pt x="331" y="111"/>
                    <a:pt x="331" y="111"/>
                    <a:pt x="330" y="112"/>
                  </a:cubicBezTo>
                  <a:cubicBezTo>
                    <a:pt x="330" y="112"/>
                    <a:pt x="330" y="113"/>
                    <a:pt x="331" y="113"/>
                  </a:cubicBezTo>
                  <a:cubicBezTo>
                    <a:pt x="331" y="112"/>
                    <a:pt x="331" y="112"/>
                    <a:pt x="331" y="112"/>
                  </a:cubicBezTo>
                  <a:cubicBezTo>
                    <a:pt x="331" y="112"/>
                    <a:pt x="332" y="111"/>
                    <a:pt x="332" y="111"/>
                  </a:cubicBezTo>
                  <a:cubicBezTo>
                    <a:pt x="333" y="110"/>
                    <a:pt x="333" y="110"/>
                    <a:pt x="333" y="109"/>
                  </a:cubicBezTo>
                  <a:cubicBezTo>
                    <a:pt x="333" y="108"/>
                    <a:pt x="333" y="108"/>
                    <a:pt x="333" y="108"/>
                  </a:cubicBezTo>
                  <a:cubicBezTo>
                    <a:pt x="334" y="107"/>
                    <a:pt x="334" y="107"/>
                    <a:pt x="335" y="106"/>
                  </a:cubicBezTo>
                  <a:cubicBezTo>
                    <a:pt x="335" y="106"/>
                    <a:pt x="336" y="106"/>
                    <a:pt x="335" y="107"/>
                  </a:cubicBezTo>
                  <a:cubicBezTo>
                    <a:pt x="335" y="107"/>
                    <a:pt x="335" y="107"/>
                    <a:pt x="335" y="107"/>
                  </a:cubicBezTo>
                  <a:cubicBezTo>
                    <a:pt x="335" y="107"/>
                    <a:pt x="335" y="108"/>
                    <a:pt x="335" y="108"/>
                  </a:cubicBezTo>
                  <a:cubicBezTo>
                    <a:pt x="334" y="108"/>
                    <a:pt x="334" y="108"/>
                    <a:pt x="334" y="108"/>
                  </a:cubicBezTo>
                  <a:cubicBezTo>
                    <a:pt x="333" y="109"/>
                    <a:pt x="333" y="109"/>
                    <a:pt x="333" y="109"/>
                  </a:cubicBezTo>
                  <a:cubicBezTo>
                    <a:pt x="333" y="109"/>
                    <a:pt x="335" y="109"/>
                    <a:pt x="335" y="109"/>
                  </a:cubicBezTo>
                  <a:cubicBezTo>
                    <a:pt x="336" y="109"/>
                    <a:pt x="336" y="108"/>
                    <a:pt x="336" y="107"/>
                  </a:cubicBezTo>
                  <a:cubicBezTo>
                    <a:pt x="337" y="107"/>
                    <a:pt x="337" y="107"/>
                    <a:pt x="337" y="106"/>
                  </a:cubicBezTo>
                  <a:cubicBezTo>
                    <a:pt x="337" y="106"/>
                    <a:pt x="338" y="106"/>
                    <a:pt x="338" y="106"/>
                  </a:cubicBezTo>
                  <a:cubicBezTo>
                    <a:pt x="338" y="106"/>
                    <a:pt x="338" y="106"/>
                    <a:pt x="338" y="106"/>
                  </a:cubicBezTo>
                  <a:cubicBezTo>
                    <a:pt x="338" y="106"/>
                    <a:pt x="338" y="106"/>
                    <a:pt x="338" y="106"/>
                  </a:cubicBezTo>
                  <a:cubicBezTo>
                    <a:pt x="338" y="106"/>
                    <a:pt x="338" y="106"/>
                    <a:pt x="338" y="107"/>
                  </a:cubicBezTo>
                  <a:cubicBezTo>
                    <a:pt x="338" y="107"/>
                    <a:pt x="340" y="107"/>
                    <a:pt x="340" y="107"/>
                  </a:cubicBezTo>
                  <a:cubicBezTo>
                    <a:pt x="340" y="107"/>
                    <a:pt x="339" y="106"/>
                    <a:pt x="341" y="106"/>
                  </a:cubicBezTo>
                  <a:cubicBezTo>
                    <a:pt x="341" y="106"/>
                    <a:pt x="341" y="106"/>
                    <a:pt x="342" y="106"/>
                  </a:cubicBezTo>
                  <a:cubicBezTo>
                    <a:pt x="342" y="106"/>
                    <a:pt x="342" y="106"/>
                    <a:pt x="343" y="107"/>
                  </a:cubicBezTo>
                  <a:cubicBezTo>
                    <a:pt x="343" y="107"/>
                    <a:pt x="343" y="107"/>
                    <a:pt x="344" y="107"/>
                  </a:cubicBezTo>
                  <a:cubicBezTo>
                    <a:pt x="344" y="107"/>
                    <a:pt x="345" y="107"/>
                    <a:pt x="345" y="107"/>
                  </a:cubicBezTo>
                  <a:cubicBezTo>
                    <a:pt x="345" y="107"/>
                    <a:pt x="346" y="108"/>
                    <a:pt x="346" y="108"/>
                  </a:cubicBezTo>
                  <a:cubicBezTo>
                    <a:pt x="346" y="108"/>
                    <a:pt x="348" y="108"/>
                    <a:pt x="348" y="108"/>
                  </a:cubicBezTo>
                  <a:cubicBezTo>
                    <a:pt x="348" y="108"/>
                    <a:pt x="349" y="108"/>
                    <a:pt x="349" y="108"/>
                  </a:cubicBezTo>
                  <a:cubicBezTo>
                    <a:pt x="349" y="108"/>
                    <a:pt x="350" y="108"/>
                    <a:pt x="350" y="108"/>
                  </a:cubicBezTo>
                  <a:cubicBezTo>
                    <a:pt x="350" y="108"/>
                    <a:pt x="351" y="108"/>
                    <a:pt x="351" y="108"/>
                  </a:cubicBezTo>
                  <a:cubicBezTo>
                    <a:pt x="351" y="108"/>
                    <a:pt x="352" y="108"/>
                    <a:pt x="352" y="109"/>
                  </a:cubicBezTo>
                  <a:cubicBezTo>
                    <a:pt x="352" y="109"/>
                    <a:pt x="352" y="109"/>
                    <a:pt x="352" y="109"/>
                  </a:cubicBezTo>
                  <a:cubicBezTo>
                    <a:pt x="353" y="109"/>
                    <a:pt x="353" y="110"/>
                    <a:pt x="353" y="110"/>
                  </a:cubicBezTo>
                  <a:cubicBezTo>
                    <a:pt x="354" y="110"/>
                    <a:pt x="354" y="110"/>
                    <a:pt x="355" y="110"/>
                  </a:cubicBezTo>
                  <a:cubicBezTo>
                    <a:pt x="355" y="110"/>
                    <a:pt x="355" y="109"/>
                    <a:pt x="355" y="109"/>
                  </a:cubicBezTo>
                  <a:cubicBezTo>
                    <a:pt x="355" y="109"/>
                    <a:pt x="358" y="110"/>
                    <a:pt x="358" y="110"/>
                  </a:cubicBezTo>
                  <a:cubicBezTo>
                    <a:pt x="359" y="109"/>
                    <a:pt x="359" y="109"/>
                    <a:pt x="359" y="109"/>
                  </a:cubicBezTo>
                  <a:cubicBezTo>
                    <a:pt x="361" y="109"/>
                    <a:pt x="363" y="109"/>
                    <a:pt x="365" y="109"/>
                  </a:cubicBezTo>
                  <a:cubicBezTo>
                    <a:pt x="365" y="109"/>
                    <a:pt x="365" y="109"/>
                    <a:pt x="365" y="110"/>
                  </a:cubicBezTo>
                  <a:cubicBezTo>
                    <a:pt x="365" y="110"/>
                    <a:pt x="366" y="110"/>
                    <a:pt x="366" y="110"/>
                  </a:cubicBezTo>
                  <a:cubicBezTo>
                    <a:pt x="366" y="110"/>
                    <a:pt x="367" y="110"/>
                    <a:pt x="367" y="110"/>
                  </a:cubicBezTo>
                  <a:cubicBezTo>
                    <a:pt x="367" y="110"/>
                    <a:pt x="367" y="111"/>
                    <a:pt x="367" y="111"/>
                  </a:cubicBezTo>
                  <a:cubicBezTo>
                    <a:pt x="368" y="112"/>
                    <a:pt x="369" y="111"/>
                    <a:pt x="370" y="112"/>
                  </a:cubicBezTo>
                  <a:cubicBezTo>
                    <a:pt x="370" y="113"/>
                    <a:pt x="370" y="113"/>
                    <a:pt x="371" y="113"/>
                  </a:cubicBezTo>
                  <a:cubicBezTo>
                    <a:pt x="372" y="113"/>
                    <a:pt x="372" y="114"/>
                    <a:pt x="373" y="115"/>
                  </a:cubicBezTo>
                  <a:cubicBezTo>
                    <a:pt x="374" y="115"/>
                    <a:pt x="374" y="115"/>
                    <a:pt x="375" y="115"/>
                  </a:cubicBezTo>
                  <a:cubicBezTo>
                    <a:pt x="375" y="115"/>
                    <a:pt x="375" y="116"/>
                    <a:pt x="376" y="116"/>
                  </a:cubicBezTo>
                  <a:cubicBezTo>
                    <a:pt x="377" y="118"/>
                    <a:pt x="380" y="121"/>
                    <a:pt x="382" y="122"/>
                  </a:cubicBezTo>
                  <a:cubicBezTo>
                    <a:pt x="382" y="122"/>
                    <a:pt x="383" y="122"/>
                    <a:pt x="383" y="123"/>
                  </a:cubicBezTo>
                  <a:cubicBezTo>
                    <a:pt x="383" y="123"/>
                    <a:pt x="384" y="124"/>
                    <a:pt x="384" y="124"/>
                  </a:cubicBezTo>
                  <a:cubicBezTo>
                    <a:pt x="385" y="124"/>
                    <a:pt x="386" y="124"/>
                    <a:pt x="386" y="124"/>
                  </a:cubicBezTo>
                  <a:cubicBezTo>
                    <a:pt x="387" y="124"/>
                    <a:pt x="387" y="125"/>
                    <a:pt x="387" y="125"/>
                  </a:cubicBezTo>
                  <a:cubicBezTo>
                    <a:pt x="388" y="125"/>
                    <a:pt x="388" y="125"/>
                    <a:pt x="388" y="125"/>
                  </a:cubicBezTo>
                  <a:cubicBezTo>
                    <a:pt x="388" y="125"/>
                    <a:pt x="388" y="125"/>
                    <a:pt x="388" y="125"/>
                  </a:cubicBezTo>
                  <a:cubicBezTo>
                    <a:pt x="388" y="125"/>
                    <a:pt x="388" y="125"/>
                    <a:pt x="389" y="125"/>
                  </a:cubicBezTo>
                  <a:cubicBezTo>
                    <a:pt x="389" y="125"/>
                    <a:pt x="390" y="125"/>
                    <a:pt x="390" y="125"/>
                  </a:cubicBezTo>
                  <a:cubicBezTo>
                    <a:pt x="390" y="125"/>
                    <a:pt x="391" y="125"/>
                    <a:pt x="391" y="125"/>
                  </a:cubicBezTo>
                  <a:cubicBezTo>
                    <a:pt x="391" y="125"/>
                    <a:pt x="392" y="125"/>
                    <a:pt x="392" y="125"/>
                  </a:cubicBezTo>
                  <a:cubicBezTo>
                    <a:pt x="392" y="125"/>
                    <a:pt x="393" y="125"/>
                    <a:pt x="394" y="125"/>
                  </a:cubicBezTo>
                  <a:cubicBezTo>
                    <a:pt x="397" y="125"/>
                    <a:pt x="399" y="131"/>
                    <a:pt x="399" y="133"/>
                  </a:cubicBezTo>
                  <a:cubicBezTo>
                    <a:pt x="399" y="134"/>
                    <a:pt x="400" y="134"/>
                    <a:pt x="400" y="135"/>
                  </a:cubicBezTo>
                  <a:cubicBezTo>
                    <a:pt x="400" y="135"/>
                    <a:pt x="400" y="137"/>
                    <a:pt x="400" y="138"/>
                  </a:cubicBezTo>
                  <a:cubicBezTo>
                    <a:pt x="400" y="138"/>
                    <a:pt x="401" y="139"/>
                    <a:pt x="401" y="139"/>
                  </a:cubicBezTo>
                  <a:cubicBezTo>
                    <a:pt x="401" y="139"/>
                    <a:pt x="401" y="139"/>
                    <a:pt x="401" y="140"/>
                  </a:cubicBezTo>
                  <a:cubicBezTo>
                    <a:pt x="401" y="140"/>
                    <a:pt x="401" y="141"/>
                    <a:pt x="401" y="141"/>
                  </a:cubicBezTo>
                  <a:cubicBezTo>
                    <a:pt x="401" y="142"/>
                    <a:pt x="401" y="142"/>
                    <a:pt x="401" y="142"/>
                  </a:cubicBezTo>
                  <a:cubicBezTo>
                    <a:pt x="401" y="142"/>
                    <a:pt x="401" y="142"/>
                    <a:pt x="401" y="142"/>
                  </a:cubicBezTo>
                  <a:lnTo>
                    <a:pt x="401" y="144"/>
                  </a:lnTo>
                  <a:close/>
                  <a:moveTo>
                    <a:pt x="135" y="10"/>
                  </a:moveTo>
                  <a:cubicBezTo>
                    <a:pt x="135" y="10"/>
                    <a:pt x="135" y="10"/>
                    <a:pt x="135" y="10"/>
                  </a:cubicBezTo>
                  <a:cubicBezTo>
                    <a:pt x="135" y="10"/>
                    <a:pt x="135" y="10"/>
                    <a:pt x="135" y="10"/>
                  </a:cubicBezTo>
                  <a:close/>
                  <a:moveTo>
                    <a:pt x="270" y="336"/>
                  </a:moveTo>
                  <a:cubicBezTo>
                    <a:pt x="269" y="337"/>
                    <a:pt x="269" y="337"/>
                    <a:pt x="269" y="337"/>
                  </a:cubicBezTo>
                  <a:cubicBezTo>
                    <a:pt x="269" y="342"/>
                    <a:pt x="269" y="342"/>
                    <a:pt x="269" y="342"/>
                  </a:cubicBezTo>
                  <a:cubicBezTo>
                    <a:pt x="269" y="337"/>
                    <a:pt x="269" y="337"/>
                    <a:pt x="269" y="337"/>
                  </a:cubicBezTo>
                  <a:lnTo>
                    <a:pt x="270" y="336"/>
                  </a:lnTo>
                  <a:close/>
                  <a:moveTo>
                    <a:pt x="186" y="551"/>
                  </a:moveTo>
                  <a:cubicBezTo>
                    <a:pt x="184" y="551"/>
                    <a:pt x="183" y="551"/>
                    <a:pt x="181" y="551"/>
                  </a:cubicBezTo>
                  <a:cubicBezTo>
                    <a:pt x="179" y="550"/>
                    <a:pt x="178" y="549"/>
                    <a:pt x="177" y="548"/>
                  </a:cubicBezTo>
                  <a:cubicBezTo>
                    <a:pt x="175" y="546"/>
                    <a:pt x="172" y="544"/>
                    <a:pt x="170" y="542"/>
                  </a:cubicBezTo>
                  <a:cubicBezTo>
                    <a:pt x="170" y="541"/>
                    <a:pt x="170" y="541"/>
                    <a:pt x="170" y="541"/>
                  </a:cubicBezTo>
                  <a:cubicBezTo>
                    <a:pt x="169" y="541"/>
                    <a:pt x="168" y="540"/>
                    <a:pt x="167" y="539"/>
                  </a:cubicBezTo>
                  <a:cubicBezTo>
                    <a:pt x="167" y="538"/>
                    <a:pt x="167" y="536"/>
                    <a:pt x="166" y="535"/>
                  </a:cubicBezTo>
                  <a:cubicBezTo>
                    <a:pt x="165" y="535"/>
                    <a:pt x="163" y="536"/>
                    <a:pt x="163" y="534"/>
                  </a:cubicBezTo>
                  <a:cubicBezTo>
                    <a:pt x="163" y="533"/>
                    <a:pt x="164" y="532"/>
                    <a:pt x="165" y="531"/>
                  </a:cubicBezTo>
                  <a:cubicBezTo>
                    <a:pt x="164" y="530"/>
                    <a:pt x="163" y="528"/>
                    <a:pt x="162" y="527"/>
                  </a:cubicBezTo>
                  <a:cubicBezTo>
                    <a:pt x="161" y="526"/>
                    <a:pt x="160" y="528"/>
                    <a:pt x="158" y="528"/>
                  </a:cubicBezTo>
                  <a:cubicBezTo>
                    <a:pt x="157" y="527"/>
                    <a:pt x="157" y="525"/>
                    <a:pt x="156" y="526"/>
                  </a:cubicBezTo>
                  <a:cubicBezTo>
                    <a:pt x="155" y="526"/>
                    <a:pt x="156" y="527"/>
                    <a:pt x="155" y="527"/>
                  </a:cubicBezTo>
                  <a:cubicBezTo>
                    <a:pt x="155" y="528"/>
                    <a:pt x="154" y="529"/>
                    <a:pt x="154" y="529"/>
                  </a:cubicBezTo>
                  <a:cubicBezTo>
                    <a:pt x="153" y="530"/>
                    <a:pt x="150" y="527"/>
                    <a:pt x="150" y="529"/>
                  </a:cubicBezTo>
                  <a:cubicBezTo>
                    <a:pt x="150" y="529"/>
                    <a:pt x="150" y="529"/>
                    <a:pt x="150" y="529"/>
                  </a:cubicBezTo>
                  <a:cubicBezTo>
                    <a:pt x="151" y="529"/>
                    <a:pt x="152" y="530"/>
                    <a:pt x="152" y="530"/>
                  </a:cubicBezTo>
                  <a:cubicBezTo>
                    <a:pt x="152" y="531"/>
                    <a:pt x="150" y="533"/>
                    <a:pt x="150" y="531"/>
                  </a:cubicBezTo>
                  <a:cubicBezTo>
                    <a:pt x="150" y="531"/>
                    <a:pt x="150" y="534"/>
                    <a:pt x="150" y="534"/>
                  </a:cubicBezTo>
                  <a:cubicBezTo>
                    <a:pt x="150" y="536"/>
                    <a:pt x="149" y="536"/>
                    <a:pt x="151" y="537"/>
                  </a:cubicBezTo>
                  <a:cubicBezTo>
                    <a:pt x="152" y="537"/>
                    <a:pt x="152" y="536"/>
                    <a:pt x="154" y="536"/>
                  </a:cubicBezTo>
                  <a:cubicBezTo>
                    <a:pt x="155" y="536"/>
                    <a:pt x="157" y="535"/>
                    <a:pt x="157" y="537"/>
                  </a:cubicBezTo>
                  <a:cubicBezTo>
                    <a:pt x="158" y="539"/>
                    <a:pt x="152" y="539"/>
                    <a:pt x="151" y="541"/>
                  </a:cubicBezTo>
                  <a:cubicBezTo>
                    <a:pt x="150" y="545"/>
                    <a:pt x="158" y="547"/>
                    <a:pt x="160" y="549"/>
                  </a:cubicBezTo>
                  <a:cubicBezTo>
                    <a:pt x="159" y="549"/>
                    <a:pt x="157" y="551"/>
                    <a:pt x="157" y="551"/>
                  </a:cubicBezTo>
                  <a:cubicBezTo>
                    <a:pt x="157" y="550"/>
                    <a:pt x="158" y="550"/>
                    <a:pt x="158" y="548"/>
                  </a:cubicBezTo>
                  <a:cubicBezTo>
                    <a:pt x="157" y="547"/>
                    <a:pt x="156" y="549"/>
                    <a:pt x="155" y="549"/>
                  </a:cubicBezTo>
                  <a:cubicBezTo>
                    <a:pt x="155" y="548"/>
                    <a:pt x="155" y="546"/>
                    <a:pt x="154" y="547"/>
                  </a:cubicBezTo>
                  <a:cubicBezTo>
                    <a:pt x="153" y="547"/>
                    <a:pt x="155" y="549"/>
                    <a:pt x="155" y="549"/>
                  </a:cubicBezTo>
                  <a:cubicBezTo>
                    <a:pt x="153" y="550"/>
                    <a:pt x="153" y="546"/>
                    <a:pt x="152" y="546"/>
                  </a:cubicBezTo>
                  <a:cubicBezTo>
                    <a:pt x="151" y="547"/>
                    <a:pt x="152" y="548"/>
                    <a:pt x="152" y="549"/>
                  </a:cubicBezTo>
                  <a:cubicBezTo>
                    <a:pt x="151" y="547"/>
                    <a:pt x="149" y="547"/>
                    <a:pt x="148" y="546"/>
                  </a:cubicBezTo>
                  <a:cubicBezTo>
                    <a:pt x="149" y="545"/>
                    <a:pt x="150" y="547"/>
                    <a:pt x="151" y="547"/>
                  </a:cubicBezTo>
                  <a:cubicBezTo>
                    <a:pt x="152" y="546"/>
                    <a:pt x="149" y="545"/>
                    <a:pt x="150" y="545"/>
                  </a:cubicBezTo>
                  <a:cubicBezTo>
                    <a:pt x="150" y="545"/>
                    <a:pt x="151" y="545"/>
                    <a:pt x="150" y="544"/>
                  </a:cubicBezTo>
                  <a:cubicBezTo>
                    <a:pt x="150" y="544"/>
                    <a:pt x="150" y="544"/>
                    <a:pt x="149" y="544"/>
                  </a:cubicBezTo>
                  <a:cubicBezTo>
                    <a:pt x="149" y="545"/>
                    <a:pt x="148" y="543"/>
                    <a:pt x="148" y="543"/>
                  </a:cubicBezTo>
                  <a:cubicBezTo>
                    <a:pt x="148" y="542"/>
                    <a:pt x="150" y="544"/>
                    <a:pt x="150" y="544"/>
                  </a:cubicBezTo>
                  <a:cubicBezTo>
                    <a:pt x="150" y="544"/>
                    <a:pt x="149" y="538"/>
                    <a:pt x="149" y="538"/>
                  </a:cubicBezTo>
                  <a:cubicBezTo>
                    <a:pt x="149" y="539"/>
                    <a:pt x="148" y="539"/>
                    <a:pt x="148" y="540"/>
                  </a:cubicBezTo>
                  <a:cubicBezTo>
                    <a:pt x="148" y="540"/>
                    <a:pt x="148" y="541"/>
                    <a:pt x="148" y="541"/>
                  </a:cubicBezTo>
                  <a:cubicBezTo>
                    <a:pt x="148" y="542"/>
                    <a:pt x="147" y="541"/>
                    <a:pt x="147" y="541"/>
                  </a:cubicBezTo>
                  <a:cubicBezTo>
                    <a:pt x="146" y="543"/>
                    <a:pt x="147" y="544"/>
                    <a:pt x="147" y="545"/>
                  </a:cubicBezTo>
                  <a:cubicBezTo>
                    <a:pt x="147" y="545"/>
                    <a:pt x="147" y="545"/>
                    <a:pt x="146" y="545"/>
                  </a:cubicBezTo>
                  <a:cubicBezTo>
                    <a:pt x="145" y="547"/>
                    <a:pt x="148" y="547"/>
                    <a:pt x="149" y="547"/>
                  </a:cubicBezTo>
                  <a:cubicBezTo>
                    <a:pt x="149" y="547"/>
                    <a:pt x="151" y="550"/>
                    <a:pt x="151" y="550"/>
                  </a:cubicBezTo>
                  <a:cubicBezTo>
                    <a:pt x="151" y="550"/>
                    <a:pt x="151" y="550"/>
                    <a:pt x="151" y="550"/>
                  </a:cubicBezTo>
                  <a:cubicBezTo>
                    <a:pt x="151" y="550"/>
                    <a:pt x="151" y="550"/>
                    <a:pt x="151" y="550"/>
                  </a:cubicBezTo>
                  <a:cubicBezTo>
                    <a:pt x="150" y="549"/>
                    <a:pt x="148" y="548"/>
                    <a:pt x="148" y="548"/>
                  </a:cubicBezTo>
                  <a:cubicBezTo>
                    <a:pt x="148" y="548"/>
                    <a:pt x="149" y="548"/>
                    <a:pt x="149" y="548"/>
                  </a:cubicBezTo>
                  <a:cubicBezTo>
                    <a:pt x="148" y="546"/>
                    <a:pt x="147" y="548"/>
                    <a:pt x="146" y="548"/>
                  </a:cubicBezTo>
                  <a:cubicBezTo>
                    <a:pt x="146" y="548"/>
                    <a:pt x="146" y="549"/>
                    <a:pt x="146" y="549"/>
                  </a:cubicBezTo>
                  <a:cubicBezTo>
                    <a:pt x="146" y="549"/>
                    <a:pt x="145" y="549"/>
                    <a:pt x="145" y="549"/>
                  </a:cubicBezTo>
                  <a:cubicBezTo>
                    <a:pt x="145" y="549"/>
                    <a:pt x="144" y="548"/>
                    <a:pt x="144" y="548"/>
                  </a:cubicBezTo>
                  <a:cubicBezTo>
                    <a:pt x="143" y="548"/>
                    <a:pt x="143" y="548"/>
                    <a:pt x="142" y="548"/>
                  </a:cubicBezTo>
                  <a:cubicBezTo>
                    <a:pt x="142" y="548"/>
                    <a:pt x="140" y="548"/>
                    <a:pt x="140" y="548"/>
                  </a:cubicBezTo>
                  <a:cubicBezTo>
                    <a:pt x="140" y="549"/>
                    <a:pt x="140" y="549"/>
                    <a:pt x="141" y="549"/>
                  </a:cubicBezTo>
                  <a:cubicBezTo>
                    <a:pt x="141" y="550"/>
                    <a:pt x="139" y="549"/>
                    <a:pt x="138" y="549"/>
                  </a:cubicBezTo>
                  <a:cubicBezTo>
                    <a:pt x="140" y="550"/>
                    <a:pt x="138" y="550"/>
                    <a:pt x="139" y="551"/>
                  </a:cubicBezTo>
                  <a:cubicBezTo>
                    <a:pt x="140" y="551"/>
                    <a:pt x="140" y="551"/>
                    <a:pt x="141" y="550"/>
                  </a:cubicBezTo>
                  <a:cubicBezTo>
                    <a:pt x="141" y="550"/>
                    <a:pt x="141" y="551"/>
                    <a:pt x="141" y="551"/>
                  </a:cubicBezTo>
                  <a:cubicBezTo>
                    <a:pt x="141" y="551"/>
                    <a:pt x="141" y="551"/>
                    <a:pt x="141" y="551"/>
                  </a:cubicBezTo>
                  <a:cubicBezTo>
                    <a:pt x="141" y="551"/>
                    <a:pt x="142" y="551"/>
                    <a:pt x="142" y="551"/>
                  </a:cubicBezTo>
                  <a:cubicBezTo>
                    <a:pt x="142" y="551"/>
                    <a:pt x="142" y="551"/>
                    <a:pt x="142" y="551"/>
                  </a:cubicBezTo>
                  <a:cubicBezTo>
                    <a:pt x="143" y="552"/>
                    <a:pt x="143" y="550"/>
                    <a:pt x="144" y="550"/>
                  </a:cubicBezTo>
                  <a:cubicBezTo>
                    <a:pt x="144" y="550"/>
                    <a:pt x="144" y="551"/>
                    <a:pt x="144" y="551"/>
                  </a:cubicBezTo>
                  <a:cubicBezTo>
                    <a:pt x="144" y="552"/>
                    <a:pt x="145" y="551"/>
                    <a:pt x="146" y="551"/>
                  </a:cubicBezTo>
                  <a:cubicBezTo>
                    <a:pt x="146" y="551"/>
                    <a:pt x="145" y="552"/>
                    <a:pt x="145" y="552"/>
                  </a:cubicBezTo>
                  <a:cubicBezTo>
                    <a:pt x="145" y="553"/>
                    <a:pt x="146" y="552"/>
                    <a:pt x="146" y="552"/>
                  </a:cubicBezTo>
                  <a:cubicBezTo>
                    <a:pt x="146" y="552"/>
                    <a:pt x="147" y="554"/>
                    <a:pt x="148" y="554"/>
                  </a:cubicBezTo>
                  <a:cubicBezTo>
                    <a:pt x="149" y="554"/>
                    <a:pt x="152" y="554"/>
                    <a:pt x="152" y="553"/>
                  </a:cubicBezTo>
                  <a:cubicBezTo>
                    <a:pt x="152" y="553"/>
                    <a:pt x="153" y="552"/>
                    <a:pt x="153" y="552"/>
                  </a:cubicBezTo>
                  <a:cubicBezTo>
                    <a:pt x="153" y="553"/>
                    <a:pt x="153" y="553"/>
                    <a:pt x="154" y="553"/>
                  </a:cubicBezTo>
                  <a:cubicBezTo>
                    <a:pt x="155" y="553"/>
                    <a:pt x="155" y="553"/>
                    <a:pt x="155" y="553"/>
                  </a:cubicBezTo>
                  <a:cubicBezTo>
                    <a:pt x="156" y="555"/>
                    <a:pt x="162" y="556"/>
                    <a:pt x="162" y="554"/>
                  </a:cubicBezTo>
                  <a:cubicBezTo>
                    <a:pt x="162" y="554"/>
                    <a:pt x="162" y="554"/>
                    <a:pt x="162" y="554"/>
                  </a:cubicBezTo>
                  <a:cubicBezTo>
                    <a:pt x="165" y="553"/>
                    <a:pt x="166" y="554"/>
                    <a:pt x="169" y="554"/>
                  </a:cubicBezTo>
                  <a:cubicBezTo>
                    <a:pt x="170" y="554"/>
                    <a:pt x="172" y="554"/>
                    <a:pt x="173" y="554"/>
                  </a:cubicBezTo>
                  <a:cubicBezTo>
                    <a:pt x="174" y="554"/>
                    <a:pt x="175" y="556"/>
                    <a:pt x="176" y="556"/>
                  </a:cubicBezTo>
                  <a:cubicBezTo>
                    <a:pt x="178" y="556"/>
                    <a:pt x="181" y="555"/>
                    <a:pt x="183" y="555"/>
                  </a:cubicBezTo>
                  <a:cubicBezTo>
                    <a:pt x="184" y="555"/>
                    <a:pt x="185" y="555"/>
                    <a:pt x="186" y="554"/>
                  </a:cubicBezTo>
                  <a:cubicBezTo>
                    <a:pt x="186" y="554"/>
                    <a:pt x="188" y="551"/>
                    <a:pt x="186" y="551"/>
                  </a:cubicBezTo>
                  <a:close/>
                  <a:moveTo>
                    <a:pt x="196" y="552"/>
                  </a:moveTo>
                  <a:cubicBezTo>
                    <a:pt x="194" y="552"/>
                    <a:pt x="193" y="552"/>
                    <a:pt x="192" y="553"/>
                  </a:cubicBezTo>
                  <a:cubicBezTo>
                    <a:pt x="192" y="553"/>
                    <a:pt x="192" y="552"/>
                    <a:pt x="191" y="552"/>
                  </a:cubicBezTo>
                  <a:cubicBezTo>
                    <a:pt x="192" y="553"/>
                    <a:pt x="190" y="553"/>
                    <a:pt x="190" y="553"/>
                  </a:cubicBezTo>
                  <a:cubicBezTo>
                    <a:pt x="190" y="553"/>
                    <a:pt x="190" y="553"/>
                    <a:pt x="190" y="554"/>
                  </a:cubicBezTo>
                  <a:cubicBezTo>
                    <a:pt x="190" y="554"/>
                    <a:pt x="190" y="554"/>
                    <a:pt x="190" y="554"/>
                  </a:cubicBezTo>
                  <a:cubicBezTo>
                    <a:pt x="191" y="554"/>
                    <a:pt x="191" y="554"/>
                    <a:pt x="191" y="554"/>
                  </a:cubicBezTo>
                  <a:cubicBezTo>
                    <a:pt x="191" y="554"/>
                    <a:pt x="191" y="554"/>
                    <a:pt x="191" y="554"/>
                  </a:cubicBezTo>
                  <a:cubicBezTo>
                    <a:pt x="191" y="554"/>
                    <a:pt x="192" y="554"/>
                    <a:pt x="193" y="554"/>
                  </a:cubicBezTo>
                  <a:cubicBezTo>
                    <a:pt x="193" y="553"/>
                    <a:pt x="193" y="553"/>
                    <a:pt x="193" y="553"/>
                  </a:cubicBezTo>
                  <a:cubicBezTo>
                    <a:pt x="194" y="554"/>
                    <a:pt x="194" y="552"/>
                    <a:pt x="195" y="553"/>
                  </a:cubicBezTo>
                  <a:cubicBezTo>
                    <a:pt x="195" y="553"/>
                    <a:pt x="196" y="553"/>
                    <a:pt x="196" y="553"/>
                  </a:cubicBezTo>
                  <a:cubicBezTo>
                    <a:pt x="196" y="552"/>
                    <a:pt x="196" y="552"/>
                    <a:pt x="196" y="552"/>
                  </a:cubicBezTo>
                  <a:close/>
                </a:path>
              </a:pathLst>
            </a:custGeom>
            <a:grpFill/>
            <a:ln w="3175">
              <a:solidFill>
                <a:srgbClr val="C8C9CE"/>
              </a:solidFill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1" name="North America">
              <a:extLst>
                <a:ext uri="{FF2B5EF4-FFF2-40B4-BE49-F238E27FC236}">
                  <a16:creationId xmlns:a16="http://schemas.microsoft.com/office/drawing/2014/main" id="{E44E4D52-CEDB-3976-1F8E-34BE024C9E3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3750" y="460375"/>
              <a:ext cx="3544888" cy="4043363"/>
            </a:xfrm>
            <a:custGeom>
              <a:avLst/>
              <a:gdLst>
                <a:gd name="T0" fmla="*/ 3325050 w 903"/>
                <a:gd name="T1" fmla="*/ 3960845 h 1029"/>
                <a:gd name="T2" fmla="*/ 867575 w 903"/>
                <a:gd name="T3" fmla="*/ 2416587 h 1029"/>
                <a:gd name="T4" fmla="*/ 1358285 w 903"/>
                <a:gd name="T5" fmla="*/ 2365505 h 1029"/>
                <a:gd name="T6" fmla="*/ 879352 w 903"/>
                <a:gd name="T7" fmla="*/ 2369434 h 1029"/>
                <a:gd name="T8" fmla="*/ 302277 w 903"/>
                <a:gd name="T9" fmla="*/ 2628775 h 1029"/>
                <a:gd name="T10" fmla="*/ 541744 w 903"/>
                <a:gd name="T11" fmla="*/ 2550187 h 1029"/>
                <a:gd name="T12" fmla="*/ 455379 w 903"/>
                <a:gd name="T13" fmla="*/ 2589481 h 1029"/>
                <a:gd name="T14" fmla="*/ 1405393 w 903"/>
                <a:gd name="T15" fmla="*/ 2424446 h 1029"/>
                <a:gd name="T16" fmla="*/ 1440724 w 903"/>
                <a:gd name="T17" fmla="*/ 2499105 h 1029"/>
                <a:gd name="T18" fmla="*/ 3018847 w 903"/>
                <a:gd name="T19" fmla="*/ 3717222 h 1029"/>
                <a:gd name="T20" fmla="*/ 2775455 w 903"/>
                <a:gd name="T21" fmla="*/ 3646493 h 1029"/>
                <a:gd name="T22" fmla="*/ 3289719 w 903"/>
                <a:gd name="T23" fmla="*/ 1874329 h 1029"/>
                <a:gd name="T24" fmla="*/ 3183726 w 903"/>
                <a:gd name="T25" fmla="*/ 2070799 h 1029"/>
                <a:gd name="T26" fmla="*/ 2661610 w 903"/>
                <a:gd name="T27" fmla="*/ 1607129 h 1029"/>
                <a:gd name="T28" fmla="*/ 2826489 w 903"/>
                <a:gd name="T29" fmla="*/ 1410658 h 1029"/>
                <a:gd name="T30" fmla="*/ 3093435 w 903"/>
                <a:gd name="T31" fmla="*/ 1626776 h 1029"/>
                <a:gd name="T32" fmla="*/ 3022773 w 903"/>
                <a:gd name="T33" fmla="*/ 1850752 h 1029"/>
                <a:gd name="T34" fmla="*/ 2873597 w 903"/>
                <a:gd name="T35" fmla="*/ 1634635 h 1029"/>
                <a:gd name="T36" fmla="*/ 2834340 w 903"/>
                <a:gd name="T37" fmla="*/ 1414588 h 1029"/>
                <a:gd name="T38" fmla="*/ 2363259 w 903"/>
                <a:gd name="T39" fmla="*/ 1359576 h 1029"/>
                <a:gd name="T40" fmla="*/ 2206232 w 903"/>
                <a:gd name="T41" fmla="*/ 1556046 h 1029"/>
                <a:gd name="T42" fmla="*/ 2253340 w 903"/>
                <a:gd name="T43" fmla="*/ 1681788 h 1029"/>
                <a:gd name="T44" fmla="*/ 2057056 w 903"/>
                <a:gd name="T45" fmla="*/ 1379223 h 1029"/>
                <a:gd name="T46" fmla="*/ 2516360 w 903"/>
                <a:gd name="T47" fmla="*/ 656211 h 1029"/>
                <a:gd name="T48" fmla="*/ 2406441 w 903"/>
                <a:gd name="T49" fmla="*/ 479388 h 1029"/>
                <a:gd name="T50" fmla="*/ 2406441 w 903"/>
                <a:gd name="T51" fmla="*/ 1135600 h 1029"/>
                <a:gd name="T52" fmla="*/ 2877523 w 903"/>
                <a:gd name="T53" fmla="*/ 58941 h 1029"/>
                <a:gd name="T54" fmla="*/ 3187651 w 903"/>
                <a:gd name="T55" fmla="*/ 290776 h 1029"/>
                <a:gd name="T56" fmla="*/ 2869671 w 903"/>
                <a:gd name="T57" fmla="*/ 683717 h 1029"/>
                <a:gd name="T58" fmla="*/ 2657685 w 903"/>
                <a:gd name="T59" fmla="*/ 1009858 h 1029"/>
                <a:gd name="T60" fmla="*/ 2720495 w 903"/>
                <a:gd name="T61" fmla="*/ 695506 h 1029"/>
                <a:gd name="T62" fmla="*/ 2630205 w 903"/>
                <a:gd name="T63" fmla="*/ 389012 h 1029"/>
                <a:gd name="T64" fmla="*/ 2308299 w 903"/>
                <a:gd name="T65" fmla="*/ 1112023 h 1029"/>
                <a:gd name="T66" fmla="*/ 2174826 w 903"/>
                <a:gd name="T67" fmla="*/ 1163105 h 1029"/>
                <a:gd name="T68" fmla="*/ 2053130 w 903"/>
                <a:gd name="T69" fmla="*/ 1182752 h 1029"/>
                <a:gd name="T70" fmla="*/ 2496732 w 903"/>
                <a:gd name="T71" fmla="*/ 1151317 h 1029"/>
                <a:gd name="T72" fmla="*/ 2653759 w 903"/>
                <a:gd name="T73" fmla="*/ 1225976 h 1029"/>
                <a:gd name="T74" fmla="*/ 2194454 w 903"/>
                <a:gd name="T75" fmla="*/ 939129 h 1029"/>
                <a:gd name="T76" fmla="*/ 2720495 w 903"/>
                <a:gd name="T77" fmla="*/ 1021647 h 1029"/>
                <a:gd name="T78" fmla="*/ 2394664 w 903"/>
                <a:gd name="T79" fmla="*/ 1005929 h 1029"/>
                <a:gd name="T80" fmla="*/ 3470300 w 903"/>
                <a:gd name="T81" fmla="*/ 2730940 h 1029"/>
                <a:gd name="T82" fmla="*/ 3242611 w 903"/>
                <a:gd name="T83" fmla="*/ 2840964 h 1029"/>
                <a:gd name="T84" fmla="*/ 2563468 w 903"/>
                <a:gd name="T85" fmla="*/ 1701435 h 1029"/>
                <a:gd name="T86" fmla="*/ 1448575 w 903"/>
                <a:gd name="T87" fmla="*/ 2573764 h 1029"/>
                <a:gd name="T88" fmla="*/ 1676265 w 903"/>
                <a:gd name="T89" fmla="*/ 2738799 h 1029"/>
                <a:gd name="T90" fmla="*/ 3238685 w 903"/>
                <a:gd name="T91" fmla="*/ 2919552 h 1029"/>
                <a:gd name="T92" fmla="*/ 2920705 w 903"/>
                <a:gd name="T93" fmla="*/ 3210328 h 1029"/>
                <a:gd name="T94" fmla="*/ 2559543 w 903"/>
                <a:gd name="T95" fmla="*/ 3662210 h 1029"/>
                <a:gd name="T96" fmla="*/ 2135569 w 903"/>
                <a:gd name="T97" fmla="*/ 3607198 h 1029"/>
                <a:gd name="T98" fmla="*/ 1711596 w 903"/>
                <a:gd name="T99" fmla="*/ 2813458 h 1029"/>
                <a:gd name="T100" fmla="*/ 1483907 w 903"/>
                <a:gd name="T101" fmla="*/ 2440164 h 1029"/>
                <a:gd name="T102" fmla="*/ 1083487 w 903"/>
                <a:gd name="T103" fmla="*/ 2208328 h 1029"/>
                <a:gd name="T104" fmla="*/ 738028 w 903"/>
                <a:gd name="T105" fmla="*/ 2451952 h 1029"/>
                <a:gd name="T106" fmla="*/ 624183 w 903"/>
                <a:gd name="T107" fmla="*/ 2074729 h 1029"/>
                <a:gd name="T108" fmla="*/ 718399 w 903"/>
                <a:gd name="T109" fmla="*/ 1587482 h 1029"/>
                <a:gd name="T110" fmla="*/ 1511386 w 903"/>
                <a:gd name="T111" fmla="*/ 1607129 h 1029"/>
                <a:gd name="T112" fmla="*/ 2112015 w 903"/>
                <a:gd name="T113" fmla="*/ 1835035 h 1029"/>
                <a:gd name="T114" fmla="*/ 2402515 w 903"/>
                <a:gd name="T115" fmla="*/ 1618917 h 1029"/>
                <a:gd name="T116" fmla="*/ 2693016 w 903"/>
                <a:gd name="T117" fmla="*/ 1697505 h 1029"/>
                <a:gd name="T118" fmla="*/ 2539914 w 903"/>
                <a:gd name="T119" fmla="*/ 2051152 h 1029"/>
                <a:gd name="T120" fmla="*/ 3034550 w 903"/>
                <a:gd name="T121" fmla="*/ 2149387 h 1029"/>
                <a:gd name="T122" fmla="*/ 3309347 w 903"/>
                <a:gd name="T123" fmla="*/ 2432305 h 1029"/>
                <a:gd name="T124" fmla="*/ 3003144 w 903"/>
                <a:gd name="T125" fmla="*/ 3658281 h 1029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903" h="1029">
                  <a:moveTo>
                    <a:pt x="712" y="945"/>
                  </a:moveTo>
                  <a:cubicBezTo>
                    <a:pt x="712" y="945"/>
                    <a:pt x="711" y="945"/>
                    <a:pt x="711" y="945"/>
                  </a:cubicBezTo>
                  <a:cubicBezTo>
                    <a:pt x="711" y="945"/>
                    <a:pt x="711" y="945"/>
                    <a:pt x="711" y="944"/>
                  </a:cubicBezTo>
                  <a:cubicBezTo>
                    <a:pt x="711" y="944"/>
                    <a:pt x="712" y="945"/>
                    <a:pt x="712" y="945"/>
                  </a:cubicBezTo>
                  <a:close/>
                  <a:moveTo>
                    <a:pt x="721" y="942"/>
                  </a:moveTo>
                  <a:cubicBezTo>
                    <a:pt x="721" y="942"/>
                    <a:pt x="721" y="942"/>
                    <a:pt x="721" y="942"/>
                  </a:cubicBezTo>
                  <a:cubicBezTo>
                    <a:pt x="721" y="942"/>
                    <a:pt x="721" y="942"/>
                    <a:pt x="722" y="942"/>
                  </a:cubicBezTo>
                  <a:cubicBezTo>
                    <a:pt x="721" y="941"/>
                    <a:pt x="721" y="942"/>
                    <a:pt x="721" y="942"/>
                  </a:cubicBezTo>
                  <a:close/>
                  <a:moveTo>
                    <a:pt x="854" y="980"/>
                  </a:moveTo>
                  <a:cubicBezTo>
                    <a:pt x="854" y="979"/>
                    <a:pt x="851" y="982"/>
                    <a:pt x="853" y="981"/>
                  </a:cubicBezTo>
                  <a:cubicBezTo>
                    <a:pt x="854" y="981"/>
                    <a:pt x="854" y="980"/>
                    <a:pt x="854" y="980"/>
                  </a:cubicBezTo>
                  <a:close/>
                  <a:moveTo>
                    <a:pt x="854" y="975"/>
                  </a:moveTo>
                  <a:cubicBezTo>
                    <a:pt x="853" y="975"/>
                    <a:pt x="853" y="974"/>
                    <a:pt x="852" y="974"/>
                  </a:cubicBezTo>
                  <a:cubicBezTo>
                    <a:pt x="851" y="974"/>
                    <a:pt x="853" y="975"/>
                    <a:pt x="853" y="976"/>
                  </a:cubicBezTo>
                  <a:cubicBezTo>
                    <a:pt x="853" y="976"/>
                    <a:pt x="852" y="977"/>
                    <a:pt x="854" y="977"/>
                  </a:cubicBezTo>
                  <a:cubicBezTo>
                    <a:pt x="854" y="977"/>
                    <a:pt x="855" y="976"/>
                    <a:pt x="854" y="975"/>
                  </a:cubicBezTo>
                  <a:close/>
                  <a:moveTo>
                    <a:pt x="850" y="969"/>
                  </a:moveTo>
                  <a:cubicBezTo>
                    <a:pt x="850" y="970"/>
                    <a:pt x="850" y="970"/>
                    <a:pt x="850" y="970"/>
                  </a:cubicBezTo>
                  <a:cubicBezTo>
                    <a:pt x="850" y="970"/>
                    <a:pt x="850" y="971"/>
                    <a:pt x="851" y="971"/>
                  </a:cubicBezTo>
                  <a:cubicBezTo>
                    <a:pt x="851" y="971"/>
                    <a:pt x="853" y="968"/>
                    <a:pt x="850" y="969"/>
                  </a:cubicBezTo>
                  <a:cubicBezTo>
                    <a:pt x="850" y="969"/>
                    <a:pt x="850" y="969"/>
                    <a:pt x="850" y="969"/>
                  </a:cubicBezTo>
                  <a:close/>
                  <a:moveTo>
                    <a:pt x="827" y="953"/>
                  </a:moveTo>
                  <a:cubicBezTo>
                    <a:pt x="827" y="954"/>
                    <a:pt x="827" y="954"/>
                    <a:pt x="827" y="954"/>
                  </a:cubicBezTo>
                  <a:cubicBezTo>
                    <a:pt x="828" y="954"/>
                    <a:pt x="829" y="954"/>
                    <a:pt x="829" y="953"/>
                  </a:cubicBezTo>
                  <a:cubicBezTo>
                    <a:pt x="829" y="953"/>
                    <a:pt x="827" y="953"/>
                    <a:pt x="827" y="953"/>
                  </a:cubicBezTo>
                  <a:close/>
                  <a:moveTo>
                    <a:pt x="847" y="958"/>
                  </a:moveTo>
                  <a:cubicBezTo>
                    <a:pt x="847" y="960"/>
                    <a:pt x="850" y="957"/>
                    <a:pt x="847" y="958"/>
                  </a:cubicBezTo>
                  <a:cubicBezTo>
                    <a:pt x="847" y="958"/>
                    <a:pt x="847" y="959"/>
                    <a:pt x="847" y="959"/>
                  </a:cubicBezTo>
                  <a:cubicBezTo>
                    <a:pt x="847" y="959"/>
                    <a:pt x="847" y="958"/>
                    <a:pt x="847" y="958"/>
                  </a:cubicBezTo>
                  <a:close/>
                  <a:moveTo>
                    <a:pt x="848" y="955"/>
                  </a:moveTo>
                  <a:cubicBezTo>
                    <a:pt x="848" y="955"/>
                    <a:pt x="848" y="954"/>
                    <a:pt x="848" y="954"/>
                  </a:cubicBezTo>
                  <a:cubicBezTo>
                    <a:pt x="847" y="954"/>
                    <a:pt x="848" y="955"/>
                    <a:pt x="848" y="955"/>
                  </a:cubicBezTo>
                  <a:close/>
                  <a:moveTo>
                    <a:pt x="845" y="961"/>
                  </a:moveTo>
                  <a:cubicBezTo>
                    <a:pt x="845" y="961"/>
                    <a:pt x="845" y="961"/>
                    <a:pt x="845" y="961"/>
                  </a:cubicBezTo>
                  <a:cubicBezTo>
                    <a:pt x="846" y="961"/>
                    <a:pt x="846" y="961"/>
                    <a:pt x="845" y="960"/>
                  </a:cubicBezTo>
                  <a:cubicBezTo>
                    <a:pt x="845" y="960"/>
                    <a:pt x="845" y="960"/>
                    <a:pt x="845" y="961"/>
                  </a:cubicBezTo>
                  <a:close/>
                  <a:moveTo>
                    <a:pt x="863" y="985"/>
                  </a:moveTo>
                  <a:cubicBezTo>
                    <a:pt x="863" y="985"/>
                    <a:pt x="862" y="986"/>
                    <a:pt x="863" y="986"/>
                  </a:cubicBezTo>
                  <a:cubicBezTo>
                    <a:pt x="864" y="986"/>
                    <a:pt x="863" y="984"/>
                    <a:pt x="863" y="985"/>
                  </a:cubicBezTo>
                  <a:close/>
                  <a:moveTo>
                    <a:pt x="849" y="964"/>
                  </a:moveTo>
                  <a:cubicBezTo>
                    <a:pt x="849" y="964"/>
                    <a:pt x="849" y="964"/>
                    <a:pt x="848" y="963"/>
                  </a:cubicBezTo>
                  <a:cubicBezTo>
                    <a:pt x="848" y="963"/>
                    <a:pt x="848" y="963"/>
                    <a:pt x="848" y="963"/>
                  </a:cubicBezTo>
                  <a:cubicBezTo>
                    <a:pt x="847" y="963"/>
                    <a:pt x="848" y="966"/>
                    <a:pt x="848" y="966"/>
                  </a:cubicBezTo>
                  <a:cubicBezTo>
                    <a:pt x="849" y="966"/>
                    <a:pt x="849" y="966"/>
                    <a:pt x="849" y="966"/>
                  </a:cubicBezTo>
                  <a:cubicBezTo>
                    <a:pt x="849" y="966"/>
                    <a:pt x="849" y="966"/>
                    <a:pt x="849" y="965"/>
                  </a:cubicBezTo>
                  <a:cubicBezTo>
                    <a:pt x="850" y="965"/>
                    <a:pt x="850" y="965"/>
                    <a:pt x="849" y="965"/>
                  </a:cubicBezTo>
                  <a:cubicBezTo>
                    <a:pt x="849" y="965"/>
                    <a:pt x="849" y="965"/>
                    <a:pt x="849" y="965"/>
                  </a:cubicBezTo>
                  <a:cubicBezTo>
                    <a:pt x="849" y="964"/>
                    <a:pt x="850" y="964"/>
                    <a:pt x="850" y="964"/>
                  </a:cubicBezTo>
                  <a:cubicBezTo>
                    <a:pt x="850" y="964"/>
                    <a:pt x="850" y="964"/>
                    <a:pt x="850" y="964"/>
                  </a:cubicBezTo>
                  <a:cubicBezTo>
                    <a:pt x="851" y="964"/>
                    <a:pt x="851" y="964"/>
                    <a:pt x="851" y="964"/>
                  </a:cubicBezTo>
                  <a:cubicBezTo>
                    <a:pt x="851" y="964"/>
                    <a:pt x="850" y="962"/>
                    <a:pt x="850" y="962"/>
                  </a:cubicBezTo>
                  <a:cubicBezTo>
                    <a:pt x="850" y="963"/>
                    <a:pt x="850" y="963"/>
                    <a:pt x="850" y="963"/>
                  </a:cubicBezTo>
                  <a:cubicBezTo>
                    <a:pt x="849" y="963"/>
                    <a:pt x="850" y="963"/>
                    <a:pt x="850" y="963"/>
                  </a:cubicBezTo>
                  <a:cubicBezTo>
                    <a:pt x="850" y="963"/>
                    <a:pt x="850" y="963"/>
                    <a:pt x="850" y="964"/>
                  </a:cubicBezTo>
                  <a:cubicBezTo>
                    <a:pt x="850" y="964"/>
                    <a:pt x="850" y="964"/>
                    <a:pt x="849" y="964"/>
                  </a:cubicBezTo>
                  <a:close/>
                  <a:moveTo>
                    <a:pt x="852" y="966"/>
                  </a:moveTo>
                  <a:cubicBezTo>
                    <a:pt x="852" y="966"/>
                    <a:pt x="851" y="966"/>
                    <a:pt x="851" y="966"/>
                  </a:cubicBezTo>
                  <a:cubicBezTo>
                    <a:pt x="851" y="966"/>
                    <a:pt x="851" y="966"/>
                    <a:pt x="851" y="967"/>
                  </a:cubicBezTo>
                  <a:cubicBezTo>
                    <a:pt x="851" y="967"/>
                    <a:pt x="851" y="967"/>
                    <a:pt x="852" y="967"/>
                  </a:cubicBezTo>
                  <a:cubicBezTo>
                    <a:pt x="852" y="966"/>
                    <a:pt x="852" y="966"/>
                    <a:pt x="852" y="966"/>
                  </a:cubicBezTo>
                  <a:close/>
                  <a:moveTo>
                    <a:pt x="840" y="951"/>
                  </a:moveTo>
                  <a:cubicBezTo>
                    <a:pt x="839" y="951"/>
                    <a:pt x="839" y="951"/>
                    <a:pt x="839" y="951"/>
                  </a:cubicBezTo>
                  <a:cubicBezTo>
                    <a:pt x="839" y="952"/>
                    <a:pt x="840" y="951"/>
                    <a:pt x="840" y="951"/>
                  </a:cubicBezTo>
                  <a:close/>
                  <a:moveTo>
                    <a:pt x="840" y="950"/>
                  </a:moveTo>
                  <a:cubicBezTo>
                    <a:pt x="839" y="950"/>
                    <a:pt x="839" y="950"/>
                    <a:pt x="839" y="950"/>
                  </a:cubicBezTo>
                  <a:cubicBezTo>
                    <a:pt x="839" y="950"/>
                    <a:pt x="839" y="950"/>
                    <a:pt x="839" y="951"/>
                  </a:cubicBezTo>
                  <a:cubicBezTo>
                    <a:pt x="839" y="951"/>
                    <a:pt x="839" y="950"/>
                    <a:pt x="839" y="950"/>
                  </a:cubicBezTo>
                  <a:cubicBezTo>
                    <a:pt x="839" y="951"/>
                    <a:pt x="839" y="950"/>
                    <a:pt x="840" y="950"/>
                  </a:cubicBezTo>
                  <a:cubicBezTo>
                    <a:pt x="840" y="950"/>
                    <a:pt x="840" y="950"/>
                    <a:pt x="840" y="950"/>
                  </a:cubicBezTo>
                  <a:cubicBezTo>
                    <a:pt x="840" y="950"/>
                    <a:pt x="840" y="950"/>
                    <a:pt x="840" y="950"/>
                  </a:cubicBezTo>
                  <a:close/>
                  <a:moveTo>
                    <a:pt x="841" y="956"/>
                  </a:moveTo>
                  <a:cubicBezTo>
                    <a:pt x="840" y="956"/>
                    <a:pt x="842" y="957"/>
                    <a:pt x="842" y="957"/>
                  </a:cubicBezTo>
                  <a:cubicBezTo>
                    <a:pt x="842" y="956"/>
                    <a:pt x="841" y="956"/>
                    <a:pt x="841" y="956"/>
                  </a:cubicBezTo>
                  <a:close/>
                  <a:moveTo>
                    <a:pt x="843" y="958"/>
                  </a:moveTo>
                  <a:cubicBezTo>
                    <a:pt x="843" y="958"/>
                    <a:pt x="843" y="958"/>
                    <a:pt x="842" y="958"/>
                  </a:cubicBezTo>
                  <a:cubicBezTo>
                    <a:pt x="842" y="958"/>
                    <a:pt x="843" y="958"/>
                    <a:pt x="843" y="958"/>
                  </a:cubicBezTo>
                  <a:close/>
                  <a:moveTo>
                    <a:pt x="829" y="949"/>
                  </a:moveTo>
                  <a:cubicBezTo>
                    <a:pt x="828" y="949"/>
                    <a:pt x="828" y="949"/>
                    <a:pt x="828" y="949"/>
                  </a:cubicBezTo>
                  <a:cubicBezTo>
                    <a:pt x="828" y="949"/>
                    <a:pt x="828" y="949"/>
                    <a:pt x="828" y="949"/>
                  </a:cubicBezTo>
                  <a:cubicBezTo>
                    <a:pt x="828" y="949"/>
                    <a:pt x="827" y="949"/>
                    <a:pt x="827" y="949"/>
                  </a:cubicBezTo>
                  <a:cubicBezTo>
                    <a:pt x="827" y="949"/>
                    <a:pt x="828" y="949"/>
                    <a:pt x="828" y="949"/>
                  </a:cubicBezTo>
                  <a:cubicBezTo>
                    <a:pt x="828" y="949"/>
                    <a:pt x="828" y="949"/>
                    <a:pt x="828" y="949"/>
                  </a:cubicBezTo>
                  <a:cubicBezTo>
                    <a:pt x="828" y="949"/>
                    <a:pt x="828" y="950"/>
                    <a:pt x="828" y="950"/>
                  </a:cubicBezTo>
                  <a:cubicBezTo>
                    <a:pt x="828" y="950"/>
                    <a:pt x="828" y="949"/>
                    <a:pt x="828" y="949"/>
                  </a:cubicBezTo>
                  <a:cubicBezTo>
                    <a:pt x="828" y="949"/>
                    <a:pt x="828" y="949"/>
                    <a:pt x="829" y="949"/>
                  </a:cubicBezTo>
                  <a:cubicBezTo>
                    <a:pt x="829" y="949"/>
                    <a:pt x="829" y="950"/>
                    <a:pt x="829" y="950"/>
                  </a:cubicBezTo>
                  <a:cubicBezTo>
                    <a:pt x="829" y="949"/>
                    <a:pt x="829" y="949"/>
                    <a:pt x="829" y="949"/>
                  </a:cubicBezTo>
                  <a:cubicBezTo>
                    <a:pt x="829" y="949"/>
                    <a:pt x="829" y="949"/>
                    <a:pt x="829" y="949"/>
                  </a:cubicBezTo>
                  <a:cubicBezTo>
                    <a:pt x="829" y="949"/>
                    <a:pt x="829" y="949"/>
                    <a:pt x="829" y="949"/>
                  </a:cubicBezTo>
                  <a:cubicBezTo>
                    <a:pt x="829" y="949"/>
                    <a:pt x="829" y="949"/>
                    <a:pt x="829" y="949"/>
                  </a:cubicBezTo>
                  <a:close/>
                  <a:moveTo>
                    <a:pt x="826" y="949"/>
                  </a:moveTo>
                  <a:cubicBezTo>
                    <a:pt x="827" y="949"/>
                    <a:pt x="827" y="949"/>
                    <a:pt x="827" y="949"/>
                  </a:cubicBezTo>
                  <a:cubicBezTo>
                    <a:pt x="827" y="949"/>
                    <a:pt x="827" y="949"/>
                    <a:pt x="826" y="949"/>
                  </a:cubicBezTo>
                  <a:close/>
                  <a:moveTo>
                    <a:pt x="852" y="986"/>
                  </a:moveTo>
                  <a:cubicBezTo>
                    <a:pt x="852" y="986"/>
                    <a:pt x="852" y="986"/>
                    <a:pt x="852" y="986"/>
                  </a:cubicBezTo>
                  <a:cubicBezTo>
                    <a:pt x="852" y="985"/>
                    <a:pt x="853" y="985"/>
                    <a:pt x="852" y="984"/>
                  </a:cubicBezTo>
                  <a:cubicBezTo>
                    <a:pt x="852" y="985"/>
                    <a:pt x="851" y="985"/>
                    <a:pt x="852" y="986"/>
                  </a:cubicBezTo>
                  <a:close/>
                  <a:moveTo>
                    <a:pt x="855" y="999"/>
                  </a:moveTo>
                  <a:cubicBezTo>
                    <a:pt x="855" y="999"/>
                    <a:pt x="855" y="999"/>
                    <a:pt x="854" y="999"/>
                  </a:cubicBezTo>
                  <a:cubicBezTo>
                    <a:pt x="855" y="999"/>
                    <a:pt x="856" y="999"/>
                    <a:pt x="856" y="998"/>
                  </a:cubicBezTo>
                  <a:cubicBezTo>
                    <a:pt x="856" y="999"/>
                    <a:pt x="855" y="999"/>
                    <a:pt x="855" y="999"/>
                  </a:cubicBezTo>
                  <a:close/>
                  <a:moveTo>
                    <a:pt x="853" y="1002"/>
                  </a:moveTo>
                  <a:cubicBezTo>
                    <a:pt x="852" y="1003"/>
                    <a:pt x="852" y="1003"/>
                    <a:pt x="851" y="1003"/>
                  </a:cubicBezTo>
                  <a:cubicBezTo>
                    <a:pt x="851" y="1003"/>
                    <a:pt x="849" y="1003"/>
                    <a:pt x="849" y="1003"/>
                  </a:cubicBezTo>
                  <a:cubicBezTo>
                    <a:pt x="853" y="1004"/>
                    <a:pt x="847" y="1007"/>
                    <a:pt x="847" y="1008"/>
                  </a:cubicBezTo>
                  <a:cubicBezTo>
                    <a:pt x="848" y="1007"/>
                    <a:pt x="851" y="1008"/>
                    <a:pt x="852" y="1008"/>
                  </a:cubicBezTo>
                  <a:cubicBezTo>
                    <a:pt x="854" y="1006"/>
                    <a:pt x="852" y="1005"/>
                    <a:pt x="853" y="1003"/>
                  </a:cubicBezTo>
                  <a:cubicBezTo>
                    <a:pt x="854" y="1003"/>
                    <a:pt x="854" y="1003"/>
                    <a:pt x="854" y="1002"/>
                  </a:cubicBezTo>
                  <a:cubicBezTo>
                    <a:pt x="853" y="1002"/>
                    <a:pt x="853" y="1002"/>
                    <a:pt x="853" y="1002"/>
                  </a:cubicBezTo>
                  <a:close/>
                  <a:moveTo>
                    <a:pt x="848" y="993"/>
                  </a:moveTo>
                  <a:cubicBezTo>
                    <a:pt x="848" y="993"/>
                    <a:pt x="848" y="993"/>
                    <a:pt x="848" y="993"/>
                  </a:cubicBezTo>
                  <a:cubicBezTo>
                    <a:pt x="849" y="994"/>
                    <a:pt x="850" y="992"/>
                    <a:pt x="849" y="992"/>
                  </a:cubicBezTo>
                  <a:cubicBezTo>
                    <a:pt x="849" y="992"/>
                    <a:pt x="848" y="993"/>
                    <a:pt x="848" y="993"/>
                  </a:cubicBezTo>
                  <a:close/>
                  <a:moveTo>
                    <a:pt x="817" y="953"/>
                  </a:moveTo>
                  <a:cubicBezTo>
                    <a:pt x="818" y="954"/>
                    <a:pt x="818" y="953"/>
                    <a:pt x="819" y="953"/>
                  </a:cubicBezTo>
                  <a:cubicBezTo>
                    <a:pt x="818" y="953"/>
                    <a:pt x="818" y="953"/>
                    <a:pt x="817" y="953"/>
                  </a:cubicBezTo>
                  <a:close/>
                  <a:moveTo>
                    <a:pt x="816" y="951"/>
                  </a:moveTo>
                  <a:cubicBezTo>
                    <a:pt x="816" y="951"/>
                    <a:pt x="816" y="951"/>
                    <a:pt x="816" y="951"/>
                  </a:cubicBezTo>
                  <a:cubicBezTo>
                    <a:pt x="814" y="951"/>
                    <a:pt x="812" y="950"/>
                    <a:pt x="809" y="950"/>
                  </a:cubicBezTo>
                  <a:cubicBezTo>
                    <a:pt x="807" y="950"/>
                    <a:pt x="804" y="952"/>
                    <a:pt x="807" y="954"/>
                  </a:cubicBezTo>
                  <a:cubicBezTo>
                    <a:pt x="809" y="955"/>
                    <a:pt x="813" y="955"/>
                    <a:pt x="815" y="954"/>
                  </a:cubicBezTo>
                  <a:cubicBezTo>
                    <a:pt x="815" y="954"/>
                    <a:pt x="817" y="951"/>
                    <a:pt x="816" y="951"/>
                  </a:cubicBezTo>
                  <a:close/>
                  <a:moveTo>
                    <a:pt x="801" y="954"/>
                  </a:moveTo>
                  <a:cubicBezTo>
                    <a:pt x="802" y="954"/>
                    <a:pt x="802" y="954"/>
                    <a:pt x="802" y="953"/>
                  </a:cubicBezTo>
                  <a:cubicBezTo>
                    <a:pt x="802" y="953"/>
                    <a:pt x="802" y="953"/>
                    <a:pt x="801" y="954"/>
                  </a:cubicBezTo>
                  <a:close/>
                  <a:moveTo>
                    <a:pt x="222" y="615"/>
                  </a:moveTo>
                  <a:cubicBezTo>
                    <a:pt x="222" y="617"/>
                    <a:pt x="225" y="615"/>
                    <a:pt x="223" y="614"/>
                  </a:cubicBezTo>
                  <a:cubicBezTo>
                    <a:pt x="222" y="614"/>
                    <a:pt x="222" y="616"/>
                    <a:pt x="222" y="615"/>
                  </a:cubicBezTo>
                  <a:close/>
                  <a:moveTo>
                    <a:pt x="365" y="620"/>
                  </a:moveTo>
                  <a:cubicBezTo>
                    <a:pt x="365" y="621"/>
                    <a:pt x="366" y="621"/>
                    <a:pt x="366" y="620"/>
                  </a:cubicBezTo>
                  <a:cubicBezTo>
                    <a:pt x="366" y="620"/>
                    <a:pt x="365" y="620"/>
                    <a:pt x="365" y="620"/>
                  </a:cubicBezTo>
                  <a:close/>
                  <a:moveTo>
                    <a:pt x="368" y="615"/>
                  </a:moveTo>
                  <a:cubicBezTo>
                    <a:pt x="368" y="615"/>
                    <a:pt x="368" y="615"/>
                    <a:pt x="368" y="615"/>
                  </a:cubicBezTo>
                  <a:cubicBezTo>
                    <a:pt x="368" y="615"/>
                    <a:pt x="368" y="615"/>
                    <a:pt x="368" y="615"/>
                  </a:cubicBezTo>
                  <a:close/>
                  <a:moveTo>
                    <a:pt x="365" y="619"/>
                  </a:moveTo>
                  <a:cubicBezTo>
                    <a:pt x="365" y="619"/>
                    <a:pt x="365" y="619"/>
                    <a:pt x="365" y="619"/>
                  </a:cubicBezTo>
                  <a:cubicBezTo>
                    <a:pt x="365" y="619"/>
                    <a:pt x="365" y="619"/>
                    <a:pt x="365" y="619"/>
                  </a:cubicBezTo>
                  <a:close/>
                  <a:moveTo>
                    <a:pt x="362" y="610"/>
                  </a:moveTo>
                  <a:cubicBezTo>
                    <a:pt x="359" y="607"/>
                    <a:pt x="357" y="611"/>
                    <a:pt x="360" y="611"/>
                  </a:cubicBezTo>
                  <a:cubicBezTo>
                    <a:pt x="360" y="611"/>
                    <a:pt x="359" y="611"/>
                    <a:pt x="359" y="611"/>
                  </a:cubicBezTo>
                  <a:cubicBezTo>
                    <a:pt x="359" y="612"/>
                    <a:pt x="360" y="613"/>
                    <a:pt x="360" y="614"/>
                  </a:cubicBezTo>
                  <a:cubicBezTo>
                    <a:pt x="361" y="615"/>
                    <a:pt x="360" y="616"/>
                    <a:pt x="362" y="616"/>
                  </a:cubicBezTo>
                  <a:cubicBezTo>
                    <a:pt x="366" y="616"/>
                    <a:pt x="362" y="613"/>
                    <a:pt x="363" y="612"/>
                  </a:cubicBezTo>
                  <a:cubicBezTo>
                    <a:pt x="364" y="614"/>
                    <a:pt x="365" y="615"/>
                    <a:pt x="365" y="613"/>
                  </a:cubicBezTo>
                  <a:cubicBezTo>
                    <a:pt x="366" y="614"/>
                    <a:pt x="364" y="615"/>
                    <a:pt x="365" y="616"/>
                  </a:cubicBezTo>
                  <a:cubicBezTo>
                    <a:pt x="365" y="615"/>
                    <a:pt x="365" y="615"/>
                    <a:pt x="365" y="615"/>
                  </a:cubicBezTo>
                  <a:cubicBezTo>
                    <a:pt x="366" y="616"/>
                    <a:pt x="367" y="616"/>
                    <a:pt x="367" y="614"/>
                  </a:cubicBezTo>
                  <a:cubicBezTo>
                    <a:pt x="367" y="614"/>
                    <a:pt x="365" y="611"/>
                    <a:pt x="365" y="613"/>
                  </a:cubicBezTo>
                  <a:cubicBezTo>
                    <a:pt x="364" y="612"/>
                    <a:pt x="365" y="611"/>
                    <a:pt x="364" y="610"/>
                  </a:cubicBezTo>
                  <a:cubicBezTo>
                    <a:pt x="363" y="609"/>
                    <a:pt x="363" y="610"/>
                    <a:pt x="363" y="611"/>
                  </a:cubicBezTo>
                  <a:cubicBezTo>
                    <a:pt x="363" y="610"/>
                    <a:pt x="362" y="610"/>
                    <a:pt x="362" y="610"/>
                  </a:cubicBezTo>
                  <a:cubicBezTo>
                    <a:pt x="362" y="610"/>
                    <a:pt x="362" y="609"/>
                    <a:pt x="362" y="609"/>
                  </a:cubicBezTo>
                  <a:cubicBezTo>
                    <a:pt x="362" y="609"/>
                    <a:pt x="362" y="610"/>
                    <a:pt x="362" y="610"/>
                  </a:cubicBezTo>
                  <a:close/>
                  <a:moveTo>
                    <a:pt x="224" y="613"/>
                  </a:moveTo>
                  <a:cubicBezTo>
                    <a:pt x="224" y="613"/>
                    <a:pt x="224" y="613"/>
                    <a:pt x="224" y="613"/>
                  </a:cubicBezTo>
                  <a:cubicBezTo>
                    <a:pt x="224" y="613"/>
                    <a:pt x="224" y="613"/>
                    <a:pt x="224" y="613"/>
                  </a:cubicBezTo>
                  <a:close/>
                  <a:moveTo>
                    <a:pt x="356" y="608"/>
                  </a:moveTo>
                  <a:cubicBezTo>
                    <a:pt x="356" y="608"/>
                    <a:pt x="356" y="607"/>
                    <a:pt x="356" y="607"/>
                  </a:cubicBezTo>
                  <a:cubicBezTo>
                    <a:pt x="356" y="607"/>
                    <a:pt x="357" y="607"/>
                    <a:pt x="357" y="607"/>
                  </a:cubicBezTo>
                  <a:cubicBezTo>
                    <a:pt x="357" y="607"/>
                    <a:pt x="358" y="605"/>
                    <a:pt x="357" y="605"/>
                  </a:cubicBezTo>
                  <a:cubicBezTo>
                    <a:pt x="357" y="605"/>
                    <a:pt x="359" y="606"/>
                    <a:pt x="359" y="606"/>
                  </a:cubicBezTo>
                  <a:cubicBezTo>
                    <a:pt x="359" y="604"/>
                    <a:pt x="358" y="605"/>
                    <a:pt x="358" y="604"/>
                  </a:cubicBezTo>
                  <a:cubicBezTo>
                    <a:pt x="358" y="604"/>
                    <a:pt x="359" y="604"/>
                    <a:pt x="359" y="604"/>
                  </a:cubicBezTo>
                  <a:cubicBezTo>
                    <a:pt x="359" y="602"/>
                    <a:pt x="357" y="599"/>
                    <a:pt x="356" y="598"/>
                  </a:cubicBezTo>
                  <a:cubicBezTo>
                    <a:pt x="356" y="598"/>
                    <a:pt x="356" y="598"/>
                    <a:pt x="356" y="598"/>
                  </a:cubicBezTo>
                  <a:cubicBezTo>
                    <a:pt x="356" y="598"/>
                    <a:pt x="356" y="598"/>
                    <a:pt x="357" y="598"/>
                  </a:cubicBezTo>
                  <a:cubicBezTo>
                    <a:pt x="356" y="597"/>
                    <a:pt x="356" y="597"/>
                    <a:pt x="356" y="596"/>
                  </a:cubicBezTo>
                  <a:cubicBezTo>
                    <a:pt x="358" y="597"/>
                    <a:pt x="359" y="601"/>
                    <a:pt x="359" y="602"/>
                  </a:cubicBezTo>
                  <a:cubicBezTo>
                    <a:pt x="360" y="601"/>
                    <a:pt x="358" y="598"/>
                    <a:pt x="357" y="597"/>
                  </a:cubicBezTo>
                  <a:cubicBezTo>
                    <a:pt x="356" y="595"/>
                    <a:pt x="353" y="595"/>
                    <a:pt x="352" y="593"/>
                  </a:cubicBezTo>
                  <a:cubicBezTo>
                    <a:pt x="352" y="593"/>
                    <a:pt x="353" y="596"/>
                    <a:pt x="353" y="596"/>
                  </a:cubicBezTo>
                  <a:cubicBezTo>
                    <a:pt x="354" y="598"/>
                    <a:pt x="353" y="604"/>
                    <a:pt x="356" y="605"/>
                  </a:cubicBezTo>
                  <a:cubicBezTo>
                    <a:pt x="356" y="605"/>
                    <a:pt x="354" y="604"/>
                    <a:pt x="354" y="605"/>
                  </a:cubicBezTo>
                  <a:cubicBezTo>
                    <a:pt x="354" y="605"/>
                    <a:pt x="355" y="605"/>
                    <a:pt x="355" y="606"/>
                  </a:cubicBezTo>
                  <a:cubicBezTo>
                    <a:pt x="354" y="607"/>
                    <a:pt x="354" y="608"/>
                    <a:pt x="354" y="609"/>
                  </a:cubicBezTo>
                  <a:cubicBezTo>
                    <a:pt x="354" y="609"/>
                    <a:pt x="356" y="609"/>
                    <a:pt x="356" y="608"/>
                  </a:cubicBezTo>
                  <a:close/>
                  <a:moveTo>
                    <a:pt x="345" y="594"/>
                  </a:moveTo>
                  <a:cubicBezTo>
                    <a:pt x="344" y="593"/>
                    <a:pt x="344" y="594"/>
                    <a:pt x="344" y="594"/>
                  </a:cubicBezTo>
                  <a:cubicBezTo>
                    <a:pt x="344" y="595"/>
                    <a:pt x="344" y="593"/>
                    <a:pt x="345" y="594"/>
                  </a:cubicBezTo>
                  <a:close/>
                  <a:moveTo>
                    <a:pt x="222" y="611"/>
                  </a:moveTo>
                  <a:cubicBezTo>
                    <a:pt x="222" y="611"/>
                    <a:pt x="223" y="611"/>
                    <a:pt x="223" y="611"/>
                  </a:cubicBezTo>
                  <a:cubicBezTo>
                    <a:pt x="223" y="611"/>
                    <a:pt x="222" y="611"/>
                    <a:pt x="222" y="611"/>
                  </a:cubicBezTo>
                  <a:close/>
                  <a:moveTo>
                    <a:pt x="347" y="601"/>
                  </a:moveTo>
                  <a:cubicBezTo>
                    <a:pt x="347" y="601"/>
                    <a:pt x="347" y="602"/>
                    <a:pt x="347" y="602"/>
                  </a:cubicBezTo>
                  <a:cubicBezTo>
                    <a:pt x="347" y="600"/>
                    <a:pt x="347" y="601"/>
                    <a:pt x="347" y="601"/>
                  </a:cubicBezTo>
                  <a:close/>
                  <a:moveTo>
                    <a:pt x="187" y="633"/>
                  </a:moveTo>
                  <a:cubicBezTo>
                    <a:pt x="187" y="633"/>
                    <a:pt x="187" y="631"/>
                    <a:pt x="187" y="631"/>
                  </a:cubicBezTo>
                  <a:cubicBezTo>
                    <a:pt x="187" y="631"/>
                    <a:pt x="187" y="633"/>
                    <a:pt x="187" y="633"/>
                  </a:cubicBezTo>
                  <a:cubicBezTo>
                    <a:pt x="187" y="633"/>
                    <a:pt x="187" y="633"/>
                    <a:pt x="187" y="633"/>
                  </a:cubicBezTo>
                  <a:close/>
                  <a:moveTo>
                    <a:pt x="183" y="633"/>
                  </a:moveTo>
                  <a:cubicBezTo>
                    <a:pt x="184" y="637"/>
                    <a:pt x="184" y="631"/>
                    <a:pt x="185" y="630"/>
                  </a:cubicBezTo>
                  <a:cubicBezTo>
                    <a:pt x="184" y="631"/>
                    <a:pt x="183" y="632"/>
                    <a:pt x="183" y="633"/>
                  </a:cubicBezTo>
                  <a:cubicBezTo>
                    <a:pt x="183" y="633"/>
                    <a:pt x="183" y="635"/>
                    <a:pt x="184" y="635"/>
                  </a:cubicBezTo>
                  <a:cubicBezTo>
                    <a:pt x="184" y="635"/>
                    <a:pt x="183" y="633"/>
                    <a:pt x="183" y="633"/>
                  </a:cubicBezTo>
                  <a:close/>
                  <a:moveTo>
                    <a:pt x="265" y="568"/>
                  </a:moveTo>
                  <a:cubicBezTo>
                    <a:pt x="265" y="568"/>
                    <a:pt x="266" y="568"/>
                    <a:pt x="266" y="569"/>
                  </a:cubicBezTo>
                  <a:cubicBezTo>
                    <a:pt x="267" y="569"/>
                    <a:pt x="266" y="565"/>
                    <a:pt x="267" y="565"/>
                  </a:cubicBezTo>
                  <a:cubicBezTo>
                    <a:pt x="265" y="565"/>
                    <a:pt x="265" y="567"/>
                    <a:pt x="265" y="568"/>
                  </a:cubicBezTo>
                  <a:close/>
                  <a:moveTo>
                    <a:pt x="188" y="634"/>
                  </a:moveTo>
                  <a:cubicBezTo>
                    <a:pt x="189" y="634"/>
                    <a:pt x="188" y="633"/>
                    <a:pt x="188" y="633"/>
                  </a:cubicBezTo>
                  <a:cubicBezTo>
                    <a:pt x="188" y="634"/>
                    <a:pt x="188" y="634"/>
                    <a:pt x="188" y="634"/>
                  </a:cubicBezTo>
                  <a:close/>
                  <a:moveTo>
                    <a:pt x="181" y="630"/>
                  </a:moveTo>
                  <a:cubicBezTo>
                    <a:pt x="181" y="630"/>
                    <a:pt x="179" y="629"/>
                    <a:pt x="178" y="630"/>
                  </a:cubicBezTo>
                  <a:cubicBezTo>
                    <a:pt x="178" y="632"/>
                    <a:pt x="181" y="632"/>
                    <a:pt x="181" y="631"/>
                  </a:cubicBezTo>
                  <a:cubicBezTo>
                    <a:pt x="180" y="631"/>
                    <a:pt x="181" y="630"/>
                    <a:pt x="182" y="630"/>
                  </a:cubicBezTo>
                  <a:cubicBezTo>
                    <a:pt x="182" y="630"/>
                    <a:pt x="182" y="630"/>
                    <a:pt x="181" y="630"/>
                  </a:cubicBezTo>
                  <a:close/>
                  <a:moveTo>
                    <a:pt x="183" y="629"/>
                  </a:moveTo>
                  <a:cubicBezTo>
                    <a:pt x="183" y="628"/>
                    <a:pt x="182" y="628"/>
                    <a:pt x="182" y="629"/>
                  </a:cubicBezTo>
                  <a:cubicBezTo>
                    <a:pt x="182" y="629"/>
                    <a:pt x="183" y="628"/>
                    <a:pt x="183" y="629"/>
                  </a:cubicBezTo>
                  <a:close/>
                  <a:moveTo>
                    <a:pt x="221" y="615"/>
                  </a:moveTo>
                  <a:cubicBezTo>
                    <a:pt x="221" y="615"/>
                    <a:pt x="221" y="615"/>
                    <a:pt x="221" y="615"/>
                  </a:cubicBezTo>
                  <a:cubicBezTo>
                    <a:pt x="221" y="615"/>
                    <a:pt x="221" y="614"/>
                    <a:pt x="221" y="615"/>
                  </a:cubicBezTo>
                  <a:close/>
                  <a:moveTo>
                    <a:pt x="222" y="615"/>
                  </a:moveTo>
                  <a:cubicBezTo>
                    <a:pt x="221" y="615"/>
                    <a:pt x="221" y="615"/>
                    <a:pt x="221" y="615"/>
                  </a:cubicBezTo>
                  <a:cubicBezTo>
                    <a:pt x="222" y="615"/>
                    <a:pt x="222" y="615"/>
                    <a:pt x="222" y="615"/>
                  </a:cubicBezTo>
                  <a:close/>
                  <a:moveTo>
                    <a:pt x="219" y="616"/>
                  </a:moveTo>
                  <a:cubicBezTo>
                    <a:pt x="219" y="616"/>
                    <a:pt x="219" y="616"/>
                    <a:pt x="219" y="617"/>
                  </a:cubicBezTo>
                  <a:cubicBezTo>
                    <a:pt x="220" y="617"/>
                    <a:pt x="221" y="615"/>
                    <a:pt x="221" y="615"/>
                  </a:cubicBezTo>
                  <a:cubicBezTo>
                    <a:pt x="220" y="615"/>
                    <a:pt x="219" y="616"/>
                    <a:pt x="219" y="616"/>
                  </a:cubicBezTo>
                  <a:close/>
                  <a:moveTo>
                    <a:pt x="214" y="624"/>
                  </a:moveTo>
                  <a:cubicBezTo>
                    <a:pt x="214" y="624"/>
                    <a:pt x="214" y="623"/>
                    <a:pt x="213" y="623"/>
                  </a:cubicBezTo>
                  <a:cubicBezTo>
                    <a:pt x="213" y="623"/>
                    <a:pt x="213" y="624"/>
                    <a:pt x="213" y="624"/>
                  </a:cubicBezTo>
                  <a:cubicBezTo>
                    <a:pt x="213" y="624"/>
                    <a:pt x="214" y="625"/>
                    <a:pt x="214" y="624"/>
                  </a:cubicBezTo>
                  <a:cubicBezTo>
                    <a:pt x="214" y="624"/>
                    <a:pt x="214" y="624"/>
                    <a:pt x="214" y="624"/>
                  </a:cubicBezTo>
                  <a:cubicBezTo>
                    <a:pt x="214" y="624"/>
                    <a:pt x="214" y="624"/>
                    <a:pt x="214" y="624"/>
                  </a:cubicBezTo>
                  <a:cubicBezTo>
                    <a:pt x="214" y="624"/>
                    <a:pt x="214" y="624"/>
                    <a:pt x="214" y="624"/>
                  </a:cubicBezTo>
                  <a:close/>
                  <a:moveTo>
                    <a:pt x="364" y="621"/>
                  </a:moveTo>
                  <a:cubicBezTo>
                    <a:pt x="364" y="621"/>
                    <a:pt x="364" y="621"/>
                    <a:pt x="365" y="621"/>
                  </a:cubicBezTo>
                  <a:cubicBezTo>
                    <a:pt x="365" y="621"/>
                    <a:pt x="364" y="620"/>
                    <a:pt x="364" y="621"/>
                  </a:cubicBezTo>
                  <a:close/>
                  <a:moveTo>
                    <a:pt x="365" y="619"/>
                  </a:moveTo>
                  <a:cubicBezTo>
                    <a:pt x="365" y="618"/>
                    <a:pt x="365" y="619"/>
                    <a:pt x="365" y="619"/>
                  </a:cubicBezTo>
                  <a:cubicBezTo>
                    <a:pt x="365" y="619"/>
                    <a:pt x="365" y="619"/>
                    <a:pt x="365" y="619"/>
                  </a:cubicBezTo>
                  <a:close/>
                  <a:moveTo>
                    <a:pt x="225" y="615"/>
                  </a:moveTo>
                  <a:cubicBezTo>
                    <a:pt x="224" y="615"/>
                    <a:pt x="224" y="615"/>
                    <a:pt x="224" y="616"/>
                  </a:cubicBezTo>
                  <a:cubicBezTo>
                    <a:pt x="224" y="615"/>
                    <a:pt x="225" y="615"/>
                    <a:pt x="225" y="615"/>
                  </a:cubicBezTo>
                  <a:close/>
                  <a:moveTo>
                    <a:pt x="234" y="590"/>
                  </a:moveTo>
                  <a:cubicBezTo>
                    <a:pt x="235" y="592"/>
                    <a:pt x="235" y="589"/>
                    <a:pt x="235" y="589"/>
                  </a:cubicBezTo>
                  <a:cubicBezTo>
                    <a:pt x="235" y="589"/>
                    <a:pt x="234" y="590"/>
                    <a:pt x="234" y="590"/>
                  </a:cubicBezTo>
                  <a:cubicBezTo>
                    <a:pt x="234" y="590"/>
                    <a:pt x="234" y="591"/>
                    <a:pt x="234" y="591"/>
                  </a:cubicBezTo>
                  <a:cubicBezTo>
                    <a:pt x="234" y="591"/>
                    <a:pt x="234" y="590"/>
                    <a:pt x="234" y="590"/>
                  </a:cubicBezTo>
                  <a:close/>
                  <a:moveTo>
                    <a:pt x="239" y="594"/>
                  </a:moveTo>
                  <a:cubicBezTo>
                    <a:pt x="238" y="594"/>
                    <a:pt x="238" y="595"/>
                    <a:pt x="239" y="595"/>
                  </a:cubicBezTo>
                  <a:cubicBezTo>
                    <a:pt x="239" y="595"/>
                    <a:pt x="238" y="593"/>
                    <a:pt x="239" y="594"/>
                  </a:cubicBezTo>
                  <a:close/>
                  <a:moveTo>
                    <a:pt x="237" y="593"/>
                  </a:moveTo>
                  <a:cubicBezTo>
                    <a:pt x="237" y="593"/>
                    <a:pt x="237" y="594"/>
                    <a:pt x="237" y="594"/>
                  </a:cubicBezTo>
                  <a:cubicBezTo>
                    <a:pt x="237" y="594"/>
                    <a:pt x="237" y="593"/>
                    <a:pt x="237" y="593"/>
                  </a:cubicBezTo>
                  <a:cubicBezTo>
                    <a:pt x="237" y="594"/>
                    <a:pt x="237" y="594"/>
                    <a:pt x="237" y="594"/>
                  </a:cubicBezTo>
                  <a:cubicBezTo>
                    <a:pt x="237" y="594"/>
                    <a:pt x="237" y="594"/>
                    <a:pt x="237" y="594"/>
                  </a:cubicBezTo>
                  <a:cubicBezTo>
                    <a:pt x="237" y="594"/>
                    <a:pt x="237" y="593"/>
                    <a:pt x="237" y="593"/>
                  </a:cubicBezTo>
                  <a:cubicBezTo>
                    <a:pt x="237" y="593"/>
                    <a:pt x="237" y="593"/>
                    <a:pt x="237" y="592"/>
                  </a:cubicBezTo>
                  <a:cubicBezTo>
                    <a:pt x="237" y="593"/>
                    <a:pt x="235" y="592"/>
                    <a:pt x="236" y="592"/>
                  </a:cubicBezTo>
                  <a:cubicBezTo>
                    <a:pt x="236" y="592"/>
                    <a:pt x="235" y="593"/>
                    <a:pt x="235" y="593"/>
                  </a:cubicBezTo>
                  <a:cubicBezTo>
                    <a:pt x="235" y="593"/>
                    <a:pt x="234" y="592"/>
                    <a:pt x="234" y="591"/>
                  </a:cubicBezTo>
                  <a:cubicBezTo>
                    <a:pt x="234" y="591"/>
                    <a:pt x="233" y="592"/>
                    <a:pt x="232" y="592"/>
                  </a:cubicBezTo>
                  <a:cubicBezTo>
                    <a:pt x="232" y="593"/>
                    <a:pt x="232" y="593"/>
                    <a:pt x="233" y="594"/>
                  </a:cubicBezTo>
                  <a:cubicBezTo>
                    <a:pt x="233" y="593"/>
                    <a:pt x="230" y="593"/>
                    <a:pt x="230" y="594"/>
                  </a:cubicBezTo>
                  <a:cubicBezTo>
                    <a:pt x="230" y="594"/>
                    <a:pt x="231" y="595"/>
                    <a:pt x="231" y="595"/>
                  </a:cubicBezTo>
                  <a:cubicBezTo>
                    <a:pt x="231" y="595"/>
                    <a:pt x="229" y="595"/>
                    <a:pt x="229" y="595"/>
                  </a:cubicBezTo>
                  <a:cubicBezTo>
                    <a:pt x="230" y="595"/>
                    <a:pt x="231" y="597"/>
                    <a:pt x="231" y="597"/>
                  </a:cubicBezTo>
                  <a:cubicBezTo>
                    <a:pt x="232" y="597"/>
                    <a:pt x="233" y="596"/>
                    <a:pt x="233" y="596"/>
                  </a:cubicBezTo>
                  <a:cubicBezTo>
                    <a:pt x="233" y="597"/>
                    <a:pt x="234" y="595"/>
                    <a:pt x="234" y="595"/>
                  </a:cubicBezTo>
                  <a:cubicBezTo>
                    <a:pt x="234" y="595"/>
                    <a:pt x="234" y="596"/>
                    <a:pt x="234" y="596"/>
                  </a:cubicBezTo>
                  <a:cubicBezTo>
                    <a:pt x="234" y="595"/>
                    <a:pt x="235" y="596"/>
                    <a:pt x="236" y="595"/>
                  </a:cubicBezTo>
                  <a:cubicBezTo>
                    <a:pt x="236" y="595"/>
                    <a:pt x="235" y="594"/>
                    <a:pt x="236" y="594"/>
                  </a:cubicBezTo>
                  <a:cubicBezTo>
                    <a:pt x="236" y="594"/>
                    <a:pt x="236" y="595"/>
                    <a:pt x="237" y="595"/>
                  </a:cubicBezTo>
                  <a:cubicBezTo>
                    <a:pt x="237" y="594"/>
                    <a:pt x="238" y="594"/>
                    <a:pt x="238" y="593"/>
                  </a:cubicBezTo>
                  <a:cubicBezTo>
                    <a:pt x="235" y="597"/>
                    <a:pt x="238" y="593"/>
                    <a:pt x="237" y="593"/>
                  </a:cubicBezTo>
                  <a:close/>
                  <a:moveTo>
                    <a:pt x="232" y="593"/>
                  </a:moveTo>
                  <a:cubicBezTo>
                    <a:pt x="232" y="593"/>
                    <a:pt x="232" y="593"/>
                    <a:pt x="232" y="593"/>
                  </a:cubicBezTo>
                  <a:cubicBezTo>
                    <a:pt x="232" y="593"/>
                    <a:pt x="232" y="593"/>
                    <a:pt x="231" y="593"/>
                  </a:cubicBezTo>
                  <a:cubicBezTo>
                    <a:pt x="232" y="593"/>
                    <a:pt x="232" y="593"/>
                    <a:pt x="232" y="593"/>
                  </a:cubicBezTo>
                  <a:close/>
                  <a:moveTo>
                    <a:pt x="265" y="570"/>
                  </a:moveTo>
                  <a:cubicBezTo>
                    <a:pt x="265" y="570"/>
                    <a:pt x="264" y="572"/>
                    <a:pt x="264" y="572"/>
                  </a:cubicBezTo>
                  <a:cubicBezTo>
                    <a:pt x="265" y="572"/>
                    <a:pt x="266" y="570"/>
                    <a:pt x="265" y="570"/>
                  </a:cubicBezTo>
                  <a:close/>
                  <a:moveTo>
                    <a:pt x="277" y="566"/>
                  </a:moveTo>
                  <a:cubicBezTo>
                    <a:pt x="277" y="566"/>
                    <a:pt x="275" y="565"/>
                    <a:pt x="275" y="565"/>
                  </a:cubicBezTo>
                  <a:cubicBezTo>
                    <a:pt x="274" y="565"/>
                    <a:pt x="272" y="565"/>
                    <a:pt x="273" y="566"/>
                  </a:cubicBezTo>
                  <a:cubicBezTo>
                    <a:pt x="274" y="567"/>
                    <a:pt x="274" y="566"/>
                    <a:pt x="274" y="566"/>
                  </a:cubicBezTo>
                  <a:cubicBezTo>
                    <a:pt x="274" y="567"/>
                    <a:pt x="273" y="568"/>
                    <a:pt x="275" y="568"/>
                  </a:cubicBezTo>
                  <a:cubicBezTo>
                    <a:pt x="275" y="567"/>
                    <a:pt x="277" y="566"/>
                    <a:pt x="277" y="566"/>
                  </a:cubicBezTo>
                  <a:cubicBezTo>
                    <a:pt x="277" y="566"/>
                    <a:pt x="277" y="566"/>
                    <a:pt x="277" y="566"/>
                  </a:cubicBezTo>
                  <a:cubicBezTo>
                    <a:pt x="277" y="566"/>
                    <a:pt x="277" y="565"/>
                    <a:pt x="277" y="566"/>
                  </a:cubicBezTo>
                  <a:cubicBezTo>
                    <a:pt x="278" y="566"/>
                    <a:pt x="278" y="566"/>
                    <a:pt x="277" y="566"/>
                  </a:cubicBezTo>
                  <a:close/>
                  <a:moveTo>
                    <a:pt x="271" y="567"/>
                  </a:moveTo>
                  <a:cubicBezTo>
                    <a:pt x="271" y="567"/>
                    <a:pt x="271" y="567"/>
                    <a:pt x="271" y="567"/>
                  </a:cubicBezTo>
                  <a:cubicBezTo>
                    <a:pt x="271" y="567"/>
                    <a:pt x="270" y="566"/>
                    <a:pt x="270" y="566"/>
                  </a:cubicBezTo>
                  <a:cubicBezTo>
                    <a:pt x="270" y="567"/>
                    <a:pt x="269" y="569"/>
                    <a:pt x="268" y="570"/>
                  </a:cubicBezTo>
                  <a:cubicBezTo>
                    <a:pt x="267" y="571"/>
                    <a:pt x="265" y="573"/>
                    <a:pt x="265" y="574"/>
                  </a:cubicBezTo>
                  <a:cubicBezTo>
                    <a:pt x="267" y="574"/>
                    <a:pt x="268" y="572"/>
                    <a:pt x="269" y="570"/>
                  </a:cubicBezTo>
                  <a:cubicBezTo>
                    <a:pt x="270" y="570"/>
                    <a:pt x="271" y="567"/>
                    <a:pt x="271" y="567"/>
                  </a:cubicBezTo>
                  <a:cubicBezTo>
                    <a:pt x="273" y="567"/>
                    <a:pt x="271" y="567"/>
                    <a:pt x="271" y="567"/>
                  </a:cubicBezTo>
                  <a:close/>
                  <a:moveTo>
                    <a:pt x="279" y="563"/>
                  </a:moveTo>
                  <a:cubicBezTo>
                    <a:pt x="278" y="563"/>
                    <a:pt x="276" y="564"/>
                    <a:pt x="276" y="565"/>
                  </a:cubicBezTo>
                  <a:cubicBezTo>
                    <a:pt x="277" y="565"/>
                    <a:pt x="278" y="564"/>
                    <a:pt x="279" y="563"/>
                  </a:cubicBezTo>
                  <a:close/>
                  <a:moveTo>
                    <a:pt x="172" y="632"/>
                  </a:moveTo>
                  <a:cubicBezTo>
                    <a:pt x="172" y="632"/>
                    <a:pt x="172" y="632"/>
                    <a:pt x="172" y="632"/>
                  </a:cubicBezTo>
                  <a:cubicBezTo>
                    <a:pt x="171" y="632"/>
                    <a:pt x="172" y="633"/>
                    <a:pt x="173" y="633"/>
                  </a:cubicBezTo>
                  <a:cubicBezTo>
                    <a:pt x="173" y="632"/>
                    <a:pt x="173" y="632"/>
                    <a:pt x="172" y="632"/>
                  </a:cubicBezTo>
                  <a:close/>
                  <a:moveTo>
                    <a:pt x="228" y="598"/>
                  </a:moveTo>
                  <a:cubicBezTo>
                    <a:pt x="227" y="598"/>
                    <a:pt x="227" y="598"/>
                    <a:pt x="228" y="598"/>
                  </a:cubicBezTo>
                  <a:cubicBezTo>
                    <a:pt x="228" y="599"/>
                    <a:pt x="228" y="599"/>
                    <a:pt x="228" y="599"/>
                  </a:cubicBezTo>
                  <a:cubicBezTo>
                    <a:pt x="228" y="599"/>
                    <a:pt x="228" y="599"/>
                    <a:pt x="229" y="599"/>
                  </a:cubicBezTo>
                  <a:cubicBezTo>
                    <a:pt x="229" y="599"/>
                    <a:pt x="229" y="599"/>
                    <a:pt x="229" y="600"/>
                  </a:cubicBezTo>
                  <a:cubicBezTo>
                    <a:pt x="229" y="599"/>
                    <a:pt x="228" y="598"/>
                    <a:pt x="228" y="598"/>
                  </a:cubicBezTo>
                  <a:close/>
                  <a:moveTo>
                    <a:pt x="354" y="613"/>
                  </a:moveTo>
                  <a:cubicBezTo>
                    <a:pt x="354" y="613"/>
                    <a:pt x="354" y="613"/>
                    <a:pt x="354" y="613"/>
                  </a:cubicBezTo>
                  <a:cubicBezTo>
                    <a:pt x="354" y="613"/>
                    <a:pt x="354" y="613"/>
                    <a:pt x="354" y="613"/>
                  </a:cubicBezTo>
                  <a:cubicBezTo>
                    <a:pt x="354" y="610"/>
                    <a:pt x="351" y="608"/>
                    <a:pt x="351" y="606"/>
                  </a:cubicBezTo>
                  <a:cubicBezTo>
                    <a:pt x="352" y="606"/>
                    <a:pt x="352" y="606"/>
                    <a:pt x="353" y="606"/>
                  </a:cubicBezTo>
                  <a:cubicBezTo>
                    <a:pt x="353" y="604"/>
                    <a:pt x="349" y="603"/>
                    <a:pt x="349" y="604"/>
                  </a:cubicBezTo>
                  <a:cubicBezTo>
                    <a:pt x="349" y="604"/>
                    <a:pt x="350" y="603"/>
                    <a:pt x="349" y="603"/>
                  </a:cubicBezTo>
                  <a:cubicBezTo>
                    <a:pt x="349" y="603"/>
                    <a:pt x="348" y="604"/>
                    <a:pt x="348" y="604"/>
                  </a:cubicBezTo>
                  <a:cubicBezTo>
                    <a:pt x="348" y="603"/>
                    <a:pt x="348" y="603"/>
                    <a:pt x="347" y="603"/>
                  </a:cubicBezTo>
                  <a:cubicBezTo>
                    <a:pt x="347" y="603"/>
                    <a:pt x="347" y="603"/>
                    <a:pt x="348" y="602"/>
                  </a:cubicBezTo>
                  <a:cubicBezTo>
                    <a:pt x="348" y="602"/>
                    <a:pt x="347" y="602"/>
                    <a:pt x="346" y="602"/>
                  </a:cubicBezTo>
                  <a:cubicBezTo>
                    <a:pt x="347" y="601"/>
                    <a:pt x="346" y="601"/>
                    <a:pt x="346" y="601"/>
                  </a:cubicBezTo>
                  <a:cubicBezTo>
                    <a:pt x="347" y="601"/>
                    <a:pt x="347" y="601"/>
                    <a:pt x="348" y="601"/>
                  </a:cubicBezTo>
                  <a:cubicBezTo>
                    <a:pt x="348" y="601"/>
                    <a:pt x="348" y="601"/>
                    <a:pt x="348" y="602"/>
                  </a:cubicBezTo>
                  <a:cubicBezTo>
                    <a:pt x="348" y="602"/>
                    <a:pt x="349" y="602"/>
                    <a:pt x="349" y="603"/>
                  </a:cubicBezTo>
                  <a:cubicBezTo>
                    <a:pt x="349" y="603"/>
                    <a:pt x="350" y="603"/>
                    <a:pt x="350" y="603"/>
                  </a:cubicBezTo>
                  <a:cubicBezTo>
                    <a:pt x="350" y="603"/>
                    <a:pt x="350" y="603"/>
                    <a:pt x="350" y="603"/>
                  </a:cubicBezTo>
                  <a:cubicBezTo>
                    <a:pt x="351" y="603"/>
                    <a:pt x="351" y="604"/>
                    <a:pt x="351" y="604"/>
                  </a:cubicBezTo>
                  <a:cubicBezTo>
                    <a:pt x="351" y="604"/>
                    <a:pt x="352" y="604"/>
                    <a:pt x="352" y="604"/>
                  </a:cubicBezTo>
                  <a:cubicBezTo>
                    <a:pt x="352" y="604"/>
                    <a:pt x="352" y="603"/>
                    <a:pt x="352" y="603"/>
                  </a:cubicBezTo>
                  <a:cubicBezTo>
                    <a:pt x="352" y="603"/>
                    <a:pt x="352" y="604"/>
                    <a:pt x="353" y="604"/>
                  </a:cubicBezTo>
                  <a:cubicBezTo>
                    <a:pt x="352" y="604"/>
                    <a:pt x="352" y="603"/>
                    <a:pt x="352" y="603"/>
                  </a:cubicBezTo>
                  <a:cubicBezTo>
                    <a:pt x="353" y="600"/>
                    <a:pt x="351" y="601"/>
                    <a:pt x="349" y="601"/>
                  </a:cubicBezTo>
                  <a:cubicBezTo>
                    <a:pt x="349" y="600"/>
                    <a:pt x="349" y="600"/>
                    <a:pt x="349" y="600"/>
                  </a:cubicBezTo>
                  <a:cubicBezTo>
                    <a:pt x="350" y="600"/>
                    <a:pt x="348" y="599"/>
                    <a:pt x="348" y="600"/>
                  </a:cubicBezTo>
                  <a:cubicBezTo>
                    <a:pt x="348" y="599"/>
                    <a:pt x="348" y="599"/>
                    <a:pt x="348" y="599"/>
                  </a:cubicBezTo>
                  <a:cubicBezTo>
                    <a:pt x="348" y="599"/>
                    <a:pt x="348" y="599"/>
                    <a:pt x="348" y="599"/>
                  </a:cubicBezTo>
                  <a:cubicBezTo>
                    <a:pt x="347" y="599"/>
                    <a:pt x="347" y="599"/>
                    <a:pt x="347" y="599"/>
                  </a:cubicBezTo>
                  <a:cubicBezTo>
                    <a:pt x="347" y="598"/>
                    <a:pt x="346" y="598"/>
                    <a:pt x="346" y="598"/>
                  </a:cubicBezTo>
                  <a:cubicBezTo>
                    <a:pt x="347" y="598"/>
                    <a:pt x="349" y="599"/>
                    <a:pt x="350" y="600"/>
                  </a:cubicBezTo>
                  <a:cubicBezTo>
                    <a:pt x="350" y="600"/>
                    <a:pt x="351" y="601"/>
                    <a:pt x="352" y="600"/>
                  </a:cubicBezTo>
                  <a:cubicBezTo>
                    <a:pt x="352" y="599"/>
                    <a:pt x="350" y="599"/>
                    <a:pt x="350" y="598"/>
                  </a:cubicBezTo>
                  <a:cubicBezTo>
                    <a:pt x="353" y="600"/>
                    <a:pt x="352" y="597"/>
                    <a:pt x="351" y="596"/>
                  </a:cubicBezTo>
                  <a:cubicBezTo>
                    <a:pt x="348" y="595"/>
                    <a:pt x="348" y="598"/>
                    <a:pt x="346" y="598"/>
                  </a:cubicBezTo>
                  <a:cubicBezTo>
                    <a:pt x="347" y="597"/>
                    <a:pt x="347" y="597"/>
                    <a:pt x="347" y="597"/>
                  </a:cubicBezTo>
                  <a:cubicBezTo>
                    <a:pt x="347" y="597"/>
                    <a:pt x="346" y="597"/>
                    <a:pt x="346" y="597"/>
                  </a:cubicBezTo>
                  <a:cubicBezTo>
                    <a:pt x="348" y="597"/>
                    <a:pt x="348" y="595"/>
                    <a:pt x="346" y="595"/>
                  </a:cubicBezTo>
                  <a:cubicBezTo>
                    <a:pt x="345" y="594"/>
                    <a:pt x="342" y="596"/>
                    <a:pt x="344" y="596"/>
                  </a:cubicBezTo>
                  <a:cubicBezTo>
                    <a:pt x="343" y="596"/>
                    <a:pt x="343" y="595"/>
                    <a:pt x="343" y="595"/>
                  </a:cubicBezTo>
                  <a:cubicBezTo>
                    <a:pt x="342" y="595"/>
                    <a:pt x="343" y="595"/>
                    <a:pt x="343" y="596"/>
                  </a:cubicBezTo>
                  <a:cubicBezTo>
                    <a:pt x="343" y="596"/>
                    <a:pt x="342" y="596"/>
                    <a:pt x="342" y="595"/>
                  </a:cubicBezTo>
                  <a:cubicBezTo>
                    <a:pt x="342" y="596"/>
                    <a:pt x="344" y="599"/>
                    <a:pt x="344" y="599"/>
                  </a:cubicBezTo>
                  <a:cubicBezTo>
                    <a:pt x="344" y="598"/>
                    <a:pt x="342" y="596"/>
                    <a:pt x="341" y="597"/>
                  </a:cubicBezTo>
                  <a:cubicBezTo>
                    <a:pt x="340" y="598"/>
                    <a:pt x="343" y="600"/>
                    <a:pt x="344" y="601"/>
                  </a:cubicBezTo>
                  <a:cubicBezTo>
                    <a:pt x="343" y="601"/>
                    <a:pt x="343" y="601"/>
                    <a:pt x="343" y="602"/>
                  </a:cubicBezTo>
                  <a:cubicBezTo>
                    <a:pt x="344" y="601"/>
                    <a:pt x="344" y="602"/>
                    <a:pt x="344" y="602"/>
                  </a:cubicBezTo>
                  <a:cubicBezTo>
                    <a:pt x="344" y="602"/>
                    <a:pt x="344" y="602"/>
                    <a:pt x="344" y="602"/>
                  </a:cubicBezTo>
                  <a:cubicBezTo>
                    <a:pt x="343" y="602"/>
                    <a:pt x="344" y="602"/>
                    <a:pt x="345" y="602"/>
                  </a:cubicBezTo>
                  <a:cubicBezTo>
                    <a:pt x="344" y="602"/>
                    <a:pt x="344" y="603"/>
                    <a:pt x="345" y="603"/>
                  </a:cubicBezTo>
                  <a:cubicBezTo>
                    <a:pt x="345" y="603"/>
                    <a:pt x="346" y="604"/>
                    <a:pt x="346" y="604"/>
                  </a:cubicBezTo>
                  <a:cubicBezTo>
                    <a:pt x="346" y="604"/>
                    <a:pt x="345" y="604"/>
                    <a:pt x="345" y="603"/>
                  </a:cubicBezTo>
                  <a:cubicBezTo>
                    <a:pt x="345" y="605"/>
                    <a:pt x="347" y="605"/>
                    <a:pt x="348" y="604"/>
                  </a:cubicBezTo>
                  <a:cubicBezTo>
                    <a:pt x="348" y="605"/>
                    <a:pt x="347" y="605"/>
                    <a:pt x="348" y="605"/>
                  </a:cubicBezTo>
                  <a:cubicBezTo>
                    <a:pt x="348" y="605"/>
                    <a:pt x="347" y="605"/>
                    <a:pt x="347" y="605"/>
                  </a:cubicBezTo>
                  <a:cubicBezTo>
                    <a:pt x="347" y="606"/>
                    <a:pt x="347" y="606"/>
                    <a:pt x="347" y="606"/>
                  </a:cubicBezTo>
                  <a:cubicBezTo>
                    <a:pt x="346" y="605"/>
                    <a:pt x="348" y="606"/>
                    <a:pt x="347" y="606"/>
                  </a:cubicBezTo>
                  <a:cubicBezTo>
                    <a:pt x="346" y="605"/>
                    <a:pt x="345" y="608"/>
                    <a:pt x="346" y="609"/>
                  </a:cubicBezTo>
                  <a:cubicBezTo>
                    <a:pt x="347" y="611"/>
                    <a:pt x="348" y="608"/>
                    <a:pt x="347" y="607"/>
                  </a:cubicBezTo>
                  <a:cubicBezTo>
                    <a:pt x="348" y="607"/>
                    <a:pt x="348" y="607"/>
                    <a:pt x="349" y="607"/>
                  </a:cubicBezTo>
                  <a:cubicBezTo>
                    <a:pt x="349" y="607"/>
                    <a:pt x="349" y="607"/>
                    <a:pt x="349" y="608"/>
                  </a:cubicBezTo>
                  <a:cubicBezTo>
                    <a:pt x="349" y="608"/>
                    <a:pt x="349" y="608"/>
                    <a:pt x="349" y="608"/>
                  </a:cubicBezTo>
                  <a:cubicBezTo>
                    <a:pt x="349" y="608"/>
                    <a:pt x="348" y="610"/>
                    <a:pt x="350" y="609"/>
                  </a:cubicBezTo>
                  <a:cubicBezTo>
                    <a:pt x="350" y="610"/>
                    <a:pt x="348" y="613"/>
                    <a:pt x="350" y="612"/>
                  </a:cubicBezTo>
                  <a:cubicBezTo>
                    <a:pt x="350" y="613"/>
                    <a:pt x="350" y="613"/>
                    <a:pt x="350" y="613"/>
                  </a:cubicBezTo>
                  <a:cubicBezTo>
                    <a:pt x="350" y="613"/>
                    <a:pt x="350" y="613"/>
                    <a:pt x="350" y="612"/>
                  </a:cubicBezTo>
                  <a:cubicBezTo>
                    <a:pt x="350" y="613"/>
                    <a:pt x="350" y="613"/>
                    <a:pt x="350" y="613"/>
                  </a:cubicBezTo>
                  <a:cubicBezTo>
                    <a:pt x="351" y="613"/>
                    <a:pt x="351" y="613"/>
                    <a:pt x="351" y="613"/>
                  </a:cubicBezTo>
                  <a:cubicBezTo>
                    <a:pt x="351" y="613"/>
                    <a:pt x="350" y="614"/>
                    <a:pt x="351" y="615"/>
                  </a:cubicBezTo>
                  <a:cubicBezTo>
                    <a:pt x="351" y="614"/>
                    <a:pt x="351" y="614"/>
                    <a:pt x="351" y="614"/>
                  </a:cubicBezTo>
                  <a:cubicBezTo>
                    <a:pt x="351" y="614"/>
                    <a:pt x="352" y="616"/>
                    <a:pt x="352" y="616"/>
                  </a:cubicBezTo>
                  <a:cubicBezTo>
                    <a:pt x="352" y="617"/>
                    <a:pt x="353" y="620"/>
                    <a:pt x="354" y="620"/>
                  </a:cubicBezTo>
                  <a:cubicBezTo>
                    <a:pt x="353" y="618"/>
                    <a:pt x="354" y="615"/>
                    <a:pt x="354" y="613"/>
                  </a:cubicBezTo>
                  <a:close/>
                  <a:moveTo>
                    <a:pt x="237" y="602"/>
                  </a:moveTo>
                  <a:cubicBezTo>
                    <a:pt x="237" y="604"/>
                    <a:pt x="235" y="604"/>
                    <a:pt x="233" y="604"/>
                  </a:cubicBezTo>
                  <a:cubicBezTo>
                    <a:pt x="233" y="604"/>
                    <a:pt x="230" y="604"/>
                    <a:pt x="231" y="604"/>
                  </a:cubicBezTo>
                  <a:cubicBezTo>
                    <a:pt x="231" y="604"/>
                    <a:pt x="232" y="604"/>
                    <a:pt x="232" y="604"/>
                  </a:cubicBezTo>
                  <a:cubicBezTo>
                    <a:pt x="233" y="604"/>
                    <a:pt x="234" y="605"/>
                    <a:pt x="233" y="606"/>
                  </a:cubicBezTo>
                  <a:cubicBezTo>
                    <a:pt x="232" y="606"/>
                    <a:pt x="231" y="605"/>
                    <a:pt x="231" y="606"/>
                  </a:cubicBezTo>
                  <a:cubicBezTo>
                    <a:pt x="231" y="606"/>
                    <a:pt x="230" y="606"/>
                    <a:pt x="230" y="606"/>
                  </a:cubicBezTo>
                  <a:cubicBezTo>
                    <a:pt x="230" y="606"/>
                    <a:pt x="231" y="606"/>
                    <a:pt x="231" y="606"/>
                  </a:cubicBezTo>
                  <a:cubicBezTo>
                    <a:pt x="231" y="607"/>
                    <a:pt x="230" y="607"/>
                    <a:pt x="230" y="607"/>
                  </a:cubicBezTo>
                  <a:cubicBezTo>
                    <a:pt x="229" y="607"/>
                    <a:pt x="229" y="607"/>
                    <a:pt x="229" y="607"/>
                  </a:cubicBezTo>
                  <a:cubicBezTo>
                    <a:pt x="229" y="607"/>
                    <a:pt x="229" y="607"/>
                    <a:pt x="229" y="607"/>
                  </a:cubicBezTo>
                  <a:cubicBezTo>
                    <a:pt x="229" y="607"/>
                    <a:pt x="229" y="607"/>
                    <a:pt x="229" y="607"/>
                  </a:cubicBezTo>
                  <a:cubicBezTo>
                    <a:pt x="230" y="607"/>
                    <a:pt x="229" y="607"/>
                    <a:pt x="230" y="607"/>
                  </a:cubicBezTo>
                  <a:cubicBezTo>
                    <a:pt x="230" y="607"/>
                    <a:pt x="230" y="608"/>
                    <a:pt x="230" y="608"/>
                  </a:cubicBezTo>
                  <a:cubicBezTo>
                    <a:pt x="230" y="608"/>
                    <a:pt x="230" y="607"/>
                    <a:pt x="230" y="607"/>
                  </a:cubicBezTo>
                  <a:cubicBezTo>
                    <a:pt x="230" y="607"/>
                    <a:pt x="230" y="608"/>
                    <a:pt x="230" y="608"/>
                  </a:cubicBezTo>
                  <a:cubicBezTo>
                    <a:pt x="230" y="608"/>
                    <a:pt x="231" y="607"/>
                    <a:pt x="231" y="607"/>
                  </a:cubicBezTo>
                  <a:cubicBezTo>
                    <a:pt x="231" y="607"/>
                    <a:pt x="232" y="608"/>
                    <a:pt x="232" y="608"/>
                  </a:cubicBezTo>
                  <a:cubicBezTo>
                    <a:pt x="232" y="608"/>
                    <a:pt x="228" y="610"/>
                    <a:pt x="229" y="610"/>
                  </a:cubicBezTo>
                  <a:cubicBezTo>
                    <a:pt x="228" y="610"/>
                    <a:pt x="229" y="609"/>
                    <a:pt x="229" y="608"/>
                  </a:cubicBezTo>
                  <a:cubicBezTo>
                    <a:pt x="229" y="608"/>
                    <a:pt x="229" y="609"/>
                    <a:pt x="228" y="609"/>
                  </a:cubicBezTo>
                  <a:cubicBezTo>
                    <a:pt x="229" y="609"/>
                    <a:pt x="229" y="607"/>
                    <a:pt x="229" y="607"/>
                  </a:cubicBezTo>
                  <a:cubicBezTo>
                    <a:pt x="229" y="607"/>
                    <a:pt x="228" y="608"/>
                    <a:pt x="228" y="608"/>
                  </a:cubicBezTo>
                  <a:cubicBezTo>
                    <a:pt x="228" y="608"/>
                    <a:pt x="228" y="608"/>
                    <a:pt x="228" y="607"/>
                  </a:cubicBezTo>
                  <a:cubicBezTo>
                    <a:pt x="227" y="608"/>
                    <a:pt x="228" y="608"/>
                    <a:pt x="228" y="609"/>
                  </a:cubicBezTo>
                  <a:cubicBezTo>
                    <a:pt x="227" y="609"/>
                    <a:pt x="227" y="609"/>
                    <a:pt x="227" y="609"/>
                  </a:cubicBezTo>
                  <a:cubicBezTo>
                    <a:pt x="226" y="609"/>
                    <a:pt x="227" y="610"/>
                    <a:pt x="227" y="610"/>
                  </a:cubicBezTo>
                  <a:cubicBezTo>
                    <a:pt x="227" y="610"/>
                    <a:pt x="227" y="610"/>
                    <a:pt x="227" y="610"/>
                  </a:cubicBezTo>
                  <a:cubicBezTo>
                    <a:pt x="227" y="611"/>
                    <a:pt x="226" y="610"/>
                    <a:pt x="226" y="611"/>
                  </a:cubicBezTo>
                  <a:cubicBezTo>
                    <a:pt x="226" y="611"/>
                    <a:pt x="226" y="611"/>
                    <a:pt x="226" y="611"/>
                  </a:cubicBezTo>
                  <a:cubicBezTo>
                    <a:pt x="227" y="612"/>
                    <a:pt x="224" y="613"/>
                    <a:pt x="223" y="613"/>
                  </a:cubicBezTo>
                  <a:cubicBezTo>
                    <a:pt x="223" y="612"/>
                    <a:pt x="226" y="610"/>
                    <a:pt x="226" y="610"/>
                  </a:cubicBezTo>
                  <a:cubicBezTo>
                    <a:pt x="226" y="610"/>
                    <a:pt x="225" y="610"/>
                    <a:pt x="225" y="610"/>
                  </a:cubicBezTo>
                  <a:cubicBezTo>
                    <a:pt x="225" y="610"/>
                    <a:pt x="225" y="610"/>
                    <a:pt x="225" y="609"/>
                  </a:cubicBezTo>
                  <a:cubicBezTo>
                    <a:pt x="225" y="609"/>
                    <a:pt x="225" y="610"/>
                    <a:pt x="225" y="610"/>
                  </a:cubicBezTo>
                  <a:cubicBezTo>
                    <a:pt x="225" y="610"/>
                    <a:pt x="225" y="608"/>
                    <a:pt x="226" y="608"/>
                  </a:cubicBezTo>
                  <a:cubicBezTo>
                    <a:pt x="225" y="608"/>
                    <a:pt x="224" y="609"/>
                    <a:pt x="224" y="610"/>
                  </a:cubicBezTo>
                  <a:cubicBezTo>
                    <a:pt x="224" y="609"/>
                    <a:pt x="224" y="608"/>
                    <a:pt x="225" y="608"/>
                  </a:cubicBezTo>
                  <a:cubicBezTo>
                    <a:pt x="224" y="608"/>
                    <a:pt x="222" y="607"/>
                    <a:pt x="221" y="608"/>
                  </a:cubicBezTo>
                  <a:cubicBezTo>
                    <a:pt x="221" y="608"/>
                    <a:pt x="223" y="608"/>
                    <a:pt x="223" y="609"/>
                  </a:cubicBezTo>
                  <a:cubicBezTo>
                    <a:pt x="224" y="609"/>
                    <a:pt x="223" y="611"/>
                    <a:pt x="222" y="611"/>
                  </a:cubicBezTo>
                  <a:cubicBezTo>
                    <a:pt x="222" y="611"/>
                    <a:pt x="222" y="610"/>
                    <a:pt x="222" y="610"/>
                  </a:cubicBezTo>
                  <a:cubicBezTo>
                    <a:pt x="220" y="608"/>
                    <a:pt x="219" y="606"/>
                    <a:pt x="220" y="604"/>
                  </a:cubicBezTo>
                  <a:cubicBezTo>
                    <a:pt x="221" y="602"/>
                    <a:pt x="224" y="600"/>
                    <a:pt x="224" y="603"/>
                  </a:cubicBezTo>
                  <a:cubicBezTo>
                    <a:pt x="225" y="603"/>
                    <a:pt x="225" y="605"/>
                    <a:pt x="226" y="605"/>
                  </a:cubicBezTo>
                  <a:cubicBezTo>
                    <a:pt x="226" y="606"/>
                    <a:pt x="226" y="606"/>
                    <a:pt x="227" y="606"/>
                  </a:cubicBezTo>
                  <a:cubicBezTo>
                    <a:pt x="226" y="606"/>
                    <a:pt x="224" y="603"/>
                    <a:pt x="225" y="603"/>
                  </a:cubicBezTo>
                  <a:cubicBezTo>
                    <a:pt x="226" y="603"/>
                    <a:pt x="226" y="603"/>
                    <a:pt x="226" y="603"/>
                  </a:cubicBezTo>
                  <a:cubicBezTo>
                    <a:pt x="226" y="603"/>
                    <a:pt x="225" y="602"/>
                    <a:pt x="225" y="602"/>
                  </a:cubicBezTo>
                  <a:cubicBezTo>
                    <a:pt x="225" y="602"/>
                    <a:pt x="226" y="602"/>
                    <a:pt x="227" y="602"/>
                  </a:cubicBezTo>
                  <a:cubicBezTo>
                    <a:pt x="226" y="601"/>
                    <a:pt x="225" y="601"/>
                    <a:pt x="225" y="600"/>
                  </a:cubicBezTo>
                  <a:cubicBezTo>
                    <a:pt x="225" y="600"/>
                    <a:pt x="226" y="598"/>
                    <a:pt x="227" y="599"/>
                  </a:cubicBezTo>
                  <a:cubicBezTo>
                    <a:pt x="227" y="599"/>
                    <a:pt x="227" y="599"/>
                    <a:pt x="227" y="600"/>
                  </a:cubicBezTo>
                  <a:cubicBezTo>
                    <a:pt x="227" y="600"/>
                    <a:pt x="227" y="600"/>
                    <a:pt x="227" y="601"/>
                  </a:cubicBezTo>
                  <a:cubicBezTo>
                    <a:pt x="227" y="601"/>
                    <a:pt x="227" y="601"/>
                    <a:pt x="227" y="601"/>
                  </a:cubicBezTo>
                  <a:cubicBezTo>
                    <a:pt x="227" y="601"/>
                    <a:pt x="227" y="602"/>
                    <a:pt x="228" y="602"/>
                  </a:cubicBezTo>
                  <a:cubicBezTo>
                    <a:pt x="228" y="601"/>
                    <a:pt x="227" y="601"/>
                    <a:pt x="228" y="601"/>
                  </a:cubicBezTo>
                  <a:cubicBezTo>
                    <a:pt x="228" y="601"/>
                    <a:pt x="228" y="600"/>
                    <a:pt x="228" y="600"/>
                  </a:cubicBezTo>
                  <a:cubicBezTo>
                    <a:pt x="228" y="600"/>
                    <a:pt x="229" y="601"/>
                    <a:pt x="229" y="601"/>
                  </a:cubicBezTo>
                  <a:cubicBezTo>
                    <a:pt x="229" y="600"/>
                    <a:pt x="228" y="599"/>
                    <a:pt x="228" y="599"/>
                  </a:cubicBezTo>
                  <a:cubicBezTo>
                    <a:pt x="228" y="600"/>
                    <a:pt x="229" y="600"/>
                    <a:pt x="230" y="601"/>
                  </a:cubicBezTo>
                  <a:cubicBezTo>
                    <a:pt x="230" y="601"/>
                    <a:pt x="229" y="599"/>
                    <a:pt x="229" y="599"/>
                  </a:cubicBezTo>
                  <a:cubicBezTo>
                    <a:pt x="230" y="598"/>
                    <a:pt x="230" y="599"/>
                    <a:pt x="230" y="599"/>
                  </a:cubicBezTo>
                  <a:cubicBezTo>
                    <a:pt x="230" y="599"/>
                    <a:pt x="229" y="598"/>
                    <a:pt x="229" y="597"/>
                  </a:cubicBezTo>
                  <a:cubicBezTo>
                    <a:pt x="229" y="597"/>
                    <a:pt x="232" y="599"/>
                    <a:pt x="232" y="599"/>
                  </a:cubicBezTo>
                  <a:cubicBezTo>
                    <a:pt x="232" y="599"/>
                    <a:pt x="231" y="601"/>
                    <a:pt x="232" y="601"/>
                  </a:cubicBezTo>
                  <a:cubicBezTo>
                    <a:pt x="232" y="601"/>
                    <a:pt x="232" y="599"/>
                    <a:pt x="232" y="599"/>
                  </a:cubicBezTo>
                  <a:cubicBezTo>
                    <a:pt x="233" y="600"/>
                    <a:pt x="234" y="598"/>
                    <a:pt x="235" y="599"/>
                  </a:cubicBezTo>
                  <a:cubicBezTo>
                    <a:pt x="235" y="599"/>
                    <a:pt x="235" y="601"/>
                    <a:pt x="234" y="601"/>
                  </a:cubicBezTo>
                  <a:cubicBezTo>
                    <a:pt x="235" y="600"/>
                    <a:pt x="234" y="602"/>
                    <a:pt x="234" y="602"/>
                  </a:cubicBezTo>
                  <a:cubicBezTo>
                    <a:pt x="235" y="602"/>
                    <a:pt x="235" y="601"/>
                    <a:pt x="235" y="601"/>
                  </a:cubicBezTo>
                  <a:cubicBezTo>
                    <a:pt x="235" y="602"/>
                    <a:pt x="235" y="602"/>
                    <a:pt x="234" y="602"/>
                  </a:cubicBezTo>
                  <a:cubicBezTo>
                    <a:pt x="235" y="602"/>
                    <a:pt x="237" y="602"/>
                    <a:pt x="237" y="602"/>
                  </a:cubicBezTo>
                  <a:cubicBezTo>
                    <a:pt x="237" y="605"/>
                    <a:pt x="237" y="602"/>
                    <a:pt x="237" y="602"/>
                  </a:cubicBezTo>
                  <a:close/>
                  <a:moveTo>
                    <a:pt x="226" y="601"/>
                  </a:moveTo>
                  <a:cubicBezTo>
                    <a:pt x="226" y="601"/>
                    <a:pt x="226" y="601"/>
                    <a:pt x="226" y="601"/>
                  </a:cubicBezTo>
                  <a:cubicBezTo>
                    <a:pt x="226" y="601"/>
                    <a:pt x="226" y="601"/>
                    <a:pt x="226" y="601"/>
                  </a:cubicBezTo>
                  <a:close/>
                  <a:moveTo>
                    <a:pt x="234" y="601"/>
                  </a:moveTo>
                  <a:cubicBezTo>
                    <a:pt x="234" y="601"/>
                    <a:pt x="234" y="601"/>
                    <a:pt x="234" y="601"/>
                  </a:cubicBezTo>
                  <a:cubicBezTo>
                    <a:pt x="234" y="601"/>
                    <a:pt x="234" y="601"/>
                    <a:pt x="234" y="601"/>
                  </a:cubicBezTo>
                  <a:cubicBezTo>
                    <a:pt x="234" y="601"/>
                    <a:pt x="234" y="601"/>
                    <a:pt x="234" y="601"/>
                  </a:cubicBezTo>
                  <a:close/>
                  <a:moveTo>
                    <a:pt x="225" y="603"/>
                  </a:moveTo>
                  <a:cubicBezTo>
                    <a:pt x="225" y="603"/>
                    <a:pt x="225" y="604"/>
                    <a:pt x="225" y="604"/>
                  </a:cubicBezTo>
                  <a:cubicBezTo>
                    <a:pt x="226" y="604"/>
                    <a:pt x="225" y="603"/>
                    <a:pt x="225" y="603"/>
                  </a:cubicBezTo>
                  <a:close/>
                  <a:moveTo>
                    <a:pt x="343" y="594"/>
                  </a:moveTo>
                  <a:cubicBezTo>
                    <a:pt x="343" y="594"/>
                    <a:pt x="343" y="594"/>
                    <a:pt x="343" y="594"/>
                  </a:cubicBezTo>
                  <a:cubicBezTo>
                    <a:pt x="342" y="594"/>
                    <a:pt x="343" y="594"/>
                    <a:pt x="343" y="594"/>
                  </a:cubicBezTo>
                  <a:close/>
                  <a:moveTo>
                    <a:pt x="227" y="611"/>
                  </a:moveTo>
                  <a:cubicBezTo>
                    <a:pt x="227" y="611"/>
                    <a:pt x="227" y="611"/>
                    <a:pt x="227" y="611"/>
                  </a:cubicBezTo>
                  <a:cubicBezTo>
                    <a:pt x="227" y="611"/>
                    <a:pt x="227" y="611"/>
                    <a:pt x="227" y="611"/>
                  </a:cubicBezTo>
                  <a:close/>
                  <a:moveTo>
                    <a:pt x="233" y="598"/>
                  </a:moveTo>
                  <a:cubicBezTo>
                    <a:pt x="233" y="597"/>
                    <a:pt x="233" y="597"/>
                    <a:pt x="233" y="597"/>
                  </a:cubicBezTo>
                  <a:cubicBezTo>
                    <a:pt x="232" y="597"/>
                    <a:pt x="232" y="598"/>
                    <a:pt x="232" y="598"/>
                  </a:cubicBezTo>
                  <a:cubicBezTo>
                    <a:pt x="233" y="598"/>
                    <a:pt x="233" y="598"/>
                    <a:pt x="233" y="598"/>
                  </a:cubicBezTo>
                  <a:close/>
                  <a:moveTo>
                    <a:pt x="235" y="598"/>
                  </a:moveTo>
                  <a:cubicBezTo>
                    <a:pt x="235" y="598"/>
                    <a:pt x="234" y="598"/>
                    <a:pt x="234" y="598"/>
                  </a:cubicBezTo>
                  <a:cubicBezTo>
                    <a:pt x="234" y="598"/>
                    <a:pt x="235" y="599"/>
                    <a:pt x="235" y="598"/>
                  </a:cubicBezTo>
                  <a:cubicBezTo>
                    <a:pt x="235" y="598"/>
                    <a:pt x="235" y="598"/>
                    <a:pt x="235" y="598"/>
                  </a:cubicBezTo>
                  <a:close/>
                  <a:moveTo>
                    <a:pt x="229" y="596"/>
                  </a:moveTo>
                  <a:cubicBezTo>
                    <a:pt x="230" y="597"/>
                    <a:pt x="231" y="598"/>
                    <a:pt x="232" y="597"/>
                  </a:cubicBezTo>
                  <a:cubicBezTo>
                    <a:pt x="231" y="597"/>
                    <a:pt x="230" y="596"/>
                    <a:pt x="230" y="596"/>
                  </a:cubicBezTo>
                  <a:cubicBezTo>
                    <a:pt x="229" y="595"/>
                    <a:pt x="228" y="596"/>
                    <a:pt x="228" y="596"/>
                  </a:cubicBezTo>
                  <a:cubicBezTo>
                    <a:pt x="229" y="597"/>
                    <a:pt x="230" y="597"/>
                    <a:pt x="229" y="596"/>
                  </a:cubicBezTo>
                  <a:close/>
                  <a:moveTo>
                    <a:pt x="349" y="607"/>
                  </a:moveTo>
                  <a:cubicBezTo>
                    <a:pt x="348" y="607"/>
                    <a:pt x="348" y="607"/>
                    <a:pt x="348" y="608"/>
                  </a:cubicBezTo>
                  <a:cubicBezTo>
                    <a:pt x="348" y="608"/>
                    <a:pt x="349" y="607"/>
                    <a:pt x="349" y="607"/>
                  </a:cubicBezTo>
                  <a:close/>
                  <a:moveTo>
                    <a:pt x="367" y="617"/>
                  </a:moveTo>
                  <a:cubicBezTo>
                    <a:pt x="367" y="616"/>
                    <a:pt x="366" y="616"/>
                    <a:pt x="366" y="616"/>
                  </a:cubicBezTo>
                  <a:cubicBezTo>
                    <a:pt x="362" y="616"/>
                    <a:pt x="368" y="622"/>
                    <a:pt x="367" y="617"/>
                  </a:cubicBezTo>
                  <a:close/>
                  <a:moveTo>
                    <a:pt x="46" y="674"/>
                  </a:moveTo>
                  <a:cubicBezTo>
                    <a:pt x="46" y="674"/>
                    <a:pt x="45" y="674"/>
                    <a:pt x="45" y="674"/>
                  </a:cubicBezTo>
                  <a:cubicBezTo>
                    <a:pt x="45" y="674"/>
                    <a:pt x="45" y="674"/>
                    <a:pt x="45" y="674"/>
                  </a:cubicBezTo>
                  <a:cubicBezTo>
                    <a:pt x="45" y="673"/>
                    <a:pt x="45" y="673"/>
                    <a:pt x="45" y="673"/>
                  </a:cubicBezTo>
                  <a:cubicBezTo>
                    <a:pt x="44" y="673"/>
                    <a:pt x="44" y="673"/>
                    <a:pt x="44" y="673"/>
                  </a:cubicBezTo>
                  <a:cubicBezTo>
                    <a:pt x="44" y="673"/>
                    <a:pt x="44" y="673"/>
                    <a:pt x="44" y="673"/>
                  </a:cubicBezTo>
                  <a:cubicBezTo>
                    <a:pt x="44" y="672"/>
                    <a:pt x="44" y="672"/>
                    <a:pt x="43" y="672"/>
                  </a:cubicBezTo>
                  <a:cubicBezTo>
                    <a:pt x="43" y="672"/>
                    <a:pt x="43" y="672"/>
                    <a:pt x="43" y="672"/>
                  </a:cubicBezTo>
                  <a:cubicBezTo>
                    <a:pt x="43" y="671"/>
                    <a:pt x="42" y="671"/>
                    <a:pt x="41" y="671"/>
                  </a:cubicBezTo>
                  <a:cubicBezTo>
                    <a:pt x="41" y="672"/>
                    <a:pt x="43" y="673"/>
                    <a:pt x="43" y="672"/>
                  </a:cubicBezTo>
                  <a:cubicBezTo>
                    <a:pt x="44" y="673"/>
                    <a:pt x="46" y="675"/>
                    <a:pt x="47" y="674"/>
                  </a:cubicBezTo>
                  <a:cubicBezTo>
                    <a:pt x="46" y="674"/>
                    <a:pt x="46" y="674"/>
                    <a:pt x="46" y="674"/>
                  </a:cubicBezTo>
                  <a:close/>
                  <a:moveTo>
                    <a:pt x="57" y="674"/>
                  </a:moveTo>
                  <a:cubicBezTo>
                    <a:pt x="57" y="674"/>
                    <a:pt x="57" y="675"/>
                    <a:pt x="57" y="675"/>
                  </a:cubicBezTo>
                  <a:cubicBezTo>
                    <a:pt x="57" y="675"/>
                    <a:pt x="57" y="674"/>
                    <a:pt x="58" y="675"/>
                  </a:cubicBezTo>
                  <a:cubicBezTo>
                    <a:pt x="58" y="674"/>
                    <a:pt x="57" y="674"/>
                    <a:pt x="57" y="674"/>
                  </a:cubicBezTo>
                  <a:close/>
                  <a:moveTo>
                    <a:pt x="59" y="669"/>
                  </a:moveTo>
                  <a:cubicBezTo>
                    <a:pt x="59" y="670"/>
                    <a:pt x="59" y="670"/>
                    <a:pt x="59" y="670"/>
                  </a:cubicBezTo>
                  <a:cubicBezTo>
                    <a:pt x="59" y="670"/>
                    <a:pt x="59" y="670"/>
                    <a:pt x="59" y="670"/>
                  </a:cubicBezTo>
                  <a:cubicBezTo>
                    <a:pt x="59" y="670"/>
                    <a:pt x="59" y="670"/>
                    <a:pt x="59" y="670"/>
                  </a:cubicBezTo>
                  <a:cubicBezTo>
                    <a:pt x="58" y="670"/>
                    <a:pt x="58" y="670"/>
                    <a:pt x="58" y="670"/>
                  </a:cubicBezTo>
                  <a:cubicBezTo>
                    <a:pt x="58" y="670"/>
                    <a:pt x="58" y="670"/>
                    <a:pt x="58" y="669"/>
                  </a:cubicBezTo>
                  <a:cubicBezTo>
                    <a:pt x="58" y="669"/>
                    <a:pt x="59" y="669"/>
                    <a:pt x="59" y="669"/>
                  </a:cubicBezTo>
                  <a:cubicBezTo>
                    <a:pt x="59" y="670"/>
                    <a:pt x="59" y="669"/>
                    <a:pt x="59" y="669"/>
                  </a:cubicBezTo>
                  <a:close/>
                  <a:moveTo>
                    <a:pt x="59" y="670"/>
                  </a:moveTo>
                  <a:cubicBezTo>
                    <a:pt x="59" y="670"/>
                    <a:pt x="59" y="670"/>
                    <a:pt x="59" y="670"/>
                  </a:cubicBezTo>
                  <a:cubicBezTo>
                    <a:pt x="59" y="670"/>
                    <a:pt x="59" y="670"/>
                    <a:pt x="59" y="670"/>
                  </a:cubicBezTo>
                  <a:close/>
                  <a:moveTo>
                    <a:pt x="56" y="676"/>
                  </a:moveTo>
                  <a:cubicBezTo>
                    <a:pt x="56" y="676"/>
                    <a:pt x="57" y="675"/>
                    <a:pt x="56" y="675"/>
                  </a:cubicBezTo>
                  <a:cubicBezTo>
                    <a:pt x="56" y="675"/>
                    <a:pt x="56" y="675"/>
                    <a:pt x="56" y="676"/>
                  </a:cubicBezTo>
                  <a:close/>
                  <a:moveTo>
                    <a:pt x="48" y="667"/>
                  </a:moveTo>
                  <a:cubicBezTo>
                    <a:pt x="46" y="669"/>
                    <a:pt x="48" y="669"/>
                    <a:pt x="49" y="668"/>
                  </a:cubicBezTo>
                  <a:cubicBezTo>
                    <a:pt x="48" y="668"/>
                    <a:pt x="48" y="667"/>
                    <a:pt x="48" y="667"/>
                  </a:cubicBezTo>
                  <a:close/>
                  <a:moveTo>
                    <a:pt x="59" y="672"/>
                  </a:moveTo>
                  <a:cubicBezTo>
                    <a:pt x="58" y="672"/>
                    <a:pt x="58" y="672"/>
                    <a:pt x="58" y="672"/>
                  </a:cubicBezTo>
                  <a:cubicBezTo>
                    <a:pt x="58" y="672"/>
                    <a:pt x="58" y="672"/>
                    <a:pt x="59" y="672"/>
                  </a:cubicBezTo>
                  <a:close/>
                  <a:moveTo>
                    <a:pt x="77" y="669"/>
                  </a:moveTo>
                  <a:cubicBezTo>
                    <a:pt x="76" y="669"/>
                    <a:pt x="76" y="669"/>
                    <a:pt x="76" y="669"/>
                  </a:cubicBezTo>
                  <a:cubicBezTo>
                    <a:pt x="76" y="669"/>
                    <a:pt x="76" y="670"/>
                    <a:pt x="76" y="670"/>
                  </a:cubicBezTo>
                  <a:cubicBezTo>
                    <a:pt x="76" y="670"/>
                    <a:pt x="77" y="669"/>
                    <a:pt x="77" y="669"/>
                  </a:cubicBezTo>
                  <a:close/>
                  <a:moveTo>
                    <a:pt x="77" y="669"/>
                  </a:moveTo>
                  <a:cubicBezTo>
                    <a:pt x="77" y="669"/>
                    <a:pt x="77" y="669"/>
                    <a:pt x="76" y="669"/>
                  </a:cubicBezTo>
                  <a:cubicBezTo>
                    <a:pt x="77" y="669"/>
                    <a:pt x="77" y="669"/>
                    <a:pt x="77" y="669"/>
                  </a:cubicBezTo>
                  <a:cubicBezTo>
                    <a:pt x="77" y="669"/>
                    <a:pt x="77" y="669"/>
                    <a:pt x="77" y="669"/>
                  </a:cubicBezTo>
                  <a:close/>
                  <a:moveTo>
                    <a:pt x="66" y="669"/>
                  </a:moveTo>
                  <a:cubicBezTo>
                    <a:pt x="66" y="669"/>
                    <a:pt x="66" y="669"/>
                    <a:pt x="66" y="669"/>
                  </a:cubicBezTo>
                  <a:cubicBezTo>
                    <a:pt x="66" y="669"/>
                    <a:pt x="62" y="668"/>
                    <a:pt x="62" y="669"/>
                  </a:cubicBezTo>
                  <a:cubicBezTo>
                    <a:pt x="62" y="670"/>
                    <a:pt x="64" y="670"/>
                    <a:pt x="64" y="670"/>
                  </a:cubicBezTo>
                  <a:cubicBezTo>
                    <a:pt x="64" y="670"/>
                    <a:pt x="63" y="671"/>
                    <a:pt x="63" y="671"/>
                  </a:cubicBezTo>
                  <a:cubicBezTo>
                    <a:pt x="63" y="671"/>
                    <a:pt x="64" y="671"/>
                    <a:pt x="64" y="672"/>
                  </a:cubicBezTo>
                  <a:cubicBezTo>
                    <a:pt x="65" y="671"/>
                    <a:pt x="65" y="669"/>
                    <a:pt x="66" y="669"/>
                  </a:cubicBezTo>
                  <a:close/>
                  <a:moveTo>
                    <a:pt x="78" y="668"/>
                  </a:moveTo>
                  <a:cubicBezTo>
                    <a:pt x="77" y="668"/>
                    <a:pt x="78" y="668"/>
                    <a:pt x="78" y="668"/>
                  </a:cubicBezTo>
                  <a:cubicBezTo>
                    <a:pt x="78" y="668"/>
                    <a:pt x="78" y="668"/>
                    <a:pt x="78" y="668"/>
                  </a:cubicBezTo>
                  <a:close/>
                  <a:moveTo>
                    <a:pt x="69" y="668"/>
                  </a:moveTo>
                  <a:cubicBezTo>
                    <a:pt x="70" y="668"/>
                    <a:pt x="66" y="672"/>
                    <a:pt x="66" y="671"/>
                  </a:cubicBezTo>
                  <a:cubicBezTo>
                    <a:pt x="66" y="671"/>
                    <a:pt x="68" y="671"/>
                    <a:pt x="69" y="671"/>
                  </a:cubicBezTo>
                  <a:cubicBezTo>
                    <a:pt x="69" y="670"/>
                    <a:pt x="71" y="668"/>
                    <a:pt x="69" y="668"/>
                  </a:cubicBezTo>
                  <a:close/>
                  <a:moveTo>
                    <a:pt x="75" y="669"/>
                  </a:moveTo>
                  <a:cubicBezTo>
                    <a:pt x="75" y="669"/>
                    <a:pt x="75" y="669"/>
                    <a:pt x="75" y="669"/>
                  </a:cubicBezTo>
                  <a:cubicBezTo>
                    <a:pt x="75" y="669"/>
                    <a:pt x="74" y="669"/>
                    <a:pt x="73" y="669"/>
                  </a:cubicBezTo>
                  <a:cubicBezTo>
                    <a:pt x="73" y="669"/>
                    <a:pt x="74" y="668"/>
                    <a:pt x="73" y="668"/>
                  </a:cubicBezTo>
                  <a:cubicBezTo>
                    <a:pt x="73" y="667"/>
                    <a:pt x="73" y="668"/>
                    <a:pt x="73" y="668"/>
                  </a:cubicBezTo>
                  <a:cubicBezTo>
                    <a:pt x="73" y="668"/>
                    <a:pt x="73" y="668"/>
                    <a:pt x="72" y="668"/>
                  </a:cubicBezTo>
                  <a:cubicBezTo>
                    <a:pt x="72" y="668"/>
                    <a:pt x="72" y="670"/>
                    <a:pt x="72" y="670"/>
                  </a:cubicBezTo>
                  <a:cubicBezTo>
                    <a:pt x="72" y="670"/>
                    <a:pt x="71" y="669"/>
                    <a:pt x="71" y="670"/>
                  </a:cubicBezTo>
                  <a:cubicBezTo>
                    <a:pt x="71" y="670"/>
                    <a:pt x="71" y="670"/>
                    <a:pt x="71" y="670"/>
                  </a:cubicBezTo>
                  <a:cubicBezTo>
                    <a:pt x="71" y="670"/>
                    <a:pt x="70" y="672"/>
                    <a:pt x="71" y="672"/>
                  </a:cubicBezTo>
                  <a:cubicBezTo>
                    <a:pt x="71" y="672"/>
                    <a:pt x="71" y="671"/>
                    <a:pt x="71" y="671"/>
                  </a:cubicBezTo>
                  <a:cubicBezTo>
                    <a:pt x="71" y="673"/>
                    <a:pt x="74" y="670"/>
                    <a:pt x="74" y="670"/>
                  </a:cubicBezTo>
                  <a:cubicBezTo>
                    <a:pt x="74" y="671"/>
                    <a:pt x="76" y="670"/>
                    <a:pt x="75" y="669"/>
                  </a:cubicBezTo>
                  <a:close/>
                  <a:moveTo>
                    <a:pt x="40" y="668"/>
                  </a:moveTo>
                  <a:cubicBezTo>
                    <a:pt x="40" y="668"/>
                    <a:pt x="40" y="668"/>
                    <a:pt x="40" y="668"/>
                  </a:cubicBezTo>
                  <a:cubicBezTo>
                    <a:pt x="40" y="668"/>
                    <a:pt x="40" y="668"/>
                    <a:pt x="40" y="669"/>
                  </a:cubicBezTo>
                  <a:cubicBezTo>
                    <a:pt x="41" y="669"/>
                    <a:pt x="41" y="668"/>
                    <a:pt x="40" y="668"/>
                  </a:cubicBezTo>
                  <a:close/>
                  <a:moveTo>
                    <a:pt x="8" y="662"/>
                  </a:moveTo>
                  <a:cubicBezTo>
                    <a:pt x="8" y="662"/>
                    <a:pt x="6" y="663"/>
                    <a:pt x="6" y="663"/>
                  </a:cubicBezTo>
                  <a:cubicBezTo>
                    <a:pt x="6" y="663"/>
                    <a:pt x="8" y="664"/>
                    <a:pt x="8" y="664"/>
                  </a:cubicBezTo>
                  <a:cubicBezTo>
                    <a:pt x="8" y="664"/>
                    <a:pt x="9" y="662"/>
                    <a:pt x="9" y="662"/>
                  </a:cubicBezTo>
                  <a:cubicBezTo>
                    <a:pt x="9" y="662"/>
                    <a:pt x="8" y="662"/>
                    <a:pt x="8" y="662"/>
                  </a:cubicBezTo>
                  <a:close/>
                  <a:moveTo>
                    <a:pt x="11" y="660"/>
                  </a:moveTo>
                  <a:cubicBezTo>
                    <a:pt x="11" y="660"/>
                    <a:pt x="11" y="660"/>
                    <a:pt x="11" y="660"/>
                  </a:cubicBezTo>
                  <a:cubicBezTo>
                    <a:pt x="11" y="659"/>
                    <a:pt x="11" y="659"/>
                    <a:pt x="11" y="660"/>
                  </a:cubicBezTo>
                  <a:close/>
                  <a:moveTo>
                    <a:pt x="6" y="658"/>
                  </a:moveTo>
                  <a:cubicBezTo>
                    <a:pt x="6" y="657"/>
                    <a:pt x="2" y="656"/>
                    <a:pt x="2" y="657"/>
                  </a:cubicBezTo>
                  <a:cubicBezTo>
                    <a:pt x="1" y="657"/>
                    <a:pt x="0" y="657"/>
                    <a:pt x="0" y="657"/>
                  </a:cubicBezTo>
                  <a:cubicBezTo>
                    <a:pt x="1" y="657"/>
                    <a:pt x="1" y="657"/>
                    <a:pt x="1" y="658"/>
                  </a:cubicBezTo>
                  <a:cubicBezTo>
                    <a:pt x="1" y="658"/>
                    <a:pt x="2" y="659"/>
                    <a:pt x="3" y="659"/>
                  </a:cubicBezTo>
                  <a:cubicBezTo>
                    <a:pt x="3" y="659"/>
                    <a:pt x="6" y="657"/>
                    <a:pt x="6" y="658"/>
                  </a:cubicBezTo>
                  <a:cubicBezTo>
                    <a:pt x="6" y="658"/>
                    <a:pt x="6" y="658"/>
                    <a:pt x="6" y="658"/>
                  </a:cubicBezTo>
                  <a:cubicBezTo>
                    <a:pt x="6" y="658"/>
                    <a:pt x="6" y="658"/>
                    <a:pt x="6" y="658"/>
                  </a:cubicBezTo>
                  <a:close/>
                  <a:moveTo>
                    <a:pt x="10" y="660"/>
                  </a:moveTo>
                  <a:cubicBezTo>
                    <a:pt x="10" y="659"/>
                    <a:pt x="10" y="659"/>
                    <a:pt x="10" y="659"/>
                  </a:cubicBezTo>
                  <a:cubicBezTo>
                    <a:pt x="10" y="660"/>
                    <a:pt x="10" y="660"/>
                    <a:pt x="10" y="660"/>
                  </a:cubicBezTo>
                  <a:close/>
                  <a:moveTo>
                    <a:pt x="76" y="668"/>
                  </a:moveTo>
                  <a:cubicBezTo>
                    <a:pt x="77" y="668"/>
                    <a:pt x="77" y="664"/>
                    <a:pt x="76" y="667"/>
                  </a:cubicBezTo>
                  <a:cubicBezTo>
                    <a:pt x="76" y="667"/>
                    <a:pt x="77" y="667"/>
                    <a:pt x="77" y="668"/>
                  </a:cubicBezTo>
                  <a:cubicBezTo>
                    <a:pt x="77" y="668"/>
                    <a:pt x="76" y="668"/>
                    <a:pt x="76" y="668"/>
                  </a:cubicBezTo>
                  <a:close/>
                  <a:moveTo>
                    <a:pt x="78" y="668"/>
                  </a:moveTo>
                  <a:cubicBezTo>
                    <a:pt x="78" y="668"/>
                    <a:pt x="78" y="668"/>
                    <a:pt x="79" y="668"/>
                  </a:cubicBezTo>
                  <a:cubicBezTo>
                    <a:pt x="79" y="668"/>
                    <a:pt x="79" y="668"/>
                    <a:pt x="78" y="668"/>
                  </a:cubicBezTo>
                  <a:close/>
                  <a:moveTo>
                    <a:pt x="38" y="667"/>
                  </a:moveTo>
                  <a:cubicBezTo>
                    <a:pt x="37" y="667"/>
                    <a:pt x="38" y="668"/>
                    <a:pt x="38" y="668"/>
                  </a:cubicBezTo>
                  <a:cubicBezTo>
                    <a:pt x="38" y="667"/>
                    <a:pt x="38" y="667"/>
                    <a:pt x="38" y="667"/>
                  </a:cubicBezTo>
                  <a:close/>
                  <a:moveTo>
                    <a:pt x="23" y="663"/>
                  </a:moveTo>
                  <a:cubicBezTo>
                    <a:pt x="23" y="664"/>
                    <a:pt x="23" y="664"/>
                    <a:pt x="23" y="664"/>
                  </a:cubicBezTo>
                  <a:cubicBezTo>
                    <a:pt x="23" y="664"/>
                    <a:pt x="23" y="664"/>
                    <a:pt x="23" y="663"/>
                  </a:cubicBezTo>
                  <a:close/>
                  <a:moveTo>
                    <a:pt x="39" y="669"/>
                  </a:moveTo>
                  <a:cubicBezTo>
                    <a:pt x="39" y="670"/>
                    <a:pt x="39" y="670"/>
                    <a:pt x="39" y="670"/>
                  </a:cubicBezTo>
                  <a:cubicBezTo>
                    <a:pt x="39" y="670"/>
                    <a:pt x="39" y="669"/>
                    <a:pt x="39" y="669"/>
                  </a:cubicBezTo>
                  <a:close/>
                  <a:moveTo>
                    <a:pt x="34" y="668"/>
                  </a:moveTo>
                  <a:cubicBezTo>
                    <a:pt x="35" y="667"/>
                    <a:pt x="35" y="667"/>
                    <a:pt x="35" y="666"/>
                  </a:cubicBezTo>
                  <a:cubicBezTo>
                    <a:pt x="34" y="666"/>
                    <a:pt x="32" y="668"/>
                    <a:pt x="32" y="669"/>
                  </a:cubicBezTo>
                  <a:cubicBezTo>
                    <a:pt x="33" y="669"/>
                    <a:pt x="33" y="669"/>
                    <a:pt x="32" y="669"/>
                  </a:cubicBezTo>
                  <a:cubicBezTo>
                    <a:pt x="33" y="669"/>
                    <a:pt x="34" y="669"/>
                    <a:pt x="34" y="668"/>
                  </a:cubicBezTo>
                  <a:cubicBezTo>
                    <a:pt x="34" y="668"/>
                    <a:pt x="34" y="667"/>
                    <a:pt x="34" y="668"/>
                  </a:cubicBezTo>
                  <a:close/>
                  <a:moveTo>
                    <a:pt x="35" y="668"/>
                  </a:moveTo>
                  <a:cubicBezTo>
                    <a:pt x="35" y="668"/>
                    <a:pt x="35" y="668"/>
                    <a:pt x="35" y="668"/>
                  </a:cubicBezTo>
                  <a:cubicBezTo>
                    <a:pt x="35" y="668"/>
                    <a:pt x="35" y="668"/>
                    <a:pt x="35" y="668"/>
                  </a:cubicBezTo>
                  <a:close/>
                  <a:moveTo>
                    <a:pt x="143" y="646"/>
                  </a:moveTo>
                  <a:cubicBezTo>
                    <a:pt x="142" y="646"/>
                    <a:pt x="143" y="646"/>
                    <a:pt x="143" y="646"/>
                  </a:cubicBezTo>
                  <a:cubicBezTo>
                    <a:pt x="143" y="645"/>
                    <a:pt x="143" y="645"/>
                    <a:pt x="143" y="646"/>
                  </a:cubicBezTo>
                  <a:close/>
                  <a:moveTo>
                    <a:pt x="142" y="648"/>
                  </a:moveTo>
                  <a:cubicBezTo>
                    <a:pt x="141" y="647"/>
                    <a:pt x="143" y="649"/>
                    <a:pt x="143" y="648"/>
                  </a:cubicBezTo>
                  <a:cubicBezTo>
                    <a:pt x="143" y="648"/>
                    <a:pt x="143" y="647"/>
                    <a:pt x="143" y="647"/>
                  </a:cubicBezTo>
                  <a:cubicBezTo>
                    <a:pt x="142" y="647"/>
                    <a:pt x="143" y="648"/>
                    <a:pt x="142" y="647"/>
                  </a:cubicBezTo>
                  <a:cubicBezTo>
                    <a:pt x="142" y="647"/>
                    <a:pt x="142" y="647"/>
                    <a:pt x="142" y="648"/>
                  </a:cubicBezTo>
                  <a:close/>
                  <a:moveTo>
                    <a:pt x="169" y="634"/>
                  </a:moveTo>
                  <a:cubicBezTo>
                    <a:pt x="167" y="633"/>
                    <a:pt x="169" y="638"/>
                    <a:pt x="169" y="634"/>
                  </a:cubicBezTo>
                  <a:cubicBezTo>
                    <a:pt x="169" y="634"/>
                    <a:pt x="169" y="635"/>
                    <a:pt x="169" y="634"/>
                  </a:cubicBezTo>
                  <a:close/>
                  <a:moveTo>
                    <a:pt x="142" y="648"/>
                  </a:moveTo>
                  <a:cubicBezTo>
                    <a:pt x="142" y="648"/>
                    <a:pt x="142" y="648"/>
                    <a:pt x="142" y="648"/>
                  </a:cubicBezTo>
                  <a:cubicBezTo>
                    <a:pt x="141" y="648"/>
                    <a:pt x="141" y="648"/>
                    <a:pt x="140" y="649"/>
                  </a:cubicBezTo>
                  <a:cubicBezTo>
                    <a:pt x="140" y="649"/>
                    <a:pt x="140" y="648"/>
                    <a:pt x="140" y="648"/>
                  </a:cubicBezTo>
                  <a:cubicBezTo>
                    <a:pt x="140" y="648"/>
                    <a:pt x="140" y="648"/>
                    <a:pt x="140" y="648"/>
                  </a:cubicBezTo>
                  <a:cubicBezTo>
                    <a:pt x="140" y="648"/>
                    <a:pt x="141" y="648"/>
                    <a:pt x="141" y="648"/>
                  </a:cubicBezTo>
                  <a:cubicBezTo>
                    <a:pt x="141" y="648"/>
                    <a:pt x="141" y="648"/>
                    <a:pt x="141" y="647"/>
                  </a:cubicBezTo>
                  <a:cubicBezTo>
                    <a:pt x="141" y="647"/>
                    <a:pt x="142" y="646"/>
                    <a:pt x="142" y="646"/>
                  </a:cubicBezTo>
                  <a:cubicBezTo>
                    <a:pt x="142" y="646"/>
                    <a:pt x="142" y="646"/>
                    <a:pt x="141" y="646"/>
                  </a:cubicBezTo>
                  <a:cubicBezTo>
                    <a:pt x="141" y="646"/>
                    <a:pt x="141" y="645"/>
                    <a:pt x="141" y="645"/>
                  </a:cubicBezTo>
                  <a:cubicBezTo>
                    <a:pt x="141" y="645"/>
                    <a:pt x="140" y="647"/>
                    <a:pt x="140" y="647"/>
                  </a:cubicBezTo>
                  <a:cubicBezTo>
                    <a:pt x="140" y="646"/>
                    <a:pt x="138" y="645"/>
                    <a:pt x="137" y="646"/>
                  </a:cubicBezTo>
                  <a:cubicBezTo>
                    <a:pt x="137" y="648"/>
                    <a:pt x="138" y="648"/>
                    <a:pt x="139" y="648"/>
                  </a:cubicBezTo>
                  <a:cubicBezTo>
                    <a:pt x="139" y="648"/>
                    <a:pt x="139" y="648"/>
                    <a:pt x="139" y="648"/>
                  </a:cubicBezTo>
                  <a:cubicBezTo>
                    <a:pt x="139" y="648"/>
                    <a:pt x="138" y="649"/>
                    <a:pt x="138" y="649"/>
                  </a:cubicBezTo>
                  <a:cubicBezTo>
                    <a:pt x="138" y="649"/>
                    <a:pt x="138" y="649"/>
                    <a:pt x="138" y="649"/>
                  </a:cubicBezTo>
                  <a:cubicBezTo>
                    <a:pt x="138" y="649"/>
                    <a:pt x="138" y="649"/>
                    <a:pt x="138" y="648"/>
                  </a:cubicBezTo>
                  <a:cubicBezTo>
                    <a:pt x="137" y="648"/>
                    <a:pt x="137" y="650"/>
                    <a:pt x="137" y="650"/>
                  </a:cubicBezTo>
                  <a:cubicBezTo>
                    <a:pt x="135" y="649"/>
                    <a:pt x="137" y="650"/>
                    <a:pt x="137" y="651"/>
                  </a:cubicBezTo>
                  <a:cubicBezTo>
                    <a:pt x="137" y="651"/>
                    <a:pt x="135" y="651"/>
                    <a:pt x="137" y="651"/>
                  </a:cubicBezTo>
                  <a:cubicBezTo>
                    <a:pt x="136" y="651"/>
                    <a:pt x="132" y="653"/>
                    <a:pt x="132" y="654"/>
                  </a:cubicBezTo>
                  <a:cubicBezTo>
                    <a:pt x="132" y="654"/>
                    <a:pt x="139" y="651"/>
                    <a:pt x="139" y="650"/>
                  </a:cubicBezTo>
                  <a:cubicBezTo>
                    <a:pt x="139" y="651"/>
                    <a:pt x="139" y="651"/>
                    <a:pt x="139" y="651"/>
                  </a:cubicBezTo>
                  <a:cubicBezTo>
                    <a:pt x="139" y="651"/>
                    <a:pt x="139" y="651"/>
                    <a:pt x="139" y="650"/>
                  </a:cubicBezTo>
                  <a:cubicBezTo>
                    <a:pt x="140" y="651"/>
                    <a:pt x="140" y="650"/>
                    <a:pt x="139" y="650"/>
                  </a:cubicBezTo>
                  <a:cubicBezTo>
                    <a:pt x="139" y="650"/>
                    <a:pt x="143" y="649"/>
                    <a:pt x="142" y="648"/>
                  </a:cubicBezTo>
                  <a:close/>
                  <a:moveTo>
                    <a:pt x="146" y="644"/>
                  </a:moveTo>
                  <a:cubicBezTo>
                    <a:pt x="146" y="644"/>
                    <a:pt x="145" y="644"/>
                    <a:pt x="145" y="644"/>
                  </a:cubicBezTo>
                  <a:cubicBezTo>
                    <a:pt x="145" y="644"/>
                    <a:pt x="146" y="644"/>
                    <a:pt x="145" y="643"/>
                  </a:cubicBezTo>
                  <a:cubicBezTo>
                    <a:pt x="144" y="642"/>
                    <a:pt x="143" y="645"/>
                    <a:pt x="146" y="644"/>
                  </a:cubicBezTo>
                  <a:close/>
                  <a:moveTo>
                    <a:pt x="140" y="646"/>
                  </a:moveTo>
                  <a:cubicBezTo>
                    <a:pt x="140" y="646"/>
                    <a:pt x="140" y="646"/>
                    <a:pt x="140" y="647"/>
                  </a:cubicBezTo>
                  <a:cubicBezTo>
                    <a:pt x="140" y="647"/>
                    <a:pt x="140" y="646"/>
                    <a:pt x="140" y="646"/>
                  </a:cubicBezTo>
                  <a:close/>
                  <a:moveTo>
                    <a:pt x="138" y="568"/>
                  </a:moveTo>
                  <a:cubicBezTo>
                    <a:pt x="135" y="568"/>
                    <a:pt x="135" y="570"/>
                    <a:pt x="136" y="571"/>
                  </a:cubicBezTo>
                  <a:cubicBezTo>
                    <a:pt x="138" y="573"/>
                    <a:pt x="141" y="575"/>
                    <a:pt x="143" y="574"/>
                  </a:cubicBezTo>
                  <a:cubicBezTo>
                    <a:pt x="143" y="574"/>
                    <a:pt x="142" y="573"/>
                    <a:pt x="142" y="573"/>
                  </a:cubicBezTo>
                  <a:cubicBezTo>
                    <a:pt x="146" y="573"/>
                    <a:pt x="149" y="570"/>
                    <a:pt x="145" y="567"/>
                  </a:cubicBezTo>
                  <a:cubicBezTo>
                    <a:pt x="142" y="564"/>
                    <a:pt x="139" y="569"/>
                    <a:pt x="136" y="568"/>
                  </a:cubicBezTo>
                  <a:cubicBezTo>
                    <a:pt x="137" y="568"/>
                    <a:pt x="137" y="568"/>
                    <a:pt x="138" y="568"/>
                  </a:cubicBezTo>
                  <a:cubicBezTo>
                    <a:pt x="137" y="568"/>
                    <a:pt x="137" y="568"/>
                    <a:pt x="137" y="568"/>
                  </a:cubicBezTo>
                  <a:cubicBezTo>
                    <a:pt x="137" y="568"/>
                    <a:pt x="138" y="568"/>
                    <a:pt x="138" y="568"/>
                  </a:cubicBezTo>
                  <a:close/>
                  <a:moveTo>
                    <a:pt x="147" y="645"/>
                  </a:moveTo>
                  <a:cubicBezTo>
                    <a:pt x="147" y="645"/>
                    <a:pt x="147" y="644"/>
                    <a:pt x="147" y="645"/>
                  </a:cubicBezTo>
                  <a:cubicBezTo>
                    <a:pt x="147" y="645"/>
                    <a:pt x="147" y="645"/>
                    <a:pt x="147" y="645"/>
                  </a:cubicBezTo>
                  <a:close/>
                  <a:moveTo>
                    <a:pt x="152" y="643"/>
                  </a:moveTo>
                  <a:cubicBezTo>
                    <a:pt x="152" y="643"/>
                    <a:pt x="152" y="643"/>
                    <a:pt x="151" y="643"/>
                  </a:cubicBezTo>
                  <a:cubicBezTo>
                    <a:pt x="152" y="643"/>
                    <a:pt x="152" y="643"/>
                    <a:pt x="152" y="643"/>
                  </a:cubicBezTo>
                  <a:close/>
                  <a:moveTo>
                    <a:pt x="163" y="636"/>
                  </a:moveTo>
                  <a:cubicBezTo>
                    <a:pt x="160" y="636"/>
                    <a:pt x="161" y="632"/>
                    <a:pt x="157" y="633"/>
                  </a:cubicBezTo>
                  <a:cubicBezTo>
                    <a:pt x="155" y="634"/>
                    <a:pt x="153" y="636"/>
                    <a:pt x="152" y="638"/>
                  </a:cubicBezTo>
                  <a:cubicBezTo>
                    <a:pt x="151" y="641"/>
                    <a:pt x="153" y="641"/>
                    <a:pt x="155" y="640"/>
                  </a:cubicBezTo>
                  <a:cubicBezTo>
                    <a:pt x="156" y="639"/>
                    <a:pt x="157" y="638"/>
                    <a:pt x="158" y="638"/>
                  </a:cubicBezTo>
                  <a:cubicBezTo>
                    <a:pt x="160" y="637"/>
                    <a:pt x="162" y="638"/>
                    <a:pt x="164" y="637"/>
                  </a:cubicBezTo>
                  <a:cubicBezTo>
                    <a:pt x="164" y="636"/>
                    <a:pt x="162" y="636"/>
                    <a:pt x="162" y="636"/>
                  </a:cubicBezTo>
                  <a:cubicBezTo>
                    <a:pt x="162" y="636"/>
                    <a:pt x="163" y="636"/>
                    <a:pt x="163" y="636"/>
                  </a:cubicBezTo>
                  <a:close/>
                  <a:moveTo>
                    <a:pt x="167" y="640"/>
                  </a:moveTo>
                  <a:cubicBezTo>
                    <a:pt x="166" y="639"/>
                    <a:pt x="166" y="639"/>
                    <a:pt x="165" y="640"/>
                  </a:cubicBezTo>
                  <a:cubicBezTo>
                    <a:pt x="166" y="641"/>
                    <a:pt x="167" y="640"/>
                    <a:pt x="167" y="640"/>
                  </a:cubicBezTo>
                  <a:close/>
                  <a:moveTo>
                    <a:pt x="149" y="644"/>
                  </a:moveTo>
                  <a:cubicBezTo>
                    <a:pt x="148" y="644"/>
                    <a:pt x="148" y="644"/>
                    <a:pt x="148" y="644"/>
                  </a:cubicBezTo>
                  <a:cubicBezTo>
                    <a:pt x="148" y="645"/>
                    <a:pt x="149" y="644"/>
                    <a:pt x="149" y="644"/>
                  </a:cubicBezTo>
                  <a:close/>
                  <a:moveTo>
                    <a:pt x="148" y="643"/>
                  </a:moveTo>
                  <a:cubicBezTo>
                    <a:pt x="147" y="643"/>
                    <a:pt x="147" y="643"/>
                    <a:pt x="147" y="643"/>
                  </a:cubicBezTo>
                  <a:cubicBezTo>
                    <a:pt x="147" y="642"/>
                    <a:pt x="147" y="642"/>
                    <a:pt x="147" y="642"/>
                  </a:cubicBezTo>
                  <a:cubicBezTo>
                    <a:pt x="147" y="642"/>
                    <a:pt x="146" y="642"/>
                    <a:pt x="146" y="643"/>
                  </a:cubicBezTo>
                  <a:cubicBezTo>
                    <a:pt x="146" y="642"/>
                    <a:pt x="147" y="644"/>
                    <a:pt x="147" y="644"/>
                  </a:cubicBezTo>
                  <a:cubicBezTo>
                    <a:pt x="147" y="644"/>
                    <a:pt x="148" y="643"/>
                    <a:pt x="148" y="643"/>
                  </a:cubicBezTo>
                  <a:cubicBezTo>
                    <a:pt x="148" y="643"/>
                    <a:pt x="147" y="643"/>
                    <a:pt x="147" y="643"/>
                  </a:cubicBezTo>
                  <a:cubicBezTo>
                    <a:pt x="147" y="643"/>
                    <a:pt x="148" y="643"/>
                    <a:pt x="148" y="643"/>
                  </a:cubicBezTo>
                  <a:close/>
                  <a:moveTo>
                    <a:pt x="151" y="644"/>
                  </a:moveTo>
                  <a:cubicBezTo>
                    <a:pt x="150" y="644"/>
                    <a:pt x="150" y="644"/>
                    <a:pt x="149" y="644"/>
                  </a:cubicBezTo>
                  <a:cubicBezTo>
                    <a:pt x="149" y="645"/>
                    <a:pt x="151" y="644"/>
                    <a:pt x="151" y="644"/>
                  </a:cubicBezTo>
                  <a:cubicBezTo>
                    <a:pt x="151" y="644"/>
                    <a:pt x="151" y="644"/>
                    <a:pt x="151" y="644"/>
                  </a:cubicBezTo>
                  <a:close/>
                  <a:moveTo>
                    <a:pt x="117" y="658"/>
                  </a:moveTo>
                  <a:cubicBezTo>
                    <a:pt x="116" y="657"/>
                    <a:pt x="117" y="659"/>
                    <a:pt x="117" y="658"/>
                  </a:cubicBezTo>
                  <a:cubicBezTo>
                    <a:pt x="117" y="657"/>
                    <a:pt x="116" y="658"/>
                    <a:pt x="117" y="658"/>
                  </a:cubicBezTo>
                  <a:close/>
                  <a:moveTo>
                    <a:pt x="109" y="662"/>
                  </a:moveTo>
                  <a:cubicBezTo>
                    <a:pt x="109" y="662"/>
                    <a:pt x="108" y="662"/>
                    <a:pt x="108" y="662"/>
                  </a:cubicBezTo>
                  <a:cubicBezTo>
                    <a:pt x="108" y="663"/>
                    <a:pt x="110" y="662"/>
                    <a:pt x="109" y="662"/>
                  </a:cubicBezTo>
                  <a:close/>
                  <a:moveTo>
                    <a:pt x="113" y="660"/>
                  </a:moveTo>
                  <a:cubicBezTo>
                    <a:pt x="112" y="660"/>
                    <a:pt x="112" y="661"/>
                    <a:pt x="112" y="661"/>
                  </a:cubicBezTo>
                  <a:cubicBezTo>
                    <a:pt x="112" y="663"/>
                    <a:pt x="115" y="659"/>
                    <a:pt x="113" y="660"/>
                  </a:cubicBezTo>
                  <a:close/>
                  <a:moveTo>
                    <a:pt x="101" y="663"/>
                  </a:moveTo>
                  <a:cubicBezTo>
                    <a:pt x="101" y="663"/>
                    <a:pt x="99" y="664"/>
                    <a:pt x="100" y="665"/>
                  </a:cubicBezTo>
                  <a:cubicBezTo>
                    <a:pt x="100" y="665"/>
                    <a:pt x="102" y="665"/>
                    <a:pt x="102" y="664"/>
                  </a:cubicBezTo>
                  <a:cubicBezTo>
                    <a:pt x="102" y="664"/>
                    <a:pt x="101" y="664"/>
                    <a:pt x="101" y="663"/>
                  </a:cubicBezTo>
                  <a:cubicBezTo>
                    <a:pt x="102" y="664"/>
                    <a:pt x="101" y="663"/>
                    <a:pt x="101" y="663"/>
                  </a:cubicBezTo>
                  <a:cubicBezTo>
                    <a:pt x="101" y="663"/>
                    <a:pt x="102" y="664"/>
                    <a:pt x="101" y="663"/>
                  </a:cubicBezTo>
                  <a:close/>
                  <a:moveTo>
                    <a:pt x="96" y="666"/>
                  </a:moveTo>
                  <a:cubicBezTo>
                    <a:pt x="94" y="666"/>
                    <a:pt x="92" y="666"/>
                    <a:pt x="90" y="666"/>
                  </a:cubicBezTo>
                  <a:cubicBezTo>
                    <a:pt x="91" y="668"/>
                    <a:pt x="96" y="668"/>
                    <a:pt x="97" y="666"/>
                  </a:cubicBezTo>
                  <a:cubicBezTo>
                    <a:pt x="97" y="666"/>
                    <a:pt x="96" y="666"/>
                    <a:pt x="95" y="666"/>
                  </a:cubicBezTo>
                  <a:cubicBezTo>
                    <a:pt x="95" y="666"/>
                    <a:pt x="96" y="666"/>
                    <a:pt x="96" y="666"/>
                  </a:cubicBezTo>
                  <a:close/>
                  <a:moveTo>
                    <a:pt x="90" y="665"/>
                  </a:moveTo>
                  <a:cubicBezTo>
                    <a:pt x="91" y="665"/>
                    <a:pt x="90" y="663"/>
                    <a:pt x="89" y="663"/>
                  </a:cubicBezTo>
                  <a:cubicBezTo>
                    <a:pt x="89" y="663"/>
                    <a:pt x="87" y="664"/>
                    <a:pt x="88" y="665"/>
                  </a:cubicBezTo>
                  <a:cubicBezTo>
                    <a:pt x="88" y="665"/>
                    <a:pt x="88" y="664"/>
                    <a:pt x="88" y="664"/>
                  </a:cubicBezTo>
                  <a:cubicBezTo>
                    <a:pt x="90" y="665"/>
                    <a:pt x="88" y="665"/>
                    <a:pt x="88" y="665"/>
                  </a:cubicBezTo>
                  <a:cubicBezTo>
                    <a:pt x="87" y="665"/>
                    <a:pt x="87" y="666"/>
                    <a:pt x="87" y="666"/>
                  </a:cubicBezTo>
                  <a:cubicBezTo>
                    <a:pt x="87" y="667"/>
                    <a:pt x="83" y="666"/>
                    <a:pt x="82" y="667"/>
                  </a:cubicBezTo>
                  <a:cubicBezTo>
                    <a:pt x="83" y="668"/>
                    <a:pt x="89" y="666"/>
                    <a:pt x="90" y="666"/>
                  </a:cubicBezTo>
                  <a:cubicBezTo>
                    <a:pt x="90" y="666"/>
                    <a:pt x="89" y="665"/>
                    <a:pt x="89" y="665"/>
                  </a:cubicBezTo>
                  <a:cubicBezTo>
                    <a:pt x="89" y="665"/>
                    <a:pt x="91" y="664"/>
                    <a:pt x="90" y="665"/>
                  </a:cubicBezTo>
                  <a:close/>
                  <a:moveTo>
                    <a:pt x="119" y="656"/>
                  </a:moveTo>
                  <a:cubicBezTo>
                    <a:pt x="119" y="656"/>
                    <a:pt x="119" y="657"/>
                    <a:pt x="119" y="657"/>
                  </a:cubicBezTo>
                  <a:cubicBezTo>
                    <a:pt x="119" y="657"/>
                    <a:pt x="120" y="656"/>
                    <a:pt x="119" y="656"/>
                  </a:cubicBezTo>
                  <a:close/>
                  <a:moveTo>
                    <a:pt x="124" y="527"/>
                  </a:moveTo>
                  <a:cubicBezTo>
                    <a:pt x="126" y="527"/>
                    <a:pt x="126" y="525"/>
                    <a:pt x="125" y="524"/>
                  </a:cubicBezTo>
                  <a:cubicBezTo>
                    <a:pt x="125" y="524"/>
                    <a:pt x="123" y="524"/>
                    <a:pt x="122" y="524"/>
                  </a:cubicBezTo>
                  <a:cubicBezTo>
                    <a:pt x="119" y="523"/>
                    <a:pt x="118" y="520"/>
                    <a:pt x="115" y="519"/>
                  </a:cubicBezTo>
                  <a:cubicBezTo>
                    <a:pt x="113" y="519"/>
                    <a:pt x="112" y="520"/>
                    <a:pt x="110" y="520"/>
                  </a:cubicBezTo>
                  <a:cubicBezTo>
                    <a:pt x="109" y="520"/>
                    <a:pt x="109" y="519"/>
                    <a:pt x="107" y="519"/>
                  </a:cubicBezTo>
                  <a:cubicBezTo>
                    <a:pt x="105" y="518"/>
                    <a:pt x="104" y="519"/>
                    <a:pt x="105" y="522"/>
                  </a:cubicBezTo>
                  <a:cubicBezTo>
                    <a:pt x="106" y="524"/>
                    <a:pt x="108" y="523"/>
                    <a:pt x="110" y="523"/>
                  </a:cubicBezTo>
                  <a:cubicBezTo>
                    <a:pt x="113" y="523"/>
                    <a:pt x="115" y="525"/>
                    <a:pt x="117" y="528"/>
                  </a:cubicBezTo>
                  <a:cubicBezTo>
                    <a:pt x="119" y="529"/>
                    <a:pt x="119" y="530"/>
                    <a:pt x="121" y="528"/>
                  </a:cubicBezTo>
                  <a:cubicBezTo>
                    <a:pt x="122" y="527"/>
                    <a:pt x="121" y="527"/>
                    <a:pt x="123" y="527"/>
                  </a:cubicBezTo>
                  <a:cubicBezTo>
                    <a:pt x="123" y="527"/>
                    <a:pt x="125" y="527"/>
                    <a:pt x="124" y="527"/>
                  </a:cubicBezTo>
                  <a:close/>
                  <a:moveTo>
                    <a:pt x="116" y="659"/>
                  </a:moveTo>
                  <a:cubicBezTo>
                    <a:pt x="115" y="660"/>
                    <a:pt x="117" y="660"/>
                    <a:pt x="117" y="659"/>
                  </a:cubicBezTo>
                  <a:cubicBezTo>
                    <a:pt x="116" y="659"/>
                    <a:pt x="116" y="659"/>
                    <a:pt x="116" y="659"/>
                  </a:cubicBezTo>
                  <a:close/>
                  <a:moveTo>
                    <a:pt x="119" y="656"/>
                  </a:moveTo>
                  <a:cubicBezTo>
                    <a:pt x="119" y="656"/>
                    <a:pt x="119" y="656"/>
                    <a:pt x="119" y="656"/>
                  </a:cubicBezTo>
                  <a:cubicBezTo>
                    <a:pt x="119" y="656"/>
                    <a:pt x="119" y="656"/>
                    <a:pt x="119" y="656"/>
                  </a:cubicBezTo>
                  <a:close/>
                  <a:moveTo>
                    <a:pt x="132" y="651"/>
                  </a:moveTo>
                  <a:cubicBezTo>
                    <a:pt x="132" y="651"/>
                    <a:pt x="131" y="650"/>
                    <a:pt x="130" y="650"/>
                  </a:cubicBezTo>
                  <a:cubicBezTo>
                    <a:pt x="129" y="650"/>
                    <a:pt x="129" y="651"/>
                    <a:pt x="128" y="652"/>
                  </a:cubicBezTo>
                  <a:cubicBezTo>
                    <a:pt x="128" y="652"/>
                    <a:pt x="128" y="653"/>
                    <a:pt x="128" y="654"/>
                  </a:cubicBezTo>
                  <a:cubicBezTo>
                    <a:pt x="127" y="654"/>
                    <a:pt x="126" y="654"/>
                    <a:pt x="125" y="655"/>
                  </a:cubicBezTo>
                  <a:cubicBezTo>
                    <a:pt x="125" y="655"/>
                    <a:pt x="123" y="658"/>
                    <a:pt x="124" y="658"/>
                  </a:cubicBezTo>
                  <a:cubicBezTo>
                    <a:pt x="127" y="657"/>
                    <a:pt x="129" y="653"/>
                    <a:pt x="132" y="651"/>
                  </a:cubicBezTo>
                  <a:cubicBezTo>
                    <a:pt x="131" y="652"/>
                    <a:pt x="132" y="651"/>
                    <a:pt x="132" y="651"/>
                  </a:cubicBezTo>
                  <a:close/>
                  <a:moveTo>
                    <a:pt x="79" y="668"/>
                  </a:moveTo>
                  <a:cubicBezTo>
                    <a:pt x="79" y="668"/>
                    <a:pt x="79" y="668"/>
                    <a:pt x="79" y="668"/>
                  </a:cubicBezTo>
                  <a:cubicBezTo>
                    <a:pt x="79" y="668"/>
                    <a:pt x="79" y="668"/>
                    <a:pt x="79" y="668"/>
                  </a:cubicBezTo>
                  <a:close/>
                  <a:moveTo>
                    <a:pt x="118" y="658"/>
                  </a:moveTo>
                  <a:cubicBezTo>
                    <a:pt x="118" y="658"/>
                    <a:pt x="117" y="658"/>
                    <a:pt x="117" y="659"/>
                  </a:cubicBezTo>
                  <a:cubicBezTo>
                    <a:pt x="117" y="659"/>
                    <a:pt x="119" y="659"/>
                    <a:pt x="119" y="659"/>
                  </a:cubicBezTo>
                  <a:cubicBezTo>
                    <a:pt x="120" y="658"/>
                    <a:pt x="119" y="657"/>
                    <a:pt x="118" y="658"/>
                  </a:cubicBezTo>
                  <a:close/>
                  <a:moveTo>
                    <a:pt x="361" y="628"/>
                  </a:moveTo>
                  <a:cubicBezTo>
                    <a:pt x="361" y="628"/>
                    <a:pt x="360" y="626"/>
                    <a:pt x="360" y="628"/>
                  </a:cubicBezTo>
                  <a:cubicBezTo>
                    <a:pt x="360" y="628"/>
                    <a:pt x="360" y="628"/>
                    <a:pt x="361" y="628"/>
                  </a:cubicBezTo>
                  <a:close/>
                  <a:moveTo>
                    <a:pt x="364" y="634"/>
                  </a:moveTo>
                  <a:cubicBezTo>
                    <a:pt x="364" y="635"/>
                    <a:pt x="364" y="634"/>
                    <a:pt x="364" y="634"/>
                  </a:cubicBezTo>
                  <a:cubicBezTo>
                    <a:pt x="364" y="635"/>
                    <a:pt x="366" y="637"/>
                    <a:pt x="367" y="637"/>
                  </a:cubicBezTo>
                  <a:cubicBezTo>
                    <a:pt x="366" y="635"/>
                    <a:pt x="365" y="634"/>
                    <a:pt x="364" y="632"/>
                  </a:cubicBezTo>
                  <a:cubicBezTo>
                    <a:pt x="364" y="632"/>
                    <a:pt x="365" y="632"/>
                    <a:pt x="365" y="632"/>
                  </a:cubicBezTo>
                  <a:cubicBezTo>
                    <a:pt x="365" y="632"/>
                    <a:pt x="364" y="631"/>
                    <a:pt x="364" y="631"/>
                  </a:cubicBezTo>
                  <a:cubicBezTo>
                    <a:pt x="364" y="631"/>
                    <a:pt x="364" y="631"/>
                    <a:pt x="363" y="631"/>
                  </a:cubicBezTo>
                  <a:cubicBezTo>
                    <a:pt x="363" y="631"/>
                    <a:pt x="363" y="632"/>
                    <a:pt x="364" y="632"/>
                  </a:cubicBezTo>
                  <a:cubicBezTo>
                    <a:pt x="364" y="632"/>
                    <a:pt x="363" y="632"/>
                    <a:pt x="363" y="632"/>
                  </a:cubicBezTo>
                  <a:cubicBezTo>
                    <a:pt x="364" y="633"/>
                    <a:pt x="364" y="634"/>
                    <a:pt x="364" y="634"/>
                  </a:cubicBezTo>
                  <a:close/>
                  <a:moveTo>
                    <a:pt x="363" y="628"/>
                  </a:moveTo>
                  <a:cubicBezTo>
                    <a:pt x="363" y="628"/>
                    <a:pt x="363" y="629"/>
                    <a:pt x="363" y="629"/>
                  </a:cubicBezTo>
                  <a:cubicBezTo>
                    <a:pt x="363" y="629"/>
                    <a:pt x="363" y="629"/>
                    <a:pt x="363" y="628"/>
                  </a:cubicBezTo>
                  <a:close/>
                  <a:moveTo>
                    <a:pt x="363" y="630"/>
                  </a:moveTo>
                  <a:cubicBezTo>
                    <a:pt x="363" y="630"/>
                    <a:pt x="363" y="630"/>
                    <a:pt x="363" y="630"/>
                  </a:cubicBezTo>
                  <a:cubicBezTo>
                    <a:pt x="362" y="629"/>
                    <a:pt x="362" y="630"/>
                    <a:pt x="363" y="631"/>
                  </a:cubicBezTo>
                  <a:cubicBezTo>
                    <a:pt x="363" y="631"/>
                    <a:pt x="363" y="630"/>
                    <a:pt x="363" y="630"/>
                  </a:cubicBezTo>
                  <a:cubicBezTo>
                    <a:pt x="363" y="630"/>
                    <a:pt x="362" y="630"/>
                    <a:pt x="363" y="630"/>
                  </a:cubicBezTo>
                  <a:close/>
                  <a:moveTo>
                    <a:pt x="361" y="629"/>
                  </a:moveTo>
                  <a:cubicBezTo>
                    <a:pt x="361" y="629"/>
                    <a:pt x="360" y="630"/>
                    <a:pt x="361" y="631"/>
                  </a:cubicBezTo>
                  <a:cubicBezTo>
                    <a:pt x="361" y="630"/>
                    <a:pt x="362" y="629"/>
                    <a:pt x="362" y="629"/>
                  </a:cubicBezTo>
                  <a:cubicBezTo>
                    <a:pt x="361" y="628"/>
                    <a:pt x="361" y="629"/>
                    <a:pt x="361" y="629"/>
                  </a:cubicBezTo>
                  <a:close/>
                  <a:moveTo>
                    <a:pt x="362" y="624"/>
                  </a:moveTo>
                  <a:cubicBezTo>
                    <a:pt x="362" y="624"/>
                    <a:pt x="361" y="624"/>
                    <a:pt x="360" y="624"/>
                  </a:cubicBezTo>
                  <a:cubicBezTo>
                    <a:pt x="360" y="625"/>
                    <a:pt x="361" y="626"/>
                    <a:pt x="361" y="625"/>
                  </a:cubicBezTo>
                  <a:cubicBezTo>
                    <a:pt x="361" y="625"/>
                    <a:pt x="361" y="625"/>
                    <a:pt x="361" y="625"/>
                  </a:cubicBezTo>
                  <a:cubicBezTo>
                    <a:pt x="363" y="625"/>
                    <a:pt x="361" y="624"/>
                    <a:pt x="362" y="624"/>
                  </a:cubicBezTo>
                  <a:close/>
                  <a:moveTo>
                    <a:pt x="361" y="626"/>
                  </a:moveTo>
                  <a:cubicBezTo>
                    <a:pt x="361" y="626"/>
                    <a:pt x="361" y="626"/>
                    <a:pt x="361" y="626"/>
                  </a:cubicBezTo>
                  <a:cubicBezTo>
                    <a:pt x="361" y="626"/>
                    <a:pt x="361" y="626"/>
                    <a:pt x="361" y="626"/>
                  </a:cubicBezTo>
                  <a:close/>
                  <a:moveTo>
                    <a:pt x="361" y="628"/>
                  </a:moveTo>
                  <a:cubicBezTo>
                    <a:pt x="361" y="629"/>
                    <a:pt x="363" y="628"/>
                    <a:pt x="361" y="627"/>
                  </a:cubicBezTo>
                  <a:cubicBezTo>
                    <a:pt x="361" y="627"/>
                    <a:pt x="361" y="628"/>
                    <a:pt x="361" y="628"/>
                  </a:cubicBezTo>
                  <a:close/>
                  <a:moveTo>
                    <a:pt x="368" y="616"/>
                  </a:moveTo>
                  <a:cubicBezTo>
                    <a:pt x="368" y="616"/>
                    <a:pt x="367" y="616"/>
                    <a:pt x="367" y="616"/>
                  </a:cubicBezTo>
                  <a:cubicBezTo>
                    <a:pt x="367" y="616"/>
                    <a:pt x="367" y="616"/>
                    <a:pt x="368" y="616"/>
                  </a:cubicBezTo>
                  <a:close/>
                  <a:moveTo>
                    <a:pt x="433" y="703"/>
                  </a:moveTo>
                  <a:cubicBezTo>
                    <a:pt x="432" y="702"/>
                    <a:pt x="432" y="703"/>
                    <a:pt x="432" y="703"/>
                  </a:cubicBezTo>
                  <a:cubicBezTo>
                    <a:pt x="432" y="703"/>
                    <a:pt x="433" y="703"/>
                    <a:pt x="433" y="703"/>
                  </a:cubicBezTo>
                  <a:cubicBezTo>
                    <a:pt x="433" y="702"/>
                    <a:pt x="433" y="702"/>
                    <a:pt x="433" y="702"/>
                  </a:cubicBezTo>
                  <a:cubicBezTo>
                    <a:pt x="433" y="702"/>
                    <a:pt x="433" y="703"/>
                    <a:pt x="433" y="703"/>
                  </a:cubicBezTo>
                  <a:close/>
                  <a:moveTo>
                    <a:pt x="431" y="704"/>
                  </a:moveTo>
                  <a:cubicBezTo>
                    <a:pt x="431" y="704"/>
                    <a:pt x="431" y="704"/>
                    <a:pt x="432" y="704"/>
                  </a:cubicBezTo>
                  <a:cubicBezTo>
                    <a:pt x="432" y="704"/>
                    <a:pt x="431" y="703"/>
                    <a:pt x="431" y="703"/>
                  </a:cubicBezTo>
                  <a:cubicBezTo>
                    <a:pt x="431" y="704"/>
                    <a:pt x="431" y="704"/>
                    <a:pt x="431" y="704"/>
                  </a:cubicBezTo>
                  <a:close/>
                  <a:moveTo>
                    <a:pt x="363" y="623"/>
                  </a:moveTo>
                  <a:cubicBezTo>
                    <a:pt x="363" y="623"/>
                    <a:pt x="363" y="623"/>
                    <a:pt x="363" y="622"/>
                  </a:cubicBezTo>
                  <a:cubicBezTo>
                    <a:pt x="363" y="623"/>
                    <a:pt x="362" y="623"/>
                    <a:pt x="363" y="623"/>
                  </a:cubicBezTo>
                  <a:close/>
                  <a:moveTo>
                    <a:pt x="374" y="633"/>
                  </a:moveTo>
                  <a:cubicBezTo>
                    <a:pt x="374" y="633"/>
                    <a:pt x="374" y="633"/>
                    <a:pt x="374" y="634"/>
                  </a:cubicBezTo>
                  <a:cubicBezTo>
                    <a:pt x="376" y="633"/>
                    <a:pt x="376" y="633"/>
                    <a:pt x="376" y="631"/>
                  </a:cubicBezTo>
                  <a:cubicBezTo>
                    <a:pt x="375" y="632"/>
                    <a:pt x="374" y="632"/>
                    <a:pt x="374" y="633"/>
                  </a:cubicBezTo>
                  <a:cubicBezTo>
                    <a:pt x="374" y="633"/>
                    <a:pt x="374" y="632"/>
                    <a:pt x="374" y="632"/>
                  </a:cubicBezTo>
                  <a:cubicBezTo>
                    <a:pt x="374" y="632"/>
                    <a:pt x="374" y="633"/>
                    <a:pt x="374" y="633"/>
                  </a:cubicBezTo>
                  <a:cubicBezTo>
                    <a:pt x="374" y="633"/>
                    <a:pt x="374" y="632"/>
                    <a:pt x="374" y="632"/>
                  </a:cubicBezTo>
                  <a:cubicBezTo>
                    <a:pt x="374" y="632"/>
                    <a:pt x="374" y="633"/>
                    <a:pt x="374" y="633"/>
                  </a:cubicBezTo>
                  <a:close/>
                  <a:moveTo>
                    <a:pt x="368" y="615"/>
                  </a:moveTo>
                  <a:cubicBezTo>
                    <a:pt x="368" y="615"/>
                    <a:pt x="368" y="615"/>
                    <a:pt x="368" y="616"/>
                  </a:cubicBezTo>
                  <a:cubicBezTo>
                    <a:pt x="368" y="616"/>
                    <a:pt x="368" y="615"/>
                    <a:pt x="368" y="615"/>
                  </a:cubicBezTo>
                  <a:close/>
                  <a:moveTo>
                    <a:pt x="376" y="634"/>
                  </a:moveTo>
                  <a:cubicBezTo>
                    <a:pt x="375" y="633"/>
                    <a:pt x="376" y="637"/>
                    <a:pt x="376" y="634"/>
                  </a:cubicBezTo>
                  <a:cubicBezTo>
                    <a:pt x="376" y="634"/>
                    <a:pt x="376" y="635"/>
                    <a:pt x="376" y="634"/>
                  </a:cubicBezTo>
                  <a:close/>
                  <a:moveTo>
                    <a:pt x="433" y="704"/>
                  </a:moveTo>
                  <a:cubicBezTo>
                    <a:pt x="432" y="704"/>
                    <a:pt x="432" y="705"/>
                    <a:pt x="433" y="705"/>
                  </a:cubicBezTo>
                  <a:cubicBezTo>
                    <a:pt x="433" y="704"/>
                    <a:pt x="433" y="704"/>
                    <a:pt x="433" y="704"/>
                  </a:cubicBezTo>
                  <a:close/>
                  <a:moveTo>
                    <a:pt x="363" y="624"/>
                  </a:moveTo>
                  <a:cubicBezTo>
                    <a:pt x="364" y="625"/>
                    <a:pt x="363" y="623"/>
                    <a:pt x="363" y="623"/>
                  </a:cubicBezTo>
                  <a:cubicBezTo>
                    <a:pt x="362" y="623"/>
                    <a:pt x="362" y="623"/>
                    <a:pt x="363" y="624"/>
                  </a:cubicBezTo>
                  <a:close/>
                  <a:moveTo>
                    <a:pt x="360" y="615"/>
                  </a:moveTo>
                  <a:cubicBezTo>
                    <a:pt x="360" y="615"/>
                    <a:pt x="360" y="612"/>
                    <a:pt x="359" y="612"/>
                  </a:cubicBezTo>
                  <a:cubicBezTo>
                    <a:pt x="358" y="612"/>
                    <a:pt x="359" y="614"/>
                    <a:pt x="358" y="614"/>
                  </a:cubicBezTo>
                  <a:cubicBezTo>
                    <a:pt x="360" y="613"/>
                    <a:pt x="358" y="611"/>
                    <a:pt x="357" y="611"/>
                  </a:cubicBezTo>
                  <a:cubicBezTo>
                    <a:pt x="357" y="611"/>
                    <a:pt x="357" y="611"/>
                    <a:pt x="357" y="612"/>
                  </a:cubicBezTo>
                  <a:cubicBezTo>
                    <a:pt x="357" y="612"/>
                    <a:pt x="356" y="611"/>
                    <a:pt x="356" y="611"/>
                  </a:cubicBezTo>
                  <a:cubicBezTo>
                    <a:pt x="355" y="612"/>
                    <a:pt x="356" y="612"/>
                    <a:pt x="356" y="612"/>
                  </a:cubicBezTo>
                  <a:cubicBezTo>
                    <a:pt x="356" y="612"/>
                    <a:pt x="356" y="612"/>
                    <a:pt x="355" y="611"/>
                  </a:cubicBezTo>
                  <a:cubicBezTo>
                    <a:pt x="355" y="612"/>
                    <a:pt x="355" y="615"/>
                    <a:pt x="357" y="614"/>
                  </a:cubicBezTo>
                  <a:cubicBezTo>
                    <a:pt x="356" y="614"/>
                    <a:pt x="356" y="614"/>
                    <a:pt x="356" y="614"/>
                  </a:cubicBezTo>
                  <a:cubicBezTo>
                    <a:pt x="356" y="614"/>
                    <a:pt x="357" y="614"/>
                    <a:pt x="357" y="614"/>
                  </a:cubicBezTo>
                  <a:cubicBezTo>
                    <a:pt x="357" y="615"/>
                    <a:pt x="356" y="615"/>
                    <a:pt x="356" y="615"/>
                  </a:cubicBezTo>
                  <a:cubicBezTo>
                    <a:pt x="356" y="615"/>
                    <a:pt x="358" y="616"/>
                    <a:pt x="358" y="615"/>
                  </a:cubicBezTo>
                  <a:cubicBezTo>
                    <a:pt x="358" y="616"/>
                    <a:pt x="358" y="617"/>
                    <a:pt x="358" y="617"/>
                  </a:cubicBezTo>
                  <a:cubicBezTo>
                    <a:pt x="357" y="616"/>
                    <a:pt x="357" y="616"/>
                    <a:pt x="356" y="617"/>
                  </a:cubicBezTo>
                  <a:cubicBezTo>
                    <a:pt x="356" y="617"/>
                    <a:pt x="356" y="618"/>
                    <a:pt x="356" y="618"/>
                  </a:cubicBezTo>
                  <a:cubicBezTo>
                    <a:pt x="357" y="618"/>
                    <a:pt x="357" y="618"/>
                    <a:pt x="357" y="618"/>
                  </a:cubicBezTo>
                  <a:cubicBezTo>
                    <a:pt x="357" y="619"/>
                    <a:pt x="356" y="621"/>
                    <a:pt x="357" y="622"/>
                  </a:cubicBezTo>
                  <a:cubicBezTo>
                    <a:pt x="357" y="621"/>
                    <a:pt x="357" y="618"/>
                    <a:pt x="358" y="618"/>
                  </a:cubicBezTo>
                  <a:cubicBezTo>
                    <a:pt x="358" y="618"/>
                    <a:pt x="358" y="621"/>
                    <a:pt x="358" y="621"/>
                  </a:cubicBezTo>
                  <a:cubicBezTo>
                    <a:pt x="359" y="621"/>
                    <a:pt x="358" y="618"/>
                    <a:pt x="358" y="618"/>
                  </a:cubicBezTo>
                  <a:cubicBezTo>
                    <a:pt x="359" y="618"/>
                    <a:pt x="359" y="618"/>
                    <a:pt x="359" y="618"/>
                  </a:cubicBezTo>
                  <a:cubicBezTo>
                    <a:pt x="359" y="618"/>
                    <a:pt x="359" y="617"/>
                    <a:pt x="358" y="617"/>
                  </a:cubicBezTo>
                  <a:cubicBezTo>
                    <a:pt x="359" y="617"/>
                    <a:pt x="359" y="616"/>
                    <a:pt x="359" y="616"/>
                  </a:cubicBezTo>
                  <a:cubicBezTo>
                    <a:pt x="358" y="615"/>
                    <a:pt x="360" y="615"/>
                    <a:pt x="359" y="614"/>
                  </a:cubicBezTo>
                  <a:cubicBezTo>
                    <a:pt x="359" y="614"/>
                    <a:pt x="359" y="615"/>
                    <a:pt x="360" y="615"/>
                  </a:cubicBezTo>
                  <a:cubicBezTo>
                    <a:pt x="359" y="615"/>
                    <a:pt x="360" y="615"/>
                    <a:pt x="360" y="615"/>
                  </a:cubicBezTo>
                  <a:cubicBezTo>
                    <a:pt x="360" y="615"/>
                    <a:pt x="360" y="615"/>
                    <a:pt x="360" y="615"/>
                  </a:cubicBezTo>
                  <a:close/>
                  <a:moveTo>
                    <a:pt x="359" y="623"/>
                  </a:moveTo>
                  <a:cubicBezTo>
                    <a:pt x="359" y="623"/>
                    <a:pt x="359" y="623"/>
                    <a:pt x="359" y="623"/>
                  </a:cubicBezTo>
                  <a:cubicBezTo>
                    <a:pt x="359" y="623"/>
                    <a:pt x="359" y="623"/>
                    <a:pt x="359" y="624"/>
                  </a:cubicBezTo>
                  <a:cubicBezTo>
                    <a:pt x="359" y="624"/>
                    <a:pt x="359" y="622"/>
                    <a:pt x="359" y="623"/>
                  </a:cubicBezTo>
                  <a:close/>
                  <a:moveTo>
                    <a:pt x="357" y="623"/>
                  </a:moveTo>
                  <a:cubicBezTo>
                    <a:pt x="357" y="623"/>
                    <a:pt x="356" y="623"/>
                    <a:pt x="356" y="623"/>
                  </a:cubicBezTo>
                  <a:cubicBezTo>
                    <a:pt x="356" y="623"/>
                    <a:pt x="356" y="623"/>
                    <a:pt x="356" y="624"/>
                  </a:cubicBezTo>
                  <a:cubicBezTo>
                    <a:pt x="356" y="624"/>
                    <a:pt x="357" y="623"/>
                    <a:pt x="357" y="623"/>
                  </a:cubicBezTo>
                  <a:cubicBezTo>
                    <a:pt x="357" y="623"/>
                    <a:pt x="357" y="623"/>
                    <a:pt x="357" y="623"/>
                  </a:cubicBezTo>
                  <a:close/>
                  <a:moveTo>
                    <a:pt x="359" y="616"/>
                  </a:moveTo>
                  <a:cubicBezTo>
                    <a:pt x="359" y="616"/>
                    <a:pt x="359" y="616"/>
                    <a:pt x="359" y="616"/>
                  </a:cubicBezTo>
                  <a:cubicBezTo>
                    <a:pt x="360" y="616"/>
                    <a:pt x="359" y="616"/>
                    <a:pt x="359" y="616"/>
                  </a:cubicBezTo>
                  <a:close/>
                  <a:moveTo>
                    <a:pt x="357" y="599"/>
                  </a:moveTo>
                  <a:cubicBezTo>
                    <a:pt x="357" y="599"/>
                    <a:pt x="357" y="599"/>
                    <a:pt x="357" y="599"/>
                  </a:cubicBezTo>
                  <a:cubicBezTo>
                    <a:pt x="357" y="599"/>
                    <a:pt x="357" y="599"/>
                    <a:pt x="357" y="599"/>
                  </a:cubicBezTo>
                  <a:close/>
                  <a:moveTo>
                    <a:pt x="356" y="598"/>
                  </a:moveTo>
                  <a:cubicBezTo>
                    <a:pt x="356" y="598"/>
                    <a:pt x="357" y="598"/>
                    <a:pt x="357" y="598"/>
                  </a:cubicBezTo>
                  <a:cubicBezTo>
                    <a:pt x="357" y="598"/>
                    <a:pt x="356" y="598"/>
                    <a:pt x="356" y="598"/>
                  </a:cubicBezTo>
                  <a:close/>
                  <a:moveTo>
                    <a:pt x="357" y="600"/>
                  </a:moveTo>
                  <a:cubicBezTo>
                    <a:pt x="358" y="600"/>
                    <a:pt x="357" y="599"/>
                    <a:pt x="357" y="599"/>
                  </a:cubicBezTo>
                  <a:cubicBezTo>
                    <a:pt x="357" y="599"/>
                    <a:pt x="357" y="600"/>
                    <a:pt x="357" y="600"/>
                  </a:cubicBezTo>
                  <a:close/>
                  <a:moveTo>
                    <a:pt x="362" y="628"/>
                  </a:moveTo>
                  <a:cubicBezTo>
                    <a:pt x="363" y="628"/>
                    <a:pt x="363" y="627"/>
                    <a:pt x="362" y="627"/>
                  </a:cubicBezTo>
                  <a:cubicBezTo>
                    <a:pt x="361" y="627"/>
                    <a:pt x="362" y="628"/>
                    <a:pt x="362" y="628"/>
                  </a:cubicBezTo>
                  <a:close/>
                  <a:moveTo>
                    <a:pt x="362" y="629"/>
                  </a:moveTo>
                  <a:cubicBezTo>
                    <a:pt x="362" y="629"/>
                    <a:pt x="362" y="629"/>
                    <a:pt x="362" y="629"/>
                  </a:cubicBezTo>
                  <a:cubicBezTo>
                    <a:pt x="362" y="629"/>
                    <a:pt x="362" y="629"/>
                    <a:pt x="362" y="629"/>
                  </a:cubicBezTo>
                  <a:close/>
                  <a:moveTo>
                    <a:pt x="360" y="623"/>
                  </a:moveTo>
                  <a:cubicBezTo>
                    <a:pt x="360" y="623"/>
                    <a:pt x="360" y="623"/>
                    <a:pt x="360" y="623"/>
                  </a:cubicBezTo>
                  <a:cubicBezTo>
                    <a:pt x="360" y="622"/>
                    <a:pt x="362" y="622"/>
                    <a:pt x="362" y="621"/>
                  </a:cubicBezTo>
                  <a:cubicBezTo>
                    <a:pt x="361" y="621"/>
                    <a:pt x="362" y="623"/>
                    <a:pt x="362" y="623"/>
                  </a:cubicBezTo>
                  <a:cubicBezTo>
                    <a:pt x="363" y="622"/>
                    <a:pt x="363" y="620"/>
                    <a:pt x="362" y="620"/>
                  </a:cubicBezTo>
                  <a:cubicBezTo>
                    <a:pt x="364" y="620"/>
                    <a:pt x="364" y="623"/>
                    <a:pt x="363" y="624"/>
                  </a:cubicBezTo>
                  <a:cubicBezTo>
                    <a:pt x="363" y="626"/>
                    <a:pt x="361" y="627"/>
                    <a:pt x="364" y="626"/>
                  </a:cubicBezTo>
                  <a:cubicBezTo>
                    <a:pt x="364" y="627"/>
                    <a:pt x="364" y="628"/>
                    <a:pt x="365" y="628"/>
                  </a:cubicBezTo>
                  <a:cubicBezTo>
                    <a:pt x="365" y="628"/>
                    <a:pt x="364" y="628"/>
                    <a:pt x="364" y="629"/>
                  </a:cubicBezTo>
                  <a:cubicBezTo>
                    <a:pt x="365" y="629"/>
                    <a:pt x="365" y="629"/>
                    <a:pt x="365" y="629"/>
                  </a:cubicBezTo>
                  <a:cubicBezTo>
                    <a:pt x="365" y="629"/>
                    <a:pt x="363" y="629"/>
                    <a:pt x="363" y="630"/>
                  </a:cubicBezTo>
                  <a:cubicBezTo>
                    <a:pt x="363" y="631"/>
                    <a:pt x="365" y="630"/>
                    <a:pt x="365" y="630"/>
                  </a:cubicBezTo>
                  <a:cubicBezTo>
                    <a:pt x="365" y="631"/>
                    <a:pt x="365" y="631"/>
                    <a:pt x="365" y="631"/>
                  </a:cubicBezTo>
                  <a:cubicBezTo>
                    <a:pt x="365" y="632"/>
                    <a:pt x="366" y="631"/>
                    <a:pt x="366" y="630"/>
                  </a:cubicBezTo>
                  <a:cubicBezTo>
                    <a:pt x="366" y="630"/>
                    <a:pt x="367" y="632"/>
                    <a:pt x="367" y="632"/>
                  </a:cubicBezTo>
                  <a:cubicBezTo>
                    <a:pt x="367" y="631"/>
                    <a:pt x="367" y="631"/>
                    <a:pt x="367" y="630"/>
                  </a:cubicBezTo>
                  <a:cubicBezTo>
                    <a:pt x="367" y="631"/>
                    <a:pt x="367" y="632"/>
                    <a:pt x="367" y="633"/>
                  </a:cubicBezTo>
                  <a:cubicBezTo>
                    <a:pt x="367" y="632"/>
                    <a:pt x="368" y="632"/>
                    <a:pt x="368" y="632"/>
                  </a:cubicBezTo>
                  <a:cubicBezTo>
                    <a:pt x="368" y="633"/>
                    <a:pt x="368" y="633"/>
                    <a:pt x="367" y="633"/>
                  </a:cubicBezTo>
                  <a:cubicBezTo>
                    <a:pt x="368" y="633"/>
                    <a:pt x="368" y="634"/>
                    <a:pt x="368" y="634"/>
                  </a:cubicBezTo>
                  <a:cubicBezTo>
                    <a:pt x="368" y="634"/>
                    <a:pt x="368" y="634"/>
                    <a:pt x="368" y="634"/>
                  </a:cubicBezTo>
                  <a:cubicBezTo>
                    <a:pt x="369" y="634"/>
                    <a:pt x="368" y="634"/>
                    <a:pt x="368" y="635"/>
                  </a:cubicBezTo>
                  <a:cubicBezTo>
                    <a:pt x="368" y="635"/>
                    <a:pt x="369" y="633"/>
                    <a:pt x="369" y="633"/>
                  </a:cubicBezTo>
                  <a:cubicBezTo>
                    <a:pt x="369" y="634"/>
                    <a:pt x="369" y="635"/>
                    <a:pt x="369" y="636"/>
                  </a:cubicBezTo>
                  <a:cubicBezTo>
                    <a:pt x="371" y="638"/>
                    <a:pt x="371" y="636"/>
                    <a:pt x="371" y="636"/>
                  </a:cubicBezTo>
                  <a:cubicBezTo>
                    <a:pt x="372" y="636"/>
                    <a:pt x="371" y="635"/>
                    <a:pt x="371" y="635"/>
                  </a:cubicBezTo>
                  <a:cubicBezTo>
                    <a:pt x="371" y="635"/>
                    <a:pt x="371" y="635"/>
                    <a:pt x="371" y="635"/>
                  </a:cubicBezTo>
                  <a:cubicBezTo>
                    <a:pt x="371" y="634"/>
                    <a:pt x="371" y="634"/>
                    <a:pt x="371" y="634"/>
                  </a:cubicBezTo>
                  <a:cubicBezTo>
                    <a:pt x="371" y="634"/>
                    <a:pt x="371" y="634"/>
                    <a:pt x="371" y="633"/>
                  </a:cubicBezTo>
                  <a:cubicBezTo>
                    <a:pt x="371" y="633"/>
                    <a:pt x="370" y="634"/>
                    <a:pt x="370" y="634"/>
                  </a:cubicBezTo>
                  <a:cubicBezTo>
                    <a:pt x="370" y="634"/>
                    <a:pt x="370" y="634"/>
                    <a:pt x="370" y="633"/>
                  </a:cubicBezTo>
                  <a:cubicBezTo>
                    <a:pt x="371" y="634"/>
                    <a:pt x="371" y="633"/>
                    <a:pt x="371" y="632"/>
                  </a:cubicBezTo>
                  <a:cubicBezTo>
                    <a:pt x="371" y="632"/>
                    <a:pt x="371" y="632"/>
                    <a:pt x="371" y="632"/>
                  </a:cubicBezTo>
                  <a:cubicBezTo>
                    <a:pt x="371" y="632"/>
                    <a:pt x="372" y="630"/>
                    <a:pt x="371" y="630"/>
                  </a:cubicBezTo>
                  <a:cubicBezTo>
                    <a:pt x="371" y="630"/>
                    <a:pt x="371" y="631"/>
                    <a:pt x="370" y="631"/>
                  </a:cubicBezTo>
                  <a:cubicBezTo>
                    <a:pt x="370" y="630"/>
                    <a:pt x="369" y="632"/>
                    <a:pt x="369" y="632"/>
                  </a:cubicBezTo>
                  <a:cubicBezTo>
                    <a:pt x="369" y="630"/>
                    <a:pt x="371" y="631"/>
                    <a:pt x="371" y="630"/>
                  </a:cubicBezTo>
                  <a:cubicBezTo>
                    <a:pt x="371" y="629"/>
                    <a:pt x="370" y="629"/>
                    <a:pt x="369" y="630"/>
                  </a:cubicBezTo>
                  <a:cubicBezTo>
                    <a:pt x="369" y="628"/>
                    <a:pt x="369" y="630"/>
                    <a:pt x="368" y="629"/>
                  </a:cubicBezTo>
                  <a:cubicBezTo>
                    <a:pt x="369" y="629"/>
                    <a:pt x="369" y="628"/>
                    <a:pt x="369" y="628"/>
                  </a:cubicBezTo>
                  <a:cubicBezTo>
                    <a:pt x="369" y="628"/>
                    <a:pt x="368" y="627"/>
                    <a:pt x="367" y="629"/>
                  </a:cubicBezTo>
                  <a:cubicBezTo>
                    <a:pt x="366" y="625"/>
                    <a:pt x="370" y="628"/>
                    <a:pt x="370" y="628"/>
                  </a:cubicBezTo>
                  <a:cubicBezTo>
                    <a:pt x="370" y="628"/>
                    <a:pt x="369" y="626"/>
                    <a:pt x="369" y="626"/>
                  </a:cubicBezTo>
                  <a:cubicBezTo>
                    <a:pt x="369" y="626"/>
                    <a:pt x="368" y="626"/>
                    <a:pt x="368" y="626"/>
                  </a:cubicBezTo>
                  <a:cubicBezTo>
                    <a:pt x="369" y="626"/>
                    <a:pt x="368" y="626"/>
                    <a:pt x="368" y="626"/>
                  </a:cubicBezTo>
                  <a:cubicBezTo>
                    <a:pt x="371" y="624"/>
                    <a:pt x="364" y="622"/>
                    <a:pt x="364" y="620"/>
                  </a:cubicBezTo>
                  <a:cubicBezTo>
                    <a:pt x="364" y="620"/>
                    <a:pt x="365" y="618"/>
                    <a:pt x="362" y="618"/>
                  </a:cubicBezTo>
                  <a:cubicBezTo>
                    <a:pt x="360" y="618"/>
                    <a:pt x="361" y="618"/>
                    <a:pt x="362" y="620"/>
                  </a:cubicBezTo>
                  <a:cubicBezTo>
                    <a:pt x="362" y="620"/>
                    <a:pt x="361" y="621"/>
                    <a:pt x="361" y="620"/>
                  </a:cubicBezTo>
                  <a:cubicBezTo>
                    <a:pt x="360" y="621"/>
                    <a:pt x="361" y="620"/>
                    <a:pt x="361" y="621"/>
                  </a:cubicBezTo>
                  <a:cubicBezTo>
                    <a:pt x="361" y="621"/>
                    <a:pt x="358" y="622"/>
                    <a:pt x="360" y="623"/>
                  </a:cubicBezTo>
                  <a:cubicBezTo>
                    <a:pt x="360" y="623"/>
                    <a:pt x="359" y="623"/>
                    <a:pt x="359" y="623"/>
                  </a:cubicBezTo>
                  <a:cubicBezTo>
                    <a:pt x="359" y="623"/>
                    <a:pt x="360" y="623"/>
                    <a:pt x="360" y="623"/>
                  </a:cubicBezTo>
                  <a:cubicBezTo>
                    <a:pt x="360" y="623"/>
                    <a:pt x="359" y="623"/>
                    <a:pt x="359" y="623"/>
                  </a:cubicBezTo>
                  <a:cubicBezTo>
                    <a:pt x="359" y="623"/>
                    <a:pt x="360" y="623"/>
                    <a:pt x="360" y="623"/>
                  </a:cubicBezTo>
                  <a:close/>
                  <a:moveTo>
                    <a:pt x="361" y="620"/>
                  </a:moveTo>
                  <a:cubicBezTo>
                    <a:pt x="361" y="620"/>
                    <a:pt x="361" y="620"/>
                    <a:pt x="361" y="620"/>
                  </a:cubicBezTo>
                  <a:cubicBezTo>
                    <a:pt x="361" y="620"/>
                    <a:pt x="361" y="620"/>
                    <a:pt x="361" y="620"/>
                  </a:cubicBezTo>
                  <a:close/>
                  <a:moveTo>
                    <a:pt x="366" y="633"/>
                  </a:moveTo>
                  <a:cubicBezTo>
                    <a:pt x="366" y="633"/>
                    <a:pt x="366" y="633"/>
                    <a:pt x="366" y="634"/>
                  </a:cubicBezTo>
                  <a:cubicBezTo>
                    <a:pt x="368" y="631"/>
                    <a:pt x="364" y="632"/>
                    <a:pt x="366" y="633"/>
                  </a:cubicBezTo>
                  <a:close/>
                  <a:moveTo>
                    <a:pt x="367" y="636"/>
                  </a:moveTo>
                  <a:cubicBezTo>
                    <a:pt x="367" y="636"/>
                    <a:pt x="367" y="634"/>
                    <a:pt x="366" y="634"/>
                  </a:cubicBezTo>
                  <a:cubicBezTo>
                    <a:pt x="365" y="634"/>
                    <a:pt x="367" y="636"/>
                    <a:pt x="367" y="636"/>
                  </a:cubicBezTo>
                  <a:close/>
                  <a:moveTo>
                    <a:pt x="221" y="948"/>
                  </a:moveTo>
                  <a:cubicBezTo>
                    <a:pt x="220" y="949"/>
                    <a:pt x="218" y="948"/>
                    <a:pt x="217" y="947"/>
                  </a:cubicBezTo>
                  <a:cubicBezTo>
                    <a:pt x="215" y="947"/>
                    <a:pt x="215" y="947"/>
                    <a:pt x="214" y="949"/>
                  </a:cubicBezTo>
                  <a:cubicBezTo>
                    <a:pt x="215" y="949"/>
                    <a:pt x="221" y="950"/>
                    <a:pt x="221" y="948"/>
                  </a:cubicBezTo>
                  <a:close/>
                  <a:moveTo>
                    <a:pt x="219" y="951"/>
                  </a:moveTo>
                  <a:cubicBezTo>
                    <a:pt x="218" y="951"/>
                    <a:pt x="218" y="951"/>
                    <a:pt x="218" y="951"/>
                  </a:cubicBezTo>
                  <a:cubicBezTo>
                    <a:pt x="217" y="951"/>
                    <a:pt x="217" y="954"/>
                    <a:pt x="219" y="954"/>
                  </a:cubicBezTo>
                  <a:cubicBezTo>
                    <a:pt x="220" y="953"/>
                    <a:pt x="220" y="951"/>
                    <a:pt x="219" y="951"/>
                  </a:cubicBezTo>
                  <a:close/>
                  <a:moveTo>
                    <a:pt x="223" y="956"/>
                  </a:moveTo>
                  <a:cubicBezTo>
                    <a:pt x="223" y="956"/>
                    <a:pt x="223" y="956"/>
                    <a:pt x="223" y="956"/>
                  </a:cubicBezTo>
                  <a:cubicBezTo>
                    <a:pt x="223" y="955"/>
                    <a:pt x="222" y="956"/>
                    <a:pt x="221" y="956"/>
                  </a:cubicBezTo>
                  <a:cubicBezTo>
                    <a:pt x="221" y="957"/>
                    <a:pt x="224" y="957"/>
                    <a:pt x="223" y="956"/>
                  </a:cubicBezTo>
                  <a:close/>
                  <a:moveTo>
                    <a:pt x="179" y="937"/>
                  </a:moveTo>
                  <a:cubicBezTo>
                    <a:pt x="179" y="936"/>
                    <a:pt x="176" y="939"/>
                    <a:pt x="177" y="940"/>
                  </a:cubicBezTo>
                  <a:cubicBezTo>
                    <a:pt x="178" y="939"/>
                    <a:pt x="180" y="937"/>
                    <a:pt x="179" y="937"/>
                  </a:cubicBezTo>
                  <a:close/>
                  <a:moveTo>
                    <a:pt x="189" y="935"/>
                  </a:moveTo>
                  <a:cubicBezTo>
                    <a:pt x="188" y="932"/>
                    <a:pt x="183" y="934"/>
                    <a:pt x="183" y="936"/>
                  </a:cubicBezTo>
                  <a:cubicBezTo>
                    <a:pt x="182" y="939"/>
                    <a:pt x="189" y="939"/>
                    <a:pt x="189" y="934"/>
                  </a:cubicBezTo>
                  <a:cubicBezTo>
                    <a:pt x="189" y="934"/>
                    <a:pt x="189" y="935"/>
                    <a:pt x="189" y="935"/>
                  </a:cubicBezTo>
                  <a:close/>
                  <a:moveTo>
                    <a:pt x="209" y="946"/>
                  </a:moveTo>
                  <a:cubicBezTo>
                    <a:pt x="209" y="945"/>
                    <a:pt x="209" y="945"/>
                    <a:pt x="209" y="945"/>
                  </a:cubicBezTo>
                  <a:cubicBezTo>
                    <a:pt x="209" y="945"/>
                    <a:pt x="209" y="945"/>
                    <a:pt x="208" y="945"/>
                  </a:cubicBezTo>
                  <a:cubicBezTo>
                    <a:pt x="208" y="945"/>
                    <a:pt x="208" y="945"/>
                    <a:pt x="208" y="945"/>
                  </a:cubicBezTo>
                  <a:cubicBezTo>
                    <a:pt x="208" y="944"/>
                    <a:pt x="208" y="944"/>
                    <a:pt x="208" y="944"/>
                  </a:cubicBezTo>
                  <a:cubicBezTo>
                    <a:pt x="208" y="944"/>
                    <a:pt x="208" y="944"/>
                    <a:pt x="208" y="944"/>
                  </a:cubicBezTo>
                  <a:cubicBezTo>
                    <a:pt x="208" y="945"/>
                    <a:pt x="207" y="944"/>
                    <a:pt x="207" y="944"/>
                  </a:cubicBezTo>
                  <a:cubicBezTo>
                    <a:pt x="207" y="944"/>
                    <a:pt x="205" y="938"/>
                    <a:pt x="204" y="942"/>
                  </a:cubicBezTo>
                  <a:cubicBezTo>
                    <a:pt x="204" y="942"/>
                    <a:pt x="201" y="942"/>
                    <a:pt x="202" y="943"/>
                  </a:cubicBezTo>
                  <a:cubicBezTo>
                    <a:pt x="203" y="943"/>
                    <a:pt x="203" y="945"/>
                    <a:pt x="204" y="946"/>
                  </a:cubicBezTo>
                  <a:cubicBezTo>
                    <a:pt x="204" y="946"/>
                    <a:pt x="206" y="947"/>
                    <a:pt x="205" y="946"/>
                  </a:cubicBezTo>
                  <a:cubicBezTo>
                    <a:pt x="205" y="946"/>
                    <a:pt x="205" y="946"/>
                    <a:pt x="205" y="945"/>
                  </a:cubicBezTo>
                  <a:cubicBezTo>
                    <a:pt x="205" y="945"/>
                    <a:pt x="205" y="945"/>
                    <a:pt x="205" y="945"/>
                  </a:cubicBezTo>
                  <a:cubicBezTo>
                    <a:pt x="205" y="945"/>
                    <a:pt x="205" y="945"/>
                    <a:pt x="205" y="945"/>
                  </a:cubicBezTo>
                  <a:cubicBezTo>
                    <a:pt x="206" y="945"/>
                    <a:pt x="206" y="946"/>
                    <a:pt x="207" y="946"/>
                  </a:cubicBezTo>
                  <a:cubicBezTo>
                    <a:pt x="208" y="947"/>
                    <a:pt x="208" y="947"/>
                    <a:pt x="209" y="946"/>
                  </a:cubicBezTo>
                  <a:cubicBezTo>
                    <a:pt x="209" y="946"/>
                    <a:pt x="209" y="946"/>
                    <a:pt x="209" y="946"/>
                  </a:cubicBezTo>
                  <a:close/>
                  <a:moveTo>
                    <a:pt x="498" y="872"/>
                  </a:moveTo>
                  <a:cubicBezTo>
                    <a:pt x="498" y="871"/>
                    <a:pt x="495" y="869"/>
                    <a:pt x="495" y="871"/>
                  </a:cubicBezTo>
                  <a:cubicBezTo>
                    <a:pt x="495" y="871"/>
                    <a:pt x="497" y="874"/>
                    <a:pt x="498" y="873"/>
                  </a:cubicBezTo>
                  <a:cubicBezTo>
                    <a:pt x="498" y="874"/>
                    <a:pt x="498" y="871"/>
                    <a:pt x="498" y="872"/>
                  </a:cubicBezTo>
                  <a:close/>
                  <a:moveTo>
                    <a:pt x="503" y="872"/>
                  </a:moveTo>
                  <a:cubicBezTo>
                    <a:pt x="503" y="872"/>
                    <a:pt x="501" y="874"/>
                    <a:pt x="502" y="875"/>
                  </a:cubicBezTo>
                  <a:cubicBezTo>
                    <a:pt x="504" y="876"/>
                    <a:pt x="504" y="873"/>
                    <a:pt x="503" y="872"/>
                  </a:cubicBezTo>
                  <a:close/>
                  <a:moveTo>
                    <a:pt x="745" y="954"/>
                  </a:moveTo>
                  <a:cubicBezTo>
                    <a:pt x="745" y="954"/>
                    <a:pt x="745" y="953"/>
                    <a:pt x="744" y="953"/>
                  </a:cubicBezTo>
                  <a:cubicBezTo>
                    <a:pt x="744" y="953"/>
                    <a:pt x="744" y="953"/>
                    <a:pt x="743" y="953"/>
                  </a:cubicBezTo>
                  <a:cubicBezTo>
                    <a:pt x="743" y="953"/>
                    <a:pt x="743" y="952"/>
                    <a:pt x="742" y="952"/>
                  </a:cubicBezTo>
                  <a:cubicBezTo>
                    <a:pt x="742" y="952"/>
                    <a:pt x="742" y="952"/>
                    <a:pt x="742" y="952"/>
                  </a:cubicBezTo>
                  <a:cubicBezTo>
                    <a:pt x="740" y="951"/>
                    <a:pt x="738" y="951"/>
                    <a:pt x="735" y="950"/>
                  </a:cubicBezTo>
                  <a:cubicBezTo>
                    <a:pt x="735" y="950"/>
                    <a:pt x="735" y="950"/>
                    <a:pt x="735" y="950"/>
                  </a:cubicBezTo>
                  <a:cubicBezTo>
                    <a:pt x="735" y="950"/>
                    <a:pt x="735" y="950"/>
                    <a:pt x="734" y="950"/>
                  </a:cubicBezTo>
                  <a:cubicBezTo>
                    <a:pt x="734" y="950"/>
                    <a:pt x="734" y="950"/>
                    <a:pt x="734" y="951"/>
                  </a:cubicBezTo>
                  <a:cubicBezTo>
                    <a:pt x="734" y="951"/>
                    <a:pt x="734" y="951"/>
                    <a:pt x="734" y="951"/>
                  </a:cubicBezTo>
                  <a:cubicBezTo>
                    <a:pt x="730" y="951"/>
                    <a:pt x="733" y="953"/>
                    <a:pt x="734" y="954"/>
                  </a:cubicBezTo>
                  <a:cubicBezTo>
                    <a:pt x="735" y="955"/>
                    <a:pt x="738" y="957"/>
                    <a:pt x="739" y="956"/>
                  </a:cubicBezTo>
                  <a:cubicBezTo>
                    <a:pt x="739" y="954"/>
                    <a:pt x="746" y="955"/>
                    <a:pt x="745" y="954"/>
                  </a:cubicBezTo>
                  <a:close/>
                  <a:moveTo>
                    <a:pt x="768" y="949"/>
                  </a:moveTo>
                  <a:cubicBezTo>
                    <a:pt x="769" y="949"/>
                    <a:pt x="766" y="948"/>
                    <a:pt x="766" y="947"/>
                  </a:cubicBezTo>
                  <a:cubicBezTo>
                    <a:pt x="767" y="948"/>
                    <a:pt x="767" y="949"/>
                    <a:pt x="768" y="949"/>
                  </a:cubicBezTo>
                  <a:cubicBezTo>
                    <a:pt x="767" y="949"/>
                    <a:pt x="768" y="949"/>
                    <a:pt x="769" y="949"/>
                  </a:cubicBezTo>
                  <a:cubicBezTo>
                    <a:pt x="768" y="949"/>
                    <a:pt x="768" y="949"/>
                    <a:pt x="768" y="949"/>
                  </a:cubicBezTo>
                  <a:cubicBezTo>
                    <a:pt x="768" y="949"/>
                    <a:pt x="768" y="949"/>
                    <a:pt x="768" y="949"/>
                  </a:cubicBezTo>
                  <a:cubicBezTo>
                    <a:pt x="768" y="949"/>
                    <a:pt x="767" y="949"/>
                    <a:pt x="768" y="949"/>
                  </a:cubicBezTo>
                  <a:close/>
                  <a:moveTo>
                    <a:pt x="768" y="939"/>
                  </a:moveTo>
                  <a:cubicBezTo>
                    <a:pt x="767" y="940"/>
                    <a:pt x="770" y="940"/>
                    <a:pt x="769" y="940"/>
                  </a:cubicBezTo>
                  <a:cubicBezTo>
                    <a:pt x="769" y="939"/>
                    <a:pt x="768" y="939"/>
                    <a:pt x="768" y="939"/>
                  </a:cubicBezTo>
                  <a:close/>
                  <a:moveTo>
                    <a:pt x="797" y="953"/>
                  </a:moveTo>
                  <a:cubicBezTo>
                    <a:pt x="796" y="953"/>
                    <a:pt x="796" y="953"/>
                    <a:pt x="796" y="953"/>
                  </a:cubicBezTo>
                  <a:cubicBezTo>
                    <a:pt x="796" y="953"/>
                    <a:pt x="796" y="953"/>
                    <a:pt x="797" y="953"/>
                  </a:cubicBezTo>
                  <a:close/>
                  <a:moveTo>
                    <a:pt x="799" y="950"/>
                  </a:moveTo>
                  <a:cubicBezTo>
                    <a:pt x="800" y="952"/>
                    <a:pt x="795" y="952"/>
                    <a:pt x="794" y="952"/>
                  </a:cubicBezTo>
                  <a:cubicBezTo>
                    <a:pt x="792" y="951"/>
                    <a:pt x="790" y="951"/>
                    <a:pt x="788" y="951"/>
                  </a:cubicBezTo>
                  <a:cubicBezTo>
                    <a:pt x="787" y="952"/>
                    <a:pt x="786" y="953"/>
                    <a:pt x="785" y="953"/>
                  </a:cubicBezTo>
                  <a:cubicBezTo>
                    <a:pt x="784" y="953"/>
                    <a:pt x="785" y="952"/>
                    <a:pt x="784" y="952"/>
                  </a:cubicBezTo>
                  <a:cubicBezTo>
                    <a:pt x="783" y="951"/>
                    <a:pt x="782" y="951"/>
                    <a:pt x="781" y="952"/>
                  </a:cubicBezTo>
                  <a:cubicBezTo>
                    <a:pt x="780" y="953"/>
                    <a:pt x="780" y="956"/>
                    <a:pt x="779" y="956"/>
                  </a:cubicBezTo>
                  <a:cubicBezTo>
                    <a:pt x="777" y="957"/>
                    <a:pt x="777" y="955"/>
                    <a:pt x="776" y="954"/>
                  </a:cubicBezTo>
                  <a:cubicBezTo>
                    <a:pt x="776" y="954"/>
                    <a:pt x="776" y="954"/>
                    <a:pt x="776" y="954"/>
                  </a:cubicBezTo>
                  <a:cubicBezTo>
                    <a:pt x="776" y="954"/>
                    <a:pt x="776" y="954"/>
                    <a:pt x="776" y="954"/>
                  </a:cubicBezTo>
                  <a:cubicBezTo>
                    <a:pt x="775" y="954"/>
                    <a:pt x="774" y="952"/>
                    <a:pt x="773" y="952"/>
                  </a:cubicBezTo>
                  <a:cubicBezTo>
                    <a:pt x="773" y="953"/>
                    <a:pt x="768" y="953"/>
                    <a:pt x="768" y="953"/>
                  </a:cubicBezTo>
                  <a:cubicBezTo>
                    <a:pt x="767" y="953"/>
                    <a:pt x="766" y="952"/>
                    <a:pt x="764" y="952"/>
                  </a:cubicBezTo>
                  <a:cubicBezTo>
                    <a:pt x="763" y="952"/>
                    <a:pt x="762" y="953"/>
                    <a:pt x="761" y="953"/>
                  </a:cubicBezTo>
                  <a:cubicBezTo>
                    <a:pt x="761" y="953"/>
                    <a:pt x="758" y="952"/>
                    <a:pt x="758" y="952"/>
                  </a:cubicBezTo>
                  <a:cubicBezTo>
                    <a:pt x="757" y="951"/>
                    <a:pt x="757" y="950"/>
                    <a:pt x="758" y="950"/>
                  </a:cubicBezTo>
                  <a:cubicBezTo>
                    <a:pt x="759" y="949"/>
                    <a:pt x="759" y="949"/>
                    <a:pt x="760" y="950"/>
                  </a:cubicBezTo>
                  <a:cubicBezTo>
                    <a:pt x="760" y="950"/>
                    <a:pt x="760" y="950"/>
                    <a:pt x="760" y="950"/>
                  </a:cubicBezTo>
                  <a:cubicBezTo>
                    <a:pt x="760" y="950"/>
                    <a:pt x="760" y="950"/>
                    <a:pt x="761" y="950"/>
                  </a:cubicBezTo>
                  <a:cubicBezTo>
                    <a:pt x="761" y="950"/>
                    <a:pt x="761" y="950"/>
                    <a:pt x="761" y="950"/>
                  </a:cubicBezTo>
                  <a:cubicBezTo>
                    <a:pt x="761" y="950"/>
                    <a:pt x="761" y="950"/>
                    <a:pt x="761" y="950"/>
                  </a:cubicBezTo>
                  <a:cubicBezTo>
                    <a:pt x="761" y="951"/>
                    <a:pt x="763" y="950"/>
                    <a:pt x="763" y="950"/>
                  </a:cubicBezTo>
                  <a:cubicBezTo>
                    <a:pt x="763" y="950"/>
                    <a:pt x="763" y="950"/>
                    <a:pt x="763" y="950"/>
                  </a:cubicBezTo>
                  <a:cubicBezTo>
                    <a:pt x="763" y="950"/>
                    <a:pt x="763" y="951"/>
                    <a:pt x="764" y="950"/>
                  </a:cubicBezTo>
                  <a:cubicBezTo>
                    <a:pt x="764" y="950"/>
                    <a:pt x="764" y="950"/>
                    <a:pt x="764" y="950"/>
                  </a:cubicBezTo>
                  <a:cubicBezTo>
                    <a:pt x="764" y="950"/>
                    <a:pt x="764" y="950"/>
                    <a:pt x="764" y="950"/>
                  </a:cubicBezTo>
                  <a:cubicBezTo>
                    <a:pt x="764" y="950"/>
                    <a:pt x="764" y="950"/>
                    <a:pt x="764" y="950"/>
                  </a:cubicBezTo>
                  <a:cubicBezTo>
                    <a:pt x="765" y="950"/>
                    <a:pt x="765" y="951"/>
                    <a:pt x="765" y="951"/>
                  </a:cubicBezTo>
                  <a:cubicBezTo>
                    <a:pt x="765" y="951"/>
                    <a:pt x="766" y="951"/>
                    <a:pt x="766" y="951"/>
                  </a:cubicBezTo>
                  <a:cubicBezTo>
                    <a:pt x="766" y="951"/>
                    <a:pt x="766" y="950"/>
                    <a:pt x="766" y="951"/>
                  </a:cubicBezTo>
                  <a:cubicBezTo>
                    <a:pt x="766" y="951"/>
                    <a:pt x="766" y="951"/>
                    <a:pt x="767" y="951"/>
                  </a:cubicBezTo>
                  <a:cubicBezTo>
                    <a:pt x="767" y="951"/>
                    <a:pt x="767" y="951"/>
                    <a:pt x="768" y="951"/>
                  </a:cubicBezTo>
                  <a:cubicBezTo>
                    <a:pt x="768" y="951"/>
                    <a:pt x="768" y="951"/>
                    <a:pt x="769" y="951"/>
                  </a:cubicBezTo>
                  <a:cubicBezTo>
                    <a:pt x="769" y="950"/>
                    <a:pt x="771" y="950"/>
                    <a:pt x="772" y="950"/>
                  </a:cubicBezTo>
                  <a:cubicBezTo>
                    <a:pt x="771" y="949"/>
                    <a:pt x="771" y="949"/>
                    <a:pt x="771" y="949"/>
                  </a:cubicBezTo>
                  <a:cubicBezTo>
                    <a:pt x="770" y="947"/>
                    <a:pt x="769" y="948"/>
                    <a:pt x="769" y="946"/>
                  </a:cubicBezTo>
                  <a:cubicBezTo>
                    <a:pt x="768" y="944"/>
                    <a:pt x="769" y="944"/>
                    <a:pt x="767" y="943"/>
                  </a:cubicBezTo>
                  <a:cubicBezTo>
                    <a:pt x="767" y="943"/>
                    <a:pt x="767" y="943"/>
                    <a:pt x="766" y="943"/>
                  </a:cubicBezTo>
                  <a:cubicBezTo>
                    <a:pt x="766" y="943"/>
                    <a:pt x="765" y="942"/>
                    <a:pt x="765" y="942"/>
                  </a:cubicBezTo>
                  <a:cubicBezTo>
                    <a:pt x="764" y="941"/>
                    <a:pt x="765" y="940"/>
                    <a:pt x="766" y="940"/>
                  </a:cubicBezTo>
                  <a:cubicBezTo>
                    <a:pt x="767" y="940"/>
                    <a:pt x="770" y="939"/>
                    <a:pt x="770" y="941"/>
                  </a:cubicBezTo>
                  <a:cubicBezTo>
                    <a:pt x="771" y="941"/>
                    <a:pt x="771" y="941"/>
                    <a:pt x="771" y="941"/>
                  </a:cubicBezTo>
                  <a:cubicBezTo>
                    <a:pt x="772" y="942"/>
                    <a:pt x="773" y="942"/>
                    <a:pt x="774" y="942"/>
                  </a:cubicBezTo>
                  <a:cubicBezTo>
                    <a:pt x="775" y="942"/>
                    <a:pt x="776" y="941"/>
                    <a:pt x="776" y="941"/>
                  </a:cubicBezTo>
                  <a:cubicBezTo>
                    <a:pt x="778" y="939"/>
                    <a:pt x="781" y="941"/>
                    <a:pt x="783" y="942"/>
                  </a:cubicBezTo>
                  <a:cubicBezTo>
                    <a:pt x="784" y="942"/>
                    <a:pt x="786" y="942"/>
                    <a:pt x="787" y="942"/>
                  </a:cubicBezTo>
                  <a:cubicBezTo>
                    <a:pt x="788" y="943"/>
                    <a:pt x="787" y="942"/>
                    <a:pt x="788" y="943"/>
                  </a:cubicBezTo>
                  <a:cubicBezTo>
                    <a:pt x="789" y="944"/>
                    <a:pt x="788" y="944"/>
                    <a:pt x="789" y="945"/>
                  </a:cubicBezTo>
                  <a:cubicBezTo>
                    <a:pt x="790" y="945"/>
                    <a:pt x="791" y="944"/>
                    <a:pt x="792" y="945"/>
                  </a:cubicBezTo>
                  <a:cubicBezTo>
                    <a:pt x="794" y="945"/>
                    <a:pt x="792" y="945"/>
                    <a:pt x="792" y="945"/>
                  </a:cubicBezTo>
                  <a:cubicBezTo>
                    <a:pt x="791" y="946"/>
                    <a:pt x="789" y="945"/>
                    <a:pt x="790" y="946"/>
                  </a:cubicBezTo>
                  <a:cubicBezTo>
                    <a:pt x="792" y="948"/>
                    <a:pt x="794" y="946"/>
                    <a:pt x="796" y="947"/>
                  </a:cubicBezTo>
                  <a:cubicBezTo>
                    <a:pt x="796" y="947"/>
                    <a:pt x="796" y="947"/>
                    <a:pt x="796" y="947"/>
                  </a:cubicBezTo>
                  <a:cubicBezTo>
                    <a:pt x="796" y="948"/>
                    <a:pt x="797" y="948"/>
                    <a:pt x="797" y="949"/>
                  </a:cubicBezTo>
                  <a:cubicBezTo>
                    <a:pt x="797" y="949"/>
                    <a:pt x="797" y="949"/>
                    <a:pt x="797" y="949"/>
                  </a:cubicBezTo>
                  <a:cubicBezTo>
                    <a:pt x="798" y="949"/>
                    <a:pt x="798" y="949"/>
                    <a:pt x="798" y="949"/>
                  </a:cubicBezTo>
                  <a:cubicBezTo>
                    <a:pt x="798" y="949"/>
                    <a:pt x="798" y="949"/>
                    <a:pt x="799" y="950"/>
                  </a:cubicBezTo>
                  <a:close/>
                  <a:moveTo>
                    <a:pt x="784" y="951"/>
                  </a:moveTo>
                  <a:cubicBezTo>
                    <a:pt x="784" y="951"/>
                    <a:pt x="784" y="951"/>
                    <a:pt x="784" y="951"/>
                  </a:cubicBezTo>
                  <a:cubicBezTo>
                    <a:pt x="784" y="951"/>
                    <a:pt x="784" y="951"/>
                    <a:pt x="784" y="951"/>
                  </a:cubicBezTo>
                  <a:cubicBezTo>
                    <a:pt x="784" y="951"/>
                    <a:pt x="784" y="951"/>
                    <a:pt x="784" y="951"/>
                  </a:cubicBezTo>
                  <a:close/>
                  <a:moveTo>
                    <a:pt x="699" y="928"/>
                  </a:moveTo>
                  <a:cubicBezTo>
                    <a:pt x="699" y="929"/>
                    <a:pt x="699" y="929"/>
                    <a:pt x="699" y="929"/>
                  </a:cubicBezTo>
                  <a:cubicBezTo>
                    <a:pt x="700" y="929"/>
                    <a:pt x="700" y="929"/>
                    <a:pt x="700" y="929"/>
                  </a:cubicBezTo>
                  <a:cubicBezTo>
                    <a:pt x="700" y="930"/>
                    <a:pt x="701" y="930"/>
                    <a:pt x="701" y="929"/>
                  </a:cubicBezTo>
                  <a:cubicBezTo>
                    <a:pt x="703" y="930"/>
                    <a:pt x="703" y="927"/>
                    <a:pt x="702" y="926"/>
                  </a:cubicBezTo>
                  <a:cubicBezTo>
                    <a:pt x="700" y="926"/>
                    <a:pt x="700" y="930"/>
                    <a:pt x="699" y="928"/>
                  </a:cubicBezTo>
                  <a:close/>
                  <a:moveTo>
                    <a:pt x="717" y="917"/>
                  </a:moveTo>
                  <a:cubicBezTo>
                    <a:pt x="716" y="917"/>
                    <a:pt x="716" y="916"/>
                    <a:pt x="715" y="917"/>
                  </a:cubicBezTo>
                  <a:cubicBezTo>
                    <a:pt x="716" y="917"/>
                    <a:pt x="716" y="917"/>
                    <a:pt x="717" y="917"/>
                  </a:cubicBezTo>
                  <a:close/>
                  <a:moveTo>
                    <a:pt x="724" y="920"/>
                  </a:moveTo>
                  <a:cubicBezTo>
                    <a:pt x="724" y="920"/>
                    <a:pt x="724" y="920"/>
                    <a:pt x="723" y="920"/>
                  </a:cubicBezTo>
                  <a:cubicBezTo>
                    <a:pt x="723" y="920"/>
                    <a:pt x="724" y="920"/>
                    <a:pt x="724" y="920"/>
                  </a:cubicBezTo>
                  <a:close/>
                  <a:moveTo>
                    <a:pt x="731" y="936"/>
                  </a:moveTo>
                  <a:cubicBezTo>
                    <a:pt x="731" y="936"/>
                    <a:pt x="731" y="936"/>
                    <a:pt x="731" y="935"/>
                  </a:cubicBezTo>
                  <a:cubicBezTo>
                    <a:pt x="731" y="935"/>
                    <a:pt x="731" y="936"/>
                    <a:pt x="731" y="936"/>
                  </a:cubicBezTo>
                  <a:close/>
                  <a:moveTo>
                    <a:pt x="759" y="939"/>
                  </a:moveTo>
                  <a:cubicBezTo>
                    <a:pt x="761" y="939"/>
                    <a:pt x="756" y="936"/>
                    <a:pt x="756" y="936"/>
                  </a:cubicBezTo>
                  <a:cubicBezTo>
                    <a:pt x="756" y="936"/>
                    <a:pt x="756" y="936"/>
                    <a:pt x="755" y="936"/>
                  </a:cubicBezTo>
                  <a:cubicBezTo>
                    <a:pt x="755" y="935"/>
                    <a:pt x="755" y="936"/>
                    <a:pt x="755" y="935"/>
                  </a:cubicBezTo>
                  <a:cubicBezTo>
                    <a:pt x="755" y="935"/>
                    <a:pt x="754" y="935"/>
                    <a:pt x="754" y="935"/>
                  </a:cubicBezTo>
                  <a:cubicBezTo>
                    <a:pt x="754" y="935"/>
                    <a:pt x="754" y="935"/>
                    <a:pt x="754" y="935"/>
                  </a:cubicBezTo>
                  <a:cubicBezTo>
                    <a:pt x="754" y="935"/>
                    <a:pt x="750" y="934"/>
                    <a:pt x="750" y="934"/>
                  </a:cubicBezTo>
                  <a:cubicBezTo>
                    <a:pt x="750" y="935"/>
                    <a:pt x="750" y="935"/>
                    <a:pt x="750" y="935"/>
                  </a:cubicBezTo>
                  <a:cubicBezTo>
                    <a:pt x="750" y="935"/>
                    <a:pt x="749" y="934"/>
                    <a:pt x="749" y="934"/>
                  </a:cubicBezTo>
                  <a:cubicBezTo>
                    <a:pt x="749" y="934"/>
                    <a:pt x="750" y="934"/>
                    <a:pt x="749" y="932"/>
                  </a:cubicBezTo>
                  <a:cubicBezTo>
                    <a:pt x="749" y="932"/>
                    <a:pt x="748" y="932"/>
                    <a:pt x="747" y="932"/>
                  </a:cubicBezTo>
                  <a:cubicBezTo>
                    <a:pt x="745" y="932"/>
                    <a:pt x="740" y="928"/>
                    <a:pt x="738" y="927"/>
                  </a:cubicBezTo>
                  <a:cubicBezTo>
                    <a:pt x="738" y="928"/>
                    <a:pt x="739" y="928"/>
                    <a:pt x="740" y="929"/>
                  </a:cubicBezTo>
                  <a:cubicBezTo>
                    <a:pt x="739" y="930"/>
                    <a:pt x="734" y="926"/>
                    <a:pt x="734" y="925"/>
                  </a:cubicBezTo>
                  <a:cubicBezTo>
                    <a:pt x="735" y="926"/>
                    <a:pt x="737" y="926"/>
                    <a:pt x="737" y="927"/>
                  </a:cubicBezTo>
                  <a:cubicBezTo>
                    <a:pt x="738" y="925"/>
                    <a:pt x="730" y="920"/>
                    <a:pt x="729" y="922"/>
                  </a:cubicBezTo>
                  <a:cubicBezTo>
                    <a:pt x="729" y="922"/>
                    <a:pt x="730" y="922"/>
                    <a:pt x="731" y="922"/>
                  </a:cubicBezTo>
                  <a:cubicBezTo>
                    <a:pt x="730" y="923"/>
                    <a:pt x="730" y="923"/>
                    <a:pt x="730" y="923"/>
                  </a:cubicBezTo>
                  <a:cubicBezTo>
                    <a:pt x="729" y="923"/>
                    <a:pt x="725" y="923"/>
                    <a:pt x="724" y="922"/>
                  </a:cubicBezTo>
                  <a:cubicBezTo>
                    <a:pt x="725" y="922"/>
                    <a:pt x="725" y="921"/>
                    <a:pt x="726" y="921"/>
                  </a:cubicBezTo>
                  <a:cubicBezTo>
                    <a:pt x="723" y="921"/>
                    <a:pt x="724" y="922"/>
                    <a:pt x="722" y="920"/>
                  </a:cubicBezTo>
                  <a:cubicBezTo>
                    <a:pt x="720" y="919"/>
                    <a:pt x="718" y="918"/>
                    <a:pt x="716" y="918"/>
                  </a:cubicBezTo>
                  <a:cubicBezTo>
                    <a:pt x="711" y="917"/>
                    <a:pt x="706" y="917"/>
                    <a:pt x="701" y="918"/>
                  </a:cubicBezTo>
                  <a:cubicBezTo>
                    <a:pt x="698" y="918"/>
                    <a:pt x="694" y="919"/>
                    <a:pt x="692" y="921"/>
                  </a:cubicBezTo>
                  <a:cubicBezTo>
                    <a:pt x="691" y="922"/>
                    <a:pt x="691" y="924"/>
                    <a:pt x="690" y="925"/>
                  </a:cubicBezTo>
                  <a:cubicBezTo>
                    <a:pt x="690" y="926"/>
                    <a:pt x="687" y="925"/>
                    <a:pt x="687" y="926"/>
                  </a:cubicBezTo>
                  <a:cubicBezTo>
                    <a:pt x="688" y="928"/>
                    <a:pt x="689" y="926"/>
                    <a:pt x="690" y="926"/>
                  </a:cubicBezTo>
                  <a:cubicBezTo>
                    <a:pt x="690" y="926"/>
                    <a:pt x="690" y="927"/>
                    <a:pt x="690" y="927"/>
                  </a:cubicBezTo>
                  <a:cubicBezTo>
                    <a:pt x="690" y="927"/>
                    <a:pt x="691" y="927"/>
                    <a:pt x="691" y="927"/>
                  </a:cubicBezTo>
                  <a:cubicBezTo>
                    <a:pt x="691" y="927"/>
                    <a:pt x="691" y="926"/>
                    <a:pt x="691" y="926"/>
                  </a:cubicBezTo>
                  <a:cubicBezTo>
                    <a:pt x="691" y="926"/>
                    <a:pt x="692" y="926"/>
                    <a:pt x="692" y="926"/>
                  </a:cubicBezTo>
                  <a:cubicBezTo>
                    <a:pt x="693" y="926"/>
                    <a:pt x="694" y="925"/>
                    <a:pt x="695" y="924"/>
                  </a:cubicBezTo>
                  <a:cubicBezTo>
                    <a:pt x="697" y="924"/>
                    <a:pt x="698" y="924"/>
                    <a:pt x="699" y="923"/>
                  </a:cubicBezTo>
                  <a:cubicBezTo>
                    <a:pt x="701" y="921"/>
                    <a:pt x="702" y="921"/>
                    <a:pt x="705" y="921"/>
                  </a:cubicBezTo>
                  <a:cubicBezTo>
                    <a:pt x="705" y="920"/>
                    <a:pt x="708" y="920"/>
                    <a:pt x="709" y="922"/>
                  </a:cubicBezTo>
                  <a:cubicBezTo>
                    <a:pt x="709" y="922"/>
                    <a:pt x="706" y="923"/>
                    <a:pt x="706" y="923"/>
                  </a:cubicBezTo>
                  <a:cubicBezTo>
                    <a:pt x="706" y="923"/>
                    <a:pt x="707" y="923"/>
                    <a:pt x="707" y="924"/>
                  </a:cubicBezTo>
                  <a:cubicBezTo>
                    <a:pt x="708" y="924"/>
                    <a:pt x="708" y="924"/>
                    <a:pt x="708" y="924"/>
                  </a:cubicBezTo>
                  <a:cubicBezTo>
                    <a:pt x="710" y="924"/>
                    <a:pt x="712" y="925"/>
                    <a:pt x="712" y="924"/>
                  </a:cubicBezTo>
                  <a:cubicBezTo>
                    <a:pt x="712" y="924"/>
                    <a:pt x="712" y="924"/>
                    <a:pt x="713" y="925"/>
                  </a:cubicBezTo>
                  <a:cubicBezTo>
                    <a:pt x="713" y="925"/>
                    <a:pt x="713" y="925"/>
                    <a:pt x="713" y="925"/>
                  </a:cubicBezTo>
                  <a:cubicBezTo>
                    <a:pt x="714" y="926"/>
                    <a:pt x="716" y="926"/>
                    <a:pt x="716" y="926"/>
                  </a:cubicBezTo>
                  <a:cubicBezTo>
                    <a:pt x="718" y="926"/>
                    <a:pt x="719" y="927"/>
                    <a:pt x="720" y="927"/>
                  </a:cubicBezTo>
                  <a:cubicBezTo>
                    <a:pt x="724" y="929"/>
                    <a:pt x="727" y="927"/>
                    <a:pt x="730" y="930"/>
                  </a:cubicBezTo>
                  <a:cubicBezTo>
                    <a:pt x="731" y="932"/>
                    <a:pt x="731" y="933"/>
                    <a:pt x="733" y="934"/>
                  </a:cubicBezTo>
                  <a:cubicBezTo>
                    <a:pt x="734" y="935"/>
                    <a:pt x="736" y="935"/>
                    <a:pt x="738" y="935"/>
                  </a:cubicBezTo>
                  <a:cubicBezTo>
                    <a:pt x="741" y="936"/>
                    <a:pt x="738" y="939"/>
                    <a:pt x="736" y="940"/>
                  </a:cubicBezTo>
                  <a:cubicBezTo>
                    <a:pt x="736" y="941"/>
                    <a:pt x="735" y="941"/>
                    <a:pt x="737" y="941"/>
                  </a:cubicBezTo>
                  <a:cubicBezTo>
                    <a:pt x="739" y="941"/>
                    <a:pt x="742" y="941"/>
                    <a:pt x="743" y="940"/>
                  </a:cubicBezTo>
                  <a:cubicBezTo>
                    <a:pt x="743" y="940"/>
                    <a:pt x="743" y="940"/>
                    <a:pt x="744" y="940"/>
                  </a:cubicBezTo>
                  <a:cubicBezTo>
                    <a:pt x="746" y="940"/>
                    <a:pt x="747" y="941"/>
                    <a:pt x="749" y="940"/>
                  </a:cubicBezTo>
                  <a:cubicBezTo>
                    <a:pt x="749" y="941"/>
                    <a:pt x="750" y="941"/>
                    <a:pt x="750" y="941"/>
                  </a:cubicBezTo>
                  <a:cubicBezTo>
                    <a:pt x="750" y="941"/>
                    <a:pt x="750" y="941"/>
                    <a:pt x="750" y="941"/>
                  </a:cubicBezTo>
                  <a:cubicBezTo>
                    <a:pt x="751" y="941"/>
                    <a:pt x="751" y="941"/>
                    <a:pt x="752" y="941"/>
                  </a:cubicBezTo>
                  <a:cubicBezTo>
                    <a:pt x="753" y="941"/>
                    <a:pt x="752" y="940"/>
                    <a:pt x="753" y="940"/>
                  </a:cubicBezTo>
                  <a:cubicBezTo>
                    <a:pt x="753" y="940"/>
                    <a:pt x="753" y="940"/>
                    <a:pt x="753" y="941"/>
                  </a:cubicBezTo>
                  <a:cubicBezTo>
                    <a:pt x="754" y="941"/>
                    <a:pt x="756" y="940"/>
                    <a:pt x="757" y="940"/>
                  </a:cubicBezTo>
                  <a:cubicBezTo>
                    <a:pt x="758" y="939"/>
                    <a:pt x="759" y="939"/>
                    <a:pt x="759" y="939"/>
                  </a:cubicBezTo>
                  <a:close/>
                  <a:moveTo>
                    <a:pt x="726" y="921"/>
                  </a:moveTo>
                  <a:cubicBezTo>
                    <a:pt x="726" y="921"/>
                    <a:pt x="726" y="921"/>
                    <a:pt x="727" y="921"/>
                  </a:cubicBezTo>
                  <a:cubicBezTo>
                    <a:pt x="726" y="921"/>
                    <a:pt x="726" y="921"/>
                    <a:pt x="726" y="921"/>
                  </a:cubicBezTo>
                  <a:close/>
                  <a:moveTo>
                    <a:pt x="735" y="924"/>
                  </a:moveTo>
                  <a:cubicBezTo>
                    <a:pt x="735" y="923"/>
                    <a:pt x="735" y="923"/>
                    <a:pt x="734" y="923"/>
                  </a:cubicBezTo>
                  <a:cubicBezTo>
                    <a:pt x="734" y="923"/>
                    <a:pt x="734" y="923"/>
                    <a:pt x="735" y="924"/>
                  </a:cubicBezTo>
                  <a:close/>
                  <a:moveTo>
                    <a:pt x="707" y="928"/>
                  </a:moveTo>
                  <a:cubicBezTo>
                    <a:pt x="706" y="928"/>
                    <a:pt x="706" y="928"/>
                    <a:pt x="706" y="928"/>
                  </a:cubicBezTo>
                  <a:cubicBezTo>
                    <a:pt x="707" y="929"/>
                    <a:pt x="707" y="928"/>
                    <a:pt x="707" y="928"/>
                  </a:cubicBezTo>
                  <a:close/>
                  <a:moveTo>
                    <a:pt x="707" y="928"/>
                  </a:moveTo>
                  <a:cubicBezTo>
                    <a:pt x="707" y="928"/>
                    <a:pt x="707" y="928"/>
                    <a:pt x="707" y="928"/>
                  </a:cubicBezTo>
                  <a:cubicBezTo>
                    <a:pt x="707" y="928"/>
                    <a:pt x="707" y="928"/>
                    <a:pt x="707" y="928"/>
                  </a:cubicBezTo>
                  <a:close/>
                  <a:moveTo>
                    <a:pt x="713" y="523"/>
                  </a:moveTo>
                  <a:cubicBezTo>
                    <a:pt x="713" y="524"/>
                    <a:pt x="709" y="521"/>
                    <a:pt x="709" y="521"/>
                  </a:cubicBezTo>
                  <a:cubicBezTo>
                    <a:pt x="708" y="520"/>
                    <a:pt x="706" y="520"/>
                    <a:pt x="705" y="520"/>
                  </a:cubicBezTo>
                  <a:cubicBezTo>
                    <a:pt x="704" y="519"/>
                    <a:pt x="704" y="518"/>
                    <a:pt x="703" y="517"/>
                  </a:cubicBezTo>
                  <a:cubicBezTo>
                    <a:pt x="703" y="516"/>
                    <a:pt x="703" y="516"/>
                    <a:pt x="702" y="515"/>
                  </a:cubicBezTo>
                  <a:cubicBezTo>
                    <a:pt x="701" y="515"/>
                    <a:pt x="700" y="516"/>
                    <a:pt x="699" y="515"/>
                  </a:cubicBezTo>
                  <a:cubicBezTo>
                    <a:pt x="699" y="514"/>
                    <a:pt x="700" y="513"/>
                    <a:pt x="700" y="512"/>
                  </a:cubicBezTo>
                  <a:cubicBezTo>
                    <a:pt x="699" y="512"/>
                    <a:pt x="698" y="512"/>
                    <a:pt x="697" y="513"/>
                  </a:cubicBezTo>
                  <a:cubicBezTo>
                    <a:pt x="696" y="514"/>
                    <a:pt x="696" y="517"/>
                    <a:pt x="695" y="518"/>
                  </a:cubicBezTo>
                  <a:cubicBezTo>
                    <a:pt x="694" y="520"/>
                    <a:pt x="693" y="520"/>
                    <a:pt x="692" y="521"/>
                  </a:cubicBezTo>
                  <a:cubicBezTo>
                    <a:pt x="690" y="522"/>
                    <a:pt x="690" y="523"/>
                    <a:pt x="689" y="524"/>
                  </a:cubicBezTo>
                  <a:cubicBezTo>
                    <a:pt x="688" y="526"/>
                    <a:pt x="685" y="529"/>
                    <a:pt x="683" y="527"/>
                  </a:cubicBezTo>
                  <a:cubicBezTo>
                    <a:pt x="681" y="526"/>
                    <a:pt x="682" y="519"/>
                    <a:pt x="682" y="517"/>
                  </a:cubicBezTo>
                  <a:cubicBezTo>
                    <a:pt x="681" y="519"/>
                    <a:pt x="679" y="519"/>
                    <a:pt x="677" y="519"/>
                  </a:cubicBezTo>
                  <a:cubicBezTo>
                    <a:pt x="676" y="520"/>
                    <a:pt x="673" y="522"/>
                    <a:pt x="672" y="521"/>
                  </a:cubicBezTo>
                  <a:cubicBezTo>
                    <a:pt x="669" y="520"/>
                    <a:pt x="675" y="515"/>
                    <a:pt x="676" y="514"/>
                  </a:cubicBezTo>
                  <a:cubicBezTo>
                    <a:pt x="677" y="514"/>
                    <a:pt x="678" y="513"/>
                    <a:pt x="678" y="511"/>
                  </a:cubicBezTo>
                  <a:cubicBezTo>
                    <a:pt x="678" y="510"/>
                    <a:pt x="677" y="508"/>
                    <a:pt x="677" y="507"/>
                  </a:cubicBezTo>
                  <a:cubicBezTo>
                    <a:pt x="677" y="506"/>
                    <a:pt x="677" y="504"/>
                    <a:pt x="678" y="503"/>
                  </a:cubicBezTo>
                  <a:cubicBezTo>
                    <a:pt x="679" y="499"/>
                    <a:pt x="678" y="495"/>
                    <a:pt x="679" y="490"/>
                  </a:cubicBezTo>
                  <a:cubicBezTo>
                    <a:pt x="680" y="489"/>
                    <a:pt x="680" y="484"/>
                    <a:pt x="683" y="485"/>
                  </a:cubicBezTo>
                  <a:cubicBezTo>
                    <a:pt x="687" y="485"/>
                    <a:pt x="685" y="491"/>
                    <a:pt x="686" y="493"/>
                  </a:cubicBezTo>
                  <a:cubicBezTo>
                    <a:pt x="688" y="497"/>
                    <a:pt x="688" y="493"/>
                    <a:pt x="689" y="492"/>
                  </a:cubicBezTo>
                  <a:cubicBezTo>
                    <a:pt x="691" y="492"/>
                    <a:pt x="692" y="494"/>
                    <a:pt x="692" y="494"/>
                  </a:cubicBezTo>
                  <a:cubicBezTo>
                    <a:pt x="694" y="496"/>
                    <a:pt x="696" y="497"/>
                    <a:pt x="698" y="498"/>
                  </a:cubicBezTo>
                  <a:cubicBezTo>
                    <a:pt x="700" y="500"/>
                    <a:pt x="701" y="502"/>
                    <a:pt x="704" y="503"/>
                  </a:cubicBezTo>
                  <a:cubicBezTo>
                    <a:pt x="707" y="505"/>
                    <a:pt x="708" y="506"/>
                    <a:pt x="709" y="509"/>
                  </a:cubicBezTo>
                  <a:cubicBezTo>
                    <a:pt x="709" y="511"/>
                    <a:pt x="709" y="512"/>
                    <a:pt x="709" y="513"/>
                  </a:cubicBezTo>
                  <a:cubicBezTo>
                    <a:pt x="708" y="513"/>
                    <a:pt x="707" y="513"/>
                    <a:pt x="707" y="514"/>
                  </a:cubicBezTo>
                  <a:cubicBezTo>
                    <a:pt x="707" y="515"/>
                    <a:pt x="709" y="514"/>
                    <a:pt x="710" y="514"/>
                  </a:cubicBezTo>
                  <a:cubicBezTo>
                    <a:pt x="711" y="514"/>
                    <a:pt x="712" y="514"/>
                    <a:pt x="714" y="515"/>
                  </a:cubicBezTo>
                  <a:cubicBezTo>
                    <a:pt x="714" y="514"/>
                    <a:pt x="713" y="513"/>
                    <a:pt x="715" y="513"/>
                  </a:cubicBezTo>
                  <a:cubicBezTo>
                    <a:pt x="716" y="514"/>
                    <a:pt x="716" y="516"/>
                    <a:pt x="716" y="516"/>
                  </a:cubicBezTo>
                  <a:cubicBezTo>
                    <a:pt x="721" y="519"/>
                    <a:pt x="715" y="520"/>
                    <a:pt x="713" y="523"/>
                  </a:cubicBezTo>
                  <a:cubicBezTo>
                    <a:pt x="714" y="523"/>
                    <a:pt x="714" y="522"/>
                    <a:pt x="714" y="522"/>
                  </a:cubicBezTo>
                  <a:cubicBezTo>
                    <a:pt x="714" y="522"/>
                    <a:pt x="713" y="523"/>
                    <a:pt x="713" y="523"/>
                  </a:cubicBezTo>
                  <a:cubicBezTo>
                    <a:pt x="713" y="523"/>
                    <a:pt x="714" y="523"/>
                    <a:pt x="714" y="522"/>
                  </a:cubicBezTo>
                  <a:cubicBezTo>
                    <a:pt x="714" y="523"/>
                    <a:pt x="713" y="523"/>
                    <a:pt x="713" y="523"/>
                  </a:cubicBezTo>
                  <a:cubicBezTo>
                    <a:pt x="713" y="523"/>
                    <a:pt x="713" y="523"/>
                    <a:pt x="714" y="522"/>
                  </a:cubicBezTo>
                  <a:cubicBezTo>
                    <a:pt x="714" y="522"/>
                    <a:pt x="714" y="522"/>
                    <a:pt x="713" y="523"/>
                  </a:cubicBezTo>
                  <a:cubicBezTo>
                    <a:pt x="713" y="524"/>
                    <a:pt x="714" y="521"/>
                    <a:pt x="713" y="523"/>
                  </a:cubicBezTo>
                  <a:close/>
                  <a:moveTo>
                    <a:pt x="682" y="516"/>
                  </a:moveTo>
                  <a:cubicBezTo>
                    <a:pt x="682" y="516"/>
                    <a:pt x="682" y="516"/>
                    <a:pt x="682" y="516"/>
                  </a:cubicBezTo>
                  <a:cubicBezTo>
                    <a:pt x="682" y="516"/>
                    <a:pt x="682" y="516"/>
                    <a:pt x="682" y="516"/>
                  </a:cubicBezTo>
                  <a:cubicBezTo>
                    <a:pt x="682" y="516"/>
                    <a:pt x="682" y="516"/>
                    <a:pt x="682" y="516"/>
                  </a:cubicBezTo>
                  <a:close/>
                  <a:moveTo>
                    <a:pt x="682" y="516"/>
                  </a:moveTo>
                  <a:cubicBezTo>
                    <a:pt x="682" y="516"/>
                    <a:pt x="682" y="516"/>
                    <a:pt x="682" y="516"/>
                  </a:cubicBezTo>
                  <a:cubicBezTo>
                    <a:pt x="682" y="516"/>
                    <a:pt x="682" y="516"/>
                    <a:pt x="682" y="516"/>
                  </a:cubicBezTo>
                  <a:cubicBezTo>
                    <a:pt x="682" y="516"/>
                    <a:pt x="682" y="516"/>
                    <a:pt x="682" y="516"/>
                  </a:cubicBezTo>
                  <a:close/>
                  <a:moveTo>
                    <a:pt x="707" y="531"/>
                  </a:moveTo>
                  <a:cubicBezTo>
                    <a:pt x="704" y="530"/>
                    <a:pt x="702" y="531"/>
                    <a:pt x="699" y="531"/>
                  </a:cubicBezTo>
                  <a:cubicBezTo>
                    <a:pt x="697" y="531"/>
                    <a:pt x="697" y="531"/>
                    <a:pt x="696" y="533"/>
                  </a:cubicBezTo>
                  <a:cubicBezTo>
                    <a:pt x="695" y="534"/>
                    <a:pt x="694" y="537"/>
                    <a:pt x="694" y="539"/>
                  </a:cubicBezTo>
                  <a:cubicBezTo>
                    <a:pt x="694" y="539"/>
                    <a:pt x="694" y="541"/>
                    <a:pt x="695" y="541"/>
                  </a:cubicBezTo>
                  <a:cubicBezTo>
                    <a:pt x="695" y="541"/>
                    <a:pt x="695" y="541"/>
                    <a:pt x="696" y="541"/>
                  </a:cubicBezTo>
                  <a:cubicBezTo>
                    <a:pt x="700" y="542"/>
                    <a:pt x="702" y="539"/>
                    <a:pt x="704" y="537"/>
                  </a:cubicBezTo>
                  <a:cubicBezTo>
                    <a:pt x="705" y="536"/>
                    <a:pt x="709" y="531"/>
                    <a:pt x="706" y="530"/>
                  </a:cubicBezTo>
                  <a:cubicBezTo>
                    <a:pt x="707" y="531"/>
                    <a:pt x="706" y="530"/>
                    <a:pt x="706" y="530"/>
                  </a:cubicBezTo>
                  <a:cubicBezTo>
                    <a:pt x="706" y="530"/>
                    <a:pt x="707" y="530"/>
                    <a:pt x="707" y="531"/>
                  </a:cubicBezTo>
                  <a:cubicBezTo>
                    <a:pt x="706" y="530"/>
                    <a:pt x="706" y="530"/>
                    <a:pt x="706" y="530"/>
                  </a:cubicBezTo>
                  <a:cubicBezTo>
                    <a:pt x="706" y="530"/>
                    <a:pt x="707" y="531"/>
                    <a:pt x="707" y="531"/>
                  </a:cubicBezTo>
                  <a:close/>
                  <a:moveTo>
                    <a:pt x="747" y="442"/>
                  </a:moveTo>
                  <a:cubicBezTo>
                    <a:pt x="746" y="443"/>
                    <a:pt x="744" y="443"/>
                    <a:pt x="744" y="443"/>
                  </a:cubicBezTo>
                  <a:cubicBezTo>
                    <a:pt x="742" y="444"/>
                    <a:pt x="741" y="445"/>
                    <a:pt x="740" y="447"/>
                  </a:cubicBezTo>
                  <a:cubicBezTo>
                    <a:pt x="738" y="451"/>
                    <a:pt x="739" y="453"/>
                    <a:pt x="739" y="458"/>
                  </a:cubicBezTo>
                  <a:cubicBezTo>
                    <a:pt x="740" y="465"/>
                    <a:pt x="750" y="461"/>
                    <a:pt x="753" y="458"/>
                  </a:cubicBezTo>
                  <a:cubicBezTo>
                    <a:pt x="754" y="456"/>
                    <a:pt x="754" y="455"/>
                    <a:pt x="754" y="453"/>
                  </a:cubicBezTo>
                  <a:cubicBezTo>
                    <a:pt x="754" y="452"/>
                    <a:pt x="753" y="451"/>
                    <a:pt x="753" y="450"/>
                  </a:cubicBezTo>
                  <a:cubicBezTo>
                    <a:pt x="753" y="449"/>
                    <a:pt x="753" y="448"/>
                    <a:pt x="753" y="447"/>
                  </a:cubicBezTo>
                  <a:cubicBezTo>
                    <a:pt x="753" y="444"/>
                    <a:pt x="749" y="440"/>
                    <a:pt x="747" y="443"/>
                  </a:cubicBezTo>
                  <a:cubicBezTo>
                    <a:pt x="747" y="442"/>
                    <a:pt x="747" y="442"/>
                    <a:pt x="747" y="442"/>
                  </a:cubicBezTo>
                  <a:cubicBezTo>
                    <a:pt x="747" y="442"/>
                    <a:pt x="747" y="442"/>
                    <a:pt x="747" y="443"/>
                  </a:cubicBezTo>
                  <a:cubicBezTo>
                    <a:pt x="747" y="443"/>
                    <a:pt x="747" y="442"/>
                    <a:pt x="747" y="442"/>
                  </a:cubicBezTo>
                  <a:cubicBezTo>
                    <a:pt x="747" y="442"/>
                    <a:pt x="747" y="442"/>
                    <a:pt x="747" y="442"/>
                  </a:cubicBezTo>
                  <a:close/>
                  <a:moveTo>
                    <a:pt x="719" y="547"/>
                  </a:moveTo>
                  <a:cubicBezTo>
                    <a:pt x="720" y="548"/>
                    <a:pt x="720" y="550"/>
                    <a:pt x="721" y="550"/>
                  </a:cubicBezTo>
                  <a:cubicBezTo>
                    <a:pt x="723" y="550"/>
                    <a:pt x="723" y="548"/>
                    <a:pt x="723" y="547"/>
                  </a:cubicBezTo>
                  <a:cubicBezTo>
                    <a:pt x="724" y="545"/>
                    <a:pt x="726" y="540"/>
                    <a:pt x="723" y="539"/>
                  </a:cubicBezTo>
                  <a:cubicBezTo>
                    <a:pt x="720" y="537"/>
                    <a:pt x="716" y="545"/>
                    <a:pt x="719" y="547"/>
                  </a:cubicBezTo>
                  <a:cubicBezTo>
                    <a:pt x="719" y="547"/>
                    <a:pt x="718" y="547"/>
                    <a:pt x="718" y="546"/>
                  </a:cubicBezTo>
                  <a:cubicBezTo>
                    <a:pt x="718" y="547"/>
                    <a:pt x="718" y="547"/>
                    <a:pt x="719" y="547"/>
                  </a:cubicBezTo>
                  <a:cubicBezTo>
                    <a:pt x="718" y="547"/>
                    <a:pt x="718" y="546"/>
                    <a:pt x="718" y="546"/>
                  </a:cubicBezTo>
                  <a:cubicBezTo>
                    <a:pt x="718" y="546"/>
                    <a:pt x="718" y="547"/>
                    <a:pt x="719" y="547"/>
                  </a:cubicBezTo>
                  <a:close/>
                  <a:moveTo>
                    <a:pt x="756" y="447"/>
                  </a:moveTo>
                  <a:cubicBezTo>
                    <a:pt x="754" y="447"/>
                    <a:pt x="756" y="450"/>
                    <a:pt x="756" y="450"/>
                  </a:cubicBezTo>
                  <a:cubicBezTo>
                    <a:pt x="757" y="452"/>
                    <a:pt x="760" y="453"/>
                    <a:pt x="762" y="453"/>
                  </a:cubicBezTo>
                  <a:cubicBezTo>
                    <a:pt x="764" y="452"/>
                    <a:pt x="766" y="450"/>
                    <a:pt x="764" y="449"/>
                  </a:cubicBezTo>
                  <a:cubicBezTo>
                    <a:pt x="763" y="448"/>
                    <a:pt x="762" y="448"/>
                    <a:pt x="761" y="448"/>
                  </a:cubicBezTo>
                  <a:cubicBezTo>
                    <a:pt x="760" y="447"/>
                    <a:pt x="759" y="446"/>
                    <a:pt x="758" y="445"/>
                  </a:cubicBezTo>
                  <a:cubicBezTo>
                    <a:pt x="758" y="447"/>
                    <a:pt x="757" y="447"/>
                    <a:pt x="755" y="447"/>
                  </a:cubicBezTo>
                  <a:cubicBezTo>
                    <a:pt x="756" y="447"/>
                    <a:pt x="756" y="447"/>
                    <a:pt x="756" y="447"/>
                  </a:cubicBezTo>
                  <a:cubicBezTo>
                    <a:pt x="756" y="447"/>
                    <a:pt x="756" y="447"/>
                    <a:pt x="755" y="447"/>
                  </a:cubicBezTo>
                  <a:cubicBezTo>
                    <a:pt x="756" y="447"/>
                    <a:pt x="757" y="447"/>
                    <a:pt x="756" y="447"/>
                  </a:cubicBezTo>
                  <a:close/>
                  <a:moveTo>
                    <a:pt x="844" y="469"/>
                  </a:moveTo>
                  <a:cubicBezTo>
                    <a:pt x="845" y="470"/>
                    <a:pt x="846" y="471"/>
                    <a:pt x="846" y="472"/>
                  </a:cubicBezTo>
                  <a:cubicBezTo>
                    <a:pt x="845" y="474"/>
                    <a:pt x="844" y="473"/>
                    <a:pt x="844" y="474"/>
                  </a:cubicBezTo>
                  <a:cubicBezTo>
                    <a:pt x="844" y="475"/>
                    <a:pt x="843" y="475"/>
                    <a:pt x="843" y="476"/>
                  </a:cubicBezTo>
                  <a:cubicBezTo>
                    <a:pt x="843" y="476"/>
                    <a:pt x="846" y="477"/>
                    <a:pt x="843" y="478"/>
                  </a:cubicBezTo>
                  <a:cubicBezTo>
                    <a:pt x="842" y="478"/>
                    <a:pt x="841" y="477"/>
                    <a:pt x="840" y="476"/>
                  </a:cubicBezTo>
                  <a:cubicBezTo>
                    <a:pt x="838" y="476"/>
                    <a:pt x="839" y="476"/>
                    <a:pt x="838" y="477"/>
                  </a:cubicBezTo>
                  <a:cubicBezTo>
                    <a:pt x="838" y="477"/>
                    <a:pt x="837" y="481"/>
                    <a:pt x="836" y="478"/>
                  </a:cubicBezTo>
                  <a:cubicBezTo>
                    <a:pt x="836" y="480"/>
                    <a:pt x="840" y="479"/>
                    <a:pt x="840" y="481"/>
                  </a:cubicBezTo>
                  <a:cubicBezTo>
                    <a:pt x="841" y="482"/>
                    <a:pt x="839" y="484"/>
                    <a:pt x="839" y="484"/>
                  </a:cubicBezTo>
                  <a:cubicBezTo>
                    <a:pt x="838" y="485"/>
                    <a:pt x="839" y="485"/>
                    <a:pt x="838" y="486"/>
                  </a:cubicBezTo>
                  <a:cubicBezTo>
                    <a:pt x="837" y="486"/>
                    <a:pt x="836" y="485"/>
                    <a:pt x="836" y="485"/>
                  </a:cubicBezTo>
                  <a:cubicBezTo>
                    <a:pt x="835" y="487"/>
                    <a:pt x="839" y="488"/>
                    <a:pt x="837" y="489"/>
                  </a:cubicBezTo>
                  <a:cubicBezTo>
                    <a:pt x="835" y="490"/>
                    <a:pt x="833" y="488"/>
                    <a:pt x="832" y="487"/>
                  </a:cubicBezTo>
                  <a:cubicBezTo>
                    <a:pt x="832" y="487"/>
                    <a:pt x="832" y="488"/>
                    <a:pt x="832" y="488"/>
                  </a:cubicBezTo>
                  <a:cubicBezTo>
                    <a:pt x="832" y="488"/>
                    <a:pt x="832" y="488"/>
                    <a:pt x="831" y="488"/>
                  </a:cubicBezTo>
                  <a:cubicBezTo>
                    <a:pt x="831" y="488"/>
                    <a:pt x="831" y="488"/>
                    <a:pt x="831" y="489"/>
                  </a:cubicBezTo>
                  <a:cubicBezTo>
                    <a:pt x="832" y="489"/>
                    <a:pt x="832" y="490"/>
                    <a:pt x="831" y="490"/>
                  </a:cubicBezTo>
                  <a:cubicBezTo>
                    <a:pt x="830" y="491"/>
                    <a:pt x="832" y="491"/>
                    <a:pt x="832" y="492"/>
                  </a:cubicBezTo>
                  <a:cubicBezTo>
                    <a:pt x="831" y="492"/>
                    <a:pt x="831" y="491"/>
                    <a:pt x="830" y="492"/>
                  </a:cubicBezTo>
                  <a:cubicBezTo>
                    <a:pt x="831" y="492"/>
                    <a:pt x="831" y="493"/>
                    <a:pt x="832" y="493"/>
                  </a:cubicBezTo>
                  <a:cubicBezTo>
                    <a:pt x="832" y="493"/>
                    <a:pt x="833" y="494"/>
                    <a:pt x="833" y="495"/>
                  </a:cubicBezTo>
                  <a:cubicBezTo>
                    <a:pt x="832" y="495"/>
                    <a:pt x="832" y="494"/>
                    <a:pt x="832" y="494"/>
                  </a:cubicBezTo>
                  <a:cubicBezTo>
                    <a:pt x="832" y="496"/>
                    <a:pt x="830" y="498"/>
                    <a:pt x="831" y="500"/>
                  </a:cubicBezTo>
                  <a:cubicBezTo>
                    <a:pt x="830" y="500"/>
                    <a:pt x="830" y="499"/>
                    <a:pt x="829" y="499"/>
                  </a:cubicBezTo>
                  <a:cubicBezTo>
                    <a:pt x="829" y="498"/>
                    <a:pt x="828" y="498"/>
                    <a:pt x="829" y="497"/>
                  </a:cubicBezTo>
                  <a:cubicBezTo>
                    <a:pt x="828" y="497"/>
                    <a:pt x="827" y="497"/>
                    <a:pt x="827" y="498"/>
                  </a:cubicBezTo>
                  <a:cubicBezTo>
                    <a:pt x="827" y="497"/>
                    <a:pt x="826" y="494"/>
                    <a:pt x="825" y="494"/>
                  </a:cubicBezTo>
                  <a:cubicBezTo>
                    <a:pt x="824" y="495"/>
                    <a:pt x="825" y="496"/>
                    <a:pt x="824" y="497"/>
                  </a:cubicBezTo>
                  <a:cubicBezTo>
                    <a:pt x="823" y="496"/>
                    <a:pt x="822" y="493"/>
                    <a:pt x="821" y="493"/>
                  </a:cubicBezTo>
                  <a:cubicBezTo>
                    <a:pt x="819" y="491"/>
                    <a:pt x="822" y="491"/>
                    <a:pt x="822" y="489"/>
                  </a:cubicBezTo>
                  <a:cubicBezTo>
                    <a:pt x="822" y="489"/>
                    <a:pt x="820" y="491"/>
                    <a:pt x="819" y="490"/>
                  </a:cubicBezTo>
                  <a:cubicBezTo>
                    <a:pt x="818" y="489"/>
                    <a:pt x="820" y="489"/>
                    <a:pt x="821" y="488"/>
                  </a:cubicBezTo>
                  <a:cubicBezTo>
                    <a:pt x="816" y="489"/>
                    <a:pt x="819" y="484"/>
                    <a:pt x="821" y="483"/>
                  </a:cubicBezTo>
                  <a:cubicBezTo>
                    <a:pt x="821" y="483"/>
                    <a:pt x="822" y="483"/>
                    <a:pt x="822" y="483"/>
                  </a:cubicBezTo>
                  <a:cubicBezTo>
                    <a:pt x="822" y="482"/>
                    <a:pt x="822" y="482"/>
                    <a:pt x="822" y="481"/>
                  </a:cubicBezTo>
                  <a:cubicBezTo>
                    <a:pt x="821" y="482"/>
                    <a:pt x="812" y="485"/>
                    <a:pt x="815" y="481"/>
                  </a:cubicBezTo>
                  <a:cubicBezTo>
                    <a:pt x="815" y="481"/>
                    <a:pt x="815" y="481"/>
                    <a:pt x="815" y="481"/>
                  </a:cubicBezTo>
                  <a:cubicBezTo>
                    <a:pt x="815" y="481"/>
                    <a:pt x="815" y="481"/>
                    <a:pt x="815" y="481"/>
                  </a:cubicBezTo>
                  <a:cubicBezTo>
                    <a:pt x="814" y="481"/>
                    <a:pt x="814" y="481"/>
                    <a:pt x="814" y="481"/>
                  </a:cubicBezTo>
                  <a:cubicBezTo>
                    <a:pt x="813" y="481"/>
                    <a:pt x="814" y="480"/>
                    <a:pt x="813" y="480"/>
                  </a:cubicBezTo>
                  <a:cubicBezTo>
                    <a:pt x="813" y="480"/>
                    <a:pt x="812" y="479"/>
                    <a:pt x="812" y="479"/>
                  </a:cubicBezTo>
                  <a:cubicBezTo>
                    <a:pt x="811" y="478"/>
                    <a:pt x="811" y="478"/>
                    <a:pt x="811" y="477"/>
                  </a:cubicBezTo>
                  <a:cubicBezTo>
                    <a:pt x="811" y="477"/>
                    <a:pt x="812" y="476"/>
                    <a:pt x="811" y="476"/>
                  </a:cubicBezTo>
                  <a:cubicBezTo>
                    <a:pt x="810" y="476"/>
                    <a:pt x="808" y="479"/>
                    <a:pt x="807" y="476"/>
                  </a:cubicBezTo>
                  <a:cubicBezTo>
                    <a:pt x="808" y="476"/>
                    <a:pt x="808" y="477"/>
                    <a:pt x="808" y="477"/>
                  </a:cubicBezTo>
                  <a:cubicBezTo>
                    <a:pt x="808" y="476"/>
                    <a:pt x="808" y="476"/>
                    <a:pt x="808" y="476"/>
                  </a:cubicBezTo>
                  <a:cubicBezTo>
                    <a:pt x="808" y="475"/>
                    <a:pt x="810" y="478"/>
                    <a:pt x="809" y="475"/>
                  </a:cubicBezTo>
                  <a:cubicBezTo>
                    <a:pt x="809" y="475"/>
                    <a:pt x="809" y="475"/>
                    <a:pt x="809" y="475"/>
                  </a:cubicBezTo>
                  <a:cubicBezTo>
                    <a:pt x="809" y="475"/>
                    <a:pt x="809" y="475"/>
                    <a:pt x="809" y="475"/>
                  </a:cubicBezTo>
                  <a:cubicBezTo>
                    <a:pt x="809" y="475"/>
                    <a:pt x="809" y="475"/>
                    <a:pt x="809" y="475"/>
                  </a:cubicBezTo>
                  <a:cubicBezTo>
                    <a:pt x="808" y="475"/>
                    <a:pt x="807" y="475"/>
                    <a:pt x="806" y="475"/>
                  </a:cubicBezTo>
                  <a:cubicBezTo>
                    <a:pt x="807" y="476"/>
                    <a:pt x="807" y="477"/>
                    <a:pt x="806" y="476"/>
                  </a:cubicBezTo>
                  <a:cubicBezTo>
                    <a:pt x="807" y="480"/>
                    <a:pt x="802" y="475"/>
                    <a:pt x="801" y="474"/>
                  </a:cubicBezTo>
                  <a:cubicBezTo>
                    <a:pt x="802" y="476"/>
                    <a:pt x="803" y="481"/>
                    <a:pt x="806" y="481"/>
                  </a:cubicBezTo>
                  <a:cubicBezTo>
                    <a:pt x="806" y="481"/>
                    <a:pt x="806" y="481"/>
                    <a:pt x="806" y="481"/>
                  </a:cubicBezTo>
                  <a:cubicBezTo>
                    <a:pt x="806" y="481"/>
                    <a:pt x="806" y="482"/>
                    <a:pt x="806" y="482"/>
                  </a:cubicBezTo>
                  <a:cubicBezTo>
                    <a:pt x="806" y="483"/>
                    <a:pt x="806" y="484"/>
                    <a:pt x="805" y="484"/>
                  </a:cubicBezTo>
                  <a:cubicBezTo>
                    <a:pt x="804" y="484"/>
                    <a:pt x="802" y="483"/>
                    <a:pt x="802" y="484"/>
                  </a:cubicBezTo>
                  <a:cubicBezTo>
                    <a:pt x="802" y="484"/>
                    <a:pt x="802" y="484"/>
                    <a:pt x="802" y="484"/>
                  </a:cubicBezTo>
                  <a:cubicBezTo>
                    <a:pt x="802" y="485"/>
                    <a:pt x="801" y="484"/>
                    <a:pt x="801" y="485"/>
                  </a:cubicBezTo>
                  <a:cubicBezTo>
                    <a:pt x="801" y="485"/>
                    <a:pt x="801" y="485"/>
                    <a:pt x="801" y="485"/>
                  </a:cubicBezTo>
                  <a:cubicBezTo>
                    <a:pt x="801" y="485"/>
                    <a:pt x="803" y="486"/>
                    <a:pt x="801" y="487"/>
                  </a:cubicBezTo>
                  <a:cubicBezTo>
                    <a:pt x="801" y="487"/>
                    <a:pt x="801" y="487"/>
                    <a:pt x="801" y="487"/>
                  </a:cubicBezTo>
                  <a:cubicBezTo>
                    <a:pt x="801" y="487"/>
                    <a:pt x="801" y="490"/>
                    <a:pt x="801" y="490"/>
                  </a:cubicBezTo>
                  <a:cubicBezTo>
                    <a:pt x="802" y="490"/>
                    <a:pt x="802" y="489"/>
                    <a:pt x="803" y="489"/>
                  </a:cubicBezTo>
                  <a:cubicBezTo>
                    <a:pt x="803" y="489"/>
                    <a:pt x="803" y="489"/>
                    <a:pt x="803" y="489"/>
                  </a:cubicBezTo>
                  <a:cubicBezTo>
                    <a:pt x="803" y="488"/>
                    <a:pt x="804" y="488"/>
                    <a:pt x="805" y="488"/>
                  </a:cubicBezTo>
                  <a:cubicBezTo>
                    <a:pt x="805" y="488"/>
                    <a:pt x="805" y="489"/>
                    <a:pt x="806" y="489"/>
                  </a:cubicBezTo>
                  <a:cubicBezTo>
                    <a:pt x="806" y="489"/>
                    <a:pt x="806" y="489"/>
                    <a:pt x="806" y="489"/>
                  </a:cubicBezTo>
                  <a:cubicBezTo>
                    <a:pt x="806" y="489"/>
                    <a:pt x="807" y="490"/>
                    <a:pt x="805" y="490"/>
                  </a:cubicBezTo>
                  <a:cubicBezTo>
                    <a:pt x="805" y="490"/>
                    <a:pt x="805" y="490"/>
                    <a:pt x="805" y="490"/>
                  </a:cubicBezTo>
                  <a:cubicBezTo>
                    <a:pt x="805" y="490"/>
                    <a:pt x="805" y="491"/>
                    <a:pt x="805" y="491"/>
                  </a:cubicBezTo>
                  <a:cubicBezTo>
                    <a:pt x="805" y="491"/>
                    <a:pt x="805" y="491"/>
                    <a:pt x="805" y="491"/>
                  </a:cubicBezTo>
                  <a:cubicBezTo>
                    <a:pt x="806" y="491"/>
                    <a:pt x="807" y="491"/>
                    <a:pt x="808" y="492"/>
                  </a:cubicBezTo>
                  <a:cubicBezTo>
                    <a:pt x="807" y="492"/>
                    <a:pt x="807" y="492"/>
                    <a:pt x="807" y="493"/>
                  </a:cubicBezTo>
                  <a:cubicBezTo>
                    <a:pt x="807" y="493"/>
                    <a:pt x="807" y="493"/>
                    <a:pt x="807" y="493"/>
                  </a:cubicBezTo>
                  <a:cubicBezTo>
                    <a:pt x="807" y="494"/>
                    <a:pt x="806" y="494"/>
                    <a:pt x="807" y="495"/>
                  </a:cubicBezTo>
                  <a:cubicBezTo>
                    <a:pt x="807" y="495"/>
                    <a:pt x="808" y="496"/>
                    <a:pt x="808" y="496"/>
                  </a:cubicBezTo>
                  <a:cubicBezTo>
                    <a:pt x="808" y="496"/>
                    <a:pt x="808" y="497"/>
                    <a:pt x="808" y="497"/>
                  </a:cubicBezTo>
                  <a:cubicBezTo>
                    <a:pt x="808" y="499"/>
                    <a:pt x="809" y="500"/>
                    <a:pt x="810" y="501"/>
                  </a:cubicBezTo>
                  <a:cubicBezTo>
                    <a:pt x="810" y="501"/>
                    <a:pt x="810" y="500"/>
                    <a:pt x="810" y="499"/>
                  </a:cubicBezTo>
                  <a:cubicBezTo>
                    <a:pt x="810" y="499"/>
                    <a:pt x="813" y="501"/>
                    <a:pt x="813" y="501"/>
                  </a:cubicBezTo>
                  <a:cubicBezTo>
                    <a:pt x="813" y="501"/>
                    <a:pt x="812" y="504"/>
                    <a:pt x="814" y="503"/>
                  </a:cubicBezTo>
                  <a:cubicBezTo>
                    <a:pt x="814" y="503"/>
                    <a:pt x="814" y="502"/>
                    <a:pt x="814" y="501"/>
                  </a:cubicBezTo>
                  <a:cubicBezTo>
                    <a:pt x="814" y="502"/>
                    <a:pt x="814" y="502"/>
                    <a:pt x="814" y="503"/>
                  </a:cubicBezTo>
                  <a:cubicBezTo>
                    <a:pt x="814" y="503"/>
                    <a:pt x="815" y="501"/>
                    <a:pt x="815" y="501"/>
                  </a:cubicBezTo>
                  <a:cubicBezTo>
                    <a:pt x="816" y="501"/>
                    <a:pt x="816" y="502"/>
                    <a:pt x="816" y="503"/>
                  </a:cubicBezTo>
                  <a:cubicBezTo>
                    <a:pt x="819" y="504"/>
                    <a:pt x="816" y="505"/>
                    <a:pt x="817" y="506"/>
                  </a:cubicBezTo>
                  <a:cubicBezTo>
                    <a:pt x="818" y="507"/>
                    <a:pt x="820" y="506"/>
                    <a:pt x="820" y="508"/>
                  </a:cubicBezTo>
                  <a:cubicBezTo>
                    <a:pt x="820" y="508"/>
                    <a:pt x="819" y="510"/>
                    <a:pt x="820" y="509"/>
                  </a:cubicBezTo>
                  <a:cubicBezTo>
                    <a:pt x="819" y="510"/>
                    <a:pt x="818" y="509"/>
                    <a:pt x="817" y="510"/>
                  </a:cubicBezTo>
                  <a:cubicBezTo>
                    <a:pt x="818" y="511"/>
                    <a:pt x="819" y="512"/>
                    <a:pt x="820" y="513"/>
                  </a:cubicBezTo>
                  <a:cubicBezTo>
                    <a:pt x="821" y="514"/>
                    <a:pt x="822" y="514"/>
                    <a:pt x="822" y="515"/>
                  </a:cubicBezTo>
                  <a:cubicBezTo>
                    <a:pt x="823" y="515"/>
                    <a:pt x="823" y="515"/>
                    <a:pt x="823" y="515"/>
                  </a:cubicBezTo>
                  <a:cubicBezTo>
                    <a:pt x="823" y="515"/>
                    <a:pt x="822" y="516"/>
                    <a:pt x="822" y="516"/>
                  </a:cubicBezTo>
                  <a:cubicBezTo>
                    <a:pt x="822" y="515"/>
                    <a:pt x="824" y="517"/>
                    <a:pt x="824" y="517"/>
                  </a:cubicBezTo>
                  <a:cubicBezTo>
                    <a:pt x="824" y="517"/>
                    <a:pt x="826" y="518"/>
                    <a:pt x="826" y="517"/>
                  </a:cubicBezTo>
                  <a:cubicBezTo>
                    <a:pt x="826" y="518"/>
                    <a:pt x="826" y="519"/>
                    <a:pt x="826" y="520"/>
                  </a:cubicBezTo>
                  <a:cubicBezTo>
                    <a:pt x="825" y="522"/>
                    <a:pt x="826" y="524"/>
                    <a:pt x="827" y="525"/>
                  </a:cubicBezTo>
                  <a:cubicBezTo>
                    <a:pt x="826" y="524"/>
                    <a:pt x="826" y="523"/>
                    <a:pt x="825" y="521"/>
                  </a:cubicBezTo>
                  <a:cubicBezTo>
                    <a:pt x="824" y="522"/>
                    <a:pt x="825" y="524"/>
                    <a:pt x="824" y="525"/>
                  </a:cubicBezTo>
                  <a:cubicBezTo>
                    <a:pt x="823" y="526"/>
                    <a:pt x="824" y="525"/>
                    <a:pt x="823" y="525"/>
                  </a:cubicBezTo>
                  <a:cubicBezTo>
                    <a:pt x="823" y="525"/>
                    <a:pt x="821" y="522"/>
                    <a:pt x="822" y="525"/>
                  </a:cubicBezTo>
                  <a:cubicBezTo>
                    <a:pt x="822" y="526"/>
                    <a:pt x="821" y="526"/>
                    <a:pt x="821" y="527"/>
                  </a:cubicBezTo>
                  <a:cubicBezTo>
                    <a:pt x="823" y="529"/>
                    <a:pt x="824" y="533"/>
                    <a:pt x="820" y="530"/>
                  </a:cubicBezTo>
                  <a:cubicBezTo>
                    <a:pt x="820" y="531"/>
                    <a:pt x="823" y="538"/>
                    <a:pt x="820" y="536"/>
                  </a:cubicBezTo>
                  <a:cubicBezTo>
                    <a:pt x="819" y="536"/>
                    <a:pt x="819" y="534"/>
                    <a:pt x="819" y="533"/>
                  </a:cubicBezTo>
                  <a:cubicBezTo>
                    <a:pt x="818" y="532"/>
                    <a:pt x="817" y="532"/>
                    <a:pt x="816" y="530"/>
                  </a:cubicBezTo>
                  <a:cubicBezTo>
                    <a:pt x="816" y="531"/>
                    <a:pt x="814" y="530"/>
                    <a:pt x="813" y="529"/>
                  </a:cubicBezTo>
                  <a:cubicBezTo>
                    <a:pt x="813" y="529"/>
                    <a:pt x="814" y="530"/>
                    <a:pt x="812" y="530"/>
                  </a:cubicBezTo>
                  <a:cubicBezTo>
                    <a:pt x="812" y="530"/>
                    <a:pt x="811" y="528"/>
                    <a:pt x="811" y="527"/>
                  </a:cubicBezTo>
                  <a:cubicBezTo>
                    <a:pt x="811" y="528"/>
                    <a:pt x="810" y="529"/>
                    <a:pt x="810" y="529"/>
                  </a:cubicBezTo>
                  <a:cubicBezTo>
                    <a:pt x="809" y="529"/>
                    <a:pt x="809" y="526"/>
                    <a:pt x="809" y="526"/>
                  </a:cubicBezTo>
                  <a:cubicBezTo>
                    <a:pt x="809" y="526"/>
                    <a:pt x="809" y="527"/>
                    <a:pt x="808" y="527"/>
                  </a:cubicBezTo>
                  <a:cubicBezTo>
                    <a:pt x="808" y="525"/>
                    <a:pt x="806" y="525"/>
                    <a:pt x="805" y="524"/>
                  </a:cubicBezTo>
                  <a:cubicBezTo>
                    <a:pt x="804" y="523"/>
                    <a:pt x="803" y="521"/>
                    <a:pt x="802" y="519"/>
                  </a:cubicBezTo>
                  <a:cubicBezTo>
                    <a:pt x="802" y="520"/>
                    <a:pt x="803" y="522"/>
                    <a:pt x="803" y="524"/>
                  </a:cubicBezTo>
                  <a:cubicBezTo>
                    <a:pt x="800" y="521"/>
                    <a:pt x="798" y="519"/>
                    <a:pt x="794" y="518"/>
                  </a:cubicBezTo>
                  <a:cubicBezTo>
                    <a:pt x="795" y="519"/>
                    <a:pt x="796" y="520"/>
                    <a:pt x="796" y="521"/>
                  </a:cubicBezTo>
                  <a:cubicBezTo>
                    <a:pt x="796" y="521"/>
                    <a:pt x="796" y="521"/>
                    <a:pt x="796" y="521"/>
                  </a:cubicBezTo>
                  <a:cubicBezTo>
                    <a:pt x="798" y="523"/>
                    <a:pt x="798" y="525"/>
                    <a:pt x="800" y="527"/>
                  </a:cubicBezTo>
                  <a:cubicBezTo>
                    <a:pt x="801" y="527"/>
                    <a:pt x="802" y="527"/>
                    <a:pt x="802" y="528"/>
                  </a:cubicBezTo>
                  <a:cubicBezTo>
                    <a:pt x="803" y="529"/>
                    <a:pt x="802" y="529"/>
                    <a:pt x="802" y="530"/>
                  </a:cubicBezTo>
                  <a:cubicBezTo>
                    <a:pt x="803" y="530"/>
                    <a:pt x="803" y="530"/>
                    <a:pt x="804" y="529"/>
                  </a:cubicBezTo>
                  <a:cubicBezTo>
                    <a:pt x="804" y="530"/>
                    <a:pt x="814" y="539"/>
                    <a:pt x="812" y="540"/>
                  </a:cubicBezTo>
                  <a:cubicBezTo>
                    <a:pt x="814" y="538"/>
                    <a:pt x="816" y="545"/>
                    <a:pt x="813" y="546"/>
                  </a:cubicBezTo>
                  <a:cubicBezTo>
                    <a:pt x="810" y="546"/>
                    <a:pt x="807" y="543"/>
                    <a:pt x="804" y="542"/>
                  </a:cubicBezTo>
                  <a:cubicBezTo>
                    <a:pt x="801" y="541"/>
                    <a:pt x="789" y="539"/>
                    <a:pt x="791" y="533"/>
                  </a:cubicBezTo>
                  <a:cubicBezTo>
                    <a:pt x="790" y="533"/>
                    <a:pt x="789" y="533"/>
                    <a:pt x="787" y="533"/>
                  </a:cubicBezTo>
                  <a:cubicBezTo>
                    <a:pt x="787" y="533"/>
                    <a:pt x="786" y="533"/>
                    <a:pt x="786" y="533"/>
                  </a:cubicBezTo>
                  <a:cubicBezTo>
                    <a:pt x="785" y="533"/>
                    <a:pt x="785" y="533"/>
                    <a:pt x="784" y="532"/>
                  </a:cubicBezTo>
                  <a:cubicBezTo>
                    <a:pt x="783" y="532"/>
                    <a:pt x="779" y="530"/>
                    <a:pt x="779" y="529"/>
                  </a:cubicBezTo>
                  <a:cubicBezTo>
                    <a:pt x="777" y="528"/>
                    <a:pt x="776" y="523"/>
                    <a:pt x="773" y="523"/>
                  </a:cubicBezTo>
                  <a:cubicBezTo>
                    <a:pt x="774" y="522"/>
                    <a:pt x="777" y="524"/>
                    <a:pt x="778" y="523"/>
                  </a:cubicBezTo>
                  <a:cubicBezTo>
                    <a:pt x="780" y="521"/>
                    <a:pt x="776" y="519"/>
                    <a:pt x="775" y="518"/>
                  </a:cubicBezTo>
                  <a:cubicBezTo>
                    <a:pt x="775" y="519"/>
                    <a:pt x="775" y="520"/>
                    <a:pt x="774" y="519"/>
                  </a:cubicBezTo>
                  <a:cubicBezTo>
                    <a:pt x="773" y="519"/>
                    <a:pt x="773" y="519"/>
                    <a:pt x="772" y="519"/>
                  </a:cubicBezTo>
                  <a:cubicBezTo>
                    <a:pt x="772" y="518"/>
                    <a:pt x="773" y="517"/>
                    <a:pt x="772" y="517"/>
                  </a:cubicBezTo>
                  <a:cubicBezTo>
                    <a:pt x="772" y="516"/>
                    <a:pt x="771" y="518"/>
                    <a:pt x="770" y="517"/>
                  </a:cubicBezTo>
                  <a:cubicBezTo>
                    <a:pt x="770" y="517"/>
                    <a:pt x="769" y="514"/>
                    <a:pt x="768" y="513"/>
                  </a:cubicBezTo>
                  <a:cubicBezTo>
                    <a:pt x="767" y="512"/>
                    <a:pt x="764" y="509"/>
                    <a:pt x="765" y="506"/>
                  </a:cubicBezTo>
                  <a:cubicBezTo>
                    <a:pt x="764" y="507"/>
                    <a:pt x="763" y="509"/>
                    <a:pt x="762" y="510"/>
                  </a:cubicBezTo>
                  <a:cubicBezTo>
                    <a:pt x="762" y="510"/>
                    <a:pt x="761" y="508"/>
                    <a:pt x="763" y="509"/>
                  </a:cubicBezTo>
                  <a:cubicBezTo>
                    <a:pt x="762" y="505"/>
                    <a:pt x="761" y="509"/>
                    <a:pt x="760" y="509"/>
                  </a:cubicBezTo>
                  <a:cubicBezTo>
                    <a:pt x="760" y="509"/>
                    <a:pt x="760" y="508"/>
                    <a:pt x="760" y="508"/>
                  </a:cubicBezTo>
                  <a:cubicBezTo>
                    <a:pt x="758" y="508"/>
                    <a:pt x="758" y="505"/>
                    <a:pt x="757" y="506"/>
                  </a:cubicBezTo>
                  <a:cubicBezTo>
                    <a:pt x="756" y="507"/>
                    <a:pt x="757" y="509"/>
                    <a:pt x="754" y="508"/>
                  </a:cubicBezTo>
                  <a:cubicBezTo>
                    <a:pt x="754" y="508"/>
                    <a:pt x="747" y="505"/>
                    <a:pt x="749" y="507"/>
                  </a:cubicBezTo>
                  <a:cubicBezTo>
                    <a:pt x="748" y="507"/>
                    <a:pt x="748" y="508"/>
                    <a:pt x="749" y="509"/>
                  </a:cubicBezTo>
                  <a:cubicBezTo>
                    <a:pt x="747" y="508"/>
                    <a:pt x="746" y="509"/>
                    <a:pt x="744" y="510"/>
                  </a:cubicBezTo>
                  <a:cubicBezTo>
                    <a:pt x="744" y="510"/>
                    <a:pt x="743" y="509"/>
                    <a:pt x="742" y="510"/>
                  </a:cubicBezTo>
                  <a:cubicBezTo>
                    <a:pt x="743" y="510"/>
                    <a:pt x="743" y="511"/>
                    <a:pt x="743" y="511"/>
                  </a:cubicBezTo>
                  <a:cubicBezTo>
                    <a:pt x="740" y="513"/>
                    <a:pt x="733" y="507"/>
                    <a:pt x="733" y="504"/>
                  </a:cubicBezTo>
                  <a:cubicBezTo>
                    <a:pt x="732" y="502"/>
                    <a:pt x="732" y="499"/>
                    <a:pt x="734" y="498"/>
                  </a:cubicBezTo>
                  <a:cubicBezTo>
                    <a:pt x="735" y="497"/>
                    <a:pt x="737" y="497"/>
                    <a:pt x="737" y="496"/>
                  </a:cubicBezTo>
                  <a:cubicBezTo>
                    <a:pt x="737" y="494"/>
                    <a:pt x="737" y="493"/>
                    <a:pt x="737" y="492"/>
                  </a:cubicBezTo>
                  <a:cubicBezTo>
                    <a:pt x="739" y="490"/>
                    <a:pt x="742" y="492"/>
                    <a:pt x="743" y="493"/>
                  </a:cubicBezTo>
                  <a:cubicBezTo>
                    <a:pt x="746" y="494"/>
                    <a:pt x="749" y="495"/>
                    <a:pt x="751" y="495"/>
                  </a:cubicBezTo>
                  <a:cubicBezTo>
                    <a:pt x="753" y="494"/>
                    <a:pt x="753" y="493"/>
                    <a:pt x="755" y="493"/>
                  </a:cubicBezTo>
                  <a:cubicBezTo>
                    <a:pt x="756" y="493"/>
                    <a:pt x="756" y="493"/>
                    <a:pt x="757" y="493"/>
                  </a:cubicBezTo>
                  <a:cubicBezTo>
                    <a:pt x="759" y="493"/>
                    <a:pt x="759" y="491"/>
                    <a:pt x="760" y="491"/>
                  </a:cubicBezTo>
                  <a:cubicBezTo>
                    <a:pt x="761" y="490"/>
                    <a:pt x="762" y="491"/>
                    <a:pt x="764" y="492"/>
                  </a:cubicBezTo>
                  <a:cubicBezTo>
                    <a:pt x="763" y="489"/>
                    <a:pt x="762" y="487"/>
                    <a:pt x="760" y="485"/>
                  </a:cubicBezTo>
                  <a:cubicBezTo>
                    <a:pt x="759" y="483"/>
                    <a:pt x="757" y="482"/>
                    <a:pt x="758" y="479"/>
                  </a:cubicBezTo>
                  <a:cubicBezTo>
                    <a:pt x="759" y="477"/>
                    <a:pt x="762" y="476"/>
                    <a:pt x="763" y="474"/>
                  </a:cubicBezTo>
                  <a:cubicBezTo>
                    <a:pt x="763" y="474"/>
                    <a:pt x="767" y="470"/>
                    <a:pt x="767" y="470"/>
                  </a:cubicBezTo>
                  <a:cubicBezTo>
                    <a:pt x="766" y="469"/>
                    <a:pt x="768" y="467"/>
                    <a:pt x="769" y="466"/>
                  </a:cubicBezTo>
                  <a:cubicBezTo>
                    <a:pt x="771" y="464"/>
                    <a:pt x="772" y="463"/>
                    <a:pt x="772" y="460"/>
                  </a:cubicBezTo>
                  <a:cubicBezTo>
                    <a:pt x="772" y="457"/>
                    <a:pt x="770" y="454"/>
                    <a:pt x="769" y="451"/>
                  </a:cubicBezTo>
                  <a:cubicBezTo>
                    <a:pt x="768" y="448"/>
                    <a:pt x="768" y="445"/>
                    <a:pt x="766" y="444"/>
                  </a:cubicBezTo>
                  <a:cubicBezTo>
                    <a:pt x="764" y="442"/>
                    <a:pt x="761" y="443"/>
                    <a:pt x="761" y="440"/>
                  </a:cubicBezTo>
                  <a:cubicBezTo>
                    <a:pt x="761" y="438"/>
                    <a:pt x="763" y="436"/>
                    <a:pt x="761" y="435"/>
                  </a:cubicBezTo>
                  <a:cubicBezTo>
                    <a:pt x="758" y="434"/>
                    <a:pt x="761" y="438"/>
                    <a:pt x="761" y="438"/>
                  </a:cubicBezTo>
                  <a:cubicBezTo>
                    <a:pt x="759" y="440"/>
                    <a:pt x="756" y="436"/>
                    <a:pt x="755" y="435"/>
                  </a:cubicBezTo>
                  <a:cubicBezTo>
                    <a:pt x="755" y="434"/>
                    <a:pt x="756" y="432"/>
                    <a:pt x="756" y="432"/>
                  </a:cubicBezTo>
                  <a:cubicBezTo>
                    <a:pt x="755" y="430"/>
                    <a:pt x="754" y="432"/>
                    <a:pt x="753" y="431"/>
                  </a:cubicBezTo>
                  <a:cubicBezTo>
                    <a:pt x="751" y="431"/>
                    <a:pt x="751" y="429"/>
                    <a:pt x="749" y="431"/>
                  </a:cubicBezTo>
                  <a:cubicBezTo>
                    <a:pt x="748" y="433"/>
                    <a:pt x="747" y="435"/>
                    <a:pt x="745" y="435"/>
                  </a:cubicBezTo>
                  <a:cubicBezTo>
                    <a:pt x="742" y="436"/>
                    <a:pt x="743" y="434"/>
                    <a:pt x="743" y="432"/>
                  </a:cubicBezTo>
                  <a:cubicBezTo>
                    <a:pt x="743" y="429"/>
                    <a:pt x="743" y="429"/>
                    <a:pt x="746" y="429"/>
                  </a:cubicBezTo>
                  <a:cubicBezTo>
                    <a:pt x="748" y="429"/>
                    <a:pt x="750" y="429"/>
                    <a:pt x="750" y="426"/>
                  </a:cubicBezTo>
                  <a:cubicBezTo>
                    <a:pt x="750" y="422"/>
                    <a:pt x="743" y="422"/>
                    <a:pt x="742" y="419"/>
                  </a:cubicBezTo>
                  <a:cubicBezTo>
                    <a:pt x="741" y="418"/>
                    <a:pt x="740" y="418"/>
                    <a:pt x="740" y="417"/>
                  </a:cubicBezTo>
                  <a:cubicBezTo>
                    <a:pt x="739" y="416"/>
                    <a:pt x="741" y="417"/>
                    <a:pt x="742" y="416"/>
                  </a:cubicBezTo>
                  <a:cubicBezTo>
                    <a:pt x="741" y="415"/>
                    <a:pt x="741" y="415"/>
                    <a:pt x="742" y="414"/>
                  </a:cubicBezTo>
                  <a:cubicBezTo>
                    <a:pt x="740" y="415"/>
                    <a:pt x="739" y="413"/>
                    <a:pt x="738" y="413"/>
                  </a:cubicBezTo>
                  <a:cubicBezTo>
                    <a:pt x="738" y="413"/>
                    <a:pt x="737" y="415"/>
                    <a:pt x="737" y="415"/>
                  </a:cubicBezTo>
                  <a:cubicBezTo>
                    <a:pt x="733" y="413"/>
                    <a:pt x="738" y="408"/>
                    <a:pt x="734" y="406"/>
                  </a:cubicBezTo>
                  <a:cubicBezTo>
                    <a:pt x="731" y="405"/>
                    <a:pt x="730" y="405"/>
                    <a:pt x="728" y="402"/>
                  </a:cubicBezTo>
                  <a:cubicBezTo>
                    <a:pt x="726" y="400"/>
                    <a:pt x="728" y="400"/>
                    <a:pt x="728" y="398"/>
                  </a:cubicBezTo>
                  <a:cubicBezTo>
                    <a:pt x="727" y="398"/>
                    <a:pt x="727" y="398"/>
                    <a:pt x="727" y="398"/>
                  </a:cubicBezTo>
                  <a:cubicBezTo>
                    <a:pt x="727" y="398"/>
                    <a:pt x="727" y="397"/>
                    <a:pt x="726" y="397"/>
                  </a:cubicBezTo>
                  <a:cubicBezTo>
                    <a:pt x="726" y="397"/>
                    <a:pt x="726" y="397"/>
                    <a:pt x="726" y="397"/>
                  </a:cubicBezTo>
                  <a:cubicBezTo>
                    <a:pt x="726" y="397"/>
                    <a:pt x="726" y="398"/>
                    <a:pt x="726" y="398"/>
                  </a:cubicBezTo>
                  <a:cubicBezTo>
                    <a:pt x="728" y="399"/>
                    <a:pt x="725" y="402"/>
                    <a:pt x="724" y="402"/>
                  </a:cubicBezTo>
                  <a:cubicBezTo>
                    <a:pt x="724" y="402"/>
                    <a:pt x="724" y="402"/>
                    <a:pt x="724" y="402"/>
                  </a:cubicBezTo>
                  <a:cubicBezTo>
                    <a:pt x="724" y="402"/>
                    <a:pt x="724" y="402"/>
                    <a:pt x="724" y="402"/>
                  </a:cubicBezTo>
                  <a:cubicBezTo>
                    <a:pt x="722" y="402"/>
                    <a:pt x="727" y="404"/>
                    <a:pt x="727" y="405"/>
                  </a:cubicBezTo>
                  <a:cubicBezTo>
                    <a:pt x="730" y="407"/>
                    <a:pt x="730" y="411"/>
                    <a:pt x="727" y="412"/>
                  </a:cubicBezTo>
                  <a:cubicBezTo>
                    <a:pt x="723" y="414"/>
                    <a:pt x="719" y="411"/>
                    <a:pt x="716" y="410"/>
                  </a:cubicBezTo>
                  <a:cubicBezTo>
                    <a:pt x="715" y="410"/>
                    <a:pt x="709" y="409"/>
                    <a:pt x="708" y="408"/>
                  </a:cubicBezTo>
                  <a:cubicBezTo>
                    <a:pt x="709" y="410"/>
                    <a:pt x="712" y="410"/>
                    <a:pt x="712" y="411"/>
                  </a:cubicBezTo>
                  <a:cubicBezTo>
                    <a:pt x="713" y="412"/>
                    <a:pt x="714" y="413"/>
                    <a:pt x="714" y="414"/>
                  </a:cubicBezTo>
                  <a:cubicBezTo>
                    <a:pt x="715" y="415"/>
                    <a:pt x="716" y="415"/>
                    <a:pt x="717" y="416"/>
                  </a:cubicBezTo>
                  <a:cubicBezTo>
                    <a:pt x="717" y="414"/>
                    <a:pt x="721" y="414"/>
                    <a:pt x="722" y="415"/>
                  </a:cubicBezTo>
                  <a:cubicBezTo>
                    <a:pt x="724" y="415"/>
                    <a:pt x="725" y="415"/>
                    <a:pt x="724" y="417"/>
                  </a:cubicBezTo>
                  <a:cubicBezTo>
                    <a:pt x="724" y="418"/>
                    <a:pt x="721" y="418"/>
                    <a:pt x="720" y="418"/>
                  </a:cubicBezTo>
                  <a:cubicBezTo>
                    <a:pt x="720" y="418"/>
                    <a:pt x="720" y="420"/>
                    <a:pt x="720" y="420"/>
                  </a:cubicBezTo>
                  <a:cubicBezTo>
                    <a:pt x="719" y="420"/>
                    <a:pt x="718" y="418"/>
                    <a:pt x="717" y="417"/>
                  </a:cubicBezTo>
                  <a:cubicBezTo>
                    <a:pt x="716" y="416"/>
                    <a:pt x="715" y="416"/>
                    <a:pt x="714" y="415"/>
                  </a:cubicBezTo>
                  <a:cubicBezTo>
                    <a:pt x="712" y="414"/>
                    <a:pt x="710" y="411"/>
                    <a:pt x="708" y="411"/>
                  </a:cubicBezTo>
                  <a:cubicBezTo>
                    <a:pt x="709" y="417"/>
                    <a:pt x="699" y="411"/>
                    <a:pt x="697" y="411"/>
                  </a:cubicBezTo>
                  <a:cubicBezTo>
                    <a:pt x="696" y="411"/>
                    <a:pt x="687" y="412"/>
                    <a:pt x="688" y="409"/>
                  </a:cubicBezTo>
                  <a:cubicBezTo>
                    <a:pt x="685" y="410"/>
                    <a:pt x="683" y="408"/>
                    <a:pt x="681" y="409"/>
                  </a:cubicBezTo>
                  <a:cubicBezTo>
                    <a:pt x="682" y="409"/>
                    <a:pt x="684" y="409"/>
                    <a:pt x="684" y="411"/>
                  </a:cubicBezTo>
                  <a:cubicBezTo>
                    <a:pt x="682" y="410"/>
                    <a:pt x="680" y="410"/>
                    <a:pt x="678" y="409"/>
                  </a:cubicBezTo>
                  <a:cubicBezTo>
                    <a:pt x="676" y="407"/>
                    <a:pt x="675" y="404"/>
                    <a:pt x="677" y="401"/>
                  </a:cubicBezTo>
                  <a:cubicBezTo>
                    <a:pt x="677" y="401"/>
                    <a:pt x="674" y="405"/>
                    <a:pt x="674" y="404"/>
                  </a:cubicBezTo>
                  <a:cubicBezTo>
                    <a:pt x="674" y="403"/>
                    <a:pt x="674" y="403"/>
                    <a:pt x="674" y="403"/>
                  </a:cubicBezTo>
                  <a:cubicBezTo>
                    <a:pt x="672" y="402"/>
                    <a:pt x="672" y="402"/>
                    <a:pt x="670" y="403"/>
                  </a:cubicBezTo>
                  <a:cubicBezTo>
                    <a:pt x="670" y="404"/>
                    <a:pt x="668" y="405"/>
                    <a:pt x="668" y="405"/>
                  </a:cubicBezTo>
                  <a:cubicBezTo>
                    <a:pt x="667" y="405"/>
                    <a:pt x="665" y="405"/>
                    <a:pt x="665" y="404"/>
                  </a:cubicBezTo>
                  <a:cubicBezTo>
                    <a:pt x="666" y="404"/>
                    <a:pt x="666" y="405"/>
                    <a:pt x="667" y="404"/>
                  </a:cubicBezTo>
                  <a:cubicBezTo>
                    <a:pt x="667" y="404"/>
                    <a:pt x="667" y="404"/>
                    <a:pt x="667" y="404"/>
                  </a:cubicBezTo>
                  <a:cubicBezTo>
                    <a:pt x="664" y="402"/>
                    <a:pt x="661" y="401"/>
                    <a:pt x="659" y="397"/>
                  </a:cubicBezTo>
                  <a:cubicBezTo>
                    <a:pt x="658" y="396"/>
                    <a:pt x="655" y="392"/>
                    <a:pt x="658" y="392"/>
                  </a:cubicBezTo>
                  <a:cubicBezTo>
                    <a:pt x="658" y="391"/>
                    <a:pt x="656" y="390"/>
                    <a:pt x="657" y="389"/>
                  </a:cubicBezTo>
                  <a:cubicBezTo>
                    <a:pt x="657" y="388"/>
                    <a:pt x="659" y="389"/>
                    <a:pt x="660" y="389"/>
                  </a:cubicBezTo>
                  <a:cubicBezTo>
                    <a:pt x="662" y="390"/>
                    <a:pt x="663" y="390"/>
                    <a:pt x="665" y="391"/>
                  </a:cubicBezTo>
                  <a:cubicBezTo>
                    <a:pt x="667" y="392"/>
                    <a:pt x="669" y="391"/>
                    <a:pt x="671" y="390"/>
                  </a:cubicBezTo>
                  <a:cubicBezTo>
                    <a:pt x="671" y="389"/>
                    <a:pt x="669" y="389"/>
                    <a:pt x="668" y="388"/>
                  </a:cubicBezTo>
                  <a:cubicBezTo>
                    <a:pt x="668" y="387"/>
                    <a:pt x="668" y="386"/>
                    <a:pt x="667" y="385"/>
                  </a:cubicBezTo>
                  <a:cubicBezTo>
                    <a:pt x="667" y="385"/>
                    <a:pt x="665" y="386"/>
                    <a:pt x="665" y="386"/>
                  </a:cubicBezTo>
                  <a:cubicBezTo>
                    <a:pt x="663" y="385"/>
                    <a:pt x="662" y="385"/>
                    <a:pt x="661" y="385"/>
                  </a:cubicBezTo>
                  <a:cubicBezTo>
                    <a:pt x="659" y="385"/>
                    <a:pt x="656" y="385"/>
                    <a:pt x="654" y="383"/>
                  </a:cubicBezTo>
                  <a:cubicBezTo>
                    <a:pt x="652" y="381"/>
                    <a:pt x="654" y="378"/>
                    <a:pt x="654" y="375"/>
                  </a:cubicBezTo>
                  <a:cubicBezTo>
                    <a:pt x="654" y="373"/>
                    <a:pt x="652" y="370"/>
                    <a:pt x="653" y="368"/>
                  </a:cubicBezTo>
                  <a:cubicBezTo>
                    <a:pt x="654" y="367"/>
                    <a:pt x="655" y="367"/>
                    <a:pt x="655" y="366"/>
                  </a:cubicBezTo>
                  <a:cubicBezTo>
                    <a:pt x="656" y="365"/>
                    <a:pt x="655" y="366"/>
                    <a:pt x="655" y="365"/>
                  </a:cubicBezTo>
                  <a:cubicBezTo>
                    <a:pt x="654" y="363"/>
                    <a:pt x="653" y="361"/>
                    <a:pt x="654" y="358"/>
                  </a:cubicBezTo>
                  <a:cubicBezTo>
                    <a:pt x="654" y="356"/>
                    <a:pt x="656" y="352"/>
                    <a:pt x="658" y="352"/>
                  </a:cubicBezTo>
                  <a:cubicBezTo>
                    <a:pt x="657" y="352"/>
                    <a:pt x="657" y="351"/>
                    <a:pt x="657" y="351"/>
                  </a:cubicBezTo>
                  <a:cubicBezTo>
                    <a:pt x="658" y="347"/>
                    <a:pt x="658" y="344"/>
                    <a:pt x="660" y="341"/>
                  </a:cubicBezTo>
                  <a:cubicBezTo>
                    <a:pt x="661" y="338"/>
                    <a:pt x="663" y="335"/>
                    <a:pt x="665" y="332"/>
                  </a:cubicBezTo>
                  <a:cubicBezTo>
                    <a:pt x="668" y="330"/>
                    <a:pt x="670" y="329"/>
                    <a:pt x="673" y="328"/>
                  </a:cubicBezTo>
                  <a:cubicBezTo>
                    <a:pt x="676" y="327"/>
                    <a:pt x="679" y="327"/>
                    <a:pt x="683" y="327"/>
                  </a:cubicBezTo>
                  <a:cubicBezTo>
                    <a:pt x="684" y="327"/>
                    <a:pt x="686" y="327"/>
                    <a:pt x="687" y="329"/>
                  </a:cubicBezTo>
                  <a:cubicBezTo>
                    <a:pt x="687" y="329"/>
                    <a:pt x="687" y="329"/>
                    <a:pt x="687" y="329"/>
                  </a:cubicBezTo>
                  <a:cubicBezTo>
                    <a:pt x="688" y="329"/>
                    <a:pt x="688" y="330"/>
                    <a:pt x="687" y="331"/>
                  </a:cubicBezTo>
                  <a:cubicBezTo>
                    <a:pt x="687" y="331"/>
                    <a:pt x="686" y="332"/>
                    <a:pt x="686" y="332"/>
                  </a:cubicBezTo>
                  <a:cubicBezTo>
                    <a:pt x="686" y="332"/>
                    <a:pt x="686" y="332"/>
                    <a:pt x="686" y="332"/>
                  </a:cubicBezTo>
                  <a:cubicBezTo>
                    <a:pt x="684" y="334"/>
                    <a:pt x="682" y="336"/>
                    <a:pt x="681" y="337"/>
                  </a:cubicBezTo>
                  <a:cubicBezTo>
                    <a:pt x="680" y="338"/>
                    <a:pt x="680" y="338"/>
                    <a:pt x="680" y="338"/>
                  </a:cubicBezTo>
                  <a:cubicBezTo>
                    <a:pt x="680" y="338"/>
                    <a:pt x="680" y="338"/>
                    <a:pt x="680" y="338"/>
                  </a:cubicBezTo>
                  <a:cubicBezTo>
                    <a:pt x="679" y="340"/>
                    <a:pt x="679" y="343"/>
                    <a:pt x="678" y="345"/>
                  </a:cubicBezTo>
                  <a:cubicBezTo>
                    <a:pt x="677" y="347"/>
                    <a:pt x="675" y="349"/>
                    <a:pt x="675" y="351"/>
                  </a:cubicBezTo>
                  <a:cubicBezTo>
                    <a:pt x="674" y="354"/>
                    <a:pt x="678" y="357"/>
                    <a:pt x="678" y="361"/>
                  </a:cubicBezTo>
                  <a:cubicBezTo>
                    <a:pt x="678" y="363"/>
                    <a:pt x="677" y="365"/>
                    <a:pt x="677" y="368"/>
                  </a:cubicBezTo>
                  <a:cubicBezTo>
                    <a:pt x="677" y="370"/>
                    <a:pt x="678" y="372"/>
                    <a:pt x="679" y="374"/>
                  </a:cubicBezTo>
                  <a:cubicBezTo>
                    <a:pt x="680" y="376"/>
                    <a:pt x="682" y="378"/>
                    <a:pt x="683" y="379"/>
                  </a:cubicBezTo>
                  <a:cubicBezTo>
                    <a:pt x="684" y="380"/>
                    <a:pt x="686" y="382"/>
                    <a:pt x="687" y="383"/>
                  </a:cubicBezTo>
                  <a:cubicBezTo>
                    <a:pt x="688" y="383"/>
                    <a:pt x="688" y="383"/>
                    <a:pt x="689" y="381"/>
                  </a:cubicBezTo>
                  <a:cubicBezTo>
                    <a:pt x="689" y="380"/>
                    <a:pt x="690" y="379"/>
                    <a:pt x="689" y="377"/>
                  </a:cubicBezTo>
                  <a:cubicBezTo>
                    <a:pt x="688" y="375"/>
                    <a:pt x="687" y="377"/>
                    <a:pt x="685" y="376"/>
                  </a:cubicBezTo>
                  <a:cubicBezTo>
                    <a:pt x="683" y="376"/>
                    <a:pt x="683" y="374"/>
                    <a:pt x="683" y="372"/>
                  </a:cubicBezTo>
                  <a:cubicBezTo>
                    <a:pt x="682" y="371"/>
                    <a:pt x="680" y="370"/>
                    <a:pt x="681" y="369"/>
                  </a:cubicBezTo>
                  <a:cubicBezTo>
                    <a:pt x="681" y="367"/>
                    <a:pt x="683" y="367"/>
                    <a:pt x="683" y="366"/>
                  </a:cubicBezTo>
                  <a:cubicBezTo>
                    <a:pt x="684" y="364"/>
                    <a:pt x="684" y="363"/>
                    <a:pt x="686" y="364"/>
                  </a:cubicBezTo>
                  <a:cubicBezTo>
                    <a:pt x="687" y="364"/>
                    <a:pt x="688" y="366"/>
                    <a:pt x="689" y="366"/>
                  </a:cubicBezTo>
                  <a:cubicBezTo>
                    <a:pt x="690" y="366"/>
                    <a:pt x="688" y="363"/>
                    <a:pt x="687" y="362"/>
                  </a:cubicBezTo>
                  <a:cubicBezTo>
                    <a:pt x="687" y="362"/>
                    <a:pt x="687" y="362"/>
                    <a:pt x="687" y="362"/>
                  </a:cubicBezTo>
                  <a:cubicBezTo>
                    <a:pt x="687" y="362"/>
                    <a:pt x="686" y="362"/>
                    <a:pt x="686" y="361"/>
                  </a:cubicBezTo>
                  <a:cubicBezTo>
                    <a:pt x="686" y="361"/>
                    <a:pt x="686" y="361"/>
                    <a:pt x="686" y="361"/>
                  </a:cubicBezTo>
                  <a:cubicBezTo>
                    <a:pt x="686" y="361"/>
                    <a:pt x="686" y="361"/>
                    <a:pt x="686" y="361"/>
                  </a:cubicBezTo>
                  <a:cubicBezTo>
                    <a:pt x="684" y="360"/>
                    <a:pt x="684" y="359"/>
                    <a:pt x="683" y="357"/>
                  </a:cubicBezTo>
                  <a:cubicBezTo>
                    <a:pt x="683" y="357"/>
                    <a:pt x="683" y="357"/>
                    <a:pt x="683" y="357"/>
                  </a:cubicBezTo>
                  <a:cubicBezTo>
                    <a:pt x="683" y="356"/>
                    <a:pt x="683" y="356"/>
                    <a:pt x="682" y="356"/>
                  </a:cubicBezTo>
                  <a:cubicBezTo>
                    <a:pt x="682" y="355"/>
                    <a:pt x="682" y="355"/>
                    <a:pt x="682" y="354"/>
                  </a:cubicBezTo>
                  <a:cubicBezTo>
                    <a:pt x="682" y="354"/>
                    <a:pt x="682" y="354"/>
                    <a:pt x="682" y="354"/>
                  </a:cubicBezTo>
                  <a:cubicBezTo>
                    <a:pt x="682" y="354"/>
                    <a:pt x="682" y="353"/>
                    <a:pt x="682" y="353"/>
                  </a:cubicBezTo>
                  <a:cubicBezTo>
                    <a:pt x="682" y="351"/>
                    <a:pt x="681" y="348"/>
                    <a:pt x="684" y="347"/>
                  </a:cubicBezTo>
                  <a:cubicBezTo>
                    <a:pt x="685" y="347"/>
                    <a:pt x="688" y="351"/>
                    <a:pt x="689" y="349"/>
                  </a:cubicBezTo>
                  <a:cubicBezTo>
                    <a:pt x="688" y="348"/>
                    <a:pt x="686" y="348"/>
                    <a:pt x="686" y="346"/>
                  </a:cubicBezTo>
                  <a:cubicBezTo>
                    <a:pt x="685" y="347"/>
                    <a:pt x="683" y="346"/>
                    <a:pt x="683" y="345"/>
                  </a:cubicBezTo>
                  <a:cubicBezTo>
                    <a:pt x="683" y="343"/>
                    <a:pt x="685" y="346"/>
                    <a:pt x="685" y="345"/>
                  </a:cubicBezTo>
                  <a:cubicBezTo>
                    <a:pt x="685" y="342"/>
                    <a:pt x="692" y="346"/>
                    <a:pt x="692" y="345"/>
                  </a:cubicBezTo>
                  <a:cubicBezTo>
                    <a:pt x="691" y="343"/>
                    <a:pt x="685" y="344"/>
                    <a:pt x="686" y="340"/>
                  </a:cubicBezTo>
                  <a:cubicBezTo>
                    <a:pt x="686" y="334"/>
                    <a:pt x="690" y="342"/>
                    <a:pt x="691" y="341"/>
                  </a:cubicBezTo>
                  <a:cubicBezTo>
                    <a:pt x="691" y="341"/>
                    <a:pt x="691" y="341"/>
                    <a:pt x="691" y="341"/>
                  </a:cubicBezTo>
                  <a:cubicBezTo>
                    <a:pt x="690" y="340"/>
                    <a:pt x="689" y="339"/>
                    <a:pt x="689" y="337"/>
                  </a:cubicBezTo>
                  <a:cubicBezTo>
                    <a:pt x="689" y="337"/>
                    <a:pt x="689" y="337"/>
                    <a:pt x="689" y="337"/>
                  </a:cubicBezTo>
                  <a:cubicBezTo>
                    <a:pt x="689" y="337"/>
                    <a:pt x="689" y="337"/>
                    <a:pt x="689" y="337"/>
                  </a:cubicBezTo>
                  <a:cubicBezTo>
                    <a:pt x="690" y="337"/>
                    <a:pt x="691" y="337"/>
                    <a:pt x="691" y="336"/>
                  </a:cubicBezTo>
                  <a:cubicBezTo>
                    <a:pt x="691" y="336"/>
                    <a:pt x="691" y="336"/>
                    <a:pt x="691" y="336"/>
                  </a:cubicBezTo>
                  <a:cubicBezTo>
                    <a:pt x="695" y="335"/>
                    <a:pt x="694" y="338"/>
                    <a:pt x="695" y="339"/>
                  </a:cubicBezTo>
                  <a:cubicBezTo>
                    <a:pt x="696" y="340"/>
                    <a:pt x="695" y="337"/>
                    <a:pt x="695" y="337"/>
                  </a:cubicBezTo>
                  <a:cubicBezTo>
                    <a:pt x="695" y="336"/>
                    <a:pt x="693" y="336"/>
                    <a:pt x="694" y="334"/>
                  </a:cubicBezTo>
                  <a:cubicBezTo>
                    <a:pt x="694" y="332"/>
                    <a:pt x="698" y="332"/>
                    <a:pt x="699" y="331"/>
                  </a:cubicBezTo>
                  <a:cubicBezTo>
                    <a:pt x="702" y="330"/>
                    <a:pt x="703" y="329"/>
                    <a:pt x="707" y="329"/>
                  </a:cubicBezTo>
                  <a:cubicBezTo>
                    <a:pt x="709" y="330"/>
                    <a:pt x="712" y="333"/>
                    <a:pt x="712" y="335"/>
                  </a:cubicBezTo>
                  <a:cubicBezTo>
                    <a:pt x="712" y="336"/>
                    <a:pt x="713" y="339"/>
                    <a:pt x="711" y="340"/>
                  </a:cubicBezTo>
                  <a:cubicBezTo>
                    <a:pt x="713" y="342"/>
                    <a:pt x="719" y="343"/>
                    <a:pt x="716" y="347"/>
                  </a:cubicBezTo>
                  <a:cubicBezTo>
                    <a:pt x="716" y="347"/>
                    <a:pt x="715" y="347"/>
                    <a:pt x="715" y="348"/>
                  </a:cubicBezTo>
                  <a:cubicBezTo>
                    <a:pt x="716" y="348"/>
                    <a:pt x="716" y="349"/>
                    <a:pt x="716" y="349"/>
                  </a:cubicBezTo>
                  <a:cubicBezTo>
                    <a:pt x="716" y="349"/>
                    <a:pt x="716" y="349"/>
                    <a:pt x="716" y="349"/>
                  </a:cubicBezTo>
                  <a:cubicBezTo>
                    <a:pt x="717" y="350"/>
                    <a:pt x="718" y="351"/>
                    <a:pt x="718" y="352"/>
                  </a:cubicBezTo>
                  <a:cubicBezTo>
                    <a:pt x="718" y="354"/>
                    <a:pt x="717" y="355"/>
                    <a:pt x="716" y="357"/>
                  </a:cubicBezTo>
                  <a:cubicBezTo>
                    <a:pt x="715" y="359"/>
                    <a:pt x="713" y="362"/>
                    <a:pt x="711" y="363"/>
                  </a:cubicBezTo>
                  <a:cubicBezTo>
                    <a:pt x="712" y="364"/>
                    <a:pt x="715" y="358"/>
                    <a:pt x="716" y="358"/>
                  </a:cubicBezTo>
                  <a:cubicBezTo>
                    <a:pt x="718" y="359"/>
                    <a:pt x="716" y="361"/>
                    <a:pt x="716" y="362"/>
                  </a:cubicBezTo>
                  <a:cubicBezTo>
                    <a:pt x="715" y="363"/>
                    <a:pt x="715" y="363"/>
                    <a:pt x="715" y="364"/>
                  </a:cubicBezTo>
                  <a:cubicBezTo>
                    <a:pt x="715" y="366"/>
                    <a:pt x="716" y="366"/>
                    <a:pt x="716" y="368"/>
                  </a:cubicBezTo>
                  <a:cubicBezTo>
                    <a:pt x="715" y="367"/>
                    <a:pt x="714" y="367"/>
                    <a:pt x="713" y="368"/>
                  </a:cubicBezTo>
                  <a:cubicBezTo>
                    <a:pt x="715" y="368"/>
                    <a:pt x="715" y="370"/>
                    <a:pt x="714" y="371"/>
                  </a:cubicBezTo>
                  <a:cubicBezTo>
                    <a:pt x="715" y="371"/>
                    <a:pt x="715" y="370"/>
                    <a:pt x="716" y="369"/>
                  </a:cubicBezTo>
                  <a:cubicBezTo>
                    <a:pt x="716" y="369"/>
                    <a:pt x="717" y="368"/>
                    <a:pt x="718" y="368"/>
                  </a:cubicBezTo>
                  <a:cubicBezTo>
                    <a:pt x="718" y="367"/>
                    <a:pt x="717" y="366"/>
                    <a:pt x="717" y="365"/>
                  </a:cubicBezTo>
                  <a:cubicBezTo>
                    <a:pt x="718" y="365"/>
                    <a:pt x="718" y="365"/>
                    <a:pt x="718" y="365"/>
                  </a:cubicBezTo>
                  <a:cubicBezTo>
                    <a:pt x="718" y="364"/>
                    <a:pt x="718" y="363"/>
                    <a:pt x="719" y="363"/>
                  </a:cubicBezTo>
                  <a:cubicBezTo>
                    <a:pt x="720" y="364"/>
                    <a:pt x="720" y="366"/>
                    <a:pt x="722" y="366"/>
                  </a:cubicBezTo>
                  <a:cubicBezTo>
                    <a:pt x="720" y="365"/>
                    <a:pt x="718" y="361"/>
                    <a:pt x="720" y="359"/>
                  </a:cubicBezTo>
                  <a:cubicBezTo>
                    <a:pt x="721" y="359"/>
                    <a:pt x="720" y="360"/>
                    <a:pt x="721" y="360"/>
                  </a:cubicBezTo>
                  <a:cubicBezTo>
                    <a:pt x="721" y="359"/>
                    <a:pt x="721" y="359"/>
                    <a:pt x="722" y="358"/>
                  </a:cubicBezTo>
                  <a:cubicBezTo>
                    <a:pt x="722" y="359"/>
                    <a:pt x="722" y="360"/>
                    <a:pt x="722" y="361"/>
                  </a:cubicBezTo>
                  <a:cubicBezTo>
                    <a:pt x="722" y="361"/>
                    <a:pt x="722" y="361"/>
                    <a:pt x="722" y="361"/>
                  </a:cubicBezTo>
                  <a:cubicBezTo>
                    <a:pt x="722" y="361"/>
                    <a:pt x="722" y="361"/>
                    <a:pt x="722" y="361"/>
                  </a:cubicBezTo>
                  <a:cubicBezTo>
                    <a:pt x="722" y="361"/>
                    <a:pt x="722" y="361"/>
                    <a:pt x="722" y="361"/>
                  </a:cubicBezTo>
                  <a:cubicBezTo>
                    <a:pt x="723" y="362"/>
                    <a:pt x="723" y="363"/>
                    <a:pt x="722" y="363"/>
                  </a:cubicBezTo>
                  <a:cubicBezTo>
                    <a:pt x="722" y="363"/>
                    <a:pt x="722" y="363"/>
                    <a:pt x="722" y="363"/>
                  </a:cubicBezTo>
                  <a:cubicBezTo>
                    <a:pt x="722" y="363"/>
                    <a:pt x="722" y="364"/>
                    <a:pt x="722" y="364"/>
                  </a:cubicBezTo>
                  <a:cubicBezTo>
                    <a:pt x="723" y="363"/>
                    <a:pt x="724" y="363"/>
                    <a:pt x="724" y="362"/>
                  </a:cubicBezTo>
                  <a:cubicBezTo>
                    <a:pt x="725" y="361"/>
                    <a:pt x="726" y="362"/>
                    <a:pt x="727" y="363"/>
                  </a:cubicBezTo>
                  <a:cubicBezTo>
                    <a:pt x="728" y="364"/>
                    <a:pt x="727" y="365"/>
                    <a:pt x="726" y="367"/>
                  </a:cubicBezTo>
                  <a:cubicBezTo>
                    <a:pt x="726" y="370"/>
                    <a:pt x="729" y="369"/>
                    <a:pt x="729" y="372"/>
                  </a:cubicBezTo>
                  <a:cubicBezTo>
                    <a:pt x="731" y="370"/>
                    <a:pt x="725" y="367"/>
                    <a:pt x="728" y="365"/>
                  </a:cubicBezTo>
                  <a:cubicBezTo>
                    <a:pt x="728" y="363"/>
                    <a:pt x="729" y="362"/>
                    <a:pt x="730" y="361"/>
                  </a:cubicBezTo>
                  <a:cubicBezTo>
                    <a:pt x="730" y="361"/>
                    <a:pt x="730" y="361"/>
                    <a:pt x="730" y="361"/>
                  </a:cubicBezTo>
                  <a:cubicBezTo>
                    <a:pt x="730" y="361"/>
                    <a:pt x="730" y="361"/>
                    <a:pt x="730" y="361"/>
                  </a:cubicBezTo>
                  <a:cubicBezTo>
                    <a:pt x="730" y="362"/>
                    <a:pt x="731" y="362"/>
                    <a:pt x="731" y="362"/>
                  </a:cubicBezTo>
                  <a:cubicBezTo>
                    <a:pt x="732" y="363"/>
                    <a:pt x="732" y="363"/>
                    <a:pt x="733" y="363"/>
                  </a:cubicBezTo>
                  <a:cubicBezTo>
                    <a:pt x="735" y="363"/>
                    <a:pt x="736" y="366"/>
                    <a:pt x="738" y="365"/>
                  </a:cubicBezTo>
                  <a:cubicBezTo>
                    <a:pt x="735" y="364"/>
                    <a:pt x="727" y="360"/>
                    <a:pt x="731" y="356"/>
                  </a:cubicBezTo>
                  <a:cubicBezTo>
                    <a:pt x="733" y="353"/>
                    <a:pt x="739" y="351"/>
                    <a:pt x="742" y="353"/>
                  </a:cubicBezTo>
                  <a:cubicBezTo>
                    <a:pt x="743" y="355"/>
                    <a:pt x="745" y="355"/>
                    <a:pt x="746" y="356"/>
                  </a:cubicBezTo>
                  <a:cubicBezTo>
                    <a:pt x="747" y="358"/>
                    <a:pt x="745" y="359"/>
                    <a:pt x="744" y="360"/>
                  </a:cubicBezTo>
                  <a:cubicBezTo>
                    <a:pt x="746" y="360"/>
                    <a:pt x="745" y="359"/>
                    <a:pt x="746" y="360"/>
                  </a:cubicBezTo>
                  <a:cubicBezTo>
                    <a:pt x="746" y="360"/>
                    <a:pt x="747" y="357"/>
                    <a:pt x="748" y="357"/>
                  </a:cubicBezTo>
                  <a:cubicBezTo>
                    <a:pt x="750" y="356"/>
                    <a:pt x="751" y="358"/>
                    <a:pt x="752" y="359"/>
                  </a:cubicBezTo>
                  <a:cubicBezTo>
                    <a:pt x="753" y="360"/>
                    <a:pt x="754" y="362"/>
                    <a:pt x="754" y="363"/>
                  </a:cubicBezTo>
                  <a:cubicBezTo>
                    <a:pt x="754" y="364"/>
                    <a:pt x="753" y="365"/>
                    <a:pt x="752" y="366"/>
                  </a:cubicBezTo>
                  <a:cubicBezTo>
                    <a:pt x="752" y="366"/>
                    <a:pt x="752" y="366"/>
                    <a:pt x="752" y="366"/>
                  </a:cubicBezTo>
                  <a:cubicBezTo>
                    <a:pt x="752" y="367"/>
                    <a:pt x="752" y="367"/>
                    <a:pt x="751" y="367"/>
                  </a:cubicBezTo>
                  <a:cubicBezTo>
                    <a:pt x="752" y="367"/>
                    <a:pt x="752" y="367"/>
                    <a:pt x="752" y="367"/>
                  </a:cubicBezTo>
                  <a:cubicBezTo>
                    <a:pt x="752" y="367"/>
                    <a:pt x="752" y="367"/>
                    <a:pt x="752" y="367"/>
                  </a:cubicBezTo>
                  <a:cubicBezTo>
                    <a:pt x="752" y="367"/>
                    <a:pt x="752" y="368"/>
                    <a:pt x="753" y="368"/>
                  </a:cubicBezTo>
                  <a:cubicBezTo>
                    <a:pt x="753" y="368"/>
                    <a:pt x="753" y="368"/>
                    <a:pt x="753" y="368"/>
                  </a:cubicBezTo>
                  <a:cubicBezTo>
                    <a:pt x="754" y="365"/>
                    <a:pt x="760" y="368"/>
                    <a:pt x="760" y="371"/>
                  </a:cubicBezTo>
                  <a:cubicBezTo>
                    <a:pt x="759" y="374"/>
                    <a:pt x="754" y="375"/>
                    <a:pt x="752" y="376"/>
                  </a:cubicBezTo>
                  <a:cubicBezTo>
                    <a:pt x="752" y="376"/>
                    <a:pt x="753" y="376"/>
                    <a:pt x="754" y="376"/>
                  </a:cubicBezTo>
                  <a:cubicBezTo>
                    <a:pt x="755" y="377"/>
                    <a:pt x="751" y="378"/>
                    <a:pt x="751" y="379"/>
                  </a:cubicBezTo>
                  <a:cubicBezTo>
                    <a:pt x="752" y="379"/>
                    <a:pt x="752" y="379"/>
                    <a:pt x="752" y="379"/>
                  </a:cubicBezTo>
                  <a:cubicBezTo>
                    <a:pt x="753" y="378"/>
                    <a:pt x="755" y="375"/>
                    <a:pt x="756" y="376"/>
                  </a:cubicBezTo>
                  <a:cubicBezTo>
                    <a:pt x="757" y="377"/>
                    <a:pt x="754" y="379"/>
                    <a:pt x="754" y="379"/>
                  </a:cubicBezTo>
                  <a:cubicBezTo>
                    <a:pt x="756" y="379"/>
                    <a:pt x="754" y="381"/>
                    <a:pt x="755" y="381"/>
                  </a:cubicBezTo>
                  <a:cubicBezTo>
                    <a:pt x="757" y="382"/>
                    <a:pt x="753" y="386"/>
                    <a:pt x="754" y="386"/>
                  </a:cubicBezTo>
                  <a:cubicBezTo>
                    <a:pt x="755" y="385"/>
                    <a:pt x="756" y="383"/>
                    <a:pt x="756" y="382"/>
                  </a:cubicBezTo>
                  <a:cubicBezTo>
                    <a:pt x="754" y="379"/>
                    <a:pt x="759" y="373"/>
                    <a:pt x="760" y="376"/>
                  </a:cubicBezTo>
                  <a:cubicBezTo>
                    <a:pt x="760" y="374"/>
                    <a:pt x="762" y="374"/>
                    <a:pt x="763" y="375"/>
                  </a:cubicBezTo>
                  <a:cubicBezTo>
                    <a:pt x="762" y="376"/>
                    <a:pt x="759" y="379"/>
                    <a:pt x="761" y="381"/>
                  </a:cubicBezTo>
                  <a:cubicBezTo>
                    <a:pt x="762" y="380"/>
                    <a:pt x="762" y="377"/>
                    <a:pt x="763" y="380"/>
                  </a:cubicBezTo>
                  <a:cubicBezTo>
                    <a:pt x="764" y="382"/>
                    <a:pt x="763" y="386"/>
                    <a:pt x="762" y="389"/>
                  </a:cubicBezTo>
                  <a:cubicBezTo>
                    <a:pt x="763" y="389"/>
                    <a:pt x="763" y="388"/>
                    <a:pt x="763" y="387"/>
                  </a:cubicBezTo>
                  <a:cubicBezTo>
                    <a:pt x="763" y="386"/>
                    <a:pt x="763" y="385"/>
                    <a:pt x="764" y="384"/>
                  </a:cubicBezTo>
                  <a:cubicBezTo>
                    <a:pt x="764" y="383"/>
                    <a:pt x="765" y="383"/>
                    <a:pt x="765" y="382"/>
                  </a:cubicBezTo>
                  <a:cubicBezTo>
                    <a:pt x="765" y="382"/>
                    <a:pt x="765" y="382"/>
                    <a:pt x="765" y="381"/>
                  </a:cubicBezTo>
                  <a:cubicBezTo>
                    <a:pt x="764" y="379"/>
                    <a:pt x="767" y="378"/>
                    <a:pt x="766" y="381"/>
                  </a:cubicBezTo>
                  <a:cubicBezTo>
                    <a:pt x="767" y="381"/>
                    <a:pt x="767" y="380"/>
                    <a:pt x="768" y="380"/>
                  </a:cubicBezTo>
                  <a:cubicBezTo>
                    <a:pt x="770" y="379"/>
                    <a:pt x="769" y="377"/>
                    <a:pt x="771" y="377"/>
                  </a:cubicBezTo>
                  <a:cubicBezTo>
                    <a:pt x="772" y="376"/>
                    <a:pt x="775" y="379"/>
                    <a:pt x="776" y="379"/>
                  </a:cubicBezTo>
                  <a:cubicBezTo>
                    <a:pt x="777" y="381"/>
                    <a:pt x="779" y="382"/>
                    <a:pt x="779" y="385"/>
                  </a:cubicBezTo>
                  <a:cubicBezTo>
                    <a:pt x="779" y="386"/>
                    <a:pt x="778" y="389"/>
                    <a:pt x="776" y="388"/>
                  </a:cubicBezTo>
                  <a:cubicBezTo>
                    <a:pt x="773" y="388"/>
                    <a:pt x="772" y="391"/>
                    <a:pt x="772" y="393"/>
                  </a:cubicBezTo>
                  <a:cubicBezTo>
                    <a:pt x="772" y="393"/>
                    <a:pt x="774" y="388"/>
                    <a:pt x="777" y="390"/>
                  </a:cubicBezTo>
                  <a:cubicBezTo>
                    <a:pt x="780" y="391"/>
                    <a:pt x="776" y="393"/>
                    <a:pt x="775" y="394"/>
                  </a:cubicBezTo>
                  <a:cubicBezTo>
                    <a:pt x="776" y="394"/>
                    <a:pt x="777" y="393"/>
                    <a:pt x="778" y="393"/>
                  </a:cubicBezTo>
                  <a:cubicBezTo>
                    <a:pt x="778" y="393"/>
                    <a:pt x="779" y="394"/>
                    <a:pt x="780" y="393"/>
                  </a:cubicBezTo>
                  <a:cubicBezTo>
                    <a:pt x="777" y="390"/>
                    <a:pt x="783" y="386"/>
                    <a:pt x="784" y="391"/>
                  </a:cubicBezTo>
                  <a:cubicBezTo>
                    <a:pt x="784" y="395"/>
                    <a:pt x="780" y="399"/>
                    <a:pt x="777" y="398"/>
                  </a:cubicBezTo>
                  <a:cubicBezTo>
                    <a:pt x="777" y="399"/>
                    <a:pt x="777" y="399"/>
                    <a:pt x="777" y="400"/>
                  </a:cubicBezTo>
                  <a:cubicBezTo>
                    <a:pt x="777" y="400"/>
                    <a:pt x="777" y="400"/>
                    <a:pt x="777" y="400"/>
                  </a:cubicBezTo>
                  <a:cubicBezTo>
                    <a:pt x="777" y="400"/>
                    <a:pt x="777" y="400"/>
                    <a:pt x="777" y="400"/>
                  </a:cubicBezTo>
                  <a:cubicBezTo>
                    <a:pt x="777" y="400"/>
                    <a:pt x="777" y="400"/>
                    <a:pt x="777" y="400"/>
                  </a:cubicBezTo>
                  <a:cubicBezTo>
                    <a:pt x="777" y="400"/>
                    <a:pt x="777" y="400"/>
                    <a:pt x="777" y="400"/>
                  </a:cubicBezTo>
                  <a:cubicBezTo>
                    <a:pt x="777" y="400"/>
                    <a:pt x="777" y="400"/>
                    <a:pt x="777" y="400"/>
                  </a:cubicBezTo>
                  <a:cubicBezTo>
                    <a:pt x="777" y="400"/>
                    <a:pt x="777" y="399"/>
                    <a:pt x="778" y="399"/>
                  </a:cubicBezTo>
                  <a:cubicBezTo>
                    <a:pt x="778" y="399"/>
                    <a:pt x="778" y="399"/>
                    <a:pt x="778" y="399"/>
                  </a:cubicBezTo>
                  <a:cubicBezTo>
                    <a:pt x="781" y="400"/>
                    <a:pt x="778" y="403"/>
                    <a:pt x="779" y="405"/>
                  </a:cubicBezTo>
                  <a:cubicBezTo>
                    <a:pt x="779" y="405"/>
                    <a:pt x="779" y="405"/>
                    <a:pt x="779" y="404"/>
                  </a:cubicBezTo>
                  <a:cubicBezTo>
                    <a:pt x="779" y="404"/>
                    <a:pt x="779" y="404"/>
                    <a:pt x="779" y="404"/>
                  </a:cubicBezTo>
                  <a:cubicBezTo>
                    <a:pt x="779" y="404"/>
                    <a:pt x="779" y="404"/>
                    <a:pt x="779" y="404"/>
                  </a:cubicBezTo>
                  <a:cubicBezTo>
                    <a:pt x="779" y="404"/>
                    <a:pt x="779" y="404"/>
                    <a:pt x="780" y="404"/>
                  </a:cubicBezTo>
                  <a:cubicBezTo>
                    <a:pt x="779" y="400"/>
                    <a:pt x="783" y="395"/>
                    <a:pt x="787" y="394"/>
                  </a:cubicBezTo>
                  <a:cubicBezTo>
                    <a:pt x="789" y="393"/>
                    <a:pt x="789" y="395"/>
                    <a:pt x="787" y="396"/>
                  </a:cubicBezTo>
                  <a:cubicBezTo>
                    <a:pt x="787" y="397"/>
                    <a:pt x="786" y="397"/>
                    <a:pt x="785" y="398"/>
                  </a:cubicBezTo>
                  <a:cubicBezTo>
                    <a:pt x="784" y="399"/>
                    <a:pt x="785" y="400"/>
                    <a:pt x="784" y="401"/>
                  </a:cubicBezTo>
                  <a:cubicBezTo>
                    <a:pt x="785" y="401"/>
                    <a:pt x="785" y="401"/>
                    <a:pt x="785" y="400"/>
                  </a:cubicBezTo>
                  <a:cubicBezTo>
                    <a:pt x="785" y="400"/>
                    <a:pt x="785" y="400"/>
                    <a:pt x="785" y="400"/>
                  </a:cubicBezTo>
                  <a:cubicBezTo>
                    <a:pt x="785" y="399"/>
                    <a:pt x="784" y="399"/>
                    <a:pt x="785" y="398"/>
                  </a:cubicBezTo>
                  <a:cubicBezTo>
                    <a:pt x="785" y="398"/>
                    <a:pt x="785" y="398"/>
                    <a:pt x="785" y="398"/>
                  </a:cubicBezTo>
                  <a:cubicBezTo>
                    <a:pt x="785" y="398"/>
                    <a:pt x="785" y="398"/>
                    <a:pt x="785" y="398"/>
                  </a:cubicBezTo>
                  <a:cubicBezTo>
                    <a:pt x="786" y="398"/>
                    <a:pt x="786" y="398"/>
                    <a:pt x="787" y="398"/>
                  </a:cubicBezTo>
                  <a:cubicBezTo>
                    <a:pt x="787" y="398"/>
                    <a:pt x="787" y="398"/>
                    <a:pt x="787" y="398"/>
                  </a:cubicBezTo>
                  <a:cubicBezTo>
                    <a:pt x="787" y="398"/>
                    <a:pt x="787" y="398"/>
                    <a:pt x="787" y="398"/>
                  </a:cubicBezTo>
                  <a:cubicBezTo>
                    <a:pt x="790" y="395"/>
                    <a:pt x="793" y="395"/>
                    <a:pt x="796" y="398"/>
                  </a:cubicBezTo>
                  <a:cubicBezTo>
                    <a:pt x="797" y="398"/>
                    <a:pt x="799" y="399"/>
                    <a:pt x="799" y="401"/>
                  </a:cubicBezTo>
                  <a:cubicBezTo>
                    <a:pt x="798" y="402"/>
                    <a:pt x="797" y="404"/>
                    <a:pt x="797" y="402"/>
                  </a:cubicBezTo>
                  <a:cubicBezTo>
                    <a:pt x="797" y="405"/>
                    <a:pt x="793" y="405"/>
                    <a:pt x="791" y="406"/>
                  </a:cubicBezTo>
                  <a:cubicBezTo>
                    <a:pt x="790" y="406"/>
                    <a:pt x="788" y="408"/>
                    <a:pt x="787" y="409"/>
                  </a:cubicBezTo>
                  <a:cubicBezTo>
                    <a:pt x="789" y="409"/>
                    <a:pt x="785" y="413"/>
                    <a:pt x="785" y="414"/>
                  </a:cubicBezTo>
                  <a:cubicBezTo>
                    <a:pt x="785" y="413"/>
                    <a:pt x="786" y="413"/>
                    <a:pt x="786" y="413"/>
                  </a:cubicBezTo>
                  <a:cubicBezTo>
                    <a:pt x="786" y="412"/>
                    <a:pt x="787" y="412"/>
                    <a:pt x="788" y="412"/>
                  </a:cubicBezTo>
                  <a:cubicBezTo>
                    <a:pt x="788" y="411"/>
                    <a:pt x="788" y="411"/>
                    <a:pt x="789" y="410"/>
                  </a:cubicBezTo>
                  <a:cubicBezTo>
                    <a:pt x="789" y="409"/>
                    <a:pt x="790" y="408"/>
                    <a:pt x="791" y="407"/>
                  </a:cubicBezTo>
                  <a:cubicBezTo>
                    <a:pt x="792" y="407"/>
                    <a:pt x="796" y="406"/>
                    <a:pt x="796" y="408"/>
                  </a:cubicBezTo>
                  <a:cubicBezTo>
                    <a:pt x="796" y="409"/>
                    <a:pt x="793" y="412"/>
                    <a:pt x="792" y="413"/>
                  </a:cubicBezTo>
                  <a:cubicBezTo>
                    <a:pt x="791" y="414"/>
                    <a:pt x="789" y="413"/>
                    <a:pt x="788" y="414"/>
                  </a:cubicBezTo>
                  <a:cubicBezTo>
                    <a:pt x="788" y="415"/>
                    <a:pt x="787" y="417"/>
                    <a:pt x="787" y="418"/>
                  </a:cubicBezTo>
                  <a:cubicBezTo>
                    <a:pt x="788" y="417"/>
                    <a:pt x="788" y="416"/>
                    <a:pt x="789" y="415"/>
                  </a:cubicBezTo>
                  <a:cubicBezTo>
                    <a:pt x="789" y="414"/>
                    <a:pt x="790" y="414"/>
                    <a:pt x="791" y="414"/>
                  </a:cubicBezTo>
                  <a:cubicBezTo>
                    <a:pt x="792" y="414"/>
                    <a:pt x="792" y="414"/>
                    <a:pt x="793" y="413"/>
                  </a:cubicBezTo>
                  <a:cubicBezTo>
                    <a:pt x="794" y="412"/>
                    <a:pt x="795" y="412"/>
                    <a:pt x="797" y="411"/>
                  </a:cubicBezTo>
                  <a:cubicBezTo>
                    <a:pt x="798" y="410"/>
                    <a:pt x="799" y="409"/>
                    <a:pt x="799" y="407"/>
                  </a:cubicBezTo>
                  <a:cubicBezTo>
                    <a:pt x="799" y="406"/>
                    <a:pt x="799" y="404"/>
                    <a:pt x="801" y="405"/>
                  </a:cubicBezTo>
                  <a:cubicBezTo>
                    <a:pt x="804" y="405"/>
                    <a:pt x="806" y="410"/>
                    <a:pt x="807" y="413"/>
                  </a:cubicBezTo>
                  <a:cubicBezTo>
                    <a:pt x="807" y="417"/>
                    <a:pt x="802" y="414"/>
                    <a:pt x="800" y="416"/>
                  </a:cubicBezTo>
                  <a:cubicBezTo>
                    <a:pt x="799" y="416"/>
                    <a:pt x="799" y="417"/>
                    <a:pt x="798" y="417"/>
                  </a:cubicBezTo>
                  <a:cubicBezTo>
                    <a:pt x="798" y="417"/>
                    <a:pt x="797" y="418"/>
                    <a:pt x="797" y="417"/>
                  </a:cubicBezTo>
                  <a:cubicBezTo>
                    <a:pt x="796" y="418"/>
                    <a:pt x="791" y="419"/>
                    <a:pt x="790" y="420"/>
                  </a:cubicBezTo>
                  <a:cubicBezTo>
                    <a:pt x="790" y="420"/>
                    <a:pt x="790" y="420"/>
                    <a:pt x="790" y="420"/>
                  </a:cubicBezTo>
                  <a:cubicBezTo>
                    <a:pt x="792" y="420"/>
                    <a:pt x="793" y="419"/>
                    <a:pt x="795" y="419"/>
                  </a:cubicBezTo>
                  <a:cubicBezTo>
                    <a:pt x="796" y="419"/>
                    <a:pt x="798" y="419"/>
                    <a:pt x="799" y="420"/>
                  </a:cubicBezTo>
                  <a:cubicBezTo>
                    <a:pt x="802" y="421"/>
                    <a:pt x="806" y="420"/>
                    <a:pt x="808" y="422"/>
                  </a:cubicBezTo>
                  <a:cubicBezTo>
                    <a:pt x="810" y="424"/>
                    <a:pt x="810" y="427"/>
                    <a:pt x="807" y="427"/>
                  </a:cubicBezTo>
                  <a:cubicBezTo>
                    <a:pt x="806" y="427"/>
                    <a:pt x="801" y="424"/>
                    <a:pt x="800" y="425"/>
                  </a:cubicBezTo>
                  <a:cubicBezTo>
                    <a:pt x="800" y="426"/>
                    <a:pt x="799" y="425"/>
                    <a:pt x="798" y="426"/>
                  </a:cubicBezTo>
                  <a:cubicBezTo>
                    <a:pt x="798" y="426"/>
                    <a:pt x="797" y="426"/>
                    <a:pt x="797" y="426"/>
                  </a:cubicBezTo>
                  <a:cubicBezTo>
                    <a:pt x="797" y="426"/>
                    <a:pt x="797" y="426"/>
                    <a:pt x="797" y="426"/>
                  </a:cubicBezTo>
                  <a:cubicBezTo>
                    <a:pt x="797" y="426"/>
                    <a:pt x="797" y="426"/>
                    <a:pt x="797" y="426"/>
                  </a:cubicBezTo>
                  <a:cubicBezTo>
                    <a:pt x="797" y="426"/>
                    <a:pt x="797" y="426"/>
                    <a:pt x="797" y="426"/>
                  </a:cubicBezTo>
                  <a:cubicBezTo>
                    <a:pt x="797" y="426"/>
                    <a:pt x="797" y="426"/>
                    <a:pt x="798" y="426"/>
                  </a:cubicBezTo>
                  <a:cubicBezTo>
                    <a:pt x="798" y="427"/>
                    <a:pt x="798" y="427"/>
                    <a:pt x="799" y="427"/>
                  </a:cubicBezTo>
                  <a:cubicBezTo>
                    <a:pt x="800" y="427"/>
                    <a:pt x="801" y="428"/>
                    <a:pt x="802" y="429"/>
                  </a:cubicBezTo>
                  <a:cubicBezTo>
                    <a:pt x="802" y="430"/>
                    <a:pt x="801" y="430"/>
                    <a:pt x="801" y="430"/>
                  </a:cubicBezTo>
                  <a:cubicBezTo>
                    <a:pt x="801" y="430"/>
                    <a:pt x="800" y="430"/>
                    <a:pt x="800" y="431"/>
                  </a:cubicBezTo>
                  <a:cubicBezTo>
                    <a:pt x="801" y="431"/>
                    <a:pt x="801" y="432"/>
                    <a:pt x="800" y="432"/>
                  </a:cubicBezTo>
                  <a:cubicBezTo>
                    <a:pt x="799" y="432"/>
                    <a:pt x="799" y="431"/>
                    <a:pt x="798" y="432"/>
                  </a:cubicBezTo>
                  <a:cubicBezTo>
                    <a:pt x="798" y="432"/>
                    <a:pt x="802" y="433"/>
                    <a:pt x="801" y="434"/>
                  </a:cubicBezTo>
                  <a:cubicBezTo>
                    <a:pt x="800" y="433"/>
                    <a:pt x="798" y="433"/>
                    <a:pt x="797" y="433"/>
                  </a:cubicBezTo>
                  <a:cubicBezTo>
                    <a:pt x="797" y="433"/>
                    <a:pt x="797" y="434"/>
                    <a:pt x="796" y="434"/>
                  </a:cubicBezTo>
                  <a:cubicBezTo>
                    <a:pt x="796" y="434"/>
                    <a:pt x="795" y="433"/>
                    <a:pt x="795" y="434"/>
                  </a:cubicBezTo>
                  <a:cubicBezTo>
                    <a:pt x="795" y="434"/>
                    <a:pt x="796" y="434"/>
                    <a:pt x="796" y="434"/>
                  </a:cubicBezTo>
                  <a:cubicBezTo>
                    <a:pt x="796" y="434"/>
                    <a:pt x="796" y="434"/>
                    <a:pt x="796" y="434"/>
                  </a:cubicBezTo>
                  <a:cubicBezTo>
                    <a:pt x="796" y="434"/>
                    <a:pt x="796" y="434"/>
                    <a:pt x="796" y="435"/>
                  </a:cubicBezTo>
                  <a:cubicBezTo>
                    <a:pt x="796" y="435"/>
                    <a:pt x="796" y="435"/>
                    <a:pt x="796" y="435"/>
                  </a:cubicBezTo>
                  <a:cubicBezTo>
                    <a:pt x="797" y="435"/>
                    <a:pt x="799" y="434"/>
                    <a:pt x="800" y="436"/>
                  </a:cubicBezTo>
                  <a:cubicBezTo>
                    <a:pt x="800" y="436"/>
                    <a:pt x="795" y="436"/>
                    <a:pt x="796" y="437"/>
                  </a:cubicBezTo>
                  <a:cubicBezTo>
                    <a:pt x="796" y="437"/>
                    <a:pt x="796" y="437"/>
                    <a:pt x="797" y="437"/>
                  </a:cubicBezTo>
                  <a:cubicBezTo>
                    <a:pt x="797" y="437"/>
                    <a:pt x="796" y="437"/>
                    <a:pt x="796" y="437"/>
                  </a:cubicBezTo>
                  <a:cubicBezTo>
                    <a:pt x="797" y="438"/>
                    <a:pt x="799" y="437"/>
                    <a:pt x="800" y="438"/>
                  </a:cubicBezTo>
                  <a:cubicBezTo>
                    <a:pt x="800" y="438"/>
                    <a:pt x="800" y="438"/>
                    <a:pt x="800" y="438"/>
                  </a:cubicBezTo>
                  <a:cubicBezTo>
                    <a:pt x="800" y="438"/>
                    <a:pt x="801" y="438"/>
                    <a:pt x="801" y="438"/>
                  </a:cubicBezTo>
                  <a:cubicBezTo>
                    <a:pt x="802" y="439"/>
                    <a:pt x="805" y="437"/>
                    <a:pt x="803" y="440"/>
                  </a:cubicBezTo>
                  <a:cubicBezTo>
                    <a:pt x="805" y="439"/>
                    <a:pt x="807" y="441"/>
                    <a:pt x="809" y="440"/>
                  </a:cubicBezTo>
                  <a:cubicBezTo>
                    <a:pt x="809" y="443"/>
                    <a:pt x="801" y="440"/>
                    <a:pt x="802" y="443"/>
                  </a:cubicBezTo>
                  <a:cubicBezTo>
                    <a:pt x="802" y="443"/>
                    <a:pt x="803" y="442"/>
                    <a:pt x="804" y="443"/>
                  </a:cubicBezTo>
                  <a:cubicBezTo>
                    <a:pt x="804" y="443"/>
                    <a:pt x="804" y="443"/>
                    <a:pt x="804" y="442"/>
                  </a:cubicBezTo>
                  <a:cubicBezTo>
                    <a:pt x="805" y="442"/>
                    <a:pt x="805" y="441"/>
                    <a:pt x="806" y="442"/>
                  </a:cubicBezTo>
                  <a:cubicBezTo>
                    <a:pt x="806" y="442"/>
                    <a:pt x="806" y="442"/>
                    <a:pt x="806" y="442"/>
                  </a:cubicBezTo>
                  <a:cubicBezTo>
                    <a:pt x="806" y="442"/>
                    <a:pt x="807" y="442"/>
                    <a:pt x="807" y="442"/>
                  </a:cubicBezTo>
                  <a:cubicBezTo>
                    <a:pt x="807" y="443"/>
                    <a:pt x="804" y="444"/>
                    <a:pt x="806" y="445"/>
                  </a:cubicBezTo>
                  <a:cubicBezTo>
                    <a:pt x="807" y="442"/>
                    <a:pt x="809" y="444"/>
                    <a:pt x="808" y="446"/>
                  </a:cubicBezTo>
                  <a:cubicBezTo>
                    <a:pt x="809" y="446"/>
                    <a:pt x="809" y="446"/>
                    <a:pt x="809" y="446"/>
                  </a:cubicBezTo>
                  <a:cubicBezTo>
                    <a:pt x="810" y="446"/>
                    <a:pt x="810" y="445"/>
                    <a:pt x="811" y="445"/>
                  </a:cubicBezTo>
                  <a:cubicBezTo>
                    <a:pt x="812" y="446"/>
                    <a:pt x="812" y="446"/>
                    <a:pt x="812" y="447"/>
                  </a:cubicBezTo>
                  <a:cubicBezTo>
                    <a:pt x="813" y="448"/>
                    <a:pt x="812" y="448"/>
                    <a:pt x="812" y="449"/>
                  </a:cubicBezTo>
                  <a:cubicBezTo>
                    <a:pt x="812" y="449"/>
                    <a:pt x="812" y="450"/>
                    <a:pt x="812" y="450"/>
                  </a:cubicBezTo>
                  <a:cubicBezTo>
                    <a:pt x="812" y="449"/>
                    <a:pt x="813" y="449"/>
                    <a:pt x="814" y="448"/>
                  </a:cubicBezTo>
                  <a:cubicBezTo>
                    <a:pt x="815" y="449"/>
                    <a:pt x="815" y="451"/>
                    <a:pt x="814" y="452"/>
                  </a:cubicBezTo>
                  <a:cubicBezTo>
                    <a:pt x="814" y="452"/>
                    <a:pt x="815" y="452"/>
                    <a:pt x="815" y="452"/>
                  </a:cubicBezTo>
                  <a:cubicBezTo>
                    <a:pt x="815" y="451"/>
                    <a:pt x="815" y="451"/>
                    <a:pt x="816" y="450"/>
                  </a:cubicBezTo>
                  <a:cubicBezTo>
                    <a:pt x="816" y="450"/>
                    <a:pt x="816" y="450"/>
                    <a:pt x="816" y="449"/>
                  </a:cubicBezTo>
                  <a:cubicBezTo>
                    <a:pt x="816" y="447"/>
                    <a:pt x="818" y="449"/>
                    <a:pt x="818" y="450"/>
                  </a:cubicBezTo>
                  <a:cubicBezTo>
                    <a:pt x="818" y="450"/>
                    <a:pt x="819" y="450"/>
                    <a:pt x="819" y="449"/>
                  </a:cubicBezTo>
                  <a:cubicBezTo>
                    <a:pt x="819" y="449"/>
                    <a:pt x="819" y="449"/>
                    <a:pt x="819" y="449"/>
                  </a:cubicBezTo>
                  <a:cubicBezTo>
                    <a:pt x="819" y="449"/>
                    <a:pt x="819" y="449"/>
                    <a:pt x="819" y="449"/>
                  </a:cubicBezTo>
                  <a:cubicBezTo>
                    <a:pt x="821" y="447"/>
                    <a:pt x="822" y="447"/>
                    <a:pt x="822" y="449"/>
                  </a:cubicBezTo>
                  <a:cubicBezTo>
                    <a:pt x="822" y="450"/>
                    <a:pt x="820" y="453"/>
                    <a:pt x="820" y="453"/>
                  </a:cubicBezTo>
                  <a:cubicBezTo>
                    <a:pt x="820" y="453"/>
                    <a:pt x="823" y="452"/>
                    <a:pt x="823" y="452"/>
                  </a:cubicBezTo>
                  <a:cubicBezTo>
                    <a:pt x="824" y="452"/>
                    <a:pt x="827" y="453"/>
                    <a:pt x="826" y="455"/>
                  </a:cubicBezTo>
                  <a:cubicBezTo>
                    <a:pt x="827" y="455"/>
                    <a:pt x="828" y="458"/>
                    <a:pt x="828" y="458"/>
                  </a:cubicBezTo>
                  <a:cubicBezTo>
                    <a:pt x="828" y="459"/>
                    <a:pt x="828" y="460"/>
                    <a:pt x="828" y="460"/>
                  </a:cubicBezTo>
                  <a:cubicBezTo>
                    <a:pt x="827" y="460"/>
                    <a:pt x="826" y="460"/>
                    <a:pt x="826" y="461"/>
                  </a:cubicBezTo>
                  <a:cubicBezTo>
                    <a:pt x="827" y="461"/>
                    <a:pt x="828" y="461"/>
                    <a:pt x="828" y="461"/>
                  </a:cubicBezTo>
                  <a:cubicBezTo>
                    <a:pt x="828" y="461"/>
                    <a:pt x="828" y="462"/>
                    <a:pt x="828" y="462"/>
                  </a:cubicBezTo>
                  <a:cubicBezTo>
                    <a:pt x="828" y="462"/>
                    <a:pt x="829" y="462"/>
                    <a:pt x="829" y="462"/>
                  </a:cubicBezTo>
                  <a:cubicBezTo>
                    <a:pt x="831" y="462"/>
                    <a:pt x="831" y="462"/>
                    <a:pt x="831" y="464"/>
                  </a:cubicBezTo>
                  <a:cubicBezTo>
                    <a:pt x="832" y="463"/>
                    <a:pt x="831" y="462"/>
                    <a:pt x="832" y="461"/>
                  </a:cubicBezTo>
                  <a:cubicBezTo>
                    <a:pt x="834" y="460"/>
                    <a:pt x="834" y="461"/>
                    <a:pt x="834" y="462"/>
                  </a:cubicBezTo>
                  <a:cubicBezTo>
                    <a:pt x="834" y="465"/>
                    <a:pt x="830" y="466"/>
                    <a:pt x="831" y="469"/>
                  </a:cubicBezTo>
                  <a:cubicBezTo>
                    <a:pt x="831" y="469"/>
                    <a:pt x="831" y="468"/>
                    <a:pt x="832" y="468"/>
                  </a:cubicBezTo>
                  <a:cubicBezTo>
                    <a:pt x="832" y="469"/>
                    <a:pt x="831" y="470"/>
                    <a:pt x="832" y="471"/>
                  </a:cubicBezTo>
                  <a:cubicBezTo>
                    <a:pt x="832" y="470"/>
                    <a:pt x="832" y="469"/>
                    <a:pt x="833" y="468"/>
                  </a:cubicBezTo>
                  <a:cubicBezTo>
                    <a:pt x="833" y="467"/>
                    <a:pt x="835" y="467"/>
                    <a:pt x="835" y="466"/>
                  </a:cubicBezTo>
                  <a:cubicBezTo>
                    <a:pt x="837" y="467"/>
                    <a:pt x="835" y="470"/>
                    <a:pt x="835" y="471"/>
                  </a:cubicBezTo>
                  <a:cubicBezTo>
                    <a:pt x="836" y="470"/>
                    <a:pt x="836" y="465"/>
                    <a:pt x="838" y="468"/>
                  </a:cubicBezTo>
                  <a:cubicBezTo>
                    <a:pt x="838" y="468"/>
                    <a:pt x="839" y="465"/>
                    <a:pt x="841" y="465"/>
                  </a:cubicBezTo>
                  <a:cubicBezTo>
                    <a:pt x="841" y="465"/>
                    <a:pt x="841" y="466"/>
                    <a:pt x="841" y="466"/>
                  </a:cubicBezTo>
                  <a:cubicBezTo>
                    <a:pt x="843" y="465"/>
                    <a:pt x="843" y="469"/>
                    <a:pt x="844" y="469"/>
                  </a:cubicBezTo>
                  <a:cubicBezTo>
                    <a:pt x="844" y="469"/>
                    <a:pt x="844" y="469"/>
                    <a:pt x="844" y="469"/>
                  </a:cubicBezTo>
                  <a:cubicBezTo>
                    <a:pt x="845" y="470"/>
                    <a:pt x="844" y="469"/>
                    <a:pt x="844" y="469"/>
                  </a:cubicBezTo>
                  <a:cubicBezTo>
                    <a:pt x="846" y="471"/>
                    <a:pt x="844" y="469"/>
                    <a:pt x="844" y="469"/>
                  </a:cubicBezTo>
                  <a:cubicBezTo>
                    <a:pt x="845" y="471"/>
                    <a:pt x="844" y="469"/>
                    <a:pt x="844" y="469"/>
                  </a:cubicBezTo>
                  <a:cubicBezTo>
                    <a:pt x="845" y="471"/>
                    <a:pt x="844" y="469"/>
                    <a:pt x="844" y="469"/>
                  </a:cubicBezTo>
                  <a:close/>
                  <a:moveTo>
                    <a:pt x="712" y="335"/>
                  </a:moveTo>
                  <a:cubicBezTo>
                    <a:pt x="712" y="335"/>
                    <a:pt x="712" y="335"/>
                    <a:pt x="712" y="335"/>
                  </a:cubicBezTo>
                  <a:cubicBezTo>
                    <a:pt x="712" y="335"/>
                    <a:pt x="712" y="335"/>
                    <a:pt x="712" y="335"/>
                  </a:cubicBezTo>
                  <a:cubicBezTo>
                    <a:pt x="712" y="335"/>
                    <a:pt x="712" y="335"/>
                    <a:pt x="712" y="335"/>
                  </a:cubicBezTo>
                  <a:close/>
                  <a:moveTo>
                    <a:pt x="770" y="471"/>
                  </a:moveTo>
                  <a:cubicBezTo>
                    <a:pt x="769" y="471"/>
                    <a:pt x="769" y="471"/>
                    <a:pt x="769" y="471"/>
                  </a:cubicBezTo>
                  <a:cubicBezTo>
                    <a:pt x="769" y="471"/>
                    <a:pt x="769" y="471"/>
                    <a:pt x="769" y="471"/>
                  </a:cubicBezTo>
                  <a:cubicBezTo>
                    <a:pt x="769" y="471"/>
                    <a:pt x="769" y="471"/>
                    <a:pt x="770" y="471"/>
                  </a:cubicBezTo>
                  <a:close/>
                  <a:moveTo>
                    <a:pt x="777" y="398"/>
                  </a:moveTo>
                  <a:cubicBezTo>
                    <a:pt x="777" y="398"/>
                    <a:pt x="777" y="398"/>
                    <a:pt x="777" y="398"/>
                  </a:cubicBezTo>
                  <a:cubicBezTo>
                    <a:pt x="777" y="398"/>
                    <a:pt x="777" y="398"/>
                    <a:pt x="777" y="398"/>
                  </a:cubicBezTo>
                  <a:close/>
                  <a:moveTo>
                    <a:pt x="788" y="419"/>
                  </a:moveTo>
                  <a:cubicBezTo>
                    <a:pt x="788" y="419"/>
                    <a:pt x="788" y="419"/>
                    <a:pt x="788" y="419"/>
                  </a:cubicBezTo>
                  <a:cubicBezTo>
                    <a:pt x="788" y="419"/>
                    <a:pt x="788" y="419"/>
                    <a:pt x="788" y="419"/>
                  </a:cubicBezTo>
                  <a:close/>
                  <a:moveTo>
                    <a:pt x="826" y="455"/>
                  </a:moveTo>
                  <a:cubicBezTo>
                    <a:pt x="826" y="455"/>
                    <a:pt x="826" y="455"/>
                    <a:pt x="826" y="455"/>
                  </a:cubicBezTo>
                  <a:cubicBezTo>
                    <a:pt x="826" y="455"/>
                    <a:pt x="826" y="455"/>
                    <a:pt x="826" y="455"/>
                  </a:cubicBezTo>
                  <a:close/>
                  <a:moveTo>
                    <a:pt x="727" y="427"/>
                  </a:moveTo>
                  <a:cubicBezTo>
                    <a:pt x="725" y="428"/>
                    <a:pt x="723" y="432"/>
                    <a:pt x="725" y="432"/>
                  </a:cubicBezTo>
                  <a:cubicBezTo>
                    <a:pt x="728" y="433"/>
                    <a:pt x="729" y="429"/>
                    <a:pt x="730" y="427"/>
                  </a:cubicBezTo>
                  <a:cubicBezTo>
                    <a:pt x="731" y="427"/>
                    <a:pt x="733" y="422"/>
                    <a:pt x="730" y="423"/>
                  </a:cubicBezTo>
                  <a:cubicBezTo>
                    <a:pt x="728" y="423"/>
                    <a:pt x="728" y="427"/>
                    <a:pt x="726" y="428"/>
                  </a:cubicBezTo>
                  <a:cubicBezTo>
                    <a:pt x="726" y="428"/>
                    <a:pt x="727" y="428"/>
                    <a:pt x="727" y="427"/>
                  </a:cubicBezTo>
                  <a:cubicBezTo>
                    <a:pt x="727" y="428"/>
                    <a:pt x="726" y="428"/>
                    <a:pt x="726" y="428"/>
                  </a:cubicBezTo>
                  <a:cubicBezTo>
                    <a:pt x="726" y="428"/>
                    <a:pt x="727" y="428"/>
                    <a:pt x="727" y="427"/>
                  </a:cubicBezTo>
                  <a:close/>
                  <a:moveTo>
                    <a:pt x="732" y="331"/>
                  </a:moveTo>
                  <a:cubicBezTo>
                    <a:pt x="729" y="332"/>
                    <a:pt x="726" y="332"/>
                    <a:pt x="723" y="331"/>
                  </a:cubicBezTo>
                  <a:cubicBezTo>
                    <a:pt x="722" y="331"/>
                    <a:pt x="720" y="329"/>
                    <a:pt x="718" y="329"/>
                  </a:cubicBezTo>
                  <a:cubicBezTo>
                    <a:pt x="716" y="329"/>
                    <a:pt x="715" y="329"/>
                    <a:pt x="714" y="331"/>
                  </a:cubicBezTo>
                  <a:cubicBezTo>
                    <a:pt x="714" y="333"/>
                    <a:pt x="715" y="334"/>
                    <a:pt x="715" y="335"/>
                  </a:cubicBezTo>
                  <a:cubicBezTo>
                    <a:pt x="712" y="335"/>
                    <a:pt x="715" y="340"/>
                    <a:pt x="716" y="341"/>
                  </a:cubicBezTo>
                  <a:cubicBezTo>
                    <a:pt x="718" y="341"/>
                    <a:pt x="719" y="341"/>
                    <a:pt x="719" y="343"/>
                  </a:cubicBezTo>
                  <a:cubicBezTo>
                    <a:pt x="719" y="345"/>
                    <a:pt x="719" y="346"/>
                    <a:pt x="720" y="348"/>
                  </a:cubicBezTo>
                  <a:cubicBezTo>
                    <a:pt x="722" y="353"/>
                    <a:pt x="725" y="352"/>
                    <a:pt x="728" y="351"/>
                  </a:cubicBezTo>
                  <a:cubicBezTo>
                    <a:pt x="733" y="349"/>
                    <a:pt x="735" y="349"/>
                    <a:pt x="740" y="350"/>
                  </a:cubicBezTo>
                  <a:cubicBezTo>
                    <a:pt x="742" y="350"/>
                    <a:pt x="747" y="352"/>
                    <a:pt x="746" y="348"/>
                  </a:cubicBezTo>
                  <a:cubicBezTo>
                    <a:pt x="746" y="347"/>
                    <a:pt x="745" y="346"/>
                    <a:pt x="744" y="345"/>
                  </a:cubicBezTo>
                  <a:cubicBezTo>
                    <a:pt x="744" y="344"/>
                    <a:pt x="743" y="344"/>
                    <a:pt x="743" y="344"/>
                  </a:cubicBezTo>
                  <a:cubicBezTo>
                    <a:pt x="742" y="343"/>
                    <a:pt x="743" y="342"/>
                    <a:pt x="743" y="341"/>
                  </a:cubicBezTo>
                  <a:cubicBezTo>
                    <a:pt x="742" y="341"/>
                    <a:pt x="742" y="341"/>
                    <a:pt x="742" y="340"/>
                  </a:cubicBezTo>
                  <a:cubicBezTo>
                    <a:pt x="742" y="339"/>
                    <a:pt x="740" y="339"/>
                    <a:pt x="739" y="339"/>
                  </a:cubicBezTo>
                  <a:cubicBezTo>
                    <a:pt x="740" y="337"/>
                    <a:pt x="739" y="335"/>
                    <a:pt x="738" y="335"/>
                  </a:cubicBezTo>
                  <a:cubicBezTo>
                    <a:pt x="737" y="334"/>
                    <a:pt x="737" y="334"/>
                    <a:pt x="736" y="334"/>
                  </a:cubicBezTo>
                  <a:cubicBezTo>
                    <a:pt x="734" y="332"/>
                    <a:pt x="733" y="331"/>
                    <a:pt x="730" y="332"/>
                  </a:cubicBezTo>
                  <a:cubicBezTo>
                    <a:pt x="730" y="331"/>
                    <a:pt x="732" y="331"/>
                    <a:pt x="732" y="331"/>
                  </a:cubicBezTo>
                  <a:close/>
                  <a:moveTo>
                    <a:pt x="732" y="527"/>
                  </a:moveTo>
                  <a:cubicBezTo>
                    <a:pt x="734" y="530"/>
                    <a:pt x="738" y="526"/>
                    <a:pt x="735" y="523"/>
                  </a:cubicBezTo>
                  <a:cubicBezTo>
                    <a:pt x="734" y="523"/>
                    <a:pt x="731" y="522"/>
                    <a:pt x="731" y="523"/>
                  </a:cubicBezTo>
                  <a:cubicBezTo>
                    <a:pt x="730" y="525"/>
                    <a:pt x="732" y="526"/>
                    <a:pt x="733" y="527"/>
                  </a:cubicBezTo>
                  <a:cubicBezTo>
                    <a:pt x="733" y="527"/>
                    <a:pt x="732" y="527"/>
                    <a:pt x="732" y="527"/>
                  </a:cubicBezTo>
                  <a:cubicBezTo>
                    <a:pt x="732" y="527"/>
                    <a:pt x="732" y="527"/>
                    <a:pt x="733" y="527"/>
                  </a:cubicBezTo>
                  <a:cubicBezTo>
                    <a:pt x="732" y="527"/>
                    <a:pt x="732" y="527"/>
                    <a:pt x="732" y="527"/>
                  </a:cubicBezTo>
                  <a:cubicBezTo>
                    <a:pt x="733" y="527"/>
                    <a:pt x="733" y="527"/>
                    <a:pt x="733" y="528"/>
                  </a:cubicBezTo>
                  <a:cubicBezTo>
                    <a:pt x="733" y="528"/>
                    <a:pt x="732" y="527"/>
                    <a:pt x="732" y="527"/>
                  </a:cubicBezTo>
                  <a:close/>
                  <a:moveTo>
                    <a:pt x="695" y="484"/>
                  </a:moveTo>
                  <a:cubicBezTo>
                    <a:pt x="694" y="482"/>
                    <a:pt x="692" y="481"/>
                    <a:pt x="690" y="481"/>
                  </a:cubicBezTo>
                  <a:cubicBezTo>
                    <a:pt x="690" y="482"/>
                    <a:pt x="691" y="483"/>
                    <a:pt x="692" y="484"/>
                  </a:cubicBezTo>
                  <a:cubicBezTo>
                    <a:pt x="692" y="486"/>
                    <a:pt x="692" y="487"/>
                    <a:pt x="694" y="486"/>
                  </a:cubicBezTo>
                  <a:cubicBezTo>
                    <a:pt x="695" y="487"/>
                    <a:pt x="695" y="488"/>
                    <a:pt x="696" y="488"/>
                  </a:cubicBezTo>
                  <a:cubicBezTo>
                    <a:pt x="697" y="489"/>
                    <a:pt x="698" y="489"/>
                    <a:pt x="698" y="488"/>
                  </a:cubicBezTo>
                  <a:cubicBezTo>
                    <a:pt x="698" y="487"/>
                    <a:pt x="697" y="487"/>
                    <a:pt x="696" y="487"/>
                  </a:cubicBezTo>
                  <a:cubicBezTo>
                    <a:pt x="695" y="486"/>
                    <a:pt x="696" y="484"/>
                    <a:pt x="695" y="483"/>
                  </a:cubicBezTo>
                  <a:cubicBezTo>
                    <a:pt x="695" y="483"/>
                    <a:pt x="695" y="484"/>
                    <a:pt x="695" y="484"/>
                  </a:cubicBezTo>
                  <a:cubicBezTo>
                    <a:pt x="695" y="484"/>
                    <a:pt x="695" y="483"/>
                    <a:pt x="695" y="483"/>
                  </a:cubicBezTo>
                  <a:cubicBezTo>
                    <a:pt x="695" y="483"/>
                    <a:pt x="695" y="484"/>
                    <a:pt x="695" y="484"/>
                  </a:cubicBezTo>
                  <a:cubicBezTo>
                    <a:pt x="695" y="484"/>
                    <a:pt x="695" y="483"/>
                    <a:pt x="695" y="483"/>
                  </a:cubicBezTo>
                  <a:cubicBezTo>
                    <a:pt x="695" y="483"/>
                    <a:pt x="695" y="484"/>
                    <a:pt x="695" y="484"/>
                  </a:cubicBezTo>
                  <a:close/>
                  <a:moveTo>
                    <a:pt x="740" y="427"/>
                  </a:moveTo>
                  <a:cubicBezTo>
                    <a:pt x="740" y="427"/>
                    <a:pt x="740" y="427"/>
                    <a:pt x="741" y="427"/>
                  </a:cubicBezTo>
                  <a:cubicBezTo>
                    <a:pt x="740" y="427"/>
                    <a:pt x="742" y="424"/>
                    <a:pt x="742" y="424"/>
                  </a:cubicBezTo>
                  <a:cubicBezTo>
                    <a:pt x="743" y="422"/>
                    <a:pt x="740" y="421"/>
                    <a:pt x="738" y="422"/>
                  </a:cubicBezTo>
                  <a:cubicBezTo>
                    <a:pt x="737" y="424"/>
                    <a:pt x="738" y="427"/>
                    <a:pt x="740" y="427"/>
                  </a:cubicBezTo>
                  <a:cubicBezTo>
                    <a:pt x="739" y="427"/>
                    <a:pt x="739" y="427"/>
                    <a:pt x="739" y="427"/>
                  </a:cubicBezTo>
                  <a:cubicBezTo>
                    <a:pt x="739" y="427"/>
                    <a:pt x="740" y="427"/>
                    <a:pt x="740" y="427"/>
                  </a:cubicBezTo>
                  <a:cubicBezTo>
                    <a:pt x="739" y="427"/>
                    <a:pt x="739" y="427"/>
                    <a:pt x="739" y="427"/>
                  </a:cubicBezTo>
                  <a:cubicBezTo>
                    <a:pt x="739" y="427"/>
                    <a:pt x="740" y="427"/>
                    <a:pt x="740" y="427"/>
                  </a:cubicBezTo>
                  <a:close/>
                  <a:moveTo>
                    <a:pt x="818" y="550"/>
                  </a:moveTo>
                  <a:cubicBezTo>
                    <a:pt x="819" y="551"/>
                    <a:pt x="820" y="553"/>
                    <a:pt x="822" y="553"/>
                  </a:cubicBezTo>
                  <a:cubicBezTo>
                    <a:pt x="823" y="553"/>
                    <a:pt x="824" y="551"/>
                    <a:pt x="823" y="550"/>
                  </a:cubicBezTo>
                  <a:cubicBezTo>
                    <a:pt x="822" y="547"/>
                    <a:pt x="818" y="550"/>
                    <a:pt x="819" y="551"/>
                  </a:cubicBezTo>
                  <a:cubicBezTo>
                    <a:pt x="819" y="551"/>
                    <a:pt x="818" y="550"/>
                    <a:pt x="818" y="550"/>
                  </a:cubicBezTo>
                  <a:close/>
                  <a:moveTo>
                    <a:pt x="752" y="435"/>
                  </a:moveTo>
                  <a:cubicBezTo>
                    <a:pt x="749" y="436"/>
                    <a:pt x="752" y="443"/>
                    <a:pt x="754" y="442"/>
                  </a:cubicBezTo>
                  <a:cubicBezTo>
                    <a:pt x="758" y="440"/>
                    <a:pt x="751" y="434"/>
                    <a:pt x="751" y="436"/>
                  </a:cubicBezTo>
                  <a:cubicBezTo>
                    <a:pt x="751" y="436"/>
                    <a:pt x="752" y="436"/>
                    <a:pt x="752" y="435"/>
                  </a:cubicBezTo>
                  <a:cubicBezTo>
                    <a:pt x="752" y="435"/>
                    <a:pt x="751" y="436"/>
                    <a:pt x="751" y="436"/>
                  </a:cubicBezTo>
                  <a:cubicBezTo>
                    <a:pt x="751" y="436"/>
                    <a:pt x="752" y="436"/>
                    <a:pt x="752" y="435"/>
                  </a:cubicBezTo>
                  <a:close/>
                  <a:moveTo>
                    <a:pt x="687" y="488"/>
                  </a:moveTo>
                  <a:cubicBezTo>
                    <a:pt x="689" y="489"/>
                    <a:pt x="689" y="491"/>
                    <a:pt x="689" y="488"/>
                  </a:cubicBezTo>
                  <a:cubicBezTo>
                    <a:pt x="689" y="487"/>
                    <a:pt x="689" y="485"/>
                    <a:pt x="688" y="484"/>
                  </a:cubicBezTo>
                  <a:cubicBezTo>
                    <a:pt x="685" y="480"/>
                    <a:pt x="685" y="487"/>
                    <a:pt x="687" y="488"/>
                  </a:cubicBezTo>
                  <a:cubicBezTo>
                    <a:pt x="687" y="488"/>
                    <a:pt x="687" y="488"/>
                    <a:pt x="686" y="488"/>
                  </a:cubicBezTo>
                  <a:cubicBezTo>
                    <a:pt x="687" y="488"/>
                    <a:pt x="687" y="488"/>
                    <a:pt x="687" y="488"/>
                  </a:cubicBezTo>
                  <a:cubicBezTo>
                    <a:pt x="687" y="488"/>
                    <a:pt x="687" y="488"/>
                    <a:pt x="686" y="488"/>
                  </a:cubicBezTo>
                  <a:cubicBezTo>
                    <a:pt x="687" y="488"/>
                    <a:pt x="687" y="488"/>
                    <a:pt x="687" y="488"/>
                  </a:cubicBezTo>
                  <a:cubicBezTo>
                    <a:pt x="687" y="488"/>
                    <a:pt x="687" y="488"/>
                    <a:pt x="686" y="488"/>
                  </a:cubicBezTo>
                  <a:cubicBezTo>
                    <a:pt x="687" y="488"/>
                    <a:pt x="687" y="488"/>
                    <a:pt x="687" y="488"/>
                  </a:cubicBezTo>
                  <a:close/>
                  <a:moveTo>
                    <a:pt x="739" y="519"/>
                  </a:moveTo>
                  <a:cubicBezTo>
                    <a:pt x="736" y="519"/>
                    <a:pt x="740" y="524"/>
                    <a:pt x="741" y="524"/>
                  </a:cubicBezTo>
                  <a:cubicBezTo>
                    <a:pt x="745" y="524"/>
                    <a:pt x="741" y="520"/>
                    <a:pt x="739" y="519"/>
                  </a:cubicBezTo>
                  <a:close/>
                  <a:moveTo>
                    <a:pt x="783" y="532"/>
                  </a:moveTo>
                  <a:cubicBezTo>
                    <a:pt x="782" y="532"/>
                    <a:pt x="781" y="531"/>
                    <a:pt x="779" y="531"/>
                  </a:cubicBezTo>
                  <a:cubicBezTo>
                    <a:pt x="781" y="533"/>
                    <a:pt x="782" y="537"/>
                    <a:pt x="784" y="537"/>
                  </a:cubicBezTo>
                  <a:cubicBezTo>
                    <a:pt x="787" y="536"/>
                    <a:pt x="784" y="533"/>
                    <a:pt x="783" y="532"/>
                  </a:cubicBezTo>
                  <a:cubicBezTo>
                    <a:pt x="783" y="532"/>
                    <a:pt x="783" y="533"/>
                    <a:pt x="784" y="533"/>
                  </a:cubicBezTo>
                  <a:cubicBezTo>
                    <a:pt x="783" y="533"/>
                    <a:pt x="783" y="532"/>
                    <a:pt x="783" y="532"/>
                  </a:cubicBezTo>
                  <a:cubicBezTo>
                    <a:pt x="783" y="532"/>
                    <a:pt x="783" y="533"/>
                    <a:pt x="784" y="533"/>
                  </a:cubicBezTo>
                  <a:cubicBezTo>
                    <a:pt x="784" y="533"/>
                    <a:pt x="783" y="533"/>
                    <a:pt x="783" y="532"/>
                  </a:cubicBezTo>
                  <a:close/>
                  <a:moveTo>
                    <a:pt x="732" y="417"/>
                  </a:moveTo>
                  <a:cubicBezTo>
                    <a:pt x="732" y="418"/>
                    <a:pt x="726" y="420"/>
                    <a:pt x="729" y="421"/>
                  </a:cubicBezTo>
                  <a:cubicBezTo>
                    <a:pt x="730" y="421"/>
                    <a:pt x="733" y="420"/>
                    <a:pt x="733" y="419"/>
                  </a:cubicBezTo>
                  <a:cubicBezTo>
                    <a:pt x="734" y="417"/>
                    <a:pt x="732" y="415"/>
                    <a:pt x="732" y="417"/>
                  </a:cubicBezTo>
                  <a:cubicBezTo>
                    <a:pt x="732" y="416"/>
                    <a:pt x="732" y="416"/>
                    <a:pt x="732" y="416"/>
                  </a:cubicBezTo>
                  <a:cubicBezTo>
                    <a:pt x="732" y="416"/>
                    <a:pt x="732" y="416"/>
                    <a:pt x="732" y="417"/>
                  </a:cubicBezTo>
                  <a:cubicBezTo>
                    <a:pt x="732" y="416"/>
                    <a:pt x="732" y="416"/>
                    <a:pt x="732" y="416"/>
                  </a:cubicBezTo>
                  <a:cubicBezTo>
                    <a:pt x="732" y="416"/>
                    <a:pt x="732" y="416"/>
                    <a:pt x="732" y="417"/>
                  </a:cubicBezTo>
                  <a:close/>
                  <a:moveTo>
                    <a:pt x="676" y="409"/>
                  </a:moveTo>
                  <a:cubicBezTo>
                    <a:pt x="675" y="407"/>
                    <a:pt x="670" y="407"/>
                    <a:pt x="671" y="410"/>
                  </a:cubicBezTo>
                  <a:cubicBezTo>
                    <a:pt x="672" y="411"/>
                    <a:pt x="677" y="411"/>
                    <a:pt x="676" y="409"/>
                  </a:cubicBezTo>
                  <a:cubicBezTo>
                    <a:pt x="676" y="409"/>
                    <a:pt x="676" y="409"/>
                    <a:pt x="676" y="410"/>
                  </a:cubicBezTo>
                  <a:cubicBezTo>
                    <a:pt x="676" y="409"/>
                    <a:pt x="676" y="409"/>
                    <a:pt x="676" y="409"/>
                  </a:cubicBezTo>
                  <a:cubicBezTo>
                    <a:pt x="676" y="409"/>
                    <a:pt x="676" y="409"/>
                    <a:pt x="676" y="410"/>
                  </a:cubicBezTo>
                  <a:cubicBezTo>
                    <a:pt x="676" y="409"/>
                    <a:pt x="676" y="409"/>
                    <a:pt x="676" y="409"/>
                  </a:cubicBezTo>
                  <a:cubicBezTo>
                    <a:pt x="676" y="409"/>
                    <a:pt x="677" y="410"/>
                    <a:pt x="676" y="409"/>
                  </a:cubicBezTo>
                  <a:close/>
                  <a:moveTo>
                    <a:pt x="825" y="537"/>
                  </a:moveTo>
                  <a:cubicBezTo>
                    <a:pt x="824" y="535"/>
                    <a:pt x="821" y="537"/>
                    <a:pt x="822" y="539"/>
                  </a:cubicBezTo>
                  <a:cubicBezTo>
                    <a:pt x="823" y="540"/>
                    <a:pt x="825" y="537"/>
                    <a:pt x="825" y="536"/>
                  </a:cubicBezTo>
                  <a:cubicBezTo>
                    <a:pt x="825" y="537"/>
                    <a:pt x="825" y="537"/>
                    <a:pt x="825" y="537"/>
                  </a:cubicBezTo>
                  <a:cubicBezTo>
                    <a:pt x="824" y="536"/>
                    <a:pt x="825" y="537"/>
                    <a:pt x="825" y="537"/>
                  </a:cubicBezTo>
                  <a:close/>
                  <a:moveTo>
                    <a:pt x="799" y="418"/>
                  </a:moveTo>
                  <a:cubicBezTo>
                    <a:pt x="800" y="420"/>
                    <a:pt x="802" y="420"/>
                    <a:pt x="802" y="418"/>
                  </a:cubicBezTo>
                  <a:cubicBezTo>
                    <a:pt x="802" y="415"/>
                    <a:pt x="799" y="418"/>
                    <a:pt x="799" y="418"/>
                  </a:cubicBezTo>
                  <a:close/>
                  <a:moveTo>
                    <a:pt x="727" y="442"/>
                  </a:moveTo>
                  <a:cubicBezTo>
                    <a:pt x="725" y="442"/>
                    <a:pt x="726" y="443"/>
                    <a:pt x="726" y="443"/>
                  </a:cubicBezTo>
                  <a:cubicBezTo>
                    <a:pt x="726" y="447"/>
                    <a:pt x="729" y="442"/>
                    <a:pt x="726" y="442"/>
                  </a:cubicBezTo>
                  <a:cubicBezTo>
                    <a:pt x="726" y="442"/>
                    <a:pt x="727" y="442"/>
                    <a:pt x="727" y="442"/>
                  </a:cubicBezTo>
                  <a:cubicBezTo>
                    <a:pt x="727" y="442"/>
                    <a:pt x="726" y="442"/>
                    <a:pt x="726" y="442"/>
                  </a:cubicBezTo>
                  <a:cubicBezTo>
                    <a:pt x="726" y="442"/>
                    <a:pt x="727" y="442"/>
                    <a:pt x="727" y="442"/>
                  </a:cubicBezTo>
                  <a:cubicBezTo>
                    <a:pt x="727" y="442"/>
                    <a:pt x="726" y="442"/>
                    <a:pt x="726" y="442"/>
                  </a:cubicBezTo>
                  <a:cubicBezTo>
                    <a:pt x="726" y="442"/>
                    <a:pt x="727" y="442"/>
                    <a:pt x="727" y="442"/>
                  </a:cubicBezTo>
                  <a:close/>
                  <a:moveTo>
                    <a:pt x="768" y="379"/>
                  </a:moveTo>
                  <a:cubicBezTo>
                    <a:pt x="769" y="379"/>
                    <a:pt x="769" y="378"/>
                    <a:pt x="769" y="378"/>
                  </a:cubicBezTo>
                  <a:cubicBezTo>
                    <a:pt x="769" y="374"/>
                    <a:pt x="765" y="379"/>
                    <a:pt x="768" y="379"/>
                  </a:cubicBezTo>
                  <a:close/>
                  <a:moveTo>
                    <a:pt x="838" y="463"/>
                  </a:moveTo>
                  <a:cubicBezTo>
                    <a:pt x="838" y="463"/>
                    <a:pt x="836" y="462"/>
                    <a:pt x="836" y="464"/>
                  </a:cubicBezTo>
                  <a:cubicBezTo>
                    <a:pt x="835" y="467"/>
                    <a:pt x="838" y="464"/>
                    <a:pt x="838" y="463"/>
                  </a:cubicBezTo>
                  <a:cubicBezTo>
                    <a:pt x="838" y="464"/>
                    <a:pt x="839" y="463"/>
                    <a:pt x="839" y="463"/>
                  </a:cubicBezTo>
                  <a:cubicBezTo>
                    <a:pt x="839" y="463"/>
                    <a:pt x="838" y="463"/>
                    <a:pt x="838" y="463"/>
                  </a:cubicBezTo>
                  <a:cubicBezTo>
                    <a:pt x="838" y="463"/>
                    <a:pt x="839" y="463"/>
                    <a:pt x="839" y="463"/>
                  </a:cubicBezTo>
                  <a:cubicBezTo>
                    <a:pt x="839" y="463"/>
                    <a:pt x="838" y="464"/>
                    <a:pt x="838" y="463"/>
                  </a:cubicBezTo>
                  <a:close/>
                  <a:moveTo>
                    <a:pt x="760" y="443"/>
                  </a:moveTo>
                  <a:cubicBezTo>
                    <a:pt x="760" y="441"/>
                    <a:pt x="759" y="441"/>
                    <a:pt x="758" y="439"/>
                  </a:cubicBezTo>
                  <a:cubicBezTo>
                    <a:pt x="758" y="440"/>
                    <a:pt x="759" y="444"/>
                    <a:pt x="760" y="442"/>
                  </a:cubicBezTo>
                  <a:cubicBezTo>
                    <a:pt x="760" y="442"/>
                    <a:pt x="760" y="443"/>
                    <a:pt x="760" y="443"/>
                  </a:cubicBezTo>
                  <a:cubicBezTo>
                    <a:pt x="760" y="441"/>
                    <a:pt x="759" y="444"/>
                    <a:pt x="760" y="442"/>
                  </a:cubicBezTo>
                  <a:cubicBezTo>
                    <a:pt x="760" y="442"/>
                    <a:pt x="759" y="443"/>
                    <a:pt x="760" y="443"/>
                  </a:cubicBezTo>
                  <a:close/>
                  <a:moveTo>
                    <a:pt x="822" y="548"/>
                  </a:moveTo>
                  <a:cubicBezTo>
                    <a:pt x="822" y="547"/>
                    <a:pt x="820" y="545"/>
                    <a:pt x="820" y="545"/>
                  </a:cubicBezTo>
                  <a:cubicBezTo>
                    <a:pt x="819" y="546"/>
                    <a:pt x="821" y="549"/>
                    <a:pt x="822" y="548"/>
                  </a:cubicBezTo>
                  <a:close/>
                  <a:moveTo>
                    <a:pt x="735" y="514"/>
                  </a:moveTo>
                  <a:cubicBezTo>
                    <a:pt x="735" y="514"/>
                    <a:pt x="734" y="516"/>
                    <a:pt x="734" y="516"/>
                  </a:cubicBezTo>
                  <a:cubicBezTo>
                    <a:pt x="735" y="516"/>
                    <a:pt x="736" y="515"/>
                    <a:pt x="736" y="514"/>
                  </a:cubicBezTo>
                  <a:cubicBezTo>
                    <a:pt x="736" y="514"/>
                    <a:pt x="736" y="514"/>
                    <a:pt x="735" y="514"/>
                  </a:cubicBezTo>
                  <a:close/>
                  <a:moveTo>
                    <a:pt x="730" y="437"/>
                  </a:moveTo>
                  <a:cubicBezTo>
                    <a:pt x="730" y="437"/>
                    <a:pt x="729" y="435"/>
                    <a:pt x="728" y="436"/>
                  </a:cubicBezTo>
                  <a:cubicBezTo>
                    <a:pt x="727" y="437"/>
                    <a:pt x="729" y="437"/>
                    <a:pt x="729" y="438"/>
                  </a:cubicBezTo>
                  <a:cubicBezTo>
                    <a:pt x="729" y="438"/>
                    <a:pt x="730" y="438"/>
                    <a:pt x="730" y="437"/>
                  </a:cubicBezTo>
                  <a:close/>
                  <a:moveTo>
                    <a:pt x="803" y="488"/>
                  </a:moveTo>
                  <a:cubicBezTo>
                    <a:pt x="804" y="488"/>
                    <a:pt x="806" y="487"/>
                    <a:pt x="805" y="486"/>
                  </a:cubicBezTo>
                  <a:cubicBezTo>
                    <a:pt x="805" y="486"/>
                    <a:pt x="804" y="487"/>
                    <a:pt x="803" y="486"/>
                  </a:cubicBezTo>
                  <a:cubicBezTo>
                    <a:pt x="803" y="487"/>
                    <a:pt x="802" y="487"/>
                    <a:pt x="804" y="488"/>
                  </a:cubicBezTo>
                  <a:cubicBezTo>
                    <a:pt x="803" y="488"/>
                    <a:pt x="803" y="488"/>
                    <a:pt x="803" y="488"/>
                  </a:cubicBezTo>
                  <a:cubicBezTo>
                    <a:pt x="803" y="488"/>
                    <a:pt x="803" y="488"/>
                    <a:pt x="804" y="488"/>
                  </a:cubicBezTo>
                  <a:cubicBezTo>
                    <a:pt x="803" y="488"/>
                    <a:pt x="803" y="488"/>
                    <a:pt x="803" y="488"/>
                  </a:cubicBezTo>
                  <a:cubicBezTo>
                    <a:pt x="803" y="488"/>
                    <a:pt x="803" y="488"/>
                    <a:pt x="803" y="488"/>
                  </a:cubicBezTo>
                  <a:cubicBezTo>
                    <a:pt x="803" y="488"/>
                    <a:pt x="803" y="487"/>
                    <a:pt x="803" y="488"/>
                  </a:cubicBezTo>
                  <a:close/>
                  <a:moveTo>
                    <a:pt x="813" y="444"/>
                  </a:moveTo>
                  <a:cubicBezTo>
                    <a:pt x="811" y="444"/>
                    <a:pt x="811" y="444"/>
                    <a:pt x="810" y="445"/>
                  </a:cubicBezTo>
                  <a:cubicBezTo>
                    <a:pt x="810" y="445"/>
                    <a:pt x="811" y="445"/>
                    <a:pt x="811" y="445"/>
                  </a:cubicBezTo>
                  <a:cubicBezTo>
                    <a:pt x="813" y="446"/>
                    <a:pt x="812" y="444"/>
                    <a:pt x="813" y="444"/>
                  </a:cubicBezTo>
                  <a:close/>
                  <a:moveTo>
                    <a:pt x="728" y="438"/>
                  </a:moveTo>
                  <a:cubicBezTo>
                    <a:pt x="727" y="439"/>
                    <a:pt x="728" y="441"/>
                    <a:pt x="729" y="440"/>
                  </a:cubicBezTo>
                  <a:cubicBezTo>
                    <a:pt x="729" y="439"/>
                    <a:pt x="729" y="437"/>
                    <a:pt x="728" y="438"/>
                  </a:cubicBezTo>
                  <a:close/>
                  <a:moveTo>
                    <a:pt x="726" y="360"/>
                  </a:moveTo>
                  <a:cubicBezTo>
                    <a:pt x="726" y="362"/>
                    <a:pt x="728" y="362"/>
                    <a:pt x="728" y="360"/>
                  </a:cubicBezTo>
                  <a:cubicBezTo>
                    <a:pt x="728" y="359"/>
                    <a:pt x="727" y="361"/>
                    <a:pt x="726" y="361"/>
                  </a:cubicBezTo>
                  <a:cubicBezTo>
                    <a:pt x="726" y="361"/>
                    <a:pt x="726" y="361"/>
                    <a:pt x="726" y="361"/>
                  </a:cubicBezTo>
                  <a:cubicBezTo>
                    <a:pt x="726" y="361"/>
                    <a:pt x="726" y="361"/>
                    <a:pt x="726" y="360"/>
                  </a:cubicBezTo>
                  <a:close/>
                  <a:moveTo>
                    <a:pt x="673" y="405"/>
                  </a:moveTo>
                  <a:cubicBezTo>
                    <a:pt x="674" y="405"/>
                    <a:pt x="672" y="403"/>
                    <a:pt x="671" y="403"/>
                  </a:cubicBezTo>
                  <a:cubicBezTo>
                    <a:pt x="671" y="404"/>
                    <a:pt x="672" y="405"/>
                    <a:pt x="673" y="405"/>
                  </a:cubicBezTo>
                  <a:cubicBezTo>
                    <a:pt x="672" y="405"/>
                    <a:pt x="672" y="405"/>
                    <a:pt x="672" y="405"/>
                  </a:cubicBezTo>
                  <a:cubicBezTo>
                    <a:pt x="672" y="405"/>
                    <a:pt x="673" y="405"/>
                    <a:pt x="673" y="405"/>
                  </a:cubicBezTo>
                  <a:cubicBezTo>
                    <a:pt x="673" y="405"/>
                    <a:pt x="672" y="405"/>
                    <a:pt x="672" y="405"/>
                  </a:cubicBezTo>
                  <a:cubicBezTo>
                    <a:pt x="672" y="405"/>
                    <a:pt x="673" y="405"/>
                    <a:pt x="673" y="405"/>
                  </a:cubicBezTo>
                  <a:cubicBezTo>
                    <a:pt x="673" y="405"/>
                    <a:pt x="672" y="405"/>
                    <a:pt x="673" y="405"/>
                  </a:cubicBezTo>
                  <a:close/>
                  <a:moveTo>
                    <a:pt x="755" y="436"/>
                  </a:moveTo>
                  <a:cubicBezTo>
                    <a:pt x="754" y="436"/>
                    <a:pt x="755" y="437"/>
                    <a:pt x="755" y="437"/>
                  </a:cubicBezTo>
                  <a:cubicBezTo>
                    <a:pt x="755" y="438"/>
                    <a:pt x="756" y="438"/>
                    <a:pt x="757" y="438"/>
                  </a:cubicBezTo>
                  <a:cubicBezTo>
                    <a:pt x="756" y="437"/>
                    <a:pt x="756" y="436"/>
                    <a:pt x="755" y="436"/>
                  </a:cubicBezTo>
                  <a:cubicBezTo>
                    <a:pt x="755" y="436"/>
                    <a:pt x="755" y="436"/>
                    <a:pt x="755" y="436"/>
                  </a:cubicBezTo>
                  <a:cubicBezTo>
                    <a:pt x="755" y="436"/>
                    <a:pt x="755" y="436"/>
                    <a:pt x="755" y="436"/>
                  </a:cubicBezTo>
                  <a:close/>
                  <a:moveTo>
                    <a:pt x="839" y="489"/>
                  </a:moveTo>
                  <a:cubicBezTo>
                    <a:pt x="840" y="489"/>
                    <a:pt x="840" y="489"/>
                    <a:pt x="840" y="488"/>
                  </a:cubicBezTo>
                  <a:cubicBezTo>
                    <a:pt x="840" y="486"/>
                    <a:pt x="836" y="488"/>
                    <a:pt x="839" y="489"/>
                  </a:cubicBezTo>
                  <a:close/>
                  <a:moveTo>
                    <a:pt x="701" y="415"/>
                  </a:moveTo>
                  <a:cubicBezTo>
                    <a:pt x="701" y="415"/>
                    <a:pt x="704" y="416"/>
                    <a:pt x="704" y="415"/>
                  </a:cubicBezTo>
                  <a:cubicBezTo>
                    <a:pt x="704" y="414"/>
                    <a:pt x="702" y="415"/>
                    <a:pt x="701" y="415"/>
                  </a:cubicBezTo>
                  <a:close/>
                  <a:moveTo>
                    <a:pt x="831" y="461"/>
                  </a:moveTo>
                  <a:cubicBezTo>
                    <a:pt x="831" y="461"/>
                    <a:pt x="832" y="461"/>
                    <a:pt x="832" y="461"/>
                  </a:cubicBezTo>
                  <a:cubicBezTo>
                    <a:pt x="831" y="459"/>
                    <a:pt x="828" y="460"/>
                    <a:pt x="831" y="461"/>
                  </a:cubicBezTo>
                  <a:close/>
                  <a:moveTo>
                    <a:pt x="765" y="378"/>
                  </a:moveTo>
                  <a:cubicBezTo>
                    <a:pt x="765" y="378"/>
                    <a:pt x="766" y="376"/>
                    <a:pt x="766" y="376"/>
                  </a:cubicBezTo>
                  <a:cubicBezTo>
                    <a:pt x="765" y="376"/>
                    <a:pt x="764" y="379"/>
                    <a:pt x="765" y="378"/>
                  </a:cubicBezTo>
                  <a:close/>
                  <a:moveTo>
                    <a:pt x="798" y="434"/>
                  </a:moveTo>
                  <a:cubicBezTo>
                    <a:pt x="800" y="434"/>
                    <a:pt x="801" y="435"/>
                    <a:pt x="802" y="435"/>
                  </a:cubicBezTo>
                  <a:cubicBezTo>
                    <a:pt x="801" y="435"/>
                    <a:pt x="800" y="433"/>
                    <a:pt x="798" y="434"/>
                  </a:cubicBezTo>
                  <a:close/>
                  <a:moveTo>
                    <a:pt x="722" y="360"/>
                  </a:moveTo>
                  <a:cubicBezTo>
                    <a:pt x="723" y="361"/>
                    <a:pt x="723" y="361"/>
                    <a:pt x="723" y="361"/>
                  </a:cubicBezTo>
                  <a:cubicBezTo>
                    <a:pt x="725" y="361"/>
                    <a:pt x="722" y="359"/>
                    <a:pt x="722" y="360"/>
                  </a:cubicBezTo>
                  <a:close/>
                  <a:moveTo>
                    <a:pt x="680" y="363"/>
                  </a:moveTo>
                  <a:cubicBezTo>
                    <a:pt x="679" y="363"/>
                    <a:pt x="680" y="364"/>
                    <a:pt x="681" y="363"/>
                  </a:cubicBezTo>
                  <a:cubicBezTo>
                    <a:pt x="681" y="363"/>
                    <a:pt x="680" y="362"/>
                    <a:pt x="679" y="363"/>
                  </a:cubicBezTo>
                  <a:cubicBezTo>
                    <a:pt x="679" y="363"/>
                    <a:pt x="680" y="363"/>
                    <a:pt x="680" y="363"/>
                  </a:cubicBezTo>
                  <a:close/>
                  <a:moveTo>
                    <a:pt x="803" y="420"/>
                  </a:moveTo>
                  <a:cubicBezTo>
                    <a:pt x="803" y="420"/>
                    <a:pt x="803" y="420"/>
                    <a:pt x="803" y="420"/>
                  </a:cubicBezTo>
                  <a:cubicBezTo>
                    <a:pt x="804" y="420"/>
                    <a:pt x="804" y="419"/>
                    <a:pt x="805" y="419"/>
                  </a:cubicBezTo>
                  <a:cubicBezTo>
                    <a:pt x="804" y="420"/>
                    <a:pt x="803" y="419"/>
                    <a:pt x="803" y="420"/>
                  </a:cubicBezTo>
                  <a:close/>
                  <a:moveTo>
                    <a:pt x="834" y="465"/>
                  </a:moveTo>
                  <a:cubicBezTo>
                    <a:pt x="833" y="465"/>
                    <a:pt x="834" y="467"/>
                    <a:pt x="835" y="466"/>
                  </a:cubicBezTo>
                  <a:cubicBezTo>
                    <a:pt x="835" y="466"/>
                    <a:pt x="835" y="465"/>
                    <a:pt x="834" y="465"/>
                  </a:cubicBezTo>
                  <a:close/>
                  <a:moveTo>
                    <a:pt x="698" y="485"/>
                  </a:moveTo>
                  <a:cubicBezTo>
                    <a:pt x="698" y="484"/>
                    <a:pt x="696" y="485"/>
                    <a:pt x="696" y="485"/>
                  </a:cubicBezTo>
                  <a:cubicBezTo>
                    <a:pt x="697" y="485"/>
                    <a:pt x="698" y="486"/>
                    <a:pt x="698" y="485"/>
                  </a:cubicBezTo>
                  <a:cubicBezTo>
                    <a:pt x="698" y="485"/>
                    <a:pt x="698" y="486"/>
                    <a:pt x="698" y="485"/>
                  </a:cubicBezTo>
                  <a:close/>
                  <a:moveTo>
                    <a:pt x="754" y="365"/>
                  </a:moveTo>
                  <a:cubicBezTo>
                    <a:pt x="754" y="366"/>
                    <a:pt x="755" y="365"/>
                    <a:pt x="756" y="365"/>
                  </a:cubicBezTo>
                  <a:cubicBezTo>
                    <a:pt x="756" y="364"/>
                    <a:pt x="754" y="365"/>
                    <a:pt x="754" y="365"/>
                  </a:cubicBezTo>
                  <a:close/>
                  <a:moveTo>
                    <a:pt x="802" y="437"/>
                  </a:moveTo>
                  <a:cubicBezTo>
                    <a:pt x="803" y="437"/>
                    <a:pt x="801" y="437"/>
                    <a:pt x="801" y="437"/>
                  </a:cubicBezTo>
                  <a:cubicBezTo>
                    <a:pt x="801" y="437"/>
                    <a:pt x="802" y="438"/>
                    <a:pt x="802" y="437"/>
                  </a:cubicBezTo>
                  <a:close/>
                  <a:moveTo>
                    <a:pt x="769" y="518"/>
                  </a:moveTo>
                  <a:cubicBezTo>
                    <a:pt x="768" y="519"/>
                    <a:pt x="770" y="520"/>
                    <a:pt x="770" y="520"/>
                  </a:cubicBezTo>
                  <a:cubicBezTo>
                    <a:pt x="770" y="519"/>
                    <a:pt x="770" y="519"/>
                    <a:pt x="769" y="518"/>
                  </a:cubicBezTo>
                  <a:cubicBezTo>
                    <a:pt x="770" y="518"/>
                    <a:pt x="769" y="519"/>
                    <a:pt x="769" y="519"/>
                  </a:cubicBezTo>
                  <a:cubicBezTo>
                    <a:pt x="769" y="519"/>
                    <a:pt x="769" y="519"/>
                    <a:pt x="769" y="518"/>
                  </a:cubicBezTo>
                  <a:cubicBezTo>
                    <a:pt x="769" y="518"/>
                    <a:pt x="769" y="518"/>
                    <a:pt x="769" y="519"/>
                  </a:cubicBezTo>
                  <a:cubicBezTo>
                    <a:pt x="769" y="519"/>
                    <a:pt x="770" y="518"/>
                    <a:pt x="769" y="518"/>
                  </a:cubicBezTo>
                  <a:close/>
                  <a:moveTo>
                    <a:pt x="780" y="387"/>
                  </a:moveTo>
                  <a:cubicBezTo>
                    <a:pt x="779" y="388"/>
                    <a:pt x="779" y="388"/>
                    <a:pt x="779" y="389"/>
                  </a:cubicBezTo>
                  <a:cubicBezTo>
                    <a:pt x="780" y="389"/>
                    <a:pt x="780" y="388"/>
                    <a:pt x="780" y="387"/>
                  </a:cubicBezTo>
                  <a:close/>
                  <a:moveTo>
                    <a:pt x="808" y="498"/>
                  </a:moveTo>
                  <a:cubicBezTo>
                    <a:pt x="809" y="497"/>
                    <a:pt x="809" y="497"/>
                    <a:pt x="809" y="496"/>
                  </a:cubicBezTo>
                  <a:cubicBezTo>
                    <a:pt x="808" y="497"/>
                    <a:pt x="808" y="497"/>
                    <a:pt x="808" y="498"/>
                  </a:cubicBezTo>
                  <a:close/>
                  <a:moveTo>
                    <a:pt x="840" y="484"/>
                  </a:moveTo>
                  <a:cubicBezTo>
                    <a:pt x="839" y="484"/>
                    <a:pt x="840" y="485"/>
                    <a:pt x="840" y="485"/>
                  </a:cubicBezTo>
                  <a:cubicBezTo>
                    <a:pt x="841" y="485"/>
                    <a:pt x="840" y="484"/>
                    <a:pt x="840" y="484"/>
                  </a:cubicBezTo>
                  <a:close/>
                  <a:moveTo>
                    <a:pt x="838" y="479"/>
                  </a:moveTo>
                  <a:cubicBezTo>
                    <a:pt x="840" y="480"/>
                    <a:pt x="839" y="477"/>
                    <a:pt x="838" y="479"/>
                  </a:cubicBezTo>
                  <a:cubicBezTo>
                    <a:pt x="839" y="479"/>
                    <a:pt x="839" y="478"/>
                    <a:pt x="838" y="479"/>
                  </a:cubicBezTo>
                  <a:close/>
                  <a:moveTo>
                    <a:pt x="828" y="455"/>
                  </a:moveTo>
                  <a:cubicBezTo>
                    <a:pt x="828" y="456"/>
                    <a:pt x="828" y="456"/>
                    <a:pt x="828" y="457"/>
                  </a:cubicBezTo>
                  <a:cubicBezTo>
                    <a:pt x="828" y="457"/>
                    <a:pt x="829" y="457"/>
                    <a:pt x="828" y="455"/>
                  </a:cubicBezTo>
                  <a:cubicBezTo>
                    <a:pt x="828" y="455"/>
                    <a:pt x="828" y="455"/>
                    <a:pt x="828" y="455"/>
                  </a:cubicBezTo>
                  <a:close/>
                  <a:moveTo>
                    <a:pt x="765" y="512"/>
                  </a:moveTo>
                  <a:cubicBezTo>
                    <a:pt x="764" y="512"/>
                    <a:pt x="765" y="512"/>
                    <a:pt x="766" y="512"/>
                  </a:cubicBezTo>
                  <a:cubicBezTo>
                    <a:pt x="765" y="511"/>
                    <a:pt x="765" y="512"/>
                    <a:pt x="765" y="512"/>
                  </a:cubicBezTo>
                  <a:close/>
                  <a:moveTo>
                    <a:pt x="815" y="446"/>
                  </a:moveTo>
                  <a:cubicBezTo>
                    <a:pt x="814" y="447"/>
                    <a:pt x="814" y="447"/>
                    <a:pt x="815" y="447"/>
                  </a:cubicBezTo>
                  <a:cubicBezTo>
                    <a:pt x="815" y="447"/>
                    <a:pt x="815" y="447"/>
                    <a:pt x="815" y="446"/>
                  </a:cubicBezTo>
                  <a:close/>
                  <a:moveTo>
                    <a:pt x="729" y="444"/>
                  </a:moveTo>
                  <a:cubicBezTo>
                    <a:pt x="729" y="445"/>
                    <a:pt x="731" y="444"/>
                    <a:pt x="729" y="443"/>
                  </a:cubicBezTo>
                  <a:cubicBezTo>
                    <a:pt x="729" y="443"/>
                    <a:pt x="729" y="443"/>
                    <a:pt x="729" y="444"/>
                  </a:cubicBezTo>
                  <a:close/>
                  <a:moveTo>
                    <a:pt x="817" y="446"/>
                  </a:moveTo>
                  <a:cubicBezTo>
                    <a:pt x="817" y="445"/>
                    <a:pt x="816" y="446"/>
                    <a:pt x="817" y="446"/>
                  </a:cubicBezTo>
                  <a:cubicBezTo>
                    <a:pt x="817" y="446"/>
                    <a:pt x="817" y="446"/>
                    <a:pt x="817" y="446"/>
                  </a:cubicBezTo>
                  <a:close/>
                  <a:moveTo>
                    <a:pt x="733" y="412"/>
                  </a:moveTo>
                  <a:cubicBezTo>
                    <a:pt x="732" y="413"/>
                    <a:pt x="732" y="413"/>
                    <a:pt x="733" y="414"/>
                  </a:cubicBezTo>
                  <a:cubicBezTo>
                    <a:pt x="733" y="413"/>
                    <a:pt x="733" y="413"/>
                    <a:pt x="733" y="412"/>
                  </a:cubicBezTo>
                  <a:close/>
                  <a:moveTo>
                    <a:pt x="809" y="442"/>
                  </a:moveTo>
                  <a:cubicBezTo>
                    <a:pt x="809" y="442"/>
                    <a:pt x="809" y="441"/>
                    <a:pt x="808" y="441"/>
                  </a:cubicBezTo>
                  <a:cubicBezTo>
                    <a:pt x="808" y="442"/>
                    <a:pt x="808" y="442"/>
                    <a:pt x="809" y="442"/>
                  </a:cubicBezTo>
                  <a:close/>
                  <a:moveTo>
                    <a:pt x="817" y="485"/>
                  </a:moveTo>
                  <a:cubicBezTo>
                    <a:pt x="816" y="486"/>
                    <a:pt x="817" y="485"/>
                    <a:pt x="817" y="485"/>
                  </a:cubicBezTo>
                  <a:cubicBezTo>
                    <a:pt x="818" y="484"/>
                    <a:pt x="817" y="485"/>
                    <a:pt x="817" y="485"/>
                  </a:cubicBezTo>
                  <a:close/>
                  <a:moveTo>
                    <a:pt x="808" y="494"/>
                  </a:moveTo>
                  <a:cubicBezTo>
                    <a:pt x="809" y="494"/>
                    <a:pt x="808" y="493"/>
                    <a:pt x="808" y="493"/>
                  </a:cubicBezTo>
                  <a:cubicBezTo>
                    <a:pt x="807" y="494"/>
                    <a:pt x="807" y="494"/>
                    <a:pt x="808" y="494"/>
                  </a:cubicBezTo>
                  <a:close/>
                  <a:moveTo>
                    <a:pt x="818" y="447"/>
                  </a:moveTo>
                  <a:cubicBezTo>
                    <a:pt x="818" y="447"/>
                    <a:pt x="818" y="447"/>
                    <a:pt x="818" y="447"/>
                  </a:cubicBezTo>
                  <a:cubicBezTo>
                    <a:pt x="817" y="447"/>
                    <a:pt x="817" y="447"/>
                    <a:pt x="818" y="448"/>
                  </a:cubicBezTo>
                  <a:cubicBezTo>
                    <a:pt x="818" y="447"/>
                    <a:pt x="818" y="447"/>
                    <a:pt x="818" y="447"/>
                  </a:cubicBezTo>
                  <a:close/>
                  <a:moveTo>
                    <a:pt x="682" y="364"/>
                  </a:moveTo>
                  <a:cubicBezTo>
                    <a:pt x="682" y="364"/>
                    <a:pt x="681" y="365"/>
                    <a:pt x="682" y="365"/>
                  </a:cubicBezTo>
                  <a:cubicBezTo>
                    <a:pt x="682" y="365"/>
                    <a:pt x="682" y="365"/>
                    <a:pt x="682" y="364"/>
                  </a:cubicBezTo>
                  <a:close/>
                  <a:moveTo>
                    <a:pt x="819" y="449"/>
                  </a:moveTo>
                  <a:cubicBezTo>
                    <a:pt x="819" y="448"/>
                    <a:pt x="818" y="449"/>
                    <a:pt x="819" y="449"/>
                  </a:cubicBezTo>
                  <a:cubicBezTo>
                    <a:pt x="819" y="449"/>
                    <a:pt x="819" y="449"/>
                    <a:pt x="819" y="449"/>
                  </a:cubicBezTo>
                  <a:close/>
                  <a:moveTo>
                    <a:pt x="815" y="548"/>
                  </a:moveTo>
                  <a:cubicBezTo>
                    <a:pt x="816" y="548"/>
                    <a:pt x="815" y="547"/>
                    <a:pt x="815" y="547"/>
                  </a:cubicBezTo>
                  <a:cubicBezTo>
                    <a:pt x="815" y="547"/>
                    <a:pt x="815" y="547"/>
                    <a:pt x="815" y="548"/>
                  </a:cubicBezTo>
                  <a:close/>
                  <a:moveTo>
                    <a:pt x="815" y="542"/>
                  </a:moveTo>
                  <a:cubicBezTo>
                    <a:pt x="814" y="542"/>
                    <a:pt x="815" y="543"/>
                    <a:pt x="815" y="543"/>
                  </a:cubicBezTo>
                  <a:cubicBezTo>
                    <a:pt x="815" y="542"/>
                    <a:pt x="815" y="542"/>
                    <a:pt x="815" y="542"/>
                  </a:cubicBezTo>
                  <a:close/>
                  <a:moveTo>
                    <a:pt x="763" y="510"/>
                  </a:moveTo>
                  <a:cubicBezTo>
                    <a:pt x="764" y="511"/>
                    <a:pt x="764" y="511"/>
                    <a:pt x="764" y="510"/>
                  </a:cubicBezTo>
                  <a:cubicBezTo>
                    <a:pt x="764" y="510"/>
                    <a:pt x="764" y="510"/>
                    <a:pt x="763" y="510"/>
                  </a:cubicBezTo>
                  <a:close/>
                  <a:moveTo>
                    <a:pt x="828" y="521"/>
                  </a:moveTo>
                  <a:cubicBezTo>
                    <a:pt x="828" y="521"/>
                    <a:pt x="828" y="520"/>
                    <a:pt x="828" y="520"/>
                  </a:cubicBezTo>
                  <a:cubicBezTo>
                    <a:pt x="828" y="520"/>
                    <a:pt x="827" y="520"/>
                    <a:pt x="827" y="520"/>
                  </a:cubicBezTo>
                  <a:cubicBezTo>
                    <a:pt x="827" y="521"/>
                    <a:pt x="828" y="521"/>
                    <a:pt x="828" y="521"/>
                  </a:cubicBezTo>
                  <a:close/>
                  <a:moveTo>
                    <a:pt x="838" y="489"/>
                  </a:moveTo>
                  <a:cubicBezTo>
                    <a:pt x="838" y="489"/>
                    <a:pt x="838" y="490"/>
                    <a:pt x="838" y="490"/>
                  </a:cubicBezTo>
                  <a:cubicBezTo>
                    <a:pt x="839" y="490"/>
                    <a:pt x="838" y="489"/>
                    <a:pt x="838" y="489"/>
                  </a:cubicBezTo>
                  <a:close/>
                  <a:moveTo>
                    <a:pt x="829" y="458"/>
                  </a:moveTo>
                  <a:cubicBezTo>
                    <a:pt x="829" y="458"/>
                    <a:pt x="829" y="458"/>
                    <a:pt x="829" y="458"/>
                  </a:cubicBezTo>
                  <a:cubicBezTo>
                    <a:pt x="830" y="458"/>
                    <a:pt x="829" y="457"/>
                    <a:pt x="829" y="458"/>
                  </a:cubicBezTo>
                  <a:close/>
                  <a:moveTo>
                    <a:pt x="611" y="358"/>
                  </a:moveTo>
                  <a:cubicBezTo>
                    <a:pt x="610" y="357"/>
                    <a:pt x="610" y="355"/>
                    <a:pt x="609" y="353"/>
                  </a:cubicBezTo>
                  <a:cubicBezTo>
                    <a:pt x="609" y="353"/>
                    <a:pt x="605" y="356"/>
                    <a:pt x="605" y="356"/>
                  </a:cubicBezTo>
                  <a:cubicBezTo>
                    <a:pt x="604" y="355"/>
                    <a:pt x="606" y="354"/>
                    <a:pt x="606" y="353"/>
                  </a:cubicBezTo>
                  <a:cubicBezTo>
                    <a:pt x="606" y="352"/>
                    <a:pt x="605" y="350"/>
                    <a:pt x="603" y="350"/>
                  </a:cubicBezTo>
                  <a:cubicBezTo>
                    <a:pt x="606" y="349"/>
                    <a:pt x="603" y="347"/>
                    <a:pt x="602" y="346"/>
                  </a:cubicBezTo>
                  <a:cubicBezTo>
                    <a:pt x="600" y="346"/>
                    <a:pt x="598" y="348"/>
                    <a:pt x="597" y="350"/>
                  </a:cubicBezTo>
                  <a:cubicBezTo>
                    <a:pt x="597" y="347"/>
                    <a:pt x="598" y="344"/>
                    <a:pt x="600" y="342"/>
                  </a:cubicBezTo>
                  <a:cubicBezTo>
                    <a:pt x="601" y="341"/>
                    <a:pt x="604" y="340"/>
                    <a:pt x="605" y="338"/>
                  </a:cubicBezTo>
                  <a:cubicBezTo>
                    <a:pt x="605" y="336"/>
                    <a:pt x="603" y="337"/>
                    <a:pt x="602" y="335"/>
                  </a:cubicBezTo>
                  <a:cubicBezTo>
                    <a:pt x="601" y="334"/>
                    <a:pt x="602" y="335"/>
                    <a:pt x="603" y="334"/>
                  </a:cubicBezTo>
                  <a:cubicBezTo>
                    <a:pt x="605" y="333"/>
                    <a:pt x="607" y="332"/>
                    <a:pt x="606" y="330"/>
                  </a:cubicBezTo>
                  <a:cubicBezTo>
                    <a:pt x="606" y="328"/>
                    <a:pt x="604" y="326"/>
                    <a:pt x="602" y="326"/>
                  </a:cubicBezTo>
                  <a:cubicBezTo>
                    <a:pt x="600" y="326"/>
                    <a:pt x="598" y="328"/>
                    <a:pt x="596" y="328"/>
                  </a:cubicBezTo>
                  <a:cubicBezTo>
                    <a:pt x="594" y="329"/>
                    <a:pt x="592" y="329"/>
                    <a:pt x="592" y="331"/>
                  </a:cubicBezTo>
                  <a:cubicBezTo>
                    <a:pt x="591" y="329"/>
                    <a:pt x="589" y="326"/>
                    <a:pt x="587" y="325"/>
                  </a:cubicBezTo>
                  <a:cubicBezTo>
                    <a:pt x="584" y="324"/>
                    <a:pt x="584" y="328"/>
                    <a:pt x="587" y="326"/>
                  </a:cubicBezTo>
                  <a:cubicBezTo>
                    <a:pt x="587" y="330"/>
                    <a:pt x="582" y="327"/>
                    <a:pt x="581" y="327"/>
                  </a:cubicBezTo>
                  <a:cubicBezTo>
                    <a:pt x="579" y="328"/>
                    <a:pt x="579" y="330"/>
                    <a:pt x="580" y="331"/>
                  </a:cubicBezTo>
                  <a:cubicBezTo>
                    <a:pt x="580" y="332"/>
                    <a:pt x="581" y="332"/>
                    <a:pt x="582" y="333"/>
                  </a:cubicBezTo>
                  <a:cubicBezTo>
                    <a:pt x="582" y="334"/>
                    <a:pt x="582" y="335"/>
                    <a:pt x="582" y="336"/>
                  </a:cubicBezTo>
                  <a:cubicBezTo>
                    <a:pt x="582" y="337"/>
                    <a:pt x="580" y="333"/>
                    <a:pt x="578" y="333"/>
                  </a:cubicBezTo>
                  <a:cubicBezTo>
                    <a:pt x="576" y="333"/>
                    <a:pt x="576" y="336"/>
                    <a:pt x="577" y="338"/>
                  </a:cubicBezTo>
                  <a:cubicBezTo>
                    <a:pt x="579" y="340"/>
                    <a:pt x="580" y="339"/>
                    <a:pt x="583" y="339"/>
                  </a:cubicBezTo>
                  <a:cubicBezTo>
                    <a:pt x="584" y="339"/>
                    <a:pt x="584" y="339"/>
                    <a:pt x="585" y="340"/>
                  </a:cubicBezTo>
                  <a:cubicBezTo>
                    <a:pt x="586" y="340"/>
                    <a:pt x="586" y="342"/>
                    <a:pt x="587" y="342"/>
                  </a:cubicBezTo>
                  <a:cubicBezTo>
                    <a:pt x="586" y="343"/>
                    <a:pt x="586" y="341"/>
                    <a:pt x="585" y="341"/>
                  </a:cubicBezTo>
                  <a:cubicBezTo>
                    <a:pt x="583" y="340"/>
                    <a:pt x="582" y="342"/>
                    <a:pt x="582" y="344"/>
                  </a:cubicBezTo>
                  <a:cubicBezTo>
                    <a:pt x="583" y="345"/>
                    <a:pt x="585" y="345"/>
                    <a:pt x="585" y="346"/>
                  </a:cubicBezTo>
                  <a:cubicBezTo>
                    <a:pt x="586" y="348"/>
                    <a:pt x="586" y="349"/>
                    <a:pt x="584" y="350"/>
                  </a:cubicBezTo>
                  <a:cubicBezTo>
                    <a:pt x="584" y="349"/>
                    <a:pt x="584" y="346"/>
                    <a:pt x="584" y="346"/>
                  </a:cubicBezTo>
                  <a:cubicBezTo>
                    <a:pt x="582" y="346"/>
                    <a:pt x="584" y="351"/>
                    <a:pt x="583" y="352"/>
                  </a:cubicBezTo>
                  <a:cubicBezTo>
                    <a:pt x="581" y="355"/>
                    <a:pt x="577" y="353"/>
                    <a:pt x="576" y="351"/>
                  </a:cubicBezTo>
                  <a:cubicBezTo>
                    <a:pt x="575" y="349"/>
                    <a:pt x="574" y="345"/>
                    <a:pt x="572" y="345"/>
                  </a:cubicBezTo>
                  <a:cubicBezTo>
                    <a:pt x="569" y="345"/>
                    <a:pt x="568" y="351"/>
                    <a:pt x="569" y="353"/>
                  </a:cubicBezTo>
                  <a:cubicBezTo>
                    <a:pt x="569" y="355"/>
                    <a:pt x="570" y="356"/>
                    <a:pt x="571" y="357"/>
                  </a:cubicBezTo>
                  <a:cubicBezTo>
                    <a:pt x="572" y="358"/>
                    <a:pt x="573" y="360"/>
                    <a:pt x="574" y="362"/>
                  </a:cubicBezTo>
                  <a:cubicBezTo>
                    <a:pt x="576" y="363"/>
                    <a:pt x="577" y="362"/>
                    <a:pt x="578" y="363"/>
                  </a:cubicBezTo>
                  <a:cubicBezTo>
                    <a:pt x="579" y="363"/>
                    <a:pt x="580" y="364"/>
                    <a:pt x="581" y="364"/>
                  </a:cubicBezTo>
                  <a:cubicBezTo>
                    <a:pt x="583" y="367"/>
                    <a:pt x="585" y="370"/>
                    <a:pt x="587" y="373"/>
                  </a:cubicBezTo>
                  <a:cubicBezTo>
                    <a:pt x="588" y="375"/>
                    <a:pt x="589" y="377"/>
                    <a:pt x="590" y="379"/>
                  </a:cubicBezTo>
                  <a:cubicBezTo>
                    <a:pt x="591" y="381"/>
                    <a:pt x="592" y="381"/>
                    <a:pt x="593" y="383"/>
                  </a:cubicBezTo>
                  <a:cubicBezTo>
                    <a:pt x="593" y="383"/>
                    <a:pt x="593" y="384"/>
                    <a:pt x="593" y="384"/>
                  </a:cubicBezTo>
                  <a:cubicBezTo>
                    <a:pt x="593" y="384"/>
                    <a:pt x="596" y="384"/>
                    <a:pt x="596" y="383"/>
                  </a:cubicBezTo>
                  <a:cubicBezTo>
                    <a:pt x="598" y="383"/>
                    <a:pt x="599" y="381"/>
                    <a:pt x="598" y="380"/>
                  </a:cubicBezTo>
                  <a:cubicBezTo>
                    <a:pt x="598" y="377"/>
                    <a:pt x="595" y="374"/>
                    <a:pt x="598" y="372"/>
                  </a:cubicBezTo>
                  <a:cubicBezTo>
                    <a:pt x="596" y="377"/>
                    <a:pt x="603" y="378"/>
                    <a:pt x="606" y="376"/>
                  </a:cubicBezTo>
                  <a:cubicBezTo>
                    <a:pt x="607" y="375"/>
                    <a:pt x="607" y="373"/>
                    <a:pt x="608" y="373"/>
                  </a:cubicBezTo>
                  <a:cubicBezTo>
                    <a:pt x="608" y="373"/>
                    <a:pt x="609" y="374"/>
                    <a:pt x="610" y="373"/>
                  </a:cubicBezTo>
                  <a:cubicBezTo>
                    <a:pt x="610" y="372"/>
                    <a:pt x="609" y="372"/>
                    <a:pt x="608" y="371"/>
                  </a:cubicBezTo>
                  <a:cubicBezTo>
                    <a:pt x="608" y="370"/>
                    <a:pt x="610" y="370"/>
                    <a:pt x="610" y="369"/>
                  </a:cubicBezTo>
                  <a:cubicBezTo>
                    <a:pt x="610" y="368"/>
                    <a:pt x="608" y="369"/>
                    <a:pt x="607" y="368"/>
                  </a:cubicBezTo>
                  <a:cubicBezTo>
                    <a:pt x="610" y="367"/>
                    <a:pt x="610" y="364"/>
                    <a:pt x="608" y="362"/>
                  </a:cubicBezTo>
                  <a:cubicBezTo>
                    <a:pt x="609" y="362"/>
                    <a:pt x="611" y="360"/>
                    <a:pt x="611" y="358"/>
                  </a:cubicBezTo>
                  <a:close/>
                  <a:moveTo>
                    <a:pt x="415" y="370"/>
                  </a:moveTo>
                  <a:cubicBezTo>
                    <a:pt x="415" y="370"/>
                    <a:pt x="416" y="370"/>
                    <a:pt x="416" y="370"/>
                  </a:cubicBezTo>
                  <a:cubicBezTo>
                    <a:pt x="418" y="369"/>
                    <a:pt x="418" y="369"/>
                    <a:pt x="418" y="371"/>
                  </a:cubicBezTo>
                  <a:cubicBezTo>
                    <a:pt x="419" y="373"/>
                    <a:pt x="422" y="373"/>
                    <a:pt x="424" y="375"/>
                  </a:cubicBezTo>
                  <a:cubicBezTo>
                    <a:pt x="427" y="377"/>
                    <a:pt x="428" y="380"/>
                    <a:pt x="429" y="383"/>
                  </a:cubicBezTo>
                  <a:cubicBezTo>
                    <a:pt x="430" y="384"/>
                    <a:pt x="430" y="388"/>
                    <a:pt x="432" y="388"/>
                  </a:cubicBezTo>
                  <a:cubicBezTo>
                    <a:pt x="434" y="389"/>
                    <a:pt x="437" y="386"/>
                    <a:pt x="438" y="385"/>
                  </a:cubicBezTo>
                  <a:cubicBezTo>
                    <a:pt x="439" y="384"/>
                    <a:pt x="440" y="380"/>
                    <a:pt x="441" y="380"/>
                  </a:cubicBezTo>
                  <a:cubicBezTo>
                    <a:pt x="442" y="380"/>
                    <a:pt x="443" y="382"/>
                    <a:pt x="444" y="382"/>
                  </a:cubicBezTo>
                  <a:cubicBezTo>
                    <a:pt x="445" y="382"/>
                    <a:pt x="446" y="381"/>
                    <a:pt x="447" y="381"/>
                  </a:cubicBezTo>
                  <a:cubicBezTo>
                    <a:pt x="452" y="377"/>
                    <a:pt x="450" y="369"/>
                    <a:pt x="451" y="364"/>
                  </a:cubicBezTo>
                  <a:cubicBezTo>
                    <a:pt x="451" y="365"/>
                    <a:pt x="455" y="363"/>
                    <a:pt x="455" y="363"/>
                  </a:cubicBezTo>
                  <a:cubicBezTo>
                    <a:pt x="457" y="362"/>
                    <a:pt x="457" y="360"/>
                    <a:pt x="458" y="358"/>
                  </a:cubicBezTo>
                  <a:cubicBezTo>
                    <a:pt x="460" y="353"/>
                    <a:pt x="464" y="350"/>
                    <a:pt x="468" y="347"/>
                  </a:cubicBezTo>
                  <a:cubicBezTo>
                    <a:pt x="470" y="346"/>
                    <a:pt x="472" y="344"/>
                    <a:pt x="474" y="343"/>
                  </a:cubicBezTo>
                  <a:cubicBezTo>
                    <a:pt x="477" y="341"/>
                    <a:pt x="479" y="340"/>
                    <a:pt x="482" y="338"/>
                  </a:cubicBezTo>
                  <a:cubicBezTo>
                    <a:pt x="486" y="335"/>
                    <a:pt x="482" y="331"/>
                    <a:pt x="479" y="328"/>
                  </a:cubicBezTo>
                  <a:cubicBezTo>
                    <a:pt x="476" y="325"/>
                    <a:pt x="474" y="320"/>
                    <a:pt x="470" y="318"/>
                  </a:cubicBezTo>
                  <a:cubicBezTo>
                    <a:pt x="466" y="316"/>
                    <a:pt x="462" y="316"/>
                    <a:pt x="461" y="320"/>
                  </a:cubicBezTo>
                  <a:cubicBezTo>
                    <a:pt x="460" y="321"/>
                    <a:pt x="460" y="324"/>
                    <a:pt x="459" y="323"/>
                  </a:cubicBezTo>
                  <a:cubicBezTo>
                    <a:pt x="457" y="323"/>
                    <a:pt x="459" y="321"/>
                    <a:pt x="459" y="320"/>
                  </a:cubicBezTo>
                  <a:cubicBezTo>
                    <a:pt x="458" y="316"/>
                    <a:pt x="453" y="320"/>
                    <a:pt x="455" y="323"/>
                  </a:cubicBezTo>
                  <a:cubicBezTo>
                    <a:pt x="454" y="322"/>
                    <a:pt x="454" y="320"/>
                    <a:pt x="454" y="319"/>
                  </a:cubicBezTo>
                  <a:cubicBezTo>
                    <a:pt x="454" y="318"/>
                    <a:pt x="453" y="318"/>
                    <a:pt x="452" y="317"/>
                  </a:cubicBezTo>
                  <a:cubicBezTo>
                    <a:pt x="450" y="315"/>
                    <a:pt x="447" y="312"/>
                    <a:pt x="445" y="311"/>
                  </a:cubicBezTo>
                  <a:cubicBezTo>
                    <a:pt x="442" y="309"/>
                    <a:pt x="431" y="311"/>
                    <a:pt x="432" y="316"/>
                  </a:cubicBezTo>
                  <a:cubicBezTo>
                    <a:pt x="431" y="314"/>
                    <a:pt x="430" y="313"/>
                    <a:pt x="428" y="313"/>
                  </a:cubicBezTo>
                  <a:cubicBezTo>
                    <a:pt x="426" y="313"/>
                    <a:pt x="423" y="313"/>
                    <a:pt x="423" y="315"/>
                  </a:cubicBezTo>
                  <a:cubicBezTo>
                    <a:pt x="422" y="316"/>
                    <a:pt x="423" y="322"/>
                    <a:pt x="425" y="321"/>
                  </a:cubicBezTo>
                  <a:cubicBezTo>
                    <a:pt x="425" y="321"/>
                    <a:pt x="424" y="322"/>
                    <a:pt x="424" y="322"/>
                  </a:cubicBezTo>
                  <a:cubicBezTo>
                    <a:pt x="424" y="322"/>
                    <a:pt x="425" y="323"/>
                    <a:pt x="425" y="323"/>
                  </a:cubicBezTo>
                  <a:cubicBezTo>
                    <a:pt x="424" y="324"/>
                    <a:pt x="424" y="323"/>
                    <a:pt x="425" y="325"/>
                  </a:cubicBezTo>
                  <a:cubicBezTo>
                    <a:pt x="425" y="327"/>
                    <a:pt x="427" y="327"/>
                    <a:pt x="427" y="329"/>
                  </a:cubicBezTo>
                  <a:cubicBezTo>
                    <a:pt x="427" y="331"/>
                    <a:pt x="426" y="331"/>
                    <a:pt x="426" y="333"/>
                  </a:cubicBezTo>
                  <a:cubicBezTo>
                    <a:pt x="427" y="334"/>
                    <a:pt x="429" y="334"/>
                    <a:pt x="430" y="335"/>
                  </a:cubicBezTo>
                  <a:cubicBezTo>
                    <a:pt x="428" y="336"/>
                    <a:pt x="426" y="334"/>
                    <a:pt x="424" y="336"/>
                  </a:cubicBezTo>
                  <a:cubicBezTo>
                    <a:pt x="422" y="338"/>
                    <a:pt x="422" y="341"/>
                    <a:pt x="422" y="342"/>
                  </a:cubicBezTo>
                  <a:cubicBezTo>
                    <a:pt x="421" y="344"/>
                    <a:pt x="422" y="345"/>
                    <a:pt x="422" y="347"/>
                  </a:cubicBezTo>
                  <a:cubicBezTo>
                    <a:pt x="423" y="350"/>
                    <a:pt x="421" y="349"/>
                    <a:pt x="419" y="350"/>
                  </a:cubicBezTo>
                  <a:cubicBezTo>
                    <a:pt x="420" y="353"/>
                    <a:pt x="419" y="354"/>
                    <a:pt x="419" y="357"/>
                  </a:cubicBezTo>
                  <a:cubicBezTo>
                    <a:pt x="419" y="359"/>
                    <a:pt x="419" y="358"/>
                    <a:pt x="418" y="360"/>
                  </a:cubicBezTo>
                  <a:cubicBezTo>
                    <a:pt x="417" y="361"/>
                    <a:pt x="417" y="361"/>
                    <a:pt x="416" y="362"/>
                  </a:cubicBezTo>
                  <a:cubicBezTo>
                    <a:pt x="416" y="363"/>
                    <a:pt x="414" y="370"/>
                    <a:pt x="415" y="370"/>
                  </a:cubicBezTo>
                  <a:cubicBezTo>
                    <a:pt x="415" y="370"/>
                    <a:pt x="415" y="370"/>
                    <a:pt x="414" y="370"/>
                  </a:cubicBezTo>
                  <a:cubicBezTo>
                    <a:pt x="415" y="370"/>
                    <a:pt x="415" y="370"/>
                    <a:pt x="415" y="370"/>
                  </a:cubicBezTo>
                  <a:cubicBezTo>
                    <a:pt x="415" y="370"/>
                    <a:pt x="415" y="370"/>
                    <a:pt x="414" y="370"/>
                  </a:cubicBezTo>
                  <a:cubicBezTo>
                    <a:pt x="415" y="370"/>
                    <a:pt x="415" y="370"/>
                    <a:pt x="415" y="370"/>
                  </a:cubicBezTo>
                  <a:close/>
                  <a:moveTo>
                    <a:pt x="580" y="409"/>
                  </a:moveTo>
                  <a:cubicBezTo>
                    <a:pt x="580" y="409"/>
                    <a:pt x="580" y="407"/>
                    <a:pt x="580" y="407"/>
                  </a:cubicBezTo>
                  <a:cubicBezTo>
                    <a:pt x="579" y="406"/>
                    <a:pt x="579" y="407"/>
                    <a:pt x="578" y="407"/>
                  </a:cubicBezTo>
                  <a:cubicBezTo>
                    <a:pt x="575" y="407"/>
                    <a:pt x="577" y="407"/>
                    <a:pt x="576" y="406"/>
                  </a:cubicBezTo>
                  <a:cubicBezTo>
                    <a:pt x="574" y="405"/>
                    <a:pt x="573" y="404"/>
                    <a:pt x="571" y="403"/>
                  </a:cubicBezTo>
                  <a:cubicBezTo>
                    <a:pt x="569" y="401"/>
                    <a:pt x="567" y="399"/>
                    <a:pt x="566" y="396"/>
                  </a:cubicBezTo>
                  <a:cubicBezTo>
                    <a:pt x="565" y="398"/>
                    <a:pt x="566" y="399"/>
                    <a:pt x="567" y="400"/>
                  </a:cubicBezTo>
                  <a:cubicBezTo>
                    <a:pt x="565" y="400"/>
                    <a:pt x="563" y="398"/>
                    <a:pt x="562" y="397"/>
                  </a:cubicBezTo>
                  <a:cubicBezTo>
                    <a:pt x="562" y="397"/>
                    <a:pt x="563" y="396"/>
                    <a:pt x="563" y="396"/>
                  </a:cubicBezTo>
                  <a:cubicBezTo>
                    <a:pt x="562" y="396"/>
                    <a:pt x="562" y="396"/>
                    <a:pt x="562" y="396"/>
                  </a:cubicBezTo>
                  <a:cubicBezTo>
                    <a:pt x="560" y="395"/>
                    <a:pt x="560" y="393"/>
                    <a:pt x="558" y="392"/>
                  </a:cubicBezTo>
                  <a:cubicBezTo>
                    <a:pt x="557" y="390"/>
                    <a:pt x="556" y="390"/>
                    <a:pt x="556" y="388"/>
                  </a:cubicBezTo>
                  <a:cubicBezTo>
                    <a:pt x="556" y="386"/>
                    <a:pt x="556" y="384"/>
                    <a:pt x="557" y="383"/>
                  </a:cubicBezTo>
                  <a:cubicBezTo>
                    <a:pt x="558" y="381"/>
                    <a:pt x="557" y="379"/>
                    <a:pt x="557" y="377"/>
                  </a:cubicBezTo>
                  <a:cubicBezTo>
                    <a:pt x="556" y="373"/>
                    <a:pt x="554" y="369"/>
                    <a:pt x="553" y="365"/>
                  </a:cubicBezTo>
                  <a:cubicBezTo>
                    <a:pt x="552" y="361"/>
                    <a:pt x="551" y="357"/>
                    <a:pt x="550" y="353"/>
                  </a:cubicBezTo>
                  <a:cubicBezTo>
                    <a:pt x="552" y="350"/>
                    <a:pt x="544" y="344"/>
                    <a:pt x="543" y="343"/>
                  </a:cubicBezTo>
                  <a:cubicBezTo>
                    <a:pt x="542" y="342"/>
                    <a:pt x="541" y="340"/>
                    <a:pt x="540" y="340"/>
                  </a:cubicBezTo>
                  <a:cubicBezTo>
                    <a:pt x="539" y="341"/>
                    <a:pt x="539" y="342"/>
                    <a:pt x="539" y="342"/>
                  </a:cubicBezTo>
                  <a:cubicBezTo>
                    <a:pt x="537" y="343"/>
                    <a:pt x="530" y="335"/>
                    <a:pt x="534" y="342"/>
                  </a:cubicBezTo>
                  <a:cubicBezTo>
                    <a:pt x="531" y="342"/>
                    <a:pt x="532" y="345"/>
                    <a:pt x="532" y="347"/>
                  </a:cubicBezTo>
                  <a:cubicBezTo>
                    <a:pt x="533" y="350"/>
                    <a:pt x="533" y="354"/>
                    <a:pt x="534" y="357"/>
                  </a:cubicBezTo>
                  <a:cubicBezTo>
                    <a:pt x="534" y="356"/>
                    <a:pt x="533" y="358"/>
                    <a:pt x="533" y="358"/>
                  </a:cubicBezTo>
                  <a:cubicBezTo>
                    <a:pt x="533" y="359"/>
                    <a:pt x="534" y="360"/>
                    <a:pt x="534" y="362"/>
                  </a:cubicBezTo>
                  <a:cubicBezTo>
                    <a:pt x="535" y="364"/>
                    <a:pt x="535" y="368"/>
                    <a:pt x="537" y="370"/>
                  </a:cubicBezTo>
                  <a:cubicBezTo>
                    <a:pt x="537" y="371"/>
                    <a:pt x="537" y="371"/>
                    <a:pt x="537" y="372"/>
                  </a:cubicBezTo>
                  <a:cubicBezTo>
                    <a:pt x="537" y="370"/>
                    <a:pt x="537" y="374"/>
                    <a:pt x="537" y="373"/>
                  </a:cubicBezTo>
                  <a:cubicBezTo>
                    <a:pt x="536" y="375"/>
                    <a:pt x="534" y="374"/>
                    <a:pt x="534" y="377"/>
                  </a:cubicBezTo>
                  <a:cubicBezTo>
                    <a:pt x="531" y="378"/>
                    <a:pt x="529" y="362"/>
                    <a:pt x="529" y="361"/>
                  </a:cubicBezTo>
                  <a:cubicBezTo>
                    <a:pt x="529" y="359"/>
                    <a:pt x="529" y="358"/>
                    <a:pt x="528" y="357"/>
                  </a:cubicBezTo>
                  <a:cubicBezTo>
                    <a:pt x="528" y="356"/>
                    <a:pt x="527" y="356"/>
                    <a:pt x="526" y="355"/>
                  </a:cubicBezTo>
                  <a:cubicBezTo>
                    <a:pt x="526" y="354"/>
                    <a:pt x="525" y="353"/>
                    <a:pt x="525" y="352"/>
                  </a:cubicBezTo>
                  <a:cubicBezTo>
                    <a:pt x="524" y="352"/>
                    <a:pt x="522" y="351"/>
                    <a:pt x="522" y="350"/>
                  </a:cubicBezTo>
                  <a:cubicBezTo>
                    <a:pt x="521" y="350"/>
                    <a:pt x="522" y="349"/>
                    <a:pt x="522" y="349"/>
                  </a:cubicBezTo>
                  <a:cubicBezTo>
                    <a:pt x="521" y="348"/>
                    <a:pt x="520" y="348"/>
                    <a:pt x="520" y="348"/>
                  </a:cubicBezTo>
                  <a:cubicBezTo>
                    <a:pt x="519" y="347"/>
                    <a:pt x="516" y="346"/>
                    <a:pt x="515" y="347"/>
                  </a:cubicBezTo>
                  <a:cubicBezTo>
                    <a:pt x="512" y="349"/>
                    <a:pt x="522" y="352"/>
                    <a:pt x="520" y="355"/>
                  </a:cubicBezTo>
                  <a:cubicBezTo>
                    <a:pt x="519" y="354"/>
                    <a:pt x="517" y="353"/>
                    <a:pt x="519" y="355"/>
                  </a:cubicBezTo>
                  <a:cubicBezTo>
                    <a:pt x="520" y="357"/>
                    <a:pt x="522" y="358"/>
                    <a:pt x="519" y="359"/>
                  </a:cubicBezTo>
                  <a:cubicBezTo>
                    <a:pt x="517" y="359"/>
                    <a:pt x="516" y="356"/>
                    <a:pt x="514" y="358"/>
                  </a:cubicBezTo>
                  <a:cubicBezTo>
                    <a:pt x="513" y="358"/>
                    <a:pt x="513" y="362"/>
                    <a:pt x="512" y="361"/>
                  </a:cubicBezTo>
                  <a:cubicBezTo>
                    <a:pt x="511" y="361"/>
                    <a:pt x="511" y="360"/>
                    <a:pt x="511" y="359"/>
                  </a:cubicBezTo>
                  <a:cubicBezTo>
                    <a:pt x="510" y="359"/>
                    <a:pt x="507" y="364"/>
                    <a:pt x="506" y="362"/>
                  </a:cubicBezTo>
                  <a:cubicBezTo>
                    <a:pt x="506" y="362"/>
                    <a:pt x="510" y="358"/>
                    <a:pt x="510" y="358"/>
                  </a:cubicBezTo>
                  <a:cubicBezTo>
                    <a:pt x="513" y="354"/>
                    <a:pt x="509" y="351"/>
                    <a:pt x="506" y="350"/>
                  </a:cubicBezTo>
                  <a:cubicBezTo>
                    <a:pt x="504" y="348"/>
                    <a:pt x="499" y="345"/>
                    <a:pt x="497" y="348"/>
                  </a:cubicBezTo>
                  <a:cubicBezTo>
                    <a:pt x="496" y="350"/>
                    <a:pt x="498" y="354"/>
                    <a:pt x="495" y="355"/>
                  </a:cubicBezTo>
                  <a:cubicBezTo>
                    <a:pt x="495" y="355"/>
                    <a:pt x="495" y="355"/>
                    <a:pt x="495" y="354"/>
                  </a:cubicBezTo>
                  <a:cubicBezTo>
                    <a:pt x="495" y="355"/>
                    <a:pt x="493" y="355"/>
                    <a:pt x="492" y="355"/>
                  </a:cubicBezTo>
                  <a:cubicBezTo>
                    <a:pt x="491" y="356"/>
                    <a:pt x="491" y="357"/>
                    <a:pt x="489" y="357"/>
                  </a:cubicBezTo>
                  <a:cubicBezTo>
                    <a:pt x="489" y="357"/>
                    <a:pt x="489" y="358"/>
                    <a:pt x="488" y="357"/>
                  </a:cubicBezTo>
                  <a:cubicBezTo>
                    <a:pt x="487" y="356"/>
                    <a:pt x="490" y="355"/>
                    <a:pt x="491" y="354"/>
                  </a:cubicBezTo>
                  <a:cubicBezTo>
                    <a:pt x="491" y="354"/>
                    <a:pt x="492" y="352"/>
                    <a:pt x="492" y="351"/>
                  </a:cubicBezTo>
                  <a:cubicBezTo>
                    <a:pt x="493" y="348"/>
                    <a:pt x="494" y="342"/>
                    <a:pt x="491" y="340"/>
                  </a:cubicBezTo>
                  <a:cubicBezTo>
                    <a:pt x="488" y="337"/>
                    <a:pt x="483" y="342"/>
                    <a:pt x="480" y="343"/>
                  </a:cubicBezTo>
                  <a:cubicBezTo>
                    <a:pt x="475" y="346"/>
                    <a:pt x="471" y="349"/>
                    <a:pt x="467" y="353"/>
                  </a:cubicBezTo>
                  <a:cubicBezTo>
                    <a:pt x="466" y="354"/>
                    <a:pt x="464" y="356"/>
                    <a:pt x="463" y="358"/>
                  </a:cubicBezTo>
                  <a:cubicBezTo>
                    <a:pt x="462" y="361"/>
                    <a:pt x="463" y="360"/>
                    <a:pt x="464" y="362"/>
                  </a:cubicBezTo>
                  <a:cubicBezTo>
                    <a:pt x="466" y="363"/>
                    <a:pt x="465" y="364"/>
                    <a:pt x="464" y="365"/>
                  </a:cubicBezTo>
                  <a:cubicBezTo>
                    <a:pt x="462" y="367"/>
                    <a:pt x="461" y="367"/>
                    <a:pt x="460" y="370"/>
                  </a:cubicBezTo>
                  <a:cubicBezTo>
                    <a:pt x="459" y="371"/>
                    <a:pt x="457" y="376"/>
                    <a:pt x="459" y="377"/>
                  </a:cubicBezTo>
                  <a:cubicBezTo>
                    <a:pt x="460" y="378"/>
                    <a:pt x="460" y="377"/>
                    <a:pt x="461" y="377"/>
                  </a:cubicBezTo>
                  <a:cubicBezTo>
                    <a:pt x="461" y="377"/>
                    <a:pt x="462" y="377"/>
                    <a:pt x="463" y="377"/>
                  </a:cubicBezTo>
                  <a:cubicBezTo>
                    <a:pt x="464" y="377"/>
                    <a:pt x="466" y="376"/>
                    <a:pt x="467" y="376"/>
                  </a:cubicBezTo>
                  <a:cubicBezTo>
                    <a:pt x="466" y="378"/>
                    <a:pt x="468" y="378"/>
                    <a:pt x="467" y="379"/>
                  </a:cubicBezTo>
                  <a:cubicBezTo>
                    <a:pt x="466" y="380"/>
                    <a:pt x="465" y="378"/>
                    <a:pt x="464" y="381"/>
                  </a:cubicBezTo>
                  <a:cubicBezTo>
                    <a:pt x="464" y="382"/>
                    <a:pt x="465" y="382"/>
                    <a:pt x="467" y="382"/>
                  </a:cubicBezTo>
                  <a:cubicBezTo>
                    <a:pt x="467" y="383"/>
                    <a:pt x="469" y="383"/>
                    <a:pt x="469" y="382"/>
                  </a:cubicBezTo>
                  <a:cubicBezTo>
                    <a:pt x="470" y="382"/>
                    <a:pt x="469" y="381"/>
                    <a:pt x="470" y="381"/>
                  </a:cubicBezTo>
                  <a:cubicBezTo>
                    <a:pt x="470" y="383"/>
                    <a:pt x="475" y="381"/>
                    <a:pt x="475" y="381"/>
                  </a:cubicBezTo>
                  <a:cubicBezTo>
                    <a:pt x="477" y="380"/>
                    <a:pt x="478" y="379"/>
                    <a:pt x="480" y="379"/>
                  </a:cubicBezTo>
                  <a:cubicBezTo>
                    <a:pt x="482" y="379"/>
                    <a:pt x="483" y="380"/>
                    <a:pt x="485" y="380"/>
                  </a:cubicBezTo>
                  <a:cubicBezTo>
                    <a:pt x="484" y="381"/>
                    <a:pt x="482" y="379"/>
                    <a:pt x="481" y="380"/>
                  </a:cubicBezTo>
                  <a:cubicBezTo>
                    <a:pt x="478" y="381"/>
                    <a:pt x="481" y="381"/>
                    <a:pt x="481" y="382"/>
                  </a:cubicBezTo>
                  <a:cubicBezTo>
                    <a:pt x="480" y="382"/>
                    <a:pt x="481" y="382"/>
                    <a:pt x="481" y="383"/>
                  </a:cubicBezTo>
                  <a:cubicBezTo>
                    <a:pt x="480" y="383"/>
                    <a:pt x="479" y="383"/>
                    <a:pt x="479" y="383"/>
                  </a:cubicBezTo>
                  <a:cubicBezTo>
                    <a:pt x="478" y="384"/>
                    <a:pt x="476" y="384"/>
                    <a:pt x="475" y="384"/>
                  </a:cubicBezTo>
                  <a:cubicBezTo>
                    <a:pt x="472" y="385"/>
                    <a:pt x="467" y="386"/>
                    <a:pt x="465" y="389"/>
                  </a:cubicBezTo>
                  <a:cubicBezTo>
                    <a:pt x="462" y="392"/>
                    <a:pt x="466" y="394"/>
                    <a:pt x="468" y="396"/>
                  </a:cubicBezTo>
                  <a:cubicBezTo>
                    <a:pt x="469" y="398"/>
                    <a:pt x="469" y="398"/>
                    <a:pt x="471" y="398"/>
                  </a:cubicBezTo>
                  <a:cubicBezTo>
                    <a:pt x="473" y="399"/>
                    <a:pt x="474" y="398"/>
                    <a:pt x="476" y="398"/>
                  </a:cubicBezTo>
                  <a:cubicBezTo>
                    <a:pt x="478" y="398"/>
                    <a:pt x="480" y="399"/>
                    <a:pt x="482" y="399"/>
                  </a:cubicBezTo>
                  <a:cubicBezTo>
                    <a:pt x="484" y="399"/>
                    <a:pt x="486" y="398"/>
                    <a:pt x="488" y="397"/>
                  </a:cubicBezTo>
                  <a:cubicBezTo>
                    <a:pt x="493" y="396"/>
                    <a:pt x="496" y="397"/>
                    <a:pt x="500" y="399"/>
                  </a:cubicBezTo>
                  <a:cubicBezTo>
                    <a:pt x="502" y="399"/>
                    <a:pt x="503" y="400"/>
                    <a:pt x="505" y="401"/>
                  </a:cubicBezTo>
                  <a:cubicBezTo>
                    <a:pt x="507" y="402"/>
                    <a:pt x="507" y="403"/>
                    <a:pt x="509" y="403"/>
                  </a:cubicBezTo>
                  <a:cubicBezTo>
                    <a:pt x="510" y="404"/>
                    <a:pt x="509" y="404"/>
                    <a:pt x="509" y="404"/>
                  </a:cubicBezTo>
                  <a:cubicBezTo>
                    <a:pt x="509" y="404"/>
                    <a:pt x="509" y="404"/>
                    <a:pt x="509" y="404"/>
                  </a:cubicBezTo>
                  <a:cubicBezTo>
                    <a:pt x="508" y="406"/>
                    <a:pt x="505" y="404"/>
                    <a:pt x="504" y="406"/>
                  </a:cubicBezTo>
                  <a:cubicBezTo>
                    <a:pt x="504" y="406"/>
                    <a:pt x="504" y="406"/>
                    <a:pt x="503" y="406"/>
                  </a:cubicBezTo>
                  <a:cubicBezTo>
                    <a:pt x="499" y="407"/>
                    <a:pt x="495" y="404"/>
                    <a:pt x="491" y="404"/>
                  </a:cubicBezTo>
                  <a:cubicBezTo>
                    <a:pt x="486" y="404"/>
                    <a:pt x="482" y="405"/>
                    <a:pt x="478" y="406"/>
                  </a:cubicBezTo>
                  <a:cubicBezTo>
                    <a:pt x="476" y="407"/>
                    <a:pt x="472" y="407"/>
                    <a:pt x="471" y="410"/>
                  </a:cubicBezTo>
                  <a:cubicBezTo>
                    <a:pt x="469" y="414"/>
                    <a:pt x="473" y="415"/>
                    <a:pt x="474" y="419"/>
                  </a:cubicBezTo>
                  <a:cubicBezTo>
                    <a:pt x="474" y="419"/>
                    <a:pt x="475" y="419"/>
                    <a:pt x="475" y="419"/>
                  </a:cubicBezTo>
                  <a:cubicBezTo>
                    <a:pt x="477" y="422"/>
                    <a:pt x="478" y="423"/>
                    <a:pt x="482" y="424"/>
                  </a:cubicBezTo>
                  <a:cubicBezTo>
                    <a:pt x="485" y="424"/>
                    <a:pt x="490" y="423"/>
                    <a:pt x="493" y="425"/>
                  </a:cubicBezTo>
                  <a:cubicBezTo>
                    <a:pt x="496" y="427"/>
                    <a:pt x="495" y="430"/>
                    <a:pt x="496" y="433"/>
                  </a:cubicBezTo>
                  <a:cubicBezTo>
                    <a:pt x="496" y="434"/>
                    <a:pt x="497" y="435"/>
                    <a:pt x="498" y="437"/>
                  </a:cubicBezTo>
                  <a:cubicBezTo>
                    <a:pt x="500" y="439"/>
                    <a:pt x="498" y="437"/>
                    <a:pt x="498" y="439"/>
                  </a:cubicBezTo>
                  <a:cubicBezTo>
                    <a:pt x="499" y="440"/>
                    <a:pt x="501" y="439"/>
                    <a:pt x="502" y="438"/>
                  </a:cubicBezTo>
                  <a:cubicBezTo>
                    <a:pt x="505" y="438"/>
                    <a:pt x="509" y="437"/>
                    <a:pt x="511" y="438"/>
                  </a:cubicBezTo>
                  <a:cubicBezTo>
                    <a:pt x="511" y="437"/>
                    <a:pt x="510" y="437"/>
                    <a:pt x="510" y="437"/>
                  </a:cubicBezTo>
                  <a:cubicBezTo>
                    <a:pt x="511" y="436"/>
                    <a:pt x="512" y="436"/>
                    <a:pt x="513" y="437"/>
                  </a:cubicBezTo>
                  <a:cubicBezTo>
                    <a:pt x="511" y="440"/>
                    <a:pt x="518" y="436"/>
                    <a:pt x="519" y="436"/>
                  </a:cubicBezTo>
                  <a:cubicBezTo>
                    <a:pt x="524" y="436"/>
                    <a:pt x="526" y="433"/>
                    <a:pt x="530" y="431"/>
                  </a:cubicBezTo>
                  <a:cubicBezTo>
                    <a:pt x="533" y="429"/>
                    <a:pt x="536" y="430"/>
                    <a:pt x="538" y="427"/>
                  </a:cubicBezTo>
                  <a:cubicBezTo>
                    <a:pt x="539" y="425"/>
                    <a:pt x="540" y="422"/>
                    <a:pt x="542" y="421"/>
                  </a:cubicBezTo>
                  <a:cubicBezTo>
                    <a:pt x="544" y="419"/>
                    <a:pt x="544" y="422"/>
                    <a:pt x="544" y="424"/>
                  </a:cubicBezTo>
                  <a:cubicBezTo>
                    <a:pt x="545" y="427"/>
                    <a:pt x="547" y="426"/>
                    <a:pt x="549" y="427"/>
                  </a:cubicBezTo>
                  <a:cubicBezTo>
                    <a:pt x="550" y="427"/>
                    <a:pt x="553" y="427"/>
                    <a:pt x="553" y="428"/>
                  </a:cubicBezTo>
                  <a:cubicBezTo>
                    <a:pt x="554" y="429"/>
                    <a:pt x="552" y="429"/>
                    <a:pt x="552" y="430"/>
                  </a:cubicBezTo>
                  <a:cubicBezTo>
                    <a:pt x="552" y="433"/>
                    <a:pt x="556" y="432"/>
                    <a:pt x="558" y="430"/>
                  </a:cubicBezTo>
                  <a:cubicBezTo>
                    <a:pt x="558" y="434"/>
                    <a:pt x="568" y="432"/>
                    <a:pt x="570" y="431"/>
                  </a:cubicBezTo>
                  <a:cubicBezTo>
                    <a:pt x="571" y="430"/>
                    <a:pt x="574" y="430"/>
                    <a:pt x="574" y="428"/>
                  </a:cubicBezTo>
                  <a:cubicBezTo>
                    <a:pt x="575" y="426"/>
                    <a:pt x="573" y="424"/>
                    <a:pt x="572" y="422"/>
                  </a:cubicBezTo>
                  <a:cubicBezTo>
                    <a:pt x="572" y="422"/>
                    <a:pt x="573" y="421"/>
                    <a:pt x="573" y="421"/>
                  </a:cubicBezTo>
                  <a:cubicBezTo>
                    <a:pt x="572" y="419"/>
                    <a:pt x="570" y="420"/>
                    <a:pt x="570" y="421"/>
                  </a:cubicBezTo>
                  <a:cubicBezTo>
                    <a:pt x="567" y="422"/>
                    <a:pt x="567" y="425"/>
                    <a:pt x="565" y="426"/>
                  </a:cubicBezTo>
                  <a:cubicBezTo>
                    <a:pt x="564" y="424"/>
                    <a:pt x="567" y="423"/>
                    <a:pt x="565" y="420"/>
                  </a:cubicBezTo>
                  <a:cubicBezTo>
                    <a:pt x="565" y="419"/>
                    <a:pt x="562" y="416"/>
                    <a:pt x="564" y="416"/>
                  </a:cubicBezTo>
                  <a:cubicBezTo>
                    <a:pt x="566" y="417"/>
                    <a:pt x="567" y="420"/>
                    <a:pt x="569" y="419"/>
                  </a:cubicBezTo>
                  <a:cubicBezTo>
                    <a:pt x="570" y="418"/>
                    <a:pt x="568" y="415"/>
                    <a:pt x="570" y="414"/>
                  </a:cubicBezTo>
                  <a:cubicBezTo>
                    <a:pt x="571" y="414"/>
                    <a:pt x="570" y="415"/>
                    <a:pt x="571" y="415"/>
                  </a:cubicBezTo>
                  <a:cubicBezTo>
                    <a:pt x="572" y="414"/>
                    <a:pt x="571" y="413"/>
                    <a:pt x="572" y="412"/>
                  </a:cubicBezTo>
                  <a:cubicBezTo>
                    <a:pt x="572" y="413"/>
                    <a:pt x="574" y="416"/>
                    <a:pt x="575" y="417"/>
                  </a:cubicBezTo>
                  <a:cubicBezTo>
                    <a:pt x="576" y="417"/>
                    <a:pt x="576" y="413"/>
                    <a:pt x="577" y="412"/>
                  </a:cubicBezTo>
                  <a:cubicBezTo>
                    <a:pt x="576" y="414"/>
                    <a:pt x="577" y="418"/>
                    <a:pt x="580" y="416"/>
                  </a:cubicBezTo>
                  <a:cubicBezTo>
                    <a:pt x="582" y="415"/>
                    <a:pt x="581" y="411"/>
                    <a:pt x="580" y="409"/>
                  </a:cubicBezTo>
                  <a:close/>
                  <a:moveTo>
                    <a:pt x="549" y="329"/>
                  </a:moveTo>
                  <a:cubicBezTo>
                    <a:pt x="547" y="331"/>
                    <a:pt x="543" y="330"/>
                    <a:pt x="541" y="332"/>
                  </a:cubicBezTo>
                  <a:cubicBezTo>
                    <a:pt x="539" y="335"/>
                    <a:pt x="542" y="337"/>
                    <a:pt x="543" y="339"/>
                  </a:cubicBezTo>
                  <a:cubicBezTo>
                    <a:pt x="545" y="341"/>
                    <a:pt x="549" y="351"/>
                    <a:pt x="551" y="349"/>
                  </a:cubicBezTo>
                  <a:cubicBezTo>
                    <a:pt x="551" y="350"/>
                    <a:pt x="552" y="347"/>
                    <a:pt x="552" y="348"/>
                  </a:cubicBezTo>
                  <a:cubicBezTo>
                    <a:pt x="554" y="344"/>
                    <a:pt x="557" y="339"/>
                    <a:pt x="556" y="335"/>
                  </a:cubicBezTo>
                  <a:cubicBezTo>
                    <a:pt x="556" y="332"/>
                    <a:pt x="552" y="328"/>
                    <a:pt x="549" y="330"/>
                  </a:cubicBezTo>
                  <a:cubicBezTo>
                    <a:pt x="549" y="329"/>
                    <a:pt x="549" y="329"/>
                    <a:pt x="550" y="329"/>
                  </a:cubicBezTo>
                  <a:cubicBezTo>
                    <a:pt x="549" y="329"/>
                    <a:pt x="549" y="330"/>
                    <a:pt x="548" y="330"/>
                  </a:cubicBezTo>
                  <a:cubicBezTo>
                    <a:pt x="549" y="330"/>
                    <a:pt x="549" y="329"/>
                    <a:pt x="550" y="329"/>
                  </a:cubicBezTo>
                  <a:cubicBezTo>
                    <a:pt x="549" y="329"/>
                    <a:pt x="549" y="329"/>
                    <a:pt x="549" y="329"/>
                  </a:cubicBezTo>
                  <a:close/>
                  <a:moveTo>
                    <a:pt x="590" y="326"/>
                  </a:moveTo>
                  <a:cubicBezTo>
                    <a:pt x="590" y="330"/>
                    <a:pt x="603" y="326"/>
                    <a:pt x="602" y="322"/>
                  </a:cubicBezTo>
                  <a:cubicBezTo>
                    <a:pt x="601" y="318"/>
                    <a:pt x="590" y="322"/>
                    <a:pt x="590" y="326"/>
                  </a:cubicBezTo>
                  <a:cubicBezTo>
                    <a:pt x="590" y="326"/>
                    <a:pt x="590" y="326"/>
                    <a:pt x="590" y="325"/>
                  </a:cubicBezTo>
                  <a:cubicBezTo>
                    <a:pt x="590" y="326"/>
                    <a:pt x="590" y="327"/>
                    <a:pt x="590" y="327"/>
                  </a:cubicBezTo>
                  <a:cubicBezTo>
                    <a:pt x="590" y="327"/>
                    <a:pt x="590" y="325"/>
                    <a:pt x="590" y="326"/>
                  </a:cubicBezTo>
                  <a:close/>
                  <a:moveTo>
                    <a:pt x="609" y="344"/>
                  </a:moveTo>
                  <a:cubicBezTo>
                    <a:pt x="607" y="341"/>
                    <a:pt x="605" y="346"/>
                    <a:pt x="606" y="347"/>
                  </a:cubicBezTo>
                  <a:cubicBezTo>
                    <a:pt x="608" y="350"/>
                    <a:pt x="610" y="346"/>
                    <a:pt x="609" y="344"/>
                  </a:cubicBezTo>
                  <a:cubicBezTo>
                    <a:pt x="609" y="344"/>
                    <a:pt x="609" y="344"/>
                    <a:pt x="609" y="345"/>
                  </a:cubicBezTo>
                  <a:cubicBezTo>
                    <a:pt x="609" y="344"/>
                    <a:pt x="608" y="344"/>
                    <a:pt x="608" y="343"/>
                  </a:cubicBezTo>
                  <a:cubicBezTo>
                    <a:pt x="608" y="344"/>
                    <a:pt x="609" y="344"/>
                    <a:pt x="609" y="344"/>
                  </a:cubicBezTo>
                  <a:cubicBezTo>
                    <a:pt x="609" y="344"/>
                    <a:pt x="608" y="343"/>
                    <a:pt x="608" y="343"/>
                  </a:cubicBezTo>
                  <a:cubicBezTo>
                    <a:pt x="608" y="343"/>
                    <a:pt x="608" y="344"/>
                    <a:pt x="609" y="344"/>
                  </a:cubicBezTo>
                  <a:cubicBezTo>
                    <a:pt x="609" y="344"/>
                    <a:pt x="609" y="344"/>
                    <a:pt x="609" y="344"/>
                  </a:cubicBezTo>
                  <a:close/>
                  <a:moveTo>
                    <a:pt x="585" y="399"/>
                  </a:moveTo>
                  <a:cubicBezTo>
                    <a:pt x="582" y="395"/>
                    <a:pt x="581" y="400"/>
                    <a:pt x="584" y="401"/>
                  </a:cubicBezTo>
                  <a:cubicBezTo>
                    <a:pt x="584" y="400"/>
                    <a:pt x="584" y="399"/>
                    <a:pt x="585" y="399"/>
                  </a:cubicBezTo>
                  <a:cubicBezTo>
                    <a:pt x="585" y="398"/>
                    <a:pt x="585" y="398"/>
                    <a:pt x="584" y="399"/>
                  </a:cubicBezTo>
                  <a:cubicBezTo>
                    <a:pt x="585" y="399"/>
                    <a:pt x="585" y="399"/>
                    <a:pt x="585" y="399"/>
                  </a:cubicBezTo>
                  <a:cubicBezTo>
                    <a:pt x="585" y="399"/>
                    <a:pt x="583" y="397"/>
                    <a:pt x="583" y="397"/>
                  </a:cubicBezTo>
                  <a:cubicBezTo>
                    <a:pt x="583" y="398"/>
                    <a:pt x="584" y="399"/>
                    <a:pt x="585" y="399"/>
                  </a:cubicBezTo>
                  <a:close/>
                  <a:moveTo>
                    <a:pt x="578" y="422"/>
                  </a:moveTo>
                  <a:cubicBezTo>
                    <a:pt x="580" y="422"/>
                    <a:pt x="580" y="418"/>
                    <a:pt x="578" y="418"/>
                  </a:cubicBezTo>
                  <a:cubicBezTo>
                    <a:pt x="577" y="419"/>
                    <a:pt x="577" y="422"/>
                    <a:pt x="578" y="422"/>
                  </a:cubicBezTo>
                  <a:close/>
                  <a:moveTo>
                    <a:pt x="608" y="349"/>
                  </a:moveTo>
                  <a:cubicBezTo>
                    <a:pt x="605" y="349"/>
                    <a:pt x="608" y="356"/>
                    <a:pt x="609" y="352"/>
                  </a:cubicBezTo>
                  <a:cubicBezTo>
                    <a:pt x="609" y="351"/>
                    <a:pt x="608" y="349"/>
                    <a:pt x="608" y="349"/>
                  </a:cubicBezTo>
                  <a:close/>
                  <a:moveTo>
                    <a:pt x="534" y="334"/>
                  </a:moveTo>
                  <a:cubicBezTo>
                    <a:pt x="535" y="334"/>
                    <a:pt x="537" y="333"/>
                    <a:pt x="534" y="333"/>
                  </a:cubicBezTo>
                  <a:cubicBezTo>
                    <a:pt x="532" y="332"/>
                    <a:pt x="533" y="335"/>
                    <a:pt x="534" y="334"/>
                  </a:cubicBezTo>
                  <a:close/>
                  <a:moveTo>
                    <a:pt x="478" y="400"/>
                  </a:moveTo>
                  <a:cubicBezTo>
                    <a:pt x="477" y="400"/>
                    <a:pt x="476" y="399"/>
                    <a:pt x="474" y="400"/>
                  </a:cubicBezTo>
                  <a:cubicBezTo>
                    <a:pt x="476" y="399"/>
                    <a:pt x="477" y="401"/>
                    <a:pt x="478" y="400"/>
                  </a:cubicBezTo>
                  <a:close/>
                  <a:moveTo>
                    <a:pt x="576" y="427"/>
                  </a:moveTo>
                  <a:cubicBezTo>
                    <a:pt x="576" y="427"/>
                    <a:pt x="576" y="425"/>
                    <a:pt x="575" y="426"/>
                  </a:cubicBezTo>
                  <a:cubicBezTo>
                    <a:pt x="575" y="426"/>
                    <a:pt x="575" y="427"/>
                    <a:pt x="575" y="428"/>
                  </a:cubicBezTo>
                  <a:cubicBezTo>
                    <a:pt x="575" y="427"/>
                    <a:pt x="576" y="427"/>
                    <a:pt x="576" y="427"/>
                  </a:cubicBezTo>
                  <a:cubicBezTo>
                    <a:pt x="575" y="427"/>
                    <a:pt x="576" y="427"/>
                    <a:pt x="576" y="427"/>
                  </a:cubicBezTo>
                  <a:close/>
                  <a:moveTo>
                    <a:pt x="508" y="444"/>
                  </a:moveTo>
                  <a:cubicBezTo>
                    <a:pt x="509" y="443"/>
                    <a:pt x="509" y="442"/>
                    <a:pt x="509" y="442"/>
                  </a:cubicBezTo>
                  <a:cubicBezTo>
                    <a:pt x="508" y="442"/>
                    <a:pt x="508" y="443"/>
                    <a:pt x="508" y="444"/>
                  </a:cubicBezTo>
                  <a:close/>
                  <a:moveTo>
                    <a:pt x="571" y="416"/>
                  </a:moveTo>
                  <a:cubicBezTo>
                    <a:pt x="571" y="418"/>
                    <a:pt x="573" y="416"/>
                    <a:pt x="571" y="415"/>
                  </a:cubicBezTo>
                  <a:cubicBezTo>
                    <a:pt x="571" y="415"/>
                    <a:pt x="571" y="416"/>
                    <a:pt x="571" y="416"/>
                  </a:cubicBezTo>
                  <a:close/>
                  <a:moveTo>
                    <a:pt x="424" y="334"/>
                  </a:moveTo>
                  <a:cubicBezTo>
                    <a:pt x="425" y="334"/>
                    <a:pt x="425" y="334"/>
                    <a:pt x="425" y="333"/>
                  </a:cubicBezTo>
                  <a:cubicBezTo>
                    <a:pt x="425" y="333"/>
                    <a:pt x="424" y="333"/>
                    <a:pt x="424" y="333"/>
                  </a:cubicBezTo>
                  <a:cubicBezTo>
                    <a:pt x="424" y="333"/>
                    <a:pt x="424" y="334"/>
                    <a:pt x="424" y="334"/>
                  </a:cubicBezTo>
                  <a:close/>
                  <a:moveTo>
                    <a:pt x="581" y="404"/>
                  </a:moveTo>
                  <a:cubicBezTo>
                    <a:pt x="581" y="403"/>
                    <a:pt x="579" y="405"/>
                    <a:pt x="581" y="405"/>
                  </a:cubicBezTo>
                  <a:cubicBezTo>
                    <a:pt x="581" y="405"/>
                    <a:pt x="581" y="405"/>
                    <a:pt x="581" y="404"/>
                  </a:cubicBezTo>
                  <a:close/>
                  <a:moveTo>
                    <a:pt x="529" y="355"/>
                  </a:moveTo>
                  <a:cubicBezTo>
                    <a:pt x="529" y="356"/>
                    <a:pt x="529" y="356"/>
                    <a:pt x="530" y="357"/>
                  </a:cubicBezTo>
                  <a:cubicBezTo>
                    <a:pt x="530" y="356"/>
                    <a:pt x="530" y="355"/>
                    <a:pt x="529" y="355"/>
                  </a:cubicBezTo>
                  <a:close/>
                  <a:moveTo>
                    <a:pt x="607" y="341"/>
                  </a:moveTo>
                  <a:cubicBezTo>
                    <a:pt x="607" y="340"/>
                    <a:pt x="605" y="341"/>
                    <a:pt x="606" y="342"/>
                  </a:cubicBezTo>
                  <a:cubicBezTo>
                    <a:pt x="606" y="342"/>
                    <a:pt x="607" y="342"/>
                    <a:pt x="607" y="341"/>
                  </a:cubicBezTo>
                  <a:close/>
                  <a:moveTo>
                    <a:pt x="519" y="358"/>
                  </a:moveTo>
                  <a:cubicBezTo>
                    <a:pt x="519" y="357"/>
                    <a:pt x="519" y="357"/>
                    <a:pt x="518" y="357"/>
                  </a:cubicBezTo>
                  <a:cubicBezTo>
                    <a:pt x="518" y="357"/>
                    <a:pt x="520" y="358"/>
                    <a:pt x="519" y="358"/>
                  </a:cubicBezTo>
                  <a:close/>
                  <a:moveTo>
                    <a:pt x="532" y="369"/>
                  </a:moveTo>
                  <a:cubicBezTo>
                    <a:pt x="533" y="368"/>
                    <a:pt x="532" y="368"/>
                    <a:pt x="532" y="368"/>
                  </a:cubicBezTo>
                  <a:cubicBezTo>
                    <a:pt x="532" y="368"/>
                    <a:pt x="532" y="369"/>
                    <a:pt x="532" y="369"/>
                  </a:cubicBezTo>
                  <a:close/>
                  <a:moveTo>
                    <a:pt x="499" y="404"/>
                  </a:moveTo>
                  <a:cubicBezTo>
                    <a:pt x="499" y="404"/>
                    <a:pt x="499" y="404"/>
                    <a:pt x="499" y="404"/>
                  </a:cubicBezTo>
                  <a:cubicBezTo>
                    <a:pt x="499" y="404"/>
                    <a:pt x="498" y="404"/>
                    <a:pt x="498" y="404"/>
                  </a:cubicBezTo>
                  <a:cubicBezTo>
                    <a:pt x="498" y="404"/>
                    <a:pt x="499" y="405"/>
                    <a:pt x="499" y="404"/>
                  </a:cubicBezTo>
                  <a:close/>
                  <a:moveTo>
                    <a:pt x="563" y="397"/>
                  </a:moveTo>
                  <a:cubicBezTo>
                    <a:pt x="563" y="398"/>
                    <a:pt x="563" y="398"/>
                    <a:pt x="563" y="397"/>
                  </a:cubicBezTo>
                  <a:cubicBezTo>
                    <a:pt x="563" y="397"/>
                    <a:pt x="562" y="397"/>
                    <a:pt x="563" y="397"/>
                  </a:cubicBezTo>
                  <a:close/>
                  <a:moveTo>
                    <a:pt x="493" y="437"/>
                  </a:moveTo>
                  <a:cubicBezTo>
                    <a:pt x="493" y="437"/>
                    <a:pt x="494" y="437"/>
                    <a:pt x="494" y="437"/>
                  </a:cubicBezTo>
                  <a:cubicBezTo>
                    <a:pt x="494" y="437"/>
                    <a:pt x="493" y="436"/>
                    <a:pt x="493" y="437"/>
                  </a:cubicBezTo>
                  <a:close/>
                  <a:moveTo>
                    <a:pt x="422" y="331"/>
                  </a:moveTo>
                  <a:cubicBezTo>
                    <a:pt x="422" y="331"/>
                    <a:pt x="422" y="331"/>
                    <a:pt x="422" y="331"/>
                  </a:cubicBezTo>
                  <a:cubicBezTo>
                    <a:pt x="421" y="331"/>
                    <a:pt x="422" y="332"/>
                    <a:pt x="422" y="331"/>
                  </a:cubicBezTo>
                  <a:close/>
                  <a:moveTo>
                    <a:pt x="524" y="351"/>
                  </a:moveTo>
                  <a:cubicBezTo>
                    <a:pt x="524" y="351"/>
                    <a:pt x="524" y="351"/>
                    <a:pt x="524" y="351"/>
                  </a:cubicBezTo>
                  <a:cubicBezTo>
                    <a:pt x="524" y="351"/>
                    <a:pt x="524" y="351"/>
                    <a:pt x="524" y="351"/>
                  </a:cubicBezTo>
                  <a:cubicBezTo>
                    <a:pt x="524" y="351"/>
                    <a:pt x="524" y="351"/>
                    <a:pt x="524" y="351"/>
                  </a:cubicBezTo>
                  <a:close/>
                  <a:moveTo>
                    <a:pt x="564" y="396"/>
                  </a:moveTo>
                  <a:cubicBezTo>
                    <a:pt x="564" y="396"/>
                    <a:pt x="564" y="396"/>
                    <a:pt x="563" y="396"/>
                  </a:cubicBezTo>
                  <a:cubicBezTo>
                    <a:pt x="563" y="396"/>
                    <a:pt x="564" y="396"/>
                    <a:pt x="564" y="396"/>
                  </a:cubicBezTo>
                  <a:close/>
                  <a:moveTo>
                    <a:pt x="612" y="428"/>
                  </a:moveTo>
                  <a:cubicBezTo>
                    <a:pt x="612" y="427"/>
                    <a:pt x="612" y="425"/>
                    <a:pt x="611" y="423"/>
                  </a:cubicBezTo>
                  <a:cubicBezTo>
                    <a:pt x="610" y="422"/>
                    <a:pt x="609" y="421"/>
                    <a:pt x="608" y="420"/>
                  </a:cubicBezTo>
                  <a:cubicBezTo>
                    <a:pt x="606" y="419"/>
                    <a:pt x="606" y="416"/>
                    <a:pt x="604" y="418"/>
                  </a:cubicBezTo>
                  <a:cubicBezTo>
                    <a:pt x="603" y="416"/>
                    <a:pt x="603" y="412"/>
                    <a:pt x="600" y="413"/>
                  </a:cubicBezTo>
                  <a:cubicBezTo>
                    <a:pt x="596" y="413"/>
                    <a:pt x="599" y="419"/>
                    <a:pt x="599" y="421"/>
                  </a:cubicBezTo>
                  <a:cubicBezTo>
                    <a:pt x="598" y="421"/>
                    <a:pt x="596" y="417"/>
                    <a:pt x="596" y="421"/>
                  </a:cubicBezTo>
                  <a:cubicBezTo>
                    <a:pt x="596" y="423"/>
                    <a:pt x="597" y="425"/>
                    <a:pt x="594" y="426"/>
                  </a:cubicBezTo>
                  <a:cubicBezTo>
                    <a:pt x="593" y="427"/>
                    <a:pt x="590" y="427"/>
                    <a:pt x="589" y="428"/>
                  </a:cubicBezTo>
                  <a:cubicBezTo>
                    <a:pt x="588" y="429"/>
                    <a:pt x="590" y="432"/>
                    <a:pt x="591" y="432"/>
                  </a:cubicBezTo>
                  <a:cubicBezTo>
                    <a:pt x="593" y="432"/>
                    <a:pt x="593" y="429"/>
                    <a:pt x="594" y="432"/>
                  </a:cubicBezTo>
                  <a:cubicBezTo>
                    <a:pt x="595" y="432"/>
                    <a:pt x="595" y="433"/>
                    <a:pt x="596" y="434"/>
                  </a:cubicBezTo>
                  <a:cubicBezTo>
                    <a:pt x="597" y="434"/>
                    <a:pt x="596" y="432"/>
                    <a:pt x="597" y="432"/>
                  </a:cubicBezTo>
                  <a:cubicBezTo>
                    <a:pt x="596" y="432"/>
                    <a:pt x="606" y="441"/>
                    <a:pt x="606" y="437"/>
                  </a:cubicBezTo>
                  <a:cubicBezTo>
                    <a:pt x="607" y="440"/>
                    <a:pt x="610" y="439"/>
                    <a:pt x="612" y="437"/>
                  </a:cubicBezTo>
                  <a:cubicBezTo>
                    <a:pt x="613" y="437"/>
                    <a:pt x="614" y="436"/>
                    <a:pt x="615" y="435"/>
                  </a:cubicBezTo>
                  <a:cubicBezTo>
                    <a:pt x="615" y="434"/>
                    <a:pt x="617" y="434"/>
                    <a:pt x="618" y="433"/>
                  </a:cubicBezTo>
                  <a:cubicBezTo>
                    <a:pt x="619" y="431"/>
                    <a:pt x="617" y="432"/>
                    <a:pt x="615" y="432"/>
                  </a:cubicBezTo>
                  <a:cubicBezTo>
                    <a:pt x="613" y="431"/>
                    <a:pt x="613" y="427"/>
                    <a:pt x="613" y="426"/>
                  </a:cubicBezTo>
                  <a:cubicBezTo>
                    <a:pt x="612" y="426"/>
                    <a:pt x="613" y="428"/>
                    <a:pt x="612" y="428"/>
                  </a:cubicBezTo>
                  <a:cubicBezTo>
                    <a:pt x="612" y="428"/>
                    <a:pt x="612" y="428"/>
                    <a:pt x="612" y="428"/>
                  </a:cubicBezTo>
                  <a:cubicBezTo>
                    <a:pt x="612" y="428"/>
                    <a:pt x="612" y="428"/>
                    <a:pt x="612" y="428"/>
                  </a:cubicBezTo>
                  <a:cubicBezTo>
                    <a:pt x="612" y="428"/>
                    <a:pt x="612" y="428"/>
                    <a:pt x="612" y="427"/>
                  </a:cubicBezTo>
                  <a:cubicBezTo>
                    <a:pt x="612" y="428"/>
                    <a:pt x="612" y="428"/>
                    <a:pt x="612" y="428"/>
                  </a:cubicBezTo>
                  <a:close/>
                  <a:moveTo>
                    <a:pt x="587" y="427"/>
                  </a:moveTo>
                  <a:cubicBezTo>
                    <a:pt x="583" y="425"/>
                    <a:pt x="579" y="435"/>
                    <a:pt x="583" y="436"/>
                  </a:cubicBezTo>
                  <a:cubicBezTo>
                    <a:pt x="585" y="436"/>
                    <a:pt x="589" y="428"/>
                    <a:pt x="587" y="427"/>
                  </a:cubicBezTo>
                  <a:cubicBezTo>
                    <a:pt x="587" y="427"/>
                    <a:pt x="587" y="427"/>
                    <a:pt x="587" y="427"/>
                  </a:cubicBezTo>
                  <a:cubicBezTo>
                    <a:pt x="587" y="427"/>
                    <a:pt x="586" y="426"/>
                    <a:pt x="585" y="426"/>
                  </a:cubicBezTo>
                  <a:cubicBezTo>
                    <a:pt x="586" y="426"/>
                    <a:pt x="587" y="427"/>
                    <a:pt x="587" y="427"/>
                  </a:cubicBezTo>
                  <a:close/>
                  <a:moveTo>
                    <a:pt x="615" y="423"/>
                  </a:moveTo>
                  <a:cubicBezTo>
                    <a:pt x="617" y="424"/>
                    <a:pt x="617" y="419"/>
                    <a:pt x="616" y="418"/>
                  </a:cubicBezTo>
                  <a:cubicBezTo>
                    <a:pt x="614" y="416"/>
                    <a:pt x="612" y="421"/>
                    <a:pt x="614" y="421"/>
                  </a:cubicBezTo>
                  <a:cubicBezTo>
                    <a:pt x="614" y="422"/>
                    <a:pt x="614" y="418"/>
                    <a:pt x="614" y="418"/>
                  </a:cubicBezTo>
                  <a:cubicBezTo>
                    <a:pt x="616" y="420"/>
                    <a:pt x="614" y="423"/>
                    <a:pt x="617" y="424"/>
                  </a:cubicBezTo>
                  <a:cubicBezTo>
                    <a:pt x="616" y="424"/>
                    <a:pt x="616" y="423"/>
                    <a:pt x="615" y="423"/>
                  </a:cubicBezTo>
                  <a:cubicBezTo>
                    <a:pt x="616" y="423"/>
                    <a:pt x="616" y="423"/>
                    <a:pt x="616" y="424"/>
                  </a:cubicBezTo>
                  <a:cubicBezTo>
                    <a:pt x="616" y="423"/>
                    <a:pt x="616" y="423"/>
                    <a:pt x="615" y="423"/>
                  </a:cubicBezTo>
                  <a:close/>
                  <a:moveTo>
                    <a:pt x="574" y="433"/>
                  </a:moveTo>
                  <a:cubicBezTo>
                    <a:pt x="572" y="432"/>
                    <a:pt x="570" y="436"/>
                    <a:pt x="572" y="437"/>
                  </a:cubicBezTo>
                  <a:cubicBezTo>
                    <a:pt x="575" y="437"/>
                    <a:pt x="575" y="434"/>
                    <a:pt x="573" y="433"/>
                  </a:cubicBezTo>
                  <a:cubicBezTo>
                    <a:pt x="574" y="433"/>
                    <a:pt x="574" y="433"/>
                    <a:pt x="574" y="433"/>
                  </a:cubicBezTo>
                  <a:cubicBezTo>
                    <a:pt x="574" y="433"/>
                    <a:pt x="574" y="433"/>
                    <a:pt x="574" y="433"/>
                  </a:cubicBezTo>
                  <a:cubicBezTo>
                    <a:pt x="574" y="433"/>
                    <a:pt x="574" y="433"/>
                    <a:pt x="574" y="433"/>
                  </a:cubicBezTo>
                  <a:cubicBezTo>
                    <a:pt x="574" y="433"/>
                    <a:pt x="574" y="433"/>
                    <a:pt x="573" y="433"/>
                  </a:cubicBezTo>
                  <a:cubicBezTo>
                    <a:pt x="573" y="433"/>
                    <a:pt x="574" y="433"/>
                    <a:pt x="574" y="433"/>
                  </a:cubicBezTo>
                  <a:close/>
                  <a:moveTo>
                    <a:pt x="612" y="419"/>
                  </a:moveTo>
                  <a:cubicBezTo>
                    <a:pt x="611" y="420"/>
                    <a:pt x="610" y="418"/>
                    <a:pt x="608" y="419"/>
                  </a:cubicBezTo>
                  <a:cubicBezTo>
                    <a:pt x="609" y="420"/>
                    <a:pt x="611" y="423"/>
                    <a:pt x="612" y="423"/>
                  </a:cubicBezTo>
                  <a:cubicBezTo>
                    <a:pt x="613" y="422"/>
                    <a:pt x="612" y="418"/>
                    <a:pt x="611" y="419"/>
                  </a:cubicBezTo>
                  <a:cubicBezTo>
                    <a:pt x="611" y="419"/>
                    <a:pt x="612" y="419"/>
                    <a:pt x="612" y="419"/>
                  </a:cubicBezTo>
                  <a:cubicBezTo>
                    <a:pt x="612" y="419"/>
                    <a:pt x="611" y="419"/>
                    <a:pt x="611" y="419"/>
                  </a:cubicBezTo>
                  <a:cubicBezTo>
                    <a:pt x="611" y="419"/>
                    <a:pt x="612" y="419"/>
                    <a:pt x="612" y="419"/>
                  </a:cubicBezTo>
                  <a:close/>
                  <a:moveTo>
                    <a:pt x="586" y="441"/>
                  </a:moveTo>
                  <a:cubicBezTo>
                    <a:pt x="584" y="441"/>
                    <a:pt x="584" y="443"/>
                    <a:pt x="586" y="443"/>
                  </a:cubicBezTo>
                  <a:cubicBezTo>
                    <a:pt x="587" y="443"/>
                    <a:pt x="587" y="441"/>
                    <a:pt x="586" y="441"/>
                  </a:cubicBezTo>
                  <a:close/>
                  <a:moveTo>
                    <a:pt x="581" y="441"/>
                  </a:moveTo>
                  <a:cubicBezTo>
                    <a:pt x="582" y="441"/>
                    <a:pt x="581" y="439"/>
                    <a:pt x="581" y="439"/>
                  </a:cubicBezTo>
                  <a:cubicBezTo>
                    <a:pt x="580" y="439"/>
                    <a:pt x="580" y="441"/>
                    <a:pt x="581" y="441"/>
                  </a:cubicBezTo>
                  <a:close/>
                  <a:moveTo>
                    <a:pt x="604" y="412"/>
                  </a:moveTo>
                  <a:cubicBezTo>
                    <a:pt x="604" y="412"/>
                    <a:pt x="604" y="411"/>
                    <a:pt x="604" y="411"/>
                  </a:cubicBezTo>
                  <a:cubicBezTo>
                    <a:pt x="603" y="411"/>
                    <a:pt x="603" y="412"/>
                    <a:pt x="604" y="412"/>
                  </a:cubicBezTo>
                  <a:close/>
                  <a:moveTo>
                    <a:pt x="580" y="436"/>
                  </a:moveTo>
                  <a:cubicBezTo>
                    <a:pt x="580" y="437"/>
                    <a:pt x="581" y="437"/>
                    <a:pt x="581" y="437"/>
                  </a:cubicBezTo>
                  <a:cubicBezTo>
                    <a:pt x="581" y="436"/>
                    <a:pt x="581" y="436"/>
                    <a:pt x="580" y="436"/>
                  </a:cubicBezTo>
                  <a:close/>
                  <a:moveTo>
                    <a:pt x="608" y="129"/>
                  </a:moveTo>
                  <a:cubicBezTo>
                    <a:pt x="608" y="129"/>
                    <a:pt x="610" y="133"/>
                    <a:pt x="611" y="133"/>
                  </a:cubicBezTo>
                  <a:cubicBezTo>
                    <a:pt x="613" y="134"/>
                    <a:pt x="615" y="134"/>
                    <a:pt x="617" y="133"/>
                  </a:cubicBezTo>
                  <a:cubicBezTo>
                    <a:pt x="617" y="135"/>
                    <a:pt x="613" y="134"/>
                    <a:pt x="614" y="137"/>
                  </a:cubicBezTo>
                  <a:cubicBezTo>
                    <a:pt x="616" y="141"/>
                    <a:pt x="621" y="134"/>
                    <a:pt x="622" y="133"/>
                  </a:cubicBezTo>
                  <a:cubicBezTo>
                    <a:pt x="622" y="133"/>
                    <a:pt x="622" y="133"/>
                    <a:pt x="622" y="134"/>
                  </a:cubicBezTo>
                  <a:cubicBezTo>
                    <a:pt x="622" y="134"/>
                    <a:pt x="622" y="135"/>
                    <a:pt x="623" y="135"/>
                  </a:cubicBezTo>
                  <a:cubicBezTo>
                    <a:pt x="624" y="135"/>
                    <a:pt x="624" y="135"/>
                    <a:pt x="625" y="136"/>
                  </a:cubicBezTo>
                  <a:cubicBezTo>
                    <a:pt x="624" y="137"/>
                    <a:pt x="621" y="136"/>
                    <a:pt x="621" y="138"/>
                  </a:cubicBezTo>
                  <a:cubicBezTo>
                    <a:pt x="620" y="140"/>
                    <a:pt x="622" y="141"/>
                    <a:pt x="623" y="142"/>
                  </a:cubicBezTo>
                  <a:cubicBezTo>
                    <a:pt x="623" y="142"/>
                    <a:pt x="617" y="141"/>
                    <a:pt x="617" y="141"/>
                  </a:cubicBezTo>
                  <a:cubicBezTo>
                    <a:pt x="615" y="141"/>
                    <a:pt x="614" y="140"/>
                    <a:pt x="613" y="139"/>
                  </a:cubicBezTo>
                  <a:cubicBezTo>
                    <a:pt x="612" y="139"/>
                    <a:pt x="610" y="137"/>
                    <a:pt x="609" y="137"/>
                  </a:cubicBezTo>
                  <a:cubicBezTo>
                    <a:pt x="605" y="138"/>
                    <a:pt x="610" y="141"/>
                    <a:pt x="610" y="141"/>
                  </a:cubicBezTo>
                  <a:cubicBezTo>
                    <a:pt x="610" y="142"/>
                    <a:pt x="608" y="142"/>
                    <a:pt x="609" y="143"/>
                  </a:cubicBezTo>
                  <a:cubicBezTo>
                    <a:pt x="609" y="144"/>
                    <a:pt x="610" y="145"/>
                    <a:pt x="611" y="146"/>
                  </a:cubicBezTo>
                  <a:cubicBezTo>
                    <a:pt x="611" y="146"/>
                    <a:pt x="609" y="146"/>
                    <a:pt x="609" y="146"/>
                  </a:cubicBezTo>
                  <a:cubicBezTo>
                    <a:pt x="608" y="148"/>
                    <a:pt x="611" y="152"/>
                    <a:pt x="612" y="153"/>
                  </a:cubicBezTo>
                  <a:cubicBezTo>
                    <a:pt x="613" y="155"/>
                    <a:pt x="614" y="157"/>
                    <a:pt x="616" y="156"/>
                  </a:cubicBezTo>
                  <a:cubicBezTo>
                    <a:pt x="617" y="156"/>
                    <a:pt x="618" y="156"/>
                    <a:pt x="619" y="155"/>
                  </a:cubicBezTo>
                  <a:cubicBezTo>
                    <a:pt x="619" y="155"/>
                    <a:pt x="619" y="155"/>
                    <a:pt x="619" y="155"/>
                  </a:cubicBezTo>
                  <a:cubicBezTo>
                    <a:pt x="622" y="155"/>
                    <a:pt x="622" y="152"/>
                    <a:pt x="624" y="152"/>
                  </a:cubicBezTo>
                  <a:cubicBezTo>
                    <a:pt x="626" y="158"/>
                    <a:pt x="614" y="157"/>
                    <a:pt x="614" y="162"/>
                  </a:cubicBezTo>
                  <a:cubicBezTo>
                    <a:pt x="614" y="165"/>
                    <a:pt x="616" y="164"/>
                    <a:pt x="618" y="166"/>
                  </a:cubicBezTo>
                  <a:cubicBezTo>
                    <a:pt x="618" y="167"/>
                    <a:pt x="617" y="169"/>
                    <a:pt x="619" y="169"/>
                  </a:cubicBezTo>
                  <a:cubicBezTo>
                    <a:pt x="620" y="169"/>
                    <a:pt x="622" y="165"/>
                    <a:pt x="623" y="166"/>
                  </a:cubicBezTo>
                  <a:cubicBezTo>
                    <a:pt x="621" y="164"/>
                    <a:pt x="626" y="165"/>
                    <a:pt x="627" y="165"/>
                  </a:cubicBezTo>
                  <a:cubicBezTo>
                    <a:pt x="626" y="166"/>
                    <a:pt x="624" y="167"/>
                    <a:pt x="625" y="168"/>
                  </a:cubicBezTo>
                  <a:cubicBezTo>
                    <a:pt x="625" y="170"/>
                    <a:pt x="627" y="169"/>
                    <a:pt x="628" y="169"/>
                  </a:cubicBezTo>
                  <a:cubicBezTo>
                    <a:pt x="628" y="168"/>
                    <a:pt x="630" y="163"/>
                    <a:pt x="631" y="163"/>
                  </a:cubicBezTo>
                  <a:cubicBezTo>
                    <a:pt x="632" y="164"/>
                    <a:pt x="630" y="166"/>
                    <a:pt x="630" y="167"/>
                  </a:cubicBezTo>
                  <a:cubicBezTo>
                    <a:pt x="634" y="168"/>
                    <a:pt x="631" y="163"/>
                    <a:pt x="632" y="162"/>
                  </a:cubicBezTo>
                  <a:cubicBezTo>
                    <a:pt x="632" y="162"/>
                    <a:pt x="633" y="163"/>
                    <a:pt x="633" y="163"/>
                  </a:cubicBezTo>
                  <a:cubicBezTo>
                    <a:pt x="634" y="164"/>
                    <a:pt x="635" y="163"/>
                    <a:pt x="636" y="163"/>
                  </a:cubicBezTo>
                  <a:cubicBezTo>
                    <a:pt x="639" y="163"/>
                    <a:pt x="637" y="165"/>
                    <a:pt x="635" y="166"/>
                  </a:cubicBezTo>
                  <a:cubicBezTo>
                    <a:pt x="638" y="166"/>
                    <a:pt x="639" y="167"/>
                    <a:pt x="641" y="167"/>
                  </a:cubicBezTo>
                  <a:cubicBezTo>
                    <a:pt x="642" y="166"/>
                    <a:pt x="645" y="165"/>
                    <a:pt x="645" y="165"/>
                  </a:cubicBezTo>
                  <a:cubicBezTo>
                    <a:pt x="645" y="165"/>
                    <a:pt x="640" y="168"/>
                    <a:pt x="640" y="168"/>
                  </a:cubicBezTo>
                  <a:cubicBezTo>
                    <a:pt x="639" y="168"/>
                    <a:pt x="637" y="168"/>
                    <a:pt x="636" y="168"/>
                  </a:cubicBezTo>
                  <a:cubicBezTo>
                    <a:pt x="635" y="169"/>
                    <a:pt x="635" y="170"/>
                    <a:pt x="637" y="171"/>
                  </a:cubicBezTo>
                  <a:cubicBezTo>
                    <a:pt x="639" y="173"/>
                    <a:pt x="643" y="170"/>
                    <a:pt x="645" y="170"/>
                  </a:cubicBezTo>
                  <a:cubicBezTo>
                    <a:pt x="647" y="170"/>
                    <a:pt x="652" y="170"/>
                    <a:pt x="648" y="172"/>
                  </a:cubicBezTo>
                  <a:cubicBezTo>
                    <a:pt x="647" y="172"/>
                    <a:pt x="646" y="172"/>
                    <a:pt x="645" y="172"/>
                  </a:cubicBezTo>
                  <a:cubicBezTo>
                    <a:pt x="643" y="173"/>
                    <a:pt x="641" y="174"/>
                    <a:pt x="639" y="174"/>
                  </a:cubicBezTo>
                  <a:cubicBezTo>
                    <a:pt x="635" y="174"/>
                    <a:pt x="632" y="173"/>
                    <a:pt x="629" y="176"/>
                  </a:cubicBezTo>
                  <a:cubicBezTo>
                    <a:pt x="626" y="178"/>
                    <a:pt x="623" y="181"/>
                    <a:pt x="627" y="184"/>
                  </a:cubicBezTo>
                  <a:cubicBezTo>
                    <a:pt x="628" y="185"/>
                    <a:pt x="633" y="186"/>
                    <a:pt x="632" y="188"/>
                  </a:cubicBezTo>
                  <a:cubicBezTo>
                    <a:pt x="631" y="189"/>
                    <a:pt x="627" y="185"/>
                    <a:pt x="627" y="189"/>
                  </a:cubicBezTo>
                  <a:cubicBezTo>
                    <a:pt x="628" y="191"/>
                    <a:pt x="631" y="193"/>
                    <a:pt x="633" y="194"/>
                  </a:cubicBezTo>
                  <a:cubicBezTo>
                    <a:pt x="634" y="194"/>
                    <a:pt x="642" y="193"/>
                    <a:pt x="641" y="195"/>
                  </a:cubicBezTo>
                  <a:cubicBezTo>
                    <a:pt x="641" y="197"/>
                    <a:pt x="637" y="194"/>
                    <a:pt x="635" y="197"/>
                  </a:cubicBezTo>
                  <a:cubicBezTo>
                    <a:pt x="635" y="197"/>
                    <a:pt x="635" y="197"/>
                    <a:pt x="634" y="197"/>
                  </a:cubicBezTo>
                  <a:cubicBezTo>
                    <a:pt x="631" y="198"/>
                    <a:pt x="635" y="204"/>
                    <a:pt x="638" y="203"/>
                  </a:cubicBezTo>
                  <a:cubicBezTo>
                    <a:pt x="637" y="206"/>
                    <a:pt x="642" y="207"/>
                    <a:pt x="645" y="208"/>
                  </a:cubicBezTo>
                  <a:cubicBezTo>
                    <a:pt x="646" y="208"/>
                    <a:pt x="649" y="209"/>
                    <a:pt x="650" y="208"/>
                  </a:cubicBezTo>
                  <a:cubicBezTo>
                    <a:pt x="651" y="207"/>
                    <a:pt x="650" y="205"/>
                    <a:pt x="650" y="204"/>
                  </a:cubicBezTo>
                  <a:cubicBezTo>
                    <a:pt x="649" y="204"/>
                    <a:pt x="649" y="203"/>
                    <a:pt x="648" y="202"/>
                  </a:cubicBezTo>
                  <a:cubicBezTo>
                    <a:pt x="649" y="202"/>
                    <a:pt x="651" y="202"/>
                    <a:pt x="652" y="202"/>
                  </a:cubicBezTo>
                  <a:cubicBezTo>
                    <a:pt x="653" y="203"/>
                    <a:pt x="653" y="204"/>
                    <a:pt x="653" y="205"/>
                  </a:cubicBezTo>
                  <a:cubicBezTo>
                    <a:pt x="653" y="205"/>
                    <a:pt x="656" y="208"/>
                    <a:pt x="656" y="208"/>
                  </a:cubicBezTo>
                  <a:cubicBezTo>
                    <a:pt x="657" y="206"/>
                    <a:pt x="655" y="202"/>
                    <a:pt x="654" y="201"/>
                  </a:cubicBezTo>
                  <a:cubicBezTo>
                    <a:pt x="653" y="199"/>
                    <a:pt x="651" y="195"/>
                    <a:pt x="652" y="193"/>
                  </a:cubicBezTo>
                  <a:cubicBezTo>
                    <a:pt x="653" y="193"/>
                    <a:pt x="656" y="201"/>
                    <a:pt x="657" y="202"/>
                  </a:cubicBezTo>
                  <a:cubicBezTo>
                    <a:pt x="657" y="203"/>
                    <a:pt x="658" y="205"/>
                    <a:pt x="658" y="206"/>
                  </a:cubicBezTo>
                  <a:cubicBezTo>
                    <a:pt x="660" y="209"/>
                    <a:pt x="662" y="206"/>
                    <a:pt x="662" y="204"/>
                  </a:cubicBezTo>
                  <a:cubicBezTo>
                    <a:pt x="662" y="201"/>
                    <a:pt x="661" y="198"/>
                    <a:pt x="661" y="196"/>
                  </a:cubicBezTo>
                  <a:cubicBezTo>
                    <a:pt x="661" y="195"/>
                    <a:pt x="660" y="193"/>
                    <a:pt x="661" y="193"/>
                  </a:cubicBezTo>
                  <a:cubicBezTo>
                    <a:pt x="662" y="193"/>
                    <a:pt x="662" y="194"/>
                    <a:pt x="663" y="195"/>
                  </a:cubicBezTo>
                  <a:cubicBezTo>
                    <a:pt x="664" y="197"/>
                    <a:pt x="666" y="198"/>
                    <a:pt x="666" y="195"/>
                  </a:cubicBezTo>
                  <a:cubicBezTo>
                    <a:pt x="667" y="192"/>
                    <a:pt x="664" y="189"/>
                    <a:pt x="664" y="186"/>
                  </a:cubicBezTo>
                  <a:cubicBezTo>
                    <a:pt x="664" y="184"/>
                    <a:pt x="664" y="182"/>
                    <a:pt x="665" y="180"/>
                  </a:cubicBezTo>
                  <a:cubicBezTo>
                    <a:pt x="666" y="178"/>
                    <a:pt x="667" y="179"/>
                    <a:pt x="667" y="177"/>
                  </a:cubicBezTo>
                  <a:cubicBezTo>
                    <a:pt x="667" y="176"/>
                    <a:pt x="667" y="176"/>
                    <a:pt x="668" y="176"/>
                  </a:cubicBezTo>
                  <a:cubicBezTo>
                    <a:pt x="668" y="176"/>
                    <a:pt x="663" y="190"/>
                    <a:pt x="668" y="191"/>
                  </a:cubicBezTo>
                  <a:cubicBezTo>
                    <a:pt x="671" y="192"/>
                    <a:pt x="673" y="180"/>
                    <a:pt x="673" y="178"/>
                  </a:cubicBezTo>
                  <a:cubicBezTo>
                    <a:pt x="674" y="178"/>
                    <a:pt x="673" y="180"/>
                    <a:pt x="674" y="180"/>
                  </a:cubicBezTo>
                  <a:cubicBezTo>
                    <a:pt x="676" y="181"/>
                    <a:pt x="676" y="177"/>
                    <a:pt x="677" y="177"/>
                  </a:cubicBezTo>
                  <a:cubicBezTo>
                    <a:pt x="679" y="174"/>
                    <a:pt x="685" y="173"/>
                    <a:pt x="686" y="169"/>
                  </a:cubicBezTo>
                  <a:cubicBezTo>
                    <a:pt x="687" y="167"/>
                    <a:pt x="685" y="165"/>
                    <a:pt x="684" y="163"/>
                  </a:cubicBezTo>
                  <a:cubicBezTo>
                    <a:pt x="683" y="162"/>
                    <a:pt x="683" y="158"/>
                    <a:pt x="682" y="157"/>
                  </a:cubicBezTo>
                  <a:cubicBezTo>
                    <a:pt x="680" y="157"/>
                    <a:pt x="681" y="161"/>
                    <a:pt x="679" y="162"/>
                  </a:cubicBezTo>
                  <a:cubicBezTo>
                    <a:pt x="678" y="160"/>
                    <a:pt x="679" y="158"/>
                    <a:pt x="678" y="156"/>
                  </a:cubicBezTo>
                  <a:cubicBezTo>
                    <a:pt x="677" y="155"/>
                    <a:pt x="675" y="155"/>
                    <a:pt x="675" y="156"/>
                  </a:cubicBezTo>
                  <a:cubicBezTo>
                    <a:pt x="675" y="157"/>
                    <a:pt x="675" y="158"/>
                    <a:pt x="675" y="158"/>
                  </a:cubicBezTo>
                  <a:cubicBezTo>
                    <a:pt x="674" y="159"/>
                    <a:pt x="674" y="158"/>
                    <a:pt x="674" y="158"/>
                  </a:cubicBezTo>
                  <a:cubicBezTo>
                    <a:pt x="673" y="158"/>
                    <a:pt x="672" y="158"/>
                    <a:pt x="672" y="159"/>
                  </a:cubicBezTo>
                  <a:cubicBezTo>
                    <a:pt x="671" y="159"/>
                    <a:pt x="670" y="161"/>
                    <a:pt x="670" y="161"/>
                  </a:cubicBezTo>
                  <a:cubicBezTo>
                    <a:pt x="668" y="160"/>
                    <a:pt x="671" y="156"/>
                    <a:pt x="671" y="156"/>
                  </a:cubicBezTo>
                  <a:cubicBezTo>
                    <a:pt x="672" y="155"/>
                    <a:pt x="672" y="155"/>
                    <a:pt x="672" y="155"/>
                  </a:cubicBezTo>
                  <a:cubicBezTo>
                    <a:pt x="672" y="154"/>
                    <a:pt x="672" y="154"/>
                    <a:pt x="672" y="154"/>
                  </a:cubicBezTo>
                  <a:cubicBezTo>
                    <a:pt x="672" y="154"/>
                    <a:pt x="672" y="153"/>
                    <a:pt x="672" y="153"/>
                  </a:cubicBezTo>
                  <a:cubicBezTo>
                    <a:pt x="672" y="153"/>
                    <a:pt x="672" y="153"/>
                    <a:pt x="672" y="153"/>
                  </a:cubicBezTo>
                  <a:cubicBezTo>
                    <a:pt x="673" y="152"/>
                    <a:pt x="673" y="152"/>
                    <a:pt x="672" y="152"/>
                  </a:cubicBezTo>
                  <a:cubicBezTo>
                    <a:pt x="672" y="151"/>
                    <a:pt x="672" y="151"/>
                    <a:pt x="672" y="150"/>
                  </a:cubicBezTo>
                  <a:cubicBezTo>
                    <a:pt x="672" y="150"/>
                    <a:pt x="674" y="146"/>
                    <a:pt x="673" y="146"/>
                  </a:cubicBezTo>
                  <a:cubicBezTo>
                    <a:pt x="672" y="146"/>
                    <a:pt x="670" y="148"/>
                    <a:pt x="670" y="149"/>
                  </a:cubicBezTo>
                  <a:cubicBezTo>
                    <a:pt x="670" y="148"/>
                    <a:pt x="671" y="146"/>
                    <a:pt x="672" y="145"/>
                  </a:cubicBezTo>
                  <a:cubicBezTo>
                    <a:pt x="672" y="144"/>
                    <a:pt x="673" y="141"/>
                    <a:pt x="671" y="140"/>
                  </a:cubicBezTo>
                  <a:cubicBezTo>
                    <a:pt x="669" y="139"/>
                    <a:pt x="667" y="141"/>
                    <a:pt x="666" y="139"/>
                  </a:cubicBezTo>
                  <a:cubicBezTo>
                    <a:pt x="664" y="137"/>
                    <a:pt x="667" y="137"/>
                    <a:pt x="668" y="136"/>
                  </a:cubicBezTo>
                  <a:cubicBezTo>
                    <a:pt x="671" y="134"/>
                    <a:pt x="670" y="127"/>
                    <a:pt x="666" y="126"/>
                  </a:cubicBezTo>
                  <a:cubicBezTo>
                    <a:pt x="662" y="125"/>
                    <a:pt x="662" y="129"/>
                    <a:pt x="661" y="132"/>
                  </a:cubicBezTo>
                  <a:cubicBezTo>
                    <a:pt x="661" y="134"/>
                    <a:pt x="663" y="136"/>
                    <a:pt x="664" y="137"/>
                  </a:cubicBezTo>
                  <a:cubicBezTo>
                    <a:pt x="664" y="140"/>
                    <a:pt x="664" y="140"/>
                    <a:pt x="662" y="138"/>
                  </a:cubicBezTo>
                  <a:cubicBezTo>
                    <a:pt x="663" y="138"/>
                    <a:pt x="663" y="139"/>
                    <a:pt x="663" y="139"/>
                  </a:cubicBezTo>
                  <a:cubicBezTo>
                    <a:pt x="660" y="138"/>
                    <a:pt x="659" y="137"/>
                    <a:pt x="658" y="134"/>
                  </a:cubicBezTo>
                  <a:cubicBezTo>
                    <a:pt x="658" y="132"/>
                    <a:pt x="659" y="128"/>
                    <a:pt x="658" y="127"/>
                  </a:cubicBezTo>
                  <a:cubicBezTo>
                    <a:pt x="658" y="126"/>
                    <a:pt x="659" y="124"/>
                    <a:pt x="658" y="122"/>
                  </a:cubicBezTo>
                  <a:cubicBezTo>
                    <a:pt x="655" y="120"/>
                    <a:pt x="655" y="123"/>
                    <a:pt x="654" y="124"/>
                  </a:cubicBezTo>
                  <a:cubicBezTo>
                    <a:pt x="653" y="121"/>
                    <a:pt x="650" y="122"/>
                    <a:pt x="647" y="120"/>
                  </a:cubicBezTo>
                  <a:cubicBezTo>
                    <a:pt x="647" y="121"/>
                    <a:pt x="648" y="117"/>
                    <a:pt x="648" y="117"/>
                  </a:cubicBezTo>
                  <a:cubicBezTo>
                    <a:pt x="648" y="115"/>
                    <a:pt x="646" y="114"/>
                    <a:pt x="645" y="112"/>
                  </a:cubicBezTo>
                  <a:cubicBezTo>
                    <a:pt x="643" y="107"/>
                    <a:pt x="642" y="102"/>
                    <a:pt x="640" y="97"/>
                  </a:cubicBezTo>
                  <a:cubicBezTo>
                    <a:pt x="639" y="93"/>
                    <a:pt x="636" y="90"/>
                    <a:pt x="633" y="88"/>
                  </a:cubicBezTo>
                  <a:cubicBezTo>
                    <a:pt x="632" y="87"/>
                    <a:pt x="631" y="86"/>
                    <a:pt x="630" y="86"/>
                  </a:cubicBezTo>
                  <a:cubicBezTo>
                    <a:pt x="630" y="86"/>
                    <a:pt x="630" y="87"/>
                    <a:pt x="629" y="87"/>
                  </a:cubicBezTo>
                  <a:cubicBezTo>
                    <a:pt x="629" y="88"/>
                    <a:pt x="629" y="88"/>
                    <a:pt x="629" y="88"/>
                  </a:cubicBezTo>
                  <a:cubicBezTo>
                    <a:pt x="628" y="88"/>
                    <a:pt x="627" y="87"/>
                    <a:pt x="626" y="87"/>
                  </a:cubicBezTo>
                  <a:cubicBezTo>
                    <a:pt x="624" y="87"/>
                    <a:pt x="624" y="88"/>
                    <a:pt x="624" y="90"/>
                  </a:cubicBezTo>
                  <a:cubicBezTo>
                    <a:pt x="624" y="92"/>
                    <a:pt x="625" y="93"/>
                    <a:pt x="627" y="93"/>
                  </a:cubicBezTo>
                  <a:cubicBezTo>
                    <a:pt x="629" y="93"/>
                    <a:pt x="631" y="93"/>
                    <a:pt x="632" y="94"/>
                  </a:cubicBezTo>
                  <a:cubicBezTo>
                    <a:pt x="633" y="95"/>
                    <a:pt x="632" y="98"/>
                    <a:pt x="631" y="98"/>
                  </a:cubicBezTo>
                  <a:cubicBezTo>
                    <a:pt x="629" y="99"/>
                    <a:pt x="623" y="97"/>
                    <a:pt x="624" y="99"/>
                  </a:cubicBezTo>
                  <a:cubicBezTo>
                    <a:pt x="624" y="100"/>
                    <a:pt x="626" y="99"/>
                    <a:pt x="626" y="100"/>
                  </a:cubicBezTo>
                  <a:cubicBezTo>
                    <a:pt x="626" y="101"/>
                    <a:pt x="625" y="102"/>
                    <a:pt x="624" y="103"/>
                  </a:cubicBezTo>
                  <a:cubicBezTo>
                    <a:pt x="624" y="102"/>
                    <a:pt x="623" y="103"/>
                    <a:pt x="624" y="103"/>
                  </a:cubicBezTo>
                  <a:cubicBezTo>
                    <a:pt x="622" y="102"/>
                    <a:pt x="622" y="100"/>
                    <a:pt x="620" y="100"/>
                  </a:cubicBezTo>
                  <a:cubicBezTo>
                    <a:pt x="618" y="100"/>
                    <a:pt x="616" y="104"/>
                    <a:pt x="617" y="106"/>
                  </a:cubicBezTo>
                  <a:cubicBezTo>
                    <a:pt x="618" y="107"/>
                    <a:pt x="619" y="106"/>
                    <a:pt x="618" y="108"/>
                  </a:cubicBezTo>
                  <a:cubicBezTo>
                    <a:pt x="618" y="108"/>
                    <a:pt x="616" y="108"/>
                    <a:pt x="616" y="109"/>
                  </a:cubicBezTo>
                  <a:cubicBezTo>
                    <a:pt x="615" y="112"/>
                    <a:pt x="620" y="109"/>
                    <a:pt x="620" y="110"/>
                  </a:cubicBezTo>
                  <a:cubicBezTo>
                    <a:pt x="619" y="111"/>
                    <a:pt x="619" y="112"/>
                    <a:pt x="620" y="113"/>
                  </a:cubicBezTo>
                  <a:cubicBezTo>
                    <a:pt x="621" y="113"/>
                    <a:pt x="621" y="113"/>
                    <a:pt x="621" y="113"/>
                  </a:cubicBezTo>
                  <a:cubicBezTo>
                    <a:pt x="622" y="113"/>
                    <a:pt x="623" y="114"/>
                    <a:pt x="623" y="113"/>
                  </a:cubicBezTo>
                  <a:cubicBezTo>
                    <a:pt x="624" y="113"/>
                    <a:pt x="624" y="113"/>
                    <a:pt x="624" y="113"/>
                  </a:cubicBezTo>
                  <a:cubicBezTo>
                    <a:pt x="624" y="114"/>
                    <a:pt x="625" y="114"/>
                    <a:pt x="625" y="114"/>
                  </a:cubicBezTo>
                  <a:cubicBezTo>
                    <a:pt x="625" y="116"/>
                    <a:pt x="619" y="115"/>
                    <a:pt x="623" y="118"/>
                  </a:cubicBezTo>
                  <a:cubicBezTo>
                    <a:pt x="623" y="119"/>
                    <a:pt x="625" y="119"/>
                    <a:pt x="626" y="119"/>
                  </a:cubicBezTo>
                  <a:cubicBezTo>
                    <a:pt x="626" y="120"/>
                    <a:pt x="628" y="122"/>
                    <a:pt x="626" y="122"/>
                  </a:cubicBezTo>
                  <a:cubicBezTo>
                    <a:pt x="627" y="119"/>
                    <a:pt x="614" y="120"/>
                    <a:pt x="612" y="119"/>
                  </a:cubicBezTo>
                  <a:cubicBezTo>
                    <a:pt x="613" y="120"/>
                    <a:pt x="613" y="121"/>
                    <a:pt x="613" y="122"/>
                  </a:cubicBezTo>
                  <a:cubicBezTo>
                    <a:pt x="612" y="122"/>
                    <a:pt x="612" y="122"/>
                    <a:pt x="612" y="123"/>
                  </a:cubicBezTo>
                  <a:cubicBezTo>
                    <a:pt x="613" y="124"/>
                    <a:pt x="613" y="125"/>
                    <a:pt x="614" y="126"/>
                  </a:cubicBezTo>
                  <a:cubicBezTo>
                    <a:pt x="615" y="127"/>
                    <a:pt x="616" y="127"/>
                    <a:pt x="616" y="128"/>
                  </a:cubicBezTo>
                  <a:cubicBezTo>
                    <a:pt x="616" y="129"/>
                    <a:pt x="614" y="128"/>
                    <a:pt x="614" y="128"/>
                  </a:cubicBezTo>
                  <a:cubicBezTo>
                    <a:pt x="612" y="127"/>
                    <a:pt x="611" y="128"/>
                    <a:pt x="610" y="129"/>
                  </a:cubicBezTo>
                  <a:cubicBezTo>
                    <a:pt x="610" y="128"/>
                    <a:pt x="606" y="128"/>
                    <a:pt x="608" y="129"/>
                  </a:cubicBezTo>
                  <a:cubicBezTo>
                    <a:pt x="608" y="129"/>
                    <a:pt x="608" y="129"/>
                    <a:pt x="609" y="129"/>
                  </a:cubicBezTo>
                  <a:cubicBezTo>
                    <a:pt x="608" y="129"/>
                    <a:pt x="608" y="129"/>
                    <a:pt x="608" y="129"/>
                  </a:cubicBezTo>
                  <a:cubicBezTo>
                    <a:pt x="608" y="129"/>
                    <a:pt x="608" y="129"/>
                    <a:pt x="608" y="129"/>
                  </a:cubicBezTo>
                  <a:cubicBezTo>
                    <a:pt x="608" y="129"/>
                    <a:pt x="608" y="129"/>
                    <a:pt x="608" y="129"/>
                  </a:cubicBezTo>
                  <a:cubicBezTo>
                    <a:pt x="608" y="129"/>
                    <a:pt x="608" y="129"/>
                    <a:pt x="608" y="129"/>
                  </a:cubicBezTo>
                  <a:close/>
                  <a:moveTo>
                    <a:pt x="434" y="267"/>
                  </a:moveTo>
                  <a:cubicBezTo>
                    <a:pt x="436" y="267"/>
                    <a:pt x="435" y="269"/>
                    <a:pt x="435" y="269"/>
                  </a:cubicBezTo>
                  <a:cubicBezTo>
                    <a:pt x="435" y="269"/>
                    <a:pt x="435" y="269"/>
                    <a:pt x="436" y="269"/>
                  </a:cubicBezTo>
                  <a:cubicBezTo>
                    <a:pt x="436" y="270"/>
                    <a:pt x="435" y="271"/>
                    <a:pt x="435" y="271"/>
                  </a:cubicBezTo>
                  <a:cubicBezTo>
                    <a:pt x="435" y="272"/>
                    <a:pt x="434" y="274"/>
                    <a:pt x="436" y="274"/>
                  </a:cubicBezTo>
                  <a:cubicBezTo>
                    <a:pt x="437" y="274"/>
                    <a:pt x="437" y="272"/>
                    <a:pt x="438" y="272"/>
                  </a:cubicBezTo>
                  <a:cubicBezTo>
                    <a:pt x="440" y="269"/>
                    <a:pt x="442" y="272"/>
                    <a:pt x="444" y="274"/>
                  </a:cubicBezTo>
                  <a:cubicBezTo>
                    <a:pt x="444" y="274"/>
                    <a:pt x="444" y="272"/>
                    <a:pt x="445" y="272"/>
                  </a:cubicBezTo>
                  <a:cubicBezTo>
                    <a:pt x="445" y="272"/>
                    <a:pt x="445" y="273"/>
                    <a:pt x="446" y="273"/>
                  </a:cubicBezTo>
                  <a:cubicBezTo>
                    <a:pt x="446" y="273"/>
                    <a:pt x="445" y="267"/>
                    <a:pt x="447" y="267"/>
                  </a:cubicBezTo>
                  <a:cubicBezTo>
                    <a:pt x="447" y="267"/>
                    <a:pt x="449" y="272"/>
                    <a:pt x="449" y="273"/>
                  </a:cubicBezTo>
                  <a:cubicBezTo>
                    <a:pt x="449" y="275"/>
                    <a:pt x="449" y="278"/>
                    <a:pt x="451" y="275"/>
                  </a:cubicBezTo>
                  <a:cubicBezTo>
                    <a:pt x="453" y="278"/>
                    <a:pt x="458" y="270"/>
                    <a:pt x="453" y="269"/>
                  </a:cubicBezTo>
                  <a:cubicBezTo>
                    <a:pt x="454" y="268"/>
                    <a:pt x="454" y="269"/>
                    <a:pt x="455" y="269"/>
                  </a:cubicBezTo>
                  <a:cubicBezTo>
                    <a:pt x="454" y="268"/>
                    <a:pt x="455" y="264"/>
                    <a:pt x="454" y="262"/>
                  </a:cubicBezTo>
                  <a:cubicBezTo>
                    <a:pt x="455" y="262"/>
                    <a:pt x="454" y="263"/>
                    <a:pt x="455" y="263"/>
                  </a:cubicBezTo>
                  <a:cubicBezTo>
                    <a:pt x="455" y="263"/>
                    <a:pt x="455" y="262"/>
                    <a:pt x="456" y="262"/>
                  </a:cubicBezTo>
                  <a:cubicBezTo>
                    <a:pt x="455" y="264"/>
                    <a:pt x="455" y="268"/>
                    <a:pt x="457" y="269"/>
                  </a:cubicBezTo>
                  <a:cubicBezTo>
                    <a:pt x="459" y="270"/>
                    <a:pt x="459" y="268"/>
                    <a:pt x="459" y="267"/>
                  </a:cubicBezTo>
                  <a:cubicBezTo>
                    <a:pt x="460" y="265"/>
                    <a:pt x="461" y="264"/>
                    <a:pt x="461" y="263"/>
                  </a:cubicBezTo>
                  <a:cubicBezTo>
                    <a:pt x="462" y="262"/>
                    <a:pt x="462" y="261"/>
                    <a:pt x="461" y="261"/>
                  </a:cubicBezTo>
                  <a:cubicBezTo>
                    <a:pt x="461" y="260"/>
                    <a:pt x="460" y="259"/>
                    <a:pt x="460" y="259"/>
                  </a:cubicBezTo>
                  <a:cubicBezTo>
                    <a:pt x="459" y="257"/>
                    <a:pt x="460" y="258"/>
                    <a:pt x="461" y="257"/>
                  </a:cubicBezTo>
                  <a:cubicBezTo>
                    <a:pt x="463" y="257"/>
                    <a:pt x="463" y="257"/>
                    <a:pt x="463" y="255"/>
                  </a:cubicBezTo>
                  <a:cubicBezTo>
                    <a:pt x="463" y="254"/>
                    <a:pt x="461" y="250"/>
                    <a:pt x="464" y="252"/>
                  </a:cubicBezTo>
                  <a:cubicBezTo>
                    <a:pt x="463" y="250"/>
                    <a:pt x="464" y="251"/>
                    <a:pt x="465" y="251"/>
                  </a:cubicBezTo>
                  <a:cubicBezTo>
                    <a:pt x="466" y="251"/>
                    <a:pt x="466" y="250"/>
                    <a:pt x="466" y="250"/>
                  </a:cubicBezTo>
                  <a:cubicBezTo>
                    <a:pt x="466" y="250"/>
                    <a:pt x="466" y="249"/>
                    <a:pt x="466" y="249"/>
                  </a:cubicBezTo>
                  <a:cubicBezTo>
                    <a:pt x="466" y="248"/>
                    <a:pt x="467" y="250"/>
                    <a:pt x="467" y="250"/>
                  </a:cubicBezTo>
                  <a:cubicBezTo>
                    <a:pt x="467" y="251"/>
                    <a:pt x="467" y="252"/>
                    <a:pt x="466" y="253"/>
                  </a:cubicBezTo>
                  <a:cubicBezTo>
                    <a:pt x="466" y="255"/>
                    <a:pt x="465" y="258"/>
                    <a:pt x="466" y="261"/>
                  </a:cubicBezTo>
                  <a:cubicBezTo>
                    <a:pt x="467" y="263"/>
                    <a:pt x="470" y="266"/>
                    <a:pt x="472" y="263"/>
                  </a:cubicBezTo>
                  <a:cubicBezTo>
                    <a:pt x="473" y="261"/>
                    <a:pt x="471" y="259"/>
                    <a:pt x="472" y="257"/>
                  </a:cubicBezTo>
                  <a:cubicBezTo>
                    <a:pt x="473" y="255"/>
                    <a:pt x="476" y="256"/>
                    <a:pt x="478" y="254"/>
                  </a:cubicBezTo>
                  <a:cubicBezTo>
                    <a:pt x="480" y="252"/>
                    <a:pt x="479" y="250"/>
                    <a:pt x="478" y="248"/>
                  </a:cubicBezTo>
                  <a:cubicBezTo>
                    <a:pt x="477" y="246"/>
                    <a:pt x="476" y="246"/>
                    <a:pt x="478" y="246"/>
                  </a:cubicBezTo>
                  <a:cubicBezTo>
                    <a:pt x="480" y="246"/>
                    <a:pt x="481" y="247"/>
                    <a:pt x="480" y="244"/>
                  </a:cubicBezTo>
                  <a:cubicBezTo>
                    <a:pt x="479" y="242"/>
                    <a:pt x="476" y="242"/>
                    <a:pt x="477" y="239"/>
                  </a:cubicBezTo>
                  <a:cubicBezTo>
                    <a:pt x="477" y="237"/>
                    <a:pt x="482" y="236"/>
                    <a:pt x="482" y="234"/>
                  </a:cubicBezTo>
                  <a:cubicBezTo>
                    <a:pt x="482" y="232"/>
                    <a:pt x="479" y="230"/>
                    <a:pt x="478" y="229"/>
                  </a:cubicBezTo>
                  <a:cubicBezTo>
                    <a:pt x="477" y="228"/>
                    <a:pt x="476" y="227"/>
                    <a:pt x="474" y="228"/>
                  </a:cubicBezTo>
                  <a:cubicBezTo>
                    <a:pt x="473" y="228"/>
                    <a:pt x="472" y="229"/>
                    <a:pt x="472" y="230"/>
                  </a:cubicBezTo>
                  <a:cubicBezTo>
                    <a:pt x="472" y="231"/>
                    <a:pt x="473" y="231"/>
                    <a:pt x="474" y="232"/>
                  </a:cubicBezTo>
                  <a:cubicBezTo>
                    <a:pt x="475" y="234"/>
                    <a:pt x="473" y="233"/>
                    <a:pt x="471" y="233"/>
                  </a:cubicBezTo>
                  <a:cubicBezTo>
                    <a:pt x="471" y="234"/>
                    <a:pt x="472" y="235"/>
                    <a:pt x="470" y="235"/>
                  </a:cubicBezTo>
                  <a:cubicBezTo>
                    <a:pt x="469" y="235"/>
                    <a:pt x="467" y="234"/>
                    <a:pt x="466" y="233"/>
                  </a:cubicBezTo>
                  <a:cubicBezTo>
                    <a:pt x="464" y="233"/>
                    <a:pt x="462" y="232"/>
                    <a:pt x="461" y="233"/>
                  </a:cubicBezTo>
                  <a:cubicBezTo>
                    <a:pt x="460" y="233"/>
                    <a:pt x="460" y="234"/>
                    <a:pt x="460" y="234"/>
                  </a:cubicBezTo>
                  <a:cubicBezTo>
                    <a:pt x="460" y="234"/>
                    <a:pt x="458" y="234"/>
                    <a:pt x="459" y="234"/>
                  </a:cubicBezTo>
                  <a:cubicBezTo>
                    <a:pt x="457" y="235"/>
                    <a:pt x="457" y="235"/>
                    <a:pt x="457" y="237"/>
                  </a:cubicBezTo>
                  <a:cubicBezTo>
                    <a:pt x="456" y="239"/>
                    <a:pt x="454" y="241"/>
                    <a:pt x="452" y="243"/>
                  </a:cubicBezTo>
                  <a:cubicBezTo>
                    <a:pt x="451" y="244"/>
                    <a:pt x="451" y="246"/>
                    <a:pt x="450" y="248"/>
                  </a:cubicBezTo>
                  <a:cubicBezTo>
                    <a:pt x="449" y="249"/>
                    <a:pt x="447" y="251"/>
                    <a:pt x="448" y="253"/>
                  </a:cubicBezTo>
                  <a:cubicBezTo>
                    <a:pt x="446" y="252"/>
                    <a:pt x="445" y="253"/>
                    <a:pt x="445" y="254"/>
                  </a:cubicBezTo>
                  <a:cubicBezTo>
                    <a:pt x="445" y="254"/>
                    <a:pt x="445" y="253"/>
                    <a:pt x="444" y="253"/>
                  </a:cubicBezTo>
                  <a:cubicBezTo>
                    <a:pt x="444" y="253"/>
                    <a:pt x="444" y="257"/>
                    <a:pt x="443" y="257"/>
                  </a:cubicBezTo>
                  <a:cubicBezTo>
                    <a:pt x="443" y="259"/>
                    <a:pt x="441" y="260"/>
                    <a:pt x="439" y="261"/>
                  </a:cubicBezTo>
                  <a:cubicBezTo>
                    <a:pt x="437" y="261"/>
                    <a:pt x="436" y="261"/>
                    <a:pt x="435" y="263"/>
                  </a:cubicBezTo>
                  <a:cubicBezTo>
                    <a:pt x="434" y="265"/>
                    <a:pt x="433" y="268"/>
                    <a:pt x="432" y="269"/>
                  </a:cubicBezTo>
                  <a:cubicBezTo>
                    <a:pt x="433" y="269"/>
                    <a:pt x="433" y="268"/>
                    <a:pt x="434" y="267"/>
                  </a:cubicBezTo>
                  <a:cubicBezTo>
                    <a:pt x="434" y="268"/>
                    <a:pt x="435" y="267"/>
                    <a:pt x="435" y="267"/>
                  </a:cubicBezTo>
                  <a:cubicBezTo>
                    <a:pt x="435" y="267"/>
                    <a:pt x="434" y="267"/>
                    <a:pt x="434" y="267"/>
                  </a:cubicBezTo>
                  <a:cubicBezTo>
                    <a:pt x="434" y="267"/>
                    <a:pt x="435" y="267"/>
                    <a:pt x="435" y="267"/>
                  </a:cubicBezTo>
                  <a:cubicBezTo>
                    <a:pt x="435" y="267"/>
                    <a:pt x="434" y="268"/>
                    <a:pt x="434" y="267"/>
                  </a:cubicBezTo>
                  <a:close/>
                  <a:moveTo>
                    <a:pt x="598" y="199"/>
                  </a:moveTo>
                  <a:cubicBezTo>
                    <a:pt x="599" y="200"/>
                    <a:pt x="598" y="201"/>
                    <a:pt x="599" y="201"/>
                  </a:cubicBezTo>
                  <a:cubicBezTo>
                    <a:pt x="600" y="204"/>
                    <a:pt x="600" y="205"/>
                    <a:pt x="603" y="207"/>
                  </a:cubicBezTo>
                  <a:cubicBezTo>
                    <a:pt x="604" y="207"/>
                    <a:pt x="607" y="208"/>
                    <a:pt x="606" y="210"/>
                  </a:cubicBezTo>
                  <a:cubicBezTo>
                    <a:pt x="605" y="212"/>
                    <a:pt x="603" y="209"/>
                    <a:pt x="601" y="210"/>
                  </a:cubicBezTo>
                  <a:cubicBezTo>
                    <a:pt x="600" y="212"/>
                    <a:pt x="604" y="214"/>
                    <a:pt x="605" y="215"/>
                  </a:cubicBezTo>
                  <a:cubicBezTo>
                    <a:pt x="606" y="217"/>
                    <a:pt x="605" y="221"/>
                    <a:pt x="608" y="218"/>
                  </a:cubicBezTo>
                  <a:cubicBezTo>
                    <a:pt x="609" y="217"/>
                    <a:pt x="609" y="217"/>
                    <a:pt x="609" y="216"/>
                  </a:cubicBezTo>
                  <a:cubicBezTo>
                    <a:pt x="610" y="216"/>
                    <a:pt x="612" y="216"/>
                    <a:pt x="613" y="216"/>
                  </a:cubicBezTo>
                  <a:cubicBezTo>
                    <a:pt x="615" y="216"/>
                    <a:pt x="619" y="214"/>
                    <a:pt x="619" y="212"/>
                  </a:cubicBezTo>
                  <a:cubicBezTo>
                    <a:pt x="620" y="211"/>
                    <a:pt x="620" y="209"/>
                    <a:pt x="619" y="207"/>
                  </a:cubicBezTo>
                  <a:cubicBezTo>
                    <a:pt x="619" y="207"/>
                    <a:pt x="617" y="206"/>
                    <a:pt x="617" y="206"/>
                  </a:cubicBezTo>
                  <a:cubicBezTo>
                    <a:pt x="616" y="204"/>
                    <a:pt x="620" y="203"/>
                    <a:pt x="620" y="201"/>
                  </a:cubicBezTo>
                  <a:cubicBezTo>
                    <a:pt x="620" y="198"/>
                    <a:pt x="617" y="197"/>
                    <a:pt x="615" y="196"/>
                  </a:cubicBezTo>
                  <a:cubicBezTo>
                    <a:pt x="613" y="196"/>
                    <a:pt x="612" y="196"/>
                    <a:pt x="611" y="194"/>
                  </a:cubicBezTo>
                  <a:cubicBezTo>
                    <a:pt x="610" y="193"/>
                    <a:pt x="611" y="192"/>
                    <a:pt x="609" y="191"/>
                  </a:cubicBezTo>
                  <a:cubicBezTo>
                    <a:pt x="609" y="190"/>
                    <a:pt x="608" y="190"/>
                    <a:pt x="607" y="189"/>
                  </a:cubicBezTo>
                  <a:cubicBezTo>
                    <a:pt x="605" y="188"/>
                    <a:pt x="597" y="182"/>
                    <a:pt x="597" y="189"/>
                  </a:cubicBezTo>
                  <a:cubicBezTo>
                    <a:pt x="597" y="191"/>
                    <a:pt x="599" y="193"/>
                    <a:pt x="599" y="195"/>
                  </a:cubicBezTo>
                  <a:cubicBezTo>
                    <a:pt x="598" y="195"/>
                    <a:pt x="597" y="195"/>
                    <a:pt x="597" y="196"/>
                  </a:cubicBezTo>
                  <a:cubicBezTo>
                    <a:pt x="596" y="197"/>
                    <a:pt x="597" y="198"/>
                    <a:pt x="598" y="199"/>
                  </a:cubicBezTo>
                  <a:cubicBezTo>
                    <a:pt x="598" y="199"/>
                    <a:pt x="598" y="199"/>
                    <a:pt x="597" y="199"/>
                  </a:cubicBezTo>
                  <a:cubicBezTo>
                    <a:pt x="598" y="199"/>
                    <a:pt x="598" y="199"/>
                    <a:pt x="598" y="199"/>
                  </a:cubicBezTo>
                  <a:cubicBezTo>
                    <a:pt x="598" y="199"/>
                    <a:pt x="597" y="198"/>
                    <a:pt x="598" y="199"/>
                  </a:cubicBezTo>
                  <a:close/>
                  <a:moveTo>
                    <a:pt x="629" y="298"/>
                  </a:moveTo>
                  <a:cubicBezTo>
                    <a:pt x="628" y="297"/>
                    <a:pt x="629" y="295"/>
                    <a:pt x="629" y="293"/>
                  </a:cubicBezTo>
                  <a:cubicBezTo>
                    <a:pt x="629" y="292"/>
                    <a:pt x="628" y="290"/>
                    <a:pt x="628" y="289"/>
                  </a:cubicBezTo>
                  <a:cubicBezTo>
                    <a:pt x="626" y="287"/>
                    <a:pt x="625" y="284"/>
                    <a:pt x="622" y="283"/>
                  </a:cubicBezTo>
                  <a:cubicBezTo>
                    <a:pt x="620" y="282"/>
                    <a:pt x="616" y="283"/>
                    <a:pt x="615" y="285"/>
                  </a:cubicBezTo>
                  <a:cubicBezTo>
                    <a:pt x="614" y="286"/>
                    <a:pt x="614" y="288"/>
                    <a:pt x="613" y="289"/>
                  </a:cubicBezTo>
                  <a:cubicBezTo>
                    <a:pt x="612" y="291"/>
                    <a:pt x="611" y="290"/>
                    <a:pt x="612" y="292"/>
                  </a:cubicBezTo>
                  <a:cubicBezTo>
                    <a:pt x="610" y="294"/>
                    <a:pt x="607" y="296"/>
                    <a:pt x="609" y="299"/>
                  </a:cubicBezTo>
                  <a:cubicBezTo>
                    <a:pt x="608" y="298"/>
                    <a:pt x="610" y="300"/>
                    <a:pt x="610" y="300"/>
                  </a:cubicBezTo>
                  <a:cubicBezTo>
                    <a:pt x="610" y="300"/>
                    <a:pt x="611" y="301"/>
                    <a:pt x="611" y="301"/>
                  </a:cubicBezTo>
                  <a:cubicBezTo>
                    <a:pt x="614" y="303"/>
                    <a:pt x="617" y="304"/>
                    <a:pt x="619" y="307"/>
                  </a:cubicBezTo>
                  <a:cubicBezTo>
                    <a:pt x="621" y="309"/>
                    <a:pt x="625" y="310"/>
                    <a:pt x="628" y="308"/>
                  </a:cubicBezTo>
                  <a:cubicBezTo>
                    <a:pt x="631" y="306"/>
                    <a:pt x="630" y="301"/>
                    <a:pt x="629" y="298"/>
                  </a:cubicBezTo>
                  <a:close/>
                  <a:moveTo>
                    <a:pt x="640" y="74"/>
                  </a:moveTo>
                  <a:cubicBezTo>
                    <a:pt x="641" y="73"/>
                    <a:pt x="641" y="71"/>
                    <a:pt x="641" y="70"/>
                  </a:cubicBezTo>
                  <a:cubicBezTo>
                    <a:pt x="642" y="69"/>
                    <a:pt x="643" y="69"/>
                    <a:pt x="644" y="68"/>
                  </a:cubicBezTo>
                  <a:cubicBezTo>
                    <a:pt x="646" y="67"/>
                    <a:pt x="646" y="65"/>
                    <a:pt x="648" y="63"/>
                  </a:cubicBezTo>
                  <a:cubicBezTo>
                    <a:pt x="649" y="62"/>
                    <a:pt x="652" y="60"/>
                    <a:pt x="654" y="61"/>
                  </a:cubicBezTo>
                  <a:cubicBezTo>
                    <a:pt x="656" y="62"/>
                    <a:pt x="655" y="66"/>
                    <a:pt x="657" y="66"/>
                  </a:cubicBezTo>
                  <a:cubicBezTo>
                    <a:pt x="657" y="65"/>
                    <a:pt x="657" y="62"/>
                    <a:pt x="657" y="61"/>
                  </a:cubicBezTo>
                  <a:cubicBezTo>
                    <a:pt x="657" y="61"/>
                    <a:pt x="657" y="59"/>
                    <a:pt x="658" y="60"/>
                  </a:cubicBezTo>
                  <a:cubicBezTo>
                    <a:pt x="659" y="61"/>
                    <a:pt x="659" y="65"/>
                    <a:pt x="660" y="65"/>
                  </a:cubicBezTo>
                  <a:cubicBezTo>
                    <a:pt x="661" y="64"/>
                    <a:pt x="659" y="59"/>
                    <a:pt x="659" y="58"/>
                  </a:cubicBezTo>
                  <a:cubicBezTo>
                    <a:pt x="660" y="55"/>
                    <a:pt x="662" y="52"/>
                    <a:pt x="665" y="52"/>
                  </a:cubicBezTo>
                  <a:cubicBezTo>
                    <a:pt x="667" y="52"/>
                    <a:pt x="670" y="53"/>
                    <a:pt x="671" y="55"/>
                  </a:cubicBezTo>
                  <a:cubicBezTo>
                    <a:pt x="672" y="56"/>
                    <a:pt x="671" y="58"/>
                    <a:pt x="672" y="59"/>
                  </a:cubicBezTo>
                  <a:cubicBezTo>
                    <a:pt x="672" y="60"/>
                    <a:pt x="673" y="61"/>
                    <a:pt x="674" y="62"/>
                  </a:cubicBezTo>
                  <a:cubicBezTo>
                    <a:pt x="675" y="62"/>
                    <a:pt x="675" y="61"/>
                    <a:pt x="674" y="61"/>
                  </a:cubicBezTo>
                  <a:cubicBezTo>
                    <a:pt x="674" y="60"/>
                    <a:pt x="672" y="60"/>
                    <a:pt x="672" y="58"/>
                  </a:cubicBezTo>
                  <a:cubicBezTo>
                    <a:pt x="672" y="58"/>
                    <a:pt x="673" y="57"/>
                    <a:pt x="673" y="57"/>
                  </a:cubicBezTo>
                  <a:cubicBezTo>
                    <a:pt x="673" y="55"/>
                    <a:pt x="673" y="54"/>
                    <a:pt x="675" y="55"/>
                  </a:cubicBezTo>
                  <a:cubicBezTo>
                    <a:pt x="676" y="55"/>
                    <a:pt x="676" y="55"/>
                    <a:pt x="676" y="55"/>
                  </a:cubicBezTo>
                  <a:cubicBezTo>
                    <a:pt x="677" y="55"/>
                    <a:pt x="678" y="55"/>
                    <a:pt x="678" y="55"/>
                  </a:cubicBezTo>
                  <a:cubicBezTo>
                    <a:pt x="681" y="56"/>
                    <a:pt x="682" y="61"/>
                    <a:pt x="684" y="63"/>
                  </a:cubicBezTo>
                  <a:cubicBezTo>
                    <a:pt x="684" y="62"/>
                    <a:pt x="682" y="60"/>
                    <a:pt x="682" y="59"/>
                  </a:cubicBezTo>
                  <a:cubicBezTo>
                    <a:pt x="682" y="59"/>
                    <a:pt x="681" y="57"/>
                    <a:pt x="681" y="57"/>
                  </a:cubicBezTo>
                  <a:cubicBezTo>
                    <a:pt x="684" y="55"/>
                    <a:pt x="687" y="62"/>
                    <a:pt x="687" y="62"/>
                  </a:cubicBezTo>
                  <a:cubicBezTo>
                    <a:pt x="687" y="61"/>
                    <a:pt x="685" y="57"/>
                    <a:pt x="686" y="57"/>
                  </a:cubicBezTo>
                  <a:cubicBezTo>
                    <a:pt x="688" y="57"/>
                    <a:pt x="688" y="61"/>
                    <a:pt x="688" y="62"/>
                  </a:cubicBezTo>
                  <a:cubicBezTo>
                    <a:pt x="689" y="62"/>
                    <a:pt x="688" y="58"/>
                    <a:pt x="688" y="57"/>
                  </a:cubicBezTo>
                  <a:cubicBezTo>
                    <a:pt x="688" y="57"/>
                    <a:pt x="688" y="57"/>
                    <a:pt x="688" y="57"/>
                  </a:cubicBezTo>
                  <a:cubicBezTo>
                    <a:pt x="687" y="56"/>
                    <a:pt x="687" y="57"/>
                    <a:pt x="687" y="56"/>
                  </a:cubicBezTo>
                  <a:cubicBezTo>
                    <a:pt x="685" y="56"/>
                    <a:pt x="683" y="56"/>
                    <a:pt x="682" y="55"/>
                  </a:cubicBezTo>
                  <a:cubicBezTo>
                    <a:pt x="681" y="54"/>
                    <a:pt x="681" y="54"/>
                    <a:pt x="681" y="54"/>
                  </a:cubicBezTo>
                  <a:cubicBezTo>
                    <a:pt x="681" y="54"/>
                    <a:pt x="681" y="54"/>
                    <a:pt x="680" y="54"/>
                  </a:cubicBezTo>
                  <a:cubicBezTo>
                    <a:pt x="678" y="53"/>
                    <a:pt x="673" y="51"/>
                    <a:pt x="674" y="48"/>
                  </a:cubicBezTo>
                  <a:cubicBezTo>
                    <a:pt x="675" y="44"/>
                    <a:pt x="682" y="48"/>
                    <a:pt x="683" y="44"/>
                  </a:cubicBezTo>
                  <a:cubicBezTo>
                    <a:pt x="684" y="41"/>
                    <a:pt x="679" y="36"/>
                    <a:pt x="682" y="34"/>
                  </a:cubicBezTo>
                  <a:cubicBezTo>
                    <a:pt x="683" y="34"/>
                    <a:pt x="686" y="33"/>
                    <a:pt x="687" y="34"/>
                  </a:cubicBezTo>
                  <a:cubicBezTo>
                    <a:pt x="688" y="35"/>
                    <a:pt x="688" y="37"/>
                    <a:pt x="686" y="36"/>
                  </a:cubicBezTo>
                  <a:cubicBezTo>
                    <a:pt x="688" y="38"/>
                    <a:pt x="689" y="39"/>
                    <a:pt x="691" y="40"/>
                  </a:cubicBezTo>
                  <a:cubicBezTo>
                    <a:pt x="693" y="40"/>
                    <a:pt x="695" y="40"/>
                    <a:pt x="696" y="42"/>
                  </a:cubicBezTo>
                  <a:cubicBezTo>
                    <a:pt x="698" y="43"/>
                    <a:pt x="698" y="46"/>
                    <a:pt x="699" y="48"/>
                  </a:cubicBezTo>
                  <a:cubicBezTo>
                    <a:pt x="700" y="51"/>
                    <a:pt x="699" y="52"/>
                    <a:pt x="699" y="54"/>
                  </a:cubicBezTo>
                  <a:cubicBezTo>
                    <a:pt x="700" y="55"/>
                    <a:pt x="702" y="54"/>
                    <a:pt x="703" y="54"/>
                  </a:cubicBezTo>
                  <a:cubicBezTo>
                    <a:pt x="705" y="54"/>
                    <a:pt x="705" y="55"/>
                    <a:pt x="706" y="55"/>
                  </a:cubicBezTo>
                  <a:cubicBezTo>
                    <a:pt x="707" y="55"/>
                    <a:pt x="707" y="55"/>
                    <a:pt x="707" y="55"/>
                  </a:cubicBezTo>
                  <a:cubicBezTo>
                    <a:pt x="706" y="53"/>
                    <a:pt x="703" y="54"/>
                    <a:pt x="702" y="52"/>
                  </a:cubicBezTo>
                  <a:cubicBezTo>
                    <a:pt x="701" y="51"/>
                    <a:pt x="699" y="47"/>
                    <a:pt x="700" y="45"/>
                  </a:cubicBezTo>
                  <a:cubicBezTo>
                    <a:pt x="700" y="44"/>
                    <a:pt x="700" y="44"/>
                    <a:pt x="701" y="44"/>
                  </a:cubicBezTo>
                  <a:cubicBezTo>
                    <a:pt x="702" y="44"/>
                    <a:pt x="702" y="44"/>
                    <a:pt x="703" y="44"/>
                  </a:cubicBezTo>
                  <a:cubicBezTo>
                    <a:pt x="703" y="45"/>
                    <a:pt x="703" y="45"/>
                    <a:pt x="703" y="45"/>
                  </a:cubicBezTo>
                  <a:cubicBezTo>
                    <a:pt x="704" y="45"/>
                    <a:pt x="704" y="46"/>
                    <a:pt x="704" y="47"/>
                  </a:cubicBezTo>
                  <a:cubicBezTo>
                    <a:pt x="704" y="47"/>
                    <a:pt x="704" y="47"/>
                    <a:pt x="704" y="47"/>
                  </a:cubicBezTo>
                  <a:cubicBezTo>
                    <a:pt x="705" y="48"/>
                    <a:pt x="705" y="48"/>
                    <a:pt x="706" y="49"/>
                  </a:cubicBezTo>
                  <a:cubicBezTo>
                    <a:pt x="706" y="49"/>
                    <a:pt x="706" y="49"/>
                    <a:pt x="706" y="49"/>
                  </a:cubicBezTo>
                  <a:cubicBezTo>
                    <a:pt x="706" y="49"/>
                    <a:pt x="706" y="49"/>
                    <a:pt x="706" y="49"/>
                  </a:cubicBezTo>
                  <a:cubicBezTo>
                    <a:pt x="706" y="49"/>
                    <a:pt x="706" y="49"/>
                    <a:pt x="706" y="49"/>
                  </a:cubicBezTo>
                  <a:cubicBezTo>
                    <a:pt x="707" y="50"/>
                    <a:pt x="708" y="51"/>
                    <a:pt x="708" y="52"/>
                  </a:cubicBezTo>
                  <a:cubicBezTo>
                    <a:pt x="709" y="52"/>
                    <a:pt x="709" y="52"/>
                    <a:pt x="709" y="52"/>
                  </a:cubicBezTo>
                  <a:cubicBezTo>
                    <a:pt x="710" y="52"/>
                    <a:pt x="711" y="53"/>
                    <a:pt x="711" y="54"/>
                  </a:cubicBezTo>
                  <a:cubicBezTo>
                    <a:pt x="712" y="54"/>
                    <a:pt x="712" y="54"/>
                    <a:pt x="712" y="55"/>
                  </a:cubicBezTo>
                  <a:cubicBezTo>
                    <a:pt x="712" y="55"/>
                    <a:pt x="712" y="55"/>
                    <a:pt x="712" y="55"/>
                  </a:cubicBezTo>
                  <a:cubicBezTo>
                    <a:pt x="713" y="55"/>
                    <a:pt x="714" y="56"/>
                    <a:pt x="714" y="56"/>
                  </a:cubicBezTo>
                  <a:cubicBezTo>
                    <a:pt x="717" y="54"/>
                    <a:pt x="711" y="53"/>
                    <a:pt x="714" y="50"/>
                  </a:cubicBezTo>
                  <a:cubicBezTo>
                    <a:pt x="711" y="50"/>
                    <a:pt x="709" y="48"/>
                    <a:pt x="707" y="46"/>
                  </a:cubicBezTo>
                  <a:cubicBezTo>
                    <a:pt x="706" y="44"/>
                    <a:pt x="705" y="44"/>
                    <a:pt x="704" y="43"/>
                  </a:cubicBezTo>
                  <a:cubicBezTo>
                    <a:pt x="703" y="42"/>
                    <a:pt x="702" y="41"/>
                    <a:pt x="702" y="39"/>
                  </a:cubicBezTo>
                  <a:cubicBezTo>
                    <a:pt x="702" y="39"/>
                    <a:pt x="702" y="39"/>
                    <a:pt x="702" y="39"/>
                  </a:cubicBezTo>
                  <a:cubicBezTo>
                    <a:pt x="701" y="37"/>
                    <a:pt x="702" y="35"/>
                    <a:pt x="703" y="34"/>
                  </a:cubicBezTo>
                  <a:cubicBezTo>
                    <a:pt x="705" y="32"/>
                    <a:pt x="706" y="33"/>
                    <a:pt x="708" y="34"/>
                  </a:cubicBezTo>
                  <a:cubicBezTo>
                    <a:pt x="708" y="34"/>
                    <a:pt x="709" y="34"/>
                    <a:pt x="709" y="34"/>
                  </a:cubicBezTo>
                  <a:cubicBezTo>
                    <a:pt x="709" y="33"/>
                    <a:pt x="709" y="33"/>
                    <a:pt x="709" y="33"/>
                  </a:cubicBezTo>
                  <a:cubicBezTo>
                    <a:pt x="707" y="32"/>
                    <a:pt x="701" y="27"/>
                    <a:pt x="705" y="25"/>
                  </a:cubicBezTo>
                  <a:cubicBezTo>
                    <a:pt x="707" y="24"/>
                    <a:pt x="711" y="27"/>
                    <a:pt x="712" y="28"/>
                  </a:cubicBezTo>
                  <a:cubicBezTo>
                    <a:pt x="712" y="28"/>
                    <a:pt x="712" y="29"/>
                    <a:pt x="712" y="29"/>
                  </a:cubicBezTo>
                  <a:cubicBezTo>
                    <a:pt x="713" y="30"/>
                    <a:pt x="713" y="31"/>
                    <a:pt x="714" y="32"/>
                  </a:cubicBezTo>
                  <a:cubicBezTo>
                    <a:pt x="714" y="31"/>
                    <a:pt x="715" y="31"/>
                    <a:pt x="716" y="31"/>
                  </a:cubicBezTo>
                  <a:cubicBezTo>
                    <a:pt x="716" y="30"/>
                    <a:pt x="715" y="29"/>
                    <a:pt x="715" y="28"/>
                  </a:cubicBezTo>
                  <a:cubicBezTo>
                    <a:pt x="715" y="28"/>
                    <a:pt x="715" y="28"/>
                    <a:pt x="714" y="27"/>
                  </a:cubicBezTo>
                  <a:cubicBezTo>
                    <a:pt x="714" y="25"/>
                    <a:pt x="705" y="16"/>
                    <a:pt x="713" y="16"/>
                  </a:cubicBezTo>
                  <a:cubicBezTo>
                    <a:pt x="715" y="16"/>
                    <a:pt x="717" y="19"/>
                    <a:pt x="718" y="21"/>
                  </a:cubicBezTo>
                  <a:cubicBezTo>
                    <a:pt x="719" y="22"/>
                    <a:pt x="718" y="26"/>
                    <a:pt x="720" y="26"/>
                  </a:cubicBezTo>
                  <a:cubicBezTo>
                    <a:pt x="720" y="24"/>
                    <a:pt x="719" y="22"/>
                    <a:pt x="722" y="23"/>
                  </a:cubicBezTo>
                  <a:cubicBezTo>
                    <a:pt x="724" y="23"/>
                    <a:pt x="725" y="25"/>
                    <a:pt x="728" y="25"/>
                  </a:cubicBezTo>
                  <a:cubicBezTo>
                    <a:pt x="728" y="25"/>
                    <a:pt x="728" y="25"/>
                    <a:pt x="729" y="25"/>
                  </a:cubicBezTo>
                  <a:cubicBezTo>
                    <a:pt x="729" y="24"/>
                    <a:pt x="729" y="25"/>
                    <a:pt x="730" y="24"/>
                  </a:cubicBezTo>
                  <a:cubicBezTo>
                    <a:pt x="730" y="24"/>
                    <a:pt x="729" y="24"/>
                    <a:pt x="729" y="24"/>
                  </a:cubicBezTo>
                  <a:cubicBezTo>
                    <a:pt x="729" y="24"/>
                    <a:pt x="729" y="24"/>
                    <a:pt x="728" y="24"/>
                  </a:cubicBezTo>
                  <a:cubicBezTo>
                    <a:pt x="728" y="25"/>
                    <a:pt x="727" y="24"/>
                    <a:pt x="727" y="24"/>
                  </a:cubicBezTo>
                  <a:cubicBezTo>
                    <a:pt x="725" y="24"/>
                    <a:pt x="721" y="22"/>
                    <a:pt x="720" y="20"/>
                  </a:cubicBezTo>
                  <a:cubicBezTo>
                    <a:pt x="719" y="17"/>
                    <a:pt x="721" y="19"/>
                    <a:pt x="721" y="17"/>
                  </a:cubicBezTo>
                  <a:cubicBezTo>
                    <a:pt x="721" y="16"/>
                    <a:pt x="721" y="16"/>
                    <a:pt x="721" y="16"/>
                  </a:cubicBezTo>
                  <a:cubicBezTo>
                    <a:pt x="721" y="16"/>
                    <a:pt x="721" y="16"/>
                    <a:pt x="720" y="16"/>
                  </a:cubicBezTo>
                  <a:cubicBezTo>
                    <a:pt x="720" y="16"/>
                    <a:pt x="720" y="16"/>
                    <a:pt x="719" y="16"/>
                  </a:cubicBezTo>
                  <a:cubicBezTo>
                    <a:pt x="712" y="13"/>
                    <a:pt x="729" y="5"/>
                    <a:pt x="726" y="15"/>
                  </a:cubicBezTo>
                  <a:cubicBezTo>
                    <a:pt x="727" y="14"/>
                    <a:pt x="728" y="11"/>
                    <a:pt x="728" y="11"/>
                  </a:cubicBezTo>
                  <a:cubicBezTo>
                    <a:pt x="729" y="11"/>
                    <a:pt x="729" y="16"/>
                    <a:pt x="730" y="16"/>
                  </a:cubicBezTo>
                  <a:cubicBezTo>
                    <a:pt x="730" y="16"/>
                    <a:pt x="730" y="15"/>
                    <a:pt x="730" y="14"/>
                  </a:cubicBezTo>
                  <a:cubicBezTo>
                    <a:pt x="731" y="15"/>
                    <a:pt x="731" y="17"/>
                    <a:pt x="733" y="17"/>
                  </a:cubicBezTo>
                  <a:cubicBezTo>
                    <a:pt x="733" y="17"/>
                    <a:pt x="730" y="13"/>
                    <a:pt x="733" y="15"/>
                  </a:cubicBezTo>
                  <a:cubicBezTo>
                    <a:pt x="733" y="13"/>
                    <a:pt x="733" y="11"/>
                    <a:pt x="735" y="13"/>
                  </a:cubicBezTo>
                  <a:cubicBezTo>
                    <a:pt x="738" y="14"/>
                    <a:pt x="739" y="17"/>
                    <a:pt x="740" y="19"/>
                  </a:cubicBezTo>
                  <a:cubicBezTo>
                    <a:pt x="741" y="22"/>
                    <a:pt x="741" y="25"/>
                    <a:pt x="744" y="26"/>
                  </a:cubicBezTo>
                  <a:cubicBezTo>
                    <a:pt x="744" y="27"/>
                    <a:pt x="744" y="27"/>
                    <a:pt x="745" y="27"/>
                  </a:cubicBezTo>
                  <a:cubicBezTo>
                    <a:pt x="745" y="27"/>
                    <a:pt x="745" y="27"/>
                    <a:pt x="745" y="27"/>
                  </a:cubicBezTo>
                  <a:cubicBezTo>
                    <a:pt x="747" y="28"/>
                    <a:pt x="746" y="29"/>
                    <a:pt x="746" y="30"/>
                  </a:cubicBezTo>
                  <a:cubicBezTo>
                    <a:pt x="746" y="30"/>
                    <a:pt x="746" y="31"/>
                    <a:pt x="746" y="31"/>
                  </a:cubicBezTo>
                  <a:cubicBezTo>
                    <a:pt x="746" y="31"/>
                    <a:pt x="746" y="31"/>
                    <a:pt x="746" y="31"/>
                  </a:cubicBezTo>
                  <a:cubicBezTo>
                    <a:pt x="746" y="32"/>
                    <a:pt x="746" y="31"/>
                    <a:pt x="746" y="31"/>
                  </a:cubicBezTo>
                  <a:cubicBezTo>
                    <a:pt x="747" y="31"/>
                    <a:pt x="747" y="30"/>
                    <a:pt x="748" y="30"/>
                  </a:cubicBezTo>
                  <a:cubicBezTo>
                    <a:pt x="748" y="30"/>
                    <a:pt x="748" y="30"/>
                    <a:pt x="748" y="30"/>
                  </a:cubicBezTo>
                  <a:cubicBezTo>
                    <a:pt x="748" y="30"/>
                    <a:pt x="748" y="29"/>
                    <a:pt x="748" y="29"/>
                  </a:cubicBezTo>
                  <a:cubicBezTo>
                    <a:pt x="749" y="29"/>
                    <a:pt x="749" y="29"/>
                    <a:pt x="750" y="28"/>
                  </a:cubicBezTo>
                  <a:cubicBezTo>
                    <a:pt x="750" y="28"/>
                    <a:pt x="750" y="28"/>
                    <a:pt x="750" y="28"/>
                  </a:cubicBezTo>
                  <a:cubicBezTo>
                    <a:pt x="750" y="28"/>
                    <a:pt x="750" y="28"/>
                    <a:pt x="750" y="28"/>
                  </a:cubicBezTo>
                  <a:cubicBezTo>
                    <a:pt x="750" y="28"/>
                    <a:pt x="750" y="28"/>
                    <a:pt x="750" y="28"/>
                  </a:cubicBezTo>
                  <a:cubicBezTo>
                    <a:pt x="750" y="28"/>
                    <a:pt x="749" y="27"/>
                    <a:pt x="749" y="27"/>
                  </a:cubicBezTo>
                  <a:cubicBezTo>
                    <a:pt x="747" y="26"/>
                    <a:pt x="745" y="24"/>
                    <a:pt x="745" y="23"/>
                  </a:cubicBezTo>
                  <a:cubicBezTo>
                    <a:pt x="744" y="22"/>
                    <a:pt x="744" y="22"/>
                    <a:pt x="744" y="21"/>
                  </a:cubicBezTo>
                  <a:cubicBezTo>
                    <a:pt x="744" y="20"/>
                    <a:pt x="746" y="20"/>
                    <a:pt x="746" y="19"/>
                  </a:cubicBezTo>
                  <a:cubicBezTo>
                    <a:pt x="746" y="19"/>
                    <a:pt x="745" y="19"/>
                    <a:pt x="745" y="19"/>
                  </a:cubicBezTo>
                  <a:cubicBezTo>
                    <a:pt x="745" y="19"/>
                    <a:pt x="744" y="19"/>
                    <a:pt x="744" y="19"/>
                  </a:cubicBezTo>
                  <a:cubicBezTo>
                    <a:pt x="742" y="19"/>
                    <a:pt x="742" y="16"/>
                    <a:pt x="741" y="14"/>
                  </a:cubicBezTo>
                  <a:cubicBezTo>
                    <a:pt x="739" y="11"/>
                    <a:pt x="737" y="11"/>
                    <a:pt x="737" y="7"/>
                  </a:cubicBezTo>
                  <a:cubicBezTo>
                    <a:pt x="737" y="6"/>
                    <a:pt x="736" y="4"/>
                    <a:pt x="738" y="3"/>
                  </a:cubicBezTo>
                  <a:cubicBezTo>
                    <a:pt x="740" y="2"/>
                    <a:pt x="743" y="3"/>
                    <a:pt x="745" y="3"/>
                  </a:cubicBezTo>
                  <a:cubicBezTo>
                    <a:pt x="747" y="3"/>
                    <a:pt x="749" y="6"/>
                    <a:pt x="752" y="6"/>
                  </a:cubicBezTo>
                  <a:cubicBezTo>
                    <a:pt x="754" y="5"/>
                    <a:pt x="756" y="5"/>
                    <a:pt x="758" y="8"/>
                  </a:cubicBezTo>
                  <a:cubicBezTo>
                    <a:pt x="760" y="10"/>
                    <a:pt x="760" y="12"/>
                    <a:pt x="761" y="14"/>
                  </a:cubicBezTo>
                  <a:cubicBezTo>
                    <a:pt x="761" y="16"/>
                    <a:pt x="763" y="17"/>
                    <a:pt x="764" y="19"/>
                  </a:cubicBezTo>
                  <a:cubicBezTo>
                    <a:pt x="765" y="20"/>
                    <a:pt x="765" y="20"/>
                    <a:pt x="765" y="20"/>
                  </a:cubicBezTo>
                  <a:cubicBezTo>
                    <a:pt x="766" y="21"/>
                    <a:pt x="767" y="22"/>
                    <a:pt x="768" y="23"/>
                  </a:cubicBezTo>
                  <a:cubicBezTo>
                    <a:pt x="768" y="23"/>
                    <a:pt x="768" y="23"/>
                    <a:pt x="769" y="24"/>
                  </a:cubicBezTo>
                  <a:cubicBezTo>
                    <a:pt x="770" y="20"/>
                    <a:pt x="765" y="18"/>
                    <a:pt x="764" y="16"/>
                  </a:cubicBezTo>
                  <a:cubicBezTo>
                    <a:pt x="763" y="14"/>
                    <a:pt x="762" y="12"/>
                    <a:pt x="762" y="11"/>
                  </a:cubicBezTo>
                  <a:cubicBezTo>
                    <a:pt x="763" y="9"/>
                    <a:pt x="765" y="6"/>
                    <a:pt x="766" y="5"/>
                  </a:cubicBezTo>
                  <a:cubicBezTo>
                    <a:pt x="766" y="5"/>
                    <a:pt x="766" y="4"/>
                    <a:pt x="767" y="4"/>
                  </a:cubicBezTo>
                  <a:cubicBezTo>
                    <a:pt x="767" y="3"/>
                    <a:pt x="768" y="3"/>
                    <a:pt x="768" y="3"/>
                  </a:cubicBezTo>
                  <a:cubicBezTo>
                    <a:pt x="770" y="1"/>
                    <a:pt x="774" y="1"/>
                    <a:pt x="775" y="3"/>
                  </a:cubicBezTo>
                  <a:cubicBezTo>
                    <a:pt x="775" y="4"/>
                    <a:pt x="775" y="5"/>
                    <a:pt x="775" y="6"/>
                  </a:cubicBezTo>
                  <a:cubicBezTo>
                    <a:pt x="774" y="7"/>
                    <a:pt x="774" y="7"/>
                    <a:pt x="775" y="8"/>
                  </a:cubicBezTo>
                  <a:cubicBezTo>
                    <a:pt x="775" y="9"/>
                    <a:pt x="776" y="9"/>
                    <a:pt x="776" y="10"/>
                  </a:cubicBezTo>
                  <a:cubicBezTo>
                    <a:pt x="776" y="11"/>
                    <a:pt x="777" y="11"/>
                    <a:pt x="777" y="12"/>
                  </a:cubicBezTo>
                  <a:cubicBezTo>
                    <a:pt x="777" y="12"/>
                    <a:pt x="778" y="12"/>
                    <a:pt x="778" y="12"/>
                  </a:cubicBezTo>
                  <a:cubicBezTo>
                    <a:pt x="778" y="12"/>
                    <a:pt x="779" y="13"/>
                    <a:pt x="779" y="13"/>
                  </a:cubicBezTo>
                  <a:cubicBezTo>
                    <a:pt x="780" y="13"/>
                    <a:pt x="780" y="13"/>
                    <a:pt x="780" y="13"/>
                  </a:cubicBezTo>
                  <a:cubicBezTo>
                    <a:pt x="780" y="10"/>
                    <a:pt x="776" y="9"/>
                    <a:pt x="777" y="6"/>
                  </a:cubicBezTo>
                  <a:cubicBezTo>
                    <a:pt x="777" y="2"/>
                    <a:pt x="779" y="3"/>
                    <a:pt x="782" y="2"/>
                  </a:cubicBezTo>
                  <a:cubicBezTo>
                    <a:pt x="783" y="2"/>
                    <a:pt x="787" y="0"/>
                    <a:pt x="788" y="2"/>
                  </a:cubicBezTo>
                  <a:cubicBezTo>
                    <a:pt x="789" y="2"/>
                    <a:pt x="788" y="2"/>
                    <a:pt x="788" y="3"/>
                  </a:cubicBezTo>
                  <a:cubicBezTo>
                    <a:pt x="788" y="4"/>
                    <a:pt x="789" y="4"/>
                    <a:pt x="789" y="5"/>
                  </a:cubicBezTo>
                  <a:cubicBezTo>
                    <a:pt x="789" y="5"/>
                    <a:pt x="789" y="5"/>
                    <a:pt x="789" y="6"/>
                  </a:cubicBezTo>
                  <a:cubicBezTo>
                    <a:pt x="789" y="7"/>
                    <a:pt x="788" y="7"/>
                    <a:pt x="788" y="8"/>
                  </a:cubicBezTo>
                  <a:cubicBezTo>
                    <a:pt x="789" y="9"/>
                    <a:pt x="792" y="6"/>
                    <a:pt x="793" y="6"/>
                  </a:cubicBezTo>
                  <a:cubicBezTo>
                    <a:pt x="792" y="7"/>
                    <a:pt x="793" y="11"/>
                    <a:pt x="794" y="11"/>
                  </a:cubicBezTo>
                  <a:cubicBezTo>
                    <a:pt x="794" y="10"/>
                    <a:pt x="794" y="10"/>
                    <a:pt x="794" y="10"/>
                  </a:cubicBezTo>
                  <a:cubicBezTo>
                    <a:pt x="794" y="10"/>
                    <a:pt x="794" y="9"/>
                    <a:pt x="794" y="8"/>
                  </a:cubicBezTo>
                  <a:cubicBezTo>
                    <a:pt x="795" y="9"/>
                    <a:pt x="795" y="7"/>
                    <a:pt x="797" y="7"/>
                  </a:cubicBezTo>
                  <a:cubicBezTo>
                    <a:pt x="798" y="8"/>
                    <a:pt x="798" y="10"/>
                    <a:pt x="798" y="10"/>
                  </a:cubicBezTo>
                  <a:cubicBezTo>
                    <a:pt x="799" y="9"/>
                    <a:pt x="800" y="9"/>
                    <a:pt x="801" y="10"/>
                  </a:cubicBezTo>
                  <a:cubicBezTo>
                    <a:pt x="802" y="10"/>
                    <a:pt x="802" y="10"/>
                    <a:pt x="802" y="10"/>
                  </a:cubicBezTo>
                  <a:cubicBezTo>
                    <a:pt x="802" y="10"/>
                    <a:pt x="803" y="10"/>
                    <a:pt x="803" y="10"/>
                  </a:cubicBezTo>
                  <a:cubicBezTo>
                    <a:pt x="803" y="10"/>
                    <a:pt x="804" y="10"/>
                    <a:pt x="804" y="11"/>
                  </a:cubicBezTo>
                  <a:cubicBezTo>
                    <a:pt x="805" y="11"/>
                    <a:pt x="807" y="9"/>
                    <a:pt x="807" y="11"/>
                  </a:cubicBezTo>
                  <a:cubicBezTo>
                    <a:pt x="807" y="10"/>
                    <a:pt x="809" y="11"/>
                    <a:pt x="810" y="11"/>
                  </a:cubicBezTo>
                  <a:cubicBezTo>
                    <a:pt x="810" y="12"/>
                    <a:pt x="810" y="12"/>
                    <a:pt x="810" y="12"/>
                  </a:cubicBezTo>
                  <a:cubicBezTo>
                    <a:pt x="813" y="15"/>
                    <a:pt x="803" y="20"/>
                    <a:pt x="801" y="21"/>
                  </a:cubicBezTo>
                  <a:cubicBezTo>
                    <a:pt x="800" y="22"/>
                    <a:pt x="795" y="24"/>
                    <a:pt x="796" y="26"/>
                  </a:cubicBezTo>
                  <a:cubicBezTo>
                    <a:pt x="796" y="27"/>
                    <a:pt x="802" y="26"/>
                    <a:pt x="803" y="26"/>
                  </a:cubicBezTo>
                  <a:cubicBezTo>
                    <a:pt x="803" y="25"/>
                    <a:pt x="803" y="25"/>
                    <a:pt x="804" y="24"/>
                  </a:cubicBezTo>
                  <a:cubicBezTo>
                    <a:pt x="804" y="24"/>
                    <a:pt x="804" y="24"/>
                    <a:pt x="804" y="24"/>
                  </a:cubicBezTo>
                  <a:cubicBezTo>
                    <a:pt x="805" y="23"/>
                    <a:pt x="806" y="22"/>
                    <a:pt x="808" y="22"/>
                  </a:cubicBezTo>
                  <a:cubicBezTo>
                    <a:pt x="808" y="20"/>
                    <a:pt x="811" y="16"/>
                    <a:pt x="813" y="16"/>
                  </a:cubicBezTo>
                  <a:cubicBezTo>
                    <a:pt x="815" y="15"/>
                    <a:pt x="817" y="20"/>
                    <a:pt x="818" y="20"/>
                  </a:cubicBezTo>
                  <a:cubicBezTo>
                    <a:pt x="818" y="18"/>
                    <a:pt x="816" y="19"/>
                    <a:pt x="817" y="17"/>
                  </a:cubicBezTo>
                  <a:cubicBezTo>
                    <a:pt x="817" y="16"/>
                    <a:pt x="818" y="15"/>
                    <a:pt x="819" y="15"/>
                  </a:cubicBezTo>
                  <a:cubicBezTo>
                    <a:pt x="819" y="15"/>
                    <a:pt x="819" y="15"/>
                    <a:pt x="819" y="15"/>
                  </a:cubicBezTo>
                  <a:cubicBezTo>
                    <a:pt x="818" y="15"/>
                    <a:pt x="818" y="14"/>
                    <a:pt x="818" y="13"/>
                  </a:cubicBezTo>
                  <a:cubicBezTo>
                    <a:pt x="818" y="12"/>
                    <a:pt x="820" y="12"/>
                    <a:pt x="820" y="13"/>
                  </a:cubicBezTo>
                  <a:cubicBezTo>
                    <a:pt x="821" y="13"/>
                    <a:pt x="820" y="14"/>
                    <a:pt x="820" y="15"/>
                  </a:cubicBezTo>
                  <a:cubicBezTo>
                    <a:pt x="820" y="15"/>
                    <a:pt x="821" y="16"/>
                    <a:pt x="821" y="16"/>
                  </a:cubicBezTo>
                  <a:cubicBezTo>
                    <a:pt x="822" y="17"/>
                    <a:pt x="822" y="19"/>
                    <a:pt x="823" y="19"/>
                  </a:cubicBezTo>
                  <a:cubicBezTo>
                    <a:pt x="825" y="19"/>
                    <a:pt x="825" y="16"/>
                    <a:pt x="827" y="16"/>
                  </a:cubicBezTo>
                  <a:cubicBezTo>
                    <a:pt x="829" y="16"/>
                    <a:pt x="830" y="18"/>
                    <a:pt x="830" y="20"/>
                  </a:cubicBezTo>
                  <a:cubicBezTo>
                    <a:pt x="829" y="21"/>
                    <a:pt x="826" y="21"/>
                    <a:pt x="828" y="24"/>
                  </a:cubicBezTo>
                  <a:cubicBezTo>
                    <a:pt x="829" y="24"/>
                    <a:pt x="830" y="25"/>
                    <a:pt x="831" y="25"/>
                  </a:cubicBezTo>
                  <a:cubicBezTo>
                    <a:pt x="831" y="26"/>
                    <a:pt x="831" y="27"/>
                    <a:pt x="831" y="28"/>
                  </a:cubicBezTo>
                  <a:cubicBezTo>
                    <a:pt x="832" y="29"/>
                    <a:pt x="832" y="29"/>
                    <a:pt x="833" y="30"/>
                  </a:cubicBezTo>
                  <a:cubicBezTo>
                    <a:pt x="833" y="31"/>
                    <a:pt x="832" y="34"/>
                    <a:pt x="831" y="35"/>
                  </a:cubicBezTo>
                  <a:cubicBezTo>
                    <a:pt x="831" y="35"/>
                    <a:pt x="831" y="36"/>
                    <a:pt x="831" y="36"/>
                  </a:cubicBezTo>
                  <a:cubicBezTo>
                    <a:pt x="833" y="37"/>
                    <a:pt x="833" y="32"/>
                    <a:pt x="834" y="32"/>
                  </a:cubicBezTo>
                  <a:cubicBezTo>
                    <a:pt x="834" y="32"/>
                    <a:pt x="834" y="32"/>
                    <a:pt x="834" y="32"/>
                  </a:cubicBezTo>
                  <a:cubicBezTo>
                    <a:pt x="836" y="29"/>
                    <a:pt x="839" y="31"/>
                    <a:pt x="840" y="32"/>
                  </a:cubicBezTo>
                  <a:cubicBezTo>
                    <a:pt x="843" y="34"/>
                    <a:pt x="844" y="36"/>
                    <a:pt x="845" y="39"/>
                  </a:cubicBezTo>
                  <a:cubicBezTo>
                    <a:pt x="846" y="44"/>
                    <a:pt x="844" y="50"/>
                    <a:pt x="839" y="51"/>
                  </a:cubicBezTo>
                  <a:cubicBezTo>
                    <a:pt x="841" y="53"/>
                    <a:pt x="839" y="55"/>
                    <a:pt x="837" y="56"/>
                  </a:cubicBezTo>
                  <a:cubicBezTo>
                    <a:pt x="836" y="57"/>
                    <a:pt x="835" y="59"/>
                    <a:pt x="834" y="61"/>
                  </a:cubicBezTo>
                  <a:cubicBezTo>
                    <a:pt x="832" y="63"/>
                    <a:pt x="830" y="63"/>
                    <a:pt x="828" y="65"/>
                  </a:cubicBezTo>
                  <a:cubicBezTo>
                    <a:pt x="828" y="66"/>
                    <a:pt x="827" y="67"/>
                    <a:pt x="826" y="67"/>
                  </a:cubicBezTo>
                  <a:cubicBezTo>
                    <a:pt x="825" y="67"/>
                    <a:pt x="825" y="66"/>
                    <a:pt x="824" y="66"/>
                  </a:cubicBezTo>
                  <a:cubicBezTo>
                    <a:pt x="824" y="69"/>
                    <a:pt x="824" y="71"/>
                    <a:pt x="821" y="70"/>
                  </a:cubicBezTo>
                  <a:cubicBezTo>
                    <a:pt x="819" y="70"/>
                    <a:pt x="819" y="69"/>
                    <a:pt x="817" y="70"/>
                  </a:cubicBezTo>
                  <a:cubicBezTo>
                    <a:pt x="815" y="71"/>
                    <a:pt x="813" y="71"/>
                    <a:pt x="812" y="72"/>
                  </a:cubicBezTo>
                  <a:cubicBezTo>
                    <a:pt x="813" y="72"/>
                    <a:pt x="817" y="72"/>
                    <a:pt x="817" y="72"/>
                  </a:cubicBezTo>
                  <a:cubicBezTo>
                    <a:pt x="816" y="73"/>
                    <a:pt x="813" y="74"/>
                    <a:pt x="812" y="74"/>
                  </a:cubicBezTo>
                  <a:cubicBezTo>
                    <a:pt x="810" y="75"/>
                    <a:pt x="807" y="76"/>
                    <a:pt x="804" y="76"/>
                  </a:cubicBezTo>
                  <a:cubicBezTo>
                    <a:pt x="802" y="77"/>
                    <a:pt x="799" y="78"/>
                    <a:pt x="796" y="77"/>
                  </a:cubicBezTo>
                  <a:cubicBezTo>
                    <a:pt x="794" y="76"/>
                    <a:pt x="794" y="73"/>
                    <a:pt x="791" y="71"/>
                  </a:cubicBezTo>
                  <a:cubicBezTo>
                    <a:pt x="792" y="72"/>
                    <a:pt x="793" y="73"/>
                    <a:pt x="793" y="75"/>
                  </a:cubicBezTo>
                  <a:cubicBezTo>
                    <a:pt x="795" y="75"/>
                    <a:pt x="795" y="77"/>
                    <a:pt x="796" y="78"/>
                  </a:cubicBezTo>
                  <a:cubicBezTo>
                    <a:pt x="796" y="78"/>
                    <a:pt x="796" y="78"/>
                    <a:pt x="796" y="79"/>
                  </a:cubicBezTo>
                  <a:cubicBezTo>
                    <a:pt x="796" y="79"/>
                    <a:pt x="795" y="79"/>
                    <a:pt x="795" y="79"/>
                  </a:cubicBezTo>
                  <a:cubicBezTo>
                    <a:pt x="795" y="79"/>
                    <a:pt x="795" y="79"/>
                    <a:pt x="795" y="79"/>
                  </a:cubicBezTo>
                  <a:cubicBezTo>
                    <a:pt x="795" y="80"/>
                    <a:pt x="795" y="80"/>
                    <a:pt x="795" y="80"/>
                  </a:cubicBezTo>
                  <a:cubicBezTo>
                    <a:pt x="795" y="80"/>
                    <a:pt x="796" y="80"/>
                    <a:pt x="796" y="80"/>
                  </a:cubicBezTo>
                  <a:cubicBezTo>
                    <a:pt x="796" y="80"/>
                    <a:pt x="796" y="80"/>
                    <a:pt x="796" y="80"/>
                  </a:cubicBezTo>
                  <a:cubicBezTo>
                    <a:pt x="797" y="80"/>
                    <a:pt x="797" y="79"/>
                    <a:pt x="798" y="79"/>
                  </a:cubicBezTo>
                  <a:cubicBezTo>
                    <a:pt x="800" y="79"/>
                    <a:pt x="806" y="76"/>
                    <a:pt x="807" y="79"/>
                  </a:cubicBezTo>
                  <a:cubicBezTo>
                    <a:pt x="807" y="79"/>
                    <a:pt x="808" y="80"/>
                    <a:pt x="808" y="80"/>
                  </a:cubicBezTo>
                  <a:cubicBezTo>
                    <a:pt x="808" y="80"/>
                    <a:pt x="797" y="88"/>
                    <a:pt x="797" y="88"/>
                  </a:cubicBezTo>
                  <a:cubicBezTo>
                    <a:pt x="796" y="89"/>
                    <a:pt x="795" y="89"/>
                    <a:pt x="795" y="90"/>
                  </a:cubicBezTo>
                  <a:cubicBezTo>
                    <a:pt x="794" y="90"/>
                    <a:pt x="794" y="90"/>
                    <a:pt x="793" y="90"/>
                  </a:cubicBezTo>
                  <a:cubicBezTo>
                    <a:pt x="793" y="90"/>
                    <a:pt x="793" y="90"/>
                    <a:pt x="793" y="91"/>
                  </a:cubicBezTo>
                  <a:cubicBezTo>
                    <a:pt x="792" y="91"/>
                    <a:pt x="791" y="91"/>
                    <a:pt x="790" y="91"/>
                  </a:cubicBezTo>
                  <a:cubicBezTo>
                    <a:pt x="789" y="92"/>
                    <a:pt x="789" y="93"/>
                    <a:pt x="788" y="93"/>
                  </a:cubicBezTo>
                  <a:cubicBezTo>
                    <a:pt x="787" y="94"/>
                    <a:pt x="786" y="94"/>
                    <a:pt x="784" y="95"/>
                  </a:cubicBezTo>
                  <a:cubicBezTo>
                    <a:pt x="785" y="95"/>
                    <a:pt x="786" y="95"/>
                    <a:pt x="787" y="95"/>
                  </a:cubicBezTo>
                  <a:cubicBezTo>
                    <a:pt x="787" y="95"/>
                    <a:pt x="787" y="95"/>
                    <a:pt x="788" y="95"/>
                  </a:cubicBezTo>
                  <a:cubicBezTo>
                    <a:pt x="788" y="95"/>
                    <a:pt x="786" y="98"/>
                    <a:pt x="786" y="98"/>
                  </a:cubicBezTo>
                  <a:cubicBezTo>
                    <a:pt x="788" y="96"/>
                    <a:pt x="790" y="94"/>
                    <a:pt x="793" y="92"/>
                  </a:cubicBezTo>
                  <a:cubicBezTo>
                    <a:pt x="795" y="91"/>
                    <a:pt x="798" y="90"/>
                    <a:pt x="800" y="89"/>
                  </a:cubicBezTo>
                  <a:cubicBezTo>
                    <a:pt x="801" y="88"/>
                    <a:pt x="801" y="88"/>
                    <a:pt x="802" y="88"/>
                  </a:cubicBezTo>
                  <a:cubicBezTo>
                    <a:pt x="802" y="87"/>
                    <a:pt x="803" y="87"/>
                    <a:pt x="804" y="87"/>
                  </a:cubicBezTo>
                  <a:cubicBezTo>
                    <a:pt x="804" y="87"/>
                    <a:pt x="805" y="87"/>
                    <a:pt x="805" y="87"/>
                  </a:cubicBezTo>
                  <a:cubicBezTo>
                    <a:pt x="805" y="87"/>
                    <a:pt x="805" y="86"/>
                    <a:pt x="806" y="86"/>
                  </a:cubicBezTo>
                  <a:cubicBezTo>
                    <a:pt x="806" y="86"/>
                    <a:pt x="807" y="86"/>
                    <a:pt x="807" y="85"/>
                  </a:cubicBezTo>
                  <a:cubicBezTo>
                    <a:pt x="811" y="83"/>
                    <a:pt x="815" y="81"/>
                    <a:pt x="819" y="79"/>
                  </a:cubicBezTo>
                  <a:cubicBezTo>
                    <a:pt x="820" y="79"/>
                    <a:pt x="821" y="79"/>
                    <a:pt x="822" y="79"/>
                  </a:cubicBezTo>
                  <a:cubicBezTo>
                    <a:pt x="823" y="79"/>
                    <a:pt x="822" y="80"/>
                    <a:pt x="823" y="80"/>
                  </a:cubicBezTo>
                  <a:cubicBezTo>
                    <a:pt x="823" y="80"/>
                    <a:pt x="823" y="80"/>
                    <a:pt x="823" y="80"/>
                  </a:cubicBezTo>
                  <a:cubicBezTo>
                    <a:pt x="824" y="83"/>
                    <a:pt x="820" y="88"/>
                    <a:pt x="818" y="90"/>
                  </a:cubicBezTo>
                  <a:cubicBezTo>
                    <a:pt x="817" y="91"/>
                    <a:pt x="816" y="92"/>
                    <a:pt x="815" y="93"/>
                  </a:cubicBezTo>
                  <a:cubicBezTo>
                    <a:pt x="814" y="93"/>
                    <a:pt x="813" y="92"/>
                    <a:pt x="813" y="92"/>
                  </a:cubicBezTo>
                  <a:cubicBezTo>
                    <a:pt x="812" y="93"/>
                    <a:pt x="811" y="94"/>
                    <a:pt x="811" y="96"/>
                  </a:cubicBezTo>
                  <a:cubicBezTo>
                    <a:pt x="811" y="96"/>
                    <a:pt x="810" y="97"/>
                    <a:pt x="810" y="97"/>
                  </a:cubicBezTo>
                  <a:cubicBezTo>
                    <a:pt x="808" y="103"/>
                    <a:pt x="803" y="104"/>
                    <a:pt x="800" y="109"/>
                  </a:cubicBezTo>
                  <a:cubicBezTo>
                    <a:pt x="798" y="112"/>
                    <a:pt x="797" y="118"/>
                    <a:pt x="793" y="118"/>
                  </a:cubicBezTo>
                  <a:cubicBezTo>
                    <a:pt x="795" y="121"/>
                    <a:pt x="789" y="129"/>
                    <a:pt x="787" y="129"/>
                  </a:cubicBezTo>
                  <a:cubicBezTo>
                    <a:pt x="783" y="130"/>
                    <a:pt x="784" y="128"/>
                    <a:pt x="784" y="126"/>
                  </a:cubicBezTo>
                  <a:cubicBezTo>
                    <a:pt x="784" y="125"/>
                    <a:pt x="781" y="120"/>
                    <a:pt x="781" y="121"/>
                  </a:cubicBezTo>
                  <a:cubicBezTo>
                    <a:pt x="780" y="122"/>
                    <a:pt x="782" y="125"/>
                    <a:pt x="783" y="126"/>
                  </a:cubicBezTo>
                  <a:cubicBezTo>
                    <a:pt x="783" y="128"/>
                    <a:pt x="783" y="129"/>
                    <a:pt x="784" y="130"/>
                  </a:cubicBezTo>
                  <a:cubicBezTo>
                    <a:pt x="784" y="131"/>
                    <a:pt x="785" y="131"/>
                    <a:pt x="785" y="132"/>
                  </a:cubicBezTo>
                  <a:cubicBezTo>
                    <a:pt x="786" y="134"/>
                    <a:pt x="785" y="135"/>
                    <a:pt x="783" y="135"/>
                  </a:cubicBezTo>
                  <a:cubicBezTo>
                    <a:pt x="782" y="135"/>
                    <a:pt x="781" y="135"/>
                    <a:pt x="780" y="135"/>
                  </a:cubicBezTo>
                  <a:cubicBezTo>
                    <a:pt x="780" y="135"/>
                    <a:pt x="779" y="136"/>
                    <a:pt x="778" y="136"/>
                  </a:cubicBezTo>
                  <a:cubicBezTo>
                    <a:pt x="778" y="136"/>
                    <a:pt x="778" y="136"/>
                    <a:pt x="777" y="137"/>
                  </a:cubicBezTo>
                  <a:cubicBezTo>
                    <a:pt x="775" y="138"/>
                    <a:pt x="775" y="138"/>
                    <a:pt x="773" y="136"/>
                  </a:cubicBezTo>
                  <a:cubicBezTo>
                    <a:pt x="772" y="136"/>
                    <a:pt x="770" y="133"/>
                    <a:pt x="770" y="135"/>
                  </a:cubicBezTo>
                  <a:cubicBezTo>
                    <a:pt x="771" y="135"/>
                    <a:pt x="773" y="137"/>
                    <a:pt x="772" y="138"/>
                  </a:cubicBezTo>
                  <a:cubicBezTo>
                    <a:pt x="772" y="139"/>
                    <a:pt x="771" y="139"/>
                    <a:pt x="771" y="139"/>
                  </a:cubicBezTo>
                  <a:cubicBezTo>
                    <a:pt x="770" y="141"/>
                    <a:pt x="775" y="140"/>
                    <a:pt x="776" y="140"/>
                  </a:cubicBezTo>
                  <a:cubicBezTo>
                    <a:pt x="777" y="139"/>
                    <a:pt x="781" y="136"/>
                    <a:pt x="782" y="139"/>
                  </a:cubicBezTo>
                  <a:cubicBezTo>
                    <a:pt x="783" y="141"/>
                    <a:pt x="780" y="143"/>
                    <a:pt x="779" y="144"/>
                  </a:cubicBezTo>
                  <a:cubicBezTo>
                    <a:pt x="778" y="144"/>
                    <a:pt x="777" y="145"/>
                    <a:pt x="777" y="146"/>
                  </a:cubicBezTo>
                  <a:cubicBezTo>
                    <a:pt x="777" y="146"/>
                    <a:pt x="778" y="146"/>
                    <a:pt x="778" y="146"/>
                  </a:cubicBezTo>
                  <a:cubicBezTo>
                    <a:pt x="779" y="146"/>
                    <a:pt x="779" y="146"/>
                    <a:pt x="780" y="146"/>
                  </a:cubicBezTo>
                  <a:cubicBezTo>
                    <a:pt x="781" y="147"/>
                    <a:pt x="780" y="149"/>
                    <a:pt x="779" y="149"/>
                  </a:cubicBezTo>
                  <a:cubicBezTo>
                    <a:pt x="778" y="152"/>
                    <a:pt x="774" y="155"/>
                    <a:pt x="771" y="155"/>
                  </a:cubicBezTo>
                  <a:cubicBezTo>
                    <a:pt x="769" y="155"/>
                    <a:pt x="767" y="154"/>
                    <a:pt x="766" y="153"/>
                  </a:cubicBezTo>
                  <a:cubicBezTo>
                    <a:pt x="766" y="152"/>
                    <a:pt x="765" y="150"/>
                    <a:pt x="766" y="150"/>
                  </a:cubicBezTo>
                  <a:cubicBezTo>
                    <a:pt x="764" y="149"/>
                    <a:pt x="762" y="150"/>
                    <a:pt x="761" y="149"/>
                  </a:cubicBezTo>
                  <a:cubicBezTo>
                    <a:pt x="760" y="148"/>
                    <a:pt x="759" y="146"/>
                    <a:pt x="757" y="147"/>
                  </a:cubicBezTo>
                  <a:cubicBezTo>
                    <a:pt x="756" y="148"/>
                    <a:pt x="755" y="148"/>
                    <a:pt x="754" y="148"/>
                  </a:cubicBezTo>
                  <a:cubicBezTo>
                    <a:pt x="756" y="153"/>
                    <a:pt x="762" y="148"/>
                    <a:pt x="764" y="153"/>
                  </a:cubicBezTo>
                  <a:cubicBezTo>
                    <a:pt x="765" y="155"/>
                    <a:pt x="766" y="159"/>
                    <a:pt x="764" y="161"/>
                  </a:cubicBezTo>
                  <a:cubicBezTo>
                    <a:pt x="761" y="163"/>
                    <a:pt x="762" y="159"/>
                    <a:pt x="760" y="159"/>
                  </a:cubicBezTo>
                  <a:cubicBezTo>
                    <a:pt x="760" y="161"/>
                    <a:pt x="760" y="164"/>
                    <a:pt x="757" y="164"/>
                  </a:cubicBezTo>
                  <a:cubicBezTo>
                    <a:pt x="755" y="163"/>
                    <a:pt x="754" y="160"/>
                    <a:pt x="753" y="162"/>
                  </a:cubicBezTo>
                  <a:cubicBezTo>
                    <a:pt x="752" y="164"/>
                    <a:pt x="755" y="165"/>
                    <a:pt x="752" y="166"/>
                  </a:cubicBezTo>
                  <a:cubicBezTo>
                    <a:pt x="751" y="166"/>
                    <a:pt x="748" y="164"/>
                    <a:pt x="748" y="163"/>
                  </a:cubicBezTo>
                  <a:cubicBezTo>
                    <a:pt x="746" y="164"/>
                    <a:pt x="746" y="163"/>
                    <a:pt x="745" y="161"/>
                  </a:cubicBezTo>
                  <a:cubicBezTo>
                    <a:pt x="745" y="161"/>
                    <a:pt x="745" y="161"/>
                    <a:pt x="744" y="161"/>
                  </a:cubicBezTo>
                  <a:cubicBezTo>
                    <a:pt x="744" y="161"/>
                    <a:pt x="744" y="161"/>
                    <a:pt x="744" y="161"/>
                  </a:cubicBezTo>
                  <a:cubicBezTo>
                    <a:pt x="743" y="161"/>
                    <a:pt x="742" y="161"/>
                    <a:pt x="742" y="160"/>
                  </a:cubicBezTo>
                  <a:cubicBezTo>
                    <a:pt x="741" y="160"/>
                    <a:pt x="740" y="161"/>
                    <a:pt x="740" y="161"/>
                  </a:cubicBezTo>
                  <a:cubicBezTo>
                    <a:pt x="740" y="161"/>
                    <a:pt x="740" y="161"/>
                    <a:pt x="740" y="160"/>
                  </a:cubicBezTo>
                  <a:cubicBezTo>
                    <a:pt x="739" y="160"/>
                    <a:pt x="739" y="160"/>
                    <a:pt x="739" y="159"/>
                  </a:cubicBezTo>
                  <a:cubicBezTo>
                    <a:pt x="739" y="159"/>
                    <a:pt x="738" y="160"/>
                    <a:pt x="738" y="160"/>
                  </a:cubicBezTo>
                  <a:cubicBezTo>
                    <a:pt x="738" y="160"/>
                    <a:pt x="738" y="161"/>
                    <a:pt x="738" y="161"/>
                  </a:cubicBezTo>
                  <a:cubicBezTo>
                    <a:pt x="740" y="162"/>
                    <a:pt x="742" y="161"/>
                    <a:pt x="744" y="162"/>
                  </a:cubicBezTo>
                  <a:cubicBezTo>
                    <a:pt x="745" y="163"/>
                    <a:pt x="746" y="165"/>
                    <a:pt x="747" y="166"/>
                  </a:cubicBezTo>
                  <a:cubicBezTo>
                    <a:pt x="743" y="169"/>
                    <a:pt x="740" y="166"/>
                    <a:pt x="738" y="162"/>
                  </a:cubicBezTo>
                  <a:cubicBezTo>
                    <a:pt x="738" y="163"/>
                    <a:pt x="737" y="163"/>
                    <a:pt x="737" y="163"/>
                  </a:cubicBezTo>
                  <a:cubicBezTo>
                    <a:pt x="737" y="164"/>
                    <a:pt x="739" y="167"/>
                    <a:pt x="736" y="167"/>
                  </a:cubicBezTo>
                  <a:cubicBezTo>
                    <a:pt x="736" y="167"/>
                    <a:pt x="733" y="165"/>
                    <a:pt x="733" y="167"/>
                  </a:cubicBezTo>
                  <a:cubicBezTo>
                    <a:pt x="733" y="167"/>
                    <a:pt x="736" y="168"/>
                    <a:pt x="736" y="169"/>
                  </a:cubicBezTo>
                  <a:cubicBezTo>
                    <a:pt x="737" y="169"/>
                    <a:pt x="737" y="169"/>
                    <a:pt x="737" y="169"/>
                  </a:cubicBezTo>
                  <a:cubicBezTo>
                    <a:pt x="737" y="169"/>
                    <a:pt x="737" y="169"/>
                    <a:pt x="737" y="169"/>
                  </a:cubicBezTo>
                  <a:cubicBezTo>
                    <a:pt x="737" y="170"/>
                    <a:pt x="736" y="170"/>
                    <a:pt x="736" y="170"/>
                  </a:cubicBezTo>
                  <a:cubicBezTo>
                    <a:pt x="737" y="171"/>
                    <a:pt x="741" y="169"/>
                    <a:pt x="743" y="169"/>
                  </a:cubicBezTo>
                  <a:cubicBezTo>
                    <a:pt x="745" y="169"/>
                    <a:pt x="747" y="170"/>
                    <a:pt x="749" y="170"/>
                  </a:cubicBezTo>
                  <a:cubicBezTo>
                    <a:pt x="751" y="170"/>
                    <a:pt x="754" y="170"/>
                    <a:pt x="755" y="171"/>
                  </a:cubicBezTo>
                  <a:cubicBezTo>
                    <a:pt x="757" y="172"/>
                    <a:pt x="754" y="172"/>
                    <a:pt x="754" y="173"/>
                  </a:cubicBezTo>
                  <a:cubicBezTo>
                    <a:pt x="754" y="173"/>
                    <a:pt x="755" y="175"/>
                    <a:pt x="755" y="175"/>
                  </a:cubicBezTo>
                  <a:cubicBezTo>
                    <a:pt x="759" y="180"/>
                    <a:pt x="750" y="178"/>
                    <a:pt x="748" y="176"/>
                  </a:cubicBezTo>
                  <a:cubicBezTo>
                    <a:pt x="747" y="175"/>
                    <a:pt x="747" y="174"/>
                    <a:pt x="746" y="173"/>
                  </a:cubicBezTo>
                  <a:cubicBezTo>
                    <a:pt x="745" y="172"/>
                    <a:pt x="744" y="173"/>
                    <a:pt x="743" y="173"/>
                  </a:cubicBezTo>
                  <a:cubicBezTo>
                    <a:pt x="740" y="173"/>
                    <a:pt x="733" y="171"/>
                    <a:pt x="732" y="172"/>
                  </a:cubicBezTo>
                  <a:cubicBezTo>
                    <a:pt x="732" y="173"/>
                    <a:pt x="731" y="173"/>
                    <a:pt x="731" y="174"/>
                  </a:cubicBezTo>
                  <a:cubicBezTo>
                    <a:pt x="733" y="173"/>
                    <a:pt x="734" y="173"/>
                    <a:pt x="736" y="173"/>
                  </a:cubicBezTo>
                  <a:cubicBezTo>
                    <a:pt x="737" y="173"/>
                    <a:pt x="738" y="174"/>
                    <a:pt x="739" y="174"/>
                  </a:cubicBezTo>
                  <a:cubicBezTo>
                    <a:pt x="739" y="174"/>
                    <a:pt x="739" y="174"/>
                    <a:pt x="739" y="174"/>
                  </a:cubicBezTo>
                  <a:cubicBezTo>
                    <a:pt x="740" y="174"/>
                    <a:pt x="741" y="174"/>
                    <a:pt x="742" y="174"/>
                  </a:cubicBezTo>
                  <a:cubicBezTo>
                    <a:pt x="743" y="174"/>
                    <a:pt x="743" y="175"/>
                    <a:pt x="744" y="175"/>
                  </a:cubicBezTo>
                  <a:cubicBezTo>
                    <a:pt x="744" y="175"/>
                    <a:pt x="745" y="175"/>
                    <a:pt x="745" y="176"/>
                  </a:cubicBezTo>
                  <a:cubicBezTo>
                    <a:pt x="745" y="177"/>
                    <a:pt x="742" y="176"/>
                    <a:pt x="742" y="176"/>
                  </a:cubicBezTo>
                  <a:cubicBezTo>
                    <a:pt x="741" y="176"/>
                    <a:pt x="734" y="179"/>
                    <a:pt x="734" y="177"/>
                  </a:cubicBezTo>
                  <a:cubicBezTo>
                    <a:pt x="734" y="179"/>
                    <a:pt x="735" y="180"/>
                    <a:pt x="733" y="182"/>
                  </a:cubicBezTo>
                  <a:cubicBezTo>
                    <a:pt x="732" y="184"/>
                    <a:pt x="731" y="185"/>
                    <a:pt x="731" y="187"/>
                  </a:cubicBezTo>
                  <a:cubicBezTo>
                    <a:pt x="731" y="187"/>
                    <a:pt x="731" y="187"/>
                    <a:pt x="731" y="187"/>
                  </a:cubicBezTo>
                  <a:cubicBezTo>
                    <a:pt x="732" y="187"/>
                    <a:pt x="732" y="186"/>
                    <a:pt x="732" y="186"/>
                  </a:cubicBezTo>
                  <a:cubicBezTo>
                    <a:pt x="732" y="186"/>
                    <a:pt x="732" y="185"/>
                    <a:pt x="732" y="185"/>
                  </a:cubicBezTo>
                  <a:cubicBezTo>
                    <a:pt x="733" y="183"/>
                    <a:pt x="733" y="181"/>
                    <a:pt x="735" y="180"/>
                  </a:cubicBezTo>
                  <a:cubicBezTo>
                    <a:pt x="736" y="179"/>
                    <a:pt x="738" y="180"/>
                    <a:pt x="740" y="179"/>
                  </a:cubicBezTo>
                  <a:cubicBezTo>
                    <a:pt x="741" y="178"/>
                    <a:pt x="746" y="178"/>
                    <a:pt x="747" y="179"/>
                  </a:cubicBezTo>
                  <a:cubicBezTo>
                    <a:pt x="749" y="182"/>
                    <a:pt x="744" y="182"/>
                    <a:pt x="743" y="184"/>
                  </a:cubicBezTo>
                  <a:cubicBezTo>
                    <a:pt x="744" y="184"/>
                    <a:pt x="744" y="184"/>
                    <a:pt x="745" y="183"/>
                  </a:cubicBezTo>
                  <a:cubicBezTo>
                    <a:pt x="746" y="183"/>
                    <a:pt x="747" y="183"/>
                    <a:pt x="748" y="183"/>
                  </a:cubicBezTo>
                  <a:cubicBezTo>
                    <a:pt x="750" y="182"/>
                    <a:pt x="751" y="183"/>
                    <a:pt x="753" y="184"/>
                  </a:cubicBezTo>
                  <a:cubicBezTo>
                    <a:pt x="755" y="185"/>
                    <a:pt x="755" y="193"/>
                    <a:pt x="754" y="194"/>
                  </a:cubicBezTo>
                  <a:cubicBezTo>
                    <a:pt x="753" y="195"/>
                    <a:pt x="750" y="196"/>
                    <a:pt x="748" y="196"/>
                  </a:cubicBezTo>
                  <a:cubicBezTo>
                    <a:pt x="746" y="196"/>
                    <a:pt x="744" y="194"/>
                    <a:pt x="742" y="195"/>
                  </a:cubicBezTo>
                  <a:cubicBezTo>
                    <a:pt x="742" y="197"/>
                    <a:pt x="747" y="197"/>
                    <a:pt x="748" y="198"/>
                  </a:cubicBezTo>
                  <a:cubicBezTo>
                    <a:pt x="749" y="198"/>
                    <a:pt x="750" y="199"/>
                    <a:pt x="751" y="199"/>
                  </a:cubicBezTo>
                  <a:cubicBezTo>
                    <a:pt x="752" y="201"/>
                    <a:pt x="751" y="204"/>
                    <a:pt x="749" y="205"/>
                  </a:cubicBezTo>
                  <a:cubicBezTo>
                    <a:pt x="748" y="206"/>
                    <a:pt x="749" y="206"/>
                    <a:pt x="748" y="206"/>
                  </a:cubicBezTo>
                  <a:cubicBezTo>
                    <a:pt x="747" y="206"/>
                    <a:pt x="745" y="205"/>
                    <a:pt x="745" y="205"/>
                  </a:cubicBezTo>
                  <a:cubicBezTo>
                    <a:pt x="744" y="205"/>
                    <a:pt x="743" y="205"/>
                    <a:pt x="743" y="205"/>
                  </a:cubicBezTo>
                  <a:cubicBezTo>
                    <a:pt x="742" y="205"/>
                    <a:pt x="742" y="205"/>
                    <a:pt x="742" y="205"/>
                  </a:cubicBezTo>
                  <a:cubicBezTo>
                    <a:pt x="738" y="206"/>
                    <a:pt x="748" y="209"/>
                    <a:pt x="748" y="210"/>
                  </a:cubicBezTo>
                  <a:cubicBezTo>
                    <a:pt x="750" y="211"/>
                    <a:pt x="747" y="213"/>
                    <a:pt x="746" y="213"/>
                  </a:cubicBezTo>
                  <a:cubicBezTo>
                    <a:pt x="744" y="213"/>
                    <a:pt x="744" y="213"/>
                    <a:pt x="742" y="214"/>
                  </a:cubicBezTo>
                  <a:cubicBezTo>
                    <a:pt x="741" y="215"/>
                    <a:pt x="740" y="217"/>
                    <a:pt x="738" y="215"/>
                  </a:cubicBezTo>
                  <a:cubicBezTo>
                    <a:pt x="736" y="215"/>
                    <a:pt x="731" y="213"/>
                    <a:pt x="731" y="216"/>
                  </a:cubicBezTo>
                  <a:cubicBezTo>
                    <a:pt x="731" y="218"/>
                    <a:pt x="735" y="220"/>
                    <a:pt x="732" y="223"/>
                  </a:cubicBezTo>
                  <a:cubicBezTo>
                    <a:pt x="733" y="222"/>
                    <a:pt x="733" y="227"/>
                    <a:pt x="733" y="228"/>
                  </a:cubicBezTo>
                  <a:cubicBezTo>
                    <a:pt x="733" y="230"/>
                    <a:pt x="730" y="234"/>
                    <a:pt x="728" y="234"/>
                  </a:cubicBezTo>
                  <a:cubicBezTo>
                    <a:pt x="728" y="234"/>
                    <a:pt x="728" y="232"/>
                    <a:pt x="728" y="232"/>
                  </a:cubicBezTo>
                  <a:cubicBezTo>
                    <a:pt x="726" y="233"/>
                    <a:pt x="726" y="234"/>
                    <a:pt x="724" y="235"/>
                  </a:cubicBezTo>
                  <a:cubicBezTo>
                    <a:pt x="723" y="235"/>
                    <a:pt x="722" y="234"/>
                    <a:pt x="721" y="235"/>
                  </a:cubicBezTo>
                  <a:cubicBezTo>
                    <a:pt x="720" y="235"/>
                    <a:pt x="719" y="236"/>
                    <a:pt x="718" y="235"/>
                  </a:cubicBezTo>
                  <a:cubicBezTo>
                    <a:pt x="717" y="235"/>
                    <a:pt x="716" y="235"/>
                    <a:pt x="715" y="234"/>
                  </a:cubicBezTo>
                  <a:cubicBezTo>
                    <a:pt x="715" y="234"/>
                    <a:pt x="715" y="234"/>
                    <a:pt x="714" y="234"/>
                  </a:cubicBezTo>
                  <a:cubicBezTo>
                    <a:pt x="714" y="234"/>
                    <a:pt x="711" y="231"/>
                    <a:pt x="710" y="230"/>
                  </a:cubicBezTo>
                  <a:cubicBezTo>
                    <a:pt x="709" y="229"/>
                    <a:pt x="709" y="226"/>
                    <a:pt x="707" y="224"/>
                  </a:cubicBezTo>
                  <a:cubicBezTo>
                    <a:pt x="707" y="225"/>
                    <a:pt x="707" y="225"/>
                    <a:pt x="707" y="225"/>
                  </a:cubicBezTo>
                  <a:cubicBezTo>
                    <a:pt x="707" y="225"/>
                    <a:pt x="707" y="225"/>
                    <a:pt x="707" y="225"/>
                  </a:cubicBezTo>
                  <a:cubicBezTo>
                    <a:pt x="708" y="227"/>
                    <a:pt x="707" y="228"/>
                    <a:pt x="708" y="230"/>
                  </a:cubicBezTo>
                  <a:cubicBezTo>
                    <a:pt x="708" y="232"/>
                    <a:pt x="710" y="231"/>
                    <a:pt x="711" y="233"/>
                  </a:cubicBezTo>
                  <a:cubicBezTo>
                    <a:pt x="713" y="236"/>
                    <a:pt x="706" y="234"/>
                    <a:pt x="705" y="234"/>
                  </a:cubicBezTo>
                  <a:cubicBezTo>
                    <a:pt x="704" y="236"/>
                    <a:pt x="707" y="238"/>
                    <a:pt x="708" y="238"/>
                  </a:cubicBezTo>
                  <a:cubicBezTo>
                    <a:pt x="710" y="238"/>
                    <a:pt x="710" y="236"/>
                    <a:pt x="711" y="235"/>
                  </a:cubicBezTo>
                  <a:cubicBezTo>
                    <a:pt x="712" y="235"/>
                    <a:pt x="715" y="235"/>
                    <a:pt x="715" y="237"/>
                  </a:cubicBezTo>
                  <a:cubicBezTo>
                    <a:pt x="716" y="237"/>
                    <a:pt x="716" y="237"/>
                    <a:pt x="716" y="237"/>
                  </a:cubicBezTo>
                  <a:cubicBezTo>
                    <a:pt x="717" y="237"/>
                    <a:pt x="718" y="237"/>
                    <a:pt x="719" y="238"/>
                  </a:cubicBezTo>
                  <a:cubicBezTo>
                    <a:pt x="718" y="239"/>
                    <a:pt x="718" y="240"/>
                    <a:pt x="717" y="241"/>
                  </a:cubicBezTo>
                  <a:cubicBezTo>
                    <a:pt x="718" y="242"/>
                    <a:pt x="721" y="232"/>
                    <a:pt x="725" y="238"/>
                  </a:cubicBezTo>
                  <a:cubicBezTo>
                    <a:pt x="727" y="241"/>
                    <a:pt x="723" y="243"/>
                    <a:pt x="724" y="245"/>
                  </a:cubicBezTo>
                  <a:cubicBezTo>
                    <a:pt x="725" y="247"/>
                    <a:pt x="727" y="245"/>
                    <a:pt x="726" y="248"/>
                  </a:cubicBezTo>
                  <a:cubicBezTo>
                    <a:pt x="727" y="248"/>
                    <a:pt x="727" y="249"/>
                    <a:pt x="728" y="249"/>
                  </a:cubicBezTo>
                  <a:cubicBezTo>
                    <a:pt x="728" y="248"/>
                    <a:pt x="728" y="248"/>
                    <a:pt x="728" y="247"/>
                  </a:cubicBezTo>
                  <a:cubicBezTo>
                    <a:pt x="729" y="246"/>
                    <a:pt x="729" y="244"/>
                    <a:pt x="731" y="244"/>
                  </a:cubicBezTo>
                  <a:cubicBezTo>
                    <a:pt x="731" y="244"/>
                    <a:pt x="734" y="245"/>
                    <a:pt x="733" y="245"/>
                  </a:cubicBezTo>
                  <a:cubicBezTo>
                    <a:pt x="736" y="247"/>
                    <a:pt x="734" y="255"/>
                    <a:pt x="731" y="257"/>
                  </a:cubicBezTo>
                  <a:cubicBezTo>
                    <a:pt x="729" y="260"/>
                    <a:pt x="730" y="258"/>
                    <a:pt x="728" y="257"/>
                  </a:cubicBezTo>
                  <a:cubicBezTo>
                    <a:pt x="727" y="256"/>
                    <a:pt x="727" y="259"/>
                    <a:pt x="727" y="260"/>
                  </a:cubicBezTo>
                  <a:cubicBezTo>
                    <a:pt x="726" y="260"/>
                    <a:pt x="726" y="261"/>
                    <a:pt x="725" y="261"/>
                  </a:cubicBezTo>
                  <a:cubicBezTo>
                    <a:pt x="725" y="261"/>
                    <a:pt x="725" y="262"/>
                    <a:pt x="724" y="262"/>
                  </a:cubicBezTo>
                  <a:cubicBezTo>
                    <a:pt x="725" y="264"/>
                    <a:pt x="725" y="264"/>
                    <a:pt x="722" y="264"/>
                  </a:cubicBezTo>
                  <a:cubicBezTo>
                    <a:pt x="722" y="264"/>
                    <a:pt x="722" y="264"/>
                    <a:pt x="721" y="264"/>
                  </a:cubicBezTo>
                  <a:cubicBezTo>
                    <a:pt x="720" y="265"/>
                    <a:pt x="720" y="267"/>
                    <a:pt x="718" y="266"/>
                  </a:cubicBezTo>
                  <a:cubicBezTo>
                    <a:pt x="717" y="266"/>
                    <a:pt x="716" y="267"/>
                    <a:pt x="715" y="267"/>
                  </a:cubicBezTo>
                  <a:cubicBezTo>
                    <a:pt x="715" y="268"/>
                    <a:pt x="714" y="268"/>
                    <a:pt x="713" y="268"/>
                  </a:cubicBezTo>
                  <a:cubicBezTo>
                    <a:pt x="713" y="268"/>
                    <a:pt x="713" y="269"/>
                    <a:pt x="712" y="268"/>
                  </a:cubicBezTo>
                  <a:cubicBezTo>
                    <a:pt x="710" y="266"/>
                    <a:pt x="718" y="260"/>
                    <a:pt x="712" y="258"/>
                  </a:cubicBezTo>
                  <a:cubicBezTo>
                    <a:pt x="711" y="258"/>
                    <a:pt x="711" y="258"/>
                    <a:pt x="711" y="258"/>
                  </a:cubicBezTo>
                  <a:cubicBezTo>
                    <a:pt x="711" y="258"/>
                    <a:pt x="712" y="257"/>
                    <a:pt x="711" y="257"/>
                  </a:cubicBezTo>
                  <a:cubicBezTo>
                    <a:pt x="711" y="257"/>
                    <a:pt x="711" y="257"/>
                    <a:pt x="711" y="257"/>
                  </a:cubicBezTo>
                  <a:cubicBezTo>
                    <a:pt x="711" y="258"/>
                    <a:pt x="710" y="258"/>
                    <a:pt x="710" y="258"/>
                  </a:cubicBezTo>
                  <a:cubicBezTo>
                    <a:pt x="709" y="260"/>
                    <a:pt x="708" y="260"/>
                    <a:pt x="707" y="258"/>
                  </a:cubicBezTo>
                  <a:cubicBezTo>
                    <a:pt x="706" y="257"/>
                    <a:pt x="706" y="257"/>
                    <a:pt x="706" y="256"/>
                  </a:cubicBezTo>
                  <a:cubicBezTo>
                    <a:pt x="705" y="256"/>
                    <a:pt x="705" y="255"/>
                    <a:pt x="704" y="255"/>
                  </a:cubicBezTo>
                  <a:cubicBezTo>
                    <a:pt x="704" y="254"/>
                    <a:pt x="704" y="254"/>
                    <a:pt x="704" y="254"/>
                  </a:cubicBezTo>
                  <a:cubicBezTo>
                    <a:pt x="704" y="253"/>
                    <a:pt x="704" y="253"/>
                    <a:pt x="703" y="253"/>
                  </a:cubicBezTo>
                  <a:cubicBezTo>
                    <a:pt x="703" y="253"/>
                    <a:pt x="703" y="252"/>
                    <a:pt x="703" y="251"/>
                  </a:cubicBezTo>
                  <a:cubicBezTo>
                    <a:pt x="702" y="250"/>
                    <a:pt x="702" y="250"/>
                    <a:pt x="701" y="249"/>
                  </a:cubicBezTo>
                  <a:cubicBezTo>
                    <a:pt x="701" y="250"/>
                    <a:pt x="701" y="250"/>
                    <a:pt x="701" y="251"/>
                  </a:cubicBezTo>
                  <a:cubicBezTo>
                    <a:pt x="702" y="252"/>
                    <a:pt x="702" y="253"/>
                    <a:pt x="703" y="254"/>
                  </a:cubicBezTo>
                  <a:cubicBezTo>
                    <a:pt x="703" y="255"/>
                    <a:pt x="704" y="255"/>
                    <a:pt x="705" y="256"/>
                  </a:cubicBezTo>
                  <a:cubicBezTo>
                    <a:pt x="707" y="257"/>
                    <a:pt x="704" y="261"/>
                    <a:pt x="702" y="262"/>
                  </a:cubicBezTo>
                  <a:cubicBezTo>
                    <a:pt x="701" y="262"/>
                    <a:pt x="700" y="261"/>
                    <a:pt x="699" y="259"/>
                  </a:cubicBezTo>
                  <a:cubicBezTo>
                    <a:pt x="699" y="259"/>
                    <a:pt x="699" y="258"/>
                    <a:pt x="699" y="257"/>
                  </a:cubicBezTo>
                  <a:cubicBezTo>
                    <a:pt x="699" y="257"/>
                    <a:pt x="698" y="256"/>
                    <a:pt x="698" y="255"/>
                  </a:cubicBezTo>
                  <a:cubicBezTo>
                    <a:pt x="698" y="253"/>
                    <a:pt x="696" y="253"/>
                    <a:pt x="697" y="251"/>
                  </a:cubicBezTo>
                  <a:cubicBezTo>
                    <a:pt x="695" y="253"/>
                    <a:pt x="700" y="260"/>
                    <a:pt x="697" y="261"/>
                  </a:cubicBezTo>
                  <a:cubicBezTo>
                    <a:pt x="695" y="262"/>
                    <a:pt x="693" y="257"/>
                    <a:pt x="692" y="255"/>
                  </a:cubicBezTo>
                  <a:cubicBezTo>
                    <a:pt x="691" y="254"/>
                    <a:pt x="690" y="254"/>
                    <a:pt x="690" y="256"/>
                  </a:cubicBezTo>
                  <a:cubicBezTo>
                    <a:pt x="691" y="257"/>
                    <a:pt x="692" y="259"/>
                    <a:pt x="690" y="260"/>
                  </a:cubicBezTo>
                  <a:cubicBezTo>
                    <a:pt x="689" y="261"/>
                    <a:pt x="685" y="257"/>
                    <a:pt x="686" y="256"/>
                  </a:cubicBezTo>
                  <a:cubicBezTo>
                    <a:pt x="685" y="258"/>
                    <a:pt x="686" y="259"/>
                    <a:pt x="686" y="261"/>
                  </a:cubicBezTo>
                  <a:cubicBezTo>
                    <a:pt x="687" y="261"/>
                    <a:pt x="690" y="262"/>
                    <a:pt x="690" y="264"/>
                  </a:cubicBezTo>
                  <a:cubicBezTo>
                    <a:pt x="689" y="266"/>
                    <a:pt x="686" y="265"/>
                    <a:pt x="685" y="264"/>
                  </a:cubicBezTo>
                  <a:cubicBezTo>
                    <a:pt x="683" y="264"/>
                    <a:pt x="680" y="264"/>
                    <a:pt x="678" y="262"/>
                  </a:cubicBezTo>
                  <a:cubicBezTo>
                    <a:pt x="676" y="261"/>
                    <a:pt x="679" y="258"/>
                    <a:pt x="677" y="257"/>
                  </a:cubicBezTo>
                  <a:cubicBezTo>
                    <a:pt x="677" y="258"/>
                    <a:pt x="676" y="259"/>
                    <a:pt x="675" y="259"/>
                  </a:cubicBezTo>
                  <a:cubicBezTo>
                    <a:pt x="677" y="262"/>
                    <a:pt x="673" y="263"/>
                    <a:pt x="671" y="261"/>
                  </a:cubicBezTo>
                  <a:cubicBezTo>
                    <a:pt x="670" y="260"/>
                    <a:pt x="671" y="257"/>
                    <a:pt x="669" y="255"/>
                  </a:cubicBezTo>
                  <a:cubicBezTo>
                    <a:pt x="669" y="257"/>
                    <a:pt x="670" y="259"/>
                    <a:pt x="670" y="261"/>
                  </a:cubicBezTo>
                  <a:cubicBezTo>
                    <a:pt x="669" y="263"/>
                    <a:pt x="668" y="263"/>
                    <a:pt x="667" y="261"/>
                  </a:cubicBezTo>
                  <a:cubicBezTo>
                    <a:pt x="667" y="262"/>
                    <a:pt x="665" y="262"/>
                    <a:pt x="664" y="262"/>
                  </a:cubicBezTo>
                  <a:cubicBezTo>
                    <a:pt x="663" y="261"/>
                    <a:pt x="664" y="260"/>
                    <a:pt x="664" y="259"/>
                  </a:cubicBezTo>
                  <a:cubicBezTo>
                    <a:pt x="664" y="257"/>
                    <a:pt x="663" y="256"/>
                    <a:pt x="663" y="255"/>
                  </a:cubicBezTo>
                  <a:cubicBezTo>
                    <a:pt x="662" y="253"/>
                    <a:pt x="663" y="251"/>
                    <a:pt x="663" y="249"/>
                  </a:cubicBezTo>
                  <a:cubicBezTo>
                    <a:pt x="662" y="252"/>
                    <a:pt x="663" y="254"/>
                    <a:pt x="662" y="257"/>
                  </a:cubicBezTo>
                  <a:cubicBezTo>
                    <a:pt x="662" y="258"/>
                    <a:pt x="661" y="261"/>
                    <a:pt x="661" y="261"/>
                  </a:cubicBezTo>
                  <a:cubicBezTo>
                    <a:pt x="661" y="261"/>
                    <a:pt x="663" y="254"/>
                    <a:pt x="661" y="256"/>
                  </a:cubicBezTo>
                  <a:cubicBezTo>
                    <a:pt x="660" y="258"/>
                    <a:pt x="661" y="263"/>
                    <a:pt x="658" y="259"/>
                  </a:cubicBezTo>
                  <a:cubicBezTo>
                    <a:pt x="655" y="256"/>
                    <a:pt x="655" y="254"/>
                    <a:pt x="656" y="251"/>
                  </a:cubicBezTo>
                  <a:cubicBezTo>
                    <a:pt x="657" y="249"/>
                    <a:pt x="657" y="248"/>
                    <a:pt x="658" y="246"/>
                  </a:cubicBezTo>
                  <a:cubicBezTo>
                    <a:pt x="659" y="245"/>
                    <a:pt x="661" y="244"/>
                    <a:pt x="662" y="242"/>
                  </a:cubicBezTo>
                  <a:cubicBezTo>
                    <a:pt x="662" y="242"/>
                    <a:pt x="663" y="242"/>
                    <a:pt x="663" y="242"/>
                  </a:cubicBezTo>
                  <a:cubicBezTo>
                    <a:pt x="663" y="241"/>
                    <a:pt x="663" y="241"/>
                    <a:pt x="663" y="241"/>
                  </a:cubicBezTo>
                  <a:cubicBezTo>
                    <a:pt x="665" y="238"/>
                    <a:pt x="668" y="242"/>
                    <a:pt x="670" y="240"/>
                  </a:cubicBezTo>
                  <a:cubicBezTo>
                    <a:pt x="671" y="240"/>
                    <a:pt x="670" y="239"/>
                    <a:pt x="671" y="239"/>
                  </a:cubicBezTo>
                  <a:cubicBezTo>
                    <a:pt x="672" y="239"/>
                    <a:pt x="673" y="240"/>
                    <a:pt x="674" y="240"/>
                  </a:cubicBezTo>
                  <a:cubicBezTo>
                    <a:pt x="674" y="240"/>
                    <a:pt x="674" y="239"/>
                    <a:pt x="674" y="239"/>
                  </a:cubicBezTo>
                  <a:cubicBezTo>
                    <a:pt x="674" y="239"/>
                    <a:pt x="674" y="239"/>
                    <a:pt x="674" y="238"/>
                  </a:cubicBezTo>
                  <a:cubicBezTo>
                    <a:pt x="673" y="238"/>
                    <a:pt x="672" y="238"/>
                    <a:pt x="671" y="238"/>
                  </a:cubicBezTo>
                  <a:cubicBezTo>
                    <a:pt x="671" y="237"/>
                    <a:pt x="672" y="236"/>
                    <a:pt x="673" y="236"/>
                  </a:cubicBezTo>
                  <a:cubicBezTo>
                    <a:pt x="672" y="235"/>
                    <a:pt x="672" y="236"/>
                    <a:pt x="671" y="235"/>
                  </a:cubicBezTo>
                  <a:cubicBezTo>
                    <a:pt x="671" y="234"/>
                    <a:pt x="672" y="233"/>
                    <a:pt x="673" y="233"/>
                  </a:cubicBezTo>
                  <a:cubicBezTo>
                    <a:pt x="673" y="233"/>
                    <a:pt x="673" y="233"/>
                    <a:pt x="673" y="233"/>
                  </a:cubicBezTo>
                  <a:cubicBezTo>
                    <a:pt x="673" y="232"/>
                    <a:pt x="673" y="232"/>
                    <a:pt x="673" y="232"/>
                  </a:cubicBezTo>
                  <a:cubicBezTo>
                    <a:pt x="672" y="232"/>
                    <a:pt x="671" y="234"/>
                    <a:pt x="669" y="233"/>
                  </a:cubicBezTo>
                  <a:cubicBezTo>
                    <a:pt x="667" y="233"/>
                    <a:pt x="668" y="231"/>
                    <a:pt x="668" y="230"/>
                  </a:cubicBezTo>
                  <a:cubicBezTo>
                    <a:pt x="667" y="228"/>
                    <a:pt x="667" y="227"/>
                    <a:pt x="666" y="225"/>
                  </a:cubicBezTo>
                  <a:cubicBezTo>
                    <a:pt x="665" y="224"/>
                    <a:pt x="666" y="222"/>
                    <a:pt x="665" y="220"/>
                  </a:cubicBezTo>
                  <a:cubicBezTo>
                    <a:pt x="665" y="219"/>
                    <a:pt x="666" y="219"/>
                    <a:pt x="665" y="218"/>
                  </a:cubicBezTo>
                  <a:cubicBezTo>
                    <a:pt x="666" y="219"/>
                    <a:pt x="668" y="217"/>
                    <a:pt x="669" y="216"/>
                  </a:cubicBezTo>
                  <a:cubicBezTo>
                    <a:pt x="672" y="215"/>
                    <a:pt x="675" y="217"/>
                    <a:pt x="676" y="218"/>
                  </a:cubicBezTo>
                  <a:cubicBezTo>
                    <a:pt x="680" y="221"/>
                    <a:pt x="681" y="226"/>
                    <a:pt x="681" y="231"/>
                  </a:cubicBezTo>
                  <a:cubicBezTo>
                    <a:pt x="681" y="231"/>
                    <a:pt x="681" y="230"/>
                    <a:pt x="681" y="230"/>
                  </a:cubicBezTo>
                  <a:cubicBezTo>
                    <a:pt x="682" y="230"/>
                    <a:pt x="682" y="230"/>
                    <a:pt x="682" y="231"/>
                  </a:cubicBezTo>
                  <a:cubicBezTo>
                    <a:pt x="685" y="231"/>
                    <a:pt x="687" y="234"/>
                    <a:pt x="689" y="235"/>
                  </a:cubicBezTo>
                  <a:cubicBezTo>
                    <a:pt x="686" y="230"/>
                    <a:pt x="695" y="234"/>
                    <a:pt x="696" y="233"/>
                  </a:cubicBezTo>
                  <a:cubicBezTo>
                    <a:pt x="696" y="233"/>
                    <a:pt x="694" y="231"/>
                    <a:pt x="694" y="230"/>
                  </a:cubicBezTo>
                  <a:cubicBezTo>
                    <a:pt x="694" y="229"/>
                    <a:pt x="696" y="229"/>
                    <a:pt x="696" y="228"/>
                  </a:cubicBezTo>
                  <a:cubicBezTo>
                    <a:pt x="699" y="226"/>
                    <a:pt x="700" y="222"/>
                    <a:pt x="701" y="218"/>
                  </a:cubicBezTo>
                  <a:cubicBezTo>
                    <a:pt x="702" y="216"/>
                    <a:pt x="702" y="214"/>
                    <a:pt x="703" y="211"/>
                  </a:cubicBezTo>
                  <a:cubicBezTo>
                    <a:pt x="703" y="211"/>
                    <a:pt x="705" y="210"/>
                    <a:pt x="703" y="210"/>
                  </a:cubicBezTo>
                  <a:cubicBezTo>
                    <a:pt x="702" y="210"/>
                    <a:pt x="701" y="212"/>
                    <a:pt x="701" y="213"/>
                  </a:cubicBezTo>
                  <a:cubicBezTo>
                    <a:pt x="699" y="218"/>
                    <a:pt x="699" y="229"/>
                    <a:pt x="691" y="228"/>
                  </a:cubicBezTo>
                  <a:cubicBezTo>
                    <a:pt x="682" y="228"/>
                    <a:pt x="692" y="224"/>
                    <a:pt x="690" y="221"/>
                  </a:cubicBezTo>
                  <a:cubicBezTo>
                    <a:pt x="688" y="221"/>
                    <a:pt x="688" y="226"/>
                    <a:pt x="686" y="225"/>
                  </a:cubicBezTo>
                  <a:cubicBezTo>
                    <a:pt x="683" y="224"/>
                    <a:pt x="686" y="218"/>
                    <a:pt x="686" y="218"/>
                  </a:cubicBezTo>
                  <a:cubicBezTo>
                    <a:pt x="685" y="218"/>
                    <a:pt x="684" y="219"/>
                    <a:pt x="684" y="219"/>
                  </a:cubicBezTo>
                  <a:cubicBezTo>
                    <a:pt x="682" y="215"/>
                    <a:pt x="690" y="218"/>
                    <a:pt x="690" y="216"/>
                  </a:cubicBezTo>
                  <a:cubicBezTo>
                    <a:pt x="690" y="216"/>
                    <a:pt x="689" y="215"/>
                    <a:pt x="689" y="215"/>
                  </a:cubicBezTo>
                  <a:cubicBezTo>
                    <a:pt x="688" y="215"/>
                    <a:pt x="688" y="215"/>
                    <a:pt x="688" y="215"/>
                  </a:cubicBezTo>
                  <a:cubicBezTo>
                    <a:pt x="688" y="215"/>
                    <a:pt x="687" y="215"/>
                    <a:pt x="687" y="215"/>
                  </a:cubicBezTo>
                  <a:cubicBezTo>
                    <a:pt x="686" y="216"/>
                    <a:pt x="681" y="217"/>
                    <a:pt x="682" y="214"/>
                  </a:cubicBezTo>
                  <a:cubicBezTo>
                    <a:pt x="682" y="213"/>
                    <a:pt x="684" y="212"/>
                    <a:pt x="685" y="211"/>
                  </a:cubicBezTo>
                  <a:cubicBezTo>
                    <a:pt x="686" y="211"/>
                    <a:pt x="687" y="212"/>
                    <a:pt x="688" y="211"/>
                  </a:cubicBezTo>
                  <a:cubicBezTo>
                    <a:pt x="689" y="211"/>
                    <a:pt x="689" y="210"/>
                    <a:pt x="690" y="210"/>
                  </a:cubicBezTo>
                  <a:cubicBezTo>
                    <a:pt x="690" y="209"/>
                    <a:pt x="687" y="211"/>
                    <a:pt x="686" y="211"/>
                  </a:cubicBezTo>
                  <a:cubicBezTo>
                    <a:pt x="686" y="210"/>
                    <a:pt x="686" y="208"/>
                    <a:pt x="686" y="207"/>
                  </a:cubicBezTo>
                  <a:cubicBezTo>
                    <a:pt x="686" y="208"/>
                    <a:pt x="689" y="206"/>
                    <a:pt x="688" y="206"/>
                  </a:cubicBezTo>
                  <a:cubicBezTo>
                    <a:pt x="689" y="206"/>
                    <a:pt x="693" y="208"/>
                    <a:pt x="692" y="207"/>
                  </a:cubicBezTo>
                  <a:cubicBezTo>
                    <a:pt x="692" y="207"/>
                    <a:pt x="691" y="207"/>
                    <a:pt x="691" y="206"/>
                  </a:cubicBezTo>
                  <a:cubicBezTo>
                    <a:pt x="691" y="206"/>
                    <a:pt x="691" y="206"/>
                    <a:pt x="691" y="206"/>
                  </a:cubicBezTo>
                  <a:cubicBezTo>
                    <a:pt x="690" y="206"/>
                    <a:pt x="690" y="206"/>
                    <a:pt x="690" y="206"/>
                  </a:cubicBezTo>
                  <a:cubicBezTo>
                    <a:pt x="690" y="206"/>
                    <a:pt x="689" y="206"/>
                    <a:pt x="688" y="206"/>
                  </a:cubicBezTo>
                  <a:cubicBezTo>
                    <a:pt x="688" y="206"/>
                    <a:pt x="687" y="206"/>
                    <a:pt x="687" y="206"/>
                  </a:cubicBezTo>
                  <a:cubicBezTo>
                    <a:pt x="685" y="206"/>
                    <a:pt x="687" y="202"/>
                    <a:pt x="688" y="202"/>
                  </a:cubicBezTo>
                  <a:cubicBezTo>
                    <a:pt x="685" y="202"/>
                    <a:pt x="689" y="195"/>
                    <a:pt x="688" y="194"/>
                  </a:cubicBezTo>
                  <a:cubicBezTo>
                    <a:pt x="688" y="195"/>
                    <a:pt x="687" y="196"/>
                    <a:pt x="687" y="197"/>
                  </a:cubicBezTo>
                  <a:cubicBezTo>
                    <a:pt x="686" y="198"/>
                    <a:pt x="686" y="199"/>
                    <a:pt x="686" y="201"/>
                  </a:cubicBezTo>
                  <a:cubicBezTo>
                    <a:pt x="686" y="203"/>
                    <a:pt x="685" y="206"/>
                    <a:pt x="683" y="208"/>
                  </a:cubicBezTo>
                  <a:cubicBezTo>
                    <a:pt x="682" y="210"/>
                    <a:pt x="678" y="212"/>
                    <a:pt x="677" y="209"/>
                  </a:cubicBezTo>
                  <a:cubicBezTo>
                    <a:pt x="677" y="208"/>
                    <a:pt x="678" y="208"/>
                    <a:pt x="679" y="207"/>
                  </a:cubicBezTo>
                  <a:cubicBezTo>
                    <a:pt x="679" y="206"/>
                    <a:pt x="679" y="204"/>
                    <a:pt x="680" y="203"/>
                  </a:cubicBezTo>
                  <a:cubicBezTo>
                    <a:pt x="680" y="203"/>
                    <a:pt x="680" y="201"/>
                    <a:pt x="680" y="201"/>
                  </a:cubicBezTo>
                  <a:cubicBezTo>
                    <a:pt x="678" y="200"/>
                    <a:pt x="679" y="208"/>
                    <a:pt x="676" y="206"/>
                  </a:cubicBezTo>
                  <a:cubicBezTo>
                    <a:pt x="676" y="208"/>
                    <a:pt x="672" y="211"/>
                    <a:pt x="670" y="209"/>
                  </a:cubicBezTo>
                  <a:cubicBezTo>
                    <a:pt x="669" y="208"/>
                    <a:pt x="671" y="207"/>
                    <a:pt x="671" y="205"/>
                  </a:cubicBezTo>
                  <a:cubicBezTo>
                    <a:pt x="671" y="205"/>
                    <a:pt x="670" y="204"/>
                    <a:pt x="669" y="203"/>
                  </a:cubicBezTo>
                  <a:cubicBezTo>
                    <a:pt x="669" y="202"/>
                    <a:pt x="669" y="200"/>
                    <a:pt x="669" y="199"/>
                  </a:cubicBezTo>
                  <a:cubicBezTo>
                    <a:pt x="670" y="197"/>
                    <a:pt x="670" y="196"/>
                    <a:pt x="672" y="195"/>
                  </a:cubicBezTo>
                  <a:cubicBezTo>
                    <a:pt x="672" y="195"/>
                    <a:pt x="674" y="195"/>
                    <a:pt x="674" y="194"/>
                  </a:cubicBezTo>
                  <a:cubicBezTo>
                    <a:pt x="674" y="194"/>
                    <a:pt x="672" y="194"/>
                    <a:pt x="672" y="194"/>
                  </a:cubicBezTo>
                  <a:cubicBezTo>
                    <a:pt x="672" y="193"/>
                    <a:pt x="672" y="192"/>
                    <a:pt x="672" y="192"/>
                  </a:cubicBezTo>
                  <a:cubicBezTo>
                    <a:pt x="673" y="190"/>
                    <a:pt x="673" y="188"/>
                    <a:pt x="674" y="187"/>
                  </a:cubicBezTo>
                  <a:cubicBezTo>
                    <a:pt x="676" y="186"/>
                    <a:pt x="678" y="186"/>
                    <a:pt x="679" y="185"/>
                  </a:cubicBezTo>
                  <a:cubicBezTo>
                    <a:pt x="681" y="184"/>
                    <a:pt x="683" y="183"/>
                    <a:pt x="685" y="183"/>
                  </a:cubicBezTo>
                  <a:cubicBezTo>
                    <a:pt x="688" y="182"/>
                    <a:pt x="693" y="184"/>
                    <a:pt x="696" y="186"/>
                  </a:cubicBezTo>
                  <a:cubicBezTo>
                    <a:pt x="697" y="187"/>
                    <a:pt x="698" y="188"/>
                    <a:pt x="700" y="190"/>
                  </a:cubicBezTo>
                  <a:cubicBezTo>
                    <a:pt x="701" y="191"/>
                    <a:pt x="702" y="194"/>
                    <a:pt x="704" y="194"/>
                  </a:cubicBezTo>
                  <a:cubicBezTo>
                    <a:pt x="704" y="194"/>
                    <a:pt x="703" y="190"/>
                    <a:pt x="703" y="190"/>
                  </a:cubicBezTo>
                  <a:cubicBezTo>
                    <a:pt x="703" y="189"/>
                    <a:pt x="704" y="190"/>
                    <a:pt x="704" y="189"/>
                  </a:cubicBezTo>
                  <a:cubicBezTo>
                    <a:pt x="704" y="189"/>
                    <a:pt x="697" y="187"/>
                    <a:pt x="698" y="185"/>
                  </a:cubicBezTo>
                  <a:cubicBezTo>
                    <a:pt x="699" y="183"/>
                    <a:pt x="705" y="185"/>
                    <a:pt x="707" y="184"/>
                  </a:cubicBezTo>
                  <a:cubicBezTo>
                    <a:pt x="708" y="184"/>
                    <a:pt x="708" y="183"/>
                    <a:pt x="708" y="182"/>
                  </a:cubicBezTo>
                  <a:cubicBezTo>
                    <a:pt x="709" y="180"/>
                    <a:pt x="709" y="179"/>
                    <a:pt x="709" y="177"/>
                  </a:cubicBezTo>
                  <a:cubicBezTo>
                    <a:pt x="707" y="178"/>
                    <a:pt x="707" y="181"/>
                    <a:pt x="705" y="182"/>
                  </a:cubicBezTo>
                  <a:cubicBezTo>
                    <a:pt x="703" y="183"/>
                    <a:pt x="702" y="182"/>
                    <a:pt x="700" y="182"/>
                  </a:cubicBezTo>
                  <a:cubicBezTo>
                    <a:pt x="698" y="181"/>
                    <a:pt x="696" y="182"/>
                    <a:pt x="694" y="181"/>
                  </a:cubicBezTo>
                  <a:cubicBezTo>
                    <a:pt x="692" y="181"/>
                    <a:pt x="689" y="179"/>
                    <a:pt x="688" y="178"/>
                  </a:cubicBezTo>
                  <a:cubicBezTo>
                    <a:pt x="687" y="177"/>
                    <a:pt x="688" y="175"/>
                    <a:pt x="690" y="174"/>
                  </a:cubicBezTo>
                  <a:cubicBezTo>
                    <a:pt x="692" y="174"/>
                    <a:pt x="692" y="176"/>
                    <a:pt x="693" y="177"/>
                  </a:cubicBezTo>
                  <a:cubicBezTo>
                    <a:pt x="694" y="178"/>
                    <a:pt x="696" y="179"/>
                    <a:pt x="697" y="177"/>
                  </a:cubicBezTo>
                  <a:cubicBezTo>
                    <a:pt x="696" y="177"/>
                    <a:pt x="696" y="178"/>
                    <a:pt x="695" y="177"/>
                  </a:cubicBezTo>
                  <a:cubicBezTo>
                    <a:pt x="695" y="176"/>
                    <a:pt x="694" y="176"/>
                    <a:pt x="693" y="175"/>
                  </a:cubicBezTo>
                  <a:cubicBezTo>
                    <a:pt x="693" y="174"/>
                    <a:pt x="693" y="172"/>
                    <a:pt x="693" y="171"/>
                  </a:cubicBezTo>
                  <a:cubicBezTo>
                    <a:pt x="689" y="175"/>
                    <a:pt x="690" y="167"/>
                    <a:pt x="690" y="165"/>
                  </a:cubicBezTo>
                  <a:cubicBezTo>
                    <a:pt x="689" y="163"/>
                    <a:pt x="688" y="162"/>
                    <a:pt x="686" y="160"/>
                  </a:cubicBezTo>
                  <a:cubicBezTo>
                    <a:pt x="685" y="158"/>
                    <a:pt x="685" y="156"/>
                    <a:pt x="683" y="155"/>
                  </a:cubicBezTo>
                  <a:cubicBezTo>
                    <a:pt x="680" y="152"/>
                    <a:pt x="676" y="153"/>
                    <a:pt x="676" y="148"/>
                  </a:cubicBezTo>
                  <a:cubicBezTo>
                    <a:pt x="676" y="146"/>
                    <a:pt x="676" y="145"/>
                    <a:pt x="677" y="144"/>
                  </a:cubicBezTo>
                  <a:cubicBezTo>
                    <a:pt x="679" y="143"/>
                    <a:pt x="681" y="145"/>
                    <a:pt x="683" y="146"/>
                  </a:cubicBezTo>
                  <a:cubicBezTo>
                    <a:pt x="685" y="146"/>
                    <a:pt x="684" y="145"/>
                    <a:pt x="682" y="144"/>
                  </a:cubicBezTo>
                  <a:cubicBezTo>
                    <a:pt x="680" y="143"/>
                    <a:pt x="678" y="143"/>
                    <a:pt x="676" y="141"/>
                  </a:cubicBezTo>
                  <a:cubicBezTo>
                    <a:pt x="674" y="139"/>
                    <a:pt x="674" y="134"/>
                    <a:pt x="676" y="131"/>
                  </a:cubicBezTo>
                  <a:cubicBezTo>
                    <a:pt x="677" y="130"/>
                    <a:pt x="679" y="129"/>
                    <a:pt x="680" y="130"/>
                  </a:cubicBezTo>
                  <a:cubicBezTo>
                    <a:pt x="683" y="130"/>
                    <a:pt x="685" y="132"/>
                    <a:pt x="688" y="132"/>
                  </a:cubicBezTo>
                  <a:cubicBezTo>
                    <a:pt x="694" y="131"/>
                    <a:pt x="695" y="135"/>
                    <a:pt x="699" y="140"/>
                  </a:cubicBezTo>
                  <a:cubicBezTo>
                    <a:pt x="700" y="142"/>
                    <a:pt x="703" y="145"/>
                    <a:pt x="704" y="147"/>
                  </a:cubicBezTo>
                  <a:cubicBezTo>
                    <a:pt x="705" y="150"/>
                    <a:pt x="707" y="153"/>
                    <a:pt x="708" y="155"/>
                  </a:cubicBezTo>
                  <a:cubicBezTo>
                    <a:pt x="708" y="155"/>
                    <a:pt x="707" y="156"/>
                    <a:pt x="707" y="157"/>
                  </a:cubicBezTo>
                  <a:cubicBezTo>
                    <a:pt x="708" y="158"/>
                    <a:pt x="708" y="157"/>
                    <a:pt x="709" y="157"/>
                  </a:cubicBezTo>
                  <a:cubicBezTo>
                    <a:pt x="710" y="157"/>
                    <a:pt x="710" y="156"/>
                    <a:pt x="711" y="156"/>
                  </a:cubicBezTo>
                  <a:cubicBezTo>
                    <a:pt x="713" y="157"/>
                    <a:pt x="714" y="158"/>
                    <a:pt x="715" y="159"/>
                  </a:cubicBezTo>
                  <a:cubicBezTo>
                    <a:pt x="715" y="157"/>
                    <a:pt x="717" y="156"/>
                    <a:pt x="719" y="155"/>
                  </a:cubicBezTo>
                  <a:cubicBezTo>
                    <a:pt x="720" y="155"/>
                    <a:pt x="721" y="153"/>
                    <a:pt x="719" y="154"/>
                  </a:cubicBezTo>
                  <a:cubicBezTo>
                    <a:pt x="717" y="154"/>
                    <a:pt x="716" y="155"/>
                    <a:pt x="715" y="155"/>
                  </a:cubicBezTo>
                  <a:cubicBezTo>
                    <a:pt x="714" y="156"/>
                    <a:pt x="711" y="155"/>
                    <a:pt x="712" y="154"/>
                  </a:cubicBezTo>
                  <a:cubicBezTo>
                    <a:pt x="712" y="154"/>
                    <a:pt x="712" y="154"/>
                    <a:pt x="712" y="154"/>
                  </a:cubicBezTo>
                  <a:cubicBezTo>
                    <a:pt x="710" y="153"/>
                    <a:pt x="709" y="152"/>
                    <a:pt x="709" y="150"/>
                  </a:cubicBezTo>
                  <a:cubicBezTo>
                    <a:pt x="708" y="149"/>
                    <a:pt x="708" y="148"/>
                    <a:pt x="708" y="147"/>
                  </a:cubicBezTo>
                  <a:cubicBezTo>
                    <a:pt x="708" y="145"/>
                    <a:pt x="709" y="145"/>
                    <a:pt x="710" y="144"/>
                  </a:cubicBezTo>
                  <a:cubicBezTo>
                    <a:pt x="709" y="143"/>
                    <a:pt x="707" y="143"/>
                    <a:pt x="706" y="143"/>
                  </a:cubicBezTo>
                  <a:cubicBezTo>
                    <a:pt x="705" y="142"/>
                    <a:pt x="704" y="141"/>
                    <a:pt x="703" y="139"/>
                  </a:cubicBezTo>
                  <a:cubicBezTo>
                    <a:pt x="702" y="137"/>
                    <a:pt x="699" y="133"/>
                    <a:pt x="698" y="131"/>
                  </a:cubicBezTo>
                  <a:cubicBezTo>
                    <a:pt x="698" y="127"/>
                    <a:pt x="703" y="127"/>
                    <a:pt x="706" y="127"/>
                  </a:cubicBezTo>
                  <a:cubicBezTo>
                    <a:pt x="709" y="126"/>
                    <a:pt x="712" y="126"/>
                    <a:pt x="714" y="124"/>
                  </a:cubicBezTo>
                  <a:cubicBezTo>
                    <a:pt x="716" y="123"/>
                    <a:pt x="718" y="121"/>
                    <a:pt x="720" y="120"/>
                  </a:cubicBezTo>
                  <a:cubicBezTo>
                    <a:pt x="723" y="120"/>
                    <a:pt x="730" y="123"/>
                    <a:pt x="732" y="119"/>
                  </a:cubicBezTo>
                  <a:cubicBezTo>
                    <a:pt x="731" y="119"/>
                    <a:pt x="729" y="118"/>
                    <a:pt x="728" y="118"/>
                  </a:cubicBezTo>
                  <a:cubicBezTo>
                    <a:pt x="726" y="118"/>
                    <a:pt x="724" y="118"/>
                    <a:pt x="722" y="118"/>
                  </a:cubicBezTo>
                  <a:cubicBezTo>
                    <a:pt x="721" y="119"/>
                    <a:pt x="721" y="118"/>
                    <a:pt x="720" y="118"/>
                  </a:cubicBezTo>
                  <a:cubicBezTo>
                    <a:pt x="720" y="118"/>
                    <a:pt x="719" y="118"/>
                    <a:pt x="719" y="118"/>
                  </a:cubicBezTo>
                  <a:cubicBezTo>
                    <a:pt x="725" y="113"/>
                    <a:pt x="731" y="108"/>
                    <a:pt x="739" y="109"/>
                  </a:cubicBezTo>
                  <a:cubicBezTo>
                    <a:pt x="740" y="108"/>
                    <a:pt x="741" y="109"/>
                    <a:pt x="742" y="108"/>
                  </a:cubicBezTo>
                  <a:cubicBezTo>
                    <a:pt x="743" y="108"/>
                    <a:pt x="742" y="107"/>
                    <a:pt x="742" y="106"/>
                  </a:cubicBezTo>
                  <a:cubicBezTo>
                    <a:pt x="741" y="107"/>
                    <a:pt x="739" y="107"/>
                    <a:pt x="738" y="106"/>
                  </a:cubicBezTo>
                  <a:cubicBezTo>
                    <a:pt x="734" y="106"/>
                    <a:pt x="732" y="107"/>
                    <a:pt x="729" y="107"/>
                  </a:cubicBezTo>
                  <a:cubicBezTo>
                    <a:pt x="726" y="108"/>
                    <a:pt x="726" y="107"/>
                    <a:pt x="726" y="105"/>
                  </a:cubicBezTo>
                  <a:cubicBezTo>
                    <a:pt x="727" y="100"/>
                    <a:pt x="731" y="95"/>
                    <a:pt x="733" y="91"/>
                  </a:cubicBezTo>
                  <a:cubicBezTo>
                    <a:pt x="734" y="90"/>
                    <a:pt x="742" y="84"/>
                    <a:pt x="740" y="83"/>
                  </a:cubicBezTo>
                  <a:cubicBezTo>
                    <a:pt x="738" y="83"/>
                    <a:pt x="735" y="86"/>
                    <a:pt x="734" y="87"/>
                  </a:cubicBezTo>
                  <a:cubicBezTo>
                    <a:pt x="731" y="89"/>
                    <a:pt x="730" y="91"/>
                    <a:pt x="729" y="93"/>
                  </a:cubicBezTo>
                  <a:cubicBezTo>
                    <a:pt x="728" y="95"/>
                    <a:pt x="729" y="98"/>
                    <a:pt x="726" y="97"/>
                  </a:cubicBezTo>
                  <a:cubicBezTo>
                    <a:pt x="725" y="97"/>
                    <a:pt x="723" y="93"/>
                    <a:pt x="723" y="94"/>
                  </a:cubicBezTo>
                  <a:cubicBezTo>
                    <a:pt x="723" y="95"/>
                    <a:pt x="724" y="96"/>
                    <a:pt x="724" y="96"/>
                  </a:cubicBezTo>
                  <a:cubicBezTo>
                    <a:pt x="725" y="97"/>
                    <a:pt x="725" y="98"/>
                    <a:pt x="725" y="98"/>
                  </a:cubicBezTo>
                  <a:cubicBezTo>
                    <a:pt x="725" y="99"/>
                    <a:pt x="723" y="101"/>
                    <a:pt x="723" y="102"/>
                  </a:cubicBezTo>
                  <a:cubicBezTo>
                    <a:pt x="726" y="102"/>
                    <a:pt x="721" y="110"/>
                    <a:pt x="720" y="111"/>
                  </a:cubicBezTo>
                  <a:cubicBezTo>
                    <a:pt x="716" y="115"/>
                    <a:pt x="709" y="118"/>
                    <a:pt x="704" y="120"/>
                  </a:cubicBezTo>
                  <a:cubicBezTo>
                    <a:pt x="703" y="120"/>
                    <a:pt x="702" y="120"/>
                    <a:pt x="702" y="120"/>
                  </a:cubicBezTo>
                  <a:cubicBezTo>
                    <a:pt x="702" y="120"/>
                    <a:pt x="702" y="120"/>
                    <a:pt x="702" y="120"/>
                  </a:cubicBezTo>
                  <a:cubicBezTo>
                    <a:pt x="699" y="121"/>
                    <a:pt x="697" y="119"/>
                    <a:pt x="699" y="116"/>
                  </a:cubicBezTo>
                  <a:cubicBezTo>
                    <a:pt x="700" y="114"/>
                    <a:pt x="703" y="114"/>
                    <a:pt x="705" y="113"/>
                  </a:cubicBezTo>
                  <a:cubicBezTo>
                    <a:pt x="706" y="112"/>
                    <a:pt x="708" y="109"/>
                    <a:pt x="706" y="109"/>
                  </a:cubicBezTo>
                  <a:cubicBezTo>
                    <a:pt x="704" y="109"/>
                    <a:pt x="703" y="112"/>
                    <a:pt x="701" y="113"/>
                  </a:cubicBezTo>
                  <a:cubicBezTo>
                    <a:pt x="700" y="113"/>
                    <a:pt x="695" y="116"/>
                    <a:pt x="696" y="113"/>
                  </a:cubicBezTo>
                  <a:cubicBezTo>
                    <a:pt x="696" y="112"/>
                    <a:pt x="700" y="109"/>
                    <a:pt x="697" y="108"/>
                  </a:cubicBezTo>
                  <a:cubicBezTo>
                    <a:pt x="697" y="110"/>
                    <a:pt x="694" y="111"/>
                    <a:pt x="694" y="114"/>
                  </a:cubicBezTo>
                  <a:cubicBezTo>
                    <a:pt x="694" y="115"/>
                    <a:pt x="694" y="115"/>
                    <a:pt x="694" y="116"/>
                  </a:cubicBezTo>
                  <a:cubicBezTo>
                    <a:pt x="695" y="117"/>
                    <a:pt x="694" y="118"/>
                    <a:pt x="694" y="119"/>
                  </a:cubicBezTo>
                  <a:cubicBezTo>
                    <a:pt x="692" y="122"/>
                    <a:pt x="688" y="122"/>
                    <a:pt x="685" y="122"/>
                  </a:cubicBezTo>
                  <a:cubicBezTo>
                    <a:pt x="684" y="122"/>
                    <a:pt x="682" y="122"/>
                    <a:pt x="681" y="121"/>
                  </a:cubicBezTo>
                  <a:cubicBezTo>
                    <a:pt x="680" y="120"/>
                    <a:pt x="681" y="119"/>
                    <a:pt x="682" y="117"/>
                  </a:cubicBezTo>
                  <a:cubicBezTo>
                    <a:pt x="681" y="118"/>
                    <a:pt x="680" y="118"/>
                    <a:pt x="680" y="119"/>
                  </a:cubicBezTo>
                  <a:cubicBezTo>
                    <a:pt x="680" y="121"/>
                    <a:pt x="678" y="121"/>
                    <a:pt x="676" y="120"/>
                  </a:cubicBezTo>
                  <a:cubicBezTo>
                    <a:pt x="675" y="119"/>
                    <a:pt x="675" y="117"/>
                    <a:pt x="675" y="115"/>
                  </a:cubicBezTo>
                  <a:cubicBezTo>
                    <a:pt x="676" y="111"/>
                    <a:pt x="678" y="106"/>
                    <a:pt x="682" y="103"/>
                  </a:cubicBezTo>
                  <a:cubicBezTo>
                    <a:pt x="685" y="100"/>
                    <a:pt x="690" y="99"/>
                    <a:pt x="694" y="98"/>
                  </a:cubicBezTo>
                  <a:cubicBezTo>
                    <a:pt x="696" y="98"/>
                    <a:pt x="699" y="97"/>
                    <a:pt x="701" y="96"/>
                  </a:cubicBezTo>
                  <a:cubicBezTo>
                    <a:pt x="701" y="96"/>
                    <a:pt x="704" y="95"/>
                    <a:pt x="703" y="94"/>
                  </a:cubicBezTo>
                  <a:cubicBezTo>
                    <a:pt x="703" y="94"/>
                    <a:pt x="702" y="94"/>
                    <a:pt x="702" y="94"/>
                  </a:cubicBezTo>
                  <a:cubicBezTo>
                    <a:pt x="700" y="94"/>
                    <a:pt x="699" y="95"/>
                    <a:pt x="698" y="96"/>
                  </a:cubicBezTo>
                  <a:cubicBezTo>
                    <a:pt x="698" y="96"/>
                    <a:pt x="697" y="96"/>
                    <a:pt x="696" y="96"/>
                  </a:cubicBezTo>
                  <a:cubicBezTo>
                    <a:pt x="694" y="98"/>
                    <a:pt x="690" y="97"/>
                    <a:pt x="687" y="98"/>
                  </a:cubicBezTo>
                  <a:cubicBezTo>
                    <a:pt x="686" y="99"/>
                    <a:pt x="685" y="99"/>
                    <a:pt x="683" y="99"/>
                  </a:cubicBezTo>
                  <a:cubicBezTo>
                    <a:pt x="682" y="100"/>
                    <a:pt x="682" y="99"/>
                    <a:pt x="681" y="100"/>
                  </a:cubicBezTo>
                  <a:cubicBezTo>
                    <a:pt x="679" y="101"/>
                    <a:pt x="678" y="104"/>
                    <a:pt x="676" y="106"/>
                  </a:cubicBezTo>
                  <a:cubicBezTo>
                    <a:pt x="676" y="106"/>
                    <a:pt x="676" y="106"/>
                    <a:pt x="676" y="106"/>
                  </a:cubicBezTo>
                  <a:cubicBezTo>
                    <a:pt x="676" y="107"/>
                    <a:pt x="676" y="107"/>
                    <a:pt x="675" y="108"/>
                  </a:cubicBezTo>
                  <a:cubicBezTo>
                    <a:pt x="675" y="109"/>
                    <a:pt x="675" y="109"/>
                    <a:pt x="674" y="109"/>
                  </a:cubicBezTo>
                  <a:cubicBezTo>
                    <a:pt x="674" y="110"/>
                    <a:pt x="674" y="111"/>
                    <a:pt x="673" y="111"/>
                  </a:cubicBezTo>
                  <a:cubicBezTo>
                    <a:pt x="673" y="112"/>
                    <a:pt x="672" y="112"/>
                    <a:pt x="672" y="113"/>
                  </a:cubicBezTo>
                  <a:cubicBezTo>
                    <a:pt x="672" y="114"/>
                    <a:pt x="672" y="116"/>
                    <a:pt x="671" y="117"/>
                  </a:cubicBezTo>
                  <a:cubicBezTo>
                    <a:pt x="667" y="119"/>
                    <a:pt x="659" y="111"/>
                    <a:pt x="658" y="108"/>
                  </a:cubicBezTo>
                  <a:cubicBezTo>
                    <a:pt x="656" y="105"/>
                    <a:pt x="658" y="103"/>
                    <a:pt x="661" y="102"/>
                  </a:cubicBezTo>
                  <a:cubicBezTo>
                    <a:pt x="662" y="101"/>
                    <a:pt x="664" y="101"/>
                    <a:pt x="665" y="101"/>
                  </a:cubicBezTo>
                  <a:cubicBezTo>
                    <a:pt x="668" y="101"/>
                    <a:pt x="669" y="103"/>
                    <a:pt x="672" y="102"/>
                  </a:cubicBezTo>
                  <a:cubicBezTo>
                    <a:pt x="672" y="101"/>
                    <a:pt x="673" y="101"/>
                    <a:pt x="674" y="101"/>
                  </a:cubicBezTo>
                  <a:cubicBezTo>
                    <a:pt x="675" y="100"/>
                    <a:pt x="678" y="98"/>
                    <a:pt x="680" y="98"/>
                  </a:cubicBezTo>
                  <a:cubicBezTo>
                    <a:pt x="678" y="95"/>
                    <a:pt x="686" y="91"/>
                    <a:pt x="688" y="89"/>
                  </a:cubicBezTo>
                  <a:cubicBezTo>
                    <a:pt x="687" y="89"/>
                    <a:pt x="686" y="89"/>
                    <a:pt x="687" y="88"/>
                  </a:cubicBezTo>
                  <a:cubicBezTo>
                    <a:pt x="684" y="89"/>
                    <a:pt x="681" y="91"/>
                    <a:pt x="679" y="92"/>
                  </a:cubicBezTo>
                  <a:cubicBezTo>
                    <a:pt x="679" y="93"/>
                    <a:pt x="678" y="94"/>
                    <a:pt x="678" y="95"/>
                  </a:cubicBezTo>
                  <a:cubicBezTo>
                    <a:pt x="677" y="95"/>
                    <a:pt x="677" y="96"/>
                    <a:pt x="675" y="96"/>
                  </a:cubicBezTo>
                  <a:cubicBezTo>
                    <a:pt x="675" y="97"/>
                    <a:pt x="674" y="97"/>
                    <a:pt x="673" y="97"/>
                  </a:cubicBezTo>
                  <a:cubicBezTo>
                    <a:pt x="672" y="98"/>
                    <a:pt x="671" y="98"/>
                    <a:pt x="670" y="99"/>
                  </a:cubicBezTo>
                  <a:cubicBezTo>
                    <a:pt x="669" y="99"/>
                    <a:pt x="669" y="99"/>
                    <a:pt x="668" y="99"/>
                  </a:cubicBezTo>
                  <a:cubicBezTo>
                    <a:pt x="668" y="99"/>
                    <a:pt x="668" y="99"/>
                    <a:pt x="668" y="99"/>
                  </a:cubicBezTo>
                  <a:cubicBezTo>
                    <a:pt x="668" y="99"/>
                    <a:pt x="668" y="99"/>
                    <a:pt x="668" y="99"/>
                  </a:cubicBezTo>
                  <a:cubicBezTo>
                    <a:pt x="668" y="99"/>
                    <a:pt x="667" y="99"/>
                    <a:pt x="667" y="99"/>
                  </a:cubicBezTo>
                  <a:cubicBezTo>
                    <a:pt x="667" y="99"/>
                    <a:pt x="667" y="99"/>
                    <a:pt x="667" y="99"/>
                  </a:cubicBezTo>
                  <a:cubicBezTo>
                    <a:pt x="665" y="98"/>
                    <a:pt x="662" y="99"/>
                    <a:pt x="661" y="99"/>
                  </a:cubicBezTo>
                  <a:cubicBezTo>
                    <a:pt x="660" y="100"/>
                    <a:pt x="659" y="100"/>
                    <a:pt x="658" y="101"/>
                  </a:cubicBezTo>
                  <a:cubicBezTo>
                    <a:pt x="657" y="101"/>
                    <a:pt x="656" y="101"/>
                    <a:pt x="655" y="101"/>
                  </a:cubicBezTo>
                  <a:cubicBezTo>
                    <a:pt x="655" y="101"/>
                    <a:pt x="654" y="101"/>
                    <a:pt x="653" y="101"/>
                  </a:cubicBezTo>
                  <a:cubicBezTo>
                    <a:pt x="652" y="101"/>
                    <a:pt x="651" y="99"/>
                    <a:pt x="651" y="97"/>
                  </a:cubicBezTo>
                  <a:cubicBezTo>
                    <a:pt x="650" y="97"/>
                    <a:pt x="651" y="96"/>
                    <a:pt x="651" y="96"/>
                  </a:cubicBezTo>
                  <a:cubicBezTo>
                    <a:pt x="648" y="88"/>
                    <a:pt x="659" y="94"/>
                    <a:pt x="659" y="91"/>
                  </a:cubicBezTo>
                  <a:cubicBezTo>
                    <a:pt x="657" y="91"/>
                    <a:pt x="653" y="90"/>
                    <a:pt x="654" y="87"/>
                  </a:cubicBezTo>
                  <a:cubicBezTo>
                    <a:pt x="654" y="85"/>
                    <a:pt x="658" y="82"/>
                    <a:pt x="660" y="82"/>
                  </a:cubicBezTo>
                  <a:cubicBezTo>
                    <a:pt x="661" y="81"/>
                    <a:pt x="660" y="80"/>
                    <a:pt x="661" y="79"/>
                  </a:cubicBezTo>
                  <a:cubicBezTo>
                    <a:pt x="662" y="79"/>
                    <a:pt x="664" y="78"/>
                    <a:pt x="665" y="79"/>
                  </a:cubicBezTo>
                  <a:cubicBezTo>
                    <a:pt x="666" y="79"/>
                    <a:pt x="670" y="81"/>
                    <a:pt x="671" y="80"/>
                  </a:cubicBezTo>
                  <a:cubicBezTo>
                    <a:pt x="670" y="79"/>
                    <a:pt x="666" y="77"/>
                    <a:pt x="665" y="77"/>
                  </a:cubicBezTo>
                  <a:cubicBezTo>
                    <a:pt x="663" y="76"/>
                    <a:pt x="662" y="77"/>
                    <a:pt x="660" y="78"/>
                  </a:cubicBezTo>
                  <a:cubicBezTo>
                    <a:pt x="657" y="79"/>
                    <a:pt x="653" y="86"/>
                    <a:pt x="650" y="85"/>
                  </a:cubicBezTo>
                  <a:cubicBezTo>
                    <a:pt x="650" y="85"/>
                    <a:pt x="648" y="83"/>
                    <a:pt x="647" y="83"/>
                  </a:cubicBezTo>
                  <a:cubicBezTo>
                    <a:pt x="646" y="79"/>
                    <a:pt x="654" y="76"/>
                    <a:pt x="655" y="74"/>
                  </a:cubicBezTo>
                  <a:cubicBezTo>
                    <a:pt x="653" y="74"/>
                    <a:pt x="652" y="74"/>
                    <a:pt x="651" y="71"/>
                  </a:cubicBezTo>
                  <a:cubicBezTo>
                    <a:pt x="650" y="71"/>
                    <a:pt x="650" y="72"/>
                    <a:pt x="650" y="72"/>
                  </a:cubicBezTo>
                  <a:cubicBezTo>
                    <a:pt x="649" y="73"/>
                    <a:pt x="648" y="73"/>
                    <a:pt x="648" y="73"/>
                  </a:cubicBezTo>
                  <a:cubicBezTo>
                    <a:pt x="647" y="74"/>
                    <a:pt x="647" y="74"/>
                    <a:pt x="646" y="76"/>
                  </a:cubicBezTo>
                  <a:cubicBezTo>
                    <a:pt x="645" y="78"/>
                    <a:pt x="643" y="80"/>
                    <a:pt x="643" y="76"/>
                  </a:cubicBezTo>
                  <a:cubicBezTo>
                    <a:pt x="643" y="76"/>
                    <a:pt x="643" y="76"/>
                    <a:pt x="643" y="76"/>
                  </a:cubicBezTo>
                  <a:cubicBezTo>
                    <a:pt x="643" y="76"/>
                    <a:pt x="643" y="76"/>
                    <a:pt x="643" y="76"/>
                  </a:cubicBezTo>
                  <a:cubicBezTo>
                    <a:pt x="642" y="76"/>
                    <a:pt x="640" y="75"/>
                    <a:pt x="640" y="74"/>
                  </a:cubicBezTo>
                  <a:cubicBezTo>
                    <a:pt x="640" y="74"/>
                    <a:pt x="640" y="74"/>
                    <a:pt x="640" y="74"/>
                  </a:cubicBezTo>
                  <a:cubicBezTo>
                    <a:pt x="640" y="74"/>
                    <a:pt x="640" y="74"/>
                    <a:pt x="640" y="74"/>
                  </a:cubicBezTo>
                  <a:cubicBezTo>
                    <a:pt x="641" y="72"/>
                    <a:pt x="640" y="75"/>
                    <a:pt x="640" y="74"/>
                  </a:cubicBezTo>
                  <a:cubicBezTo>
                    <a:pt x="641" y="72"/>
                    <a:pt x="640" y="75"/>
                    <a:pt x="640" y="74"/>
                  </a:cubicBezTo>
                  <a:cubicBezTo>
                    <a:pt x="641" y="72"/>
                    <a:pt x="640" y="75"/>
                    <a:pt x="640" y="74"/>
                  </a:cubicBezTo>
                  <a:close/>
                  <a:moveTo>
                    <a:pt x="672" y="248"/>
                  </a:moveTo>
                  <a:cubicBezTo>
                    <a:pt x="672" y="248"/>
                    <a:pt x="672" y="248"/>
                    <a:pt x="672" y="248"/>
                  </a:cubicBezTo>
                  <a:cubicBezTo>
                    <a:pt x="672" y="248"/>
                    <a:pt x="672" y="248"/>
                    <a:pt x="672" y="248"/>
                  </a:cubicBezTo>
                  <a:cubicBezTo>
                    <a:pt x="672" y="248"/>
                    <a:pt x="672" y="248"/>
                    <a:pt x="672" y="248"/>
                  </a:cubicBezTo>
                  <a:cubicBezTo>
                    <a:pt x="672" y="248"/>
                    <a:pt x="672" y="248"/>
                    <a:pt x="672" y="248"/>
                  </a:cubicBezTo>
                  <a:cubicBezTo>
                    <a:pt x="672" y="248"/>
                    <a:pt x="672" y="248"/>
                    <a:pt x="672" y="248"/>
                  </a:cubicBezTo>
                  <a:cubicBezTo>
                    <a:pt x="672" y="248"/>
                    <a:pt x="672" y="248"/>
                    <a:pt x="672" y="248"/>
                  </a:cubicBezTo>
                  <a:cubicBezTo>
                    <a:pt x="672" y="248"/>
                    <a:pt x="672" y="248"/>
                    <a:pt x="672" y="248"/>
                  </a:cubicBezTo>
                  <a:close/>
                  <a:moveTo>
                    <a:pt x="677" y="257"/>
                  </a:moveTo>
                  <a:cubicBezTo>
                    <a:pt x="677" y="257"/>
                    <a:pt x="677" y="256"/>
                    <a:pt x="676" y="256"/>
                  </a:cubicBezTo>
                  <a:cubicBezTo>
                    <a:pt x="676" y="256"/>
                    <a:pt x="677" y="257"/>
                    <a:pt x="677" y="257"/>
                  </a:cubicBezTo>
                  <a:cubicBezTo>
                    <a:pt x="677" y="257"/>
                    <a:pt x="677" y="257"/>
                    <a:pt x="677" y="257"/>
                  </a:cubicBezTo>
                  <a:cubicBezTo>
                    <a:pt x="677" y="257"/>
                    <a:pt x="677" y="257"/>
                    <a:pt x="677" y="257"/>
                  </a:cubicBezTo>
                  <a:cubicBezTo>
                    <a:pt x="677" y="257"/>
                    <a:pt x="677" y="257"/>
                    <a:pt x="677" y="257"/>
                  </a:cubicBezTo>
                  <a:close/>
                  <a:moveTo>
                    <a:pt x="724" y="243"/>
                  </a:moveTo>
                  <a:cubicBezTo>
                    <a:pt x="724" y="243"/>
                    <a:pt x="724" y="243"/>
                    <a:pt x="724" y="243"/>
                  </a:cubicBezTo>
                  <a:cubicBezTo>
                    <a:pt x="724" y="243"/>
                    <a:pt x="724" y="243"/>
                    <a:pt x="724" y="243"/>
                  </a:cubicBezTo>
                  <a:cubicBezTo>
                    <a:pt x="724" y="243"/>
                    <a:pt x="724" y="243"/>
                    <a:pt x="724" y="243"/>
                  </a:cubicBezTo>
                  <a:close/>
                  <a:moveTo>
                    <a:pt x="734" y="186"/>
                  </a:moveTo>
                  <a:cubicBezTo>
                    <a:pt x="734" y="186"/>
                    <a:pt x="734" y="186"/>
                    <a:pt x="734" y="186"/>
                  </a:cubicBezTo>
                  <a:cubicBezTo>
                    <a:pt x="734" y="186"/>
                    <a:pt x="734" y="186"/>
                    <a:pt x="734" y="186"/>
                  </a:cubicBezTo>
                  <a:cubicBezTo>
                    <a:pt x="734" y="186"/>
                    <a:pt x="734" y="186"/>
                    <a:pt x="734" y="186"/>
                  </a:cubicBezTo>
                  <a:close/>
                  <a:moveTo>
                    <a:pt x="771" y="142"/>
                  </a:moveTo>
                  <a:cubicBezTo>
                    <a:pt x="771" y="142"/>
                    <a:pt x="771" y="142"/>
                    <a:pt x="771" y="142"/>
                  </a:cubicBezTo>
                  <a:cubicBezTo>
                    <a:pt x="771" y="142"/>
                    <a:pt x="771" y="142"/>
                    <a:pt x="771" y="142"/>
                  </a:cubicBezTo>
                  <a:cubicBezTo>
                    <a:pt x="771" y="142"/>
                    <a:pt x="771" y="142"/>
                    <a:pt x="771" y="142"/>
                  </a:cubicBezTo>
                  <a:close/>
                  <a:moveTo>
                    <a:pt x="812" y="89"/>
                  </a:moveTo>
                  <a:cubicBezTo>
                    <a:pt x="812" y="89"/>
                    <a:pt x="812" y="89"/>
                    <a:pt x="812" y="89"/>
                  </a:cubicBezTo>
                  <a:cubicBezTo>
                    <a:pt x="812" y="89"/>
                    <a:pt x="812" y="89"/>
                    <a:pt x="812" y="89"/>
                  </a:cubicBezTo>
                  <a:cubicBezTo>
                    <a:pt x="812" y="89"/>
                    <a:pt x="812" y="89"/>
                    <a:pt x="812" y="89"/>
                  </a:cubicBezTo>
                  <a:close/>
                  <a:moveTo>
                    <a:pt x="704" y="95"/>
                  </a:moveTo>
                  <a:cubicBezTo>
                    <a:pt x="704" y="95"/>
                    <a:pt x="704" y="95"/>
                    <a:pt x="704" y="95"/>
                  </a:cubicBezTo>
                  <a:cubicBezTo>
                    <a:pt x="704" y="95"/>
                    <a:pt x="704" y="95"/>
                    <a:pt x="704" y="95"/>
                  </a:cubicBezTo>
                  <a:cubicBezTo>
                    <a:pt x="704" y="95"/>
                    <a:pt x="704" y="95"/>
                    <a:pt x="704" y="95"/>
                  </a:cubicBezTo>
                  <a:close/>
                  <a:moveTo>
                    <a:pt x="594" y="254"/>
                  </a:moveTo>
                  <a:cubicBezTo>
                    <a:pt x="594" y="255"/>
                    <a:pt x="595" y="254"/>
                    <a:pt x="596" y="254"/>
                  </a:cubicBezTo>
                  <a:cubicBezTo>
                    <a:pt x="596" y="254"/>
                    <a:pt x="592" y="256"/>
                    <a:pt x="592" y="257"/>
                  </a:cubicBezTo>
                  <a:cubicBezTo>
                    <a:pt x="592" y="258"/>
                    <a:pt x="595" y="261"/>
                    <a:pt x="592" y="260"/>
                  </a:cubicBezTo>
                  <a:cubicBezTo>
                    <a:pt x="590" y="260"/>
                    <a:pt x="591" y="255"/>
                    <a:pt x="588" y="256"/>
                  </a:cubicBezTo>
                  <a:cubicBezTo>
                    <a:pt x="588" y="255"/>
                    <a:pt x="588" y="255"/>
                    <a:pt x="588" y="255"/>
                  </a:cubicBezTo>
                  <a:cubicBezTo>
                    <a:pt x="588" y="255"/>
                    <a:pt x="584" y="255"/>
                    <a:pt x="584" y="255"/>
                  </a:cubicBezTo>
                  <a:cubicBezTo>
                    <a:pt x="583" y="255"/>
                    <a:pt x="581" y="256"/>
                    <a:pt x="580" y="257"/>
                  </a:cubicBezTo>
                  <a:cubicBezTo>
                    <a:pt x="578" y="261"/>
                    <a:pt x="582" y="262"/>
                    <a:pt x="585" y="262"/>
                  </a:cubicBezTo>
                  <a:cubicBezTo>
                    <a:pt x="584" y="263"/>
                    <a:pt x="586" y="264"/>
                    <a:pt x="586" y="265"/>
                  </a:cubicBezTo>
                  <a:cubicBezTo>
                    <a:pt x="585" y="265"/>
                    <a:pt x="582" y="265"/>
                    <a:pt x="583" y="266"/>
                  </a:cubicBezTo>
                  <a:cubicBezTo>
                    <a:pt x="583" y="268"/>
                    <a:pt x="589" y="268"/>
                    <a:pt x="590" y="268"/>
                  </a:cubicBezTo>
                  <a:cubicBezTo>
                    <a:pt x="589" y="268"/>
                    <a:pt x="589" y="269"/>
                    <a:pt x="588" y="269"/>
                  </a:cubicBezTo>
                  <a:cubicBezTo>
                    <a:pt x="587" y="269"/>
                    <a:pt x="587" y="268"/>
                    <a:pt x="586" y="268"/>
                  </a:cubicBezTo>
                  <a:cubicBezTo>
                    <a:pt x="585" y="269"/>
                    <a:pt x="585" y="268"/>
                    <a:pt x="585" y="270"/>
                  </a:cubicBezTo>
                  <a:cubicBezTo>
                    <a:pt x="583" y="274"/>
                    <a:pt x="588" y="272"/>
                    <a:pt x="589" y="273"/>
                  </a:cubicBezTo>
                  <a:cubicBezTo>
                    <a:pt x="588" y="274"/>
                    <a:pt x="587" y="275"/>
                    <a:pt x="586" y="275"/>
                  </a:cubicBezTo>
                  <a:cubicBezTo>
                    <a:pt x="585" y="272"/>
                    <a:pt x="582" y="270"/>
                    <a:pt x="580" y="267"/>
                  </a:cubicBezTo>
                  <a:cubicBezTo>
                    <a:pt x="578" y="265"/>
                    <a:pt x="578" y="262"/>
                    <a:pt x="576" y="260"/>
                  </a:cubicBezTo>
                  <a:cubicBezTo>
                    <a:pt x="574" y="259"/>
                    <a:pt x="571" y="262"/>
                    <a:pt x="571" y="264"/>
                  </a:cubicBezTo>
                  <a:cubicBezTo>
                    <a:pt x="571" y="269"/>
                    <a:pt x="575" y="266"/>
                    <a:pt x="577" y="266"/>
                  </a:cubicBezTo>
                  <a:cubicBezTo>
                    <a:pt x="576" y="268"/>
                    <a:pt x="573" y="268"/>
                    <a:pt x="573" y="270"/>
                  </a:cubicBezTo>
                  <a:cubicBezTo>
                    <a:pt x="573" y="273"/>
                    <a:pt x="575" y="273"/>
                    <a:pt x="577" y="272"/>
                  </a:cubicBezTo>
                  <a:cubicBezTo>
                    <a:pt x="577" y="273"/>
                    <a:pt x="576" y="273"/>
                    <a:pt x="575" y="274"/>
                  </a:cubicBezTo>
                  <a:cubicBezTo>
                    <a:pt x="575" y="275"/>
                    <a:pt x="576" y="275"/>
                    <a:pt x="576" y="276"/>
                  </a:cubicBezTo>
                  <a:cubicBezTo>
                    <a:pt x="577" y="278"/>
                    <a:pt x="577" y="278"/>
                    <a:pt x="579" y="277"/>
                  </a:cubicBezTo>
                  <a:cubicBezTo>
                    <a:pt x="579" y="279"/>
                    <a:pt x="577" y="279"/>
                    <a:pt x="576" y="279"/>
                  </a:cubicBezTo>
                  <a:cubicBezTo>
                    <a:pt x="575" y="278"/>
                    <a:pt x="575" y="276"/>
                    <a:pt x="573" y="276"/>
                  </a:cubicBezTo>
                  <a:cubicBezTo>
                    <a:pt x="573" y="275"/>
                    <a:pt x="570" y="276"/>
                    <a:pt x="570" y="278"/>
                  </a:cubicBezTo>
                  <a:cubicBezTo>
                    <a:pt x="570" y="279"/>
                    <a:pt x="571" y="278"/>
                    <a:pt x="572" y="278"/>
                  </a:cubicBezTo>
                  <a:cubicBezTo>
                    <a:pt x="571" y="279"/>
                    <a:pt x="573" y="280"/>
                    <a:pt x="572" y="281"/>
                  </a:cubicBezTo>
                  <a:cubicBezTo>
                    <a:pt x="569" y="278"/>
                    <a:pt x="568" y="283"/>
                    <a:pt x="567" y="283"/>
                  </a:cubicBezTo>
                  <a:cubicBezTo>
                    <a:pt x="568" y="283"/>
                    <a:pt x="567" y="285"/>
                    <a:pt x="569" y="285"/>
                  </a:cubicBezTo>
                  <a:cubicBezTo>
                    <a:pt x="570" y="286"/>
                    <a:pt x="573" y="284"/>
                    <a:pt x="574" y="284"/>
                  </a:cubicBezTo>
                  <a:cubicBezTo>
                    <a:pt x="579" y="283"/>
                    <a:pt x="583" y="282"/>
                    <a:pt x="588" y="281"/>
                  </a:cubicBezTo>
                  <a:cubicBezTo>
                    <a:pt x="587" y="281"/>
                    <a:pt x="588" y="282"/>
                    <a:pt x="588" y="283"/>
                  </a:cubicBezTo>
                  <a:cubicBezTo>
                    <a:pt x="587" y="284"/>
                    <a:pt x="585" y="284"/>
                    <a:pt x="586" y="285"/>
                  </a:cubicBezTo>
                  <a:cubicBezTo>
                    <a:pt x="586" y="285"/>
                    <a:pt x="586" y="285"/>
                    <a:pt x="586" y="285"/>
                  </a:cubicBezTo>
                  <a:cubicBezTo>
                    <a:pt x="586" y="285"/>
                    <a:pt x="585" y="285"/>
                    <a:pt x="584" y="285"/>
                  </a:cubicBezTo>
                  <a:cubicBezTo>
                    <a:pt x="584" y="285"/>
                    <a:pt x="588" y="285"/>
                    <a:pt x="588" y="285"/>
                  </a:cubicBezTo>
                  <a:cubicBezTo>
                    <a:pt x="588" y="286"/>
                    <a:pt x="584" y="286"/>
                    <a:pt x="584" y="286"/>
                  </a:cubicBezTo>
                  <a:cubicBezTo>
                    <a:pt x="584" y="287"/>
                    <a:pt x="585" y="286"/>
                    <a:pt x="586" y="287"/>
                  </a:cubicBezTo>
                  <a:cubicBezTo>
                    <a:pt x="584" y="287"/>
                    <a:pt x="583" y="287"/>
                    <a:pt x="581" y="288"/>
                  </a:cubicBezTo>
                  <a:cubicBezTo>
                    <a:pt x="582" y="288"/>
                    <a:pt x="583" y="289"/>
                    <a:pt x="582" y="289"/>
                  </a:cubicBezTo>
                  <a:cubicBezTo>
                    <a:pt x="582" y="289"/>
                    <a:pt x="582" y="290"/>
                    <a:pt x="581" y="290"/>
                  </a:cubicBezTo>
                  <a:cubicBezTo>
                    <a:pt x="582" y="290"/>
                    <a:pt x="582" y="290"/>
                    <a:pt x="582" y="291"/>
                  </a:cubicBezTo>
                  <a:cubicBezTo>
                    <a:pt x="582" y="292"/>
                    <a:pt x="583" y="290"/>
                    <a:pt x="584" y="291"/>
                  </a:cubicBezTo>
                  <a:cubicBezTo>
                    <a:pt x="585" y="291"/>
                    <a:pt x="583" y="292"/>
                    <a:pt x="584" y="292"/>
                  </a:cubicBezTo>
                  <a:cubicBezTo>
                    <a:pt x="584" y="292"/>
                    <a:pt x="585" y="292"/>
                    <a:pt x="586" y="293"/>
                  </a:cubicBezTo>
                  <a:cubicBezTo>
                    <a:pt x="579" y="293"/>
                    <a:pt x="586" y="306"/>
                    <a:pt x="590" y="296"/>
                  </a:cubicBezTo>
                  <a:cubicBezTo>
                    <a:pt x="591" y="297"/>
                    <a:pt x="589" y="299"/>
                    <a:pt x="592" y="299"/>
                  </a:cubicBezTo>
                  <a:cubicBezTo>
                    <a:pt x="594" y="297"/>
                    <a:pt x="595" y="299"/>
                    <a:pt x="597" y="299"/>
                  </a:cubicBezTo>
                  <a:cubicBezTo>
                    <a:pt x="602" y="298"/>
                    <a:pt x="597" y="295"/>
                    <a:pt x="599" y="293"/>
                  </a:cubicBezTo>
                  <a:cubicBezTo>
                    <a:pt x="598" y="295"/>
                    <a:pt x="601" y="297"/>
                    <a:pt x="602" y="295"/>
                  </a:cubicBezTo>
                  <a:cubicBezTo>
                    <a:pt x="602" y="293"/>
                    <a:pt x="600" y="290"/>
                    <a:pt x="599" y="291"/>
                  </a:cubicBezTo>
                  <a:cubicBezTo>
                    <a:pt x="598" y="291"/>
                    <a:pt x="598" y="290"/>
                    <a:pt x="598" y="289"/>
                  </a:cubicBezTo>
                  <a:cubicBezTo>
                    <a:pt x="599" y="290"/>
                    <a:pt x="599" y="290"/>
                    <a:pt x="600" y="289"/>
                  </a:cubicBezTo>
                  <a:cubicBezTo>
                    <a:pt x="600" y="289"/>
                    <a:pt x="599" y="289"/>
                    <a:pt x="599" y="288"/>
                  </a:cubicBezTo>
                  <a:cubicBezTo>
                    <a:pt x="599" y="288"/>
                    <a:pt x="600" y="288"/>
                    <a:pt x="600" y="288"/>
                  </a:cubicBezTo>
                  <a:cubicBezTo>
                    <a:pt x="600" y="287"/>
                    <a:pt x="599" y="287"/>
                    <a:pt x="599" y="286"/>
                  </a:cubicBezTo>
                  <a:cubicBezTo>
                    <a:pt x="600" y="285"/>
                    <a:pt x="600" y="286"/>
                    <a:pt x="601" y="287"/>
                  </a:cubicBezTo>
                  <a:cubicBezTo>
                    <a:pt x="601" y="286"/>
                    <a:pt x="600" y="284"/>
                    <a:pt x="600" y="284"/>
                  </a:cubicBezTo>
                  <a:cubicBezTo>
                    <a:pt x="601" y="284"/>
                    <a:pt x="603" y="288"/>
                    <a:pt x="604" y="288"/>
                  </a:cubicBezTo>
                  <a:cubicBezTo>
                    <a:pt x="603" y="285"/>
                    <a:pt x="605" y="279"/>
                    <a:pt x="599" y="279"/>
                  </a:cubicBezTo>
                  <a:cubicBezTo>
                    <a:pt x="603" y="277"/>
                    <a:pt x="601" y="276"/>
                    <a:pt x="601" y="273"/>
                  </a:cubicBezTo>
                  <a:cubicBezTo>
                    <a:pt x="601" y="270"/>
                    <a:pt x="602" y="268"/>
                    <a:pt x="602" y="266"/>
                  </a:cubicBezTo>
                  <a:cubicBezTo>
                    <a:pt x="601" y="264"/>
                    <a:pt x="602" y="261"/>
                    <a:pt x="601" y="259"/>
                  </a:cubicBezTo>
                  <a:cubicBezTo>
                    <a:pt x="600" y="257"/>
                    <a:pt x="598" y="257"/>
                    <a:pt x="597" y="256"/>
                  </a:cubicBezTo>
                  <a:cubicBezTo>
                    <a:pt x="598" y="257"/>
                    <a:pt x="597" y="254"/>
                    <a:pt x="596" y="254"/>
                  </a:cubicBezTo>
                  <a:cubicBezTo>
                    <a:pt x="596" y="253"/>
                    <a:pt x="593" y="252"/>
                    <a:pt x="594" y="254"/>
                  </a:cubicBezTo>
                  <a:cubicBezTo>
                    <a:pt x="594" y="254"/>
                    <a:pt x="594" y="253"/>
                    <a:pt x="594" y="253"/>
                  </a:cubicBezTo>
                  <a:cubicBezTo>
                    <a:pt x="594" y="253"/>
                    <a:pt x="594" y="254"/>
                    <a:pt x="594" y="254"/>
                  </a:cubicBezTo>
                  <a:cubicBezTo>
                    <a:pt x="594" y="254"/>
                    <a:pt x="594" y="253"/>
                    <a:pt x="594" y="253"/>
                  </a:cubicBezTo>
                  <a:cubicBezTo>
                    <a:pt x="594" y="253"/>
                    <a:pt x="594" y="254"/>
                    <a:pt x="594" y="254"/>
                  </a:cubicBezTo>
                  <a:close/>
                  <a:moveTo>
                    <a:pt x="616" y="219"/>
                  </a:moveTo>
                  <a:cubicBezTo>
                    <a:pt x="611" y="221"/>
                    <a:pt x="608" y="229"/>
                    <a:pt x="615" y="230"/>
                  </a:cubicBezTo>
                  <a:cubicBezTo>
                    <a:pt x="618" y="230"/>
                    <a:pt x="620" y="229"/>
                    <a:pt x="623" y="230"/>
                  </a:cubicBezTo>
                  <a:cubicBezTo>
                    <a:pt x="625" y="230"/>
                    <a:pt x="628" y="231"/>
                    <a:pt x="629" y="229"/>
                  </a:cubicBezTo>
                  <a:cubicBezTo>
                    <a:pt x="630" y="228"/>
                    <a:pt x="630" y="226"/>
                    <a:pt x="630" y="225"/>
                  </a:cubicBezTo>
                  <a:cubicBezTo>
                    <a:pt x="630" y="226"/>
                    <a:pt x="632" y="223"/>
                    <a:pt x="631" y="224"/>
                  </a:cubicBezTo>
                  <a:cubicBezTo>
                    <a:pt x="632" y="222"/>
                    <a:pt x="630" y="221"/>
                    <a:pt x="627" y="220"/>
                  </a:cubicBezTo>
                  <a:cubicBezTo>
                    <a:pt x="625" y="220"/>
                    <a:pt x="622" y="220"/>
                    <a:pt x="620" y="220"/>
                  </a:cubicBezTo>
                  <a:cubicBezTo>
                    <a:pt x="619" y="220"/>
                    <a:pt x="618" y="221"/>
                    <a:pt x="617" y="221"/>
                  </a:cubicBezTo>
                  <a:cubicBezTo>
                    <a:pt x="616" y="220"/>
                    <a:pt x="617" y="219"/>
                    <a:pt x="616" y="219"/>
                  </a:cubicBezTo>
                  <a:cubicBezTo>
                    <a:pt x="617" y="219"/>
                    <a:pt x="614" y="220"/>
                    <a:pt x="614" y="220"/>
                  </a:cubicBezTo>
                  <a:cubicBezTo>
                    <a:pt x="614" y="220"/>
                    <a:pt x="616" y="219"/>
                    <a:pt x="616" y="219"/>
                  </a:cubicBezTo>
                  <a:close/>
                  <a:moveTo>
                    <a:pt x="653" y="227"/>
                  </a:moveTo>
                  <a:cubicBezTo>
                    <a:pt x="651" y="224"/>
                    <a:pt x="645" y="222"/>
                    <a:pt x="644" y="227"/>
                  </a:cubicBezTo>
                  <a:cubicBezTo>
                    <a:pt x="643" y="230"/>
                    <a:pt x="646" y="235"/>
                    <a:pt x="648" y="236"/>
                  </a:cubicBezTo>
                  <a:cubicBezTo>
                    <a:pt x="655" y="241"/>
                    <a:pt x="656" y="230"/>
                    <a:pt x="653" y="227"/>
                  </a:cubicBezTo>
                  <a:cubicBezTo>
                    <a:pt x="653" y="227"/>
                    <a:pt x="653" y="227"/>
                    <a:pt x="653" y="227"/>
                  </a:cubicBezTo>
                  <a:cubicBezTo>
                    <a:pt x="653" y="227"/>
                    <a:pt x="653" y="227"/>
                    <a:pt x="652" y="227"/>
                  </a:cubicBezTo>
                  <a:cubicBezTo>
                    <a:pt x="653" y="227"/>
                    <a:pt x="653" y="227"/>
                    <a:pt x="653" y="227"/>
                  </a:cubicBezTo>
                  <a:cubicBezTo>
                    <a:pt x="653" y="227"/>
                    <a:pt x="652" y="227"/>
                    <a:pt x="652" y="226"/>
                  </a:cubicBezTo>
                  <a:cubicBezTo>
                    <a:pt x="652" y="226"/>
                    <a:pt x="653" y="228"/>
                    <a:pt x="653" y="227"/>
                  </a:cubicBezTo>
                  <a:close/>
                  <a:moveTo>
                    <a:pt x="587" y="147"/>
                  </a:moveTo>
                  <a:cubicBezTo>
                    <a:pt x="587" y="147"/>
                    <a:pt x="588" y="147"/>
                    <a:pt x="589" y="147"/>
                  </a:cubicBezTo>
                  <a:cubicBezTo>
                    <a:pt x="589" y="147"/>
                    <a:pt x="590" y="148"/>
                    <a:pt x="591" y="149"/>
                  </a:cubicBezTo>
                  <a:cubicBezTo>
                    <a:pt x="590" y="152"/>
                    <a:pt x="592" y="152"/>
                    <a:pt x="593" y="155"/>
                  </a:cubicBezTo>
                  <a:cubicBezTo>
                    <a:pt x="593" y="154"/>
                    <a:pt x="594" y="152"/>
                    <a:pt x="595" y="151"/>
                  </a:cubicBezTo>
                  <a:cubicBezTo>
                    <a:pt x="595" y="148"/>
                    <a:pt x="594" y="145"/>
                    <a:pt x="594" y="143"/>
                  </a:cubicBezTo>
                  <a:cubicBezTo>
                    <a:pt x="594" y="141"/>
                    <a:pt x="594" y="139"/>
                    <a:pt x="592" y="139"/>
                  </a:cubicBezTo>
                  <a:cubicBezTo>
                    <a:pt x="591" y="138"/>
                    <a:pt x="590" y="139"/>
                    <a:pt x="590" y="138"/>
                  </a:cubicBezTo>
                  <a:cubicBezTo>
                    <a:pt x="589" y="138"/>
                    <a:pt x="589" y="138"/>
                    <a:pt x="588" y="138"/>
                  </a:cubicBezTo>
                  <a:cubicBezTo>
                    <a:pt x="583" y="137"/>
                    <a:pt x="584" y="148"/>
                    <a:pt x="587" y="147"/>
                  </a:cubicBezTo>
                  <a:cubicBezTo>
                    <a:pt x="587" y="147"/>
                    <a:pt x="587" y="147"/>
                    <a:pt x="586" y="147"/>
                  </a:cubicBezTo>
                  <a:cubicBezTo>
                    <a:pt x="587" y="147"/>
                    <a:pt x="587" y="147"/>
                    <a:pt x="587" y="147"/>
                  </a:cubicBezTo>
                  <a:cubicBezTo>
                    <a:pt x="587" y="147"/>
                    <a:pt x="587" y="147"/>
                    <a:pt x="586" y="147"/>
                  </a:cubicBezTo>
                  <a:cubicBezTo>
                    <a:pt x="587" y="147"/>
                    <a:pt x="587" y="147"/>
                    <a:pt x="587" y="147"/>
                  </a:cubicBezTo>
                  <a:cubicBezTo>
                    <a:pt x="587" y="147"/>
                    <a:pt x="587" y="147"/>
                    <a:pt x="586" y="147"/>
                  </a:cubicBezTo>
                  <a:cubicBezTo>
                    <a:pt x="587" y="147"/>
                    <a:pt x="587" y="147"/>
                    <a:pt x="587" y="147"/>
                  </a:cubicBezTo>
                  <a:close/>
                  <a:moveTo>
                    <a:pt x="468" y="269"/>
                  </a:moveTo>
                  <a:cubicBezTo>
                    <a:pt x="467" y="268"/>
                    <a:pt x="466" y="271"/>
                    <a:pt x="465" y="272"/>
                  </a:cubicBezTo>
                  <a:cubicBezTo>
                    <a:pt x="463" y="273"/>
                    <a:pt x="462" y="274"/>
                    <a:pt x="461" y="275"/>
                  </a:cubicBezTo>
                  <a:cubicBezTo>
                    <a:pt x="459" y="278"/>
                    <a:pt x="454" y="282"/>
                    <a:pt x="458" y="284"/>
                  </a:cubicBezTo>
                  <a:cubicBezTo>
                    <a:pt x="462" y="287"/>
                    <a:pt x="464" y="282"/>
                    <a:pt x="466" y="279"/>
                  </a:cubicBezTo>
                  <a:cubicBezTo>
                    <a:pt x="467" y="277"/>
                    <a:pt x="471" y="271"/>
                    <a:pt x="468" y="269"/>
                  </a:cubicBezTo>
                  <a:cubicBezTo>
                    <a:pt x="468" y="269"/>
                    <a:pt x="468" y="269"/>
                    <a:pt x="469" y="269"/>
                  </a:cubicBezTo>
                  <a:cubicBezTo>
                    <a:pt x="468" y="269"/>
                    <a:pt x="468" y="269"/>
                    <a:pt x="468" y="269"/>
                  </a:cubicBezTo>
                  <a:cubicBezTo>
                    <a:pt x="468" y="269"/>
                    <a:pt x="469" y="270"/>
                    <a:pt x="468" y="269"/>
                  </a:cubicBezTo>
                  <a:close/>
                  <a:moveTo>
                    <a:pt x="566" y="264"/>
                  </a:moveTo>
                  <a:cubicBezTo>
                    <a:pt x="563" y="265"/>
                    <a:pt x="559" y="264"/>
                    <a:pt x="557" y="267"/>
                  </a:cubicBezTo>
                  <a:cubicBezTo>
                    <a:pt x="555" y="270"/>
                    <a:pt x="560" y="272"/>
                    <a:pt x="562" y="272"/>
                  </a:cubicBezTo>
                  <a:cubicBezTo>
                    <a:pt x="565" y="272"/>
                    <a:pt x="568" y="271"/>
                    <a:pt x="569" y="268"/>
                  </a:cubicBezTo>
                  <a:cubicBezTo>
                    <a:pt x="569" y="265"/>
                    <a:pt x="568" y="263"/>
                    <a:pt x="565" y="264"/>
                  </a:cubicBezTo>
                  <a:cubicBezTo>
                    <a:pt x="566" y="264"/>
                    <a:pt x="566" y="264"/>
                    <a:pt x="566" y="264"/>
                  </a:cubicBezTo>
                  <a:cubicBezTo>
                    <a:pt x="566" y="264"/>
                    <a:pt x="565" y="264"/>
                    <a:pt x="565" y="264"/>
                  </a:cubicBezTo>
                  <a:cubicBezTo>
                    <a:pt x="565" y="264"/>
                    <a:pt x="566" y="264"/>
                    <a:pt x="566" y="264"/>
                  </a:cubicBezTo>
                  <a:cubicBezTo>
                    <a:pt x="566" y="264"/>
                    <a:pt x="565" y="264"/>
                    <a:pt x="565" y="264"/>
                  </a:cubicBezTo>
                  <a:cubicBezTo>
                    <a:pt x="565" y="264"/>
                    <a:pt x="567" y="263"/>
                    <a:pt x="566" y="264"/>
                  </a:cubicBezTo>
                  <a:close/>
                  <a:moveTo>
                    <a:pt x="555" y="256"/>
                  </a:moveTo>
                  <a:cubicBezTo>
                    <a:pt x="554" y="257"/>
                    <a:pt x="556" y="258"/>
                    <a:pt x="557" y="259"/>
                  </a:cubicBezTo>
                  <a:cubicBezTo>
                    <a:pt x="557" y="260"/>
                    <a:pt x="557" y="262"/>
                    <a:pt x="559" y="263"/>
                  </a:cubicBezTo>
                  <a:cubicBezTo>
                    <a:pt x="558" y="263"/>
                    <a:pt x="558" y="263"/>
                    <a:pt x="557" y="263"/>
                  </a:cubicBezTo>
                  <a:cubicBezTo>
                    <a:pt x="559" y="263"/>
                    <a:pt x="562" y="264"/>
                    <a:pt x="564" y="263"/>
                  </a:cubicBezTo>
                  <a:cubicBezTo>
                    <a:pt x="565" y="262"/>
                    <a:pt x="566" y="260"/>
                    <a:pt x="564" y="259"/>
                  </a:cubicBezTo>
                  <a:cubicBezTo>
                    <a:pt x="564" y="258"/>
                    <a:pt x="563" y="259"/>
                    <a:pt x="563" y="258"/>
                  </a:cubicBezTo>
                  <a:cubicBezTo>
                    <a:pt x="563" y="258"/>
                    <a:pt x="562" y="257"/>
                    <a:pt x="562" y="257"/>
                  </a:cubicBezTo>
                  <a:cubicBezTo>
                    <a:pt x="560" y="256"/>
                    <a:pt x="561" y="256"/>
                    <a:pt x="559" y="256"/>
                  </a:cubicBezTo>
                  <a:cubicBezTo>
                    <a:pt x="561" y="253"/>
                    <a:pt x="556" y="254"/>
                    <a:pt x="555" y="256"/>
                  </a:cubicBezTo>
                  <a:close/>
                  <a:moveTo>
                    <a:pt x="554" y="296"/>
                  </a:moveTo>
                  <a:cubicBezTo>
                    <a:pt x="556" y="297"/>
                    <a:pt x="558" y="299"/>
                    <a:pt x="561" y="297"/>
                  </a:cubicBezTo>
                  <a:cubicBezTo>
                    <a:pt x="563" y="295"/>
                    <a:pt x="562" y="292"/>
                    <a:pt x="561" y="290"/>
                  </a:cubicBezTo>
                  <a:cubicBezTo>
                    <a:pt x="557" y="284"/>
                    <a:pt x="551" y="294"/>
                    <a:pt x="554" y="296"/>
                  </a:cubicBezTo>
                  <a:cubicBezTo>
                    <a:pt x="554" y="296"/>
                    <a:pt x="554" y="296"/>
                    <a:pt x="554" y="296"/>
                  </a:cubicBezTo>
                  <a:cubicBezTo>
                    <a:pt x="554" y="296"/>
                    <a:pt x="554" y="296"/>
                    <a:pt x="554" y="296"/>
                  </a:cubicBezTo>
                  <a:cubicBezTo>
                    <a:pt x="554" y="296"/>
                    <a:pt x="554" y="296"/>
                    <a:pt x="554" y="296"/>
                  </a:cubicBezTo>
                  <a:close/>
                  <a:moveTo>
                    <a:pt x="488" y="219"/>
                  </a:moveTo>
                  <a:cubicBezTo>
                    <a:pt x="489" y="220"/>
                    <a:pt x="489" y="222"/>
                    <a:pt x="491" y="222"/>
                  </a:cubicBezTo>
                  <a:cubicBezTo>
                    <a:pt x="492" y="222"/>
                    <a:pt x="494" y="221"/>
                    <a:pt x="494" y="219"/>
                  </a:cubicBezTo>
                  <a:cubicBezTo>
                    <a:pt x="495" y="217"/>
                    <a:pt x="491" y="215"/>
                    <a:pt x="492" y="213"/>
                  </a:cubicBezTo>
                  <a:cubicBezTo>
                    <a:pt x="491" y="213"/>
                    <a:pt x="491" y="213"/>
                    <a:pt x="490" y="213"/>
                  </a:cubicBezTo>
                  <a:cubicBezTo>
                    <a:pt x="490" y="213"/>
                    <a:pt x="490" y="212"/>
                    <a:pt x="490" y="211"/>
                  </a:cubicBezTo>
                  <a:cubicBezTo>
                    <a:pt x="489" y="210"/>
                    <a:pt x="489" y="211"/>
                    <a:pt x="487" y="212"/>
                  </a:cubicBezTo>
                  <a:cubicBezTo>
                    <a:pt x="487" y="212"/>
                    <a:pt x="485" y="214"/>
                    <a:pt x="485" y="214"/>
                  </a:cubicBezTo>
                  <a:cubicBezTo>
                    <a:pt x="485" y="216"/>
                    <a:pt x="487" y="218"/>
                    <a:pt x="488" y="219"/>
                  </a:cubicBezTo>
                  <a:cubicBezTo>
                    <a:pt x="488" y="219"/>
                    <a:pt x="488" y="219"/>
                    <a:pt x="487" y="219"/>
                  </a:cubicBezTo>
                  <a:cubicBezTo>
                    <a:pt x="488" y="219"/>
                    <a:pt x="488" y="219"/>
                    <a:pt x="488" y="219"/>
                  </a:cubicBezTo>
                  <a:cubicBezTo>
                    <a:pt x="488" y="219"/>
                    <a:pt x="488" y="219"/>
                    <a:pt x="488" y="219"/>
                  </a:cubicBezTo>
                  <a:cubicBezTo>
                    <a:pt x="488" y="219"/>
                    <a:pt x="488" y="219"/>
                    <a:pt x="488" y="219"/>
                  </a:cubicBezTo>
                  <a:cubicBezTo>
                    <a:pt x="488" y="219"/>
                    <a:pt x="488" y="219"/>
                    <a:pt x="488" y="219"/>
                  </a:cubicBezTo>
                  <a:cubicBezTo>
                    <a:pt x="488" y="219"/>
                    <a:pt x="488" y="219"/>
                    <a:pt x="488" y="219"/>
                  </a:cubicBezTo>
                  <a:close/>
                  <a:moveTo>
                    <a:pt x="570" y="220"/>
                  </a:moveTo>
                  <a:cubicBezTo>
                    <a:pt x="571" y="221"/>
                    <a:pt x="571" y="222"/>
                    <a:pt x="572" y="223"/>
                  </a:cubicBezTo>
                  <a:cubicBezTo>
                    <a:pt x="574" y="223"/>
                    <a:pt x="575" y="222"/>
                    <a:pt x="576" y="222"/>
                  </a:cubicBezTo>
                  <a:cubicBezTo>
                    <a:pt x="579" y="221"/>
                    <a:pt x="580" y="221"/>
                    <a:pt x="578" y="218"/>
                  </a:cubicBezTo>
                  <a:cubicBezTo>
                    <a:pt x="577" y="216"/>
                    <a:pt x="574" y="215"/>
                    <a:pt x="572" y="216"/>
                  </a:cubicBezTo>
                  <a:cubicBezTo>
                    <a:pt x="570" y="216"/>
                    <a:pt x="567" y="219"/>
                    <a:pt x="570" y="220"/>
                  </a:cubicBezTo>
                  <a:cubicBezTo>
                    <a:pt x="570" y="220"/>
                    <a:pt x="569" y="220"/>
                    <a:pt x="569" y="220"/>
                  </a:cubicBezTo>
                  <a:cubicBezTo>
                    <a:pt x="569" y="220"/>
                    <a:pt x="570" y="220"/>
                    <a:pt x="570" y="220"/>
                  </a:cubicBezTo>
                  <a:cubicBezTo>
                    <a:pt x="570" y="220"/>
                    <a:pt x="569" y="220"/>
                    <a:pt x="569" y="220"/>
                  </a:cubicBezTo>
                  <a:cubicBezTo>
                    <a:pt x="569" y="220"/>
                    <a:pt x="570" y="220"/>
                    <a:pt x="570" y="220"/>
                  </a:cubicBezTo>
                  <a:cubicBezTo>
                    <a:pt x="570" y="220"/>
                    <a:pt x="569" y="220"/>
                    <a:pt x="569" y="220"/>
                  </a:cubicBezTo>
                  <a:cubicBezTo>
                    <a:pt x="569" y="220"/>
                    <a:pt x="570" y="220"/>
                    <a:pt x="570" y="220"/>
                  </a:cubicBezTo>
                  <a:close/>
                  <a:moveTo>
                    <a:pt x="514" y="217"/>
                  </a:moveTo>
                  <a:cubicBezTo>
                    <a:pt x="517" y="217"/>
                    <a:pt x="522" y="215"/>
                    <a:pt x="522" y="212"/>
                  </a:cubicBezTo>
                  <a:cubicBezTo>
                    <a:pt x="522" y="209"/>
                    <a:pt x="519" y="209"/>
                    <a:pt x="516" y="209"/>
                  </a:cubicBezTo>
                  <a:cubicBezTo>
                    <a:pt x="512" y="210"/>
                    <a:pt x="509" y="211"/>
                    <a:pt x="505" y="212"/>
                  </a:cubicBezTo>
                  <a:cubicBezTo>
                    <a:pt x="503" y="213"/>
                    <a:pt x="502" y="214"/>
                    <a:pt x="500" y="215"/>
                  </a:cubicBezTo>
                  <a:cubicBezTo>
                    <a:pt x="499" y="216"/>
                    <a:pt x="498" y="215"/>
                    <a:pt x="497" y="217"/>
                  </a:cubicBezTo>
                  <a:cubicBezTo>
                    <a:pt x="496" y="219"/>
                    <a:pt x="497" y="226"/>
                    <a:pt x="499" y="228"/>
                  </a:cubicBezTo>
                  <a:cubicBezTo>
                    <a:pt x="501" y="231"/>
                    <a:pt x="504" y="234"/>
                    <a:pt x="508" y="232"/>
                  </a:cubicBezTo>
                  <a:cubicBezTo>
                    <a:pt x="512" y="231"/>
                    <a:pt x="516" y="230"/>
                    <a:pt x="518" y="226"/>
                  </a:cubicBezTo>
                  <a:cubicBezTo>
                    <a:pt x="519" y="225"/>
                    <a:pt x="520" y="222"/>
                    <a:pt x="518" y="221"/>
                  </a:cubicBezTo>
                  <a:cubicBezTo>
                    <a:pt x="517" y="220"/>
                    <a:pt x="516" y="220"/>
                    <a:pt x="515" y="220"/>
                  </a:cubicBezTo>
                  <a:cubicBezTo>
                    <a:pt x="514" y="219"/>
                    <a:pt x="514" y="218"/>
                    <a:pt x="513" y="218"/>
                  </a:cubicBezTo>
                  <a:cubicBezTo>
                    <a:pt x="513" y="218"/>
                    <a:pt x="513" y="217"/>
                    <a:pt x="514" y="217"/>
                  </a:cubicBezTo>
                  <a:cubicBezTo>
                    <a:pt x="513" y="217"/>
                    <a:pt x="514" y="217"/>
                    <a:pt x="514" y="217"/>
                  </a:cubicBezTo>
                  <a:cubicBezTo>
                    <a:pt x="514" y="217"/>
                    <a:pt x="513" y="217"/>
                    <a:pt x="514" y="217"/>
                  </a:cubicBezTo>
                  <a:close/>
                  <a:moveTo>
                    <a:pt x="493" y="247"/>
                  </a:moveTo>
                  <a:cubicBezTo>
                    <a:pt x="491" y="247"/>
                    <a:pt x="487" y="247"/>
                    <a:pt x="487" y="249"/>
                  </a:cubicBezTo>
                  <a:cubicBezTo>
                    <a:pt x="486" y="251"/>
                    <a:pt x="489" y="252"/>
                    <a:pt x="491" y="252"/>
                  </a:cubicBezTo>
                  <a:cubicBezTo>
                    <a:pt x="496" y="253"/>
                    <a:pt x="498" y="249"/>
                    <a:pt x="492" y="247"/>
                  </a:cubicBezTo>
                  <a:cubicBezTo>
                    <a:pt x="493" y="247"/>
                    <a:pt x="493" y="246"/>
                    <a:pt x="492" y="247"/>
                  </a:cubicBezTo>
                  <a:cubicBezTo>
                    <a:pt x="492" y="247"/>
                    <a:pt x="492" y="247"/>
                    <a:pt x="493" y="247"/>
                  </a:cubicBezTo>
                  <a:cubicBezTo>
                    <a:pt x="492" y="247"/>
                    <a:pt x="492" y="247"/>
                    <a:pt x="492" y="247"/>
                  </a:cubicBezTo>
                  <a:cubicBezTo>
                    <a:pt x="492" y="247"/>
                    <a:pt x="493" y="247"/>
                    <a:pt x="493" y="247"/>
                  </a:cubicBezTo>
                  <a:close/>
                  <a:moveTo>
                    <a:pt x="480" y="263"/>
                  </a:moveTo>
                  <a:cubicBezTo>
                    <a:pt x="479" y="266"/>
                    <a:pt x="486" y="266"/>
                    <a:pt x="488" y="268"/>
                  </a:cubicBezTo>
                  <a:cubicBezTo>
                    <a:pt x="484" y="269"/>
                    <a:pt x="481" y="265"/>
                    <a:pt x="477" y="267"/>
                  </a:cubicBezTo>
                  <a:cubicBezTo>
                    <a:pt x="475" y="268"/>
                    <a:pt x="475" y="269"/>
                    <a:pt x="475" y="271"/>
                  </a:cubicBezTo>
                  <a:cubicBezTo>
                    <a:pt x="475" y="272"/>
                    <a:pt x="474" y="274"/>
                    <a:pt x="475" y="275"/>
                  </a:cubicBezTo>
                  <a:cubicBezTo>
                    <a:pt x="476" y="277"/>
                    <a:pt x="480" y="275"/>
                    <a:pt x="482" y="275"/>
                  </a:cubicBezTo>
                  <a:cubicBezTo>
                    <a:pt x="483" y="275"/>
                    <a:pt x="488" y="274"/>
                    <a:pt x="485" y="276"/>
                  </a:cubicBezTo>
                  <a:cubicBezTo>
                    <a:pt x="482" y="278"/>
                    <a:pt x="479" y="277"/>
                    <a:pt x="476" y="277"/>
                  </a:cubicBezTo>
                  <a:cubicBezTo>
                    <a:pt x="474" y="278"/>
                    <a:pt x="470" y="280"/>
                    <a:pt x="471" y="282"/>
                  </a:cubicBezTo>
                  <a:cubicBezTo>
                    <a:pt x="472" y="286"/>
                    <a:pt x="477" y="283"/>
                    <a:pt x="479" y="283"/>
                  </a:cubicBezTo>
                  <a:cubicBezTo>
                    <a:pt x="480" y="282"/>
                    <a:pt x="485" y="281"/>
                    <a:pt x="485" y="281"/>
                  </a:cubicBezTo>
                  <a:cubicBezTo>
                    <a:pt x="483" y="283"/>
                    <a:pt x="481" y="286"/>
                    <a:pt x="477" y="286"/>
                  </a:cubicBezTo>
                  <a:cubicBezTo>
                    <a:pt x="474" y="287"/>
                    <a:pt x="467" y="286"/>
                    <a:pt x="468" y="292"/>
                  </a:cubicBezTo>
                  <a:cubicBezTo>
                    <a:pt x="469" y="294"/>
                    <a:pt x="473" y="296"/>
                    <a:pt x="475" y="295"/>
                  </a:cubicBezTo>
                  <a:cubicBezTo>
                    <a:pt x="476" y="295"/>
                    <a:pt x="476" y="293"/>
                    <a:pt x="477" y="294"/>
                  </a:cubicBezTo>
                  <a:cubicBezTo>
                    <a:pt x="478" y="295"/>
                    <a:pt x="476" y="297"/>
                    <a:pt x="478" y="296"/>
                  </a:cubicBezTo>
                  <a:cubicBezTo>
                    <a:pt x="479" y="297"/>
                    <a:pt x="478" y="300"/>
                    <a:pt x="481" y="299"/>
                  </a:cubicBezTo>
                  <a:cubicBezTo>
                    <a:pt x="483" y="299"/>
                    <a:pt x="480" y="296"/>
                    <a:pt x="482" y="295"/>
                  </a:cubicBezTo>
                  <a:cubicBezTo>
                    <a:pt x="482" y="296"/>
                    <a:pt x="483" y="296"/>
                    <a:pt x="483" y="296"/>
                  </a:cubicBezTo>
                  <a:cubicBezTo>
                    <a:pt x="483" y="296"/>
                    <a:pt x="483" y="296"/>
                    <a:pt x="483" y="296"/>
                  </a:cubicBezTo>
                  <a:cubicBezTo>
                    <a:pt x="484" y="295"/>
                    <a:pt x="484" y="295"/>
                    <a:pt x="484" y="295"/>
                  </a:cubicBezTo>
                  <a:cubicBezTo>
                    <a:pt x="485" y="296"/>
                    <a:pt x="482" y="301"/>
                    <a:pt x="487" y="299"/>
                  </a:cubicBezTo>
                  <a:cubicBezTo>
                    <a:pt x="491" y="297"/>
                    <a:pt x="488" y="294"/>
                    <a:pt x="489" y="291"/>
                  </a:cubicBezTo>
                  <a:cubicBezTo>
                    <a:pt x="489" y="291"/>
                    <a:pt x="491" y="293"/>
                    <a:pt x="490" y="293"/>
                  </a:cubicBezTo>
                  <a:cubicBezTo>
                    <a:pt x="491" y="293"/>
                    <a:pt x="492" y="291"/>
                    <a:pt x="492" y="290"/>
                  </a:cubicBezTo>
                  <a:cubicBezTo>
                    <a:pt x="492" y="288"/>
                    <a:pt x="491" y="288"/>
                    <a:pt x="491" y="286"/>
                  </a:cubicBezTo>
                  <a:cubicBezTo>
                    <a:pt x="491" y="286"/>
                    <a:pt x="492" y="286"/>
                    <a:pt x="492" y="287"/>
                  </a:cubicBezTo>
                  <a:cubicBezTo>
                    <a:pt x="493" y="287"/>
                    <a:pt x="492" y="288"/>
                    <a:pt x="493" y="289"/>
                  </a:cubicBezTo>
                  <a:cubicBezTo>
                    <a:pt x="494" y="289"/>
                    <a:pt x="496" y="288"/>
                    <a:pt x="497" y="288"/>
                  </a:cubicBezTo>
                  <a:cubicBezTo>
                    <a:pt x="496" y="289"/>
                    <a:pt x="491" y="295"/>
                    <a:pt x="495" y="294"/>
                  </a:cubicBezTo>
                  <a:cubicBezTo>
                    <a:pt x="490" y="298"/>
                    <a:pt x="496" y="299"/>
                    <a:pt x="498" y="296"/>
                  </a:cubicBezTo>
                  <a:cubicBezTo>
                    <a:pt x="500" y="299"/>
                    <a:pt x="501" y="293"/>
                    <a:pt x="501" y="292"/>
                  </a:cubicBezTo>
                  <a:cubicBezTo>
                    <a:pt x="502" y="292"/>
                    <a:pt x="501" y="294"/>
                    <a:pt x="502" y="294"/>
                  </a:cubicBezTo>
                  <a:cubicBezTo>
                    <a:pt x="502" y="294"/>
                    <a:pt x="503" y="293"/>
                    <a:pt x="503" y="293"/>
                  </a:cubicBezTo>
                  <a:cubicBezTo>
                    <a:pt x="504" y="293"/>
                    <a:pt x="503" y="295"/>
                    <a:pt x="504" y="296"/>
                  </a:cubicBezTo>
                  <a:cubicBezTo>
                    <a:pt x="505" y="296"/>
                    <a:pt x="508" y="295"/>
                    <a:pt x="509" y="294"/>
                  </a:cubicBezTo>
                  <a:cubicBezTo>
                    <a:pt x="509" y="294"/>
                    <a:pt x="513" y="290"/>
                    <a:pt x="513" y="293"/>
                  </a:cubicBezTo>
                  <a:cubicBezTo>
                    <a:pt x="512" y="293"/>
                    <a:pt x="512" y="294"/>
                    <a:pt x="511" y="295"/>
                  </a:cubicBezTo>
                  <a:cubicBezTo>
                    <a:pt x="511" y="295"/>
                    <a:pt x="510" y="296"/>
                    <a:pt x="510" y="297"/>
                  </a:cubicBezTo>
                  <a:cubicBezTo>
                    <a:pt x="510" y="297"/>
                    <a:pt x="509" y="297"/>
                    <a:pt x="509" y="297"/>
                  </a:cubicBezTo>
                  <a:cubicBezTo>
                    <a:pt x="509" y="298"/>
                    <a:pt x="509" y="299"/>
                    <a:pt x="508" y="299"/>
                  </a:cubicBezTo>
                  <a:cubicBezTo>
                    <a:pt x="506" y="299"/>
                    <a:pt x="503" y="298"/>
                    <a:pt x="501" y="299"/>
                  </a:cubicBezTo>
                  <a:cubicBezTo>
                    <a:pt x="498" y="300"/>
                    <a:pt x="498" y="303"/>
                    <a:pt x="495" y="303"/>
                  </a:cubicBezTo>
                  <a:cubicBezTo>
                    <a:pt x="493" y="304"/>
                    <a:pt x="491" y="304"/>
                    <a:pt x="490" y="307"/>
                  </a:cubicBezTo>
                  <a:cubicBezTo>
                    <a:pt x="489" y="309"/>
                    <a:pt x="493" y="312"/>
                    <a:pt x="495" y="312"/>
                  </a:cubicBezTo>
                  <a:cubicBezTo>
                    <a:pt x="499" y="315"/>
                    <a:pt x="504" y="313"/>
                    <a:pt x="509" y="311"/>
                  </a:cubicBezTo>
                  <a:cubicBezTo>
                    <a:pt x="511" y="310"/>
                    <a:pt x="513" y="308"/>
                    <a:pt x="514" y="307"/>
                  </a:cubicBezTo>
                  <a:cubicBezTo>
                    <a:pt x="515" y="305"/>
                    <a:pt x="516" y="302"/>
                    <a:pt x="518" y="303"/>
                  </a:cubicBezTo>
                  <a:cubicBezTo>
                    <a:pt x="519" y="303"/>
                    <a:pt x="522" y="302"/>
                    <a:pt x="523" y="301"/>
                  </a:cubicBezTo>
                  <a:cubicBezTo>
                    <a:pt x="524" y="300"/>
                    <a:pt x="526" y="297"/>
                    <a:pt x="528" y="298"/>
                  </a:cubicBezTo>
                  <a:cubicBezTo>
                    <a:pt x="529" y="298"/>
                    <a:pt x="529" y="301"/>
                    <a:pt x="530" y="301"/>
                  </a:cubicBezTo>
                  <a:cubicBezTo>
                    <a:pt x="532" y="302"/>
                    <a:pt x="533" y="299"/>
                    <a:pt x="535" y="299"/>
                  </a:cubicBezTo>
                  <a:cubicBezTo>
                    <a:pt x="534" y="302"/>
                    <a:pt x="540" y="301"/>
                    <a:pt x="541" y="299"/>
                  </a:cubicBezTo>
                  <a:cubicBezTo>
                    <a:pt x="541" y="299"/>
                    <a:pt x="542" y="299"/>
                    <a:pt x="543" y="299"/>
                  </a:cubicBezTo>
                  <a:cubicBezTo>
                    <a:pt x="545" y="298"/>
                    <a:pt x="546" y="297"/>
                    <a:pt x="546" y="294"/>
                  </a:cubicBezTo>
                  <a:cubicBezTo>
                    <a:pt x="546" y="294"/>
                    <a:pt x="546" y="293"/>
                    <a:pt x="546" y="293"/>
                  </a:cubicBezTo>
                  <a:cubicBezTo>
                    <a:pt x="547" y="292"/>
                    <a:pt x="547" y="291"/>
                    <a:pt x="547" y="291"/>
                  </a:cubicBezTo>
                  <a:cubicBezTo>
                    <a:pt x="548" y="288"/>
                    <a:pt x="552" y="276"/>
                    <a:pt x="548" y="274"/>
                  </a:cubicBezTo>
                  <a:cubicBezTo>
                    <a:pt x="547" y="272"/>
                    <a:pt x="543" y="270"/>
                    <a:pt x="541" y="272"/>
                  </a:cubicBezTo>
                  <a:cubicBezTo>
                    <a:pt x="539" y="274"/>
                    <a:pt x="539" y="277"/>
                    <a:pt x="541" y="278"/>
                  </a:cubicBezTo>
                  <a:cubicBezTo>
                    <a:pt x="540" y="278"/>
                    <a:pt x="539" y="281"/>
                    <a:pt x="539" y="281"/>
                  </a:cubicBezTo>
                  <a:cubicBezTo>
                    <a:pt x="539" y="279"/>
                    <a:pt x="540" y="275"/>
                    <a:pt x="537" y="274"/>
                  </a:cubicBezTo>
                  <a:cubicBezTo>
                    <a:pt x="534" y="274"/>
                    <a:pt x="534" y="278"/>
                    <a:pt x="532" y="279"/>
                  </a:cubicBezTo>
                  <a:cubicBezTo>
                    <a:pt x="532" y="277"/>
                    <a:pt x="536" y="274"/>
                    <a:pt x="534" y="272"/>
                  </a:cubicBezTo>
                  <a:cubicBezTo>
                    <a:pt x="533" y="270"/>
                    <a:pt x="531" y="271"/>
                    <a:pt x="529" y="271"/>
                  </a:cubicBezTo>
                  <a:cubicBezTo>
                    <a:pt x="529" y="270"/>
                    <a:pt x="532" y="266"/>
                    <a:pt x="531" y="266"/>
                  </a:cubicBezTo>
                  <a:cubicBezTo>
                    <a:pt x="532" y="264"/>
                    <a:pt x="531" y="263"/>
                    <a:pt x="530" y="261"/>
                  </a:cubicBezTo>
                  <a:cubicBezTo>
                    <a:pt x="529" y="260"/>
                    <a:pt x="528" y="258"/>
                    <a:pt x="528" y="256"/>
                  </a:cubicBezTo>
                  <a:cubicBezTo>
                    <a:pt x="528" y="254"/>
                    <a:pt x="529" y="254"/>
                    <a:pt x="529" y="253"/>
                  </a:cubicBezTo>
                  <a:cubicBezTo>
                    <a:pt x="529" y="252"/>
                    <a:pt x="529" y="251"/>
                    <a:pt x="528" y="251"/>
                  </a:cubicBezTo>
                  <a:cubicBezTo>
                    <a:pt x="528" y="250"/>
                    <a:pt x="528" y="249"/>
                    <a:pt x="527" y="249"/>
                  </a:cubicBezTo>
                  <a:cubicBezTo>
                    <a:pt x="527" y="249"/>
                    <a:pt x="525" y="249"/>
                    <a:pt x="524" y="249"/>
                  </a:cubicBezTo>
                  <a:cubicBezTo>
                    <a:pt x="523" y="250"/>
                    <a:pt x="522" y="253"/>
                    <a:pt x="521" y="255"/>
                  </a:cubicBezTo>
                  <a:cubicBezTo>
                    <a:pt x="521" y="258"/>
                    <a:pt x="520" y="258"/>
                    <a:pt x="518" y="260"/>
                  </a:cubicBezTo>
                  <a:cubicBezTo>
                    <a:pt x="515" y="262"/>
                    <a:pt x="517" y="265"/>
                    <a:pt x="520" y="266"/>
                  </a:cubicBezTo>
                  <a:cubicBezTo>
                    <a:pt x="520" y="264"/>
                    <a:pt x="523" y="268"/>
                    <a:pt x="523" y="269"/>
                  </a:cubicBezTo>
                  <a:cubicBezTo>
                    <a:pt x="524" y="270"/>
                    <a:pt x="523" y="271"/>
                    <a:pt x="523" y="272"/>
                  </a:cubicBezTo>
                  <a:cubicBezTo>
                    <a:pt x="522" y="273"/>
                    <a:pt x="519" y="274"/>
                    <a:pt x="520" y="275"/>
                  </a:cubicBezTo>
                  <a:cubicBezTo>
                    <a:pt x="520" y="276"/>
                    <a:pt x="520" y="275"/>
                    <a:pt x="520" y="276"/>
                  </a:cubicBezTo>
                  <a:cubicBezTo>
                    <a:pt x="521" y="276"/>
                    <a:pt x="522" y="277"/>
                    <a:pt x="522" y="278"/>
                  </a:cubicBezTo>
                  <a:cubicBezTo>
                    <a:pt x="524" y="280"/>
                    <a:pt x="527" y="280"/>
                    <a:pt x="527" y="283"/>
                  </a:cubicBezTo>
                  <a:cubicBezTo>
                    <a:pt x="526" y="286"/>
                    <a:pt x="526" y="287"/>
                    <a:pt x="523" y="286"/>
                  </a:cubicBezTo>
                  <a:cubicBezTo>
                    <a:pt x="520" y="286"/>
                    <a:pt x="517" y="284"/>
                    <a:pt x="514" y="284"/>
                  </a:cubicBezTo>
                  <a:cubicBezTo>
                    <a:pt x="510" y="285"/>
                    <a:pt x="510" y="285"/>
                    <a:pt x="510" y="281"/>
                  </a:cubicBezTo>
                  <a:cubicBezTo>
                    <a:pt x="510" y="281"/>
                    <a:pt x="509" y="277"/>
                    <a:pt x="509" y="277"/>
                  </a:cubicBezTo>
                  <a:cubicBezTo>
                    <a:pt x="507" y="277"/>
                    <a:pt x="506" y="278"/>
                    <a:pt x="504" y="277"/>
                  </a:cubicBezTo>
                  <a:cubicBezTo>
                    <a:pt x="504" y="275"/>
                    <a:pt x="507" y="276"/>
                    <a:pt x="507" y="274"/>
                  </a:cubicBezTo>
                  <a:cubicBezTo>
                    <a:pt x="507" y="272"/>
                    <a:pt x="504" y="272"/>
                    <a:pt x="503" y="271"/>
                  </a:cubicBezTo>
                  <a:cubicBezTo>
                    <a:pt x="502" y="269"/>
                    <a:pt x="503" y="268"/>
                    <a:pt x="502" y="267"/>
                  </a:cubicBezTo>
                  <a:cubicBezTo>
                    <a:pt x="502" y="267"/>
                    <a:pt x="499" y="265"/>
                    <a:pt x="499" y="265"/>
                  </a:cubicBezTo>
                  <a:cubicBezTo>
                    <a:pt x="497" y="265"/>
                    <a:pt x="495" y="267"/>
                    <a:pt x="493" y="266"/>
                  </a:cubicBezTo>
                  <a:cubicBezTo>
                    <a:pt x="490" y="265"/>
                    <a:pt x="493" y="260"/>
                    <a:pt x="490" y="258"/>
                  </a:cubicBezTo>
                  <a:cubicBezTo>
                    <a:pt x="486" y="256"/>
                    <a:pt x="481" y="261"/>
                    <a:pt x="480" y="264"/>
                  </a:cubicBezTo>
                  <a:cubicBezTo>
                    <a:pt x="480" y="264"/>
                    <a:pt x="480" y="263"/>
                    <a:pt x="480" y="262"/>
                  </a:cubicBezTo>
                  <a:cubicBezTo>
                    <a:pt x="480" y="263"/>
                    <a:pt x="480" y="263"/>
                    <a:pt x="480" y="263"/>
                  </a:cubicBezTo>
                  <a:close/>
                  <a:moveTo>
                    <a:pt x="655" y="251"/>
                  </a:moveTo>
                  <a:cubicBezTo>
                    <a:pt x="654" y="247"/>
                    <a:pt x="649" y="248"/>
                    <a:pt x="649" y="252"/>
                  </a:cubicBezTo>
                  <a:cubicBezTo>
                    <a:pt x="649" y="253"/>
                    <a:pt x="651" y="260"/>
                    <a:pt x="653" y="258"/>
                  </a:cubicBezTo>
                  <a:cubicBezTo>
                    <a:pt x="653" y="258"/>
                    <a:pt x="654" y="258"/>
                    <a:pt x="654" y="258"/>
                  </a:cubicBezTo>
                  <a:cubicBezTo>
                    <a:pt x="655" y="257"/>
                    <a:pt x="653" y="256"/>
                    <a:pt x="653" y="255"/>
                  </a:cubicBezTo>
                  <a:cubicBezTo>
                    <a:pt x="654" y="253"/>
                    <a:pt x="655" y="252"/>
                    <a:pt x="655" y="251"/>
                  </a:cubicBezTo>
                  <a:cubicBezTo>
                    <a:pt x="655" y="251"/>
                    <a:pt x="655" y="251"/>
                    <a:pt x="655" y="252"/>
                  </a:cubicBezTo>
                  <a:cubicBezTo>
                    <a:pt x="655" y="251"/>
                    <a:pt x="655" y="250"/>
                    <a:pt x="654" y="250"/>
                  </a:cubicBezTo>
                  <a:cubicBezTo>
                    <a:pt x="655" y="250"/>
                    <a:pt x="655" y="251"/>
                    <a:pt x="655" y="251"/>
                  </a:cubicBezTo>
                  <a:cubicBezTo>
                    <a:pt x="655" y="251"/>
                    <a:pt x="655" y="250"/>
                    <a:pt x="654" y="250"/>
                  </a:cubicBezTo>
                  <a:cubicBezTo>
                    <a:pt x="655" y="250"/>
                    <a:pt x="655" y="251"/>
                    <a:pt x="655" y="251"/>
                  </a:cubicBezTo>
                  <a:close/>
                  <a:moveTo>
                    <a:pt x="499" y="203"/>
                  </a:moveTo>
                  <a:cubicBezTo>
                    <a:pt x="500" y="202"/>
                    <a:pt x="502" y="201"/>
                    <a:pt x="504" y="201"/>
                  </a:cubicBezTo>
                  <a:cubicBezTo>
                    <a:pt x="506" y="201"/>
                    <a:pt x="505" y="202"/>
                    <a:pt x="507" y="203"/>
                  </a:cubicBezTo>
                  <a:cubicBezTo>
                    <a:pt x="510" y="206"/>
                    <a:pt x="509" y="200"/>
                    <a:pt x="511" y="200"/>
                  </a:cubicBezTo>
                  <a:cubicBezTo>
                    <a:pt x="512" y="200"/>
                    <a:pt x="514" y="202"/>
                    <a:pt x="515" y="203"/>
                  </a:cubicBezTo>
                  <a:cubicBezTo>
                    <a:pt x="516" y="204"/>
                    <a:pt x="517" y="203"/>
                    <a:pt x="519" y="202"/>
                  </a:cubicBezTo>
                  <a:cubicBezTo>
                    <a:pt x="520" y="202"/>
                    <a:pt x="522" y="203"/>
                    <a:pt x="523" y="202"/>
                  </a:cubicBezTo>
                  <a:cubicBezTo>
                    <a:pt x="524" y="201"/>
                    <a:pt x="524" y="200"/>
                    <a:pt x="524" y="199"/>
                  </a:cubicBezTo>
                  <a:cubicBezTo>
                    <a:pt x="523" y="198"/>
                    <a:pt x="524" y="198"/>
                    <a:pt x="524" y="198"/>
                  </a:cubicBezTo>
                  <a:cubicBezTo>
                    <a:pt x="524" y="197"/>
                    <a:pt x="524" y="197"/>
                    <a:pt x="524" y="196"/>
                  </a:cubicBezTo>
                  <a:cubicBezTo>
                    <a:pt x="523" y="195"/>
                    <a:pt x="524" y="195"/>
                    <a:pt x="523" y="194"/>
                  </a:cubicBezTo>
                  <a:cubicBezTo>
                    <a:pt x="521" y="192"/>
                    <a:pt x="518" y="187"/>
                    <a:pt x="514" y="188"/>
                  </a:cubicBezTo>
                  <a:cubicBezTo>
                    <a:pt x="511" y="189"/>
                    <a:pt x="510" y="192"/>
                    <a:pt x="507" y="194"/>
                  </a:cubicBezTo>
                  <a:cubicBezTo>
                    <a:pt x="504" y="196"/>
                    <a:pt x="500" y="196"/>
                    <a:pt x="498" y="199"/>
                  </a:cubicBezTo>
                  <a:cubicBezTo>
                    <a:pt x="497" y="201"/>
                    <a:pt x="497" y="205"/>
                    <a:pt x="500" y="203"/>
                  </a:cubicBezTo>
                  <a:cubicBezTo>
                    <a:pt x="500" y="203"/>
                    <a:pt x="499" y="203"/>
                    <a:pt x="499" y="203"/>
                  </a:cubicBezTo>
                  <a:cubicBezTo>
                    <a:pt x="500" y="203"/>
                    <a:pt x="500" y="203"/>
                    <a:pt x="500" y="202"/>
                  </a:cubicBezTo>
                  <a:cubicBezTo>
                    <a:pt x="500" y="203"/>
                    <a:pt x="500" y="203"/>
                    <a:pt x="499" y="203"/>
                  </a:cubicBezTo>
                  <a:close/>
                  <a:moveTo>
                    <a:pt x="568" y="279"/>
                  </a:moveTo>
                  <a:cubicBezTo>
                    <a:pt x="570" y="278"/>
                    <a:pt x="574" y="273"/>
                    <a:pt x="570" y="273"/>
                  </a:cubicBezTo>
                  <a:cubicBezTo>
                    <a:pt x="569" y="273"/>
                    <a:pt x="564" y="275"/>
                    <a:pt x="564" y="277"/>
                  </a:cubicBezTo>
                  <a:cubicBezTo>
                    <a:pt x="563" y="280"/>
                    <a:pt x="566" y="279"/>
                    <a:pt x="568" y="279"/>
                  </a:cubicBezTo>
                  <a:close/>
                  <a:moveTo>
                    <a:pt x="607" y="289"/>
                  </a:moveTo>
                  <a:cubicBezTo>
                    <a:pt x="609" y="291"/>
                    <a:pt x="609" y="285"/>
                    <a:pt x="610" y="285"/>
                  </a:cubicBezTo>
                  <a:cubicBezTo>
                    <a:pt x="609" y="286"/>
                    <a:pt x="611" y="287"/>
                    <a:pt x="613" y="286"/>
                  </a:cubicBezTo>
                  <a:cubicBezTo>
                    <a:pt x="614" y="285"/>
                    <a:pt x="612" y="282"/>
                    <a:pt x="611" y="282"/>
                  </a:cubicBezTo>
                  <a:cubicBezTo>
                    <a:pt x="609" y="282"/>
                    <a:pt x="608" y="284"/>
                    <a:pt x="607" y="285"/>
                  </a:cubicBezTo>
                  <a:cubicBezTo>
                    <a:pt x="606" y="287"/>
                    <a:pt x="605" y="288"/>
                    <a:pt x="607" y="289"/>
                  </a:cubicBezTo>
                  <a:cubicBezTo>
                    <a:pt x="607" y="289"/>
                    <a:pt x="606" y="289"/>
                    <a:pt x="606" y="288"/>
                  </a:cubicBezTo>
                  <a:cubicBezTo>
                    <a:pt x="606" y="289"/>
                    <a:pt x="607" y="289"/>
                    <a:pt x="607" y="289"/>
                  </a:cubicBezTo>
                  <a:cubicBezTo>
                    <a:pt x="607" y="289"/>
                    <a:pt x="606" y="289"/>
                    <a:pt x="606" y="288"/>
                  </a:cubicBezTo>
                  <a:cubicBezTo>
                    <a:pt x="606" y="288"/>
                    <a:pt x="606" y="289"/>
                    <a:pt x="607" y="289"/>
                  </a:cubicBezTo>
                  <a:close/>
                  <a:moveTo>
                    <a:pt x="562" y="275"/>
                  </a:moveTo>
                  <a:cubicBezTo>
                    <a:pt x="564" y="275"/>
                    <a:pt x="571" y="273"/>
                    <a:pt x="570" y="271"/>
                  </a:cubicBezTo>
                  <a:cubicBezTo>
                    <a:pt x="569" y="267"/>
                    <a:pt x="557" y="275"/>
                    <a:pt x="563" y="275"/>
                  </a:cubicBezTo>
                  <a:cubicBezTo>
                    <a:pt x="563" y="275"/>
                    <a:pt x="562" y="275"/>
                    <a:pt x="562" y="275"/>
                  </a:cubicBezTo>
                  <a:close/>
                  <a:moveTo>
                    <a:pt x="654" y="310"/>
                  </a:moveTo>
                  <a:cubicBezTo>
                    <a:pt x="653" y="310"/>
                    <a:pt x="653" y="310"/>
                    <a:pt x="652" y="310"/>
                  </a:cubicBezTo>
                  <a:cubicBezTo>
                    <a:pt x="650" y="311"/>
                    <a:pt x="648" y="307"/>
                    <a:pt x="647" y="306"/>
                  </a:cubicBezTo>
                  <a:cubicBezTo>
                    <a:pt x="646" y="305"/>
                    <a:pt x="646" y="307"/>
                    <a:pt x="646" y="305"/>
                  </a:cubicBezTo>
                  <a:cubicBezTo>
                    <a:pt x="646" y="305"/>
                    <a:pt x="648" y="303"/>
                    <a:pt x="647" y="302"/>
                  </a:cubicBezTo>
                  <a:cubicBezTo>
                    <a:pt x="647" y="304"/>
                    <a:pt x="643" y="306"/>
                    <a:pt x="644" y="308"/>
                  </a:cubicBezTo>
                  <a:cubicBezTo>
                    <a:pt x="644" y="308"/>
                    <a:pt x="644" y="307"/>
                    <a:pt x="644" y="306"/>
                  </a:cubicBezTo>
                  <a:cubicBezTo>
                    <a:pt x="643" y="310"/>
                    <a:pt x="641" y="306"/>
                    <a:pt x="640" y="305"/>
                  </a:cubicBezTo>
                  <a:cubicBezTo>
                    <a:pt x="639" y="304"/>
                    <a:pt x="638" y="302"/>
                    <a:pt x="638" y="300"/>
                  </a:cubicBezTo>
                  <a:cubicBezTo>
                    <a:pt x="638" y="300"/>
                    <a:pt x="638" y="299"/>
                    <a:pt x="638" y="298"/>
                  </a:cubicBezTo>
                  <a:cubicBezTo>
                    <a:pt x="638" y="298"/>
                    <a:pt x="639" y="297"/>
                    <a:pt x="639" y="297"/>
                  </a:cubicBezTo>
                  <a:cubicBezTo>
                    <a:pt x="639" y="295"/>
                    <a:pt x="637" y="295"/>
                    <a:pt x="636" y="293"/>
                  </a:cubicBezTo>
                  <a:cubicBezTo>
                    <a:pt x="635" y="291"/>
                    <a:pt x="636" y="290"/>
                    <a:pt x="637" y="288"/>
                  </a:cubicBezTo>
                  <a:cubicBezTo>
                    <a:pt x="638" y="284"/>
                    <a:pt x="640" y="281"/>
                    <a:pt x="638" y="276"/>
                  </a:cubicBezTo>
                  <a:cubicBezTo>
                    <a:pt x="637" y="274"/>
                    <a:pt x="636" y="272"/>
                    <a:pt x="635" y="270"/>
                  </a:cubicBezTo>
                  <a:cubicBezTo>
                    <a:pt x="634" y="268"/>
                    <a:pt x="634" y="266"/>
                    <a:pt x="633" y="265"/>
                  </a:cubicBezTo>
                  <a:cubicBezTo>
                    <a:pt x="633" y="263"/>
                    <a:pt x="632" y="262"/>
                    <a:pt x="630" y="263"/>
                  </a:cubicBezTo>
                  <a:cubicBezTo>
                    <a:pt x="630" y="263"/>
                    <a:pt x="628" y="265"/>
                    <a:pt x="628" y="263"/>
                  </a:cubicBezTo>
                  <a:cubicBezTo>
                    <a:pt x="627" y="265"/>
                    <a:pt x="622" y="266"/>
                    <a:pt x="621" y="264"/>
                  </a:cubicBezTo>
                  <a:cubicBezTo>
                    <a:pt x="621" y="265"/>
                    <a:pt x="618" y="267"/>
                    <a:pt x="617" y="266"/>
                  </a:cubicBezTo>
                  <a:cubicBezTo>
                    <a:pt x="615" y="265"/>
                    <a:pt x="619" y="263"/>
                    <a:pt x="620" y="264"/>
                  </a:cubicBezTo>
                  <a:cubicBezTo>
                    <a:pt x="620" y="262"/>
                    <a:pt x="615" y="263"/>
                    <a:pt x="616" y="261"/>
                  </a:cubicBezTo>
                  <a:cubicBezTo>
                    <a:pt x="615" y="263"/>
                    <a:pt x="611" y="260"/>
                    <a:pt x="612" y="258"/>
                  </a:cubicBezTo>
                  <a:cubicBezTo>
                    <a:pt x="612" y="258"/>
                    <a:pt x="613" y="258"/>
                    <a:pt x="614" y="257"/>
                  </a:cubicBezTo>
                  <a:cubicBezTo>
                    <a:pt x="614" y="257"/>
                    <a:pt x="615" y="255"/>
                    <a:pt x="615" y="255"/>
                  </a:cubicBezTo>
                  <a:cubicBezTo>
                    <a:pt x="614" y="256"/>
                    <a:pt x="614" y="256"/>
                    <a:pt x="614" y="257"/>
                  </a:cubicBezTo>
                  <a:cubicBezTo>
                    <a:pt x="613" y="256"/>
                    <a:pt x="612" y="256"/>
                    <a:pt x="611" y="256"/>
                  </a:cubicBezTo>
                  <a:cubicBezTo>
                    <a:pt x="610" y="255"/>
                    <a:pt x="609" y="254"/>
                    <a:pt x="608" y="253"/>
                  </a:cubicBezTo>
                  <a:cubicBezTo>
                    <a:pt x="608" y="252"/>
                    <a:pt x="605" y="251"/>
                    <a:pt x="606" y="250"/>
                  </a:cubicBezTo>
                  <a:cubicBezTo>
                    <a:pt x="607" y="249"/>
                    <a:pt x="608" y="251"/>
                    <a:pt x="609" y="251"/>
                  </a:cubicBezTo>
                  <a:cubicBezTo>
                    <a:pt x="609" y="251"/>
                    <a:pt x="609" y="250"/>
                    <a:pt x="609" y="250"/>
                  </a:cubicBezTo>
                  <a:cubicBezTo>
                    <a:pt x="609" y="250"/>
                    <a:pt x="610" y="250"/>
                    <a:pt x="610" y="250"/>
                  </a:cubicBezTo>
                  <a:cubicBezTo>
                    <a:pt x="610" y="248"/>
                    <a:pt x="604" y="248"/>
                    <a:pt x="608" y="245"/>
                  </a:cubicBezTo>
                  <a:cubicBezTo>
                    <a:pt x="608" y="245"/>
                    <a:pt x="607" y="245"/>
                    <a:pt x="607" y="245"/>
                  </a:cubicBezTo>
                  <a:cubicBezTo>
                    <a:pt x="608" y="244"/>
                    <a:pt x="609" y="245"/>
                    <a:pt x="610" y="244"/>
                  </a:cubicBezTo>
                  <a:cubicBezTo>
                    <a:pt x="610" y="244"/>
                    <a:pt x="609" y="243"/>
                    <a:pt x="610" y="243"/>
                  </a:cubicBezTo>
                  <a:cubicBezTo>
                    <a:pt x="610" y="242"/>
                    <a:pt x="612" y="242"/>
                    <a:pt x="613" y="242"/>
                  </a:cubicBezTo>
                  <a:cubicBezTo>
                    <a:pt x="614" y="242"/>
                    <a:pt x="623" y="244"/>
                    <a:pt x="622" y="246"/>
                  </a:cubicBezTo>
                  <a:cubicBezTo>
                    <a:pt x="625" y="247"/>
                    <a:pt x="625" y="246"/>
                    <a:pt x="627" y="246"/>
                  </a:cubicBezTo>
                  <a:cubicBezTo>
                    <a:pt x="629" y="246"/>
                    <a:pt x="630" y="249"/>
                    <a:pt x="630" y="250"/>
                  </a:cubicBezTo>
                  <a:cubicBezTo>
                    <a:pt x="631" y="253"/>
                    <a:pt x="631" y="255"/>
                    <a:pt x="630" y="257"/>
                  </a:cubicBezTo>
                  <a:cubicBezTo>
                    <a:pt x="629" y="258"/>
                    <a:pt x="627" y="260"/>
                    <a:pt x="629" y="262"/>
                  </a:cubicBezTo>
                  <a:cubicBezTo>
                    <a:pt x="630" y="260"/>
                    <a:pt x="630" y="258"/>
                    <a:pt x="631" y="256"/>
                  </a:cubicBezTo>
                  <a:cubicBezTo>
                    <a:pt x="633" y="255"/>
                    <a:pt x="633" y="255"/>
                    <a:pt x="635" y="256"/>
                  </a:cubicBezTo>
                  <a:cubicBezTo>
                    <a:pt x="639" y="256"/>
                    <a:pt x="641" y="252"/>
                    <a:pt x="645" y="254"/>
                  </a:cubicBezTo>
                  <a:cubicBezTo>
                    <a:pt x="646" y="254"/>
                    <a:pt x="651" y="258"/>
                    <a:pt x="649" y="260"/>
                  </a:cubicBezTo>
                  <a:cubicBezTo>
                    <a:pt x="647" y="261"/>
                    <a:pt x="644" y="257"/>
                    <a:pt x="642" y="258"/>
                  </a:cubicBezTo>
                  <a:cubicBezTo>
                    <a:pt x="643" y="260"/>
                    <a:pt x="647" y="261"/>
                    <a:pt x="649" y="261"/>
                  </a:cubicBezTo>
                  <a:cubicBezTo>
                    <a:pt x="651" y="262"/>
                    <a:pt x="655" y="263"/>
                    <a:pt x="657" y="264"/>
                  </a:cubicBezTo>
                  <a:cubicBezTo>
                    <a:pt x="659" y="267"/>
                    <a:pt x="656" y="268"/>
                    <a:pt x="654" y="268"/>
                  </a:cubicBezTo>
                  <a:cubicBezTo>
                    <a:pt x="652" y="268"/>
                    <a:pt x="650" y="268"/>
                    <a:pt x="648" y="268"/>
                  </a:cubicBezTo>
                  <a:cubicBezTo>
                    <a:pt x="646" y="267"/>
                    <a:pt x="644" y="265"/>
                    <a:pt x="642" y="265"/>
                  </a:cubicBezTo>
                  <a:cubicBezTo>
                    <a:pt x="643" y="266"/>
                    <a:pt x="644" y="267"/>
                    <a:pt x="643" y="268"/>
                  </a:cubicBezTo>
                  <a:cubicBezTo>
                    <a:pt x="645" y="267"/>
                    <a:pt x="646" y="268"/>
                    <a:pt x="648" y="269"/>
                  </a:cubicBezTo>
                  <a:cubicBezTo>
                    <a:pt x="648" y="270"/>
                    <a:pt x="647" y="270"/>
                    <a:pt x="647" y="270"/>
                  </a:cubicBezTo>
                  <a:cubicBezTo>
                    <a:pt x="648" y="271"/>
                    <a:pt x="650" y="270"/>
                    <a:pt x="651" y="271"/>
                  </a:cubicBezTo>
                  <a:cubicBezTo>
                    <a:pt x="651" y="271"/>
                    <a:pt x="647" y="272"/>
                    <a:pt x="646" y="272"/>
                  </a:cubicBezTo>
                  <a:cubicBezTo>
                    <a:pt x="645" y="273"/>
                    <a:pt x="645" y="276"/>
                    <a:pt x="644" y="277"/>
                  </a:cubicBezTo>
                  <a:cubicBezTo>
                    <a:pt x="646" y="277"/>
                    <a:pt x="645" y="273"/>
                    <a:pt x="647" y="273"/>
                  </a:cubicBezTo>
                  <a:cubicBezTo>
                    <a:pt x="647" y="273"/>
                    <a:pt x="649" y="273"/>
                    <a:pt x="649" y="273"/>
                  </a:cubicBezTo>
                  <a:cubicBezTo>
                    <a:pt x="650" y="273"/>
                    <a:pt x="648" y="274"/>
                    <a:pt x="649" y="274"/>
                  </a:cubicBezTo>
                  <a:cubicBezTo>
                    <a:pt x="650" y="274"/>
                    <a:pt x="651" y="272"/>
                    <a:pt x="651" y="274"/>
                  </a:cubicBezTo>
                  <a:cubicBezTo>
                    <a:pt x="654" y="271"/>
                    <a:pt x="654" y="276"/>
                    <a:pt x="654" y="278"/>
                  </a:cubicBezTo>
                  <a:cubicBezTo>
                    <a:pt x="655" y="278"/>
                    <a:pt x="655" y="276"/>
                    <a:pt x="656" y="277"/>
                  </a:cubicBezTo>
                  <a:cubicBezTo>
                    <a:pt x="656" y="277"/>
                    <a:pt x="656" y="277"/>
                    <a:pt x="656" y="277"/>
                  </a:cubicBezTo>
                  <a:cubicBezTo>
                    <a:pt x="656" y="277"/>
                    <a:pt x="656" y="277"/>
                    <a:pt x="656" y="277"/>
                  </a:cubicBezTo>
                  <a:cubicBezTo>
                    <a:pt x="657" y="278"/>
                    <a:pt x="658" y="278"/>
                    <a:pt x="658" y="279"/>
                  </a:cubicBezTo>
                  <a:cubicBezTo>
                    <a:pt x="658" y="280"/>
                    <a:pt x="658" y="281"/>
                    <a:pt x="657" y="282"/>
                  </a:cubicBezTo>
                  <a:cubicBezTo>
                    <a:pt x="656" y="283"/>
                    <a:pt x="655" y="282"/>
                    <a:pt x="654" y="284"/>
                  </a:cubicBezTo>
                  <a:cubicBezTo>
                    <a:pt x="656" y="284"/>
                    <a:pt x="657" y="283"/>
                    <a:pt x="658" y="284"/>
                  </a:cubicBezTo>
                  <a:cubicBezTo>
                    <a:pt x="659" y="285"/>
                    <a:pt x="658" y="287"/>
                    <a:pt x="659" y="287"/>
                  </a:cubicBezTo>
                  <a:cubicBezTo>
                    <a:pt x="661" y="288"/>
                    <a:pt x="660" y="285"/>
                    <a:pt x="660" y="284"/>
                  </a:cubicBezTo>
                  <a:cubicBezTo>
                    <a:pt x="660" y="283"/>
                    <a:pt x="659" y="280"/>
                    <a:pt x="662" y="281"/>
                  </a:cubicBezTo>
                  <a:cubicBezTo>
                    <a:pt x="663" y="282"/>
                    <a:pt x="664" y="285"/>
                    <a:pt x="664" y="286"/>
                  </a:cubicBezTo>
                  <a:cubicBezTo>
                    <a:pt x="665" y="286"/>
                    <a:pt x="666" y="284"/>
                    <a:pt x="667" y="284"/>
                  </a:cubicBezTo>
                  <a:cubicBezTo>
                    <a:pt x="668" y="284"/>
                    <a:pt x="670" y="286"/>
                    <a:pt x="669" y="287"/>
                  </a:cubicBezTo>
                  <a:cubicBezTo>
                    <a:pt x="671" y="286"/>
                    <a:pt x="668" y="282"/>
                    <a:pt x="671" y="283"/>
                  </a:cubicBezTo>
                  <a:cubicBezTo>
                    <a:pt x="672" y="284"/>
                    <a:pt x="672" y="284"/>
                    <a:pt x="672" y="285"/>
                  </a:cubicBezTo>
                  <a:cubicBezTo>
                    <a:pt x="673" y="286"/>
                    <a:pt x="674" y="286"/>
                    <a:pt x="674" y="286"/>
                  </a:cubicBezTo>
                  <a:cubicBezTo>
                    <a:pt x="677" y="288"/>
                    <a:pt x="676" y="287"/>
                    <a:pt x="675" y="289"/>
                  </a:cubicBezTo>
                  <a:cubicBezTo>
                    <a:pt x="676" y="290"/>
                    <a:pt x="678" y="287"/>
                    <a:pt x="679" y="288"/>
                  </a:cubicBezTo>
                  <a:cubicBezTo>
                    <a:pt x="679" y="288"/>
                    <a:pt x="680" y="288"/>
                    <a:pt x="680" y="288"/>
                  </a:cubicBezTo>
                  <a:cubicBezTo>
                    <a:pt x="680" y="288"/>
                    <a:pt x="681" y="288"/>
                    <a:pt x="681" y="288"/>
                  </a:cubicBezTo>
                  <a:cubicBezTo>
                    <a:pt x="680" y="288"/>
                    <a:pt x="679" y="287"/>
                    <a:pt x="679" y="286"/>
                  </a:cubicBezTo>
                  <a:cubicBezTo>
                    <a:pt x="679" y="283"/>
                    <a:pt x="682" y="285"/>
                    <a:pt x="683" y="284"/>
                  </a:cubicBezTo>
                  <a:cubicBezTo>
                    <a:pt x="685" y="283"/>
                    <a:pt x="685" y="281"/>
                    <a:pt x="688" y="282"/>
                  </a:cubicBezTo>
                  <a:cubicBezTo>
                    <a:pt x="688" y="280"/>
                    <a:pt x="692" y="277"/>
                    <a:pt x="694" y="278"/>
                  </a:cubicBezTo>
                  <a:cubicBezTo>
                    <a:pt x="695" y="278"/>
                    <a:pt x="696" y="279"/>
                    <a:pt x="698" y="279"/>
                  </a:cubicBezTo>
                  <a:cubicBezTo>
                    <a:pt x="699" y="279"/>
                    <a:pt x="701" y="278"/>
                    <a:pt x="702" y="277"/>
                  </a:cubicBezTo>
                  <a:cubicBezTo>
                    <a:pt x="704" y="277"/>
                    <a:pt x="708" y="276"/>
                    <a:pt x="710" y="277"/>
                  </a:cubicBezTo>
                  <a:cubicBezTo>
                    <a:pt x="712" y="279"/>
                    <a:pt x="710" y="282"/>
                    <a:pt x="714" y="282"/>
                  </a:cubicBezTo>
                  <a:cubicBezTo>
                    <a:pt x="717" y="281"/>
                    <a:pt x="718" y="282"/>
                    <a:pt x="719" y="285"/>
                  </a:cubicBezTo>
                  <a:cubicBezTo>
                    <a:pt x="719" y="286"/>
                    <a:pt x="718" y="286"/>
                    <a:pt x="717" y="286"/>
                  </a:cubicBezTo>
                  <a:cubicBezTo>
                    <a:pt x="718" y="288"/>
                    <a:pt x="721" y="286"/>
                    <a:pt x="722" y="287"/>
                  </a:cubicBezTo>
                  <a:cubicBezTo>
                    <a:pt x="721" y="286"/>
                    <a:pt x="722" y="288"/>
                    <a:pt x="722" y="288"/>
                  </a:cubicBezTo>
                  <a:cubicBezTo>
                    <a:pt x="723" y="293"/>
                    <a:pt x="721" y="294"/>
                    <a:pt x="718" y="297"/>
                  </a:cubicBezTo>
                  <a:cubicBezTo>
                    <a:pt x="718" y="298"/>
                    <a:pt x="716" y="299"/>
                    <a:pt x="718" y="300"/>
                  </a:cubicBezTo>
                  <a:cubicBezTo>
                    <a:pt x="718" y="300"/>
                    <a:pt x="719" y="299"/>
                    <a:pt x="720" y="299"/>
                  </a:cubicBezTo>
                  <a:cubicBezTo>
                    <a:pt x="722" y="299"/>
                    <a:pt x="725" y="301"/>
                    <a:pt x="722" y="303"/>
                  </a:cubicBezTo>
                  <a:cubicBezTo>
                    <a:pt x="720" y="304"/>
                    <a:pt x="717" y="302"/>
                    <a:pt x="717" y="301"/>
                  </a:cubicBezTo>
                  <a:cubicBezTo>
                    <a:pt x="716" y="302"/>
                    <a:pt x="718" y="302"/>
                    <a:pt x="718" y="303"/>
                  </a:cubicBezTo>
                  <a:cubicBezTo>
                    <a:pt x="718" y="304"/>
                    <a:pt x="718" y="305"/>
                    <a:pt x="718" y="306"/>
                  </a:cubicBezTo>
                  <a:cubicBezTo>
                    <a:pt x="717" y="308"/>
                    <a:pt x="717" y="310"/>
                    <a:pt x="715" y="310"/>
                  </a:cubicBezTo>
                  <a:cubicBezTo>
                    <a:pt x="714" y="310"/>
                    <a:pt x="712" y="309"/>
                    <a:pt x="711" y="310"/>
                  </a:cubicBezTo>
                  <a:cubicBezTo>
                    <a:pt x="710" y="310"/>
                    <a:pt x="709" y="311"/>
                    <a:pt x="708" y="312"/>
                  </a:cubicBezTo>
                  <a:cubicBezTo>
                    <a:pt x="706" y="312"/>
                    <a:pt x="703" y="312"/>
                    <a:pt x="703" y="309"/>
                  </a:cubicBezTo>
                  <a:cubicBezTo>
                    <a:pt x="702" y="311"/>
                    <a:pt x="701" y="311"/>
                    <a:pt x="700" y="310"/>
                  </a:cubicBezTo>
                  <a:cubicBezTo>
                    <a:pt x="698" y="308"/>
                    <a:pt x="699" y="307"/>
                    <a:pt x="699" y="305"/>
                  </a:cubicBezTo>
                  <a:cubicBezTo>
                    <a:pt x="698" y="303"/>
                    <a:pt x="694" y="300"/>
                    <a:pt x="696" y="304"/>
                  </a:cubicBezTo>
                  <a:cubicBezTo>
                    <a:pt x="698" y="304"/>
                    <a:pt x="697" y="307"/>
                    <a:pt x="697" y="308"/>
                  </a:cubicBezTo>
                  <a:cubicBezTo>
                    <a:pt x="696" y="310"/>
                    <a:pt x="694" y="310"/>
                    <a:pt x="692" y="311"/>
                  </a:cubicBezTo>
                  <a:cubicBezTo>
                    <a:pt x="691" y="311"/>
                    <a:pt x="688" y="313"/>
                    <a:pt x="686" y="311"/>
                  </a:cubicBezTo>
                  <a:cubicBezTo>
                    <a:pt x="686" y="310"/>
                    <a:pt x="687" y="308"/>
                    <a:pt x="686" y="307"/>
                  </a:cubicBezTo>
                  <a:cubicBezTo>
                    <a:pt x="686" y="307"/>
                    <a:pt x="686" y="311"/>
                    <a:pt x="685" y="311"/>
                  </a:cubicBezTo>
                  <a:cubicBezTo>
                    <a:pt x="683" y="313"/>
                    <a:pt x="683" y="309"/>
                    <a:pt x="683" y="308"/>
                  </a:cubicBezTo>
                  <a:cubicBezTo>
                    <a:pt x="682" y="308"/>
                    <a:pt x="679" y="317"/>
                    <a:pt x="678" y="309"/>
                  </a:cubicBezTo>
                  <a:cubicBezTo>
                    <a:pt x="677" y="310"/>
                    <a:pt x="678" y="313"/>
                    <a:pt x="676" y="312"/>
                  </a:cubicBezTo>
                  <a:cubicBezTo>
                    <a:pt x="675" y="311"/>
                    <a:pt x="675" y="309"/>
                    <a:pt x="674" y="309"/>
                  </a:cubicBezTo>
                  <a:cubicBezTo>
                    <a:pt x="674" y="310"/>
                    <a:pt x="675" y="312"/>
                    <a:pt x="674" y="312"/>
                  </a:cubicBezTo>
                  <a:cubicBezTo>
                    <a:pt x="673" y="313"/>
                    <a:pt x="670" y="312"/>
                    <a:pt x="670" y="311"/>
                  </a:cubicBezTo>
                  <a:cubicBezTo>
                    <a:pt x="669" y="312"/>
                    <a:pt x="668" y="313"/>
                    <a:pt x="667" y="311"/>
                  </a:cubicBezTo>
                  <a:cubicBezTo>
                    <a:pt x="667" y="312"/>
                    <a:pt x="665" y="313"/>
                    <a:pt x="665" y="311"/>
                  </a:cubicBezTo>
                  <a:cubicBezTo>
                    <a:pt x="662" y="311"/>
                    <a:pt x="662" y="310"/>
                    <a:pt x="662" y="307"/>
                  </a:cubicBezTo>
                  <a:cubicBezTo>
                    <a:pt x="663" y="306"/>
                    <a:pt x="664" y="302"/>
                    <a:pt x="662" y="302"/>
                  </a:cubicBezTo>
                  <a:cubicBezTo>
                    <a:pt x="662" y="302"/>
                    <a:pt x="662" y="303"/>
                    <a:pt x="662" y="303"/>
                  </a:cubicBezTo>
                  <a:cubicBezTo>
                    <a:pt x="662" y="304"/>
                    <a:pt x="661" y="303"/>
                    <a:pt x="661" y="304"/>
                  </a:cubicBezTo>
                  <a:cubicBezTo>
                    <a:pt x="661" y="304"/>
                    <a:pt x="661" y="307"/>
                    <a:pt x="660" y="307"/>
                  </a:cubicBezTo>
                  <a:cubicBezTo>
                    <a:pt x="660" y="307"/>
                    <a:pt x="659" y="304"/>
                    <a:pt x="659" y="303"/>
                  </a:cubicBezTo>
                  <a:cubicBezTo>
                    <a:pt x="658" y="304"/>
                    <a:pt x="660" y="306"/>
                    <a:pt x="658" y="305"/>
                  </a:cubicBezTo>
                  <a:cubicBezTo>
                    <a:pt x="658" y="307"/>
                    <a:pt x="659" y="308"/>
                    <a:pt x="657" y="309"/>
                  </a:cubicBezTo>
                  <a:cubicBezTo>
                    <a:pt x="656" y="310"/>
                    <a:pt x="655" y="311"/>
                    <a:pt x="654" y="310"/>
                  </a:cubicBezTo>
                  <a:cubicBezTo>
                    <a:pt x="654" y="310"/>
                    <a:pt x="654" y="310"/>
                    <a:pt x="654" y="311"/>
                  </a:cubicBezTo>
                  <a:cubicBezTo>
                    <a:pt x="654" y="310"/>
                    <a:pt x="654" y="310"/>
                    <a:pt x="654" y="310"/>
                  </a:cubicBezTo>
                  <a:cubicBezTo>
                    <a:pt x="654" y="310"/>
                    <a:pt x="654" y="310"/>
                    <a:pt x="654" y="311"/>
                  </a:cubicBezTo>
                  <a:cubicBezTo>
                    <a:pt x="654" y="310"/>
                    <a:pt x="654" y="310"/>
                    <a:pt x="654" y="310"/>
                  </a:cubicBezTo>
                  <a:cubicBezTo>
                    <a:pt x="654" y="310"/>
                    <a:pt x="654" y="310"/>
                    <a:pt x="654" y="310"/>
                  </a:cubicBezTo>
                  <a:cubicBezTo>
                    <a:pt x="654" y="311"/>
                    <a:pt x="654" y="311"/>
                    <a:pt x="654" y="310"/>
                  </a:cubicBezTo>
                  <a:cubicBezTo>
                    <a:pt x="653" y="310"/>
                    <a:pt x="655" y="311"/>
                    <a:pt x="654" y="310"/>
                  </a:cubicBezTo>
                  <a:close/>
                  <a:moveTo>
                    <a:pt x="680" y="307"/>
                  </a:moveTo>
                  <a:cubicBezTo>
                    <a:pt x="680" y="307"/>
                    <a:pt x="680" y="307"/>
                    <a:pt x="680" y="307"/>
                  </a:cubicBezTo>
                  <a:cubicBezTo>
                    <a:pt x="680" y="307"/>
                    <a:pt x="680" y="307"/>
                    <a:pt x="680" y="307"/>
                  </a:cubicBezTo>
                  <a:cubicBezTo>
                    <a:pt x="680" y="307"/>
                    <a:pt x="680" y="307"/>
                    <a:pt x="680" y="307"/>
                  </a:cubicBezTo>
                  <a:cubicBezTo>
                    <a:pt x="680" y="307"/>
                    <a:pt x="680" y="307"/>
                    <a:pt x="680" y="307"/>
                  </a:cubicBezTo>
                  <a:cubicBezTo>
                    <a:pt x="680" y="307"/>
                    <a:pt x="680" y="307"/>
                    <a:pt x="680" y="307"/>
                  </a:cubicBezTo>
                  <a:cubicBezTo>
                    <a:pt x="680" y="307"/>
                    <a:pt x="680" y="307"/>
                    <a:pt x="680" y="307"/>
                  </a:cubicBezTo>
                  <a:cubicBezTo>
                    <a:pt x="680" y="307"/>
                    <a:pt x="680" y="307"/>
                    <a:pt x="680" y="307"/>
                  </a:cubicBezTo>
                  <a:close/>
                  <a:moveTo>
                    <a:pt x="676" y="309"/>
                  </a:moveTo>
                  <a:cubicBezTo>
                    <a:pt x="676" y="309"/>
                    <a:pt x="676" y="309"/>
                    <a:pt x="676" y="309"/>
                  </a:cubicBezTo>
                  <a:cubicBezTo>
                    <a:pt x="676" y="309"/>
                    <a:pt x="676" y="309"/>
                    <a:pt x="676" y="309"/>
                  </a:cubicBezTo>
                  <a:cubicBezTo>
                    <a:pt x="676" y="309"/>
                    <a:pt x="676" y="309"/>
                    <a:pt x="676" y="309"/>
                  </a:cubicBezTo>
                  <a:close/>
                  <a:moveTo>
                    <a:pt x="676" y="309"/>
                  </a:moveTo>
                  <a:cubicBezTo>
                    <a:pt x="676" y="309"/>
                    <a:pt x="676" y="309"/>
                    <a:pt x="676" y="309"/>
                  </a:cubicBezTo>
                  <a:cubicBezTo>
                    <a:pt x="676" y="309"/>
                    <a:pt x="676" y="309"/>
                    <a:pt x="676" y="309"/>
                  </a:cubicBezTo>
                  <a:cubicBezTo>
                    <a:pt x="676" y="309"/>
                    <a:pt x="676" y="309"/>
                    <a:pt x="676" y="309"/>
                  </a:cubicBezTo>
                  <a:close/>
                  <a:moveTo>
                    <a:pt x="624" y="249"/>
                  </a:moveTo>
                  <a:cubicBezTo>
                    <a:pt x="624" y="249"/>
                    <a:pt x="624" y="249"/>
                    <a:pt x="624" y="249"/>
                  </a:cubicBezTo>
                  <a:cubicBezTo>
                    <a:pt x="624" y="249"/>
                    <a:pt x="624" y="249"/>
                    <a:pt x="624" y="249"/>
                  </a:cubicBezTo>
                  <a:cubicBezTo>
                    <a:pt x="624" y="249"/>
                    <a:pt x="624" y="249"/>
                    <a:pt x="624" y="249"/>
                  </a:cubicBezTo>
                  <a:close/>
                  <a:moveTo>
                    <a:pt x="725" y="269"/>
                  </a:moveTo>
                  <a:cubicBezTo>
                    <a:pt x="725" y="269"/>
                    <a:pt x="725" y="269"/>
                    <a:pt x="725" y="269"/>
                  </a:cubicBezTo>
                  <a:cubicBezTo>
                    <a:pt x="725" y="271"/>
                    <a:pt x="724" y="272"/>
                    <a:pt x="723" y="273"/>
                  </a:cubicBezTo>
                  <a:cubicBezTo>
                    <a:pt x="723" y="274"/>
                    <a:pt x="722" y="275"/>
                    <a:pt x="721" y="276"/>
                  </a:cubicBezTo>
                  <a:cubicBezTo>
                    <a:pt x="721" y="276"/>
                    <a:pt x="723" y="277"/>
                    <a:pt x="723" y="278"/>
                  </a:cubicBezTo>
                  <a:cubicBezTo>
                    <a:pt x="723" y="276"/>
                    <a:pt x="726" y="275"/>
                    <a:pt x="727" y="277"/>
                  </a:cubicBezTo>
                  <a:cubicBezTo>
                    <a:pt x="726" y="276"/>
                    <a:pt x="725" y="275"/>
                    <a:pt x="725" y="274"/>
                  </a:cubicBezTo>
                  <a:cubicBezTo>
                    <a:pt x="725" y="273"/>
                    <a:pt x="726" y="272"/>
                    <a:pt x="727" y="271"/>
                  </a:cubicBezTo>
                  <a:cubicBezTo>
                    <a:pt x="727" y="270"/>
                    <a:pt x="726" y="269"/>
                    <a:pt x="725" y="269"/>
                  </a:cubicBezTo>
                  <a:close/>
                  <a:moveTo>
                    <a:pt x="577" y="254"/>
                  </a:moveTo>
                  <a:cubicBezTo>
                    <a:pt x="577" y="254"/>
                    <a:pt x="576" y="254"/>
                    <a:pt x="576" y="255"/>
                  </a:cubicBezTo>
                  <a:cubicBezTo>
                    <a:pt x="575" y="255"/>
                    <a:pt x="575" y="255"/>
                    <a:pt x="575" y="256"/>
                  </a:cubicBezTo>
                  <a:cubicBezTo>
                    <a:pt x="576" y="258"/>
                    <a:pt x="583" y="255"/>
                    <a:pt x="583" y="252"/>
                  </a:cubicBezTo>
                  <a:cubicBezTo>
                    <a:pt x="583" y="248"/>
                    <a:pt x="578" y="254"/>
                    <a:pt x="577" y="254"/>
                  </a:cubicBezTo>
                  <a:cubicBezTo>
                    <a:pt x="578" y="254"/>
                    <a:pt x="578" y="254"/>
                    <a:pt x="577" y="254"/>
                  </a:cubicBezTo>
                  <a:close/>
                  <a:moveTo>
                    <a:pt x="613" y="116"/>
                  </a:moveTo>
                  <a:cubicBezTo>
                    <a:pt x="614" y="116"/>
                    <a:pt x="615" y="117"/>
                    <a:pt x="617" y="117"/>
                  </a:cubicBezTo>
                  <a:cubicBezTo>
                    <a:pt x="619" y="119"/>
                    <a:pt x="620" y="115"/>
                    <a:pt x="617" y="114"/>
                  </a:cubicBezTo>
                  <a:cubicBezTo>
                    <a:pt x="616" y="114"/>
                    <a:pt x="611" y="116"/>
                    <a:pt x="613" y="116"/>
                  </a:cubicBezTo>
                  <a:cubicBezTo>
                    <a:pt x="613" y="116"/>
                    <a:pt x="613" y="116"/>
                    <a:pt x="613" y="116"/>
                  </a:cubicBezTo>
                  <a:cubicBezTo>
                    <a:pt x="613" y="116"/>
                    <a:pt x="613" y="116"/>
                    <a:pt x="613" y="116"/>
                  </a:cubicBezTo>
                  <a:cubicBezTo>
                    <a:pt x="613" y="116"/>
                    <a:pt x="613" y="116"/>
                    <a:pt x="613" y="116"/>
                  </a:cubicBezTo>
                  <a:close/>
                  <a:moveTo>
                    <a:pt x="620" y="275"/>
                  </a:moveTo>
                  <a:cubicBezTo>
                    <a:pt x="620" y="275"/>
                    <a:pt x="620" y="276"/>
                    <a:pt x="620" y="277"/>
                  </a:cubicBezTo>
                  <a:cubicBezTo>
                    <a:pt x="620" y="277"/>
                    <a:pt x="620" y="278"/>
                    <a:pt x="621" y="279"/>
                  </a:cubicBezTo>
                  <a:cubicBezTo>
                    <a:pt x="621" y="280"/>
                    <a:pt x="623" y="279"/>
                    <a:pt x="623" y="279"/>
                  </a:cubicBezTo>
                  <a:cubicBezTo>
                    <a:pt x="624" y="278"/>
                    <a:pt x="624" y="276"/>
                    <a:pt x="623" y="275"/>
                  </a:cubicBezTo>
                  <a:cubicBezTo>
                    <a:pt x="623" y="274"/>
                    <a:pt x="623" y="273"/>
                    <a:pt x="622" y="273"/>
                  </a:cubicBezTo>
                  <a:cubicBezTo>
                    <a:pt x="621" y="273"/>
                    <a:pt x="620" y="274"/>
                    <a:pt x="620" y="275"/>
                  </a:cubicBezTo>
                  <a:close/>
                  <a:moveTo>
                    <a:pt x="566" y="204"/>
                  </a:moveTo>
                  <a:cubicBezTo>
                    <a:pt x="565" y="205"/>
                    <a:pt x="563" y="209"/>
                    <a:pt x="565" y="209"/>
                  </a:cubicBezTo>
                  <a:cubicBezTo>
                    <a:pt x="569" y="209"/>
                    <a:pt x="567" y="202"/>
                    <a:pt x="566" y="205"/>
                  </a:cubicBezTo>
                  <a:cubicBezTo>
                    <a:pt x="566" y="204"/>
                    <a:pt x="566" y="204"/>
                    <a:pt x="566" y="204"/>
                  </a:cubicBezTo>
                  <a:cubicBezTo>
                    <a:pt x="566" y="204"/>
                    <a:pt x="566" y="204"/>
                    <a:pt x="566" y="204"/>
                  </a:cubicBezTo>
                  <a:close/>
                  <a:moveTo>
                    <a:pt x="644" y="237"/>
                  </a:moveTo>
                  <a:cubicBezTo>
                    <a:pt x="643" y="239"/>
                    <a:pt x="646" y="240"/>
                    <a:pt x="648" y="239"/>
                  </a:cubicBezTo>
                  <a:cubicBezTo>
                    <a:pt x="649" y="237"/>
                    <a:pt x="645" y="235"/>
                    <a:pt x="644" y="237"/>
                  </a:cubicBezTo>
                  <a:close/>
                  <a:moveTo>
                    <a:pt x="685" y="229"/>
                  </a:moveTo>
                  <a:cubicBezTo>
                    <a:pt x="685" y="230"/>
                    <a:pt x="687" y="229"/>
                    <a:pt x="687" y="228"/>
                  </a:cubicBezTo>
                  <a:cubicBezTo>
                    <a:pt x="687" y="226"/>
                    <a:pt x="683" y="226"/>
                    <a:pt x="682" y="227"/>
                  </a:cubicBezTo>
                  <a:cubicBezTo>
                    <a:pt x="684" y="227"/>
                    <a:pt x="685" y="228"/>
                    <a:pt x="685" y="230"/>
                  </a:cubicBezTo>
                  <a:cubicBezTo>
                    <a:pt x="685" y="230"/>
                    <a:pt x="685" y="229"/>
                    <a:pt x="685" y="229"/>
                  </a:cubicBezTo>
                  <a:cubicBezTo>
                    <a:pt x="685" y="229"/>
                    <a:pt x="685" y="230"/>
                    <a:pt x="685" y="230"/>
                  </a:cubicBezTo>
                  <a:cubicBezTo>
                    <a:pt x="685" y="230"/>
                    <a:pt x="685" y="229"/>
                    <a:pt x="685" y="229"/>
                  </a:cubicBezTo>
                  <a:cubicBezTo>
                    <a:pt x="685" y="229"/>
                    <a:pt x="685" y="229"/>
                    <a:pt x="685" y="229"/>
                  </a:cubicBezTo>
                  <a:close/>
                  <a:moveTo>
                    <a:pt x="614" y="309"/>
                  </a:moveTo>
                  <a:cubicBezTo>
                    <a:pt x="612" y="310"/>
                    <a:pt x="617" y="313"/>
                    <a:pt x="617" y="311"/>
                  </a:cubicBezTo>
                  <a:cubicBezTo>
                    <a:pt x="617" y="309"/>
                    <a:pt x="616" y="307"/>
                    <a:pt x="614" y="309"/>
                  </a:cubicBezTo>
                  <a:close/>
                  <a:moveTo>
                    <a:pt x="757" y="190"/>
                  </a:moveTo>
                  <a:cubicBezTo>
                    <a:pt x="760" y="190"/>
                    <a:pt x="758" y="187"/>
                    <a:pt x="757" y="187"/>
                  </a:cubicBezTo>
                  <a:cubicBezTo>
                    <a:pt x="754" y="187"/>
                    <a:pt x="755" y="190"/>
                    <a:pt x="757" y="190"/>
                  </a:cubicBezTo>
                  <a:close/>
                  <a:moveTo>
                    <a:pt x="603" y="309"/>
                  </a:moveTo>
                  <a:cubicBezTo>
                    <a:pt x="602" y="310"/>
                    <a:pt x="602" y="310"/>
                    <a:pt x="601" y="311"/>
                  </a:cubicBezTo>
                  <a:cubicBezTo>
                    <a:pt x="600" y="312"/>
                    <a:pt x="602" y="313"/>
                    <a:pt x="603" y="311"/>
                  </a:cubicBezTo>
                  <a:cubicBezTo>
                    <a:pt x="604" y="310"/>
                    <a:pt x="603" y="309"/>
                    <a:pt x="603" y="309"/>
                  </a:cubicBezTo>
                  <a:close/>
                  <a:moveTo>
                    <a:pt x="444" y="278"/>
                  </a:moveTo>
                  <a:cubicBezTo>
                    <a:pt x="444" y="278"/>
                    <a:pt x="445" y="278"/>
                    <a:pt x="446" y="277"/>
                  </a:cubicBezTo>
                  <a:cubicBezTo>
                    <a:pt x="446" y="276"/>
                    <a:pt x="447" y="275"/>
                    <a:pt x="446" y="274"/>
                  </a:cubicBezTo>
                  <a:cubicBezTo>
                    <a:pt x="446" y="274"/>
                    <a:pt x="444" y="278"/>
                    <a:pt x="444" y="278"/>
                  </a:cubicBezTo>
                  <a:cubicBezTo>
                    <a:pt x="444" y="278"/>
                    <a:pt x="444" y="278"/>
                    <a:pt x="444" y="278"/>
                  </a:cubicBezTo>
                  <a:cubicBezTo>
                    <a:pt x="444" y="278"/>
                    <a:pt x="444" y="278"/>
                    <a:pt x="444" y="278"/>
                  </a:cubicBezTo>
                  <a:cubicBezTo>
                    <a:pt x="444" y="278"/>
                    <a:pt x="444" y="278"/>
                    <a:pt x="445" y="278"/>
                  </a:cubicBezTo>
                  <a:cubicBezTo>
                    <a:pt x="444" y="278"/>
                    <a:pt x="444" y="278"/>
                    <a:pt x="444" y="278"/>
                  </a:cubicBezTo>
                  <a:close/>
                  <a:moveTo>
                    <a:pt x="559" y="239"/>
                  </a:moveTo>
                  <a:cubicBezTo>
                    <a:pt x="559" y="238"/>
                    <a:pt x="556" y="239"/>
                    <a:pt x="557" y="241"/>
                  </a:cubicBezTo>
                  <a:cubicBezTo>
                    <a:pt x="557" y="243"/>
                    <a:pt x="559" y="240"/>
                    <a:pt x="559" y="239"/>
                  </a:cubicBezTo>
                  <a:cubicBezTo>
                    <a:pt x="559" y="239"/>
                    <a:pt x="559" y="239"/>
                    <a:pt x="559" y="239"/>
                  </a:cubicBezTo>
                  <a:cubicBezTo>
                    <a:pt x="559" y="239"/>
                    <a:pt x="559" y="239"/>
                    <a:pt x="559" y="238"/>
                  </a:cubicBezTo>
                  <a:cubicBezTo>
                    <a:pt x="559" y="239"/>
                    <a:pt x="559" y="239"/>
                    <a:pt x="559" y="239"/>
                  </a:cubicBezTo>
                  <a:close/>
                  <a:moveTo>
                    <a:pt x="547" y="226"/>
                  </a:moveTo>
                  <a:cubicBezTo>
                    <a:pt x="547" y="226"/>
                    <a:pt x="547" y="227"/>
                    <a:pt x="547" y="227"/>
                  </a:cubicBezTo>
                  <a:cubicBezTo>
                    <a:pt x="547" y="228"/>
                    <a:pt x="548" y="231"/>
                    <a:pt x="549" y="233"/>
                  </a:cubicBezTo>
                  <a:cubicBezTo>
                    <a:pt x="549" y="235"/>
                    <a:pt x="550" y="237"/>
                    <a:pt x="551" y="238"/>
                  </a:cubicBezTo>
                  <a:cubicBezTo>
                    <a:pt x="556" y="242"/>
                    <a:pt x="559" y="237"/>
                    <a:pt x="555" y="233"/>
                  </a:cubicBezTo>
                  <a:cubicBezTo>
                    <a:pt x="554" y="231"/>
                    <a:pt x="553" y="231"/>
                    <a:pt x="552" y="229"/>
                  </a:cubicBezTo>
                  <a:cubicBezTo>
                    <a:pt x="551" y="227"/>
                    <a:pt x="552" y="225"/>
                    <a:pt x="550" y="223"/>
                  </a:cubicBezTo>
                  <a:cubicBezTo>
                    <a:pt x="550" y="222"/>
                    <a:pt x="548" y="220"/>
                    <a:pt x="546" y="221"/>
                  </a:cubicBezTo>
                  <a:cubicBezTo>
                    <a:pt x="544" y="222"/>
                    <a:pt x="547" y="224"/>
                    <a:pt x="547" y="226"/>
                  </a:cubicBezTo>
                  <a:cubicBezTo>
                    <a:pt x="547" y="226"/>
                    <a:pt x="547" y="226"/>
                    <a:pt x="547" y="225"/>
                  </a:cubicBezTo>
                  <a:cubicBezTo>
                    <a:pt x="547" y="226"/>
                    <a:pt x="547" y="226"/>
                    <a:pt x="547" y="226"/>
                  </a:cubicBezTo>
                  <a:cubicBezTo>
                    <a:pt x="547" y="226"/>
                    <a:pt x="547" y="226"/>
                    <a:pt x="547" y="225"/>
                  </a:cubicBezTo>
                  <a:cubicBezTo>
                    <a:pt x="547" y="226"/>
                    <a:pt x="547" y="226"/>
                    <a:pt x="547" y="226"/>
                  </a:cubicBezTo>
                  <a:cubicBezTo>
                    <a:pt x="547" y="226"/>
                    <a:pt x="547" y="226"/>
                    <a:pt x="547" y="225"/>
                  </a:cubicBezTo>
                  <a:cubicBezTo>
                    <a:pt x="547" y="226"/>
                    <a:pt x="547" y="226"/>
                    <a:pt x="547" y="226"/>
                  </a:cubicBezTo>
                  <a:close/>
                  <a:moveTo>
                    <a:pt x="623" y="207"/>
                  </a:moveTo>
                  <a:cubicBezTo>
                    <a:pt x="624" y="207"/>
                    <a:pt x="624" y="207"/>
                    <a:pt x="624" y="206"/>
                  </a:cubicBezTo>
                  <a:cubicBezTo>
                    <a:pt x="619" y="201"/>
                    <a:pt x="623" y="208"/>
                    <a:pt x="623" y="207"/>
                  </a:cubicBezTo>
                  <a:close/>
                  <a:moveTo>
                    <a:pt x="641" y="78"/>
                  </a:moveTo>
                  <a:cubicBezTo>
                    <a:pt x="643" y="77"/>
                    <a:pt x="642" y="75"/>
                    <a:pt x="641" y="75"/>
                  </a:cubicBezTo>
                  <a:cubicBezTo>
                    <a:pt x="639" y="75"/>
                    <a:pt x="640" y="78"/>
                    <a:pt x="642" y="78"/>
                  </a:cubicBezTo>
                  <a:cubicBezTo>
                    <a:pt x="642" y="78"/>
                    <a:pt x="641" y="78"/>
                    <a:pt x="641" y="78"/>
                  </a:cubicBezTo>
                  <a:cubicBezTo>
                    <a:pt x="641" y="78"/>
                    <a:pt x="642" y="78"/>
                    <a:pt x="642" y="78"/>
                  </a:cubicBezTo>
                  <a:cubicBezTo>
                    <a:pt x="642" y="78"/>
                    <a:pt x="641" y="78"/>
                    <a:pt x="641" y="78"/>
                  </a:cubicBezTo>
                  <a:close/>
                  <a:moveTo>
                    <a:pt x="588" y="253"/>
                  </a:moveTo>
                  <a:cubicBezTo>
                    <a:pt x="588" y="253"/>
                    <a:pt x="590" y="251"/>
                    <a:pt x="588" y="251"/>
                  </a:cubicBezTo>
                  <a:cubicBezTo>
                    <a:pt x="586" y="251"/>
                    <a:pt x="587" y="253"/>
                    <a:pt x="589" y="253"/>
                  </a:cubicBezTo>
                  <a:cubicBezTo>
                    <a:pt x="589" y="253"/>
                    <a:pt x="589" y="254"/>
                    <a:pt x="588" y="253"/>
                  </a:cubicBezTo>
                  <a:close/>
                  <a:moveTo>
                    <a:pt x="734" y="217"/>
                  </a:moveTo>
                  <a:cubicBezTo>
                    <a:pt x="732" y="218"/>
                    <a:pt x="734" y="221"/>
                    <a:pt x="735" y="219"/>
                  </a:cubicBezTo>
                  <a:cubicBezTo>
                    <a:pt x="736" y="218"/>
                    <a:pt x="734" y="217"/>
                    <a:pt x="734" y="217"/>
                  </a:cubicBezTo>
                  <a:cubicBezTo>
                    <a:pt x="734" y="217"/>
                    <a:pt x="734" y="217"/>
                    <a:pt x="735" y="217"/>
                  </a:cubicBezTo>
                  <a:cubicBezTo>
                    <a:pt x="734" y="217"/>
                    <a:pt x="734" y="217"/>
                    <a:pt x="734" y="218"/>
                  </a:cubicBezTo>
                  <a:cubicBezTo>
                    <a:pt x="734" y="218"/>
                    <a:pt x="735" y="217"/>
                    <a:pt x="734" y="217"/>
                  </a:cubicBezTo>
                  <a:close/>
                  <a:moveTo>
                    <a:pt x="616" y="237"/>
                  </a:moveTo>
                  <a:cubicBezTo>
                    <a:pt x="615" y="237"/>
                    <a:pt x="616" y="239"/>
                    <a:pt x="617" y="239"/>
                  </a:cubicBezTo>
                  <a:cubicBezTo>
                    <a:pt x="618" y="238"/>
                    <a:pt x="617" y="237"/>
                    <a:pt x="616" y="237"/>
                  </a:cubicBezTo>
                  <a:cubicBezTo>
                    <a:pt x="617" y="237"/>
                    <a:pt x="616" y="237"/>
                    <a:pt x="616" y="237"/>
                  </a:cubicBezTo>
                  <a:cubicBezTo>
                    <a:pt x="616" y="237"/>
                    <a:pt x="616" y="237"/>
                    <a:pt x="616" y="237"/>
                  </a:cubicBezTo>
                  <a:cubicBezTo>
                    <a:pt x="616" y="237"/>
                    <a:pt x="616" y="237"/>
                    <a:pt x="616" y="237"/>
                  </a:cubicBezTo>
                  <a:cubicBezTo>
                    <a:pt x="616" y="237"/>
                    <a:pt x="617" y="237"/>
                    <a:pt x="616" y="237"/>
                  </a:cubicBezTo>
                  <a:close/>
                  <a:moveTo>
                    <a:pt x="731" y="13"/>
                  </a:moveTo>
                  <a:cubicBezTo>
                    <a:pt x="734" y="10"/>
                    <a:pt x="729" y="8"/>
                    <a:pt x="731" y="13"/>
                  </a:cubicBezTo>
                  <a:cubicBezTo>
                    <a:pt x="731" y="13"/>
                    <a:pt x="730" y="12"/>
                    <a:pt x="731" y="13"/>
                  </a:cubicBezTo>
                  <a:close/>
                  <a:moveTo>
                    <a:pt x="807" y="77"/>
                  </a:moveTo>
                  <a:cubicBezTo>
                    <a:pt x="808" y="78"/>
                    <a:pt x="809" y="78"/>
                    <a:pt x="811" y="77"/>
                  </a:cubicBezTo>
                  <a:cubicBezTo>
                    <a:pt x="809" y="77"/>
                    <a:pt x="808" y="77"/>
                    <a:pt x="807" y="77"/>
                  </a:cubicBezTo>
                  <a:close/>
                  <a:moveTo>
                    <a:pt x="677" y="183"/>
                  </a:moveTo>
                  <a:cubicBezTo>
                    <a:pt x="678" y="182"/>
                    <a:pt x="679" y="182"/>
                    <a:pt x="680" y="182"/>
                  </a:cubicBezTo>
                  <a:cubicBezTo>
                    <a:pt x="681" y="181"/>
                    <a:pt x="684" y="181"/>
                    <a:pt x="684" y="179"/>
                  </a:cubicBezTo>
                  <a:cubicBezTo>
                    <a:pt x="685" y="177"/>
                    <a:pt x="683" y="177"/>
                    <a:pt x="682" y="177"/>
                  </a:cubicBezTo>
                  <a:cubicBezTo>
                    <a:pt x="680" y="177"/>
                    <a:pt x="678" y="178"/>
                    <a:pt x="677" y="180"/>
                  </a:cubicBezTo>
                  <a:cubicBezTo>
                    <a:pt x="677" y="181"/>
                    <a:pt x="676" y="184"/>
                    <a:pt x="678" y="183"/>
                  </a:cubicBezTo>
                  <a:cubicBezTo>
                    <a:pt x="677" y="183"/>
                    <a:pt x="677" y="183"/>
                    <a:pt x="677" y="183"/>
                  </a:cubicBezTo>
                  <a:cubicBezTo>
                    <a:pt x="677" y="183"/>
                    <a:pt x="677" y="183"/>
                    <a:pt x="678" y="183"/>
                  </a:cubicBezTo>
                  <a:cubicBezTo>
                    <a:pt x="677" y="183"/>
                    <a:pt x="677" y="183"/>
                    <a:pt x="677" y="183"/>
                  </a:cubicBezTo>
                  <a:cubicBezTo>
                    <a:pt x="677" y="183"/>
                    <a:pt x="677" y="183"/>
                    <a:pt x="677" y="183"/>
                  </a:cubicBezTo>
                  <a:close/>
                  <a:moveTo>
                    <a:pt x="561" y="277"/>
                  </a:moveTo>
                  <a:cubicBezTo>
                    <a:pt x="561" y="277"/>
                    <a:pt x="561" y="277"/>
                    <a:pt x="562" y="277"/>
                  </a:cubicBezTo>
                  <a:cubicBezTo>
                    <a:pt x="563" y="277"/>
                    <a:pt x="564" y="276"/>
                    <a:pt x="562" y="275"/>
                  </a:cubicBezTo>
                  <a:cubicBezTo>
                    <a:pt x="562" y="275"/>
                    <a:pt x="560" y="276"/>
                    <a:pt x="561" y="277"/>
                  </a:cubicBezTo>
                  <a:cubicBezTo>
                    <a:pt x="561" y="276"/>
                    <a:pt x="561" y="276"/>
                    <a:pt x="560" y="276"/>
                  </a:cubicBezTo>
                  <a:cubicBezTo>
                    <a:pt x="561" y="276"/>
                    <a:pt x="561" y="276"/>
                    <a:pt x="561" y="277"/>
                  </a:cubicBezTo>
                  <a:cubicBezTo>
                    <a:pt x="561" y="276"/>
                    <a:pt x="561" y="276"/>
                    <a:pt x="560" y="276"/>
                  </a:cubicBezTo>
                  <a:cubicBezTo>
                    <a:pt x="561" y="276"/>
                    <a:pt x="561" y="276"/>
                    <a:pt x="561" y="277"/>
                  </a:cubicBezTo>
                  <a:close/>
                  <a:moveTo>
                    <a:pt x="575" y="207"/>
                  </a:moveTo>
                  <a:cubicBezTo>
                    <a:pt x="575" y="205"/>
                    <a:pt x="574" y="205"/>
                    <a:pt x="574" y="207"/>
                  </a:cubicBezTo>
                  <a:cubicBezTo>
                    <a:pt x="573" y="208"/>
                    <a:pt x="575" y="207"/>
                    <a:pt x="575" y="206"/>
                  </a:cubicBezTo>
                  <a:cubicBezTo>
                    <a:pt x="575" y="206"/>
                    <a:pt x="575" y="207"/>
                    <a:pt x="575" y="207"/>
                  </a:cubicBezTo>
                  <a:cubicBezTo>
                    <a:pt x="575" y="207"/>
                    <a:pt x="575" y="206"/>
                    <a:pt x="575" y="206"/>
                  </a:cubicBezTo>
                  <a:cubicBezTo>
                    <a:pt x="575" y="206"/>
                    <a:pt x="575" y="207"/>
                    <a:pt x="575" y="207"/>
                  </a:cubicBezTo>
                  <a:close/>
                  <a:moveTo>
                    <a:pt x="757" y="1"/>
                  </a:moveTo>
                  <a:cubicBezTo>
                    <a:pt x="760" y="2"/>
                    <a:pt x="761" y="1"/>
                    <a:pt x="757" y="0"/>
                  </a:cubicBezTo>
                  <a:cubicBezTo>
                    <a:pt x="757" y="0"/>
                    <a:pt x="757" y="1"/>
                    <a:pt x="757" y="1"/>
                  </a:cubicBezTo>
                  <a:close/>
                  <a:moveTo>
                    <a:pt x="818" y="72"/>
                  </a:moveTo>
                  <a:cubicBezTo>
                    <a:pt x="818" y="72"/>
                    <a:pt x="818" y="72"/>
                    <a:pt x="819" y="72"/>
                  </a:cubicBezTo>
                  <a:cubicBezTo>
                    <a:pt x="819" y="72"/>
                    <a:pt x="820" y="72"/>
                    <a:pt x="820" y="71"/>
                  </a:cubicBezTo>
                  <a:cubicBezTo>
                    <a:pt x="819" y="71"/>
                    <a:pt x="818" y="71"/>
                    <a:pt x="818" y="72"/>
                  </a:cubicBezTo>
                  <a:close/>
                  <a:moveTo>
                    <a:pt x="605" y="243"/>
                  </a:moveTo>
                  <a:cubicBezTo>
                    <a:pt x="605" y="243"/>
                    <a:pt x="604" y="243"/>
                    <a:pt x="604" y="243"/>
                  </a:cubicBezTo>
                  <a:cubicBezTo>
                    <a:pt x="603" y="243"/>
                    <a:pt x="603" y="244"/>
                    <a:pt x="603" y="245"/>
                  </a:cubicBezTo>
                  <a:cubicBezTo>
                    <a:pt x="604" y="245"/>
                    <a:pt x="605" y="244"/>
                    <a:pt x="605" y="243"/>
                  </a:cubicBezTo>
                  <a:cubicBezTo>
                    <a:pt x="605" y="244"/>
                    <a:pt x="605" y="243"/>
                    <a:pt x="605" y="243"/>
                  </a:cubicBezTo>
                  <a:cubicBezTo>
                    <a:pt x="605" y="243"/>
                    <a:pt x="605" y="243"/>
                    <a:pt x="605" y="244"/>
                  </a:cubicBezTo>
                  <a:cubicBezTo>
                    <a:pt x="605" y="243"/>
                    <a:pt x="605" y="243"/>
                    <a:pt x="605" y="243"/>
                  </a:cubicBezTo>
                  <a:cubicBezTo>
                    <a:pt x="605" y="243"/>
                    <a:pt x="605" y="244"/>
                    <a:pt x="605" y="243"/>
                  </a:cubicBezTo>
                  <a:close/>
                  <a:moveTo>
                    <a:pt x="620" y="269"/>
                  </a:moveTo>
                  <a:cubicBezTo>
                    <a:pt x="619" y="269"/>
                    <a:pt x="619" y="269"/>
                    <a:pt x="618" y="269"/>
                  </a:cubicBezTo>
                  <a:cubicBezTo>
                    <a:pt x="619" y="272"/>
                    <a:pt x="620" y="269"/>
                    <a:pt x="620" y="269"/>
                  </a:cubicBezTo>
                  <a:close/>
                  <a:moveTo>
                    <a:pt x="580" y="284"/>
                  </a:moveTo>
                  <a:cubicBezTo>
                    <a:pt x="580" y="284"/>
                    <a:pt x="579" y="284"/>
                    <a:pt x="579" y="284"/>
                  </a:cubicBezTo>
                  <a:cubicBezTo>
                    <a:pt x="579" y="286"/>
                    <a:pt x="582" y="283"/>
                    <a:pt x="583" y="283"/>
                  </a:cubicBezTo>
                  <a:cubicBezTo>
                    <a:pt x="582" y="283"/>
                    <a:pt x="581" y="284"/>
                    <a:pt x="580" y="284"/>
                  </a:cubicBezTo>
                  <a:cubicBezTo>
                    <a:pt x="580" y="284"/>
                    <a:pt x="580" y="284"/>
                    <a:pt x="580" y="284"/>
                  </a:cubicBezTo>
                  <a:cubicBezTo>
                    <a:pt x="580" y="284"/>
                    <a:pt x="580" y="284"/>
                    <a:pt x="579" y="284"/>
                  </a:cubicBezTo>
                  <a:cubicBezTo>
                    <a:pt x="580" y="284"/>
                    <a:pt x="581" y="284"/>
                    <a:pt x="580" y="284"/>
                  </a:cubicBezTo>
                  <a:close/>
                  <a:moveTo>
                    <a:pt x="693" y="261"/>
                  </a:moveTo>
                  <a:cubicBezTo>
                    <a:pt x="693" y="260"/>
                    <a:pt x="693" y="258"/>
                    <a:pt x="692" y="258"/>
                  </a:cubicBezTo>
                  <a:cubicBezTo>
                    <a:pt x="691" y="258"/>
                    <a:pt x="693" y="261"/>
                    <a:pt x="693" y="261"/>
                  </a:cubicBezTo>
                  <a:cubicBezTo>
                    <a:pt x="693" y="261"/>
                    <a:pt x="693" y="260"/>
                    <a:pt x="693" y="260"/>
                  </a:cubicBezTo>
                  <a:cubicBezTo>
                    <a:pt x="693" y="260"/>
                    <a:pt x="693" y="261"/>
                    <a:pt x="693" y="261"/>
                  </a:cubicBezTo>
                  <a:close/>
                  <a:moveTo>
                    <a:pt x="584" y="284"/>
                  </a:moveTo>
                  <a:cubicBezTo>
                    <a:pt x="585" y="283"/>
                    <a:pt x="584" y="281"/>
                    <a:pt x="583" y="283"/>
                  </a:cubicBezTo>
                  <a:cubicBezTo>
                    <a:pt x="584" y="283"/>
                    <a:pt x="584" y="284"/>
                    <a:pt x="584" y="284"/>
                  </a:cubicBezTo>
                  <a:close/>
                  <a:moveTo>
                    <a:pt x="495" y="240"/>
                  </a:moveTo>
                  <a:cubicBezTo>
                    <a:pt x="495" y="237"/>
                    <a:pt x="492" y="240"/>
                    <a:pt x="493" y="240"/>
                  </a:cubicBezTo>
                  <a:cubicBezTo>
                    <a:pt x="494" y="240"/>
                    <a:pt x="494" y="240"/>
                    <a:pt x="495" y="240"/>
                  </a:cubicBezTo>
                  <a:close/>
                  <a:moveTo>
                    <a:pt x="609" y="277"/>
                  </a:moveTo>
                  <a:cubicBezTo>
                    <a:pt x="608" y="277"/>
                    <a:pt x="608" y="278"/>
                    <a:pt x="608" y="279"/>
                  </a:cubicBezTo>
                  <a:cubicBezTo>
                    <a:pt x="609" y="279"/>
                    <a:pt x="610" y="278"/>
                    <a:pt x="609" y="277"/>
                  </a:cubicBezTo>
                  <a:close/>
                  <a:moveTo>
                    <a:pt x="434" y="275"/>
                  </a:moveTo>
                  <a:cubicBezTo>
                    <a:pt x="434" y="275"/>
                    <a:pt x="436" y="275"/>
                    <a:pt x="437" y="275"/>
                  </a:cubicBezTo>
                  <a:cubicBezTo>
                    <a:pt x="437" y="274"/>
                    <a:pt x="434" y="274"/>
                    <a:pt x="434" y="275"/>
                  </a:cubicBezTo>
                  <a:cubicBezTo>
                    <a:pt x="434" y="275"/>
                    <a:pt x="435" y="275"/>
                    <a:pt x="435" y="274"/>
                  </a:cubicBezTo>
                  <a:cubicBezTo>
                    <a:pt x="434" y="274"/>
                    <a:pt x="434" y="275"/>
                    <a:pt x="434" y="275"/>
                  </a:cubicBezTo>
                  <a:cubicBezTo>
                    <a:pt x="435" y="275"/>
                    <a:pt x="435" y="274"/>
                    <a:pt x="435" y="274"/>
                  </a:cubicBezTo>
                  <a:cubicBezTo>
                    <a:pt x="435" y="274"/>
                    <a:pt x="435" y="274"/>
                    <a:pt x="434" y="275"/>
                  </a:cubicBezTo>
                  <a:close/>
                  <a:moveTo>
                    <a:pt x="548" y="177"/>
                  </a:moveTo>
                  <a:cubicBezTo>
                    <a:pt x="547" y="180"/>
                    <a:pt x="553" y="178"/>
                    <a:pt x="555" y="178"/>
                  </a:cubicBezTo>
                  <a:cubicBezTo>
                    <a:pt x="554" y="179"/>
                    <a:pt x="552" y="185"/>
                    <a:pt x="553" y="186"/>
                  </a:cubicBezTo>
                  <a:cubicBezTo>
                    <a:pt x="555" y="187"/>
                    <a:pt x="557" y="181"/>
                    <a:pt x="558" y="180"/>
                  </a:cubicBezTo>
                  <a:cubicBezTo>
                    <a:pt x="559" y="180"/>
                    <a:pt x="560" y="181"/>
                    <a:pt x="560" y="182"/>
                  </a:cubicBezTo>
                  <a:cubicBezTo>
                    <a:pt x="560" y="184"/>
                    <a:pt x="558" y="185"/>
                    <a:pt x="558" y="186"/>
                  </a:cubicBezTo>
                  <a:cubicBezTo>
                    <a:pt x="558" y="188"/>
                    <a:pt x="559" y="187"/>
                    <a:pt x="560" y="187"/>
                  </a:cubicBezTo>
                  <a:cubicBezTo>
                    <a:pt x="560" y="187"/>
                    <a:pt x="560" y="186"/>
                    <a:pt x="561" y="186"/>
                  </a:cubicBezTo>
                  <a:cubicBezTo>
                    <a:pt x="561" y="187"/>
                    <a:pt x="561" y="187"/>
                    <a:pt x="561" y="188"/>
                  </a:cubicBezTo>
                  <a:cubicBezTo>
                    <a:pt x="561" y="187"/>
                    <a:pt x="563" y="188"/>
                    <a:pt x="563" y="187"/>
                  </a:cubicBezTo>
                  <a:cubicBezTo>
                    <a:pt x="566" y="190"/>
                    <a:pt x="560" y="189"/>
                    <a:pt x="560" y="191"/>
                  </a:cubicBezTo>
                  <a:cubicBezTo>
                    <a:pt x="560" y="193"/>
                    <a:pt x="566" y="192"/>
                    <a:pt x="563" y="195"/>
                  </a:cubicBezTo>
                  <a:cubicBezTo>
                    <a:pt x="560" y="198"/>
                    <a:pt x="554" y="190"/>
                    <a:pt x="553" y="196"/>
                  </a:cubicBezTo>
                  <a:cubicBezTo>
                    <a:pt x="552" y="199"/>
                    <a:pt x="556" y="205"/>
                    <a:pt x="559" y="204"/>
                  </a:cubicBezTo>
                  <a:cubicBezTo>
                    <a:pt x="562" y="204"/>
                    <a:pt x="564" y="200"/>
                    <a:pt x="567" y="200"/>
                  </a:cubicBezTo>
                  <a:cubicBezTo>
                    <a:pt x="570" y="201"/>
                    <a:pt x="565" y="205"/>
                    <a:pt x="569" y="205"/>
                  </a:cubicBezTo>
                  <a:cubicBezTo>
                    <a:pt x="570" y="205"/>
                    <a:pt x="571" y="203"/>
                    <a:pt x="573" y="204"/>
                  </a:cubicBezTo>
                  <a:cubicBezTo>
                    <a:pt x="574" y="204"/>
                    <a:pt x="575" y="205"/>
                    <a:pt x="576" y="206"/>
                  </a:cubicBezTo>
                  <a:cubicBezTo>
                    <a:pt x="576" y="206"/>
                    <a:pt x="576" y="207"/>
                    <a:pt x="577" y="207"/>
                  </a:cubicBezTo>
                  <a:cubicBezTo>
                    <a:pt x="577" y="207"/>
                    <a:pt x="578" y="207"/>
                    <a:pt x="578" y="207"/>
                  </a:cubicBezTo>
                  <a:cubicBezTo>
                    <a:pt x="580" y="208"/>
                    <a:pt x="580" y="209"/>
                    <a:pt x="580" y="211"/>
                  </a:cubicBezTo>
                  <a:cubicBezTo>
                    <a:pt x="581" y="214"/>
                    <a:pt x="581" y="217"/>
                    <a:pt x="584" y="218"/>
                  </a:cubicBezTo>
                  <a:cubicBezTo>
                    <a:pt x="586" y="219"/>
                    <a:pt x="589" y="220"/>
                    <a:pt x="591" y="218"/>
                  </a:cubicBezTo>
                  <a:cubicBezTo>
                    <a:pt x="592" y="217"/>
                    <a:pt x="593" y="214"/>
                    <a:pt x="593" y="212"/>
                  </a:cubicBezTo>
                  <a:cubicBezTo>
                    <a:pt x="593" y="209"/>
                    <a:pt x="591" y="207"/>
                    <a:pt x="589" y="204"/>
                  </a:cubicBezTo>
                  <a:cubicBezTo>
                    <a:pt x="587" y="201"/>
                    <a:pt x="587" y="200"/>
                    <a:pt x="588" y="197"/>
                  </a:cubicBezTo>
                  <a:cubicBezTo>
                    <a:pt x="588" y="196"/>
                    <a:pt x="589" y="194"/>
                    <a:pt x="589" y="193"/>
                  </a:cubicBezTo>
                  <a:cubicBezTo>
                    <a:pt x="588" y="192"/>
                    <a:pt x="587" y="193"/>
                    <a:pt x="586" y="192"/>
                  </a:cubicBezTo>
                  <a:cubicBezTo>
                    <a:pt x="584" y="190"/>
                    <a:pt x="586" y="186"/>
                    <a:pt x="582" y="186"/>
                  </a:cubicBezTo>
                  <a:cubicBezTo>
                    <a:pt x="581" y="186"/>
                    <a:pt x="581" y="187"/>
                    <a:pt x="579" y="187"/>
                  </a:cubicBezTo>
                  <a:cubicBezTo>
                    <a:pt x="578" y="186"/>
                    <a:pt x="578" y="185"/>
                    <a:pt x="578" y="184"/>
                  </a:cubicBezTo>
                  <a:cubicBezTo>
                    <a:pt x="578" y="181"/>
                    <a:pt x="579" y="180"/>
                    <a:pt x="576" y="178"/>
                  </a:cubicBezTo>
                  <a:cubicBezTo>
                    <a:pt x="574" y="176"/>
                    <a:pt x="572" y="176"/>
                    <a:pt x="571" y="179"/>
                  </a:cubicBezTo>
                  <a:cubicBezTo>
                    <a:pt x="570" y="179"/>
                    <a:pt x="570" y="184"/>
                    <a:pt x="569" y="183"/>
                  </a:cubicBezTo>
                  <a:cubicBezTo>
                    <a:pt x="568" y="183"/>
                    <a:pt x="570" y="180"/>
                    <a:pt x="568" y="181"/>
                  </a:cubicBezTo>
                  <a:cubicBezTo>
                    <a:pt x="569" y="176"/>
                    <a:pt x="567" y="170"/>
                    <a:pt x="562" y="168"/>
                  </a:cubicBezTo>
                  <a:cubicBezTo>
                    <a:pt x="560" y="166"/>
                    <a:pt x="558" y="167"/>
                    <a:pt x="555" y="168"/>
                  </a:cubicBezTo>
                  <a:cubicBezTo>
                    <a:pt x="554" y="168"/>
                    <a:pt x="549" y="168"/>
                    <a:pt x="549" y="168"/>
                  </a:cubicBezTo>
                  <a:cubicBezTo>
                    <a:pt x="550" y="170"/>
                    <a:pt x="548" y="170"/>
                    <a:pt x="548" y="172"/>
                  </a:cubicBezTo>
                  <a:cubicBezTo>
                    <a:pt x="548" y="173"/>
                    <a:pt x="549" y="175"/>
                    <a:pt x="548" y="177"/>
                  </a:cubicBezTo>
                  <a:close/>
                  <a:moveTo>
                    <a:pt x="606" y="249"/>
                  </a:moveTo>
                  <a:cubicBezTo>
                    <a:pt x="605" y="249"/>
                    <a:pt x="605" y="248"/>
                    <a:pt x="604" y="248"/>
                  </a:cubicBezTo>
                  <a:cubicBezTo>
                    <a:pt x="604" y="248"/>
                    <a:pt x="605" y="250"/>
                    <a:pt x="606" y="249"/>
                  </a:cubicBezTo>
                  <a:close/>
                  <a:moveTo>
                    <a:pt x="611" y="289"/>
                  </a:moveTo>
                  <a:cubicBezTo>
                    <a:pt x="611" y="290"/>
                    <a:pt x="613" y="288"/>
                    <a:pt x="613" y="288"/>
                  </a:cubicBezTo>
                  <a:cubicBezTo>
                    <a:pt x="612" y="287"/>
                    <a:pt x="611" y="288"/>
                    <a:pt x="611" y="289"/>
                  </a:cubicBezTo>
                  <a:close/>
                  <a:moveTo>
                    <a:pt x="592" y="136"/>
                  </a:moveTo>
                  <a:cubicBezTo>
                    <a:pt x="591" y="135"/>
                    <a:pt x="590" y="136"/>
                    <a:pt x="590" y="137"/>
                  </a:cubicBezTo>
                  <a:cubicBezTo>
                    <a:pt x="590" y="136"/>
                    <a:pt x="592" y="135"/>
                    <a:pt x="591" y="136"/>
                  </a:cubicBezTo>
                  <a:cubicBezTo>
                    <a:pt x="591" y="136"/>
                    <a:pt x="591" y="136"/>
                    <a:pt x="592" y="136"/>
                  </a:cubicBezTo>
                  <a:close/>
                  <a:moveTo>
                    <a:pt x="598" y="257"/>
                  </a:moveTo>
                  <a:cubicBezTo>
                    <a:pt x="599" y="257"/>
                    <a:pt x="600" y="257"/>
                    <a:pt x="601" y="257"/>
                  </a:cubicBezTo>
                  <a:cubicBezTo>
                    <a:pt x="599" y="256"/>
                    <a:pt x="599" y="256"/>
                    <a:pt x="598" y="257"/>
                  </a:cubicBezTo>
                  <a:close/>
                  <a:moveTo>
                    <a:pt x="496" y="241"/>
                  </a:moveTo>
                  <a:cubicBezTo>
                    <a:pt x="497" y="241"/>
                    <a:pt x="497" y="241"/>
                    <a:pt x="497" y="240"/>
                  </a:cubicBezTo>
                  <a:cubicBezTo>
                    <a:pt x="497" y="239"/>
                    <a:pt x="495" y="241"/>
                    <a:pt x="496" y="241"/>
                  </a:cubicBezTo>
                  <a:close/>
                  <a:moveTo>
                    <a:pt x="663" y="204"/>
                  </a:moveTo>
                  <a:cubicBezTo>
                    <a:pt x="663" y="204"/>
                    <a:pt x="663" y="204"/>
                    <a:pt x="663" y="205"/>
                  </a:cubicBezTo>
                  <a:cubicBezTo>
                    <a:pt x="665" y="205"/>
                    <a:pt x="666" y="199"/>
                    <a:pt x="665" y="198"/>
                  </a:cubicBezTo>
                  <a:cubicBezTo>
                    <a:pt x="666" y="198"/>
                    <a:pt x="663" y="204"/>
                    <a:pt x="663" y="204"/>
                  </a:cubicBezTo>
                  <a:cubicBezTo>
                    <a:pt x="663" y="204"/>
                    <a:pt x="664" y="203"/>
                    <a:pt x="663" y="204"/>
                  </a:cubicBezTo>
                  <a:cubicBezTo>
                    <a:pt x="663" y="204"/>
                    <a:pt x="663" y="204"/>
                    <a:pt x="663" y="204"/>
                  </a:cubicBezTo>
                  <a:cubicBezTo>
                    <a:pt x="663" y="204"/>
                    <a:pt x="663" y="204"/>
                    <a:pt x="663" y="204"/>
                  </a:cubicBezTo>
                  <a:close/>
                  <a:moveTo>
                    <a:pt x="614" y="273"/>
                  </a:moveTo>
                  <a:cubicBezTo>
                    <a:pt x="614" y="273"/>
                    <a:pt x="613" y="274"/>
                    <a:pt x="614" y="275"/>
                  </a:cubicBezTo>
                  <a:cubicBezTo>
                    <a:pt x="614" y="274"/>
                    <a:pt x="614" y="274"/>
                    <a:pt x="614" y="273"/>
                  </a:cubicBezTo>
                  <a:close/>
                  <a:moveTo>
                    <a:pt x="606" y="283"/>
                  </a:moveTo>
                  <a:cubicBezTo>
                    <a:pt x="607" y="283"/>
                    <a:pt x="607" y="282"/>
                    <a:pt x="608" y="282"/>
                  </a:cubicBezTo>
                  <a:cubicBezTo>
                    <a:pt x="606" y="282"/>
                    <a:pt x="606" y="282"/>
                    <a:pt x="606" y="283"/>
                  </a:cubicBezTo>
                  <a:close/>
                  <a:moveTo>
                    <a:pt x="711" y="267"/>
                  </a:moveTo>
                  <a:cubicBezTo>
                    <a:pt x="711" y="266"/>
                    <a:pt x="709" y="270"/>
                    <a:pt x="711" y="267"/>
                  </a:cubicBezTo>
                  <a:cubicBezTo>
                    <a:pt x="711" y="267"/>
                    <a:pt x="711" y="268"/>
                    <a:pt x="711" y="267"/>
                  </a:cubicBezTo>
                  <a:close/>
                  <a:moveTo>
                    <a:pt x="596" y="316"/>
                  </a:moveTo>
                  <a:cubicBezTo>
                    <a:pt x="595" y="315"/>
                    <a:pt x="594" y="316"/>
                    <a:pt x="594" y="316"/>
                  </a:cubicBezTo>
                  <a:cubicBezTo>
                    <a:pt x="595" y="316"/>
                    <a:pt x="596" y="316"/>
                    <a:pt x="595" y="316"/>
                  </a:cubicBezTo>
                  <a:cubicBezTo>
                    <a:pt x="596" y="316"/>
                    <a:pt x="596" y="316"/>
                    <a:pt x="595" y="316"/>
                  </a:cubicBezTo>
                  <a:cubicBezTo>
                    <a:pt x="595" y="316"/>
                    <a:pt x="595" y="316"/>
                    <a:pt x="596" y="316"/>
                  </a:cubicBezTo>
                  <a:close/>
                  <a:moveTo>
                    <a:pt x="577" y="285"/>
                  </a:moveTo>
                  <a:cubicBezTo>
                    <a:pt x="577" y="284"/>
                    <a:pt x="576" y="284"/>
                    <a:pt x="576" y="285"/>
                  </a:cubicBezTo>
                  <a:cubicBezTo>
                    <a:pt x="576" y="285"/>
                    <a:pt x="577" y="285"/>
                    <a:pt x="577" y="285"/>
                  </a:cubicBezTo>
                  <a:close/>
                  <a:moveTo>
                    <a:pt x="605" y="292"/>
                  </a:moveTo>
                  <a:cubicBezTo>
                    <a:pt x="605" y="292"/>
                    <a:pt x="605" y="291"/>
                    <a:pt x="605" y="290"/>
                  </a:cubicBezTo>
                  <a:cubicBezTo>
                    <a:pt x="604" y="291"/>
                    <a:pt x="604" y="292"/>
                    <a:pt x="605" y="292"/>
                  </a:cubicBezTo>
                  <a:close/>
                  <a:moveTo>
                    <a:pt x="508" y="276"/>
                  </a:moveTo>
                  <a:cubicBezTo>
                    <a:pt x="509" y="275"/>
                    <a:pt x="506" y="276"/>
                    <a:pt x="506" y="276"/>
                  </a:cubicBezTo>
                  <a:cubicBezTo>
                    <a:pt x="507" y="276"/>
                    <a:pt x="507" y="276"/>
                    <a:pt x="508" y="276"/>
                  </a:cubicBezTo>
                  <a:close/>
                  <a:moveTo>
                    <a:pt x="610" y="255"/>
                  </a:moveTo>
                  <a:cubicBezTo>
                    <a:pt x="610" y="256"/>
                    <a:pt x="610" y="256"/>
                    <a:pt x="610" y="256"/>
                  </a:cubicBezTo>
                  <a:cubicBezTo>
                    <a:pt x="610" y="256"/>
                    <a:pt x="610" y="256"/>
                    <a:pt x="610" y="255"/>
                  </a:cubicBezTo>
                  <a:close/>
                  <a:moveTo>
                    <a:pt x="650" y="268"/>
                  </a:moveTo>
                  <a:cubicBezTo>
                    <a:pt x="650" y="269"/>
                    <a:pt x="651" y="269"/>
                    <a:pt x="651" y="269"/>
                  </a:cubicBezTo>
                  <a:cubicBezTo>
                    <a:pt x="651" y="268"/>
                    <a:pt x="651" y="268"/>
                    <a:pt x="650" y="268"/>
                  </a:cubicBezTo>
                  <a:close/>
                  <a:moveTo>
                    <a:pt x="446" y="251"/>
                  </a:moveTo>
                  <a:cubicBezTo>
                    <a:pt x="446" y="251"/>
                    <a:pt x="446" y="251"/>
                    <a:pt x="446" y="251"/>
                  </a:cubicBezTo>
                  <a:cubicBezTo>
                    <a:pt x="446" y="251"/>
                    <a:pt x="445" y="252"/>
                    <a:pt x="446" y="251"/>
                  </a:cubicBezTo>
                  <a:close/>
                  <a:moveTo>
                    <a:pt x="432" y="271"/>
                  </a:moveTo>
                  <a:cubicBezTo>
                    <a:pt x="433" y="271"/>
                    <a:pt x="433" y="271"/>
                    <a:pt x="434" y="271"/>
                  </a:cubicBezTo>
                  <a:cubicBezTo>
                    <a:pt x="433" y="271"/>
                    <a:pt x="433" y="271"/>
                    <a:pt x="432" y="271"/>
                  </a:cubicBezTo>
                  <a:close/>
                  <a:moveTo>
                    <a:pt x="616" y="305"/>
                  </a:moveTo>
                  <a:cubicBezTo>
                    <a:pt x="616" y="305"/>
                    <a:pt x="616" y="305"/>
                    <a:pt x="616" y="304"/>
                  </a:cubicBezTo>
                  <a:cubicBezTo>
                    <a:pt x="615" y="305"/>
                    <a:pt x="616" y="305"/>
                    <a:pt x="616" y="305"/>
                  </a:cubicBezTo>
                  <a:close/>
                  <a:moveTo>
                    <a:pt x="605" y="258"/>
                  </a:moveTo>
                  <a:cubicBezTo>
                    <a:pt x="604" y="258"/>
                    <a:pt x="604" y="259"/>
                    <a:pt x="605" y="259"/>
                  </a:cubicBezTo>
                  <a:cubicBezTo>
                    <a:pt x="605" y="259"/>
                    <a:pt x="605" y="258"/>
                    <a:pt x="605" y="258"/>
                  </a:cubicBezTo>
                  <a:close/>
                  <a:moveTo>
                    <a:pt x="598" y="305"/>
                  </a:moveTo>
                  <a:cubicBezTo>
                    <a:pt x="598" y="305"/>
                    <a:pt x="596" y="306"/>
                    <a:pt x="597" y="306"/>
                  </a:cubicBezTo>
                  <a:cubicBezTo>
                    <a:pt x="597" y="306"/>
                    <a:pt x="598" y="305"/>
                    <a:pt x="598" y="305"/>
                  </a:cubicBezTo>
                  <a:close/>
                  <a:moveTo>
                    <a:pt x="611" y="306"/>
                  </a:moveTo>
                  <a:cubicBezTo>
                    <a:pt x="611" y="306"/>
                    <a:pt x="611" y="306"/>
                    <a:pt x="611" y="306"/>
                  </a:cubicBezTo>
                  <a:cubicBezTo>
                    <a:pt x="611" y="307"/>
                    <a:pt x="612" y="305"/>
                    <a:pt x="611" y="306"/>
                  </a:cubicBezTo>
                  <a:cubicBezTo>
                    <a:pt x="612" y="305"/>
                    <a:pt x="610" y="307"/>
                    <a:pt x="611" y="307"/>
                  </a:cubicBezTo>
                  <a:cubicBezTo>
                    <a:pt x="611" y="306"/>
                    <a:pt x="611" y="306"/>
                    <a:pt x="611" y="306"/>
                  </a:cubicBezTo>
                  <a:close/>
                  <a:moveTo>
                    <a:pt x="581" y="290"/>
                  </a:moveTo>
                  <a:cubicBezTo>
                    <a:pt x="581" y="289"/>
                    <a:pt x="581" y="289"/>
                    <a:pt x="580" y="290"/>
                  </a:cubicBezTo>
                  <a:cubicBezTo>
                    <a:pt x="581" y="290"/>
                    <a:pt x="581" y="290"/>
                    <a:pt x="581" y="290"/>
                  </a:cubicBezTo>
                  <a:close/>
                  <a:moveTo>
                    <a:pt x="606" y="245"/>
                  </a:moveTo>
                  <a:cubicBezTo>
                    <a:pt x="606" y="244"/>
                    <a:pt x="606" y="245"/>
                    <a:pt x="606" y="245"/>
                  </a:cubicBezTo>
                  <a:cubicBezTo>
                    <a:pt x="606" y="245"/>
                    <a:pt x="606" y="245"/>
                    <a:pt x="606" y="245"/>
                  </a:cubicBezTo>
                  <a:close/>
                  <a:moveTo>
                    <a:pt x="621" y="271"/>
                  </a:moveTo>
                  <a:cubicBezTo>
                    <a:pt x="621" y="270"/>
                    <a:pt x="621" y="270"/>
                    <a:pt x="621" y="270"/>
                  </a:cubicBezTo>
                  <a:cubicBezTo>
                    <a:pt x="620" y="270"/>
                    <a:pt x="620" y="271"/>
                    <a:pt x="620" y="271"/>
                  </a:cubicBezTo>
                  <a:cubicBezTo>
                    <a:pt x="621" y="271"/>
                    <a:pt x="621" y="271"/>
                    <a:pt x="621" y="271"/>
                  </a:cubicBezTo>
                  <a:close/>
                  <a:moveTo>
                    <a:pt x="432" y="271"/>
                  </a:moveTo>
                  <a:cubicBezTo>
                    <a:pt x="432" y="271"/>
                    <a:pt x="432" y="272"/>
                    <a:pt x="432" y="272"/>
                  </a:cubicBezTo>
                  <a:cubicBezTo>
                    <a:pt x="432" y="272"/>
                    <a:pt x="432" y="271"/>
                    <a:pt x="432" y="271"/>
                  </a:cubicBezTo>
                  <a:close/>
                  <a:moveTo>
                    <a:pt x="585" y="264"/>
                  </a:moveTo>
                  <a:cubicBezTo>
                    <a:pt x="585" y="264"/>
                    <a:pt x="585" y="264"/>
                    <a:pt x="585" y="264"/>
                  </a:cubicBezTo>
                  <a:cubicBezTo>
                    <a:pt x="585" y="264"/>
                    <a:pt x="585" y="264"/>
                    <a:pt x="585" y="264"/>
                  </a:cubicBezTo>
                  <a:close/>
                  <a:moveTo>
                    <a:pt x="859" y="704"/>
                  </a:moveTo>
                  <a:cubicBezTo>
                    <a:pt x="858" y="705"/>
                    <a:pt x="862" y="703"/>
                    <a:pt x="862" y="703"/>
                  </a:cubicBezTo>
                  <a:cubicBezTo>
                    <a:pt x="861" y="703"/>
                    <a:pt x="860" y="703"/>
                    <a:pt x="861" y="702"/>
                  </a:cubicBezTo>
                  <a:cubicBezTo>
                    <a:pt x="860" y="702"/>
                    <a:pt x="859" y="703"/>
                    <a:pt x="859" y="704"/>
                  </a:cubicBezTo>
                  <a:cubicBezTo>
                    <a:pt x="859" y="703"/>
                    <a:pt x="859" y="704"/>
                    <a:pt x="859" y="704"/>
                  </a:cubicBezTo>
                  <a:cubicBezTo>
                    <a:pt x="859" y="704"/>
                    <a:pt x="859" y="704"/>
                    <a:pt x="859" y="703"/>
                  </a:cubicBezTo>
                  <a:cubicBezTo>
                    <a:pt x="859" y="704"/>
                    <a:pt x="859" y="704"/>
                    <a:pt x="859" y="704"/>
                  </a:cubicBezTo>
                  <a:cubicBezTo>
                    <a:pt x="859" y="704"/>
                    <a:pt x="859" y="703"/>
                    <a:pt x="859" y="704"/>
                  </a:cubicBezTo>
                  <a:close/>
                  <a:moveTo>
                    <a:pt x="893" y="692"/>
                  </a:moveTo>
                  <a:cubicBezTo>
                    <a:pt x="894" y="692"/>
                    <a:pt x="894" y="692"/>
                    <a:pt x="894" y="692"/>
                  </a:cubicBezTo>
                  <a:cubicBezTo>
                    <a:pt x="893" y="690"/>
                    <a:pt x="892" y="692"/>
                    <a:pt x="892" y="693"/>
                  </a:cubicBezTo>
                  <a:cubicBezTo>
                    <a:pt x="893" y="693"/>
                    <a:pt x="893" y="692"/>
                    <a:pt x="893" y="692"/>
                  </a:cubicBezTo>
                  <a:close/>
                  <a:moveTo>
                    <a:pt x="889" y="694"/>
                  </a:moveTo>
                  <a:cubicBezTo>
                    <a:pt x="889" y="694"/>
                    <a:pt x="890" y="693"/>
                    <a:pt x="890" y="692"/>
                  </a:cubicBezTo>
                  <a:cubicBezTo>
                    <a:pt x="890" y="693"/>
                    <a:pt x="889" y="693"/>
                    <a:pt x="888" y="693"/>
                  </a:cubicBezTo>
                  <a:cubicBezTo>
                    <a:pt x="888" y="693"/>
                    <a:pt x="889" y="694"/>
                    <a:pt x="889" y="694"/>
                  </a:cubicBezTo>
                  <a:close/>
                  <a:moveTo>
                    <a:pt x="903" y="712"/>
                  </a:moveTo>
                  <a:cubicBezTo>
                    <a:pt x="903" y="712"/>
                    <a:pt x="903" y="712"/>
                    <a:pt x="903" y="712"/>
                  </a:cubicBezTo>
                  <a:cubicBezTo>
                    <a:pt x="903" y="710"/>
                    <a:pt x="901" y="713"/>
                    <a:pt x="901" y="714"/>
                  </a:cubicBezTo>
                  <a:cubicBezTo>
                    <a:pt x="900" y="714"/>
                    <a:pt x="900" y="715"/>
                    <a:pt x="900" y="715"/>
                  </a:cubicBezTo>
                  <a:cubicBezTo>
                    <a:pt x="900" y="715"/>
                    <a:pt x="900" y="713"/>
                    <a:pt x="899" y="713"/>
                  </a:cubicBezTo>
                  <a:cubicBezTo>
                    <a:pt x="900" y="712"/>
                    <a:pt x="901" y="710"/>
                    <a:pt x="902" y="708"/>
                  </a:cubicBezTo>
                  <a:cubicBezTo>
                    <a:pt x="902" y="708"/>
                    <a:pt x="900" y="708"/>
                    <a:pt x="900" y="709"/>
                  </a:cubicBezTo>
                  <a:cubicBezTo>
                    <a:pt x="899" y="709"/>
                    <a:pt x="899" y="710"/>
                    <a:pt x="898" y="711"/>
                  </a:cubicBezTo>
                  <a:cubicBezTo>
                    <a:pt x="897" y="712"/>
                    <a:pt x="897" y="713"/>
                    <a:pt x="896" y="713"/>
                  </a:cubicBezTo>
                  <a:cubicBezTo>
                    <a:pt x="895" y="712"/>
                    <a:pt x="895" y="711"/>
                    <a:pt x="895" y="710"/>
                  </a:cubicBezTo>
                  <a:cubicBezTo>
                    <a:pt x="895" y="711"/>
                    <a:pt x="895" y="711"/>
                    <a:pt x="895" y="711"/>
                  </a:cubicBezTo>
                  <a:cubicBezTo>
                    <a:pt x="896" y="711"/>
                    <a:pt x="897" y="709"/>
                    <a:pt x="897" y="709"/>
                  </a:cubicBezTo>
                  <a:cubicBezTo>
                    <a:pt x="896" y="708"/>
                    <a:pt x="895" y="709"/>
                    <a:pt x="895" y="709"/>
                  </a:cubicBezTo>
                  <a:cubicBezTo>
                    <a:pt x="896" y="709"/>
                    <a:pt x="896" y="708"/>
                    <a:pt x="896" y="708"/>
                  </a:cubicBezTo>
                  <a:cubicBezTo>
                    <a:pt x="895" y="708"/>
                    <a:pt x="894" y="709"/>
                    <a:pt x="894" y="707"/>
                  </a:cubicBezTo>
                  <a:cubicBezTo>
                    <a:pt x="895" y="707"/>
                    <a:pt x="895" y="707"/>
                    <a:pt x="895" y="707"/>
                  </a:cubicBezTo>
                  <a:cubicBezTo>
                    <a:pt x="895" y="707"/>
                    <a:pt x="895" y="707"/>
                    <a:pt x="895" y="707"/>
                  </a:cubicBezTo>
                  <a:cubicBezTo>
                    <a:pt x="895" y="710"/>
                    <a:pt x="896" y="707"/>
                    <a:pt x="897" y="707"/>
                  </a:cubicBezTo>
                  <a:cubicBezTo>
                    <a:pt x="897" y="707"/>
                    <a:pt x="897" y="707"/>
                    <a:pt x="896" y="707"/>
                  </a:cubicBezTo>
                  <a:cubicBezTo>
                    <a:pt x="898" y="707"/>
                    <a:pt x="901" y="705"/>
                    <a:pt x="901" y="702"/>
                  </a:cubicBezTo>
                  <a:cubicBezTo>
                    <a:pt x="901" y="702"/>
                    <a:pt x="900" y="702"/>
                    <a:pt x="900" y="702"/>
                  </a:cubicBezTo>
                  <a:cubicBezTo>
                    <a:pt x="900" y="703"/>
                    <a:pt x="900" y="703"/>
                    <a:pt x="899" y="703"/>
                  </a:cubicBezTo>
                  <a:cubicBezTo>
                    <a:pt x="899" y="703"/>
                    <a:pt x="898" y="703"/>
                    <a:pt x="898" y="703"/>
                  </a:cubicBezTo>
                  <a:cubicBezTo>
                    <a:pt x="897" y="703"/>
                    <a:pt x="897" y="704"/>
                    <a:pt x="897" y="704"/>
                  </a:cubicBezTo>
                  <a:cubicBezTo>
                    <a:pt x="897" y="704"/>
                    <a:pt x="897" y="704"/>
                    <a:pt x="897" y="704"/>
                  </a:cubicBezTo>
                  <a:cubicBezTo>
                    <a:pt x="897" y="704"/>
                    <a:pt x="897" y="704"/>
                    <a:pt x="896" y="704"/>
                  </a:cubicBezTo>
                  <a:cubicBezTo>
                    <a:pt x="896" y="704"/>
                    <a:pt x="896" y="704"/>
                    <a:pt x="896" y="704"/>
                  </a:cubicBezTo>
                  <a:cubicBezTo>
                    <a:pt x="896" y="703"/>
                    <a:pt x="895" y="705"/>
                    <a:pt x="895" y="705"/>
                  </a:cubicBezTo>
                  <a:cubicBezTo>
                    <a:pt x="895" y="704"/>
                    <a:pt x="895" y="704"/>
                    <a:pt x="895" y="704"/>
                  </a:cubicBezTo>
                  <a:cubicBezTo>
                    <a:pt x="895" y="704"/>
                    <a:pt x="896" y="703"/>
                    <a:pt x="896" y="703"/>
                  </a:cubicBezTo>
                  <a:cubicBezTo>
                    <a:pt x="896" y="703"/>
                    <a:pt x="896" y="703"/>
                    <a:pt x="895" y="703"/>
                  </a:cubicBezTo>
                  <a:cubicBezTo>
                    <a:pt x="896" y="703"/>
                    <a:pt x="896" y="702"/>
                    <a:pt x="897" y="702"/>
                  </a:cubicBezTo>
                  <a:cubicBezTo>
                    <a:pt x="896" y="702"/>
                    <a:pt x="895" y="702"/>
                    <a:pt x="894" y="702"/>
                  </a:cubicBezTo>
                  <a:cubicBezTo>
                    <a:pt x="894" y="701"/>
                    <a:pt x="895" y="701"/>
                    <a:pt x="895" y="701"/>
                  </a:cubicBezTo>
                  <a:cubicBezTo>
                    <a:pt x="895" y="700"/>
                    <a:pt x="893" y="702"/>
                    <a:pt x="893" y="701"/>
                  </a:cubicBezTo>
                  <a:cubicBezTo>
                    <a:pt x="893" y="701"/>
                    <a:pt x="897" y="697"/>
                    <a:pt x="897" y="696"/>
                  </a:cubicBezTo>
                  <a:cubicBezTo>
                    <a:pt x="897" y="693"/>
                    <a:pt x="892" y="694"/>
                    <a:pt x="891" y="696"/>
                  </a:cubicBezTo>
                  <a:cubicBezTo>
                    <a:pt x="891" y="695"/>
                    <a:pt x="891" y="694"/>
                    <a:pt x="891" y="693"/>
                  </a:cubicBezTo>
                  <a:cubicBezTo>
                    <a:pt x="890" y="693"/>
                    <a:pt x="890" y="694"/>
                    <a:pt x="889" y="694"/>
                  </a:cubicBezTo>
                  <a:cubicBezTo>
                    <a:pt x="889" y="694"/>
                    <a:pt x="889" y="694"/>
                    <a:pt x="889" y="694"/>
                  </a:cubicBezTo>
                  <a:cubicBezTo>
                    <a:pt x="889" y="694"/>
                    <a:pt x="889" y="696"/>
                    <a:pt x="889" y="696"/>
                  </a:cubicBezTo>
                  <a:cubicBezTo>
                    <a:pt x="888" y="695"/>
                    <a:pt x="888" y="695"/>
                    <a:pt x="888" y="694"/>
                  </a:cubicBezTo>
                  <a:cubicBezTo>
                    <a:pt x="888" y="695"/>
                    <a:pt x="888" y="695"/>
                    <a:pt x="888" y="696"/>
                  </a:cubicBezTo>
                  <a:cubicBezTo>
                    <a:pt x="888" y="696"/>
                    <a:pt x="887" y="696"/>
                    <a:pt x="887" y="696"/>
                  </a:cubicBezTo>
                  <a:cubicBezTo>
                    <a:pt x="886" y="696"/>
                    <a:pt x="886" y="698"/>
                    <a:pt x="885" y="698"/>
                  </a:cubicBezTo>
                  <a:cubicBezTo>
                    <a:pt x="885" y="698"/>
                    <a:pt x="887" y="694"/>
                    <a:pt x="885" y="693"/>
                  </a:cubicBezTo>
                  <a:cubicBezTo>
                    <a:pt x="886" y="694"/>
                    <a:pt x="886" y="695"/>
                    <a:pt x="885" y="695"/>
                  </a:cubicBezTo>
                  <a:cubicBezTo>
                    <a:pt x="884" y="694"/>
                    <a:pt x="885" y="695"/>
                    <a:pt x="885" y="694"/>
                  </a:cubicBezTo>
                  <a:cubicBezTo>
                    <a:pt x="884" y="693"/>
                    <a:pt x="884" y="694"/>
                    <a:pt x="884" y="695"/>
                  </a:cubicBezTo>
                  <a:cubicBezTo>
                    <a:pt x="884" y="694"/>
                    <a:pt x="884" y="694"/>
                    <a:pt x="883" y="694"/>
                  </a:cubicBezTo>
                  <a:cubicBezTo>
                    <a:pt x="883" y="694"/>
                    <a:pt x="883" y="694"/>
                    <a:pt x="883" y="695"/>
                  </a:cubicBezTo>
                  <a:cubicBezTo>
                    <a:pt x="883" y="694"/>
                    <a:pt x="883" y="694"/>
                    <a:pt x="882" y="694"/>
                  </a:cubicBezTo>
                  <a:cubicBezTo>
                    <a:pt x="881" y="693"/>
                    <a:pt x="881" y="695"/>
                    <a:pt x="880" y="694"/>
                  </a:cubicBezTo>
                  <a:cubicBezTo>
                    <a:pt x="880" y="693"/>
                    <a:pt x="881" y="693"/>
                    <a:pt x="882" y="692"/>
                  </a:cubicBezTo>
                  <a:cubicBezTo>
                    <a:pt x="881" y="693"/>
                    <a:pt x="880" y="692"/>
                    <a:pt x="880" y="691"/>
                  </a:cubicBezTo>
                  <a:cubicBezTo>
                    <a:pt x="881" y="691"/>
                    <a:pt x="884" y="690"/>
                    <a:pt x="884" y="689"/>
                  </a:cubicBezTo>
                  <a:cubicBezTo>
                    <a:pt x="883" y="688"/>
                    <a:pt x="880" y="688"/>
                    <a:pt x="880" y="689"/>
                  </a:cubicBezTo>
                  <a:cubicBezTo>
                    <a:pt x="880" y="688"/>
                    <a:pt x="880" y="688"/>
                    <a:pt x="880" y="687"/>
                  </a:cubicBezTo>
                  <a:cubicBezTo>
                    <a:pt x="880" y="687"/>
                    <a:pt x="876" y="692"/>
                    <a:pt x="875" y="693"/>
                  </a:cubicBezTo>
                  <a:cubicBezTo>
                    <a:pt x="875" y="692"/>
                    <a:pt x="875" y="691"/>
                    <a:pt x="875" y="691"/>
                  </a:cubicBezTo>
                  <a:cubicBezTo>
                    <a:pt x="876" y="690"/>
                    <a:pt x="876" y="689"/>
                    <a:pt x="876" y="687"/>
                  </a:cubicBezTo>
                  <a:cubicBezTo>
                    <a:pt x="876" y="686"/>
                    <a:pt x="877" y="686"/>
                    <a:pt x="878" y="685"/>
                  </a:cubicBezTo>
                  <a:cubicBezTo>
                    <a:pt x="878" y="684"/>
                    <a:pt x="879" y="683"/>
                    <a:pt x="879" y="682"/>
                  </a:cubicBezTo>
                  <a:cubicBezTo>
                    <a:pt x="879" y="682"/>
                    <a:pt x="879" y="680"/>
                    <a:pt x="880" y="680"/>
                  </a:cubicBezTo>
                  <a:cubicBezTo>
                    <a:pt x="879" y="681"/>
                    <a:pt x="881" y="679"/>
                    <a:pt x="881" y="679"/>
                  </a:cubicBezTo>
                  <a:cubicBezTo>
                    <a:pt x="882" y="678"/>
                    <a:pt x="882" y="677"/>
                    <a:pt x="882" y="676"/>
                  </a:cubicBezTo>
                  <a:cubicBezTo>
                    <a:pt x="882" y="676"/>
                    <a:pt x="881" y="675"/>
                    <a:pt x="880" y="675"/>
                  </a:cubicBezTo>
                  <a:cubicBezTo>
                    <a:pt x="880" y="674"/>
                    <a:pt x="882" y="674"/>
                    <a:pt x="882" y="674"/>
                  </a:cubicBezTo>
                  <a:cubicBezTo>
                    <a:pt x="883" y="674"/>
                    <a:pt x="885" y="673"/>
                    <a:pt x="884" y="672"/>
                  </a:cubicBezTo>
                  <a:cubicBezTo>
                    <a:pt x="884" y="671"/>
                    <a:pt x="884" y="672"/>
                    <a:pt x="883" y="672"/>
                  </a:cubicBezTo>
                  <a:cubicBezTo>
                    <a:pt x="883" y="672"/>
                    <a:pt x="881" y="672"/>
                    <a:pt x="882" y="672"/>
                  </a:cubicBezTo>
                  <a:cubicBezTo>
                    <a:pt x="879" y="672"/>
                    <a:pt x="877" y="673"/>
                    <a:pt x="875" y="675"/>
                  </a:cubicBezTo>
                  <a:cubicBezTo>
                    <a:pt x="875" y="676"/>
                    <a:pt x="875" y="678"/>
                    <a:pt x="874" y="679"/>
                  </a:cubicBezTo>
                  <a:cubicBezTo>
                    <a:pt x="873" y="680"/>
                    <a:pt x="872" y="680"/>
                    <a:pt x="871" y="682"/>
                  </a:cubicBezTo>
                  <a:cubicBezTo>
                    <a:pt x="871" y="683"/>
                    <a:pt x="870" y="685"/>
                    <a:pt x="869" y="686"/>
                  </a:cubicBezTo>
                  <a:cubicBezTo>
                    <a:pt x="869" y="686"/>
                    <a:pt x="868" y="690"/>
                    <a:pt x="868" y="690"/>
                  </a:cubicBezTo>
                  <a:cubicBezTo>
                    <a:pt x="866" y="690"/>
                    <a:pt x="869" y="694"/>
                    <a:pt x="869" y="694"/>
                  </a:cubicBezTo>
                  <a:cubicBezTo>
                    <a:pt x="865" y="691"/>
                    <a:pt x="864" y="698"/>
                    <a:pt x="868" y="697"/>
                  </a:cubicBezTo>
                  <a:cubicBezTo>
                    <a:pt x="867" y="698"/>
                    <a:pt x="866" y="697"/>
                    <a:pt x="866" y="698"/>
                  </a:cubicBezTo>
                  <a:cubicBezTo>
                    <a:pt x="866" y="698"/>
                    <a:pt x="865" y="698"/>
                    <a:pt x="865" y="697"/>
                  </a:cubicBezTo>
                  <a:cubicBezTo>
                    <a:pt x="864" y="697"/>
                    <a:pt x="862" y="703"/>
                    <a:pt x="862" y="703"/>
                  </a:cubicBezTo>
                  <a:cubicBezTo>
                    <a:pt x="866" y="703"/>
                    <a:pt x="859" y="708"/>
                    <a:pt x="858" y="710"/>
                  </a:cubicBezTo>
                  <a:cubicBezTo>
                    <a:pt x="858" y="711"/>
                    <a:pt x="858" y="712"/>
                    <a:pt x="859" y="713"/>
                  </a:cubicBezTo>
                  <a:cubicBezTo>
                    <a:pt x="860" y="713"/>
                    <a:pt x="864" y="712"/>
                    <a:pt x="865" y="711"/>
                  </a:cubicBezTo>
                  <a:cubicBezTo>
                    <a:pt x="865" y="712"/>
                    <a:pt x="868" y="713"/>
                    <a:pt x="868" y="712"/>
                  </a:cubicBezTo>
                  <a:cubicBezTo>
                    <a:pt x="868" y="713"/>
                    <a:pt x="871" y="713"/>
                    <a:pt x="872" y="712"/>
                  </a:cubicBezTo>
                  <a:cubicBezTo>
                    <a:pt x="872" y="714"/>
                    <a:pt x="873" y="713"/>
                    <a:pt x="875" y="713"/>
                  </a:cubicBezTo>
                  <a:cubicBezTo>
                    <a:pt x="876" y="713"/>
                    <a:pt x="882" y="711"/>
                    <a:pt x="882" y="711"/>
                  </a:cubicBezTo>
                  <a:cubicBezTo>
                    <a:pt x="882" y="712"/>
                    <a:pt x="880" y="713"/>
                    <a:pt x="880" y="712"/>
                  </a:cubicBezTo>
                  <a:cubicBezTo>
                    <a:pt x="880" y="713"/>
                    <a:pt x="882" y="713"/>
                    <a:pt x="882" y="713"/>
                  </a:cubicBezTo>
                  <a:cubicBezTo>
                    <a:pt x="882" y="713"/>
                    <a:pt x="880" y="714"/>
                    <a:pt x="880" y="714"/>
                  </a:cubicBezTo>
                  <a:cubicBezTo>
                    <a:pt x="880" y="715"/>
                    <a:pt x="882" y="713"/>
                    <a:pt x="882" y="713"/>
                  </a:cubicBezTo>
                  <a:cubicBezTo>
                    <a:pt x="882" y="714"/>
                    <a:pt x="882" y="714"/>
                    <a:pt x="881" y="714"/>
                  </a:cubicBezTo>
                  <a:cubicBezTo>
                    <a:pt x="882" y="714"/>
                    <a:pt x="883" y="714"/>
                    <a:pt x="883" y="714"/>
                  </a:cubicBezTo>
                  <a:cubicBezTo>
                    <a:pt x="883" y="717"/>
                    <a:pt x="885" y="712"/>
                    <a:pt x="885" y="712"/>
                  </a:cubicBezTo>
                  <a:cubicBezTo>
                    <a:pt x="884" y="713"/>
                    <a:pt x="888" y="713"/>
                    <a:pt x="889" y="712"/>
                  </a:cubicBezTo>
                  <a:cubicBezTo>
                    <a:pt x="888" y="714"/>
                    <a:pt x="886" y="715"/>
                    <a:pt x="884" y="717"/>
                  </a:cubicBezTo>
                  <a:cubicBezTo>
                    <a:pt x="883" y="718"/>
                    <a:pt x="880" y="719"/>
                    <a:pt x="882" y="720"/>
                  </a:cubicBezTo>
                  <a:cubicBezTo>
                    <a:pt x="885" y="721"/>
                    <a:pt x="889" y="716"/>
                    <a:pt x="891" y="714"/>
                  </a:cubicBezTo>
                  <a:cubicBezTo>
                    <a:pt x="890" y="715"/>
                    <a:pt x="890" y="715"/>
                    <a:pt x="890" y="715"/>
                  </a:cubicBezTo>
                  <a:cubicBezTo>
                    <a:pt x="891" y="714"/>
                    <a:pt x="893" y="712"/>
                    <a:pt x="893" y="710"/>
                  </a:cubicBezTo>
                  <a:cubicBezTo>
                    <a:pt x="894" y="709"/>
                    <a:pt x="894" y="715"/>
                    <a:pt x="894" y="716"/>
                  </a:cubicBezTo>
                  <a:cubicBezTo>
                    <a:pt x="894" y="717"/>
                    <a:pt x="892" y="720"/>
                    <a:pt x="894" y="721"/>
                  </a:cubicBezTo>
                  <a:cubicBezTo>
                    <a:pt x="896" y="721"/>
                    <a:pt x="895" y="717"/>
                    <a:pt x="897" y="717"/>
                  </a:cubicBezTo>
                  <a:cubicBezTo>
                    <a:pt x="898" y="717"/>
                    <a:pt x="896" y="719"/>
                    <a:pt x="897" y="720"/>
                  </a:cubicBezTo>
                  <a:cubicBezTo>
                    <a:pt x="895" y="721"/>
                    <a:pt x="899" y="723"/>
                    <a:pt x="901" y="722"/>
                  </a:cubicBezTo>
                  <a:cubicBezTo>
                    <a:pt x="902" y="721"/>
                    <a:pt x="902" y="719"/>
                    <a:pt x="902" y="718"/>
                  </a:cubicBezTo>
                  <a:cubicBezTo>
                    <a:pt x="902" y="716"/>
                    <a:pt x="903" y="714"/>
                    <a:pt x="903" y="712"/>
                  </a:cubicBezTo>
                  <a:close/>
                  <a:moveTo>
                    <a:pt x="883" y="680"/>
                  </a:moveTo>
                  <a:cubicBezTo>
                    <a:pt x="883" y="681"/>
                    <a:pt x="883" y="681"/>
                    <a:pt x="883" y="681"/>
                  </a:cubicBezTo>
                  <a:cubicBezTo>
                    <a:pt x="884" y="681"/>
                    <a:pt x="884" y="681"/>
                    <a:pt x="884" y="680"/>
                  </a:cubicBezTo>
                  <a:cubicBezTo>
                    <a:pt x="884" y="680"/>
                    <a:pt x="883" y="681"/>
                    <a:pt x="883" y="680"/>
                  </a:cubicBezTo>
                  <a:close/>
                  <a:moveTo>
                    <a:pt x="893" y="713"/>
                  </a:moveTo>
                  <a:cubicBezTo>
                    <a:pt x="893" y="713"/>
                    <a:pt x="892" y="715"/>
                    <a:pt x="892" y="715"/>
                  </a:cubicBezTo>
                  <a:cubicBezTo>
                    <a:pt x="892" y="715"/>
                    <a:pt x="894" y="714"/>
                    <a:pt x="893" y="713"/>
                  </a:cubicBezTo>
                  <a:close/>
                  <a:moveTo>
                    <a:pt x="884" y="678"/>
                  </a:moveTo>
                  <a:cubicBezTo>
                    <a:pt x="883" y="678"/>
                    <a:pt x="883" y="679"/>
                    <a:pt x="883" y="679"/>
                  </a:cubicBezTo>
                  <a:cubicBezTo>
                    <a:pt x="883" y="679"/>
                    <a:pt x="884" y="678"/>
                    <a:pt x="884" y="678"/>
                  </a:cubicBezTo>
                  <a:close/>
                  <a:moveTo>
                    <a:pt x="882" y="693"/>
                  </a:moveTo>
                  <a:cubicBezTo>
                    <a:pt x="882" y="693"/>
                    <a:pt x="882" y="693"/>
                    <a:pt x="882" y="694"/>
                  </a:cubicBezTo>
                  <a:cubicBezTo>
                    <a:pt x="883" y="694"/>
                    <a:pt x="883" y="693"/>
                    <a:pt x="883" y="693"/>
                  </a:cubicBezTo>
                  <a:cubicBezTo>
                    <a:pt x="883" y="693"/>
                    <a:pt x="882" y="693"/>
                    <a:pt x="882" y="693"/>
                  </a:cubicBezTo>
                  <a:close/>
                  <a:moveTo>
                    <a:pt x="883" y="692"/>
                  </a:moveTo>
                  <a:cubicBezTo>
                    <a:pt x="883" y="692"/>
                    <a:pt x="882" y="693"/>
                    <a:pt x="883" y="693"/>
                  </a:cubicBezTo>
                  <a:cubicBezTo>
                    <a:pt x="883" y="693"/>
                    <a:pt x="883" y="693"/>
                    <a:pt x="883" y="693"/>
                  </a:cubicBezTo>
                  <a:cubicBezTo>
                    <a:pt x="883" y="692"/>
                    <a:pt x="883" y="692"/>
                    <a:pt x="883" y="692"/>
                  </a:cubicBezTo>
                  <a:cubicBezTo>
                    <a:pt x="883" y="692"/>
                    <a:pt x="883" y="692"/>
                    <a:pt x="883" y="692"/>
                  </a:cubicBezTo>
                  <a:close/>
                  <a:moveTo>
                    <a:pt x="881" y="711"/>
                  </a:moveTo>
                  <a:cubicBezTo>
                    <a:pt x="881" y="711"/>
                    <a:pt x="881" y="711"/>
                    <a:pt x="881" y="711"/>
                  </a:cubicBezTo>
                  <a:cubicBezTo>
                    <a:pt x="881" y="711"/>
                    <a:pt x="881" y="712"/>
                    <a:pt x="881" y="712"/>
                  </a:cubicBezTo>
                  <a:cubicBezTo>
                    <a:pt x="881" y="712"/>
                    <a:pt x="881" y="712"/>
                    <a:pt x="881" y="711"/>
                  </a:cubicBezTo>
                  <a:close/>
                  <a:moveTo>
                    <a:pt x="894" y="713"/>
                  </a:moveTo>
                  <a:cubicBezTo>
                    <a:pt x="894" y="713"/>
                    <a:pt x="894" y="713"/>
                    <a:pt x="894" y="713"/>
                  </a:cubicBezTo>
                  <a:cubicBezTo>
                    <a:pt x="894" y="713"/>
                    <a:pt x="894" y="713"/>
                    <a:pt x="894" y="713"/>
                  </a:cubicBezTo>
                  <a:close/>
                  <a:moveTo>
                    <a:pt x="882" y="686"/>
                  </a:moveTo>
                  <a:cubicBezTo>
                    <a:pt x="882" y="686"/>
                    <a:pt x="882" y="686"/>
                    <a:pt x="882" y="686"/>
                  </a:cubicBezTo>
                  <a:cubicBezTo>
                    <a:pt x="882" y="686"/>
                    <a:pt x="882" y="686"/>
                    <a:pt x="882" y="686"/>
                  </a:cubicBezTo>
                  <a:close/>
                  <a:moveTo>
                    <a:pt x="842" y="698"/>
                  </a:moveTo>
                  <a:cubicBezTo>
                    <a:pt x="843" y="698"/>
                    <a:pt x="838" y="693"/>
                    <a:pt x="837" y="693"/>
                  </a:cubicBezTo>
                  <a:cubicBezTo>
                    <a:pt x="834" y="691"/>
                    <a:pt x="830" y="689"/>
                    <a:pt x="827" y="689"/>
                  </a:cubicBezTo>
                  <a:cubicBezTo>
                    <a:pt x="822" y="689"/>
                    <a:pt x="827" y="693"/>
                    <a:pt x="829" y="694"/>
                  </a:cubicBezTo>
                  <a:cubicBezTo>
                    <a:pt x="833" y="696"/>
                    <a:pt x="838" y="700"/>
                    <a:pt x="843" y="698"/>
                  </a:cubicBezTo>
                  <a:cubicBezTo>
                    <a:pt x="842" y="698"/>
                    <a:pt x="842" y="698"/>
                    <a:pt x="841" y="698"/>
                  </a:cubicBezTo>
                  <a:cubicBezTo>
                    <a:pt x="842" y="698"/>
                    <a:pt x="842" y="698"/>
                    <a:pt x="842" y="698"/>
                  </a:cubicBezTo>
                  <a:cubicBezTo>
                    <a:pt x="842" y="698"/>
                    <a:pt x="842" y="698"/>
                    <a:pt x="841" y="698"/>
                  </a:cubicBezTo>
                  <a:cubicBezTo>
                    <a:pt x="842" y="698"/>
                    <a:pt x="842" y="698"/>
                    <a:pt x="842" y="698"/>
                  </a:cubicBezTo>
                  <a:close/>
                  <a:moveTo>
                    <a:pt x="838" y="726"/>
                  </a:moveTo>
                  <a:cubicBezTo>
                    <a:pt x="838" y="725"/>
                    <a:pt x="841" y="725"/>
                    <a:pt x="840" y="724"/>
                  </a:cubicBezTo>
                  <a:cubicBezTo>
                    <a:pt x="838" y="723"/>
                    <a:pt x="836" y="724"/>
                    <a:pt x="834" y="724"/>
                  </a:cubicBezTo>
                  <a:cubicBezTo>
                    <a:pt x="833" y="724"/>
                    <a:pt x="832" y="724"/>
                    <a:pt x="831" y="724"/>
                  </a:cubicBezTo>
                  <a:cubicBezTo>
                    <a:pt x="830" y="724"/>
                    <a:pt x="829" y="724"/>
                    <a:pt x="829" y="724"/>
                  </a:cubicBezTo>
                  <a:cubicBezTo>
                    <a:pt x="826" y="723"/>
                    <a:pt x="828" y="720"/>
                    <a:pt x="827" y="719"/>
                  </a:cubicBezTo>
                  <a:cubicBezTo>
                    <a:pt x="827" y="719"/>
                    <a:pt x="825" y="721"/>
                    <a:pt x="825" y="722"/>
                  </a:cubicBezTo>
                  <a:cubicBezTo>
                    <a:pt x="825" y="722"/>
                    <a:pt x="825" y="722"/>
                    <a:pt x="826" y="723"/>
                  </a:cubicBezTo>
                  <a:cubicBezTo>
                    <a:pt x="826" y="723"/>
                    <a:pt x="826" y="724"/>
                    <a:pt x="826" y="724"/>
                  </a:cubicBezTo>
                  <a:cubicBezTo>
                    <a:pt x="827" y="725"/>
                    <a:pt x="828" y="725"/>
                    <a:pt x="829" y="726"/>
                  </a:cubicBezTo>
                  <a:cubicBezTo>
                    <a:pt x="830" y="726"/>
                    <a:pt x="831" y="728"/>
                    <a:pt x="833" y="727"/>
                  </a:cubicBezTo>
                  <a:cubicBezTo>
                    <a:pt x="832" y="727"/>
                    <a:pt x="832" y="727"/>
                    <a:pt x="832" y="727"/>
                  </a:cubicBezTo>
                  <a:cubicBezTo>
                    <a:pt x="833" y="727"/>
                    <a:pt x="834" y="728"/>
                    <a:pt x="834" y="728"/>
                  </a:cubicBezTo>
                  <a:cubicBezTo>
                    <a:pt x="834" y="728"/>
                    <a:pt x="834" y="728"/>
                    <a:pt x="833" y="728"/>
                  </a:cubicBezTo>
                  <a:cubicBezTo>
                    <a:pt x="834" y="728"/>
                    <a:pt x="834" y="728"/>
                    <a:pt x="834" y="728"/>
                  </a:cubicBezTo>
                  <a:cubicBezTo>
                    <a:pt x="835" y="729"/>
                    <a:pt x="836" y="730"/>
                    <a:pt x="837" y="729"/>
                  </a:cubicBezTo>
                  <a:cubicBezTo>
                    <a:pt x="837" y="729"/>
                    <a:pt x="837" y="729"/>
                    <a:pt x="837" y="729"/>
                  </a:cubicBezTo>
                  <a:cubicBezTo>
                    <a:pt x="837" y="728"/>
                    <a:pt x="837" y="728"/>
                    <a:pt x="837" y="727"/>
                  </a:cubicBezTo>
                  <a:cubicBezTo>
                    <a:pt x="837" y="726"/>
                    <a:pt x="838" y="727"/>
                    <a:pt x="838" y="726"/>
                  </a:cubicBezTo>
                  <a:close/>
                  <a:moveTo>
                    <a:pt x="801" y="565"/>
                  </a:moveTo>
                  <a:cubicBezTo>
                    <a:pt x="802" y="564"/>
                    <a:pt x="798" y="561"/>
                    <a:pt x="797" y="566"/>
                  </a:cubicBezTo>
                  <a:cubicBezTo>
                    <a:pt x="797" y="570"/>
                    <a:pt x="800" y="567"/>
                    <a:pt x="801" y="565"/>
                  </a:cubicBezTo>
                  <a:cubicBezTo>
                    <a:pt x="801" y="566"/>
                    <a:pt x="801" y="566"/>
                    <a:pt x="801" y="566"/>
                  </a:cubicBezTo>
                  <a:cubicBezTo>
                    <a:pt x="801" y="566"/>
                    <a:pt x="801" y="565"/>
                    <a:pt x="801" y="565"/>
                  </a:cubicBezTo>
                  <a:cubicBezTo>
                    <a:pt x="801" y="565"/>
                    <a:pt x="801" y="566"/>
                    <a:pt x="801" y="566"/>
                  </a:cubicBezTo>
                  <a:cubicBezTo>
                    <a:pt x="801" y="566"/>
                    <a:pt x="801" y="566"/>
                    <a:pt x="801" y="565"/>
                  </a:cubicBezTo>
                  <a:close/>
                  <a:moveTo>
                    <a:pt x="821" y="566"/>
                  </a:moveTo>
                  <a:cubicBezTo>
                    <a:pt x="822" y="566"/>
                    <a:pt x="825" y="568"/>
                    <a:pt x="823" y="566"/>
                  </a:cubicBezTo>
                  <a:cubicBezTo>
                    <a:pt x="823" y="565"/>
                    <a:pt x="820" y="564"/>
                    <a:pt x="821" y="566"/>
                  </a:cubicBezTo>
                  <a:close/>
                  <a:moveTo>
                    <a:pt x="707" y="657"/>
                  </a:moveTo>
                  <a:cubicBezTo>
                    <a:pt x="709" y="658"/>
                    <a:pt x="713" y="660"/>
                    <a:pt x="715" y="660"/>
                  </a:cubicBezTo>
                  <a:cubicBezTo>
                    <a:pt x="716" y="657"/>
                    <a:pt x="713" y="654"/>
                    <a:pt x="710" y="654"/>
                  </a:cubicBezTo>
                  <a:cubicBezTo>
                    <a:pt x="709" y="654"/>
                    <a:pt x="705" y="656"/>
                    <a:pt x="708" y="657"/>
                  </a:cubicBezTo>
                  <a:cubicBezTo>
                    <a:pt x="708" y="657"/>
                    <a:pt x="707" y="657"/>
                    <a:pt x="707" y="657"/>
                  </a:cubicBezTo>
                  <a:cubicBezTo>
                    <a:pt x="707" y="657"/>
                    <a:pt x="708" y="657"/>
                    <a:pt x="708" y="657"/>
                  </a:cubicBezTo>
                  <a:cubicBezTo>
                    <a:pt x="708" y="657"/>
                    <a:pt x="707" y="657"/>
                    <a:pt x="707" y="657"/>
                  </a:cubicBezTo>
                  <a:close/>
                  <a:moveTo>
                    <a:pt x="722" y="668"/>
                  </a:moveTo>
                  <a:cubicBezTo>
                    <a:pt x="723" y="668"/>
                    <a:pt x="726" y="667"/>
                    <a:pt x="724" y="667"/>
                  </a:cubicBezTo>
                  <a:cubicBezTo>
                    <a:pt x="723" y="666"/>
                    <a:pt x="722" y="668"/>
                    <a:pt x="723" y="668"/>
                  </a:cubicBezTo>
                  <a:cubicBezTo>
                    <a:pt x="722" y="668"/>
                    <a:pt x="722" y="668"/>
                    <a:pt x="722" y="668"/>
                  </a:cubicBezTo>
                  <a:close/>
                  <a:moveTo>
                    <a:pt x="552" y="439"/>
                  </a:moveTo>
                  <a:cubicBezTo>
                    <a:pt x="553" y="440"/>
                    <a:pt x="556" y="441"/>
                    <a:pt x="557" y="440"/>
                  </a:cubicBezTo>
                  <a:cubicBezTo>
                    <a:pt x="558" y="437"/>
                    <a:pt x="552" y="438"/>
                    <a:pt x="552" y="438"/>
                  </a:cubicBezTo>
                  <a:cubicBezTo>
                    <a:pt x="552" y="439"/>
                    <a:pt x="552" y="439"/>
                    <a:pt x="552" y="439"/>
                  </a:cubicBezTo>
                  <a:cubicBezTo>
                    <a:pt x="552" y="439"/>
                    <a:pt x="552" y="439"/>
                    <a:pt x="552" y="439"/>
                  </a:cubicBezTo>
                  <a:close/>
                  <a:moveTo>
                    <a:pt x="535" y="466"/>
                  </a:moveTo>
                  <a:cubicBezTo>
                    <a:pt x="534" y="466"/>
                    <a:pt x="534" y="465"/>
                    <a:pt x="534" y="465"/>
                  </a:cubicBezTo>
                  <a:cubicBezTo>
                    <a:pt x="533" y="465"/>
                    <a:pt x="533" y="467"/>
                    <a:pt x="533" y="467"/>
                  </a:cubicBezTo>
                  <a:cubicBezTo>
                    <a:pt x="533" y="467"/>
                    <a:pt x="535" y="466"/>
                    <a:pt x="534" y="467"/>
                  </a:cubicBezTo>
                  <a:cubicBezTo>
                    <a:pt x="535" y="466"/>
                    <a:pt x="535" y="464"/>
                    <a:pt x="535" y="464"/>
                  </a:cubicBezTo>
                  <a:cubicBezTo>
                    <a:pt x="535" y="464"/>
                    <a:pt x="535" y="466"/>
                    <a:pt x="535" y="466"/>
                  </a:cubicBezTo>
                  <a:close/>
                  <a:moveTo>
                    <a:pt x="533" y="459"/>
                  </a:moveTo>
                  <a:cubicBezTo>
                    <a:pt x="533" y="458"/>
                    <a:pt x="533" y="458"/>
                    <a:pt x="533" y="457"/>
                  </a:cubicBezTo>
                  <a:cubicBezTo>
                    <a:pt x="532" y="457"/>
                    <a:pt x="532" y="460"/>
                    <a:pt x="533" y="460"/>
                  </a:cubicBezTo>
                  <a:cubicBezTo>
                    <a:pt x="533" y="460"/>
                    <a:pt x="533" y="458"/>
                    <a:pt x="533" y="459"/>
                  </a:cubicBezTo>
                  <a:close/>
                  <a:moveTo>
                    <a:pt x="531" y="457"/>
                  </a:moveTo>
                  <a:cubicBezTo>
                    <a:pt x="533" y="458"/>
                    <a:pt x="532" y="454"/>
                    <a:pt x="532" y="454"/>
                  </a:cubicBezTo>
                  <a:cubicBezTo>
                    <a:pt x="532" y="454"/>
                    <a:pt x="531" y="457"/>
                    <a:pt x="531" y="458"/>
                  </a:cubicBezTo>
                  <a:cubicBezTo>
                    <a:pt x="531" y="458"/>
                    <a:pt x="531" y="457"/>
                    <a:pt x="531" y="457"/>
                  </a:cubicBezTo>
                  <a:cubicBezTo>
                    <a:pt x="531" y="458"/>
                    <a:pt x="531" y="458"/>
                    <a:pt x="532" y="458"/>
                  </a:cubicBezTo>
                  <a:cubicBezTo>
                    <a:pt x="532" y="458"/>
                    <a:pt x="531" y="458"/>
                    <a:pt x="531" y="457"/>
                  </a:cubicBezTo>
                  <a:close/>
                  <a:moveTo>
                    <a:pt x="530" y="456"/>
                  </a:moveTo>
                  <a:cubicBezTo>
                    <a:pt x="529" y="455"/>
                    <a:pt x="530" y="457"/>
                    <a:pt x="530" y="457"/>
                  </a:cubicBezTo>
                  <a:cubicBezTo>
                    <a:pt x="530" y="457"/>
                    <a:pt x="531" y="456"/>
                    <a:pt x="530" y="456"/>
                  </a:cubicBezTo>
                  <a:cubicBezTo>
                    <a:pt x="530" y="456"/>
                    <a:pt x="530" y="456"/>
                    <a:pt x="530" y="456"/>
                  </a:cubicBezTo>
                  <a:close/>
                  <a:moveTo>
                    <a:pt x="531" y="450"/>
                  </a:moveTo>
                  <a:cubicBezTo>
                    <a:pt x="532" y="450"/>
                    <a:pt x="532" y="449"/>
                    <a:pt x="532" y="448"/>
                  </a:cubicBezTo>
                  <a:cubicBezTo>
                    <a:pt x="531" y="449"/>
                    <a:pt x="531" y="451"/>
                    <a:pt x="531" y="450"/>
                  </a:cubicBezTo>
                  <a:close/>
                  <a:moveTo>
                    <a:pt x="521" y="444"/>
                  </a:moveTo>
                  <a:cubicBezTo>
                    <a:pt x="521" y="444"/>
                    <a:pt x="520" y="445"/>
                    <a:pt x="519" y="446"/>
                  </a:cubicBezTo>
                  <a:cubicBezTo>
                    <a:pt x="520" y="446"/>
                    <a:pt x="522" y="444"/>
                    <a:pt x="522" y="444"/>
                  </a:cubicBezTo>
                  <a:cubicBezTo>
                    <a:pt x="521" y="443"/>
                    <a:pt x="521" y="444"/>
                    <a:pt x="521" y="444"/>
                  </a:cubicBezTo>
                  <a:close/>
                  <a:moveTo>
                    <a:pt x="524" y="447"/>
                  </a:moveTo>
                  <a:cubicBezTo>
                    <a:pt x="523" y="447"/>
                    <a:pt x="523" y="447"/>
                    <a:pt x="523" y="447"/>
                  </a:cubicBezTo>
                  <a:cubicBezTo>
                    <a:pt x="523" y="447"/>
                    <a:pt x="523" y="448"/>
                    <a:pt x="523" y="448"/>
                  </a:cubicBezTo>
                  <a:cubicBezTo>
                    <a:pt x="524" y="448"/>
                    <a:pt x="524" y="447"/>
                    <a:pt x="523" y="447"/>
                  </a:cubicBezTo>
                  <a:cubicBezTo>
                    <a:pt x="523" y="447"/>
                    <a:pt x="524" y="447"/>
                    <a:pt x="524" y="447"/>
                  </a:cubicBezTo>
                  <a:close/>
                  <a:moveTo>
                    <a:pt x="526" y="449"/>
                  </a:moveTo>
                  <a:cubicBezTo>
                    <a:pt x="526" y="449"/>
                    <a:pt x="525" y="449"/>
                    <a:pt x="525" y="449"/>
                  </a:cubicBezTo>
                  <a:cubicBezTo>
                    <a:pt x="525" y="449"/>
                    <a:pt x="526" y="450"/>
                    <a:pt x="526" y="450"/>
                  </a:cubicBezTo>
                  <a:cubicBezTo>
                    <a:pt x="527" y="450"/>
                    <a:pt x="527" y="449"/>
                    <a:pt x="526" y="449"/>
                  </a:cubicBezTo>
                  <a:close/>
                  <a:moveTo>
                    <a:pt x="677" y="444"/>
                  </a:moveTo>
                  <a:cubicBezTo>
                    <a:pt x="676" y="441"/>
                    <a:pt x="674" y="444"/>
                    <a:pt x="673" y="446"/>
                  </a:cubicBezTo>
                  <a:cubicBezTo>
                    <a:pt x="673" y="447"/>
                    <a:pt x="674" y="448"/>
                    <a:pt x="674" y="449"/>
                  </a:cubicBezTo>
                  <a:cubicBezTo>
                    <a:pt x="674" y="450"/>
                    <a:pt x="673" y="451"/>
                    <a:pt x="674" y="452"/>
                  </a:cubicBezTo>
                  <a:cubicBezTo>
                    <a:pt x="679" y="455"/>
                    <a:pt x="677" y="444"/>
                    <a:pt x="676" y="442"/>
                  </a:cubicBezTo>
                  <a:cubicBezTo>
                    <a:pt x="677" y="443"/>
                    <a:pt x="677" y="443"/>
                    <a:pt x="677" y="444"/>
                  </a:cubicBezTo>
                  <a:cubicBezTo>
                    <a:pt x="677" y="444"/>
                    <a:pt x="677" y="443"/>
                    <a:pt x="677" y="443"/>
                  </a:cubicBezTo>
                  <a:cubicBezTo>
                    <a:pt x="677" y="443"/>
                    <a:pt x="677" y="444"/>
                    <a:pt x="677" y="444"/>
                  </a:cubicBezTo>
                  <a:close/>
                  <a:moveTo>
                    <a:pt x="710" y="421"/>
                  </a:moveTo>
                  <a:cubicBezTo>
                    <a:pt x="710" y="421"/>
                    <a:pt x="709" y="420"/>
                    <a:pt x="709" y="420"/>
                  </a:cubicBezTo>
                  <a:cubicBezTo>
                    <a:pt x="709" y="420"/>
                    <a:pt x="709" y="422"/>
                    <a:pt x="709" y="422"/>
                  </a:cubicBezTo>
                  <a:cubicBezTo>
                    <a:pt x="709" y="423"/>
                    <a:pt x="708" y="421"/>
                    <a:pt x="708" y="423"/>
                  </a:cubicBezTo>
                  <a:cubicBezTo>
                    <a:pt x="709" y="423"/>
                    <a:pt x="709" y="423"/>
                    <a:pt x="710" y="423"/>
                  </a:cubicBezTo>
                  <a:cubicBezTo>
                    <a:pt x="710" y="423"/>
                    <a:pt x="710" y="421"/>
                    <a:pt x="710" y="421"/>
                  </a:cubicBezTo>
                  <a:close/>
                  <a:moveTo>
                    <a:pt x="652" y="421"/>
                  </a:moveTo>
                  <a:cubicBezTo>
                    <a:pt x="649" y="421"/>
                    <a:pt x="651" y="424"/>
                    <a:pt x="651" y="425"/>
                  </a:cubicBezTo>
                  <a:cubicBezTo>
                    <a:pt x="651" y="424"/>
                    <a:pt x="653" y="422"/>
                    <a:pt x="652" y="421"/>
                  </a:cubicBezTo>
                  <a:cubicBezTo>
                    <a:pt x="652" y="421"/>
                    <a:pt x="652" y="421"/>
                    <a:pt x="652" y="421"/>
                  </a:cubicBezTo>
                  <a:cubicBezTo>
                    <a:pt x="652" y="421"/>
                    <a:pt x="651" y="421"/>
                    <a:pt x="651" y="421"/>
                  </a:cubicBezTo>
                  <a:cubicBezTo>
                    <a:pt x="651" y="421"/>
                    <a:pt x="652" y="422"/>
                    <a:pt x="652" y="421"/>
                  </a:cubicBezTo>
                  <a:close/>
                  <a:moveTo>
                    <a:pt x="642" y="413"/>
                  </a:moveTo>
                  <a:cubicBezTo>
                    <a:pt x="642" y="413"/>
                    <a:pt x="641" y="413"/>
                    <a:pt x="641" y="414"/>
                  </a:cubicBezTo>
                  <a:cubicBezTo>
                    <a:pt x="642" y="414"/>
                    <a:pt x="642" y="413"/>
                    <a:pt x="642" y="413"/>
                  </a:cubicBezTo>
                  <a:cubicBezTo>
                    <a:pt x="642" y="413"/>
                    <a:pt x="642" y="413"/>
                    <a:pt x="642" y="413"/>
                  </a:cubicBezTo>
                  <a:close/>
                  <a:moveTo>
                    <a:pt x="642" y="416"/>
                  </a:moveTo>
                  <a:cubicBezTo>
                    <a:pt x="643" y="416"/>
                    <a:pt x="644" y="414"/>
                    <a:pt x="644" y="414"/>
                  </a:cubicBezTo>
                  <a:cubicBezTo>
                    <a:pt x="643" y="414"/>
                    <a:pt x="642" y="414"/>
                    <a:pt x="642" y="415"/>
                  </a:cubicBezTo>
                  <a:cubicBezTo>
                    <a:pt x="642" y="415"/>
                    <a:pt x="642" y="415"/>
                    <a:pt x="643" y="415"/>
                  </a:cubicBezTo>
                  <a:cubicBezTo>
                    <a:pt x="643" y="415"/>
                    <a:pt x="642" y="416"/>
                    <a:pt x="642" y="416"/>
                  </a:cubicBezTo>
                  <a:close/>
                  <a:moveTo>
                    <a:pt x="653" y="433"/>
                  </a:moveTo>
                  <a:cubicBezTo>
                    <a:pt x="652" y="433"/>
                    <a:pt x="653" y="435"/>
                    <a:pt x="653" y="435"/>
                  </a:cubicBezTo>
                  <a:cubicBezTo>
                    <a:pt x="654" y="436"/>
                    <a:pt x="655" y="433"/>
                    <a:pt x="653" y="433"/>
                  </a:cubicBezTo>
                  <a:close/>
                  <a:moveTo>
                    <a:pt x="729" y="618"/>
                  </a:moveTo>
                  <a:cubicBezTo>
                    <a:pt x="729" y="617"/>
                    <a:pt x="729" y="617"/>
                    <a:pt x="729" y="617"/>
                  </a:cubicBezTo>
                  <a:cubicBezTo>
                    <a:pt x="727" y="617"/>
                    <a:pt x="728" y="621"/>
                    <a:pt x="727" y="621"/>
                  </a:cubicBezTo>
                  <a:cubicBezTo>
                    <a:pt x="729" y="620"/>
                    <a:pt x="729" y="618"/>
                    <a:pt x="729" y="618"/>
                  </a:cubicBezTo>
                  <a:close/>
                  <a:moveTo>
                    <a:pt x="721" y="610"/>
                  </a:moveTo>
                  <a:cubicBezTo>
                    <a:pt x="721" y="611"/>
                    <a:pt x="721" y="611"/>
                    <a:pt x="721" y="611"/>
                  </a:cubicBezTo>
                  <a:cubicBezTo>
                    <a:pt x="721" y="611"/>
                    <a:pt x="721" y="611"/>
                    <a:pt x="721" y="610"/>
                  </a:cubicBezTo>
                  <a:cubicBezTo>
                    <a:pt x="721" y="611"/>
                    <a:pt x="720" y="612"/>
                    <a:pt x="721" y="613"/>
                  </a:cubicBezTo>
                  <a:cubicBezTo>
                    <a:pt x="721" y="612"/>
                    <a:pt x="722" y="611"/>
                    <a:pt x="721" y="610"/>
                  </a:cubicBezTo>
                  <a:close/>
                  <a:moveTo>
                    <a:pt x="728" y="621"/>
                  </a:moveTo>
                  <a:cubicBezTo>
                    <a:pt x="727" y="620"/>
                    <a:pt x="726" y="624"/>
                    <a:pt x="726" y="624"/>
                  </a:cubicBezTo>
                  <a:cubicBezTo>
                    <a:pt x="726" y="624"/>
                    <a:pt x="728" y="620"/>
                    <a:pt x="727" y="620"/>
                  </a:cubicBezTo>
                  <a:cubicBezTo>
                    <a:pt x="727" y="621"/>
                    <a:pt x="728" y="621"/>
                    <a:pt x="728" y="621"/>
                  </a:cubicBezTo>
                  <a:close/>
                  <a:moveTo>
                    <a:pt x="723" y="614"/>
                  </a:moveTo>
                  <a:cubicBezTo>
                    <a:pt x="723" y="614"/>
                    <a:pt x="724" y="613"/>
                    <a:pt x="723" y="612"/>
                  </a:cubicBezTo>
                  <a:cubicBezTo>
                    <a:pt x="723" y="613"/>
                    <a:pt x="723" y="614"/>
                    <a:pt x="723" y="614"/>
                  </a:cubicBezTo>
                  <a:close/>
                  <a:moveTo>
                    <a:pt x="723" y="618"/>
                  </a:moveTo>
                  <a:cubicBezTo>
                    <a:pt x="722" y="619"/>
                    <a:pt x="723" y="617"/>
                    <a:pt x="723" y="617"/>
                  </a:cubicBezTo>
                  <a:cubicBezTo>
                    <a:pt x="723" y="617"/>
                    <a:pt x="723" y="616"/>
                    <a:pt x="723" y="618"/>
                  </a:cubicBezTo>
                  <a:close/>
                  <a:moveTo>
                    <a:pt x="726" y="619"/>
                  </a:moveTo>
                  <a:cubicBezTo>
                    <a:pt x="726" y="620"/>
                    <a:pt x="726" y="620"/>
                    <a:pt x="726" y="620"/>
                  </a:cubicBezTo>
                  <a:cubicBezTo>
                    <a:pt x="726" y="619"/>
                    <a:pt x="726" y="617"/>
                    <a:pt x="727" y="617"/>
                  </a:cubicBezTo>
                  <a:cubicBezTo>
                    <a:pt x="727" y="618"/>
                    <a:pt x="727" y="618"/>
                    <a:pt x="727" y="619"/>
                  </a:cubicBezTo>
                  <a:cubicBezTo>
                    <a:pt x="726" y="617"/>
                    <a:pt x="725" y="616"/>
                    <a:pt x="725" y="614"/>
                  </a:cubicBezTo>
                  <a:cubicBezTo>
                    <a:pt x="725" y="614"/>
                    <a:pt x="725" y="614"/>
                    <a:pt x="726" y="614"/>
                  </a:cubicBezTo>
                  <a:cubicBezTo>
                    <a:pt x="726" y="614"/>
                    <a:pt x="725" y="614"/>
                    <a:pt x="725" y="614"/>
                  </a:cubicBezTo>
                  <a:cubicBezTo>
                    <a:pt x="726" y="614"/>
                    <a:pt x="723" y="620"/>
                    <a:pt x="723" y="621"/>
                  </a:cubicBezTo>
                  <a:cubicBezTo>
                    <a:pt x="722" y="619"/>
                    <a:pt x="723" y="617"/>
                    <a:pt x="724" y="615"/>
                  </a:cubicBezTo>
                  <a:cubicBezTo>
                    <a:pt x="722" y="617"/>
                    <a:pt x="721" y="620"/>
                    <a:pt x="721" y="621"/>
                  </a:cubicBezTo>
                  <a:cubicBezTo>
                    <a:pt x="720" y="622"/>
                    <a:pt x="720" y="622"/>
                    <a:pt x="720" y="623"/>
                  </a:cubicBezTo>
                  <a:cubicBezTo>
                    <a:pt x="720" y="624"/>
                    <a:pt x="721" y="623"/>
                    <a:pt x="720" y="624"/>
                  </a:cubicBezTo>
                  <a:cubicBezTo>
                    <a:pt x="721" y="624"/>
                    <a:pt x="723" y="620"/>
                    <a:pt x="723" y="620"/>
                  </a:cubicBezTo>
                  <a:cubicBezTo>
                    <a:pt x="724" y="621"/>
                    <a:pt x="721" y="623"/>
                    <a:pt x="722" y="624"/>
                  </a:cubicBezTo>
                  <a:cubicBezTo>
                    <a:pt x="723" y="623"/>
                    <a:pt x="725" y="623"/>
                    <a:pt x="725" y="620"/>
                  </a:cubicBezTo>
                  <a:cubicBezTo>
                    <a:pt x="725" y="621"/>
                    <a:pt x="724" y="623"/>
                    <a:pt x="723" y="623"/>
                  </a:cubicBezTo>
                  <a:cubicBezTo>
                    <a:pt x="723" y="621"/>
                    <a:pt x="724" y="620"/>
                    <a:pt x="724" y="619"/>
                  </a:cubicBezTo>
                  <a:cubicBezTo>
                    <a:pt x="724" y="620"/>
                    <a:pt x="724" y="621"/>
                    <a:pt x="724" y="622"/>
                  </a:cubicBezTo>
                  <a:cubicBezTo>
                    <a:pt x="724" y="621"/>
                    <a:pt x="725" y="618"/>
                    <a:pt x="726" y="617"/>
                  </a:cubicBezTo>
                  <a:cubicBezTo>
                    <a:pt x="726" y="618"/>
                    <a:pt x="725" y="619"/>
                    <a:pt x="725" y="620"/>
                  </a:cubicBezTo>
                  <a:cubicBezTo>
                    <a:pt x="725" y="620"/>
                    <a:pt x="726" y="619"/>
                    <a:pt x="726" y="619"/>
                  </a:cubicBezTo>
                  <a:close/>
                  <a:moveTo>
                    <a:pt x="720" y="620"/>
                  </a:moveTo>
                  <a:cubicBezTo>
                    <a:pt x="722" y="619"/>
                    <a:pt x="722" y="617"/>
                    <a:pt x="723" y="616"/>
                  </a:cubicBezTo>
                  <a:cubicBezTo>
                    <a:pt x="722" y="616"/>
                    <a:pt x="718" y="620"/>
                    <a:pt x="720" y="620"/>
                  </a:cubicBezTo>
                  <a:cubicBezTo>
                    <a:pt x="721" y="620"/>
                    <a:pt x="719" y="620"/>
                    <a:pt x="720" y="620"/>
                  </a:cubicBezTo>
                  <a:close/>
                  <a:moveTo>
                    <a:pt x="727" y="618"/>
                  </a:moveTo>
                  <a:cubicBezTo>
                    <a:pt x="726" y="618"/>
                    <a:pt x="726" y="618"/>
                    <a:pt x="726" y="619"/>
                  </a:cubicBezTo>
                  <a:cubicBezTo>
                    <a:pt x="726" y="619"/>
                    <a:pt x="727" y="618"/>
                    <a:pt x="727" y="618"/>
                  </a:cubicBezTo>
                  <a:close/>
                  <a:moveTo>
                    <a:pt x="724" y="626"/>
                  </a:moveTo>
                  <a:cubicBezTo>
                    <a:pt x="725" y="625"/>
                    <a:pt x="725" y="625"/>
                    <a:pt x="724" y="625"/>
                  </a:cubicBezTo>
                  <a:cubicBezTo>
                    <a:pt x="724" y="625"/>
                    <a:pt x="724" y="626"/>
                    <a:pt x="724" y="626"/>
                  </a:cubicBezTo>
                  <a:close/>
                  <a:moveTo>
                    <a:pt x="726" y="621"/>
                  </a:moveTo>
                  <a:cubicBezTo>
                    <a:pt x="726" y="621"/>
                    <a:pt x="726" y="622"/>
                    <a:pt x="726" y="622"/>
                  </a:cubicBezTo>
                  <a:cubicBezTo>
                    <a:pt x="726" y="621"/>
                    <a:pt x="726" y="621"/>
                    <a:pt x="726" y="621"/>
                  </a:cubicBezTo>
                  <a:close/>
                  <a:moveTo>
                    <a:pt x="725" y="625"/>
                  </a:moveTo>
                  <a:cubicBezTo>
                    <a:pt x="725" y="625"/>
                    <a:pt x="726" y="625"/>
                    <a:pt x="725" y="625"/>
                  </a:cubicBezTo>
                  <a:cubicBezTo>
                    <a:pt x="725" y="625"/>
                    <a:pt x="725" y="625"/>
                    <a:pt x="725" y="625"/>
                  </a:cubicBezTo>
                  <a:close/>
                  <a:moveTo>
                    <a:pt x="726" y="615"/>
                  </a:moveTo>
                  <a:cubicBezTo>
                    <a:pt x="726" y="615"/>
                    <a:pt x="726" y="615"/>
                    <a:pt x="726" y="615"/>
                  </a:cubicBezTo>
                  <a:cubicBezTo>
                    <a:pt x="726" y="615"/>
                    <a:pt x="726" y="615"/>
                    <a:pt x="726" y="615"/>
                  </a:cubicBezTo>
                  <a:close/>
                  <a:moveTo>
                    <a:pt x="726" y="621"/>
                  </a:moveTo>
                  <a:cubicBezTo>
                    <a:pt x="726" y="621"/>
                    <a:pt x="726" y="620"/>
                    <a:pt x="726" y="620"/>
                  </a:cubicBezTo>
                  <a:cubicBezTo>
                    <a:pt x="726" y="620"/>
                    <a:pt x="726" y="621"/>
                    <a:pt x="726" y="621"/>
                  </a:cubicBezTo>
                  <a:close/>
                  <a:moveTo>
                    <a:pt x="723" y="612"/>
                  </a:moveTo>
                  <a:cubicBezTo>
                    <a:pt x="723" y="612"/>
                    <a:pt x="723" y="612"/>
                    <a:pt x="723" y="612"/>
                  </a:cubicBezTo>
                  <a:cubicBezTo>
                    <a:pt x="723" y="612"/>
                    <a:pt x="723" y="612"/>
                    <a:pt x="723" y="612"/>
                  </a:cubicBezTo>
                  <a:close/>
                  <a:moveTo>
                    <a:pt x="725" y="623"/>
                  </a:moveTo>
                  <a:cubicBezTo>
                    <a:pt x="726" y="623"/>
                    <a:pt x="726" y="623"/>
                    <a:pt x="726" y="623"/>
                  </a:cubicBezTo>
                  <a:cubicBezTo>
                    <a:pt x="725" y="623"/>
                    <a:pt x="725" y="623"/>
                    <a:pt x="725" y="623"/>
                  </a:cubicBezTo>
                  <a:close/>
                  <a:moveTo>
                    <a:pt x="725" y="621"/>
                  </a:moveTo>
                  <a:cubicBezTo>
                    <a:pt x="725" y="622"/>
                    <a:pt x="725" y="622"/>
                    <a:pt x="725" y="622"/>
                  </a:cubicBezTo>
                  <a:cubicBezTo>
                    <a:pt x="725" y="622"/>
                    <a:pt x="725" y="623"/>
                    <a:pt x="725" y="623"/>
                  </a:cubicBezTo>
                  <a:cubicBezTo>
                    <a:pt x="725" y="623"/>
                    <a:pt x="725" y="622"/>
                    <a:pt x="725" y="622"/>
                  </a:cubicBezTo>
                  <a:cubicBezTo>
                    <a:pt x="725" y="622"/>
                    <a:pt x="726" y="622"/>
                    <a:pt x="725" y="621"/>
                  </a:cubicBezTo>
                  <a:close/>
                  <a:moveTo>
                    <a:pt x="378" y="666"/>
                  </a:moveTo>
                  <a:cubicBezTo>
                    <a:pt x="378" y="666"/>
                    <a:pt x="378" y="666"/>
                    <a:pt x="378" y="666"/>
                  </a:cubicBezTo>
                  <a:cubicBezTo>
                    <a:pt x="379" y="666"/>
                    <a:pt x="379" y="665"/>
                    <a:pt x="378" y="665"/>
                  </a:cubicBezTo>
                  <a:cubicBezTo>
                    <a:pt x="378" y="665"/>
                    <a:pt x="378" y="665"/>
                    <a:pt x="378" y="665"/>
                  </a:cubicBezTo>
                  <a:cubicBezTo>
                    <a:pt x="379" y="665"/>
                    <a:pt x="376" y="664"/>
                    <a:pt x="377" y="665"/>
                  </a:cubicBezTo>
                  <a:cubicBezTo>
                    <a:pt x="376" y="665"/>
                    <a:pt x="376" y="664"/>
                    <a:pt x="376" y="663"/>
                  </a:cubicBezTo>
                  <a:cubicBezTo>
                    <a:pt x="375" y="662"/>
                    <a:pt x="371" y="660"/>
                    <a:pt x="374" y="659"/>
                  </a:cubicBezTo>
                  <a:cubicBezTo>
                    <a:pt x="373" y="659"/>
                    <a:pt x="372" y="658"/>
                    <a:pt x="372" y="657"/>
                  </a:cubicBezTo>
                  <a:cubicBezTo>
                    <a:pt x="373" y="658"/>
                    <a:pt x="375" y="658"/>
                    <a:pt x="374" y="657"/>
                  </a:cubicBezTo>
                  <a:cubicBezTo>
                    <a:pt x="374" y="656"/>
                    <a:pt x="372" y="656"/>
                    <a:pt x="372" y="656"/>
                  </a:cubicBezTo>
                  <a:cubicBezTo>
                    <a:pt x="372" y="655"/>
                    <a:pt x="374" y="657"/>
                    <a:pt x="374" y="656"/>
                  </a:cubicBezTo>
                  <a:cubicBezTo>
                    <a:pt x="375" y="653"/>
                    <a:pt x="371" y="655"/>
                    <a:pt x="370" y="655"/>
                  </a:cubicBezTo>
                  <a:cubicBezTo>
                    <a:pt x="371" y="655"/>
                    <a:pt x="371" y="655"/>
                    <a:pt x="371" y="655"/>
                  </a:cubicBezTo>
                  <a:cubicBezTo>
                    <a:pt x="371" y="654"/>
                    <a:pt x="370" y="655"/>
                    <a:pt x="370" y="654"/>
                  </a:cubicBezTo>
                  <a:cubicBezTo>
                    <a:pt x="372" y="653"/>
                    <a:pt x="372" y="652"/>
                    <a:pt x="373" y="650"/>
                  </a:cubicBezTo>
                  <a:cubicBezTo>
                    <a:pt x="373" y="648"/>
                    <a:pt x="374" y="646"/>
                    <a:pt x="374" y="644"/>
                  </a:cubicBezTo>
                  <a:cubicBezTo>
                    <a:pt x="373" y="644"/>
                    <a:pt x="372" y="646"/>
                    <a:pt x="371" y="645"/>
                  </a:cubicBezTo>
                  <a:cubicBezTo>
                    <a:pt x="371" y="645"/>
                    <a:pt x="371" y="645"/>
                    <a:pt x="371" y="645"/>
                  </a:cubicBezTo>
                  <a:cubicBezTo>
                    <a:pt x="370" y="645"/>
                    <a:pt x="370" y="644"/>
                    <a:pt x="368" y="645"/>
                  </a:cubicBezTo>
                  <a:cubicBezTo>
                    <a:pt x="367" y="640"/>
                    <a:pt x="361" y="648"/>
                    <a:pt x="365" y="649"/>
                  </a:cubicBezTo>
                  <a:cubicBezTo>
                    <a:pt x="365" y="649"/>
                    <a:pt x="365" y="649"/>
                    <a:pt x="365" y="649"/>
                  </a:cubicBezTo>
                  <a:cubicBezTo>
                    <a:pt x="364" y="649"/>
                    <a:pt x="366" y="650"/>
                    <a:pt x="366" y="650"/>
                  </a:cubicBezTo>
                  <a:cubicBezTo>
                    <a:pt x="366" y="650"/>
                    <a:pt x="365" y="650"/>
                    <a:pt x="365" y="650"/>
                  </a:cubicBezTo>
                  <a:cubicBezTo>
                    <a:pt x="365" y="651"/>
                    <a:pt x="366" y="651"/>
                    <a:pt x="366" y="651"/>
                  </a:cubicBezTo>
                  <a:cubicBezTo>
                    <a:pt x="366" y="651"/>
                    <a:pt x="366" y="651"/>
                    <a:pt x="366" y="651"/>
                  </a:cubicBezTo>
                  <a:cubicBezTo>
                    <a:pt x="367" y="651"/>
                    <a:pt x="368" y="652"/>
                    <a:pt x="369" y="653"/>
                  </a:cubicBezTo>
                  <a:cubicBezTo>
                    <a:pt x="369" y="653"/>
                    <a:pt x="366" y="652"/>
                    <a:pt x="367" y="653"/>
                  </a:cubicBezTo>
                  <a:cubicBezTo>
                    <a:pt x="367" y="653"/>
                    <a:pt x="367" y="653"/>
                    <a:pt x="368" y="653"/>
                  </a:cubicBezTo>
                  <a:cubicBezTo>
                    <a:pt x="368" y="653"/>
                    <a:pt x="367" y="653"/>
                    <a:pt x="367" y="654"/>
                  </a:cubicBezTo>
                  <a:cubicBezTo>
                    <a:pt x="367" y="653"/>
                    <a:pt x="368" y="655"/>
                    <a:pt x="369" y="655"/>
                  </a:cubicBezTo>
                  <a:cubicBezTo>
                    <a:pt x="369" y="655"/>
                    <a:pt x="369" y="655"/>
                    <a:pt x="369" y="655"/>
                  </a:cubicBezTo>
                  <a:cubicBezTo>
                    <a:pt x="369" y="655"/>
                    <a:pt x="369" y="655"/>
                    <a:pt x="369" y="655"/>
                  </a:cubicBezTo>
                  <a:cubicBezTo>
                    <a:pt x="369" y="655"/>
                    <a:pt x="369" y="655"/>
                    <a:pt x="369" y="655"/>
                  </a:cubicBezTo>
                  <a:cubicBezTo>
                    <a:pt x="369" y="655"/>
                    <a:pt x="368" y="655"/>
                    <a:pt x="368" y="655"/>
                  </a:cubicBezTo>
                  <a:cubicBezTo>
                    <a:pt x="368" y="656"/>
                    <a:pt x="370" y="656"/>
                    <a:pt x="370" y="657"/>
                  </a:cubicBezTo>
                  <a:cubicBezTo>
                    <a:pt x="370" y="656"/>
                    <a:pt x="370" y="656"/>
                    <a:pt x="369" y="657"/>
                  </a:cubicBezTo>
                  <a:cubicBezTo>
                    <a:pt x="370" y="657"/>
                    <a:pt x="370" y="657"/>
                    <a:pt x="370" y="657"/>
                  </a:cubicBezTo>
                  <a:cubicBezTo>
                    <a:pt x="369" y="657"/>
                    <a:pt x="371" y="659"/>
                    <a:pt x="371" y="659"/>
                  </a:cubicBezTo>
                  <a:cubicBezTo>
                    <a:pt x="371" y="659"/>
                    <a:pt x="371" y="659"/>
                    <a:pt x="371" y="658"/>
                  </a:cubicBezTo>
                  <a:cubicBezTo>
                    <a:pt x="372" y="659"/>
                    <a:pt x="372" y="659"/>
                    <a:pt x="372" y="660"/>
                  </a:cubicBezTo>
                  <a:cubicBezTo>
                    <a:pt x="372" y="659"/>
                    <a:pt x="372" y="659"/>
                    <a:pt x="372" y="659"/>
                  </a:cubicBezTo>
                  <a:cubicBezTo>
                    <a:pt x="372" y="659"/>
                    <a:pt x="372" y="660"/>
                    <a:pt x="372" y="660"/>
                  </a:cubicBezTo>
                  <a:cubicBezTo>
                    <a:pt x="372" y="660"/>
                    <a:pt x="371" y="660"/>
                    <a:pt x="371" y="660"/>
                  </a:cubicBezTo>
                  <a:cubicBezTo>
                    <a:pt x="372" y="659"/>
                    <a:pt x="374" y="662"/>
                    <a:pt x="374" y="663"/>
                  </a:cubicBezTo>
                  <a:cubicBezTo>
                    <a:pt x="375" y="663"/>
                    <a:pt x="377" y="666"/>
                    <a:pt x="377" y="666"/>
                  </a:cubicBezTo>
                  <a:cubicBezTo>
                    <a:pt x="377" y="667"/>
                    <a:pt x="378" y="666"/>
                    <a:pt x="378" y="666"/>
                  </a:cubicBezTo>
                  <a:close/>
                  <a:moveTo>
                    <a:pt x="375" y="661"/>
                  </a:moveTo>
                  <a:cubicBezTo>
                    <a:pt x="375" y="661"/>
                    <a:pt x="375" y="661"/>
                    <a:pt x="375" y="661"/>
                  </a:cubicBezTo>
                  <a:cubicBezTo>
                    <a:pt x="376" y="661"/>
                    <a:pt x="375" y="660"/>
                    <a:pt x="376" y="660"/>
                  </a:cubicBezTo>
                  <a:cubicBezTo>
                    <a:pt x="376" y="660"/>
                    <a:pt x="374" y="660"/>
                    <a:pt x="374" y="660"/>
                  </a:cubicBezTo>
                  <a:cubicBezTo>
                    <a:pt x="374" y="660"/>
                    <a:pt x="375" y="662"/>
                    <a:pt x="375" y="661"/>
                  </a:cubicBezTo>
                  <a:cubicBezTo>
                    <a:pt x="375" y="661"/>
                    <a:pt x="374" y="660"/>
                    <a:pt x="375" y="661"/>
                  </a:cubicBezTo>
                  <a:close/>
                  <a:moveTo>
                    <a:pt x="379" y="667"/>
                  </a:moveTo>
                  <a:cubicBezTo>
                    <a:pt x="379" y="667"/>
                    <a:pt x="378" y="667"/>
                    <a:pt x="378" y="666"/>
                  </a:cubicBezTo>
                  <a:cubicBezTo>
                    <a:pt x="378" y="666"/>
                    <a:pt x="378" y="666"/>
                    <a:pt x="378" y="666"/>
                  </a:cubicBezTo>
                  <a:cubicBezTo>
                    <a:pt x="378" y="666"/>
                    <a:pt x="378" y="666"/>
                    <a:pt x="378" y="667"/>
                  </a:cubicBezTo>
                  <a:cubicBezTo>
                    <a:pt x="378" y="667"/>
                    <a:pt x="378" y="667"/>
                    <a:pt x="378" y="667"/>
                  </a:cubicBezTo>
                  <a:cubicBezTo>
                    <a:pt x="378" y="667"/>
                    <a:pt x="378" y="668"/>
                    <a:pt x="378" y="668"/>
                  </a:cubicBezTo>
                  <a:cubicBezTo>
                    <a:pt x="379" y="668"/>
                    <a:pt x="378" y="668"/>
                    <a:pt x="379" y="668"/>
                  </a:cubicBezTo>
                  <a:cubicBezTo>
                    <a:pt x="379" y="667"/>
                    <a:pt x="378" y="667"/>
                    <a:pt x="378" y="667"/>
                  </a:cubicBezTo>
                  <a:cubicBezTo>
                    <a:pt x="379" y="667"/>
                    <a:pt x="379" y="666"/>
                    <a:pt x="379" y="667"/>
                  </a:cubicBezTo>
                  <a:close/>
                  <a:moveTo>
                    <a:pt x="377" y="663"/>
                  </a:moveTo>
                  <a:cubicBezTo>
                    <a:pt x="377" y="663"/>
                    <a:pt x="376" y="664"/>
                    <a:pt x="376" y="664"/>
                  </a:cubicBezTo>
                  <a:cubicBezTo>
                    <a:pt x="377" y="663"/>
                    <a:pt x="377" y="663"/>
                    <a:pt x="377" y="663"/>
                  </a:cubicBezTo>
                  <a:close/>
                  <a:moveTo>
                    <a:pt x="373" y="658"/>
                  </a:moveTo>
                  <a:cubicBezTo>
                    <a:pt x="373" y="659"/>
                    <a:pt x="374" y="659"/>
                    <a:pt x="374" y="659"/>
                  </a:cubicBezTo>
                  <a:cubicBezTo>
                    <a:pt x="374" y="658"/>
                    <a:pt x="373" y="658"/>
                    <a:pt x="373" y="658"/>
                  </a:cubicBezTo>
                  <a:close/>
                  <a:moveTo>
                    <a:pt x="365" y="642"/>
                  </a:moveTo>
                  <a:cubicBezTo>
                    <a:pt x="364" y="642"/>
                    <a:pt x="365" y="643"/>
                    <a:pt x="365" y="643"/>
                  </a:cubicBezTo>
                  <a:cubicBezTo>
                    <a:pt x="366" y="643"/>
                    <a:pt x="364" y="642"/>
                    <a:pt x="365" y="642"/>
                  </a:cubicBezTo>
                  <a:close/>
                  <a:moveTo>
                    <a:pt x="374" y="660"/>
                  </a:moveTo>
                  <a:cubicBezTo>
                    <a:pt x="375" y="660"/>
                    <a:pt x="374" y="659"/>
                    <a:pt x="374" y="659"/>
                  </a:cubicBezTo>
                  <a:cubicBezTo>
                    <a:pt x="374" y="659"/>
                    <a:pt x="374" y="659"/>
                    <a:pt x="374" y="659"/>
                  </a:cubicBezTo>
                  <a:cubicBezTo>
                    <a:pt x="374" y="660"/>
                    <a:pt x="374" y="660"/>
                    <a:pt x="374" y="660"/>
                  </a:cubicBezTo>
                  <a:close/>
                  <a:moveTo>
                    <a:pt x="376" y="661"/>
                  </a:moveTo>
                  <a:cubicBezTo>
                    <a:pt x="376" y="661"/>
                    <a:pt x="376" y="661"/>
                    <a:pt x="376" y="662"/>
                  </a:cubicBezTo>
                  <a:cubicBezTo>
                    <a:pt x="376" y="662"/>
                    <a:pt x="376" y="661"/>
                    <a:pt x="376" y="661"/>
                  </a:cubicBezTo>
                  <a:close/>
                  <a:moveTo>
                    <a:pt x="371" y="654"/>
                  </a:moveTo>
                  <a:cubicBezTo>
                    <a:pt x="371" y="654"/>
                    <a:pt x="372" y="654"/>
                    <a:pt x="372" y="654"/>
                  </a:cubicBezTo>
                  <a:cubicBezTo>
                    <a:pt x="371" y="654"/>
                    <a:pt x="371" y="654"/>
                    <a:pt x="371" y="654"/>
                  </a:cubicBezTo>
                  <a:close/>
                  <a:moveTo>
                    <a:pt x="373" y="660"/>
                  </a:moveTo>
                  <a:cubicBezTo>
                    <a:pt x="373" y="660"/>
                    <a:pt x="373" y="660"/>
                    <a:pt x="374" y="660"/>
                  </a:cubicBezTo>
                  <a:cubicBezTo>
                    <a:pt x="374" y="660"/>
                    <a:pt x="374" y="660"/>
                    <a:pt x="373" y="660"/>
                  </a:cubicBezTo>
                  <a:close/>
                  <a:moveTo>
                    <a:pt x="382" y="636"/>
                  </a:moveTo>
                  <a:cubicBezTo>
                    <a:pt x="382" y="636"/>
                    <a:pt x="384" y="634"/>
                    <a:pt x="384" y="634"/>
                  </a:cubicBezTo>
                  <a:cubicBezTo>
                    <a:pt x="383" y="634"/>
                    <a:pt x="381" y="636"/>
                    <a:pt x="381" y="637"/>
                  </a:cubicBezTo>
                  <a:cubicBezTo>
                    <a:pt x="382" y="637"/>
                    <a:pt x="382" y="636"/>
                    <a:pt x="382" y="636"/>
                  </a:cubicBezTo>
                  <a:close/>
                  <a:moveTo>
                    <a:pt x="379" y="638"/>
                  </a:moveTo>
                  <a:cubicBezTo>
                    <a:pt x="379" y="638"/>
                    <a:pt x="378" y="640"/>
                    <a:pt x="379" y="640"/>
                  </a:cubicBezTo>
                  <a:cubicBezTo>
                    <a:pt x="379" y="639"/>
                    <a:pt x="379" y="639"/>
                    <a:pt x="379" y="638"/>
                  </a:cubicBezTo>
                  <a:cubicBezTo>
                    <a:pt x="379" y="638"/>
                    <a:pt x="379" y="638"/>
                    <a:pt x="379" y="638"/>
                  </a:cubicBezTo>
                  <a:close/>
                  <a:moveTo>
                    <a:pt x="380" y="641"/>
                  </a:moveTo>
                  <a:cubicBezTo>
                    <a:pt x="380" y="641"/>
                    <a:pt x="380" y="640"/>
                    <a:pt x="379" y="640"/>
                  </a:cubicBezTo>
                  <a:cubicBezTo>
                    <a:pt x="380" y="641"/>
                    <a:pt x="380" y="640"/>
                    <a:pt x="380" y="641"/>
                  </a:cubicBezTo>
                  <a:close/>
                  <a:moveTo>
                    <a:pt x="380" y="643"/>
                  </a:moveTo>
                  <a:cubicBezTo>
                    <a:pt x="379" y="643"/>
                    <a:pt x="380" y="644"/>
                    <a:pt x="380" y="644"/>
                  </a:cubicBezTo>
                  <a:cubicBezTo>
                    <a:pt x="381" y="644"/>
                    <a:pt x="380" y="642"/>
                    <a:pt x="379" y="643"/>
                  </a:cubicBezTo>
                  <a:cubicBezTo>
                    <a:pt x="380" y="643"/>
                    <a:pt x="380" y="643"/>
                    <a:pt x="380" y="643"/>
                  </a:cubicBezTo>
                  <a:close/>
                  <a:moveTo>
                    <a:pt x="382" y="647"/>
                  </a:moveTo>
                  <a:cubicBezTo>
                    <a:pt x="382" y="647"/>
                    <a:pt x="382" y="647"/>
                    <a:pt x="383" y="647"/>
                  </a:cubicBezTo>
                  <a:cubicBezTo>
                    <a:pt x="382" y="647"/>
                    <a:pt x="383" y="642"/>
                    <a:pt x="381" y="644"/>
                  </a:cubicBezTo>
                  <a:cubicBezTo>
                    <a:pt x="381" y="645"/>
                    <a:pt x="382" y="646"/>
                    <a:pt x="382" y="647"/>
                  </a:cubicBezTo>
                  <a:close/>
                  <a:moveTo>
                    <a:pt x="385" y="652"/>
                  </a:moveTo>
                  <a:cubicBezTo>
                    <a:pt x="385" y="651"/>
                    <a:pt x="382" y="649"/>
                    <a:pt x="382" y="651"/>
                  </a:cubicBezTo>
                  <a:cubicBezTo>
                    <a:pt x="383" y="654"/>
                    <a:pt x="388" y="655"/>
                    <a:pt x="385" y="651"/>
                  </a:cubicBezTo>
                  <a:cubicBezTo>
                    <a:pt x="385" y="652"/>
                    <a:pt x="385" y="652"/>
                    <a:pt x="385" y="652"/>
                  </a:cubicBezTo>
                  <a:close/>
                  <a:moveTo>
                    <a:pt x="392" y="650"/>
                  </a:moveTo>
                  <a:cubicBezTo>
                    <a:pt x="393" y="649"/>
                    <a:pt x="392" y="648"/>
                    <a:pt x="392" y="648"/>
                  </a:cubicBezTo>
                  <a:cubicBezTo>
                    <a:pt x="391" y="649"/>
                    <a:pt x="391" y="650"/>
                    <a:pt x="391" y="651"/>
                  </a:cubicBezTo>
                  <a:cubicBezTo>
                    <a:pt x="391" y="651"/>
                    <a:pt x="391" y="653"/>
                    <a:pt x="391" y="653"/>
                  </a:cubicBezTo>
                  <a:cubicBezTo>
                    <a:pt x="391" y="653"/>
                    <a:pt x="392" y="650"/>
                    <a:pt x="392" y="650"/>
                  </a:cubicBezTo>
                  <a:cubicBezTo>
                    <a:pt x="392" y="650"/>
                    <a:pt x="392" y="650"/>
                    <a:pt x="391" y="650"/>
                  </a:cubicBezTo>
                  <a:cubicBezTo>
                    <a:pt x="392" y="650"/>
                    <a:pt x="392" y="650"/>
                    <a:pt x="392" y="650"/>
                  </a:cubicBezTo>
                  <a:cubicBezTo>
                    <a:pt x="392" y="650"/>
                    <a:pt x="392" y="650"/>
                    <a:pt x="391" y="650"/>
                  </a:cubicBezTo>
                  <a:cubicBezTo>
                    <a:pt x="392" y="650"/>
                    <a:pt x="392" y="650"/>
                    <a:pt x="392" y="650"/>
                  </a:cubicBezTo>
                  <a:close/>
                  <a:moveTo>
                    <a:pt x="390" y="655"/>
                  </a:moveTo>
                  <a:cubicBezTo>
                    <a:pt x="390" y="655"/>
                    <a:pt x="390" y="655"/>
                    <a:pt x="390" y="655"/>
                  </a:cubicBezTo>
                  <a:cubicBezTo>
                    <a:pt x="391" y="655"/>
                    <a:pt x="390" y="653"/>
                    <a:pt x="390" y="653"/>
                  </a:cubicBezTo>
                  <a:cubicBezTo>
                    <a:pt x="390" y="653"/>
                    <a:pt x="389" y="655"/>
                    <a:pt x="390" y="655"/>
                  </a:cubicBezTo>
                  <a:close/>
                  <a:moveTo>
                    <a:pt x="390" y="656"/>
                  </a:moveTo>
                  <a:cubicBezTo>
                    <a:pt x="387" y="652"/>
                    <a:pt x="388" y="657"/>
                    <a:pt x="389" y="657"/>
                  </a:cubicBezTo>
                  <a:cubicBezTo>
                    <a:pt x="390" y="656"/>
                    <a:pt x="390" y="656"/>
                    <a:pt x="390" y="656"/>
                  </a:cubicBezTo>
                  <a:close/>
                  <a:moveTo>
                    <a:pt x="387" y="655"/>
                  </a:moveTo>
                  <a:cubicBezTo>
                    <a:pt x="387" y="655"/>
                    <a:pt x="387" y="655"/>
                    <a:pt x="387" y="655"/>
                  </a:cubicBezTo>
                  <a:cubicBezTo>
                    <a:pt x="387" y="655"/>
                    <a:pt x="387" y="657"/>
                    <a:pt x="388" y="657"/>
                  </a:cubicBezTo>
                  <a:cubicBezTo>
                    <a:pt x="388" y="656"/>
                    <a:pt x="388" y="656"/>
                    <a:pt x="387" y="655"/>
                  </a:cubicBezTo>
                  <a:close/>
                  <a:moveTo>
                    <a:pt x="392" y="660"/>
                  </a:moveTo>
                  <a:cubicBezTo>
                    <a:pt x="388" y="656"/>
                    <a:pt x="391" y="662"/>
                    <a:pt x="392" y="662"/>
                  </a:cubicBezTo>
                  <a:cubicBezTo>
                    <a:pt x="392" y="662"/>
                    <a:pt x="392" y="661"/>
                    <a:pt x="392" y="660"/>
                  </a:cubicBezTo>
                  <a:close/>
                  <a:moveTo>
                    <a:pt x="398" y="671"/>
                  </a:moveTo>
                  <a:cubicBezTo>
                    <a:pt x="397" y="671"/>
                    <a:pt x="397" y="674"/>
                    <a:pt x="399" y="674"/>
                  </a:cubicBezTo>
                  <a:cubicBezTo>
                    <a:pt x="399" y="673"/>
                    <a:pt x="398" y="671"/>
                    <a:pt x="398" y="671"/>
                  </a:cubicBezTo>
                  <a:close/>
                  <a:moveTo>
                    <a:pt x="427" y="706"/>
                  </a:moveTo>
                  <a:cubicBezTo>
                    <a:pt x="429" y="706"/>
                    <a:pt x="430" y="704"/>
                    <a:pt x="429" y="702"/>
                  </a:cubicBezTo>
                  <a:cubicBezTo>
                    <a:pt x="429" y="703"/>
                    <a:pt x="429" y="703"/>
                    <a:pt x="428" y="704"/>
                  </a:cubicBezTo>
                  <a:cubicBezTo>
                    <a:pt x="428" y="702"/>
                    <a:pt x="427" y="701"/>
                    <a:pt x="427" y="700"/>
                  </a:cubicBezTo>
                  <a:cubicBezTo>
                    <a:pt x="427" y="699"/>
                    <a:pt x="427" y="698"/>
                    <a:pt x="427" y="697"/>
                  </a:cubicBezTo>
                  <a:cubicBezTo>
                    <a:pt x="426" y="696"/>
                    <a:pt x="423" y="696"/>
                    <a:pt x="421" y="694"/>
                  </a:cubicBezTo>
                  <a:cubicBezTo>
                    <a:pt x="419" y="693"/>
                    <a:pt x="418" y="690"/>
                    <a:pt x="417" y="688"/>
                  </a:cubicBezTo>
                  <a:cubicBezTo>
                    <a:pt x="415" y="685"/>
                    <a:pt x="413" y="684"/>
                    <a:pt x="410" y="684"/>
                  </a:cubicBezTo>
                  <a:cubicBezTo>
                    <a:pt x="407" y="683"/>
                    <a:pt x="404" y="682"/>
                    <a:pt x="402" y="681"/>
                  </a:cubicBezTo>
                  <a:cubicBezTo>
                    <a:pt x="401" y="680"/>
                    <a:pt x="396" y="678"/>
                    <a:pt x="396" y="680"/>
                  </a:cubicBezTo>
                  <a:cubicBezTo>
                    <a:pt x="395" y="682"/>
                    <a:pt x="397" y="682"/>
                    <a:pt x="398" y="683"/>
                  </a:cubicBezTo>
                  <a:cubicBezTo>
                    <a:pt x="400" y="684"/>
                    <a:pt x="399" y="683"/>
                    <a:pt x="399" y="686"/>
                  </a:cubicBezTo>
                  <a:cubicBezTo>
                    <a:pt x="399" y="685"/>
                    <a:pt x="399" y="688"/>
                    <a:pt x="399" y="687"/>
                  </a:cubicBezTo>
                  <a:cubicBezTo>
                    <a:pt x="399" y="687"/>
                    <a:pt x="403" y="688"/>
                    <a:pt x="403" y="688"/>
                  </a:cubicBezTo>
                  <a:cubicBezTo>
                    <a:pt x="403" y="688"/>
                    <a:pt x="403" y="688"/>
                    <a:pt x="403" y="687"/>
                  </a:cubicBezTo>
                  <a:cubicBezTo>
                    <a:pt x="405" y="688"/>
                    <a:pt x="403" y="690"/>
                    <a:pt x="404" y="690"/>
                  </a:cubicBezTo>
                  <a:cubicBezTo>
                    <a:pt x="405" y="691"/>
                    <a:pt x="405" y="689"/>
                    <a:pt x="406" y="690"/>
                  </a:cubicBezTo>
                  <a:cubicBezTo>
                    <a:pt x="405" y="691"/>
                    <a:pt x="406" y="693"/>
                    <a:pt x="407" y="693"/>
                  </a:cubicBezTo>
                  <a:cubicBezTo>
                    <a:pt x="407" y="692"/>
                    <a:pt x="407" y="692"/>
                    <a:pt x="408" y="691"/>
                  </a:cubicBezTo>
                  <a:cubicBezTo>
                    <a:pt x="408" y="691"/>
                    <a:pt x="409" y="692"/>
                    <a:pt x="409" y="693"/>
                  </a:cubicBezTo>
                  <a:cubicBezTo>
                    <a:pt x="409" y="693"/>
                    <a:pt x="408" y="693"/>
                    <a:pt x="408" y="693"/>
                  </a:cubicBezTo>
                  <a:cubicBezTo>
                    <a:pt x="408" y="693"/>
                    <a:pt x="408" y="695"/>
                    <a:pt x="408" y="695"/>
                  </a:cubicBezTo>
                  <a:cubicBezTo>
                    <a:pt x="408" y="695"/>
                    <a:pt x="408" y="694"/>
                    <a:pt x="408" y="694"/>
                  </a:cubicBezTo>
                  <a:cubicBezTo>
                    <a:pt x="410" y="695"/>
                    <a:pt x="409" y="695"/>
                    <a:pt x="410" y="695"/>
                  </a:cubicBezTo>
                  <a:cubicBezTo>
                    <a:pt x="410" y="695"/>
                    <a:pt x="410" y="696"/>
                    <a:pt x="410" y="696"/>
                  </a:cubicBezTo>
                  <a:cubicBezTo>
                    <a:pt x="411" y="696"/>
                    <a:pt x="411" y="696"/>
                    <a:pt x="411" y="696"/>
                  </a:cubicBezTo>
                  <a:cubicBezTo>
                    <a:pt x="411" y="696"/>
                    <a:pt x="412" y="695"/>
                    <a:pt x="412" y="695"/>
                  </a:cubicBezTo>
                  <a:cubicBezTo>
                    <a:pt x="412" y="695"/>
                    <a:pt x="412" y="696"/>
                    <a:pt x="412" y="696"/>
                  </a:cubicBezTo>
                  <a:cubicBezTo>
                    <a:pt x="413" y="697"/>
                    <a:pt x="412" y="696"/>
                    <a:pt x="413" y="696"/>
                  </a:cubicBezTo>
                  <a:cubicBezTo>
                    <a:pt x="413" y="697"/>
                    <a:pt x="413" y="698"/>
                    <a:pt x="414" y="699"/>
                  </a:cubicBezTo>
                  <a:cubicBezTo>
                    <a:pt x="415" y="700"/>
                    <a:pt x="417" y="699"/>
                    <a:pt x="418" y="700"/>
                  </a:cubicBezTo>
                  <a:cubicBezTo>
                    <a:pt x="419" y="701"/>
                    <a:pt x="417" y="701"/>
                    <a:pt x="418" y="702"/>
                  </a:cubicBezTo>
                  <a:cubicBezTo>
                    <a:pt x="418" y="702"/>
                    <a:pt x="419" y="702"/>
                    <a:pt x="419" y="703"/>
                  </a:cubicBezTo>
                  <a:cubicBezTo>
                    <a:pt x="422" y="704"/>
                    <a:pt x="425" y="705"/>
                    <a:pt x="427" y="706"/>
                  </a:cubicBezTo>
                  <a:cubicBezTo>
                    <a:pt x="427" y="706"/>
                    <a:pt x="426" y="705"/>
                    <a:pt x="426" y="705"/>
                  </a:cubicBezTo>
                  <a:cubicBezTo>
                    <a:pt x="426" y="705"/>
                    <a:pt x="427" y="706"/>
                    <a:pt x="427" y="706"/>
                  </a:cubicBezTo>
                  <a:cubicBezTo>
                    <a:pt x="427" y="706"/>
                    <a:pt x="426" y="705"/>
                    <a:pt x="426" y="705"/>
                  </a:cubicBezTo>
                  <a:cubicBezTo>
                    <a:pt x="426" y="705"/>
                    <a:pt x="426" y="705"/>
                    <a:pt x="427" y="706"/>
                  </a:cubicBezTo>
                  <a:close/>
                  <a:moveTo>
                    <a:pt x="408" y="682"/>
                  </a:moveTo>
                  <a:cubicBezTo>
                    <a:pt x="409" y="682"/>
                    <a:pt x="411" y="681"/>
                    <a:pt x="410" y="680"/>
                  </a:cubicBezTo>
                  <a:cubicBezTo>
                    <a:pt x="409" y="680"/>
                    <a:pt x="407" y="682"/>
                    <a:pt x="408" y="682"/>
                  </a:cubicBezTo>
                  <a:close/>
                  <a:moveTo>
                    <a:pt x="407" y="683"/>
                  </a:moveTo>
                  <a:cubicBezTo>
                    <a:pt x="408" y="684"/>
                    <a:pt x="411" y="683"/>
                    <a:pt x="411" y="682"/>
                  </a:cubicBezTo>
                  <a:cubicBezTo>
                    <a:pt x="411" y="682"/>
                    <a:pt x="408" y="683"/>
                    <a:pt x="407" y="683"/>
                  </a:cubicBezTo>
                  <a:cubicBezTo>
                    <a:pt x="408" y="683"/>
                    <a:pt x="408" y="683"/>
                    <a:pt x="408" y="683"/>
                  </a:cubicBezTo>
                  <a:cubicBezTo>
                    <a:pt x="408" y="683"/>
                    <a:pt x="407" y="683"/>
                    <a:pt x="407" y="683"/>
                  </a:cubicBezTo>
                  <a:close/>
                  <a:moveTo>
                    <a:pt x="407" y="680"/>
                  </a:moveTo>
                  <a:cubicBezTo>
                    <a:pt x="404" y="679"/>
                    <a:pt x="408" y="681"/>
                    <a:pt x="407" y="680"/>
                  </a:cubicBezTo>
                  <a:cubicBezTo>
                    <a:pt x="407" y="680"/>
                    <a:pt x="408" y="680"/>
                    <a:pt x="407" y="680"/>
                  </a:cubicBezTo>
                  <a:close/>
                  <a:moveTo>
                    <a:pt x="422" y="693"/>
                  </a:moveTo>
                  <a:cubicBezTo>
                    <a:pt x="422" y="693"/>
                    <a:pt x="424" y="694"/>
                    <a:pt x="424" y="694"/>
                  </a:cubicBezTo>
                  <a:cubicBezTo>
                    <a:pt x="424" y="693"/>
                    <a:pt x="422" y="691"/>
                    <a:pt x="421" y="691"/>
                  </a:cubicBezTo>
                  <a:cubicBezTo>
                    <a:pt x="421" y="692"/>
                    <a:pt x="422" y="692"/>
                    <a:pt x="422" y="693"/>
                  </a:cubicBezTo>
                  <a:close/>
                  <a:moveTo>
                    <a:pt x="430" y="701"/>
                  </a:moveTo>
                  <a:cubicBezTo>
                    <a:pt x="430" y="701"/>
                    <a:pt x="430" y="701"/>
                    <a:pt x="430" y="700"/>
                  </a:cubicBezTo>
                  <a:cubicBezTo>
                    <a:pt x="428" y="700"/>
                    <a:pt x="428" y="700"/>
                    <a:pt x="429" y="702"/>
                  </a:cubicBezTo>
                  <a:cubicBezTo>
                    <a:pt x="429" y="701"/>
                    <a:pt x="429" y="700"/>
                    <a:pt x="430" y="701"/>
                  </a:cubicBezTo>
                  <a:close/>
                  <a:moveTo>
                    <a:pt x="858" y="683"/>
                  </a:moveTo>
                  <a:cubicBezTo>
                    <a:pt x="856" y="683"/>
                    <a:pt x="856" y="684"/>
                    <a:pt x="854" y="685"/>
                  </a:cubicBezTo>
                  <a:cubicBezTo>
                    <a:pt x="855" y="685"/>
                    <a:pt x="855" y="685"/>
                    <a:pt x="855" y="685"/>
                  </a:cubicBezTo>
                  <a:cubicBezTo>
                    <a:pt x="853" y="687"/>
                    <a:pt x="847" y="687"/>
                    <a:pt x="845" y="687"/>
                  </a:cubicBezTo>
                  <a:cubicBezTo>
                    <a:pt x="841" y="688"/>
                    <a:pt x="838" y="686"/>
                    <a:pt x="834" y="686"/>
                  </a:cubicBezTo>
                  <a:cubicBezTo>
                    <a:pt x="831" y="687"/>
                    <a:pt x="828" y="686"/>
                    <a:pt x="824" y="686"/>
                  </a:cubicBezTo>
                  <a:cubicBezTo>
                    <a:pt x="820" y="686"/>
                    <a:pt x="816" y="685"/>
                    <a:pt x="812" y="687"/>
                  </a:cubicBezTo>
                  <a:cubicBezTo>
                    <a:pt x="808" y="688"/>
                    <a:pt x="807" y="690"/>
                    <a:pt x="806" y="694"/>
                  </a:cubicBezTo>
                  <a:cubicBezTo>
                    <a:pt x="804" y="697"/>
                    <a:pt x="800" y="697"/>
                    <a:pt x="797" y="699"/>
                  </a:cubicBezTo>
                  <a:cubicBezTo>
                    <a:pt x="790" y="704"/>
                    <a:pt x="785" y="713"/>
                    <a:pt x="781" y="720"/>
                  </a:cubicBezTo>
                  <a:cubicBezTo>
                    <a:pt x="785" y="717"/>
                    <a:pt x="787" y="714"/>
                    <a:pt x="790" y="710"/>
                  </a:cubicBezTo>
                  <a:cubicBezTo>
                    <a:pt x="793" y="706"/>
                    <a:pt x="797" y="704"/>
                    <a:pt x="802" y="701"/>
                  </a:cubicBezTo>
                  <a:cubicBezTo>
                    <a:pt x="806" y="699"/>
                    <a:pt x="811" y="697"/>
                    <a:pt x="815" y="697"/>
                  </a:cubicBezTo>
                  <a:cubicBezTo>
                    <a:pt x="816" y="697"/>
                    <a:pt x="827" y="699"/>
                    <a:pt x="825" y="701"/>
                  </a:cubicBezTo>
                  <a:cubicBezTo>
                    <a:pt x="825" y="701"/>
                    <a:pt x="824" y="700"/>
                    <a:pt x="823" y="700"/>
                  </a:cubicBezTo>
                  <a:cubicBezTo>
                    <a:pt x="823" y="701"/>
                    <a:pt x="825" y="702"/>
                    <a:pt x="826" y="703"/>
                  </a:cubicBezTo>
                  <a:cubicBezTo>
                    <a:pt x="825" y="703"/>
                    <a:pt x="825" y="703"/>
                    <a:pt x="825" y="703"/>
                  </a:cubicBezTo>
                  <a:cubicBezTo>
                    <a:pt x="826" y="704"/>
                    <a:pt x="822" y="707"/>
                    <a:pt x="822" y="707"/>
                  </a:cubicBezTo>
                  <a:cubicBezTo>
                    <a:pt x="820" y="708"/>
                    <a:pt x="819" y="709"/>
                    <a:pt x="818" y="709"/>
                  </a:cubicBezTo>
                  <a:cubicBezTo>
                    <a:pt x="817" y="709"/>
                    <a:pt x="814" y="707"/>
                    <a:pt x="814" y="707"/>
                  </a:cubicBezTo>
                  <a:cubicBezTo>
                    <a:pt x="813" y="707"/>
                    <a:pt x="813" y="708"/>
                    <a:pt x="813" y="708"/>
                  </a:cubicBezTo>
                  <a:cubicBezTo>
                    <a:pt x="812" y="708"/>
                    <a:pt x="810" y="708"/>
                    <a:pt x="810" y="708"/>
                  </a:cubicBezTo>
                  <a:cubicBezTo>
                    <a:pt x="811" y="710"/>
                    <a:pt x="815" y="709"/>
                    <a:pt x="816" y="711"/>
                  </a:cubicBezTo>
                  <a:cubicBezTo>
                    <a:pt x="817" y="712"/>
                    <a:pt x="817" y="712"/>
                    <a:pt x="818" y="712"/>
                  </a:cubicBezTo>
                  <a:cubicBezTo>
                    <a:pt x="819" y="712"/>
                    <a:pt x="819" y="710"/>
                    <a:pt x="820" y="711"/>
                  </a:cubicBezTo>
                  <a:cubicBezTo>
                    <a:pt x="820" y="712"/>
                    <a:pt x="822" y="712"/>
                    <a:pt x="823" y="711"/>
                  </a:cubicBezTo>
                  <a:cubicBezTo>
                    <a:pt x="822" y="712"/>
                    <a:pt x="821" y="713"/>
                    <a:pt x="821" y="715"/>
                  </a:cubicBezTo>
                  <a:cubicBezTo>
                    <a:pt x="820" y="716"/>
                    <a:pt x="818" y="717"/>
                    <a:pt x="818" y="719"/>
                  </a:cubicBezTo>
                  <a:cubicBezTo>
                    <a:pt x="822" y="718"/>
                    <a:pt x="821" y="721"/>
                    <a:pt x="823" y="724"/>
                  </a:cubicBezTo>
                  <a:cubicBezTo>
                    <a:pt x="823" y="725"/>
                    <a:pt x="824" y="726"/>
                    <a:pt x="825" y="726"/>
                  </a:cubicBezTo>
                  <a:cubicBezTo>
                    <a:pt x="826" y="727"/>
                    <a:pt x="828" y="727"/>
                    <a:pt x="828" y="728"/>
                  </a:cubicBezTo>
                  <a:cubicBezTo>
                    <a:pt x="828" y="728"/>
                    <a:pt x="827" y="728"/>
                    <a:pt x="827" y="729"/>
                  </a:cubicBezTo>
                  <a:cubicBezTo>
                    <a:pt x="828" y="729"/>
                    <a:pt x="832" y="730"/>
                    <a:pt x="831" y="732"/>
                  </a:cubicBezTo>
                  <a:cubicBezTo>
                    <a:pt x="832" y="732"/>
                    <a:pt x="833" y="731"/>
                    <a:pt x="833" y="731"/>
                  </a:cubicBezTo>
                  <a:cubicBezTo>
                    <a:pt x="834" y="731"/>
                    <a:pt x="835" y="732"/>
                    <a:pt x="836" y="732"/>
                  </a:cubicBezTo>
                  <a:cubicBezTo>
                    <a:pt x="838" y="732"/>
                    <a:pt x="839" y="731"/>
                    <a:pt x="841" y="730"/>
                  </a:cubicBezTo>
                  <a:cubicBezTo>
                    <a:pt x="840" y="733"/>
                    <a:pt x="843" y="732"/>
                    <a:pt x="844" y="731"/>
                  </a:cubicBezTo>
                  <a:cubicBezTo>
                    <a:pt x="845" y="728"/>
                    <a:pt x="845" y="726"/>
                    <a:pt x="846" y="724"/>
                  </a:cubicBezTo>
                  <a:cubicBezTo>
                    <a:pt x="847" y="723"/>
                    <a:pt x="848" y="720"/>
                    <a:pt x="850" y="720"/>
                  </a:cubicBezTo>
                  <a:cubicBezTo>
                    <a:pt x="852" y="719"/>
                    <a:pt x="851" y="721"/>
                    <a:pt x="852" y="720"/>
                  </a:cubicBezTo>
                  <a:cubicBezTo>
                    <a:pt x="852" y="721"/>
                    <a:pt x="850" y="726"/>
                    <a:pt x="850" y="726"/>
                  </a:cubicBezTo>
                  <a:cubicBezTo>
                    <a:pt x="851" y="727"/>
                    <a:pt x="852" y="726"/>
                    <a:pt x="853" y="727"/>
                  </a:cubicBezTo>
                  <a:cubicBezTo>
                    <a:pt x="854" y="727"/>
                    <a:pt x="856" y="728"/>
                    <a:pt x="854" y="729"/>
                  </a:cubicBezTo>
                  <a:cubicBezTo>
                    <a:pt x="854" y="729"/>
                    <a:pt x="855" y="729"/>
                    <a:pt x="855" y="729"/>
                  </a:cubicBezTo>
                  <a:cubicBezTo>
                    <a:pt x="855" y="730"/>
                    <a:pt x="850" y="733"/>
                    <a:pt x="850" y="733"/>
                  </a:cubicBezTo>
                  <a:cubicBezTo>
                    <a:pt x="848" y="733"/>
                    <a:pt x="845" y="732"/>
                    <a:pt x="844" y="735"/>
                  </a:cubicBezTo>
                  <a:cubicBezTo>
                    <a:pt x="844" y="735"/>
                    <a:pt x="847" y="735"/>
                    <a:pt x="847" y="735"/>
                  </a:cubicBezTo>
                  <a:cubicBezTo>
                    <a:pt x="847" y="735"/>
                    <a:pt x="835" y="741"/>
                    <a:pt x="833" y="741"/>
                  </a:cubicBezTo>
                  <a:cubicBezTo>
                    <a:pt x="832" y="741"/>
                    <a:pt x="832" y="741"/>
                    <a:pt x="831" y="741"/>
                  </a:cubicBezTo>
                  <a:cubicBezTo>
                    <a:pt x="831" y="741"/>
                    <a:pt x="832" y="742"/>
                    <a:pt x="832" y="742"/>
                  </a:cubicBezTo>
                  <a:cubicBezTo>
                    <a:pt x="830" y="742"/>
                    <a:pt x="828" y="745"/>
                    <a:pt x="828" y="742"/>
                  </a:cubicBezTo>
                  <a:cubicBezTo>
                    <a:pt x="827" y="742"/>
                    <a:pt x="826" y="743"/>
                    <a:pt x="826" y="743"/>
                  </a:cubicBezTo>
                  <a:cubicBezTo>
                    <a:pt x="826" y="743"/>
                    <a:pt x="826" y="743"/>
                    <a:pt x="825" y="743"/>
                  </a:cubicBezTo>
                  <a:cubicBezTo>
                    <a:pt x="825" y="743"/>
                    <a:pt x="825" y="744"/>
                    <a:pt x="825" y="744"/>
                  </a:cubicBezTo>
                  <a:cubicBezTo>
                    <a:pt x="824" y="745"/>
                    <a:pt x="824" y="746"/>
                    <a:pt x="822" y="748"/>
                  </a:cubicBezTo>
                  <a:cubicBezTo>
                    <a:pt x="822" y="748"/>
                    <a:pt x="819" y="751"/>
                    <a:pt x="819" y="750"/>
                  </a:cubicBezTo>
                  <a:cubicBezTo>
                    <a:pt x="820" y="750"/>
                    <a:pt x="816" y="752"/>
                    <a:pt x="816" y="752"/>
                  </a:cubicBezTo>
                  <a:cubicBezTo>
                    <a:pt x="816" y="752"/>
                    <a:pt x="816" y="753"/>
                    <a:pt x="816" y="753"/>
                  </a:cubicBezTo>
                  <a:cubicBezTo>
                    <a:pt x="816" y="753"/>
                    <a:pt x="814" y="750"/>
                    <a:pt x="814" y="750"/>
                  </a:cubicBezTo>
                  <a:cubicBezTo>
                    <a:pt x="814" y="751"/>
                    <a:pt x="813" y="748"/>
                    <a:pt x="812" y="748"/>
                  </a:cubicBezTo>
                  <a:cubicBezTo>
                    <a:pt x="812" y="746"/>
                    <a:pt x="813" y="743"/>
                    <a:pt x="814" y="743"/>
                  </a:cubicBezTo>
                  <a:cubicBezTo>
                    <a:pt x="814" y="742"/>
                    <a:pt x="814" y="742"/>
                    <a:pt x="814" y="742"/>
                  </a:cubicBezTo>
                  <a:cubicBezTo>
                    <a:pt x="814" y="742"/>
                    <a:pt x="817" y="742"/>
                    <a:pt x="817" y="741"/>
                  </a:cubicBezTo>
                  <a:cubicBezTo>
                    <a:pt x="816" y="741"/>
                    <a:pt x="816" y="741"/>
                    <a:pt x="816" y="741"/>
                  </a:cubicBezTo>
                  <a:cubicBezTo>
                    <a:pt x="815" y="741"/>
                    <a:pt x="823" y="736"/>
                    <a:pt x="824" y="736"/>
                  </a:cubicBezTo>
                  <a:cubicBezTo>
                    <a:pt x="824" y="737"/>
                    <a:pt x="825" y="738"/>
                    <a:pt x="826" y="738"/>
                  </a:cubicBezTo>
                  <a:cubicBezTo>
                    <a:pt x="824" y="735"/>
                    <a:pt x="830" y="736"/>
                    <a:pt x="831" y="735"/>
                  </a:cubicBezTo>
                  <a:cubicBezTo>
                    <a:pt x="830" y="734"/>
                    <a:pt x="823" y="734"/>
                    <a:pt x="822" y="735"/>
                  </a:cubicBezTo>
                  <a:cubicBezTo>
                    <a:pt x="818" y="735"/>
                    <a:pt x="826" y="731"/>
                    <a:pt x="825" y="730"/>
                  </a:cubicBezTo>
                  <a:cubicBezTo>
                    <a:pt x="824" y="730"/>
                    <a:pt x="824" y="730"/>
                    <a:pt x="823" y="730"/>
                  </a:cubicBezTo>
                  <a:cubicBezTo>
                    <a:pt x="823" y="730"/>
                    <a:pt x="823" y="729"/>
                    <a:pt x="822" y="729"/>
                  </a:cubicBezTo>
                  <a:cubicBezTo>
                    <a:pt x="821" y="733"/>
                    <a:pt x="820" y="733"/>
                    <a:pt x="817" y="735"/>
                  </a:cubicBezTo>
                  <a:cubicBezTo>
                    <a:pt x="816" y="736"/>
                    <a:pt x="813" y="737"/>
                    <a:pt x="814" y="734"/>
                  </a:cubicBezTo>
                  <a:cubicBezTo>
                    <a:pt x="813" y="734"/>
                    <a:pt x="812" y="735"/>
                    <a:pt x="812" y="735"/>
                  </a:cubicBezTo>
                  <a:cubicBezTo>
                    <a:pt x="812" y="736"/>
                    <a:pt x="813" y="737"/>
                    <a:pt x="811" y="738"/>
                  </a:cubicBezTo>
                  <a:cubicBezTo>
                    <a:pt x="811" y="738"/>
                    <a:pt x="809" y="738"/>
                    <a:pt x="809" y="738"/>
                  </a:cubicBezTo>
                  <a:cubicBezTo>
                    <a:pt x="809" y="738"/>
                    <a:pt x="807" y="737"/>
                    <a:pt x="807" y="737"/>
                  </a:cubicBezTo>
                  <a:cubicBezTo>
                    <a:pt x="804" y="738"/>
                    <a:pt x="807" y="740"/>
                    <a:pt x="807" y="739"/>
                  </a:cubicBezTo>
                  <a:cubicBezTo>
                    <a:pt x="807" y="741"/>
                    <a:pt x="806" y="741"/>
                    <a:pt x="805" y="742"/>
                  </a:cubicBezTo>
                  <a:cubicBezTo>
                    <a:pt x="805" y="741"/>
                    <a:pt x="804" y="740"/>
                    <a:pt x="803" y="741"/>
                  </a:cubicBezTo>
                  <a:cubicBezTo>
                    <a:pt x="803" y="741"/>
                    <a:pt x="804" y="741"/>
                    <a:pt x="804" y="742"/>
                  </a:cubicBezTo>
                  <a:cubicBezTo>
                    <a:pt x="803" y="743"/>
                    <a:pt x="802" y="744"/>
                    <a:pt x="801" y="744"/>
                  </a:cubicBezTo>
                  <a:cubicBezTo>
                    <a:pt x="800" y="744"/>
                    <a:pt x="800" y="744"/>
                    <a:pt x="799" y="744"/>
                  </a:cubicBezTo>
                  <a:cubicBezTo>
                    <a:pt x="799" y="744"/>
                    <a:pt x="798" y="742"/>
                    <a:pt x="798" y="743"/>
                  </a:cubicBezTo>
                  <a:cubicBezTo>
                    <a:pt x="797" y="744"/>
                    <a:pt x="800" y="744"/>
                    <a:pt x="798" y="745"/>
                  </a:cubicBezTo>
                  <a:cubicBezTo>
                    <a:pt x="798" y="746"/>
                    <a:pt x="797" y="744"/>
                    <a:pt x="796" y="744"/>
                  </a:cubicBezTo>
                  <a:cubicBezTo>
                    <a:pt x="796" y="744"/>
                    <a:pt x="797" y="745"/>
                    <a:pt x="796" y="745"/>
                  </a:cubicBezTo>
                  <a:cubicBezTo>
                    <a:pt x="795" y="747"/>
                    <a:pt x="795" y="739"/>
                    <a:pt x="793" y="746"/>
                  </a:cubicBezTo>
                  <a:cubicBezTo>
                    <a:pt x="793" y="747"/>
                    <a:pt x="792" y="748"/>
                    <a:pt x="791" y="748"/>
                  </a:cubicBezTo>
                  <a:cubicBezTo>
                    <a:pt x="790" y="749"/>
                    <a:pt x="788" y="749"/>
                    <a:pt x="788" y="750"/>
                  </a:cubicBezTo>
                  <a:cubicBezTo>
                    <a:pt x="788" y="750"/>
                    <a:pt x="787" y="750"/>
                    <a:pt x="786" y="750"/>
                  </a:cubicBezTo>
                  <a:cubicBezTo>
                    <a:pt x="786" y="750"/>
                    <a:pt x="786" y="750"/>
                    <a:pt x="786" y="750"/>
                  </a:cubicBezTo>
                  <a:cubicBezTo>
                    <a:pt x="785" y="750"/>
                    <a:pt x="785" y="752"/>
                    <a:pt x="785" y="753"/>
                  </a:cubicBezTo>
                  <a:cubicBezTo>
                    <a:pt x="784" y="753"/>
                    <a:pt x="783" y="754"/>
                    <a:pt x="783" y="755"/>
                  </a:cubicBezTo>
                  <a:cubicBezTo>
                    <a:pt x="782" y="755"/>
                    <a:pt x="780" y="760"/>
                    <a:pt x="783" y="760"/>
                  </a:cubicBezTo>
                  <a:cubicBezTo>
                    <a:pt x="783" y="761"/>
                    <a:pt x="781" y="762"/>
                    <a:pt x="780" y="763"/>
                  </a:cubicBezTo>
                  <a:cubicBezTo>
                    <a:pt x="780" y="764"/>
                    <a:pt x="782" y="766"/>
                    <a:pt x="783" y="767"/>
                  </a:cubicBezTo>
                  <a:cubicBezTo>
                    <a:pt x="783" y="767"/>
                    <a:pt x="785" y="769"/>
                    <a:pt x="786" y="769"/>
                  </a:cubicBezTo>
                  <a:cubicBezTo>
                    <a:pt x="788" y="767"/>
                    <a:pt x="785" y="766"/>
                    <a:pt x="785" y="765"/>
                  </a:cubicBezTo>
                  <a:cubicBezTo>
                    <a:pt x="785" y="767"/>
                    <a:pt x="788" y="768"/>
                    <a:pt x="786" y="770"/>
                  </a:cubicBezTo>
                  <a:cubicBezTo>
                    <a:pt x="785" y="770"/>
                    <a:pt x="784" y="771"/>
                    <a:pt x="783" y="770"/>
                  </a:cubicBezTo>
                  <a:cubicBezTo>
                    <a:pt x="782" y="770"/>
                    <a:pt x="783" y="770"/>
                    <a:pt x="783" y="768"/>
                  </a:cubicBezTo>
                  <a:cubicBezTo>
                    <a:pt x="781" y="769"/>
                    <a:pt x="781" y="771"/>
                    <a:pt x="780" y="771"/>
                  </a:cubicBezTo>
                  <a:cubicBezTo>
                    <a:pt x="778" y="771"/>
                    <a:pt x="779" y="769"/>
                    <a:pt x="778" y="768"/>
                  </a:cubicBezTo>
                  <a:cubicBezTo>
                    <a:pt x="777" y="772"/>
                    <a:pt x="774" y="772"/>
                    <a:pt x="771" y="773"/>
                  </a:cubicBezTo>
                  <a:cubicBezTo>
                    <a:pt x="770" y="773"/>
                    <a:pt x="762" y="773"/>
                    <a:pt x="762" y="776"/>
                  </a:cubicBezTo>
                  <a:cubicBezTo>
                    <a:pt x="762" y="778"/>
                    <a:pt x="771" y="774"/>
                    <a:pt x="771" y="774"/>
                  </a:cubicBezTo>
                  <a:cubicBezTo>
                    <a:pt x="772" y="775"/>
                    <a:pt x="770" y="775"/>
                    <a:pt x="769" y="776"/>
                  </a:cubicBezTo>
                  <a:cubicBezTo>
                    <a:pt x="770" y="776"/>
                    <a:pt x="774" y="774"/>
                    <a:pt x="772" y="776"/>
                  </a:cubicBezTo>
                  <a:cubicBezTo>
                    <a:pt x="770" y="777"/>
                    <a:pt x="767" y="777"/>
                    <a:pt x="766" y="777"/>
                  </a:cubicBezTo>
                  <a:cubicBezTo>
                    <a:pt x="764" y="778"/>
                    <a:pt x="762" y="778"/>
                    <a:pt x="760" y="779"/>
                  </a:cubicBezTo>
                  <a:cubicBezTo>
                    <a:pt x="758" y="780"/>
                    <a:pt x="759" y="779"/>
                    <a:pt x="759" y="780"/>
                  </a:cubicBezTo>
                  <a:cubicBezTo>
                    <a:pt x="759" y="781"/>
                    <a:pt x="760" y="782"/>
                    <a:pt x="760" y="784"/>
                  </a:cubicBezTo>
                  <a:cubicBezTo>
                    <a:pt x="759" y="785"/>
                    <a:pt x="758" y="786"/>
                    <a:pt x="758" y="788"/>
                  </a:cubicBezTo>
                  <a:cubicBezTo>
                    <a:pt x="757" y="788"/>
                    <a:pt x="757" y="788"/>
                    <a:pt x="757" y="787"/>
                  </a:cubicBezTo>
                  <a:cubicBezTo>
                    <a:pt x="757" y="788"/>
                    <a:pt x="758" y="788"/>
                    <a:pt x="758" y="789"/>
                  </a:cubicBezTo>
                  <a:cubicBezTo>
                    <a:pt x="758" y="790"/>
                    <a:pt x="756" y="791"/>
                    <a:pt x="756" y="791"/>
                  </a:cubicBezTo>
                  <a:cubicBezTo>
                    <a:pt x="755" y="793"/>
                    <a:pt x="752" y="794"/>
                    <a:pt x="754" y="791"/>
                  </a:cubicBezTo>
                  <a:cubicBezTo>
                    <a:pt x="753" y="791"/>
                    <a:pt x="752" y="791"/>
                    <a:pt x="751" y="789"/>
                  </a:cubicBezTo>
                  <a:cubicBezTo>
                    <a:pt x="750" y="788"/>
                    <a:pt x="750" y="787"/>
                    <a:pt x="750" y="785"/>
                  </a:cubicBezTo>
                  <a:cubicBezTo>
                    <a:pt x="748" y="789"/>
                    <a:pt x="752" y="792"/>
                    <a:pt x="753" y="795"/>
                  </a:cubicBezTo>
                  <a:cubicBezTo>
                    <a:pt x="754" y="797"/>
                    <a:pt x="750" y="801"/>
                    <a:pt x="751" y="802"/>
                  </a:cubicBezTo>
                  <a:cubicBezTo>
                    <a:pt x="751" y="801"/>
                    <a:pt x="749" y="805"/>
                    <a:pt x="749" y="805"/>
                  </a:cubicBezTo>
                  <a:cubicBezTo>
                    <a:pt x="749" y="805"/>
                    <a:pt x="748" y="806"/>
                    <a:pt x="748" y="806"/>
                  </a:cubicBezTo>
                  <a:cubicBezTo>
                    <a:pt x="748" y="806"/>
                    <a:pt x="748" y="809"/>
                    <a:pt x="747" y="808"/>
                  </a:cubicBezTo>
                  <a:cubicBezTo>
                    <a:pt x="746" y="808"/>
                    <a:pt x="747" y="806"/>
                    <a:pt x="747" y="805"/>
                  </a:cubicBezTo>
                  <a:cubicBezTo>
                    <a:pt x="748" y="803"/>
                    <a:pt x="747" y="801"/>
                    <a:pt x="748" y="799"/>
                  </a:cubicBezTo>
                  <a:cubicBezTo>
                    <a:pt x="747" y="799"/>
                    <a:pt x="747" y="799"/>
                    <a:pt x="747" y="799"/>
                  </a:cubicBezTo>
                  <a:cubicBezTo>
                    <a:pt x="747" y="799"/>
                    <a:pt x="747" y="798"/>
                    <a:pt x="746" y="798"/>
                  </a:cubicBezTo>
                  <a:cubicBezTo>
                    <a:pt x="746" y="798"/>
                    <a:pt x="746" y="799"/>
                    <a:pt x="746" y="799"/>
                  </a:cubicBezTo>
                  <a:cubicBezTo>
                    <a:pt x="746" y="798"/>
                    <a:pt x="744" y="796"/>
                    <a:pt x="745" y="796"/>
                  </a:cubicBezTo>
                  <a:cubicBezTo>
                    <a:pt x="746" y="796"/>
                    <a:pt x="746" y="796"/>
                    <a:pt x="746" y="795"/>
                  </a:cubicBezTo>
                  <a:cubicBezTo>
                    <a:pt x="746" y="795"/>
                    <a:pt x="744" y="796"/>
                    <a:pt x="744" y="795"/>
                  </a:cubicBezTo>
                  <a:cubicBezTo>
                    <a:pt x="744" y="794"/>
                    <a:pt x="746" y="794"/>
                    <a:pt x="746" y="794"/>
                  </a:cubicBezTo>
                  <a:cubicBezTo>
                    <a:pt x="746" y="794"/>
                    <a:pt x="744" y="793"/>
                    <a:pt x="744" y="793"/>
                  </a:cubicBezTo>
                  <a:cubicBezTo>
                    <a:pt x="745" y="793"/>
                    <a:pt x="745" y="792"/>
                    <a:pt x="746" y="792"/>
                  </a:cubicBezTo>
                  <a:cubicBezTo>
                    <a:pt x="743" y="792"/>
                    <a:pt x="747" y="790"/>
                    <a:pt x="748" y="789"/>
                  </a:cubicBezTo>
                  <a:cubicBezTo>
                    <a:pt x="747" y="789"/>
                    <a:pt x="747" y="789"/>
                    <a:pt x="747" y="789"/>
                  </a:cubicBezTo>
                  <a:cubicBezTo>
                    <a:pt x="747" y="789"/>
                    <a:pt x="747" y="789"/>
                    <a:pt x="747" y="788"/>
                  </a:cubicBezTo>
                  <a:cubicBezTo>
                    <a:pt x="746" y="787"/>
                    <a:pt x="744" y="790"/>
                    <a:pt x="744" y="790"/>
                  </a:cubicBezTo>
                  <a:cubicBezTo>
                    <a:pt x="743" y="793"/>
                    <a:pt x="744" y="795"/>
                    <a:pt x="744" y="798"/>
                  </a:cubicBezTo>
                  <a:cubicBezTo>
                    <a:pt x="743" y="797"/>
                    <a:pt x="743" y="797"/>
                    <a:pt x="742" y="796"/>
                  </a:cubicBezTo>
                  <a:cubicBezTo>
                    <a:pt x="742" y="797"/>
                    <a:pt x="745" y="800"/>
                    <a:pt x="744" y="800"/>
                  </a:cubicBezTo>
                  <a:cubicBezTo>
                    <a:pt x="744" y="801"/>
                    <a:pt x="742" y="799"/>
                    <a:pt x="741" y="799"/>
                  </a:cubicBezTo>
                  <a:cubicBezTo>
                    <a:pt x="741" y="798"/>
                    <a:pt x="740" y="798"/>
                    <a:pt x="739" y="798"/>
                  </a:cubicBezTo>
                  <a:cubicBezTo>
                    <a:pt x="739" y="797"/>
                    <a:pt x="739" y="796"/>
                    <a:pt x="739" y="795"/>
                  </a:cubicBezTo>
                  <a:cubicBezTo>
                    <a:pt x="736" y="798"/>
                    <a:pt x="742" y="800"/>
                    <a:pt x="743" y="801"/>
                  </a:cubicBezTo>
                  <a:cubicBezTo>
                    <a:pt x="744" y="802"/>
                    <a:pt x="746" y="804"/>
                    <a:pt x="744" y="804"/>
                  </a:cubicBezTo>
                  <a:cubicBezTo>
                    <a:pt x="743" y="804"/>
                    <a:pt x="742" y="802"/>
                    <a:pt x="741" y="801"/>
                  </a:cubicBezTo>
                  <a:cubicBezTo>
                    <a:pt x="739" y="803"/>
                    <a:pt x="747" y="805"/>
                    <a:pt x="745" y="807"/>
                  </a:cubicBezTo>
                  <a:cubicBezTo>
                    <a:pt x="744" y="807"/>
                    <a:pt x="744" y="807"/>
                    <a:pt x="744" y="807"/>
                  </a:cubicBezTo>
                  <a:cubicBezTo>
                    <a:pt x="743" y="808"/>
                    <a:pt x="745" y="809"/>
                    <a:pt x="746" y="810"/>
                  </a:cubicBezTo>
                  <a:cubicBezTo>
                    <a:pt x="746" y="810"/>
                    <a:pt x="747" y="813"/>
                    <a:pt x="747" y="813"/>
                  </a:cubicBezTo>
                  <a:cubicBezTo>
                    <a:pt x="747" y="813"/>
                    <a:pt x="747" y="813"/>
                    <a:pt x="747" y="813"/>
                  </a:cubicBezTo>
                  <a:cubicBezTo>
                    <a:pt x="748" y="813"/>
                    <a:pt x="748" y="814"/>
                    <a:pt x="747" y="814"/>
                  </a:cubicBezTo>
                  <a:cubicBezTo>
                    <a:pt x="747" y="814"/>
                    <a:pt x="747" y="814"/>
                    <a:pt x="747" y="814"/>
                  </a:cubicBezTo>
                  <a:cubicBezTo>
                    <a:pt x="747" y="816"/>
                    <a:pt x="748" y="815"/>
                    <a:pt x="746" y="816"/>
                  </a:cubicBezTo>
                  <a:cubicBezTo>
                    <a:pt x="746" y="816"/>
                    <a:pt x="743" y="817"/>
                    <a:pt x="744" y="817"/>
                  </a:cubicBezTo>
                  <a:cubicBezTo>
                    <a:pt x="745" y="818"/>
                    <a:pt x="742" y="817"/>
                    <a:pt x="742" y="818"/>
                  </a:cubicBezTo>
                  <a:cubicBezTo>
                    <a:pt x="742" y="820"/>
                    <a:pt x="745" y="817"/>
                    <a:pt x="746" y="818"/>
                  </a:cubicBezTo>
                  <a:cubicBezTo>
                    <a:pt x="748" y="819"/>
                    <a:pt x="745" y="820"/>
                    <a:pt x="745" y="821"/>
                  </a:cubicBezTo>
                  <a:cubicBezTo>
                    <a:pt x="746" y="821"/>
                    <a:pt x="747" y="819"/>
                    <a:pt x="748" y="819"/>
                  </a:cubicBezTo>
                  <a:cubicBezTo>
                    <a:pt x="749" y="819"/>
                    <a:pt x="748" y="821"/>
                    <a:pt x="747" y="822"/>
                  </a:cubicBezTo>
                  <a:cubicBezTo>
                    <a:pt x="746" y="824"/>
                    <a:pt x="745" y="823"/>
                    <a:pt x="743" y="823"/>
                  </a:cubicBezTo>
                  <a:cubicBezTo>
                    <a:pt x="743" y="822"/>
                    <a:pt x="744" y="821"/>
                    <a:pt x="743" y="821"/>
                  </a:cubicBezTo>
                  <a:cubicBezTo>
                    <a:pt x="743" y="822"/>
                    <a:pt x="742" y="823"/>
                    <a:pt x="742" y="823"/>
                  </a:cubicBezTo>
                  <a:cubicBezTo>
                    <a:pt x="741" y="822"/>
                    <a:pt x="741" y="822"/>
                    <a:pt x="740" y="822"/>
                  </a:cubicBezTo>
                  <a:cubicBezTo>
                    <a:pt x="741" y="823"/>
                    <a:pt x="743" y="823"/>
                    <a:pt x="742" y="825"/>
                  </a:cubicBezTo>
                  <a:cubicBezTo>
                    <a:pt x="742" y="825"/>
                    <a:pt x="740" y="826"/>
                    <a:pt x="740" y="826"/>
                  </a:cubicBezTo>
                  <a:cubicBezTo>
                    <a:pt x="741" y="827"/>
                    <a:pt x="742" y="826"/>
                    <a:pt x="743" y="826"/>
                  </a:cubicBezTo>
                  <a:cubicBezTo>
                    <a:pt x="746" y="827"/>
                    <a:pt x="743" y="828"/>
                    <a:pt x="742" y="829"/>
                  </a:cubicBezTo>
                  <a:cubicBezTo>
                    <a:pt x="740" y="829"/>
                    <a:pt x="738" y="829"/>
                    <a:pt x="736" y="831"/>
                  </a:cubicBezTo>
                  <a:cubicBezTo>
                    <a:pt x="736" y="832"/>
                    <a:pt x="735" y="833"/>
                    <a:pt x="734" y="834"/>
                  </a:cubicBezTo>
                  <a:cubicBezTo>
                    <a:pt x="731" y="836"/>
                    <a:pt x="727" y="836"/>
                    <a:pt x="725" y="839"/>
                  </a:cubicBezTo>
                  <a:cubicBezTo>
                    <a:pt x="724" y="842"/>
                    <a:pt x="723" y="843"/>
                    <a:pt x="721" y="844"/>
                  </a:cubicBezTo>
                  <a:cubicBezTo>
                    <a:pt x="718" y="846"/>
                    <a:pt x="718" y="845"/>
                    <a:pt x="715" y="845"/>
                  </a:cubicBezTo>
                  <a:cubicBezTo>
                    <a:pt x="715" y="846"/>
                    <a:pt x="717" y="846"/>
                    <a:pt x="717" y="847"/>
                  </a:cubicBezTo>
                  <a:cubicBezTo>
                    <a:pt x="716" y="849"/>
                    <a:pt x="715" y="847"/>
                    <a:pt x="714" y="847"/>
                  </a:cubicBezTo>
                  <a:cubicBezTo>
                    <a:pt x="715" y="849"/>
                    <a:pt x="713" y="850"/>
                    <a:pt x="712" y="851"/>
                  </a:cubicBezTo>
                  <a:cubicBezTo>
                    <a:pt x="712" y="852"/>
                    <a:pt x="710" y="855"/>
                    <a:pt x="711" y="854"/>
                  </a:cubicBezTo>
                  <a:cubicBezTo>
                    <a:pt x="711" y="854"/>
                    <a:pt x="710" y="859"/>
                    <a:pt x="710" y="860"/>
                  </a:cubicBezTo>
                  <a:cubicBezTo>
                    <a:pt x="710" y="863"/>
                    <a:pt x="711" y="867"/>
                    <a:pt x="712" y="870"/>
                  </a:cubicBezTo>
                  <a:cubicBezTo>
                    <a:pt x="714" y="877"/>
                    <a:pt x="719" y="884"/>
                    <a:pt x="720" y="891"/>
                  </a:cubicBezTo>
                  <a:cubicBezTo>
                    <a:pt x="720" y="894"/>
                    <a:pt x="719" y="904"/>
                    <a:pt x="714" y="903"/>
                  </a:cubicBezTo>
                  <a:cubicBezTo>
                    <a:pt x="712" y="902"/>
                    <a:pt x="711" y="899"/>
                    <a:pt x="710" y="898"/>
                  </a:cubicBezTo>
                  <a:cubicBezTo>
                    <a:pt x="709" y="897"/>
                    <a:pt x="705" y="892"/>
                    <a:pt x="706" y="891"/>
                  </a:cubicBezTo>
                  <a:cubicBezTo>
                    <a:pt x="706" y="890"/>
                    <a:pt x="707" y="889"/>
                    <a:pt x="706" y="889"/>
                  </a:cubicBezTo>
                  <a:cubicBezTo>
                    <a:pt x="705" y="889"/>
                    <a:pt x="705" y="890"/>
                    <a:pt x="705" y="890"/>
                  </a:cubicBezTo>
                  <a:cubicBezTo>
                    <a:pt x="704" y="890"/>
                    <a:pt x="704" y="889"/>
                    <a:pt x="703" y="888"/>
                  </a:cubicBezTo>
                  <a:cubicBezTo>
                    <a:pt x="702" y="886"/>
                    <a:pt x="704" y="881"/>
                    <a:pt x="701" y="883"/>
                  </a:cubicBezTo>
                  <a:cubicBezTo>
                    <a:pt x="702" y="882"/>
                    <a:pt x="702" y="876"/>
                    <a:pt x="702" y="875"/>
                  </a:cubicBezTo>
                  <a:cubicBezTo>
                    <a:pt x="701" y="873"/>
                    <a:pt x="699" y="871"/>
                    <a:pt x="697" y="869"/>
                  </a:cubicBezTo>
                  <a:cubicBezTo>
                    <a:pt x="696" y="868"/>
                    <a:pt x="693" y="864"/>
                    <a:pt x="692" y="864"/>
                  </a:cubicBezTo>
                  <a:cubicBezTo>
                    <a:pt x="691" y="864"/>
                    <a:pt x="689" y="868"/>
                    <a:pt x="688" y="866"/>
                  </a:cubicBezTo>
                  <a:cubicBezTo>
                    <a:pt x="687" y="867"/>
                    <a:pt x="687" y="868"/>
                    <a:pt x="686" y="868"/>
                  </a:cubicBezTo>
                  <a:cubicBezTo>
                    <a:pt x="684" y="868"/>
                    <a:pt x="683" y="867"/>
                    <a:pt x="682" y="865"/>
                  </a:cubicBezTo>
                  <a:cubicBezTo>
                    <a:pt x="683" y="865"/>
                    <a:pt x="683" y="865"/>
                    <a:pt x="683" y="865"/>
                  </a:cubicBezTo>
                  <a:cubicBezTo>
                    <a:pt x="681" y="864"/>
                    <a:pt x="679" y="864"/>
                    <a:pt x="678" y="863"/>
                  </a:cubicBezTo>
                  <a:cubicBezTo>
                    <a:pt x="678" y="863"/>
                    <a:pt x="678" y="863"/>
                    <a:pt x="679" y="863"/>
                  </a:cubicBezTo>
                  <a:cubicBezTo>
                    <a:pt x="677" y="861"/>
                    <a:pt x="675" y="863"/>
                    <a:pt x="673" y="863"/>
                  </a:cubicBezTo>
                  <a:cubicBezTo>
                    <a:pt x="673" y="863"/>
                    <a:pt x="673" y="862"/>
                    <a:pt x="673" y="862"/>
                  </a:cubicBezTo>
                  <a:cubicBezTo>
                    <a:pt x="671" y="862"/>
                    <a:pt x="670" y="863"/>
                    <a:pt x="668" y="864"/>
                  </a:cubicBezTo>
                  <a:cubicBezTo>
                    <a:pt x="667" y="863"/>
                    <a:pt x="667" y="861"/>
                    <a:pt x="666" y="861"/>
                  </a:cubicBezTo>
                  <a:cubicBezTo>
                    <a:pt x="666" y="861"/>
                    <a:pt x="665" y="862"/>
                    <a:pt x="664" y="862"/>
                  </a:cubicBezTo>
                  <a:cubicBezTo>
                    <a:pt x="663" y="863"/>
                    <a:pt x="662" y="863"/>
                    <a:pt x="660" y="863"/>
                  </a:cubicBezTo>
                  <a:cubicBezTo>
                    <a:pt x="659" y="863"/>
                    <a:pt x="656" y="864"/>
                    <a:pt x="655" y="865"/>
                  </a:cubicBezTo>
                  <a:cubicBezTo>
                    <a:pt x="655" y="865"/>
                    <a:pt x="654" y="866"/>
                    <a:pt x="654" y="866"/>
                  </a:cubicBezTo>
                  <a:cubicBezTo>
                    <a:pt x="655" y="867"/>
                    <a:pt x="655" y="866"/>
                    <a:pt x="656" y="866"/>
                  </a:cubicBezTo>
                  <a:cubicBezTo>
                    <a:pt x="659" y="866"/>
                    <a:pt x="655" y="869"/>
                    <a:pt x="655" y="868"/>
                  </a:cubicBezTo>
                  <a:cubicBezTo>
                    <a:pt x="655" y="868"/>
                    <a:pt x="655" y="869"/>
                    <a:pt x="655" y="870"/>
                  </a:cubicBezTo>
                  <a:cubicBezTo>
                    <a:pt x="656" y="871"/>
                    <a:pt x="657" y="871"/>
                    <a:pt x="657" y="872"/>
                  </a:cubicBezTo>
                  <a:cubicBezTo>
                    <a:pt x="657" y="873"/>
                    <a:pt x="652" y="869"/>
                    <a:pt x="652" y="869"/>
                  </a:cubicBezTo>
                  <a:cubicBezTo>
                    <a:pt x="653" y="870"/>
                    <a:pt x="652" y="872"/>
                    <a:pt x="651" y="872"/>
                  </a:cubicBezTo>
                  <a:cubicBezTo>
                    <a:pt x="651" y="872"/>
                    <a:pt x="650" y="871"/>
                    <a:pt x="649" y="871"/>
                  </a:cubicBezTo>
                  <a:cubicBezTo>
                    <a:pt x="648" y="871"/>
                    <a:pt x="647" y="872"/>
                    <a:pt x="646" y="871"/>
                  </a:cubicBezTo>
                  <a:cubicBezTo>
                    <a:pt x="645" y="871"/>
                    <a:pt x="645" y="870"/>
                    <a:pt x="645" y="870"/>
                  </a:cubicBezTo>
                  <a:cubicBezTo>
                    <a:pt x="645" y="870"/>
                    <a:pt x="644" y="870"/>
                    <a:pt x="644" y="870"/>
                  </a:cubicBezTo>
                  <a:cubicBezTo>
                    <a:pt x="644" y="869"/>
                    <a:pt x="639" y="866"/>
                    <a:pt x="639" y="867"/>
                  </a:cubicBezTo>
                  <a:cubicBezTo>
                    <a:pt x="639" y="867"/>
                    <a:pt x="639" y="867"/>
                    <a:pt x="639" y="868"/>
                  </a:cubicBezTo>
                  <a:cubicBezTo>
                    <a:pt x="639" y="867"/>
                    <a:pt x="639" y="867"/>
                    <a:pt x="638" y="867"/>
                  </a:cubicBezTo>
                  <a:cubicBezTo>
                    <a:pt x="638" y="867"/>
                    <a:pt x="638" y="869"/>
                    <a:pt x="637" y="869"/>
                  </a:cubicBezTo>
                  <a:cubicBezTo>
                    <a:pt x="636" y="870"/>
                    <a:pt x="634" y="868"/>
                    <a:pt x="633" y="868"/>
                  </a:cubicBezTo>
                  <a:cubicBezTo>
                    <a:pt x="629" y="867"/>
                    <a:pt x="627" y="870"/>
                    <a:pt x="623" y="870"/>
                  </a:cubicBezTo>
                  <a:cubicBezTo>
                    <a:pt x="622" y="869"/>
                    <a:pt x="622" y="869"/>
                    <a:pt x="621" y="869"/>
                  </a:cubicBezTo>
                  <a:cubicBezTo>
                    <a:pt x="621" y="869"/>
                    <a:pt x="621" y="868"/>
                    <a:pt x="621" y="868"/>
                  </a:cubicBezTo>
                  <a:cubicBezTo>
                    <a:pt x="619" y="868"/>
                    <a:pt x="620" y="870"/>
                    <a:pt x="620" y="871"/>
                  </a:cubicBezTo>
                  <a:cubicBezTo>
                    <a:pt x="620" y="871"/>
                    <a:pt x="621" y="871"/>
                    <a:pt x="620" y="871"/>
                  </a:cubicBezTo>
                  <a:cubicBezTo>
                    <a:pt x="620" y="872"/>
                    <a:pt x="620" y="872"/>
                    <a:pt x="619" y="872"/>
                  </a:cubicBezTo>
                  <a:cubicBezTo>
                    <a:pt x="618" y="873"/>
                    <a:pt x="615" y="875"/>
                    <a:pt x="613" y="876"/>
                  </a:cubicBezTo>
                  <a:cubicBezTo>
                    <a:pt x="614" y="876"/>
                    <a:pt x="614" y="876"/>
                    <a:pt x="614" y="876"/>
                  </a:cubicBezTo>
                  <a:cubicBezTo>
                    <a:pt x="613" y="876"/>
                    <a:pt x="611" y="877"/>
                    <a:pt x="611" y="876"/>
                  </a:cubicBezTo>
                  <a:cubicBezTo>
                    <a:pt x="610" y="876"/>
                    <a:pt x="609" y="876"/>
                    <a:pt x="608" y="876"/>
                  </a:cubicBezTo>
                  <a:cubicBezTo>
                    <a:pt x="609" y="876"/>
                    <a:pt x="610" y="877"/>
                    <a:pt x="610" y="878"/>
                  </a:cubicBezTo>
                  <a:cubicBezTo>
                    <a:pt x="610" y="878"/>
                    <a:pt x="608" y="879"/>
                    <a:pt x="608" y="878"/>
                  </a:cubicBezTo>
                  <a:cubicBezTo>
                    <a:pt x="607" y="879"/>
                    <a:pt x="608" y="880"/>
                    <a:pt x="607" y="880"/>
                  </a:cubicBezTo>
                  <a:cubicBezTo>
                    <a:pt x="607" y="880"/>
                    <a:pt x="606" y="879"/>
                    <a:pt x="606" y="879"/>
                  </a:cubicBezTo>
                  <a:cubicBezTo>
                    <a:pt x="606" y="879"/>
                    <a:pt x="605" y="880"/>
                    <a:pt x="605" y="880"/>
                  </a:cubicBezTo>
                  <a:cubicBezTo>
                    <a:pt x="605" y="882"/>
                    <a:pt x="604" y="882"/>
                    <a:pt x="603" y="883"/>
                  </a:cubicBezTo>
                  <a:cubicBezTo>
                    <a:pt x="603" y="884"/>
                    <a:pt x="604" y="885"/>
                    <a:pt x="603" y="885"/>
                  </a:cubicBezTo>
                  <a:cubicBezTo>
                    <a:pt x="603" y="886"/>
                    <a:pt x="602" y="886"/>
                    <a:pt x="601" y="886"/>
                  </a:cubicBezTo>
                  <a:cubicBezTo>
                    <a:pt x="601" y="887"/>
                    <a:pt x="603" y="887"/>
                    <a:pt x="603" y="887"/>
                  </a:cubicBezTo>
                  <a:cubicBezTo>
                    <a:pt x="603" y="887"/>
                    <a:pt x="603" y="888"/>
                    <a:pt x="603" y="889"/>
                  </a:cubicBezTo>
                  <a:cubicBezTo>
                    <a:pt x="603" y="890"/>
                    <a:pt x="604" y="893"/>
                    <a:pt x="603" y="894"/>
                  </a:cubicBezTo>
                  <a:cubicBezTo>
                    <a:pt x="604" y="894"/>
                    <a:pt x="605" y="896"/>
                    <a:pt x="605" y="897"/>
                  </a:cubicBezTo>
                  <a:cubicBezTo>
                    <a:pt x="605" y="898"/>
                    <a:pt x="604" y="900"/>
                    <a:pt x="603" y="901"/>
                  </a:cubicBezTo>
                  <a:cubicBezTo>
                    <a:pt x="603" y="901"/>
                    <a:pt x="603" y="900"/>
                    <a:pt x="602" y="901"/>
                  </a:cubicBezTo>
                  <a:cubicBezTo>
                    <a:pt x="603" y="901"/>
                    <a:pt x="603" y="901"/>
                    <a:pt x="603" y="901"/>
                  </a:cubicBezTo>
                  <a:cubicBezTo>
                    <a:pt x="603" y="901"/>
                    <a:pt x="601" y="901"/>
                    <a:pt x="601" y="902"/>
                  </a:cubicBezTo>
                  <a:cubicBezTo>
                    <a:pt x="601" y="903"/>
                    <a:pt x="600" y="906"/>
                    <a:pt x="600" y="907"/>
                  </a:cubicBezTo>
                  <a:cubicBezTo>
                    <a:pt x="600" y="908"/>
                    <a:pt x="601" y="909"/>
                    <a:pt x="601" y="910"/>
                  </a:cubicBezTo>
                  <a:cubicBezTo>
                    <a:pt x="601" y="911"/>
                    <a:pt x="601" y="912"/>
                    <a:pt x="601" y="914"/>
                  </a:cubicBezTo>
                  <a:cubicBezTo>
                    <a:pt x="601" y="915"/>
                    <a:pt x="599" y="930"/>
                    <a:pt x="603" y="929"/>
                  </a:cubicBezTo>
                  <a:cubicBezTo>
                    <a:pt x="603" y="929"/>
                    <a:pt x="602" y="927"/>
                    <a:pt x="602" y="927"/>
                  </a:cubicBezTo>
                  <a:cubicBezTo>
                    <a:pt x="604" y="929"/>
                    <a:pt x="604" y="932"/>
                    <a:pt x="604" y="934"/>
                  </a:cubicBezTo>
                  <a:cubicBezTo>
                    <a:pt x="605" y="936"/>
                    <a:pt x="608" y="938"/>
                    <a:pt x="609" y="941"/>
                  </a:cubicBezTo>
                  <a:cubicBezTo>
                    <a:pt x="611" y="943"/>
                    <a:pt x="611" y="946"/>
                    <a:pt x="613" y="948"/>
                  </a:cubicBezTo>
                  <a:cubicBezTo>
                    <a:pt x="615" y="949"/>
                    <a:pt x="618" y="950"/>
                    <a:pt x="620" y="951"/>
                  </a:cubicBezTo>
                  <a:cubicBezTo>
                    <a:pt x="625" y="954"/>
                    <a:pt x="631" y="951"/>
                    <a:pt x="636" y="950"/>
                  </a:cubicBezTo>
                  <a:cubicBezTo>
                    <a:pt x="638" y="949"/>
                    <a:pt x="640" y="951"/>
                    <a:pt x="643" y="950"/>
                  </a:cubicBezTo>
                  <a:cubicBezTo>
                    <a:pt x="644" y="950"/>
                    <a:pt x="644" y="949"/>
                    <a:pt x="644" y="948"/>
                  </a:cubicBezTo>
                  <a:cubicBezTo>
                    <a:pt x="645" y="947"/>
                    <a:pt x="645" y="947"/>
                    <a:pt x="646" y="946"/>
                  </a:cubicBezTo>
                  <a:cubicBezTo>
                    <a:pt x="648" y="943"/>
                    <a:pt x="649" y="941"/>
                    <a:pt x="650" y="938"/>
                  </a:cubicBezTo>
                  <a:cubicBezTo>
                    <a:pt x="650" y="936"/>
                    <a:pt x="650" y="934"/>
                    <a:pt x="652" y="932"/>
                  </a:cubicBezTo>
                  <a:cubicBezTo>
                    <a:pt x="654" y="930"/>
                    <a:pt x="658" y="930"/>
                    <a:pt x="660" y="930"/>
                  </a:cubicBezTo>
                  <a:cubicBezTo>
                    <a:pt x="664" y="929"/>
                    <a:pt x="667" y="929"/>
                    <a:pt x="671" y="929"/>
                  </a:cubicBezTo>
                  <a:cubicBezTo>
                    <a:pt x="676" y="930"/>
                    <a:pt x="674" y="933"/>
                    <a:pt x="672" y="936"/>
                  </a:cubicBezTo>
                  <a:cubicBezTo>
                    <a:pt x="671" y="938"/>
                    <a:pt x="670" y="939"/>
                    <a:pt x="669" y="940"/>
                  </a:cubicBezTo>
                  <a:cubicBezTo>
                    <a:pt x="669" y="942"/>
                    <a:pt x="668" y="942"/>
                    <a:pt x="669" y="943"/>
                  </a:cubicBezTo>
                  <a:cubicBezTo>
                    <a:pt x="669" y="943"/>
                    <a:pt x="670" y="943"/>
                    <a:pt x="670" y="943"/>
                  </a:cubicBezTo>
                  <a:cubicBezTo>
                    <a:pt x="671" y="944"/>
                    <a:pt x="668" y="944"/>
                    <a:pt x="668" y="945"/>
                  </a:cubicBezTo>
                  <a:cubicBezTo>
                    <a:pt x="668" y="945"/>
                    <a:pt x="670" y="945"/>
                    <a:pt x="670" y="945"/>
                  </a:cubicBezTo>
                  <a:cubicBezTo>
                    <a:pt x="670" y="946"/>
                    <a:pt x="670" y="947"/>
                    <a:pt x="669" y="948"/>
                  </a:cubicBezTo>
                  <a:cubicBezTo>
                    <a:pt x="669" y="950"/>
                    <a:pt x="668" y="952"/>
                    <a:pt x="667" y="953"/>
                  </a:cubicBezTo>
                  <a:cubicBezTo>
                    <a:pt x="668" y="952"/>
                    <a:pt x="665" y="946"/>
                    <a:pt x="664" y="950"/>
                  </a:cubicBezTo>
                  <a:cubicBezTo>
                    <a:pt x="664" y="951"/>
                    <a:pt x="665" y="952"/>
                    <a:pt x="666" y="953"/>
                  </a:cubicBezTo>
                  <a:cubicBezTo>
                    <a:pt x="666" y="955"/>
                    <a:pt x="665" y="958"/>
                    <a:pt x="664" y="959"/>
                  </a:cubicBezTo>
                  <a:cubicBezTo>
                    <a:pt x="664" y="958"/>
                    <a:pt x="664" y="958"/>
                    <a:pt x="664" y="958"/>
                  </a:cubicBezTo>
                  <a:cubicBezTo>
                    <a:pt x="664" y="958"/>
                    <a:pt x="665" y="961"/>
                    <a:pt x="665" y="962"/>
                  </a:cubicBezTo>
                  <a:cubicBezTo>
                    <a:pt x="665" y="964"/>
                    <a:pt x="663" y="964"/>
                    <a:pt x="661" y="966"/>
                  </a:cubicBezTo>
                  <a:cubicBezTo>
                    <a:pt x="659" y="970"/>
                    <a:pt x="664" y="970"/>
                    <a:pt x="666" y="969"/>
                  </a:cubicBezTo>
                  <a:cubicBezTo>
                    <a:pt x="670" y="969"/>
                    <a:pt x="675" y="970"/>
                    <a:pt x="679" y="969"/>
                  </a:cubicBezTo>
                  <a:cubicBezTo>
                    <a:pt x="682" y="968"/>
                    <a:pt x="685" y="969"/>
                    <a:pt x="688" y="969"/>
                  </a:cubicBezTo>
                  <a:cubicBezTo>
                    <a:pt x="688" y="969"/>
                    <a:pt x="691" y="969"/>
                    <a:pt x="692" y="969"/>
                  </a:cubicBezTo>
                  <a:cubicBezTo>
                    <a:pt x="693" y="971"/>
                    <a:pt x="691" y="971"/>
                    <a:pt x="692" y="973"/>
                  </a:cubicBezTo>
                  <a:cubicBezTo>
                    <a:pt x="692" y="973"/>
                    <a:pt x="695" y="973"/>
                    <a:pt x="695" y="973"/>
                  </a:cubicBezTo>
                  <a:cubicBezTo>
                    <a:pt x="695" y="973"/>
                    <a:pt x="695" y="972"/>
                    <a:pt x="696" y="972"/>
                  </a:cubicBezTo>
                  <a:cubicBezTo>
                    <a:pt x="697" y="972"/>
                    <a:pt x="697" y="974"/>
                    <a:pt x="698" y="974"/>
                  </a:cubicBezTo>
                  <a:cubicBezTo>
                    <a:pt x="698" y="975"/>
                    <a:pt x="698" y="975"/>
                    <a:pt x="698" y="976"/>
                  </a:cubicBezTo>
                  <a:cubicBezTo>
                    <a:pt x="698" y="976"/>
                    <a:pt x="698" y="976"/>
                    <a:pt x="697" y="976"/>
                  </a:cubicBezTo>
                  <a:cubicBezTo>
                    <a:pt x="698" y="978"/>
                    <a:pt x="698" y="979"/>
                    <a:pt x="698" y="981"/>
                  </a:cubicBezTo>
                  <a:cubicBezTo>
                    <a:pt x="697" y="982"/>
                    <a:pt x="696" y="984"/>
                    <a:pt x="696" y="985"/>
                  </a:cubicBezTo>
                  <a:cubicBezTo>
                    <a:pt x="696" y="987"/>
                    <a:pt x="698" y="992"/>
                    <a:pt x="696" y="993"/>
                  </a:cubicBezTo>
                  <a:cubicBezTo>
                    <a:pt x="696" y="993"/>
                    <a:pt x="695" y="991"/>
                    <a:pt x="695" y="992"/>
                  </a:cubicBezTo>
                  <a:cubicBezTo>
                    <a:pt x="693" y="993"/>
                    <a:pt x="695" y="997"/>
                    <a:pt x="695" y="999"/>
                  </a:cubicBezTo>
                  <a:cubicBezTo>
                    <a:pt x="695" y="1000"/>
                    <a:pt x="694" y="1001"/>
                    <a:pt x="695" y="1003"/>
                  </a:cubicBezTo>
                  <a:cubicBezTo>
                    <a:pt x="695" y="1004"/>
                    <a:pt x="696" y="1005"/>
                    <a:pt x="697" y="1006"/>
                  </a:cubicBezTo>
                  <a:cubicBezTo>
                    <a:pt x="698" y="1008"/>
                    <a:pt x="699" y="1010"/>
                    <a:pt x="701" y="1011"/>
                  </a:cubicBezTo>
                  <a:cubicBezTo>
                    <a:pt x="701" y="1011"/>
                    <a:pt x="702" y="1012"/>
                    <a:pt x="702" y="1012"/>
                  </a:cubicBezTo>
                  <a:cubicBezTo>
                    <a:pt x="703" y="1013"/>
                    <a:pt x="703" y="1014"/>
                    <a:pt x="704" y="1015"/>
                  </a:cubicBezTo>
                  <a:cubicBezTo>
                    <a:pt x="704" y="1015"/>
                    <a:pt x="705" y="1015"/>
                    <a:pt x="705" y="1015"/>
                  </a:cubicBezTo>
                  <a:cubicBezTo>
                    <a:pt x="705" y="1017"/>
                    <a:pt x="707" y="1016"/>
                    <a:pt x="708" y="1016"/>
                  </a:cubicBezTo>
                  <a:cubicBezTo>
                    <a:pt x="707" y="1016"/>
                    <a:pt x="707" y="1016"/>
                    <a:pt x="707" y="1015"/>
                  </a:cubicBezTo>
                  <a:cubicBezTo>
                    <a:pt x="706" y="1016"/>
                    <a:pt x="712" y="1018"/>
                    <a:pt x="713" y="1018"/>
                  </a:cubicBezTo>
                  <a:cubicBezTo>
                    <a:pt x="714" y="1017"/>
                    <a:pt x="714" y="1017"/>
                    <a:pt x="715" y="1016"/>
                  </a:cubicBezTo>
                  <a:cubicBezTo>
                    <a:pt x="716" y="1016"/>
                    <a:pt x="716" y="1015"/>
                    <a:pt x="717" y="1015"/>
                  </a:cubicBezTo>
                  <a:cubicBezTo>
                    <a:pt x="718" y="1015"/>
                    <a:pt x="718" y="1015"/>
                    <a:pt x="719" y="1015"/>
                  </a:cubicBezTo>
                  <a:cubicBezTo>
                    <a:pt x="719" y="1015"/>
                    <a:pt x="719" y="1014"/>
                    <a:pt x="720" y="1014"/>
                  </a:cubicBezTo>
                  <a:cubicBezTo>
                    <a:pt x="724" y="1011"/>
                    <a:pt x="728" y="1013"/>
                    <a:pt x="732" y="1014"/>
                  </a:cubicBezTo>
                  <a:cubicBezTo>
                    <a:pt x="733" y="1014"/>
                    <a:pt x="733" y="1014"/>
                    <a:pt x="733" y="1014"/>
                  </a:cubicBezTo>
                  <a:cubicBezTo>
                    <a:pt x="733" y="1015"/>
                    <a:pt x="737" y="1019"/>
                    <a:pt x="737" y="1018"/>
                  </a:cubicBezTo>
                  <a:cubicBezTo>
                    <a:pt x="738" y="1020"/>
                    <a:pt x="738" y="1022"/>
                    <a:pt x="739" y="1023"/>
                  </a:cubicBezTo>
                  <a:cubicBezTo>
                    <a:pt x="737" y="1023"/>
                    <a:pt x="737" y="1024"/>
                    <a:pt x="736" y="1026"/>
                  </a:cubicBezTo>
                  <a:cubicBezTo>
                    <a:pt x="736" y="1025"/>
                    <a:pt x="735" y="1025"/>
                    <a:pt x="735" y="1025"/>
                  </a:cubicBezTo>
                  <a:cubicBezTo>
                    <a:pt x="736" y="1027"/>
                    <a:pt x="734" y="1026"/>
                    <a:pt x="734" y="1028"/>
                  </a:cubicBezTo>
                  <a:cubicBezTo>
                    <a:pt x="733" y="1027"/>
                    <a:pt x="730" y="1025"/>
                    <a:pt x="730" y="1023"/>
                  </a:cubicBezTo>
                  <a:cubicBezTo>
                    <a:pt x="730" y="1023"/>
                    <a:pt x="733" y="1020"/>
                    <a:pt x="732" y="1020"/>
                  </a:cubicBezTo>
                  <a:cubicBezTo>
                    <a:pt x="732" y="1020"/>
                    <a:pt x="731" y="1019"/>
                    <a:pt x="731" y="1020"/>
                  </a:cubicBezTo>
                  <a:cubicBezTo>
                    <a:pt x="731" y="1020"/>
                    <a:pt x="731" y="1020"/>
                    <a:pt x="730" y="1020"/>
                  </a:cubicBezTo>
                  <a:cubicBezTo>
                    <a:pt x="730" y="1020"/>
                    <a:pt x="730" y="1019"/>
                    <a:pt x="729" y="1018"/>
                  </a:cubicBezTo>
                  <a:cubicBezTo>
                    <a:pt x="729" y="1018"/>
                    <a:pt x="728" y="1017"/>
                    <a:pt x="727" y="1017"/>
                  </a:cubicBezTo>
                  <a:cubicBezTo>
                    <a:pt x="725" y="1016"/>
                    <a:pt x="724" y="1015"/>
                    <a:pt x="722" y="1017"/>
                  </a:cubicBezTo>
                  <a:cubicBezTo>
                    <a:pt x="721" y="1018"/>
                    <a:pt x="721" y="1019"/>
                    <a:pt x="720" y="1020"/>
                  </a:cubicBezTo>
                  <a:cubicBezTo>
                    <a:pt x="719" y="1020"/>
                    <a:pt x="717" y="1020"/>
                    <a:pt x="717" y="1021"/>
                  </a:cubicBezTo>
                  <a:cubicBezTo>
                    <a:pt x="716" y="1024"/>
                    <a:pt x="722" y="1025"/>
                    <a:pt x="718" y="1027"/>
                  </a:cubicBezTo>
                  <a:cubicBezTo>
                    <a:pt x="717" y="1028"/>
                    <a:pt x="715" y="1029"/>
                    <a:pt x="714" y="1028"/>
                  </a:cubicBezTo>
                  <a:cubicBezTo>
                    <a:pt x="713" y="1027"/>
                    <a:pt x="714" y="1025"/>
                    <a:pt x="712" y="1024"/>
                  </a:cubicBezTo>
                  <a:cubicBezTo>
                    <a:pt x="712" y="1025"/>
                    <a:pt x="711" y="1025"/>
                    <a:pt x="711" y="1025"/>
                  </a:cubicBezTo>
                  <a:cubicBezTo>
                    <a:pt x="710" y="1025"/>
                    <a:pt x="710" y="1025"/>
                    <a:pt x="709" y="1024"/>
                  </a:cubicBezTo>
                  <a:cubicBezTo>
                    <a:pt x="708" y="1023"/>
                    <a:pt x="706" y="1020"/>
                    <a:pt x="704" y="1020"/>
                  </a:cubicBezTo>
                  <a:cubicBezTo>
                    <a:pt x="703" y="1020"/>
                    <a:pt x="700" y="1022"/>
                    <a:pt x="701" y="1022"/>
                  </a:cubicBezTo>
                  <a:cubicBezTo>
                    <a:pt x="699" y="1022"/>
                    <a:pt x="699" y="1020"/>
                    <a:pt x="700" y="1020"/>
                  </a:cubicBezTo>
                  <a:cubicBezTo>
                    <a:pt x="700" y="1020"/>
                    <a:pt x="700" y="1020"/>
                    <a:pt x="699" y="1021"/>
                  </a:cubicBezTo>
                  <a:cubicBezTo>
                    <a:pt x="698" y="1020"/>
                    <a:pt x="699" y="1018"/>
                    <a:pt x="696" y="1018"/>
                  </a:cubicBezTo>
                  <a:cubicBezTo>
                    <a:pt x="697" y="1018"/>
                    <a:pt x="698" y="1021"/>
                    <a:pt x="696" y="1020"/>
                  </a:cubicBezTo>
                  <a:cubicBezTo>
                    <a:pt x="695" y="1020"/>
                    <a:pt x="695" y="1017"/>
                    <a:pt x="695" y="1016"/>
                  </a:cubicBezTo>
                  <a:cubicBezTo>
                    <a:pt x="694" y="1014"/>
                    <a:pt x="691" y="1014"/>
                    <a:pt x="690" y="1012"/>
                  </a:cubicBezTo>
                  <a:cubicBezTo>
                    <a:pt x="688" y="1011"/>
                    <a:pt x="687" y="1007"/>
                    <a:pt x="685" y="1008"/>
                  </a:cubicBezTo>
                  <a:cubicBezTo>
                    <a:pt x="685" y="1008"/>
                    <a:pt x="689" y="1013"/>
                    <a:pt x="684" y="1011"/>
                  </a:cubicBezTo>
                  <a:cubicBezTo>
                    <a:pt x="682" y="1010"/>
                    <a:pt x="681" y="1009"/>
                    <a:pt x="681" y="1007"/>
                  </a:cubicBezTo>
                  <a:cubicBezTo>
                    <a:pt x="681" y="1006"/>
                    <a:pt x="682" y="1006"/>
                    <a:pt x="682" y="1005"/>
                  </a:cubicBezTo>
                  <a:cubicBezTo>
                    <a:pt x="681" y="1004"/>
                    <a:pt x="681" y="1004"/>
                    <a:pt x="681" y="1003"/>
                  </a:cubicBezTo>
                  <a:cubicBezTo>
                    <a:pt x="680" y="1002"/>
                    <a:pt x="681" y="1002"/>
                    <a:pt x="681" y="1000"/>
                  </a:cubicBezTo>
                  <a:cubicBezTo>
                    <a:pt x="680" y="999"/>
                    <a:pt x="679" y="999"/>
                    <a:pt x="678" y="998"/>
                  </a:cubicBezTo>
                  <a:cubicBezTo>
                    <a:pt x="677" y="997"/>
                    <a:pt x="676" y="996"/>
                    <a:pt x="675" y="996"/>
                  </a:cubicBezTo>
                  <a:cubicBezTo>
                    <a:pt x="674" y="995"/>
                    <a:pt x="667" y="990"/>
                    <a:pt x="669" y="989"/>
                  </a:cubicBezTo>
                  <a:cubicBezTo>
                    <a:pt x="669" y="988"/>
                    <a:pt x="670" y="990"/>
                    <a:pt x="671" y="988"/>
                  </a:cubicBezTo>
                  <a:cubicBezTo>
                    <a:pt x="671" y="986"/>
                    <a:pt x="668" y="987"/>
                    <a:pt x="667" y="987"/>
                  </a:cubicBezTo>
                  <a:cubicBezTo>
                    <a:pt x="661" y="989"/>
                    <a:pt x="656" y="985"/>
                    <a:pt x="651" y="983"/>
                  </a:cubicBezTo>
                  <a:cubicBezTo>
                    <a:pt x="649" y="983"/>
                    <a:pt x="646" y="983"/>
                    <a:pt x="644" y="982"/>
                  </a:cubicBezTo>
                  <a:cubicBezTo>
                    <a:pt x="641" y="981"/>
                    <a:pt x="638" y="979"/>
                    <a:pt x="636" y="976"/>
                  </a:cubicBezTo>
                  <a:cubicBezTo>
                    <a:pt x="633" y="973"/>
                    <a:pt x="627" y="966"/>
                    <a:pt x="622" y="966"/>
                  </a:cubicBezTo>
                  <a:cubicBezTo>
                    <a:pt x="622" y="966"/>
                    <a:pt x="622" y="966"/>
                    <a:pt x="621" y="966"/>
                  </a:cubicBezTo>
                  <a:cubicBezTo>
                    <a:pt x="618" y="965"/>
                    <a:pt x="620" y="967"/>
                    <a:pt x="621" y="967"/>
                  </a:cubicBezTo>
                  <a:cubicBezTo>
                    <a:pt x="617" y="968"/>
                    <a:pt x="612" y="970"/>
                    <a:pt x="608" y="970"/>
                  </a:cubicBezTo>
                  <a:cubicBezTo>
                    <a:pt x="604" y="969"/>
                    <a:pt x="600" y="968"/>
                    <a:pt x="597" y="966"/>
                  </a:cubicBezTo>
                  <a:cubicBezTo>
                    <a:pt x="593" y="965"/>
                    <a:pt x="589" y="963"/>
                    <a:pt x="585" y="962"/>
                  </a:cubicBezTo>
                  <a:cubicBezTo>
                    <a:pt x="581" y="960"/>
                    <a:pt x="578" y="957"/>
                    <a:pt x="574" y="956"/>
                  </a:cubicBezTo>
                  <a:cubicBezTo>
                    <a:pt x="571" y="954"/>
                    <a:pt x="567" y="954"/>
                    <a:pt x="564" y="952"/>
                  </a:cubicBezTo>
                  <a:cubicBezTo>
                    <a:pt x="562" y="950"/>
                    <a:pt x="560" y="948"/>
                    <a:pt x="557" y="947"/>
                  </a:cubicBezTo>
                  <a:cubicBezTo>
                    <a:pt x="555" y="946"/>
                    <a:pt x="552" y="944"/>
                    <a:pt x="550" y="942"/>
                  </a:cubicBezTo>
                  <a:cubicBezTo>
                    <a:pt x="549" y="941"/>
                    <a:pt x="549" y="940"/>
                    <a:pt x="548" y="939"/>
                  </a:cubicBezTo>
                  <a:cubicBezTo>
                    <a:pt x="548" y="939"/>
                    <a:pt x="548" y="938"/>
                    <a:pt x="549" y="938"/>
                  </a:cubicBezTo>
                  <a:cubicBezTo>
                    <a:pt x="549" y="936"/>
                    <a:pt x="549" y="937"/>
                    <a:pt x="550" y="936"/>
                  </a:cubicBezTo>
                  <a:cubicBezTo>
                    <a:pt x="551" y="936"/>
                    <a:pt x="551" y="935"/>
                    <a:pt x="550" y="935"/>
                  </a:cubicBezTo>
                  <a:cubicBezTo>
                    <a:pt x="550" y="934"/>
                    <a:pt x="549" y="935"/>
                    <a:pt x="549" y="934"/>
                  </a:cubicBezTo>
                  <a:cubicBezTo>
                    <a:pt x="549" y="933"/>
                    <a:pt x="550" y="933"/>
                    <a:pt x="550" y="933"/>
                  </a:cubicBezTo>
                  <a:cubicBezTo>
                    <a:pt x="551" y="930"/>
                    <a:pt x="550" y="929"/>
                    <a:pt x="549" y="927"/>
                  </a:cubicBezTo>
                  <a:cubicBezTo>
                    <a:pt x="547" y="923"/>
                    <a:pt x="546" y="920"/>
                    <a:pt x="544" y="918"/>
                  </a:cubicBezTo>
                  <a:cubicBezTo>
                    <a:pt x="543" y="917"/>
                    <a:pt x="535" y="908"/>
                    <a:pt x="535" y="908"/>
                  </a:cubicBezTo>
                  <a:cubicBezTo>
                    <a:pt x="535" y="908"/>
                    <a:pt x="535" y="907"/>
                    <a:pt x="535" y="907"/>
                  </a:cubicBezTo>
                  <a:cubicBezTo>
                    <a:pt x="535" y="908"/>
                    <a:pt x="532" y="905"/>
                    <a:pt x="531" y="904"/>
                  </a:cubicBezTo>
                  <a:cubicBezTo>
                    <a:pt x="531" y="904"/>
                    <a:pt x="532" y="903"/>
                    <a:pt x="532" y="903"/>
                  </a:cubicBezTo>
                  <a:cubicBezTo>
                    <a:pt x="531" y="903"/>
                    <a:pt x="527" y="899"/>
                    <a:pt x="527" y="899"/>
                  </a:cubicBezTo>
                  <a:cubicBezTo>
                    <a:pt x="526" y="900"/>
                    <a:pt x="526" y="900"/>
                    <a:pt x="525" y="900"/>
                  </a:cubicBezTo>
                  <a:cubicBezTo>
                    <a:pt x="525" y="900"/>
                    <a:pt x="526" y="898"/>
                    <a:pt x="526" y="898"/>
                  </a:cubicBezTo>
                  <a:cubicBezTo>
                    <a:pt x="525" y="897"/>
                    <a:pt x="524" y="900"/>
                    <a:pt x="523" y="897"/>
                  </a:cubicBezTo>
                  <a:cubicBezTo>
                    <a:pt x="522" y="896"/>
                    <a:pt x="523" y="893"/>
                    <a:pt x="525" y="895"/>
                  </a:cubicBezTo>
                  <a:cubicBezTo>
                    <a:pt x="524" y="894"/>
                    <a:pt x="524" y="892"/>
                    <a:pt x="523" y="891"/>
                  </a:cubicBezTo>
                  <a:cubicBezTo>
                    <a:pt x="522" y="891"/>
                    <a:pt x="521" y="891"/>
                    <a:pt x="520" y="890"/>
                  </a:cubicBezTo>
                  <a:cubicBezTo>
                    <a:pt x="520" y="890"/>
                    <a:pt x="520" y="889"/>
                    <a:pt x="519" y="888"/>
                  </a:cubicBezTo>
                  <a:cubicBezTo>
                    <a:pt x="519" y="888"/>
                    <a:pt x="518" y="888"/>
                    <a:pt x="517" y="887"/>
                  </a:cubicBezTo>
                  <a:cubicBezTo>
                    <a:pt x="516" y="887"/>
                    <a:pt x="516" y="886"/>
                    <a:pt x="515" y="885"/>
                  </a:cubicBezTo>
                  <a:cubicBezTo>
                    <a:pt x="514" y="882"/>
                    <a:pt x="512" y="881"/>
                    <a:pt x="510" y="880"/>
                  </a:cubicBezTo>
                  <a:cubicBezTo>
                    <a:pt x="509" y="879"/>
                    <a:pt x="505" y="876"/>
                    <a:pt x="506" y="875"/>
                  </a:cubicBezTo>
                  <a:cubicBezTo>
                    <a:pt x="506" y="876"/>
                    <a:pt x="504" y="873"/>
                    <a:pt x="504" y="872"/>
                  </a:cubicBezTo>
                  <a:cubicBezTo>
                    <a:pt x="504" y="872"/>
                    <a:pt x="503" y="870"/>
                    <a:pt x="503" y="871"/>
                  </a:cubicBezTo>
                  <a:cubicBezTo>
                    <a:pt x="503" y="868"/>
                    <a:pt x="501" y="865"/>
                    <a:pt x="499" y="862"/>
                  </a:cubicBezTo>
                  <a:cubicBezTo>
                    <a:pt x="498" y="860"/>
                    <a:pt x="499" y="857"/>
                    <a:pt x="497" y="856"/>
                  </a:cubicBezTo>
                  <a:cubicBezTo>
                    <a:pt x="496" y="855"/>
                    <a:pt x="494" y="854"/>
                    <a:pt x="494" y="854"/>
                  </a:cubicBezTo>
                  <a:cubicBezTo>
                    <a:pt x="494" y="854"/>
                    <a:pt x="493" y="853"/>
                    <a:pt x="493" y="853"/>
                  </a:cubicBezTo>
                  <a:cubicBezTo>
                    <a:pt x="493" y="854"/>
                    <a:pt x="492" y="854"/>
                    <a:pt x="492" y="854"/>
                  </a:cubicBezTo>
                  <a:cubicBezTo>
                    <a:pt x="491" y="854"/>
                    <a:pt x="487" y="853"/>
                    <a:pt x="488" y="852"/>
                  </a:cubicBezTo>
                  <a:cubicBezTo>
                    <a:pt x="486" y="856"/>
                    <a:pt x="486" y="860"/>
                    <a:pt x="488" y="864"/>
                  </a:cubicBezTo>
                  <a:cubicBezTo>
                    <a:pt x="489" y="868"/>
                    <a:pt x="494" y="870"/>
                    <a:pt x="496" y="873"/>
                  </a:cubicBezTo>
                  <a:cubicBezTo>
                    <a:pt x="497" y="875"/>
                    <a:pt x="499" y="877"/>
                    <a:pt x="500" y="879"/>
                  </a:cubicBezTo>
                  <a:cubicBezTo>
                    <a:pt x="501" y="881"/>
                    <a:pt x="501" y="883"/>
                    <a:pt x="503" y="885"/>
                  </a:cubicBezTo>
                  <a:cubicBezTo>
                    <a:pt x="504" y="886"/>
                    <a:pt x="508" y="891"/>
                    <a:pt x="507" y="892"/>
                  </a:cubicBezTo>
                  <a:cubicBezTo>
                    <a:pt x="508" y="891"/>
                    <a:pt x="507" y="890"/>
                    <a:pt x="507" y="890"/>
                  </a:cubicBezTo>
                  <a:cubicBezTo>
                    <a:pt x="507" y="891"/>
                    <a:pt x="508" y="892"/>
                    <a:pt x="509" y="893"/>
                  </a:cubicBezTo>
                  <a:cubicBezTo>
                    <a:pt x="510" y="894"/>
                    <a:pt x="510" y="895"/>
                    <a:pt x="510" y="897"/>
                  </a:cubicBezTo>
                  <a:cubicBezTo>
                    <a:pt x="511" y="899"/>
                    <a:pt x="513" y="901"/>
                    <a:pt x="514" y="904"/>
                  </a:cubicBezTo>
                  <a:cubicBezTo>
                    <a:pt x="515" y="906"/>
                    <a:pt x="514" y="909"/>
                    <a:pt x="516" y="909"/>
                  </a:cubicBezTo>
                  <a:cubicBezTo>
                    <a:pt x="517" y="910"/>
                    <a:pt x="517" y="908"/>
                    <a:pt x="518" y="909"/>
                  </a:cubicBezTo>
                  <a:cubicBezTo>
                    <a:pt x="519" y="909"/>
                    <a:pt x="520" y="911"/>
                    <a:pt x="520" y="912"/>
                  </a:cubicBezTo>
                  <a:cubicBezTo>
                    <a:pt x="522" y="913"/>
                    <a:pt x="524" y="917"/>
                    <a:pt x="521" y="918"/>
                  </a:cubicBezTo>
                  <a:cubicBezTo>
                    <a:pt x="519" y="920"/>
                    <a:pt x="518" y="916"/>
                    <a:pt x="517" y="914"/>
                  </a:cubicBezTo>
                  <a:cubicBezTo>
                    <a:pt x="515" y="912"/>
                    <a:pt x="512" y="910"/>
                    <a:pt x="509" y="908"/>
                  </a:cubicBezTo>
                  <a:cubicBezTo>
                    <a:pt x="508" y="907"/>
                    <a:pt x="506" y="906"/>
                    <a:pt x="505" y="905"/>
                  </a:cubicBezTo>
                  <a:cubicBezTo>
                    <a:pt x="505" y="905"/>
                    <a:pt x="505" y="905"/>
                    <a:pt x="504" y="905"/>
                  </a:cubicBezTo>
                  <a:cubicBezTo>
                    <a:pt x="504" y="905"/>
                    <a:pt x="504" y="905"/>
                    <a:pt x="504" y="905"/>
                  </a:cubicBezTo>
                  <a:cubicBezTo>
                    <a:pt x="504" y="905"/>
                    <a:pt x="504" y="902"/>
                    <a:pt x="504" y="901"/>
                  </a:cubicBezTo>
                  <a:cubicBezTo>
                    <a:pt x="505" y="899"/>
                    <a:pt x="505" y="897"/>
                    <a:pt x="503" y="895"/>
                  </a:cubicBezTo>
                  <a:cubicBezTo>
                    <a:pt x="501" y="893"/>
                    <a:pt x="496" y="892"/>
                    <a:pt x="497" y="888"/>
                  </a:cubicBezTo>
                  <a:cubicBezTo>
                    <a:pt x="497" y="889"/>
                    <a:pt x="497" y="890"/>
                    <a:pt x="496" y="890"/>
                  </a:cubicBezTo>
                  <a:cubicBezTo>
                    <a:pt x="495" y="891"/>
                    <a:pt x="493" y="889"/>
                    <a:pt x="492" y="889"/>
                  </a:cubicBezTo>
                  <a:cubicBezTo>
                    <a:pt x="491" y="888"/>
                    <a:pt x="490" y="888"/>
                    <a:pt x="490" y="887"/>
                  </a:cubicBezTo>
                  <a:cubicBezTo>
                    <a:pt x="489" y="887"/>
                    <a:pt x="489" y="885"/>
                    <a:pt x="488" y="885"/>
                  </a:cubicBezTo>
                  <a:cubicBezTo>
                    <a:pt x="486" y="884"/>
                    <a:pt x="484" y="882"/>
                    <a:pt x="487" y="882"/>
                  </a:cubicBezTo>
                  <a:cubicBezTo>
                    <a:pt x="488" y="882"/>
                    <a:pt x="489" y="883"/>
                    <a:pt x="490" y="883"/>
                  </a:cubicBezTo>
                  <a:cubicBezTo>
                    <a:pt x="491" y="883"/>
                    <a:pt x="491" y="884"/>
                    <a:pt x="492" y="884"/>
                  </a:cubicBezTo>
                  <a:cubicBezTo>
                    <a:pt x="492" y="884"/>
                    <a:pt x="492" y="883"/>
                    <a:pt x="493" y="883"/>
                  </a:cubicBezTo>
                  <a:cubicBezTo>
                    <a:pt x="492" y="883"/>
                    <a:pt x="490" y="882"/>
                    <a:pt x="490" y="882"/>
                  </a:cubicBezTo>
                  <a:cubicBezTo>
                    <a:pt x="489" y="880"/>
                    <a:pt x="492" y="878"/>
                    <a:pt x="491" y="876"/>
                  </a:cubicBezTo>
                  <a:cubicBezTo>
                    <a:pt x="490" y="874"/>
                    <a:pt x="488" y="872"/>
                    <a:pt x="486" y="871"/>
                  </a:cubicBezTo>
                  <a:cubicBezTo>
                    <a:pt x="484" y="870"/>
                    <a:pt x="482" y="869"/>
                    <a:pt x="481" y="867"/>
                  </a:cubicBezTo>
                  <a:cubicBezTo>
                    <a:pt x="480" y="867"/>
                    <a:pt x="480" y="866"/>
                    <a:pt x="480" y="865"/>
                  </a:cubicBezTo>
                  <a:cubicBezTo>
                    <a:pt x="480" y="864"/>
                    <a:pt x="479" y="863"/>
                    <a:pt x="478" y="862"/>
                  </a:cubicBezTo>
                  <a:cubicBezTo>
                    <a:pt x="478" y="862"/>
                    <a:pt x="478" y="861"/>
                    <a:pt x="478" y="860"/>
                  </a:cubicBezTo>
                  <a:cubicBezTo>
                    <a:pt x="477" y="858"/>
                    <a:pt x="476" y="857"/>
                    <a:pt x="475" y="855"/>
                  </a:cubicBezTo>
                  <a:cubicBezTo>
                    <a:pt x="474" y="853"/>
                    <a:pt x="474" y="851"/>
                    <a:pt x="472" y="849"/>
                  </a:cubicBezTo>
                  <a:cubicBezTo>
                    <a:pt x="470" y="845"/>
                    <a:pt x="470" y="841"/>
                    <a:pt x="467" y="838"/>
                  </a:cubicBezTo>
                  <a:cubicBezTo>
                    <a:pt x="465" y="837"/>
                    <a:pt x="464" y="837"/>
                    <a:pt x="462" y="835"/>
                  </a:cubicBezTo>
                  <a:cubicBezTo>
                    <a:pt x="461" y="834"/>
                    <a:pt x="460" y="834"/>
                    <a:pt x="458" y="833"/>
                  </a:cubicBezTo>
                  <a:cubicBezTo>
                    <a:pt x="456" y="833"/>
                    <a:pt x="455" y="832"/>
                    <a:pt x="453" y="831"/>
                  </a:cubicBezTo>
                  <a:cubicBezTo>
                    <a:pt x="451" y="831"/>
                    <a:pt x="449" y="831"/>
                    <a:pt x="448" y="830"/>
                  </a:cubicBezTo>
                  <a:cubicBezTo>
                    <a:pt x="448" y="829"/>
                    <a:pt x="448" y="827"/>
                    <a:pt x="447" y="826"/>
                  </a:cubicBezTo>
                  <a:cubicBezTo>
                    <a:pt x="447" y="825"/>
                    <a:pt x="446" y="823"/>
                    <a:pt x="445" y="822"/>
                  </a:cubicBezTo>
                  <a:cubicBezTo>
                    <a:pt x="443" y="820"/>
                    <a:pt x="440" y="817"/>
                    <a:pt x="439" y="814"/>
                  </a:cubicBezTo>
                  <a:cubicBezTo>
                    <a:pt x="439" y="812"/>
                    <a:pt x="439" y="811"/>
                    <a:pt x="438" y="810"/>
                  </a:cubicBezTo>
                  <a:cubicBezTo>
                    <a:pt x="437" y="808"/>
                    <a:pt x="435" y="808"/>
                    <a:pt x="435" y="806"/>
                  </a:cubicBezTo>
                  <a:cubicBezTo>
                    <a:pt x="435" y="805"/>
                    <a:pt x="436" y="800"/>
                    <a:pt x="436" y="800"/>
                  </a:cubicBezTo>
                  <a:cubicBezTo>
                    <a:pt x="435" y="800"/>
                    <a:pt x="435" y="802"/>
                    <a:pt x="434" y="802"/>
                  </a:cubicBezTo>
                  <a:cubicBezTo>
                    <a:pt x="434" y="802"/>
                    <a:pt x="432" y="801"/>
                    <a:pt x="432" y="800"/>
                  </a:cubicBezTo>
                  <a:cubicBezTo>
                    <a:pt x="430" y="798"/>
                    <a:pt x="429" y="796"/>
                    <a:pt x="428" y="793"/>
                  </a:cubicBezTo>
                  <a:cubicBezTo>
                    <a:pt x="426" y="790"/>
                    <a:pt x="426" y="786"/>
                    <a:pt x="424" y="783"/>
                  </a:cubicBezTo>
                  <a:cubicBezTo>
                    <a:pt x="422" y="779"/>
                    <a:pt x="424" y="777"/>
                    <a:pt x="424" y="773"/>
                  </a:cubicBezTo>
                  <a:cubicBezTo>
                    <a:pt x="425" y="769"/>
                    <a:pt x="423" y="765"/>
                    <a:pt x="422" y="760"/>
                  </a:cubicBezTo>
                  <a:cubicBezTo>
                    <a:pt x="421" y="755"/>
                    <a:pt x="423" y="751"/>
                    <a:pt x="424" y="747"/>
                  </a:cubicBezTo>
                  <a:cubicBezTo>
                    <a:pt x="425" y="742"/>
                    <a:pt x="425" y="736"/>
                    <a:pt x="425" y="731"/>
                  </a:cubicBezTo>
                  <a:cubicBezTo>
                    <a:pt x="425" y="730"/>
                    <a:pt x="425" y="728"/>
                    <a:pt x="426" y="727"/>
                  </a:cubicBezTo>
                  <a:cubicBezTo>
                    <a:pt x="427" y="727"/>
                    <a:pt x="430" y="727"/>
                    <a:pt x="430" y="727"/>
                  </a:cubicBezTo>
                  <a:cubicBezTo>
                    <a:pt x="429" y="726"/>
                    <a:pt x="427" y="727"/>
                    <a:pt x="426" y="726"/>
                  </a:cubicBezTo>
                  <a:cubicBezTo>
                    <a:pt x="425" y="725"/>
                    <a:pt x="426" y="724"/>
                    <a:pt x="425" y="723"/>
                  </a:cubicBezTo>
                  <a:cubicBezTo>
                    <a:pt x="425" y="723"/>
                    <a:pt x="425" y="725"/>
                    <a:pt x="425" y="725"/>
                  </a:cubicBezTo>
                  <a:cubicBezTo>
                    <a:pt x="427" y="725"/>
                    <a:pt x="426" y="722"/>
                    <a:pt x="426" y="721"/>
                  </a:cubicBezTo>
                  <a:cubicBezTo>
                    <a:pt x="425" y="721"/>
                    <a:pt x="425" y="723"/>
                    <a:pt x="424" y="721"/>
                  </a:cubicBezTo>
                  <a:cubicBezTo>
                    <a:pt x="424" y="721"/>
                    <a:pt x="425" y="719"/>
                    <a:pt x="426" y="719"/>
                  </a:cubicBezTo>
                  <a:cubicBezTo>
                    <a:pt x="426" y="719"/>
                    <a:pt x="425" y="718"/>
                    <a:pt x="425" y="718"/>
                  </a:cubicBezTo>
                  <a:cubicBezTo>
                    <a:pt x="423" y="720"/>
                    <a:pt x="423" y="716"/>
                    <a:pt x="423" y="715"/>
                  </a:cubicBezTo>
                  <a:cubicBezTo>
                    <a:pt x="422" y="713"/>
                    <a:pt x="419" y="708"/>
                    <a:pt x="420" y="706"/>
                  </a:cubicBezTo>
                  <a:cubicBezTo>
                    <a:pt x="422" y="705"/>
                    <a:pt x="426" y="708"/>
                    <a:pt x="428" y="708"/>
                  </a:cubicBezTo>
                  <a:cubicBezTo>
                    <a:pt x="428" y="708"/>
                    <a:pt x="433" y="708"/>
                    <a:pt x="433" y="708"/>
                  </a:cubicBezTo>
                  <a:cubicBezTo>
                    <a:pt x="434" y="709"/>
                    <a:pt x="434" y="710"/>
                    <a:pt x="433" y="712"/>
                  </a:cubicBezTo>
                  <a:cubicBezTo>
                    <a:pt x="433" y="712"/>
                    <a:pt x="431" y="713"/>
                    <a:pt x="432" y="714"/>
                  </a:cubicBezTo>
                  <a:cubicBezTo>
                    <a:pt x="433" y="714"/>
                    <a:pt x="434" y="710"/>
                    <a:pt x="435" y="711"/>
                  </a:cubicBezTo>
                  <a:cubicBezTo>
                    <a:pt x="436" y="711"/>
                    <a:pt x="435" y="713"/>
                    <a:pt x="435" y="714"/>
                  </a:cubicBezTo>
                  <a:cubicBezTo>
                    <a:pt x="435" y="714"/>
                    <a:pt x="435" y="716"/>
                    <a:pt x="435" y="715"/>
                  </a:cubicBezTo>
                  <a:cubicBezTo>
                    <a:pt x="435" y="715"/>
                    <a:pt x="435" y="716"/>
                    <a:pt x="434" y="716"/>
                  </a:cubicBezTo>
                  <a:cubicBezTo>
                    <a:pt x="434" y="716"/>
                    <a:pt x="434" y="716"/>
                    <a:pt x="434" y="716"/>
                  </a:cubicBezTo>
                  <a:cubicBezTo>
                    <a:pt x="433" y="716"/>
                    <a:pt x="434" y="716"/>
                    <a:pt x="434" y="717"/>
                  </a:cubicBezTo>
                  <a:cubicBezTo>
                    <a:pt x="434" y="717"/>
                    <a:pt x="433" y="715"/>
                    <a:pt x="432" y="715"/>
                  </a:cubicBezTo>
                  <a:cubicBezTo>
                    <a:pt x="432" y="715"/>
                    <a:pt x="432" y="718"/>
                    <a:pt x="432" y="718"/>
                  </a:cubicBezTo>
                  <a:cubicBezTo>
                    <a:pt x="434" y="719"/>
                    <a:pt x="436" y="717"/>
                    <a:pt x="436" y="716"/>
                  </a:cubicBezTo>
                  <a:cubicBezTo>
                    <a:pt x="437" y="714"/>
                    <a:pt x="436" y="712"/>
                    <a:pt x="436" y="710"/>
                  </a:cubicBezTo>
                  <a:cubicBezTo>
                    <a:pt x="436" y="709"/>
                    <a:pt x="436" y="708"/>
                    <a:pt x="436" y="707"/>
                  </a:cubicBezTo>
                  <a:cubicBezTo>
                    <a:pt x="436" y="707"/>
                    <a:pt x="435" y="706"/>
                    <a:pt x="435" y="705"/>
                  </a:cubicBezTo>
                  <a:cubicBezTo>
                    <a:pt x="435" y="706"/>
                    <a:pt x="434" y="709"/>
                    <a:pt x="433" y="707"/>
                  </a:cubicBezTo>
                  <a:cubicBezTo>
                    <a:pt x="433" y="706"/>
                    <a:pt x="435" y="704"/>
                    <a:pt x="435" y="703"/>
                  </a:cubicBezTo>
                  <a:cubicBezTo>
                    <a:pt x="435" y="702"/>
                    <a:pt x="435" y="702"/>
                    <a:pt x="435" y="701"/>
                  </a:cubicBezTo>
                  <a:cubicBezTo>
                    <a:pt x="434" y="699"/>
                    <a:pt x="433" y="700"/>
                    <a:pt x="432" y="699"/>
                  </a:cubicBezTo>
                  <a:cubicBezTo>
                    <a:pt x="432" y="699"/>
                    <a:pt x="431" y="699"/>
                    <a:pt x="431" y="699"/>
                  </a:cubicBezTo>
                  <a:cubicBezTo>
                    <a:pt x="430" y="698"/>
                    <a:pt x="431" y="697"/>
                    <a:pt x="431" y="697"/>
                  </a:cubicBezTo>
                  <a:cubicBezTo>
                    <a:pt x="431" y="696"/>
                    <a:pt x="429" y="696"/>
                    <a:pt x="429" y="695"/>
                  </a:cubicBezTo>
                  <a:cubicBezTo>
                    <a:pt x="429" y="694"/>
                    <a:pt x="431" y="692"/>
                    <a:pt x="430" y="692"/>
                  </a:cubicBezTo>
                  <a:cubicBezTo>
                    <a:pt x="429" y="692"/>
                    <a:pt x="429" y="694"/>
                    <a:pt x="429" y="694"/>
                  </a:cubicBezTo>
                  <a:cubicBezTo>
                    <a:pt x="428" y="695"/>
                    <a:pt x="426" y="694"/>
                    <a:pt x="425" y="693"/>
                  </a:cubicBezTo>
                  <a:cubicBezTo>
                    <a:pt x="424" y="692"/>
                    <a:pt x="425" y="692"/>
                    <a:pt x="426" y="691"/>
                  </a:cubicBezTo>
                  <a:cubicBezTo>
                    <a:pt x="426" y="690"/>
                    <a:pt x="426" y="690"/>
                    <a:pt x="426" y="690"/>
                  </a:cubicBezTo>
                  <a:cubicBezTo>
                    <a:pt x="426" y="690"/>
                    <a:pt x="427" y="688"/>
                    <a:pt x="427" y="688"/>
                  </a:cubicBezTo>
                  <a:cubicBezTo>
                    <a:pt x="427" y="688"/>
                    <a:pt x="426" y="686"/>
                    <a:pt x="426" y="687"/>
                  </a:cubicBezTo>
                  <a:cubicBezTo>
                    <a:pt x="426" y="688"/>
                    <a:pt x="425" y="691"/>
                    <a:pt x="423" y="691"/>
                  </a:cubicBezTo>
                  <a:cubicBezTo>
                    <a:pt x="422" y="691"/>
                    <a:pt x="420" y="688"/>
                    <a:pt x="419" y="688"/>
                  </a:cubicBezTo>
                  <a:cubicBezTo>
                    <a:pt x="421" y="688"/>
                    <a:pt x="421" y="684"/>
                    <a:pt x="421" y="684"/>
                  </a:cubicBezTo>
                  <a:cubicBezTo>
                    <a:pt x="420" y="684"/>
                    <a:pt x="418" y="686"/>
                    <a:pt x="418" y="683"/>
                  </a:cubicBezTo>
                  <a:cubicBezTo>
                    <a:pt x="418" y="683"/>
                    <a:pt x="420" y="679"/>
                    <a:pt x="419" y="679"/>
                  </a:cubicBezTo>
                  <a:cubicBezTo>
                    <a:pt x="417" y="680"/>
                    <a:pt x="418" y="688"/>
                    <a:pt x="419" y="688"/>
                  </a:cubicBezTo>
                  <a:cubicBezTo>
                    <a:pt x="419" y="688"/>
                    <a:pt x="418" y="687"/>
                    <a:pt x="418" y="687"/>
                  </a:cubicBezTo>
                  <a:cubicBezTo>
                    <a:pt x="417" y="686"/>
                    <a:pt x="417" y="687"/>
                    <a:pt x="417" y="687"/>
                  </a:cubicBezTo>
                  <a:cubicBezTo>
                    <a:pt x="416" y="687"/>
                    <a:pt x="417" y="684"/>
                    <a:pt x="416" y="684"/>
                  </a:cubicBezTo>
                  <a:cubicBezTo>
                    <a:pt x="417" y="684"/>
                    <a:pt x="415" y="685"/>
                    <a:pt x="414" y="685"/>
                  </a:cubicBezTo>
                  <a:cubicBezTo>
                    <a:pt x="413" y="684"/>
                    <a:pt x="416" y="684"/>
                    <a:pt x="415" y="683"/>
                  </a:cubicBezTo>
                  <a:cubicBezTo>
                    <a:pt x="415" y="683"/>
                    <a:pt x="413" y="685"/>
                    <a:pt x="412" y="684"/>
                  </a:cubicBezTo>
                  <a:cubicBezTo>
                    <a:pt x="413" y="684"/>
                    <a:pt x="413" y="684"/>
                    <a:pt x="413" y="683"/>
                  </a:cubicBezTo>
                  <a:cubicBezTo>
                    <a:pt x="412" y="683"/>
                    <a:pt x="412" y="684"/>
                    <a:pt x="411" y="683"/>
                  </a:cubicBezTo>
                  <a:cubicBezTo>
                    <a:pt x="411" y="682"/>
                    <a:pt x="413" y="682"/>
                    <a:pt x="414" y="681"/>
                  </a:cubicBezTo>
                  <a:cubicBezTo>
                    <a:pt x="415" y="681"/>
                    <a:pt x="416" y="678"/>
                    <a:pt x="415" y="678"/>
                  </a:cubicBezTo>
                  <a:cubicBezTo>
                    <a:pt x="414" y="678"/>
                    <a:pt x="414" y="679"/>
                    <a:pt x="414" y="680"/>
                  </a:cubicBezTo>
                  <a:cubicBezTo>
                    <a:pt x="413" y="681"/>
                    <a:pt x="412" y="681"/>
                    <a:pt x="411" y="682"/>
                  </a:cubicBezTo>
                  <a:cubicBezTo>
                    <a:pt x="410" y="681"/>
                    <a:pt x="411" y="681"/>
                    <a:pt x="410" y="680"/>
                  </a:cubicBezTo>
                  <a:cubicBezTo>
                    <a:pt x="410" y="679"/>
                    <a:pt x="409" y="680"/>
                    <a:pt x="408" y="680"/>
                  </a:cubicBezTo>
                  <a:cubicBezTo>
                    <a:pt x="408" y="680"/>
                    <a:pt x="410" y="679"/>
                    <a:pt x="410" y="679"/>
                  </a:cubicBezTo>
                  <a:cubicBezTo>
                    <a:pt x="407" y="679"/>
                    <a:pt x="404" y="680"/>
                    <a:pt x="402" y="678"/>
                  </a:cubicBezTo>
                  <a:cubicBezTo>
                    <a:pt x="401" y="678"/>
                    <a:pt x="400" y="677"/>
                    <a:pt x="400" y="676"/>
                  </a:cubicBezTo>
                  <a:cubicBezTo>
                    <a:pt x="400" y="676"/>
                    <a:pt x="401" y="675"/>
                    <a:pt x="401" y="675"/>
                  </a:cubicBezTo>
                  <a:cubicBezTo>
                    <a:pt x="401" y="674"/>
                    <a:pt x="400" y="675"/>
                    <a:pt x="400" y="674"/>
                  </a:cubicBezTo>
                  <a:cubicBezTo>
                    <a:pt x="400" y="674"/>
                    <a:pt x="404" y="671"/>
                    <a:pt x="403" y="670"/>
                  </a:cubicBezTo>
                  <a:cubicBezTo>
                    <a:pt x="402" y="669"/>
                    <a:pt x="401" y="674"/>
                    <a:pt x="400" y="673"/>
                  </a:cubicBezTo>
                  <a:cubicBezTo>
                    <a:pt x="399" y="672"/>
                    <a:pt x="401" y="668"/>
                    <a:pt x="400" y="668"/>
                  </a:cubicBezTo>
                  <a:cubicBezTo>
                    <a:pt x="399" y="667"/>
                    <a:pt x="399" y="667"/>
                    <a:pt x="400" y="666"/>
                  </a:cubicBezTo>
                  <a:cubicBezTo>
                    <a:pt x="400" y="665"/>
                    <a:pt x="401" y="663"/>
                    <a:pt x="402" y="663"/>
                  </a:cubicBezTo>
                  <a:cubicBezTo>
                    <a:pt x="405" y="663"/>
                    <a:pt x="400" y="666"/>
                    <a:pt x="400" y="667"/>
                  </a:cubicBezTo>
                  <a:cubicBezTo>
                    <a:pt x="401" y="668"/>
                    <a:pt x="405" y="662"/>
                    <a:pt x="406" y="666"/>
                  </a:cubicBezTo>
                  <a:cubicBezTo>
                    <a:pt x="406" y="666"/>
                    <a:pt x="406" y="664"/>
                    <a:pt x="406" y="663"/>
                  </a:cubicBezTo>
                  <a:cubicBezTo>
                    <a:pt x="405" y="663"/>
                    <a:pt x="404" y="663"/>
                    <a:pt x="404" y="662"/>
                  </a:cubicBezTo>
                  <a:cubicBezTo>
                    <a:pt x="403" y="662"/>
                    <a:pt x="406" y="658"/>
                    <a:pt x="405" y="658"/>
                  </a:cubicBezTo>
                  <a:cubicBezTo>
                    <a:pt x="405" y="658"/>
                    <a:pt x="402" y="664"/>
                    <a:pt x="402" y="662"/>
                  </a:cubicBezTo>
                  <a:cubicBezTo>
                    <a:pt x="401" y="662"/>
                    <a:pt x="399" y="665"/>
                    <a:pt x="399" y="665"/>
                  </a:cubicBezTo>
                  <a:cubicBezTo>
                    <a:pt x="398" y="666"/>
                    <a:pt x="398" y="669"/>
                    <a:pt x="398" y="669"/>
                  </a:cubicBezTo>
                  <a:cubicBezTo>
                    <a:pt x="397" y="669"/>
                    <a:pt x="398" y="667"/>
                    <a:pt x="397" y="666"/>
                  </a:cubicBezTo>
                  <a:cubicBezTo>
                    <a:pt x="397" y="667"/>
                    <a:pt x="394" y="666"/>
                    <a:pt x="396" y="665"/>
                  </a:cubicBezTo>
                  <a:cubicBezTo>
                    <a:pt x="396" y="665"/>
                    <a:pt x="401" y="665"/>
                    <a:pt x="398" y="664"/>
                  </a:cubicBezTo>
                  <a:cubicBezTo>
                    <a:pt x="398" y="664"/>
                    <a:pt x="398" y="665"/>
                    <a:pt x="397" y="665"/>
                  </a:cubicBezTo>
                  <a:cubicBezTo>
                    <a:pt x="397" y="665"/>
                    <a:pt x="397" y="660"/>
                    <a:pt x="399" y="662"/>
                  </a:cubicBezTo>
                  <a:cubicBezTo>
                    <a:pt x="398" y="662"/>
                    <a:pt x="399" y="662"/>
                    <a:pt x="398" y="662"/>
                  </a:cubicBezTo>
                  <a:cubicBezTo>
                    <a:pt x="397" y="663"/>
                    <a:pt x="397" y="664"/>
                    <a:pt x="396" y="664"/>
                  </a:cubicBezTo>
                  <a:cubicBezTo>
                    <a:pt x="395" y="664"/>
                    <a:pt x="398" y="660"/>
                    <a:pt x="398" y="659"/>
                  </a:cubicBezTo>
                  <a:cubicBezTo>
                    <a:pt x="398" y="659"/>
                    <a:pt x="398" y="659"/>
                    <a:pt x="398" y="658"/>
                  </a:cubicBezTo>
                  <a:cubicBezTo>
                    <a:pt x="398" y="658"/>
                    <a:pt x="396" y="663"/>
                    <a:pt x="395" y="664"/>
                  </a:cubicBezTo>
                  <a:cubicBezTo>
                    <a:pt x="396" y="663"/>
                    <a:pt x="395" y="660"/>
                    <a:pt x="396" y="658"/>
                  </a:cubicBezTo>
                  <a:cubicBezTo>
                    <a:pt x="395" y="658"/>
                    <a:pt x="396" y="657"/>
                    <a:pt x="395" y="657"/>
                  </a:cubicBezTo>
                  <a:cubicBezTo>
                    <a:pt x="393" y="658"/>
                    <a:pt x="395" y="661"/>
                    <a:pt x="395" y="663"/>
                  </a:cubicBezTo>
                  <a:cubicBezTo>
                    <a:pt x="395" y="662"/>
                    <a:pt x="393" y="664"/>
                    <a:pt x="394" y="664"/>
                  </a:cubicBezTo>
                  <a:cubicBezTo>
                    <a:pt x="391" y="664"/>
                    <a:pt x="395" y="658"/>
                    <a:pt x="394" y="657"/>
                  </a:cubicBezTo>
                  <a:cubicBezTo>
                    <a:pt x="393" y="659"/>
                    <a:pt x="393" y="661"/>
                    <a:pt x="391" y="659"/>
                  </a:cubicBezTo>
                  <a:cubicBezTo>
                    <a:pt x="390" y="658"/>
                    <a:pt x="391" y="655"/>
                    <a:pt x="391" y="653"/>
                  </a:cubicBezTo>
                  <a:cubicBezTo>
                    <a:pt x="393" y="654"/>
                    <a:pt x="392" y="651"/>
                    <a:pt x="393" y="651"/>
                  </a:cubicBezTo>
                  <a:cubicBezTo>
                    <a:pt x="394" y="651"/>
                    <a:pt x="394" y="652"/>
                    <a:pt x="396" y="652"/>
                  </a:cubicBezTo>
                  <a:cubicBezTo>
                    <a:pt x="397" y="652"/>
                    <a:pt x="398" y="653"/>
                    <a:pt x="399" y="652"/>
                  </a:cubicBezTo>
                  <a:cubicBezTo>
                    <a:pt x="397" y="651"/>
                    <a:pt x="395" y="652"/>
                    <a:pt x="393" y="649"/>
                  </a:cubicBezTo>
                  <a:cubicBezTo>
                    <a:pt x="392" y="648"/>
                    <a:pt x="394" y="647"/>
                    <a:pt x="394" y="646"/>
                  </a:cubicBezTo>
                  <a:cubicBezTo>
                    <a:pt x="394" y="646"/>
                    <a:pt x="391" y="648"/>
                    <a:pt x="391" y="649"/>
                  </a:cubicBezTo>
                  <a:cubicBezTo>
                    <a:pt x="390" y="650"/>
                    <a:pt x="390" y="650"/>
                    <a:pt x="390" y="651"/>
                  </a:cubicBezTo>
                  <a:cubicBezTo>
                    <a:pt x="389" y="652"/>
                    <a:pt x="388" y="653"/>
                    <a:pt x="388" y="654"/>
                  </a:cubicBezTo>
                  <a:cubicBezTo>
                    <a:pt x="386" y="654"/>
                    <a:pt x="385" y="648"/>
                    <a:pt x="384" y="649"/>
                  </a:cubicBezTo>
                  <a:cubicBezTo>
                    <a:pt x="384" y="649"/>
                    <a:pt x="384" y="650"/>
                    <a:pt x="384" y="650"/>
                  </a:cubicBezTo>
                  <a:cubicBezTo>
                    <a:pt x="384" y="651"/>
                    <a:pt x="383" y="649"/>
                    <a:pt x="383" y="648"/>
                  </a:cubicBezTo>
                  <a:cubicBezTo>
                    <a:pt x="383" y="647"/>
                    <a:pt x="384" y="648"/>
                    <a:pt x="383" y="647"/>
                  </a:cubicBezTo>
                  <a:cubicBezTo>
                    <a:pt x="383" y="647"/>
                    <a:pt x="387" y="648"/>
                    <a:pt x="387" y="649"/>
                  </a:cubicBezTo>
                  <a:cubicBezTo>
                    <a:pt x="387" y="648"/>
                    <a:pt x="386" y="648"/>
                    <a:pt x="385" y="647"/>
                  </a:cubicBezTo>
                  <a:cubicBezTo>
                    <a:pt x="385" y="646"/>
                    <a:pt x="385" y="646"/>
                    <a:pt x="385" y="645"/>
                  </a:cubicBezTo>
                  <a:cubicBezTo>
                    <a:pt x="385" y="643"/>
                    <a:pt x="385" y="643"/>
                    <a:pt x="384" y="644"/>
                  </a:cubicBezTo>
                  <a:cubicBezTo>
                    <a:pt x="383" y="644"/>
                    <a:pt x="383" y="641"/>
                    <a:pt x="383" y="641"/>
                  </a:cubicBezTo>
                  <a:cubicBezTo>
                    <a:pt x="383" y="641"/>
                    <a:pt x="382" y="642"/>
                    <a:pt x="382" y="641"/>
                  </a:cubicBezTo>
                  <a:cubicBezTo>
                    <a:pt x="382" y="640"/>
                    <a:pt x="382" y="639"/>
                    <a:pt x="383" y="639"/>
                  </a:cubicBezTo>
                  <a:cubicBezTo>
                    <a:pt x="383" y="639"/>
                    <a:pt x="383" y="641"/>
                    <a:pt x="384" y="640"/>
                  </a:cubicBezTo>
                  <a:cubicBezTo>
                    <a:pt x="385" y="640"/>
                    <a:pt x="383" y="639"/>
                    <a:pt x="383" y="639"/>
                  </a:cubicBezTo>
                  <a:cubicBezTo>
                    <a:pt x="382" y="638"/>
                    <a:pt x="382" y="637"/>
                    <a:pt x="383" y="636"/>
                  </a:cubicBezTo>
                  <a:cubicBezTo>
                    <a:pt x="383" y="636"/>
                    <a:pt x="386" y="633"/>
                    <a:pt x="387" y="633"/>
                  </a:cubicBezTo>
                  <a:cubicBezTo>
                    <a:pt x="386" y="633"/>
                    <a:pt x="386" y="634"/>
                    <a:pt x="385" y="634"/>
                  </a:cubicBezTo>
                  <a:cubicBezTo>
                    <a:pt x="385" y="633"/>
                    <a:pt x="389" y="628"/>
                    <a:pt x="386" y="627"/>
                  </a:cubicBezTo>
                  <a:cubicBezTo>
                    <a:pt x="386" y="629"/>
                    <a:pt x="386" y="632"/>
                    <a:pt x="384" y="634"/>
                  </a:cubicBezTo>
                  <a:cubicBezTo>
                    <a:pt x="384" y="633"/>
                    <a:pt x="385" y="628"/>
                    <a:pt x="385" y="627"/>
                  </a:cubicBezTo>
                  <a:cubicBezTo>
                    <a:pt x="385" y="623"/>
                    <a:pt x="384" y="623"/>
                    <a:pt x="384" y="627"/>
                  </a:cubicBezTo>
                  <a:cubicBezTo>
                    <a:pt x="384" y="629"/>
                    <a:pt x="385" y="635"/>
                    <a:pt x="381" y="635"/>
                  </a:cubicBezTo>
                  <a:cubicBezTo>
                    <a:pt x="379" y="636"/>
                    <a:pt x="378" y="634"/>
                    <a:pt x="378" y="632"/>
                  </a:cubicBezTo>
                  <a:cubicBezTo>
                    <a:pt x="378" y="631"/>
                    <a:pt x="381" y="630"/>
                    <a:pt x="380" y="630"/>
                  </a:cubicBezTo>
                  <a:cubicBezTo>
                    <a:pt x="378" y="631"/>
                    <a:pt x="379" y="626"/>
                    <a:pt x="379" y="625"/>
                  </a:cubicBezTo>
                  <a:cubicBezTo>
                    <a:pt x="379" y="625"/>
                    <a:pt x="377" y="621"/>
                    <a:pt x="378" y="621"/>
                  </a:cubicBezTo>
                  <a:cubicBezTo>
                    <a:pt x="377" y="621"/>
                    <a:pt x="375" y="622"/>
                    <a:pt x="375" y="623"/>
                  </a:cubicBezTo>
                  <a:cubicBezTo>
                    <a:pt x="375" y="622"/>
                    <a:pt x="377" y="624"/>
                    <a:pt x="377" y="624"/>
                  </a:cubicBezTo>
                  <a:cubicBezTo>
                    <a:pt x="378" y="625"/>
                    <a:pt x="378" y="626"/>
                    <a:pt x="378" y="627"/>
                  </a:cubicBezTo>
                  <a:cubicBezTo>
                    <a:pt x="378" y="628"/>
                    <a:pt x="378" y="630"/>
                    <a:pt x="378" y="630"/>
                  </a:cubicBezTo>
                  <a:cubicBezTo>
                    <a:pt x="376" y="632"/>
                    <a:pt x="377" y="630"/>
                    <a:pt x="377" y="629"/>
                  </a:cubicBezTo>
                  <a:cubicBezTo>
                    <a:pt x="376" y="629"/>
                    <a:pt x="376" y="630"/>
                    <a:pt x="376" y="630"/>
                  </a:cubicBezTo>
                  <a:cubicBezTo>
                    <a:pt x="376" y="630"/>
                    <a:pt x="375" y="629"/>
                    <a:pt x="375" y="629"/>
                  </a:cubicBezTo>
                  <a:cubicBezTo>
                    <a:pt x="375" y="629"/>
                    <a:pt x="375" y="628"/>
                    <a:pt x="374" y="629"/>
                  </a:cubicBezTo>
                  <a:cubicBezTo>
                    <a:pt x="374" y="629"/>
                    <a:pt x="374" y="630"/>
                    <a:pt x="374" y="631"/>
                  </a:cubicBezTo>
                  <a:cubicBezTo>
                    <a:pt x="372" y="633"/>
                    <a:pt x="372" y="628"/>
                    <a:pt x="374" y="627"/>
                  </a:cubicBezTo>
                  <a:cubicBezTo>
                    <a:pt x="372" y="626"/>
                    <a:pt x="375" y="625"/>
                    <a:pt x="374" y="624"/>
                  </a:cubicBezTo>
                  <a:cubicBezTo>
                    <a:pt x="374" y="624"/>
                    <a:pt x="374" y="624"/>
                    <a:pt x="373" y="624"/>
                  </a:cubicBezTo>
                  <a:cubicBezTo>
                    <a:pt x="373" y="624"/>
                    <a:pt x="375" y="623"/>
                    <a:pt x="374" y="623"/>
                  </a:cubicBezTo>
                  <a:cubicBezTo>
                    <a:pt x="374" y="623"/>
                    <a:pt x="374" y="622"/>
                    <a:pt x="374" y="622"/>
                  </a:cubicBezTo>
                  <a:cubicBezTo>
                    <a:pt x="373" y="623"/>
                    <a:pt x="373" y="624"/>
                    <a:pt x="373" y="625"/>
                  </a:cubicBezTo>
                  <a:cubicBezTo>
                    <a:pt x="372" y="625"/>
                    <a:pt x="373" y="626"/>
                    <a:pt x="372" y="626"/>
                  </a:cubicBezTo>
                  <a:cubicBezTo>
                    <a:pt x="370" y="628"/>
                    <a:pt x="371" y="625"/>
                    <a:pt x="371" y="624"/>
                  </a:cubicBezTo>
                  <a:cubicBezTo>
                    <a:pt x="371" y="623"/>
                    <a:pt x="371" y="622"/>
                    <a:pt x="372" y="621"/>
                  </a:cubicBezTo>
                  <a:cubicBezTo>
                    <a:pt x="372" y="621"/>
                    <a:pt x="375" y="619"/>
                    <a:pt x="375" y="619"/>
                  </a:cubicBezTo>
                  <a:cubicBezTo>
                    <a:pt x="374" y="618"/>
                    <a:pt x="371" y="619"/>
                    <a:pt x="371" y="619"/>
                  </a:cubicBezTo>
                  <a:cubicBezTo>
                    <a:pt x="370" y="620"/>
                    <a:pt x="370" y="623"/>
                    <a:pt x="369" y="623"/>
                  </a:cubicBezTo>
                  <a:cubicBezTo>
                    <a:pt x="369" y="623"/>
                    <a:pt x="367" y="621"/>
                    <a:pt x="367" y="621"/>
                  </a:cubicBezTo>
                  <a:cubicBezTo>
                    <a:pt x="367" y="620"/>
                    <a:pt x="367" y="616"/>
                    <a:pt x="368" y="617"/>
                  </a:cubicBezTo>
                  <a:cubicBezTo>
                    <a:pt x="370" y="618"/>
                    <a:pt x="368" y="619"/>
                    <a:pt x="368" y="620"/>
                  </a:cubicBezTo>
                  <a:cubicBezTo>
                    <a:pt x="368" y="620"/>
                    <a:pt x="369" y="619"/>
                    <a:pt x="369" y="619"/>
                  </a:cubicBezTo>
                  <a:cubicBezTo>
                    <a:pt x="370" y="618"/>
                    <a:pt x="369" y="617"/>
                    <a:pt x="369" y="616"/>
                  </a:cubicBezTo>
                  <a:cubicBezTo>
                    <a:pt x="369" y="616"/>
                    <a:pt x="371" y="617"/>
                    <a:pt x="371" y="618"/>
                  </a:cubicBezTo>
                  <a:cubicBezTo>
                    <a:pt x="371" y="616"/>
                    <a:pt x="369" y="615"/>
                    <a:pt x="368" y="614"/>
                  </a:cubicBezTo>
                  <a:cubicBezTo>
                    <a:pt x="367" y="613"/>
                    <a:pt x="366" y="612"/>
                    <a:pt x="366" y="611"/>
                  </a:cubicBezTo>
                  <a:cubicBezTo>
                    <a:pt x="366" y="611"/>
                    <a:pt x="367" y="609"/>
                    <a:pt x="366" y="608"/>
                  </a:cubicBezTo>
                  <a:cubicBezTo>
                    <a:pt x="366" y="609"/>
                    <a:pt x="363" y="608"/>
                    <a:pt x="364" y="609"/>
                  </a:cubicBezTo>
                  <a:cubicBezTo>
                    <a:pt x="364" y="608"/>
                    <a:pt x="364" y="608"/>
                    <a:pt x="364" y="608"/>
                  </a:cubicBezTo>
                  <a:cubicBezTo>
                    <a:pt x="364" y="608"/>
                    <a:pt x="361" y="609"/>
                    <a:pt x="362" y="607"/>
                  </a:cubicBezTo>
                  <a:cubicBezTo>
                    <a:pt x="362" y="606"/>
                    <a:pt x="364" y="606"/>
                    <a:pt x="364" y="606"/>
                  </a:cubicBezTo>
                  <a:cubicBezTo>
                    <a:pt x="364" y="605"/>
                    <a:pt x="361" y="606"/>
                    <a:pt x="363" y="604"/>
                  </a:cubicBezTo>
                  <a:cubicBezTo>
                    <a:pt x="362" y="604"/>
                    <a:pt x="362" y="604"/>
                    <a:pt x="361" y="604"/>
                  </a:cubicBezTo>
                  <a:cubicBezTo>
                    <a:pt x="361" y="603"/>
                    <a:pt x="361" y="603"/>
                    <a:pt x="361" y="603"/>
                  </a:cubicBezTo>
                  <a:cubicBezTo>
                    <a:pt x="361" y="602"/>
                    <a:pt x="360" y="601"/>
                    <a:pt x="362" y="601"/>
                  </a:cubicBezTo>
                  <a:cubicBezTo>
                    <a:pt x="363" y="601"/>
                    <a:pt x="364" y="603"/>
                    <a:pt x="365" y="603"/>
                  </a:cubicBezTo>
                  <a:cubicBezTo>
                    <a:pt x="364" y="603"/>
                    <a:pt x="362" y="601"/>
                    <a:pt x="361" y="600"/>
                  </a:cubicBezTo>
                  <a:cubicBezTo>
                    <a:pt x="361" y="599"/>
                    <a:pt x="363" y="597"/>
                    <a:pt x="364" y="599"/>
                  </a:cubicBezTo>
                  <a:cubicBezTo>
                    <a:pt x="363" y="595"/>
                    <a:pt x="360" y="600"/>
                    <a:pt x="360" y="600"/>
                  </a:cubicBezTo>
                  <a:cubicBezTo>
                    <a:pt x="360" y="600"/>
                    <a:pt x="360" y="596"/>
                    <a:pt x="360" y="596"/>
                  </a:cubicBezTo>
                  <a:cubicBezTo>
                    <a:pt x="359" y="596"/>
                    <a:pt x="360" y="598"/>
                    <a:pt x="358" y="597"/>
                  </a:cubicBezTo>
                  <a:cubicBezTo>
                    <a:pt x="358" y="597"/>
                    <a:pt x="358" y="596"/>
                    <a:pt x="358" y="595"/>
                  </a:cubicBezTo>
                  <a:cubicBezTo>
                    <a:pt x="358" y="595"/>
                    <a:pt x="358" y="591"/>
                    <a:pt x="359" y="591"/>
                  </a:cubicBezTo>
                  <a:cubicBezTo>
                    <a:pt x="358" y="592"/>
                    <a:pt x="358" y="594"/>
                    <a:pt x="357" y="594"/>
                  </a:cubicBezTo>
                  <a:cubicBezTo>
                    <a:pt x="357" y="594"/>
                    <a:pt x="356" y="593"/>
                    <a:pt x="356" y="593"/>
                  </a:cubicBezTo>
                  <a:cubicBezTo>
                    <a:pt x="356" y="594"/>
                    <a:pt x="356" y="594"/>
                    <a:pt x="356" y="594"/>
                  </a:cubicBezTo>
                  <a:cubicBezTo>
                    <a:pt x="356" y="594"/>
                    <a:pt x="355" y="594"/>
                    <a:pt x="355" y="594"/>
                  </a:cubicBezTo>
                  <a:cubicBezTo>
                    <a:pt x="354" y="594"/>
                    <a:pt x="354" y="593"/>
                    <a:pt x="353" y="592"/>
                  </a:cubicBezTo>
                  <a:cubicBezTo>
                    <a:pt x="352" y="590"/>
                    <a:pt x="352" y="589"/>
                    <a:pt x="352" y="587"/>
                  </a:cubicBezTo>
                  <a:cubicBezTo>
                    <a:pt x="351" y="588"/>
                    <a:pt x="348" y="581"/>
                    <a:pt x="349" y="580"/>
                  </a:cubicBezTo>
                  <a:cubicBezTo>
                    <a:pt x="348" y="580"/>
                    <a:pt x="349" y="582"/>
                    <a:pt x="349" y="582"/>
                  </a:cubicBezTo>
                  <a:cubicBezTo>
                    <a:pt x="349" y="582"/>
                    <a:pt x="348" y="581"/>
                    <a:pt x="347" y="580"/>
                  </a:cubicBezTo>
                  <a:cubicBezTo>
                    <a:pt x="346" y="581"/>
                    <a:pt x="348" y="582"/>
                    <a:pt x="349" y="583"/>
                  </a:cubicBezTo>
                  <a:cubicBezTo>
                    <a:pt x="349" y="583"/>
                    <a:pt x="348" y="585"/>
                    <a:pt x="349" y="585"/>
                  </a:cubicBezTo>
                  <a:cubicBezTo>
                    <a:pt x="350" y="586"/>
                    <a:pt x="350" y="588"/>
                    <a:pt x="351" y="589"/>
                  </a:cubicBezTo>
                  <a:cubicBezTo>
                    <a:pt x="350" y="589"/>
                    <a:pt x="352" y="594"/>
                    <a:pt x="351" y="594"/>
                  </a:cubicBezTo>
                  <a:cubicBezTo>
                    <a:pt x="349" y="595"/>
                    <a:pt x="349" y="591"/>
                    <a:pt x="348" y="591"/>
                  </a:cubicBezTo>
                  <a:cubicBezTo>
                    <a:pt x="348" y="592"/>
                    <a:pt x="348" y="592"/>
                    <a:pt x="348" y="592"/>
                  </a:cubicBezTo>
                  <a:cubicBezTo>
                    <a:pt x="347" y="592"/>
                    <a:pt x="347" y="592"/>
                    <a:pt x="347" y="593"/>
                  </a:cubicBezTo>
                  <a:cubicBezTo>
                    <a:pt x="347" y="592"/>
                    <a:pt x="346" y="592"/>
                    <a:pt x="345" y="591"/>
                  </a:cubicBezTo>
                  <a:cubicBezTo>
                    <a:pt x="346" y="591"/>
                    <a:pt x="344" y="585"/>
                    <a:pt x="344" y="584"/>
                  </a:cubicBezTo>
                  <a:cubicBezTo>
                    <a:pt x="343" y="586"/>
                    <a:pt x="344" y="588"/>
                    <a:pt x="342" y="586"/>
                  </a:cubicBezTo>
                  <a:cubicBezTo>
                    <a:pt x="342" y="586"/>
                    <a:pt x="342" y="585"/>
                    <a:pt x="342" y="585"/>
                  </a:cubicBezTo>
                  <a:cubicBezTo>
                    <a:pt x="341" y="585"/>
                    <a:pt x="341" y="585"/>
                    <a:pt x="341" y="585"/>
                  </a:cubicBezTo>
                  <a:cubicBezTo>
                    <a:pt x="340" y="585"/>
                    <a:pt x="338" y="584"/>
                    <a:pt x="338" y="584"/>
                  </a:cubicBezTo>
                  <a:cubicBezTo>
                    <a:pt x="337" y="585"/>
                    <a:pt x="338" y="585"/>
                    <a:pt x="337" y="586"/>
                  </a:cubicBezTo>
                  <a:cubicBezTo>
                    <a:pt x="338" y="586"/>
                    <a:pt x="340" y="586"/>
                    <a:pt x="341" y="587"/>
                  </a:cubicBezTo>
                  <a:cubicBezTo>
                    <a:pt x="342" y="588"/>
                    <a:pt x="341" y="588"/>
                    <a:pt x="341" y="590"/>
                  </a:cubicBezTo>
                  <a:cubicBezTo>
                    <a:pt x="345" y="588"/>
                    <a:pt x="344" y="591"/>
                    <a:pt x="343" y="593"/>
                  </a:cubicBezTo>
                  <a:cubicBezTo>
                    <a:pt x="343" y="593"/>
                    <a:pt x="342" y="593"/>
                    <a:pt x="342" y="592"/>
                  </a:cubicBezTo>
                  <a:cubicBezTo>
                    <a:pt x="341" y="592"/>
                    <a:pt x="342" y="593"/>
                    <a:pt x="342" y="593"/>
                  </a:cubicBezTo>
                  <a:cubicBezTo>
                    <a:pt x="341" y="594"/>
                    <a:pt x="341" y="593"/>
                    <a:pt x="341" y="594"/>
                  </a:cubicBezTo>
                  <a:cubicBezTo>
                    <a:pt x="341" y="594"/>
                    <a:pt x="334" y="589"/>
                    <a:pt x="333" y="588"/>
                  </a:cubicBezTo>
                  <a:cubicBezTo>
                    <a:pt x="332" y="587"/>
                    <a:pt x="331" y="586"/>
                    <a:pt x="330" y="584"/>
                  </a:cubicBezTo>
                  <a:cubicBezTo>
                    <a:pt x="329" y="584"/>
                    <a:pt x="327" y="582"/>
                    <a:pt x="329" y="582"/>
                  </a:cubicBezTo>
                  <a:cubicBezTo>
                    <a:pt x="327" y="581"/>
                    <a:pt x="324" y="583"/>
                    <a:pt x="324" y="580"/>
                  </a:cubicBezTo>
                  <a:cubicBezTo>
                    <a:pt x="323" y="579"/>
                    <a:pt x="325" y="580"/>
                    <a:pt x="325" y="578"/>
                  </a:cubicBezTo>
                  <a:cubicBezTo>
                    <a:pt x="325" y="578"/>
                    <a:pt x="323" y="579"/>
                    <a:pt x="323" y="579"/>
                  </a:cubicBezTo>
                  <a:cubicBezTo>
                    <a:pt x="321" y="579"/>
                    <a:pt x="320" y="578"/>
                    <a:pt x="319" y="577"/>
                  </a:cubicBezTo>
                  <a:cubicBezTo>
                    <a:pt x="323" y="577"/>
                    <a:pt x="319" y="573"/>
                    <a:pt x="321" y="572"/>
                  </a:cubicBezTo>
                  <a:cubicBezTo>
                    <a:pt x="322" y="572"/>
                    <a:pt x="323" y="576"/>
                    <a:pt x="323" y="577"/>
                  </a:cubicBezTo>
                  <a:cubicBezTo>
                    <a:pt x="323" y="576"/>
                    <a:pt x="322" y="574"/>
                    <a:pt x="324" y="573"/>
                  </a:cubicBezTo>
                  <a:cubicBezTo>
                    <a:pt x="324" y="573"/>
                    <a:pt x="322" y="571"/>
                    <a:pt x="321" y="571"/>
                  </a:cubicBezTo>
                  <a:cubicBezTo>
                    <a:pt x="320" y="571"/>
                    <a:pt x="319" y="573"/>
                    <a:pt x="318" y="574"/>
                  </a:cubicBezTo>
                  <a:cubicBezTo>
                    <a:pt x="316" y="576"/>
                    <a:pt x="310" y="576"/>
                    <a:pt x="309" y="573"/>
                  </a:cubicBezTo>
                  <a:cubicBezTo>
                    <a:pt x="309" y="573"/>
                    <a:pt x="310" y="571"/>
                    <a:pt x="309" y="571"/>
                  </a:cubicBezTo>
                  <a:cubicBezTo>
                    <a:pt x="309" y="571"/>
                    <a:pt x="309" y="570"/>
                    <a:pt x="310" y="570"/>
                  </a:cubicBezTo>
                  <a:cubicBezTo>
                    <a:pt x="310" y="570"/>
                    <a:pt x="310" y="570"/>
                    <a:pt x="311" y="569"/>
                  </a:cubicBezTo>
                  <a:cubicBezTo>
                    <a:pt x="310" y="569"/>
                    <a:pt x="310" y="570"/>
                    <a:pt x="309" y="570"/>
                  </a:cubicBezTo>
                  <a:cubicBezTo>
                    <a:pt x="309" y="568"/>
                    <a:pt x="308" y="571"/>
                    <a:pt x="307" y="572"/>
                  </a:cubicBezTo>
                  <a:cubicBezTo>
                    <a:pt x="305" y="572"/>
                    <a:pt x="303" y="571"/>
                    <a:pt x="302" y="571"/>
                  </a:cubicBezTo>
                  <a:cubicBezTo>
                    <a:pt x="298" y="570"/>
                    <a:pt x="291" y="573"/>
                    <a:pt x="290" y="569"/>
                  </a:cubicBezTo>
                  <a:cubicBezTo>
                    <a:pt x="289" y="569"/>
                    <a:pt x="289" y="569"/>
                    <a:pt x="288" y="569"/>
                  </a:cubicBezTo>
                  <a:cubicBezTo>
                    <a:pt x="287" y="568"/>
                    <a:pt x="286" y="568"/>
                    <a:pt x="286" y="566"/>
                  </a:cubicBezTo>
                  <a:cubicBezTo>
                    <a:pt x="285" y="565"/>
                    <a:pt x="287" y="564"/>
                    <a:pt x="285" y="563"/>
                  </a:cubicBezTo>
                  <a:cubicBezTo>
                    <a:pt x="284" y="563"/>
                    <a:pt x="284" y="566"/>
                    <a:pt x="283" y="566"/>
                  </a:cubicBezTo>
                  <a:cubicBezTo>
                    <a:pt x="282" y="567"/>
                    <a:pt x="283" y="566"/>
                    <a:pt x="281" y="566"/>
                  </a:cubicBezTo>
                  <a:cubicBezTo>
                    <a:pt x="281" y="566"/>
                    <a:pt x="282" y="566"/>
                    <a:pt x="282" y="566"/>
                  </a:cubicBezTo>
                  <a:cubicBezTo>
                    <a:pt x="282" y="566"/>
                    <a:pt x="279" y="566"/>
                    <a:pt x="279" y="565"/>
                  </a:cubicBezTo>
                  <a:cubicBezTo>
                    <a:pt x="279" y="565"/>
                    <a:pt x="281" y="561"/>
                    <a:pt x="281" y="561"/>
                  </a:cubicBezTo>
                  <a:cubicBezTo>
                    <a:pt x="280" y="561"/>
                    <a:pt x="279" y="563"/>
                    <a:pt x="278" y="563"/>
                  </a:cubicBezTo>
                  <a:cubicBezTo>
                    <a:pt x="278" y="563"/>
                    <a:pt x="277" y="563"/>
                    <a:pt x="276" y="562"/>
                  </a:cubicBezTo>
                  <a:cubicBezTo>
                    <a:pt x="276" y="562"/>
                    <a:pt x="277" y="561"/>
                    <a:pt x="278" y="561"/>
                  </a:cubicBezTo>
                  <a:cubicBezTo>
                    <a:pt x="276" y="561"/>
                    <a:pt x="275" y="562"/>
                    <a:pt x="274" y="562"/>
                  </a:cubicBezTo>
                  <a:cubicBezTo>
                    <a:pt x="273" y="562"/>
                    <a:pt x="276" y="560"/>
                    <a:pt x="276" y="559"/>
                  </a:cubicBezTo>
                  <a:cubicBezTo>
                    <a:pt x="275" y="559"/>
                    <a:pt x="273" y="560"/>
                    <a:pt x="274" y="558"/>
                  </a:cubicBezTo>
                  <a:cubicBezTo>
                    <a:pt x="274" y="555"/>
                    <a:pt x="277" y="558"/>
                    <a:pt x="278" y="557"/>
                  </a:cubicBezTo>
                  <a:cubicBezTo>
                    <a:pt x="277" y="556"/>
                    <a:pt x="275" y="556"/>
                    <a:pt x="274" y="556"/>
                  </a:cubicBezTo>
                  <a:cubicBezTo>
                    <a:pt x="273" y="557"/>
                    <a:pt x="272" y="559"/>
                    <a:pt x="271" y="558"/>
                  </a:cubicBezTo>
                  <a:cubicBezTo>
                    <a:pt x="271" y="558"/>
                    <a:pt x="272" y="557"/>
                    <a:pt x="271" y="557"/>
                  </a:cubicBezTo>
                  <a:cubicBezTo>
                    <a:pt x="270" y="557"/>
                    <a:pt x="270" y="558"/>
                    <a:pt x="269" y="559"/>
                  </a:cubicBezTo>
                  <a:cubicBezTo>
                    <a:pt x="270" y="558"/>
                    <a:pt x="266" y="559"/>
                    <a:pt x="267" y="560"/>
                  </a:cubicBezTo>
                  <a:cubicBezTo>
                    <a:pt x="266" y="560"/>
                    <a:pt x="266" y="559"/>
                    <a:pt x="266" y="559"/>
                  </a:cubicBezTo>
                  <a:cubicBezTo>
                    <a:pt x="266" y="558"/>
                    <a:pt x="264" y="562"/>
                    <a:pt x="264" y="559"/>
                  </a:cubicBezTo>
                  <a:cubicBezTo>
                    <a:pt x="264" y="558"/>
                    <a:pt x="266" y="555"/>
                    <a:pt x="267" y="555"/>
                  </a:cubicBezTo>
                  <a:cubicBezTo>
                    <a:pt x="265" y="554"/>
                    <a:pt x="266" y="557"/>
                    <a:pt x="264" y="557"/>
                  </a:cubicBezTo>
                  <a:cubicBezTo>
                    <a:pt x="264" y="556"/>
                    <a:pt x="262" y="557"/>
                    <a:pt x="262" y="557"/>
                  </a:cubicBezTo>
                  <a:cubicBezTo>
                    <a:pt x="263" y="558"/>
                    <a:pt x="264" y="557"/>
                    <a:pt x="262" y="559"/>
                  </a:cubicBezTo>
                  <a:cubicBezTo>
                    <a:pt x="262" y="559"/>
                    <a:pt x="260" y="562"/>
                    <a:pt x="260" y="562"/>
                  </a:cubicBezTo>
                  <a:cubicBezTo>
                    <a:pt x="261" y="562"/>
                    <a:pt x="261" y="561"/>
                    <a:pt x="261" y="561"/>
                  </a:cubicBezTo>
                  <a:cubicBezTo>
                    <a:pt x="262" y="561"/>
                    <a:pt x="261" y="562"/>
                    <a:pt x="262" y="563"/>
                  </a:cubicBezTo>
                  <a:cubicBezTo>
                    <a:pt x="262" y="563"/>
                    <a:pt x="263" y="561"/>
                    <a:pt x="264" y="561"/>
                  </a:cubicBezTo>
                  <a:cubicBezTo>
                    <a:pt x="264" y="562"/>
                    <a:pt x="264" y="562"/>
                    <a:pt x="264" y="562"/>
                  </a:cubicBezTo>
                  <a:cubicBezTo>
                    <a:pt x="264" y="563"/>
                    <a:pt x="263" y="562"/>
                    <a:pt x="263" y="562"/>
                  </a:cubicBezTo>
                  <a:cubicBezTo>
                    <a:pt x="263" y="562"/>
                    <a:pt x="262" y="563"/>
                    <a:pt x="262" y="563"/>
                  </a:cubicBezTo>
                  <a:cubicBezTo>
                    <a:pt x="261" y="564"/>
                    <a:pt x="260" y="564"/>
                    <a:pt x="259" y="565"/>
                  </a:cubicBezTo>
                  <a:cubicBezTo>
                    <a:pt x="260" y="565"/>
                    <a:pt x="260" y="565"/>
                    <a:pt x="260" y="565"/>
                  </a:cubicBezTo>
                  <a:cubicBezTo>
                    <a:pt x="262" y="563"/>
                    <a:pt x="263" y="565"/>
                    <a:pt x="264" y="563"/>
                  </a:cubicBezTo>
                  <a:cubicBezTo>
                    <a:pt x="266" y="564"/>
                    <a:pt x="263" y="569"/>
                    <a:pt x="262" y="567"/>
                  </a:cubicBezTo>
                  <a:cubicBezTo>
                    <a:pt x="262" y="567"/>
                    <a:pt x="262" y="569"/>
                    <a:pt x="262" y="568"/>
                  </a:cubicBezTo>
                  <a:cubicBezTo>
                    <a:pt x="262" y="569"/>
                    <a:pt x="263" y="568"/>
                    <a:pt x="263" y="568"/>
                  </a:cubicBezTo>
                  <a:cubicBezTo>
                    <a:pt x="264" y="568"/>
                    <a:pt x="263" y="569"/>
                    <a:pt x="264" y="570"/>
                  </a:cubicBezTo>
                  <a:cubicBezTo>
                    <a:pt x="264" y="570"/>
                    <a:pt x="264" y="570"/>
                    <a:pt x="265" y="569"/>
                  </a:cubicBezTo>
                  <a:cubicBezTo>
                    <a:pt x="265" y="570"/>
                    <a:pt x="265" y="570"/>
                    <a:pt x="265" y="570"/>
                  </a:cubicBezTo>
                  <a:cubicBezTo>
                    <a:pt x="264" y="570"/>
                    <a:pt x="263" y="571"/>
                    <a:pt x="263" y="571"/>
                  </a:cubicBezTo>
                  <a:cubicBezTo>
                    <a:pt x="262" y="570"/>
                    <a:pt x="263" y="569"/>
                    <a:pt x="262" y="569"/>
                  </a:cubicBezTo>
                  <a:cubicBezTo>
                    <a:pt x="262" y="569"/>
                    <a:pt x="261" y="572"/>
                    <a:pt x="261" y="572"/>
                  </a:cubicBezTo>
                  <a:cubicBezTo>
                    <a:pt x="261" y="571"/>
                    <a:pt x="261" y="571"/>
                    <a:pt x="261" y="571"/>
                  </a:cubicBezTo>
                  <a:cubicBezTo>
                    <a:pt x="260" y="571"/>
                    <a:pt x="258" y="574"/>
                    <a:pt x="257" y="571"/>
                  </a:cubicBezTo>
                  <a:cubicBezTo>
                    <a:pt x="257" y="571"/>
                    <a:pt x="257" y="571"/>
                    <a:pt x="257" y="571"/>
                  </a:cubicBezTo>
                  <a:cubicBezTo>
                    <a:pt x="256" y="571"/>
                    <a:pt x="256" y="572"/>
                    <a:pt x="256" y="573"/>
                  </a:cubicBezTo>
                  <a:cubicBezTo>
                    <a:pt x="255" y="573"/>
                    <a:pt x="256" y="570"/>
                    <a:pt x="255" y="570"/>
                  </a:cubicBezTo>
                  <a:cubicBezTo>
                    <a:pt x="255" y="570"/>
                    <a:pt x="254" y="574"/>
                    <a:pt x="254" y="574"/>
                  </a:cubicBezTo>
                  <a:cubicBezTo>
                    <a:pt x="253" y="575"/>
                    <a:pt x="254" y="572"/>
                    <a:pt x="253" y="572"/>
                  </a:cubicBezTo>
                  <a:cubicBezTo>
                    <a:pt x="252" y="572"/>
                    <a:pt x="253" y="575"/>
                    <a:pt x="252" y="575"/>
                  </a:cubicBezTo>
                  <a:cubicBezTo>
                    <a:pt x="252" y="575"/>
                    <a:pt x="252" y="574"/>
                    <a:pt x="251" y="574"/>
                  </a:cubicBezTo>
                  <a:cubicBezTo>
                    <a:pt x="252" y="574"/>
                    <a:pt x="250" y="578"/>
                    <a:pt x="249" y="578"/>
                  </a:cubicBezTo>
                  <a:cubicBezTo>
                    <a:pt x="247" y="580"/>
                    <a:pt x="249" y="576"/>
                    <a:pt x="250" y="575"/>
                  </a:cubicBezTo>
                  <a:cubicBezTo>
                    <a:pt x="249" y="575"/>
                    <a:pt x="248" y="578"/>
                    <a:pt x="248" y="578"/>
                  </a:cubicBezTo>
                  <a:cubicBezTo>
                    <a:pt x="248" y="578"/>
                    <a:pt x="248" y="577"/>
                    <a:pt x="248" y="577"/>
                  </a:cubicBezTo>
                  <a:cubicBezTo>
                    <a:pt x="247" y="577"/>
                    <a:pt x="245" y="581"/>
                    <a:pt x="245" y="581"/>
                  </a:cubicBezTo>
                  <a:cubicBezTo>
                    <a:pt x="244" y="582"/>
                    <a:pt x="243" y="580"/>
                    <a:pt x="242" y="580"/>
                  </a:cubicBezTo>
                  <a:cubicBezTo>
                    <a:pt x="242" y="580"/>
                    <a:pt x="244" y="581"/>
                    <a:pt x="243" y="582"/>
                  </a:cubicBezTo>
                  <a:cubicBezTo>
                    <a:pt x="242" y="582"/>
                    <a:pt x="240" y="582"/>
                    <a:pt x="239" y="582"/>
                  </a:cubicBezTo>
                  <a:cubicBezTo>
                    <a:pt x="235" y="580"/>
                    <a:pt x="242" y="578"/>
                    <a:pt x="241" y="577"/>
                  </a:cubicBezTo>
                  <a:cubicBezTo>
                    <a:pt x="241" y="577"/>
                    <a:pt x="243" y="577"/>
                    <a:pt x="243" y="577"/>
                  </a:cubicBezTo>
                  <a:cubicBezTo>
                    <a:pt x="243" y="577"/>
                    <a:pt x="244" y="575"/>
                    <a:pt x="244" y="574"/>
                  </a:cubicBezTo>
                  <a:cubicBezTo>
                    <a:pt x="244" y="575"/>
                    <a:pt x="240" y="576"/>
                    <a:pt x="239" y="575"/>
                  </a:cubicBezTo>
                  <a:cubicBezTo>
                    <a:pt x="238" y="572"/>
                    <a:pt x="241" y="569"/>
                    <a:pt x="242" y="567"/>
                  </a:cubicBezTo>
                  <a:cubicBezTo>
                    <a:pt x="243" y="564"/>
                    <a:pt x="243" y="561"/>
                    <a:pt x="245" y="559"/>
                  </a:cubicBezTo>
                  <a:cubicBezTo>
                    <a:pt x="248" y="556"/>
                    <a:pt x="254" y="559"/>
                    <a:pt x="258" y="560"/>
                  </a:cubicBezTo>
                  <a:cubicBezTo>
                    <a:pt x="257" y="557"/>
                    <a:pt x="251" y="558"/>
                    <a:pt x="251" y="555"/>
                  </a:cubicBezTo>
                  <a:cubicBezTo>
                    <a:pt x="251" y="553"/>
                    <a:pt x="255" y="551"/>
                    <a:pt x="257" y="550"/>
                  </a:cubicBezTo>
                  <a:cubicBezTo>
                    <a:pt x="255" y="550"/>
                    <a:pt x="254" y="551"/>
                    <a:pt x="253" y="552"/>
                  </a:cubicBezTo>
                  <a:cubicBezTo>
                    <a:pt x="252" y="553"/>
                    <a:pt x="251" y="555"/>
                    <a:pt x="249" y="555"/>
                  </a:cubicBezTo>
                  <a:cubicBezTo>
                    <a:pt x="248" y="554"/>
                    <a:pt x="249" y="551"/>
                    <a:pt x="247" y="550"/>
                  </a:cubicBezTo>
                  <a:cubicBezTo>
                    <a:pt x="246" y="551"/>
                    <a:pt x="247" y="553"/>
                    <a:pt x="246" y="554"/>
                  </a:cubicBezTo>
                  <a:cubicBezTo>
                    <a:pt x="246" y="555"/>
                    <a:pt x="244" y="556"/>
                    <a:pt x="243" y="556"/>
                  </a:cubicBezTo>
                  <a:cubicBezTo>
                    <a:pt x="242" y="557"/>
                    <a:pt x="241" y="557"/>
                    <a:pt x="240" y="558"/>
                  </a:cubicBezTo>
                  <a:cubicBezTo>
                    <a:pt x="239" y="559"/>
                    <a:pt x="240" y="561"/>
                    <a:pt x="239" y="562"/>
                  </a:cubicBezTo>
                  <a:cubicBezTo>
                    <a:pt x="239" y="561"/>
                    <a:pt x="239" y="561"/>
                    <a:pt x="238" y="561"/>
                  </a:cubicBezTo>
                  <a:cubicBezTo>
                    <a:pt x="238" y="561"/>
                    <a:pt x="238" y="562"/>
                    <a:pt x="238" y="562"/>
                  </a:cubicBezTo>
                  <a:cubicBezTo>
                    <a:pt x="236" y="563"/>
                    <a:pt x="236" y="565"/>
                    <a:pt x="235" y="566"/>
                  </a:cubicBezTo>
                  <a:cubicBezTo>
                    <a:pt x="235" y="567"/>
                    <a:pt x="231" y="569"/>
                    <a:pt x="232" y="568"/>
                  </a:cubicBezTo>
                  <a:cubicBezTo>
                    <a:pt x="231" y="569"/>
                    <a:pt x="234" y="570"/>
                    <a:pt x="233" y="572"/>
                  </a:cubicBezTo>
                  <a:cubicBezTo>
                    <a:pt x="233" y="573"/>
                    <a:pt x="231" y="573"/>
                    <a:pt x="230" y="573"/>
                  </a:cubicBezTo>
                  <a:cubicBezTo>
                    <a:pt x="229" y="573"/>
                    <a:pt x="233" y="575"/>
                    <a:pt x="230" y="576"/>
                  </a:cubicBezTo>
                  <a:cubicBezTo>
                    <a:pt x="228" y="576"/>
                    <a:pt x="229" y="574"/>
                    <a:pt x="228" y="574"/>
                  </a:cubicBezTo>
                  <a:cubicBezTo>
                    <a:pt x="227" y="574"/>
                    <a:pt x="228" y="576"/>
                    <a:pt x="228" y="576"/>
                  </a:cubicBezTo>
                  <a:cubicBezTo>
                    <a:pt x="228" y="576"/>
                    <a:pt x="227" y="576"/>
                    <a:pt x="227" y="576"/>
                  </a:cubicBezTo>
                  <a:cubicBezTo>
                    <a:pt x="228" y="577"/>
                    <a:pt x="225" y="579"/>
                    <a:pt x="224" y="580"/>
                  </a:cubicBezTo>
                  <a:cubicBezTo>
                    <a:pt x="222" y="583"/>
                    <a:pt x="223" y="583"/>
                    <a:pt x="226" y="584"/>
                  </a:cubicBezTo>
                  <a:cubicBezTo>
                    <a:pt x="230" y="585"/>
                    <a:pt x="228" y="587"/>
                    <a:pt x="226" y="589"/>
                  </a:cubicBezTo>
                  <a:cubicBezTo>
                    <a:pt x="225" y="590"/>
                    <a:pt x="225" y="590"/>
                    <a:pt x="225" y="590"/>
                  </a:cubicBezTo>
                  <a:cubicBezTo>
                    <a:pt x="224" y="591"/>
                    <a:pt x="225" y="592"/>
                    <a:pt x="224" y="592"/>
                  </a:cubicBezTo>
                  <a:cubicBezTo>
                    <a:pt x="224" y="593"/>
                    <a:pt x="222" y="593"/>
                    <a:pt x="222" y="594"/>
                  </a:cubicBezTo>
                  <a:cubicBezTo>
                    <a:pt x="222" y="594"/>
                    <a:pt x="223" y="593"/>
                    <a:pt x="223" y="593"/>
                  </a:cubicBezTo>
                  <a:cubicBezTo>
                    <a:pt x="224" y="595"/>
                    <a:pt x="222" y="595"/>
                    <a:pt x="222" y="596"/>
                  </a:cubicBezTo>
                  <a:cubicBezTo>
                    <a:pt x="222" y="596"/>
                    <a:pt x="218" y="597"/>
                    <a:pt x="218" y="597"/>
                  </a:cubicBezTo>
                  <a:cubicBezTo>
                    <a:pt x="218" y="597"/>
                    <a:pt x="218" y="596"/>
                    <a:pt x="218" y="596"/>
                  </a:cubicBezTo>
                  <a:cubicBezTo>
                    <a:pt x="218" y="596"/>
                    <a:pt x="218" y="595"/>
                    <a:pt x="217" y="595"/>
                  </a:cubicBezTo>
                  <a:cubicBezTo>
                    <a:pt x="217" y="595"/>
                    <a:pt x="217" y="597"/>
                    <a:pt x="217" y="598"/>
                  </a:cubicBezTo>
                  <a:cubicBezTo>
                    <a:pt x="217" y="598"/>
                    <a:pt x="216" y="600"/>
                    <a:pt x="216" y="600"/>
                  </a:cubicBezTo>
                  <a:cubicBezTo>
                    <a:pt x="215" y="601"/>
                    <a:pt x="214" y="600"/>
                    <a:pt x="214" y="600"/>
                  </a:cubicBezTo>
                  <a:cubicBezTo>
                    <a:pt x="213" y="601"/>
                    <a:pt x="213" y="603"/>
                    <a:pt x="211" y="604"/>
                  </a:cubicBezTo>
                  <a:cubicBezTo>
                    <a:pt x="210" y="604"/>
                    <a:pt x="208" y="604"/>
                    <a:pt x="208" y="606"/>
                  </a:cubicBezTo>
                  <a:cubicBezTo>
                    <a:pt x="208" y="606"/>
                    <a:pt x="209" y="607"/>
                    <a:pt x="208" y="608"/>
                  </a:cubicBezTo>
                  <a:cubicBezTo>
                    <a:pt x="207" y="610"/>
                    <a:pt x="207" y="609"/>
                    <a:pt x="206" y="609"/>
                  </a:cubicBezTo>
                  <a:cubicBezTo>
                    <a:pt x="205" y="611"/>
                    <a:pt x="205" y="611"/>
                    <a:pt x="203" y="612"/>
                  </a:cubicBezTo>
                  <a:cubicBezTo>
                    <a:pt x="201" y="612"/>
                    <a:pt x="201" y="612"/>
                    <a:pt x="200" y="614"/>
                  </a:cubicBezTo>
                  <a:cubicBezTo>
                    <a:pt x="200" y="614"/>
                    <a:pt x="201" y="614"/>
                    <a:pt x="201" y="614"/>
                  </a:cubicBezTo>
                  <a:cubicBezTo>
                    <a:pt x="201" y="614"/>
                    <a:pt x="192" y="616"/>
                    <a:pt x="193" y="619"/>
                  </a:cubicBezTo>
                  <a:cubicBezTo>
                    <a:pt x="193" y="618"/>
                    <a:pt x="196" y="618"/>
                    <a:pt x="196" y="619"/>
                  </a:cubicBezTo>
                  <a:cubicBezTo>
                    <a:pt x="196" y="619"/>
                    <a:pt x="194" y="622"/>
                    <a:pt x="194" y="622"/>
                  </a:cubicBezTo>
                  <a:cubicBezTo>
                    <a:pt x="194" y="621"/>
                    <a:pt x="194" y="620"/>
                    <a:pt x="194" y="620"/>
                  </a:cubicBezTo>
                  <a:cubicBezTo>
                    <a:pt x="194" y="619"/>
                    <a:pt x="193" y="622"/>
                    <a:pt x="193" y="622"/>
                  </a:cubicBezTo>
                  <a:cubicBezTo>
                    <a:pt x="192" y="621"/>
                    <a:pt x="189" y="623"/>
                    <a:pt x="188" y="624"/>
                  </a:cubicBezTo>
                  <a:cubicBezTo>
                    <a:pt x="188" y="624"/>
                    <a:pt x="188" y="624"/>
                    <a:pt x="187" y="624"/>
                  </a:cubicBezTo>
                  <a:cubicBezTo>
                    <a:pt x="187" y="624"/>
                    <a:pt x="187" y="625"/>
                    <a:pt x="187" y="625"/>
                  </a:cubicBezTo>
                  <a:cubicBezTo>
                    <a:pt x="187" y="625"/>
                    <a:pt x="187" y="627"/>
                    <a:pt x="186" y="627"/>
                  </a:cubicBezTo>
                  <a:cubicBezTo>
                    <a:pt x="186" y="627"/>
                    <a:pt x="187" y="623"/>
                    <a:pt x="184" y="624"/>
                  </a:cubicBezTo>
                  <a:cubicBezTo>
                    <a:pt x="184" y="624"/>
                    <a:pt x="181" y="628"/>
                    <a:pt x="181" y="628"/>
                  </a:cubicBezTo>
                  <a:cubicBezTo>
                    <a:pt x="181" y="627"/>
                    <a:pt x="180" y="627"/>
                    <a:pt x="180" y="627"/>
                  </a:cubicBezTo>
                  <a:cubicBezTo>
                    <a:pt x="179" y="627"/>
                    <a:pt x="179" y="628"/>
                    <a:pt x="180" y="628"/>
                  </a:cubicBezTo>
                  <a:cubicBezTo>
                    <a:pt x="179" y="628"/>
                    <a:pt x="178" y="628"/>
                    <a:pt x="177" y="628"/>
                  </a:cubicBezTo>
                  <a:cubicBezTo>
                    <a:pt x="176" y="628"/>
                    <a:pt x="176" y="629"/>
                    <a:pt x="175" y="629"/>
                  </a:cubicBezTo>
                  <a:cubicBezTo>
                    <a:pt x="173" y="629"/>
                    <a:pt x="176" y="628"/>
                    <a:pt x="176" y="627"/>
                  </a:cubicBezTo>
                  <a:cubicBezTo>
                    <a:pt x="174" y="626"/>
                    <a:pt x="172" y="629"/>
                    <a:pt x="171" y="631"/>
                  </a:cubicBezTo>
                  <a:cubicBezTo>
                    <a:pt x="172" y="630"/>
                    <a:pt x="170" y="632"/>
                    <a:pt x="171" y="632"/>
                  </a:cubicBezTo>
                  <a:cubicBezTo>
                    <a:pt x="170" y="632"/>
                    <a:pt x="171" y="633"/>
                    <a:pt x="170" y="633"/>
                  </a:cubicBezTo>
                  <a:cubicBezTo>
                    <a:pt x="170" y="632"/>
                    <a:pt x="170" y="632"/>
                    <a:pt x="170" y="632"/>
                  </a:cubicBezTo>
                  <a:cubicBezTo>
                    <a:pt x="169" y="631"/>
                    <a:pt x="169" y="633"/>
                    <a:pt x="168" y="633"/>
                  </a:cubicBezTo>
                  <a:cubicBezTo>
                    <a:pt x="167" y="632"/>
                    <a:pt x="167" y="631"/>
                    <a:pt x="167" y="630"/>
                  </a:cubicBezTo>
                  <a:cubicBezTo>
                    <a:pt x="167" y="630"/>
                    <a:pt x="166" y="634"/>
                    <a:pt x="166" y="634"/>
                  </a:cubicBezTo>
                  <a:cubicBezTo>
                    <a:pt x="165" y="634"/>
                    <a:pt x="163" y="632"/>
                    <a:pt x="163" y="633"/>
                  </a:cubicBezTo>
                  <a:cubicBezTo>
                    <a:pt x="165" y="634"/>
                    <a:pt x="162" y="635"/>
                    <a:pt x="162" y="636"/>
                  </a:cubicBezTo>
                  <a:cubicBezTo>
                    <a:pt x="160" y="633"/>
                    <a:pt x="166" y="629"/>
                    <a:pt x="168" y="627"/>
                  </a:cubicBezTo>
                  <a:cubicBezTo>
                    <a:pt x="170" y="626"/>
                    <a:pt x="172" y="623"/>
                    <a:pt x="174" y="623"/>
                  </a:cubicBezTo>
                  <a:cubicBezTo>
                    <a:pt x="177" y="622"/>
                    <a:pt x="178" y="625"/>
                    <a:pt x="179" y="625"/>
                  </a:cubicBezTo>
                  <a:cubicBezTo>
                    <a:pt x="179" y="625"/>
                    <a:pt x="179" y="623"/>
                    <a:pt x="179" y="623"/>
                  </a:cubicBezTo>
                  <a:cubicBezTo>
                    <a:pt x="179" y="623"/>
                    <a:pt x="182" y="625"/>
                    <a:pt x="182" y="624"/>
                  </a:cubicBezTo>
                  <a:cubicBezTo>
                    <a:pt x="182" y="623"/>
                    <a:pt x="180" y="622"/>
                    <a:pt x="181" y="620"/>
                  </a:cubicBezTo>
                  <a:cubicBezTo>
                    <a:pt x="181" y="619"/>
                    <a:pt x="183" y="620"/>
                    <a:pt x="183" y="619"/>
                  </a:cubicBezTo>
                  <a:cubicBezTo>
                    <a:pt x="183" y="619"/>
                    <a:pt x="182" y="618"/>
                    <a:pt x="182" y="618"/>
                  </a:cubicBezTo>
                  <a:cubicBezTo>
                    <a:pt x="184" y="617"/>
                    <a:pt x="186" y="616"/>
                    <a:pt x="188" y="614"/>
                  </a:cubicBezTo>
                  <a:cubicBezTo>
                    <a:pt x="189" y="614"/>
                    <a:pt x="189" y="613"/>
                    <a:pt x="190" y="612"/>
                  </a:cubicBezTo>
                  <a:cubicBezTo>
                    <a:pt x="191" y="612"/>
                    <a:pt x="192" y="612"/>
                    <a:pt x="193" y="612"/>
                  </a:cubicBezTo>
                  <a:cubicBezTo>
                    <a:pt x="194" y="611"/>
                    <a:pt x="194" y="608"/>
                    <a:pt x="195" y="607"/>
                  </a:cubicBezTo>
                  <a:cubicBezTo>
                    <a:pt x="196" y="606"/>
                    <a:pt x="197" y="606"/>
                    <a:pt x="197" y="605"/>
                  </a:cubicBezTo>
                  <a:cubicBezTo>
                    <a:pt x="198" y="605"/>
                    <a:pt x="198" y="603"/>
                    <a:pt x="199" y="603"/>
                  </a:cubicBezTo>
                  <a:cubicBezTo>
                    <a:pt x="199" y="604"/>
                    <a:pt x="201" y="603"/>
                    <a:pt x="201" y="602"/>
                  </a:cubicBezTo>
                  <a:cubicBezTo>
                    <a:pt x="201" y="601"/>
                    <a:pt x="200" y="602"/>
                    <a:pt x="200" y="602"/>
                  </a:cubicBezTo>
                  <a:cubicBezTo>
                    <a:pt x="199" y="599"/>
                    <a:pt x="200" y="596"/>
                    <a:pt x="202" y="594"/>
                  </a:cubicBezTo>
                  <a:cubicBezTo>
                    <a:pt x="202" y="594"/>
                    <a:pt x="202" y="594"/>
                    <a:pt x="201" y="594"/>
                  </a:cubicBezTo>
                  <a:cubicBezTo>
                    <a:pt x="200" y="592"/>
                    <a:pt x="201" y="589"/>
                    <a:pt x="204" y="588"/>
                  </a:cubicBezTo>
                  <a:cubicBezTo>
                    <a:pt x="203" y="588"/>
                    <a:pt x="205" y="586"/>
                    <a:pt x="202" y="586"/>
                  </a:cubicBezTo>
                  <a:cubicBezTo>
                    <a:pt x="200" y="587"/>
                    <a:pt x="199" y="589"/>
                    <a:pt x="197" y="589"/>
                  </a:cubicBezTo>
                  <a:cubicBezTo>
                    <a:pt x="196" y="589"/>
                    <a:pt x="194" y="588"/>
                    <a:pt x="194" y="586"/>
                  </a:cubicBezTo>
                  <a:cubicBezTo>
                    <a:pt x="194" y="582"/>
                    <a:pt x="196" y="586"/>
                    <a:pt x="197" y="586"/>
                  </a:cubicBezTo>
                  <a:cubicBezTo>
                    <a:pt x="197" y="586"/>
                    <a:pt x="198" y="585"/>
                    <a:pt x="198" y="585"/>
                  </a:cubicBezTo>
                  <a:cubicBezTo>
                    <a:pt x="197" y="585"/>
                    <a:pt x="196" y="584"/>
                    <a:pt x="195" y="584"/>
                  </a:cubicBezTo>
                  <a:cubicBezTo>
                    <a:pt x="194" y="584"/>
                    <a:pt x="193" y="585"/>
                    <a:pt x="192" y="586"/>
                  </a:cubicBezTo>
                  <a:cubicBezTo>
                    <a:pt x="192" y="588"/>
                    <a:pt x="193" y="591"/>
                    <a:pt x="192" y="592"/>
                  </a:cubicBezTo>
                  <a:cubicBezTo>
                    <a:pt x="189" y="594"/>
                    <a:pt x="189" y="586"/>
                    <a:pt x="187" y="585"/>
                  </a:cubicBezTo>
                  <a:cubicBezTo>
                    <a:pt x="186" y="585"/>
                    <a:pt x="186" y="587"/>
                    <a:pt x="185" y="587"/>
                  </a:cubicBezTo>
                  <a:cubicBezTo>
                    <a:pt x="184" y="587"/>
                    <a:pt x="184" y="586"/>
                    <a:pt x="184" y="586"/>
                  </a:cubicBezTo>
                  <a:cubicBezTo>
                    <a:pt x="183" y="587"/>
                    <a:pt x="182" y="585"/>
                    <a:pt x="182" y="584"/>
                  </a:cubicBezTo>
                  <a:cubicBezTo>
                    <a:pt x="180" y="585"/>
                    <a:pt x="173" y="592"/>
                    <a:pt x="170" y="589"/>
                  </a:cubicBezTo>
                  <a:cubicBezTo>
                    <a:pt x="170" y="588"/>
                    <a:pt x="174" y="588"/>
                    <a:pt x="173" y="586"/>
                  </a:cubicBezTo>
                  <a:cubicBezTo>
                    <a:pt x="173" y="587"/>
                    <a:pt x="172" y="586"/>
                    <a:pt x="172" y="585"/>
                  </a:cubicBezTo>
                  <a:cubicBezTo>
                    <a:pt x="172" y="584"/>
                    <a:pt x="173" y="584"/>
                    <a:pt x="174" y="583"/>
                  </a:cubicBezTo>
                  <a:cubicBezTo>
                    <a:pt x="173" y="583"/>
                    <a:pt x="172" y="584"/>
                    <a:pt x="171" y="583"/>
                  </a:cubicBezTo>
                  <a:cubicBezTo>
                    <a:pt x="171" y="581"/>
                    <a:pt x="173" y="579"/>
                    <a:pt x="172" y="577"/>
                  </a:cubicBezTo>
                  <a:cubicBezTo>
                    <a:pt x="172" y="575"/>
                    <a:pt x="171" y="574"/>
                    <a:pt x="170" y="572"/>
                  </a:cubicBezTo>
                  <a:cubicBezTo>
                    <a:pt x="169" y="570"/>
                    <a:pt x="168" y="568"/>
                    <a:pt x="168" y="567"/>
                  </a:cubicBezTo>
                  <a:cubicBezTo>
                    <a:pt x="169" y="565"/>
                    <a:pt x="170" y="563"/>
                    <a:pt x="171" y="562"/>
                  </a:cubicBezTo>
                  <a:cubicBezTo>
                    <a:pt x="170" y="561"/>
                    <a:pt x="168" y="563"/>
                    <a:pt x="168" y="564"/>
                  </a:cubicBezTo>
                  <a:cubicBezTo>
                    <a:pt x="167" y="565"/>
                    <a:pt x="167" y="566"/>
                    <a:pt x="167" y="567"/>
                  </a:cubicBezTo>
                  <a:cubicBezTo>
                    <a:pt x="167" y="568"/>
                    <a:pt x="168" y="569"/>
                    <a:pt x="168" y="569"/>
                  </a:cubicBezTo>
                  <a:cubicBezTo>
                    <a:pt x="167" y="571"/>
                    <a:pt x="165" y="572"/>
                    <a:pt x="164" y="573"/>
                  </a:cubicBezTo>
                  <a:cubicBezTo>
                    <a:pt x="162" y="574"/>
                    <a:pt x="160" y="574"/>
                    <a:pt x="158" y="574"/>
                  </a:cubicBezTo>
                  <a:cubicBezTo>
                    <a:pt x="156" y="573"/>
                    <a:pt x="155" y="570"/>
                    <a:pt x="154" y="568"/>
                  </a:cubicBezTo>
                  <a:cubicBezTo>
                    <a:pt x="153" y="568"/>
                    <a:pt x="151" y="567"/>
                    <a:pt x="150" y="566"/>
                  </a:cubicBezTo>
                  <a:cubicBezTo>
                    <a:pt x="150" y="566"/>
                    <a:pt x="151" y="565"/>
                    <a:pt x="151" y="564"/>
                  </a:cubicBezTo>
                  <a:cubicBezTo>
                    <a:pt x="150" y="563"/>
                    <a:pt x="148" y="566"/>
                    <a:pt x="149" y="563"/>
                  </a:cubicBezTo>
                  <a:cubicBezTo>
                    <a:pt x="149" y="562"/>
                    <a:pt x="152" y="561"/>
                    <a:pt x="152" y="560"/>
                  </a:cubicBezTo>
                  <a:cubicBezTo>
                    <a:pt x="151" y="560"/>
                    <a:pt x="151" y="560"/>
                    <a:pt x="151" y="560"/>
                  </a:cubicBezTo>
                  <a:cubicBezTo>
                    <a:pt x="151" y="559"/>
                    <a:pt x="152" y="559"/>
                    <a:pt x="153" y="559"/>
                  </a:cubicBezTo>
                  <a:cubicBezTo>
                    <a:pt x="153" y="561"/>
                    <a:pt x="154" y="560"/>
                    <a:pt x="155" y="560"/>
                  </a:cubicBezTo>
                  <a:cubicBezTo>
                    <a:pt x="156" y="562"/>
                    <a:pt x="155" y="562"/>
                    <a:pt x="155" y="563"/>
                  </a:cubicBezTo>
                  <a:cubicBezTo>
                    <a:pt x="156" y="563"/>
                    <a:pt x="156" y="562"/>
                    <a:pt x="157" y="561"/>
                  </a:cubicBezTo>
                  <a:cubicBezTo>
                    <a:pt x="159" y="561"/>
                    <a:pt x="158" y="562"/>
                    <a:pt x="159" y="562"/>
                  </a:cubicBezTo>
                  <a:cubicBezTo>
                    <a:pt x="160" y="563"/>
                    <a:pt x="160" y="563"/>
                    <a:pt x="160" y="563"/>
                  </a:cubicBezTo>
                  <a:cubicBezTo>
                    <a:pt x="161" y="562"/>
                    <a:pt x="161" y="560"/>
                    <a:pt x="162" y="560"/>
                  </a:cubicBezTo>
                  <a:cubicBezTo>
                    <a:pt x="161" y="559"/>
                    <a:pt x="159" y="560"/>
                    <a:pt x="158" y="559"/>
                  </a:cubicBezTo>
                  <a:cubicBezTo>
                    <a:pt x="158" y="559"/>
                    <a:pt x="160" y="558"/>
                    <a:pt x="159" y="558"/>
                  </a:cubicBezTo>
                  <a:cubicBezTo>
                    <a:pt x="159" y="558"/>
                    <a:pt x="158" y="559"/>
                    <a:pt x="157" y="560"/>
                  </a:cubicBezTo>
                  <a:cubicBezTo>
                    <a:pt x="158" y="559"/>
                    <a:pt x="158" y="557"/>
                    <a:pt x="157" y="557"/>
                  </a:cubicBezTo>
                  <a:cubicBezTo>
                    <a:pt x="157" y="557"/>
                    <a:pt x="156" y="559"/>
                    <a:pt x="156" y="559"/>
                  </a:cubicBezTo>
                  <a:cubicBezTo>
                    <a:pt x="155" y="560"/>
                    <a:pt x="155" y="559"/>
                    <a:pt x="154" y="559"/>
                  </a:cubicBezTo>
                  <a:cubicBezTo>
                    <a:pt x="153" y="559"/>
                    <a:pt x="150" y="557"/>
                    <a:pt x="149" y="558"/>
                  </a:cubicBezTo>
                  <a:cubicBezTo>
                    <a:pt x="150" y="557"/>
                    <a:pt x="152" y="558"/>
                    <a:pt x="153" y="557"/>
                  </a:cubicBezTo>
                  <a:cubicBezTo>
                    <a:pt x="152" y="556"/>
                    <a:pt x="149" y="557"/>
                    <a:pt x="150" y="555"/>
                  </a:cubicBezTo>
                  <a:cubicBezTo>
                    <a:pt x="149" y="555"/>
                    <a:pt x="148" y="555"/>
                    <a:pt x="149" y="554"/>
                  </a:cubicBezTo>
                  <a:cubicBezTo>
                    <a:pt x="147" y="553"/>
                    <a:pt x="149" y="557"/>
                    <a:pt x="147" y="556"/>
                  </a:cubicBezTo>
                  <a:cubicBezTo>
                    <a:pt x="145" y="556"/>
                    <a:pt x="145" y="553"/>
                    <a:pt x="145" y="552"/>
                  </a:cubicBezTo>
                  <a:cubicBezTo>
                    <a:pt x="145" y="551"/>
                    <a:pt x="144" y="551"/>
                    <a:pt x="144" y="550"/>
                  </a:cubicBezTo>
                  <a:cubicBezTo>
                    <a:pt x="143" y="550"/>
                    <a:pt x="142" y="550"/>
                    <a:pt x="143" y="549"/>
                  </a:cubicBezTo>
                  <a:cubicBezTo>
                    <a:pt x="144" y="548"/>
                    <a:pt x="145" y="549"/>
                    <a:pt x="145" y="548"/>
                  </a:cubicBezTo>
                  <a:cubicBezTo>
                    <a:pt x="145" y="547"/>
                    <a:pt x="143" y="547"/>
                    <a:pt x="143" y="546"/>
                  </a:cubicBezTo>
                  <a:cubicBezTo>
                    <a:pt x="144" y="546"/>
                    <a:pt x="146" y="546"/>
                    <a:pt x="146" y="546"/>
                  </a:cubicBezTo>
                  <a:cubicBezTo>
                    <a:pt x="144" y="544"/>
                    <a:pt x="148" y="535"/>
                    <a:pt x="151" y="536"/>
                  </a:cubicBezTo>
                  <a:cubicBezTo>
                    <a:pt x="151" y="536"/>
                    <a:pt x="152" y="537"/>
                    <a:pt x="152" y="537"/>
                  </a:cubicBezTo>
                  <a:cubicBezTo>
                    <a:pt x="152" y="537"/>
                    <a:pt x="154" y="534"/>
                    <a:pt x="154" y="533"/>
                  </a:cubicBezTo>
                  <a:cubicBezTo>
                    <a:pt x="153" y="534"/>
                    <a:pt x="152" y="535"/>
                    <a:pt x="151" y="535"/>
                  </a:cubicBezTo>
                  <a:cubicBezTo>
                    <a:pt x="151" y="534"/>
                    <a:pt x="152" y="530"/>
                    <a:pt x="153" y="530"/>
                  </a:cubicBezTo>
                  <a:cubicBezTo>
                    <a:pt x="155" y="528"/>
                    <a:pt x="155" y="531"/>
                    <a:pt x="157" y="532"/>
                  </a:cubicBezTo>
                  <a:cubicBezTo>
                    <a:pt x="157" y="531"/>
                    <a:pt x="158" y="531"/>
                    <a:pt x="159" y="530"/>
                  </a:cubicBezTo>
                  <a:cubicBezTo>
                    <a:pt x="157" y="530"/>
                    <a:pt x="156" y="529"/>
                    <a:pt x="155" y="529"/>
                  </a:cubicBezTo>
                  <a:cubicBezTo>
                    <a:pt x="155" y="528"/>
                    <a:pt x="154" y="527"/>
                    <a:pt x="154" y="527"/>
                  </a:cubicBezTo>
                  <a:cubicBezTo>
                    <a:pt x="155" y="526"/>
                    <a:pt x="156" y="525"/>
                    <a:pt x="158" y="526"/>
                  </a:cubicBezTo>
                  <a:cubicBezTo>
                    <a:pt x="158" y="526"/>
                    <a:pt x="159" y="528"/>
                    <a:pt x="159" y="528"/>
                  </a:cubicBezTo>
                  <a:cubicBezTo>
                    <a:pt x="160" y="528"/>
                    <a:pt x="159" y="527"/>
                    <a:pt x="159" y="526"/>
                  </a:cubicBezTo>
                  <a:cubicBezTo>
                    <a:pt x="159" y="527"/>
                    <a:pt x="160" y="527"/>
                    <a:pt x="160" y="527"/>
                  </a:cubicBezTo>
                  <a:cubicBezTo>
                    <a:pt x="160" y="528"/>
                    <a:pt x="160" y="528"/>
                    <a:pt x="159" y="528"/>
                  </a:cubicBezTo>
                  <a:cubicBezTo>
                    <a:pt x="161" y="527"/>
                    <a:pt x="162" y="528"/>
                    <a:pt x="164" y="528"/>
                  </a:cubicBezTo>
                  <a:cubicBezTo>
                    <a:pt x="165" y="527"/>
                    <a:pt x="166" y="526"/>
                    <a:pt x="167" y="525"/>
                  </a:cubicBezTo>
                  <a:cubicBezTo>
                    <a:pt x="168" y="524"/>
                    <a:pt x="168" y="523"/>
                    <a:pt x="168" y="522"/>
                  </a:cubicBezTo>
                  <a:cubicBezTo>
                    <a:pt x="169" y="522"/>
                    <a:pt x="170" y="522"/>
                    <a:pt x="171" y="522"/>
                  </a:cubicBezTo>
                  <a:cubicBezTo>
                    <a:pt x="171" y="522"/>
                    <a:pt x="170" y="522"/>
                    <a:pt x="170" y="522"/>
                  </a:cubicBezTo>
                  <a:cubicBezTo>
                    <a:pt x="175" y="524"/>
                    <a:pt x="180" y="520"/>
                    <a:pt x="179" y="515"/>
                  </a:cubicBezTo>
                  <a:cubicBezTo>
                    <a:pt x="179" y="513"/>
                    <a:pt x="178" y="511"/>
                    <a:pt x="177" y="509"/>
                  </a:cubicBezTo>
                  <a:cubicBezTo>
                    <a:pt x="177" y="509"/>
                    <a:pt x="176" y="507"/>
                    <a:pt x="175" y="507"/>
                  </a:cubicBezTo>
                  <a:cubicBezTo>
                    <a:pt x="175" y="507"/>
                    <a:pt x="174" y="508"/>
                    <a:pt x="174" y="508"/>
                  </a:cubicBezTo>
                  <a:cubicBezTo>
                    <a:pt x="173" y="506"/>
                    <a:pt x="177" y="506"/>
                    <a:pt x="178" y="505"/>
                  </a:cubicBezTo>
                  <a:cubicBezTo>
                    <a:pt x="180" y="503"/>
                    <a:pt x="177" y="501"/>
                    <a:pt x="176" y="499"/>
                  </a:cubicBezTo>
                  <a:cubicBezTo>
                    <a:pt x="176" y="500"/>
                    <a:pt x="174" y="503"/>
                    <a:pt x="172" y="502"/>
                  </a:cubicBezTo>
                  <a:cubicBezTo>
                    <a:pt x="172" y="502"/>
                    <a:pt x="171" y="503"/>
                    <a:pt x="171" y="503"/>
                  </a:cubicBezTo>
                  <a:cubicBezTo>
                    <a:pt x="171" y="503"/>
                    <a:pt x="170" y="502"/>
                    <a:pt x="170" y="502"/>
                  </a:cubicBezTo>
                  <a:cubicBezTo>
                    <a:pt x="170" y="503"/>
                    <a:pt x="170" y="503"/>
                    <a:pt x="170" y="503"/>
                  </a:cubicBezTo>
                  <a:cubicBezTo>
                    <a:pt x="168" y="504"/>
                    <a:pt x="167" y="509"/>
                    <a:pt x="166" y="509"/>
                  </a:cubicBezTo>
                  <a:cubicBezTo>
                    <a:pt x="165" y="508"/>
                    <a:pt x="163" y="503"/>
                    <a:pt x="162" y="504"/>
                  </a:cubicBezTo>
                  <a:cubicBezTo>
                    <a:pt x="162" y="504"/>
                    <a:pt x="164" y="507"/>
                    <a:pt x="164" y="507"/>
                  </a:cubicBezTo>
                  <a:cubicBezTo>
                    <a:pt x="163" y="508"/>
                    <a:pt x="161" y="506"/>
                    <a:pt x="160" y="506"/>
                  </a:cubicBezTo>
                  <a:cubicBezTo>
                    <a:pt x="159" y="505"/>
                    <a:pt x="158" y="505"/>
                    <a:pt x="157" y="505"/>
                  </a:cubicBezTo>
                  <a:cubicBezTo>
                    <a:pt x="156" y="505"/>
                    <a:pt x="154" y="507"/>
                    <a:pt x="152" y="506"/>
                  </a:cubicBezTo>
                  <a:cubicBezTo>
                    <a:pt x="150" y="507"/>
                    <a:pt x="147" y="507"/>
                    <a:pt x="145" y="506"/>
                  </a:cubicBezTo>
                  <a:cubicBezTo>
                    <a:pt x="144" y="505"/>
                    <a:pt x="142" y="505"/>
                    <a:pt x="141" y="504"/>
                  </a:cubicBezTo>
                  <a:cubicBezTo>
                    <a:pt x="140" y="503"/>
                    <a:pt x="141" y="502"/>
                    <a:pt x="141" y="502"/>
                  </a:cubicBezTo>
                  <a:cubicBezTo>
                    <a:pt x="141" y="500"/>
                    <a:pt x="139" y="500"/>
                    <a:pt x="139" y="498"/>
                  </a:cubicBezTo>
                  <a:cubicBezTo>
                    <a:pt x="138" y="496"/>
                    <a:pt x="138" y="498"/>
                    <a:pt x="139" y="497"/>
                  </a:cubicBezTo>
                  <a:cubicBezTo>
                    <a:pt x="140" y="495"/>
                    <a:pt x="142" y="494"/>
                    <a:pt x="143" y="495"/>
                  </a:cubicBezTo>
                  <a:cubicBezTo>
                    <a:pt x="144" y="495"/>
                    <a:pt x="148" y="500"/>
                    <a:pt x="148" y="496"/>
                  </a:cubicBezTo>
                  <a:cubicBezTo>
                    <a:pt x="148" y="497"/>
                    <a:pt x="144" y="494"/>
                    <a:pt x="145" y="494"/>
                  </a:cubicBezTo>
                  <a:cubicBezTo>
                    <a:pt x="144" y="494"/>
                    <a:pt x="147" y="496"/>
                    <a:pt x="144" y="495"/>
                  </a:cubicBezTo>
                  <a:cubicBezTo>
                    <a:pt x="143" y="495"/>
                    <a:pt x="142" y="494"/>
                    <a:pt x="141" y="493"/>
                  </a:cubicBezTo>
                  <a:cubicBezTo>
                    <a:pt x="140" y="493"/>
                    <a:pt x="139" y="493"/>
                    <a:pt x="137" y="492"/>
                  </a:cubicBezTo>
                  <a:cubicBezTo>
                    <a:pt x="135" y="492"/>
                    <a:pt x="132" y="492"/>
                    <a:pt x="131" y="490"/>
                  </a:cubicBezTo>
                  <a:cubicBezTo>
                    <a:pt x="130" y="488"/>
                    <a:pt x="130" y="485"/>
                    <a:pt x="132" y="486"/>
                  </a:cubicBezTo>
                  <a:cubicBezTo>
                    <a:pt x="132" y="486"/>
                    <a:pt x="130" y="487"/>
                    <a:pt x="130" y="488"/>
                  </a:cubicBezTo>
                  <a:cubicBezTo>
                    <a:pt x="131" y="489"/>
                    <a:pt x="136" y="485"/>
                    <a:pt x="136" y="484"/>
                  </a:cubicBezTo>
                  <a:cubicBezTo>
                    <a:pt x="136" y="484"/>
                    <a:pt x="137" y="484"/>
                    <a:pt x="137" y="484"/>
                  </a:cubicBezTo>
                  <a:cubicBezTo>
                    <a:pt x="137" y="484"/>
                    <a:pt x="137" y="483"/>
                    <a:pt x="137" y="483"/>
                  </a:cubicBezTo>
                  <a:cubicBezTo>
                    <a:pt x="138" y="482"/>
                    <a:pt x="141" y="480"/>
                    <a:pt x="141" y="480"/>
                  </a:cubicBezTo>
                  <a:cubicBezTo>
                    <a:pt x="143" y="480"/>
                    <a:pt x="143" y="481"/>
                    <a:pt x="145" y="481"/>
                  </a:cubicBezTo>
                  <a:cubicBezTo>
                    <a:pt x="147" y="481"/>
                    <a:pt x="146" y="480"/>
                    <a:pt x="146" y="479"/>
                  </a:cubicBezTo>
                  <a:cubicBezTo>
                    <a:pt x="146" y="478"/>
                    <a:pt x="145" y="478"/>
                    <a:pt x="146" y="476"/>
                  </a:cubicBezTo>
                  <a:cubicBezTo>
                    <a:pt x="146" y="476"/>
                    <a:pt x="149" y="474"/>
                    <a:pt x="150" y="475"/>
                  </a:cubicBezTo>
                  <a:cubicBezTo>
                    <a:pt x="150" y="475"/>
                    <a:pt x="149" y="475"/>
                    <a:pt x="149" y="475"/>
                  </a:cubicBezTo>
                  <a:cubicBezTo>
                    <a:pt x="150" y="475"/>
                    <a:pt x="150" y="475"/>
                    <a:pt x="150" y="476"/>
                  </a:cubicBezTo>
                  <a:cubicBezTo>
                    <a:pt x="151" y="476"/>
                    <a:pt x="152" y="474"/>
                    <a:pt x="152" y="474"/>
                  </a:cubicBezTo>
                  <a:cubicBezTo>
                    <a:pt x="154" y="472"/>
                    <a:pt x="157" y="472"/>
                    <a:pt x="159" y="473"/>
                  </a:cubicBezTo>
                  <a:cubicBezTo>
                    <a:pt x="159" y="473"/>
                    <a:pt x="158" y="473"/>
                    <a:pt x="158" y="473"/>
                  </a:cubicBezTo>
                  <a:cubicBezTo>
                    <a:pt x="161" y="473"/>
                    <a:pt x="158" y="478"/>
                    <a:pt x="157" y="479"/>
                  </a:cubicBezTo>
                  <a:cubicBezTo>
                    <a:pt x="157" y="479"/>
                    <a:pt x="158" y="480"/>
                    <a:pt x="158" y="480"/>
                  </a:cubicBezTo>
                  <a:cubicBezTo>
                    <a:pt x="159" y="480"/>
                    <a:pt x="159" y="481"/>
                    <a:pt x="159" y="482"/>
                  </a:cubicBezTo>
                  <a:cubicBezTo>
                    <a:pt x="162" y="480"/>
                    <a:pt x="168" y="481"/>
                    <a:pt x="172" y="482"/>
                  </a:cubicBezTo>
                  <a:cubicBezTo>
                    <a:pt x="171" y="482"/>
                    <a:pt x="171" y="482"/>
                    <a:pt x="171" y="482"/>
                  </a:cubicBezTo>
                  <a:cubicBezTo>
                    <a:pt x="173" y="483"/>
                    <a:pt x="173" y="479"/>
                    <a:pt x="175" y="479"/>
                  </a:cubicBezTo>
                  <a:cubicBezTo>
                    <a:pt x="177" y="478"/>
                    <a:pt x="176" y="480"/>
                    <a:pt x="177" y="480"/>
                  </a:cubicBezTo>
                  <a:cubicBezTo>
                    <a:pt x="178" y="479"/>
                    <a:pt x="177" y="478"/>
                    <a:pt x="176" y="477"/>
                  </a:cubicBezTo>
                  <a:cubicBezTo>
                    <a:pt x="175" y="476"/>
                    <a:pt x="174" y="477"/>
                    <a:pt x="173" y="476"/>
                  </a:cubicBezTo>
                  <a:cubicBezTo>
                    <a:pt x="171" y="476"/>
                    <a:pt x="171" y="474"/>
                    <a:pt x="170" y="472"/>
                  </a:cubicBezTo>
                  <a:cubicBezTo>
                    <a:pt x="169" y="471"/>
                    <a:pt x="166" y="469"/>
                    <a:pt x="167" y="468"/>
                  </a:cubicBezTo>
                  <a:cubicBezTo>
                    <a:pt x="167" y="465"/>
                    <a:pt x="170" y="468"/>
                    <a:pt x="170" y="469"/>
                  </a:cubicBezTo>
                  <a:cubicBezTo>
                    <a:pt x="171" y="470"/>
                    <a:pt x="170" y="472"/>
                    <a:pt x="172" y="473"/>
                  </a:cubicBezTo>
                  <a:cubicBezTo>
                    <a:pt x="173" y="475"/>
                    <a:pt x="176" y="474"/>
                    <a:pt x="178" y="475"/>
                  </a:cubicBezTo>
                  <a:cubicBezTo>
                    <a:pt x="182" y="477"/>
                    <a:pt x="181" y="476"/>
                    <a:pt x="183" y="474"/>
                  </a:cubicBezTo>
                  <a:cubicBezTo>
                    <a:pt x="183" y="473"/>
                    <a:pt x="183" y="473"/>
                    <a:pt x="184" y="472"/>
                  </a:cubicBezTo>
                  <a:cubicBezTo>
                    <a:pt x="184" y="472"/>
                    <a:pt x="187" y="472"/>
                    <a:pt x="186" y="471"/>
                  </a:cubicBezTo>
                  <a:cubicBezTo>
                    <a:pt x="186" y="471"/>
                    <a:pt x="185" y="472"/>
                    <a:pt x="185" y="472"/>
                  </a:cubicBezTo>
                  <a:cubicBezTo>
                    <a:pt x="184" y="471"/>
                    <a:pt x="179" y="471"/>
                    <a:pt x="178" y="471"/>
                  </a:cubicBezTo>
                  <a:cubicBezTo>
                    <a:pt x="177" y="472"/>
                    <a:pt x="177" y="473"/>
                    <a:pt x="176" y="473"/>
                  </a:cubicBezTo>
                  <a:cubicBezTo>
                    <a:pt x="175" y="473"/>
                    <a:pt x="173" y="473"/>
                    <a:pt x="174" y="472"/>
                  </a:cubicBezTo>
                  <a:cubicBezTo>
                    <a:pt x="171" y="472"/>
                    <a:pt x="171" y="468"/>
                    <a:pt x="173" y="467"/>
                  </a:cubicBezTo>
                  <a:cubicBezTo>
                    <a:pt x="173" y="467"/>
                    <a:pt x="173" y="467"/>
                    <a:pt x="173" y="467"/>
                  </a:cubicBezTo>
                  <a:cubicBezTo>
                    <a:pt x="176" y="465"/>
                    <a:pt x="169" y="465"/>
                    <a:pt x="169" y="465"/>
                  </a:cubicBezTo>
                  <a:cubicBezTo>
                    <a:pt x="169" y="466"/>
                    <a:pt x="168" y="466"/>
                    <a:pt x="168" y="466"/>
                  </a:cubicBezTo>
                  <a:cubicBezTo>
                    <a:pt x="167" y="465"/>
                    <a:pt x="169" y="464"/>
                    <a:pt x="168" y="463"/>
                  </a:cubicBezTo>
                  <a:cubicBezTo>
                    <a:pt x="167" y="463"/>
                    <a:pt x="167" y="463"/>
                    <a:pt x="167" y="463"/>
                  </a:cubicBezTo>
                  <a:cubicBezTo>
                    <a:pt x="167" y="463"/>
                    <a:pt x="167" y="462"/>
                    <a:pt x="167" y="462"/>
                  </a:cubicBezTo>
                  <a:cubicBezTo>
                    <a:pt x="167" y="461"/>
                    <a:pt x="167" y="463"/>
                    <a:pt x="166" y="462"/>
                  </a:cubicBezTo>
                  <a:cubicBezTo>
                    <a:pt x="167" y="463"/>
                    <a:pt x="167" y="463"/>
                    <a:pt x="167" y="463"/>
                  </a:cubicBezTo>
                  <a:cubicBezTo>
                    <a:pt x="167" y="466"/>
                    <a:pt x="160" y="465"/>
                    <a:pt x="159" y="463"/>
                  </a:cubicBezTo>
                  <a:cubicBezTo>
                    <a:pt x="160" y="464"/>
                    <a:pt x="160" y="463"/>
                    <a:pt x="161" y="463"/>
                  </a:cubicBezTo>
                  <a:cubicBezTo>
                    <a:pt x="161" y="463"/>
                    <a:pt x="159" y="462"/>
                    <a:pt x="159" y="461"/>
                  </a:cubicBezTo>
                  <a:cubicBezTo>
                    <a:pt x="159" y="461"/>
                    <a:pt x="158" y="460"/>
                    <a:pt x="158" y="459"/>
                  </a:cubicBezTo>
                  <a:cubicBezTo>
                    <a:pt x="157" y="455"/>
                    <a:pt x="155" y="453"/>
                    <a:pt x="152" y="451"/>
                  </a:cubicBezTo>
                  <a:cubicBezTo>
                    <a:pt x="150" y="449"/>
                    <a:pt x="147" y="448"/>
                    <a:pt x="145" y="445"/>
                  </a:cubicBezTo>
                  <a:cubicBezTo>
                    <a:pt x="143" y="444"/>
                    <a:pt x="142" y="442"/>
                    <a:pt x="139" y="442"/>
                  </a:cubicBezTo>
                  <a:cubicBezTo>
                    <a:pt x="141" y="441"/>
                    <a:pt x="142" y="439"/>
                    <a:pt x="142" y="437"/>
                  </a:cubicBezTo>
                  <a:cubicBezTo>
                    <a:pt x="143" y="436"/>
                    <a:pt x="142" y="433"/>
                    <a:pt x="142" y="432"/>
                  </a:cubicBezTo>
                  <a:cubicBezTo>
                    <a:pt x="143" y="431"/>
                    <a:pt x="145" y="432"/>
                    <a:pt x="146" y="432"/>
                  </a:cubicBezTo>
                  <a:cubicBezTo>
                    <a:pt x="149" y="432"/>
                    <a:pt x="151" y="431"/>
                    <a:pt x="154" y="432"/>
                  </a:cubicBezTo>
                  <a:cubicBezTo>
                    <a:pt x="154" y="432"/>
                    <a:pt x="154" y="432"/>
                    <a:pt x="153" y="431"/>
                  </a:cubicBezTo>
                  <a:cubicBezTo>
                    <a:pt x="160" y="431"/>
                    <a:pt x="162" y="425"/>
                    <a:pt x="164" y="420"/>
                  </a:cubicBezTo>
                  <a:cubicBezTo>
                    <a:pt x="164" y="417"/>
                    <a:pt x="165" y="414"/>
                    <a:pt x="167" y="412"/>
                  </a:cubicBezTo>
                  <a:cubicBezTo>
                    <a:pt x="169" y="410"/>
                    <a:pt x="169" y="411"/>
                    <a:pt x="171" y="412"/>
                  </a:cubicBezTo>
                  <a:cubicBezTo>
                    <a:pt x="171" y="412"/>
                    <a:pt x="168" y="409"/>
                    <a:pt x="168" y="410"/>
                  </a:cubicBezTo>
                  <a:cubicBezTo>
                    <a:pt x="168" y="408"/>
                    <a:pt x="171" y="406"/>
                    <a:pt x="171" y="405"/>
                  </a:cubicBezTo>
                  <a:cubicBezTo>
                    <a:pt x="172" y="405"/>
                    <a:pt x="172" y="406"/>
                    <a:pt x="173" y="405"/>
                  </a:cubicBezTo>
                  <a:cubicBezTo>
                    <a:pt x="173" y="406"/>
                    <a:pt x="172" y="406"/>
                    <a:pt x="172" y="406"/>
                  </a:cubicBezTo>
                  <a:cubicBezTo>
                    <a:pt x="172" y="408"/>
                    <a:pt x="177" y="404"/>
                    <a:pt x="178" y="404"/>
                  </a:cubicBezTo>
                  <a:cubicBezTo>
                    <a:pt x="179" y="403"/>
                    <a:pt x="180" y="401"/>
                    <a:pt x="182" y="400"/>
                  </a:cubicBezTo>
                  <a:cubicBezTo>
                    <a:pt x="184" y="399"/>
                    <a:pt x="185" y="401"/>
                    <a:pt x="183" y="401"/>
                  </a:cubicBezTo>
                  <a:cubicBezTo>
                    <a:pt x="184" y="401"/>
                    <a:pt x="184" y="401"/>
                    <a:pt x="185" y="401"/>
                  </a:cubicBezTo>
                  <a:cubicBezTo>
                    <a:pt x="185" y="402"/>
                    <a:pt x="184" y="403"/>
                    <a:pt x="183" y="404"/>
                  </a:cubicBezTo>
                  <a:cubicBezTo>
                    <a:pt x="184" y="404"/>
                    <a:pt x="184" y="404"/>
                    <a:pt x="185" y="403"/>
                  </a:cubicBezTo>
                  <a:cubicBezTo>
                    <a:pt x="184" y="404"/>
                    <a:pt x="184" y="405"/>
                    <a:pt x="185" y="406"/>
                  </a:cubicBezTo>
                  <a:cubicBezTo>
                    <a:pt x="186" y="404"/>
                    <a:pt x="185" y="403"/>
                    <a:pt x="186" y="402"/>
                  </a:cubicBezTo>
                  <a:cubicBezTo>
                    <a:pt x="186" y="401"/>
                    <a:pt x="188" y="402"/>
                    <a:pt x="189" y="401"/>
                  </a:cubicBezTo>
                  <a:cubicBezTo>
                    <a:pt x="188" y="400"/>
                    <a:pt x="186" y="400"/>
                    <a:pt x="185" y="400"/>
                  </a:cubicBezTo>
                  <a:cubicBezTo>
                    <a:pt x="185" y="399"/>
                    <a:pt x="185" y="398"/>
                    <a:pt x="184" y="398"/>
                  </a:cubicBezTo>
                  <a:cubicBezTo>
                    <a:pt x="186" y="397"/>
                    <a:pt x="187" y="394"/>
                    <a:pt x="190" y="394"/>
                  </a:cubicBezTo>
                  <a:cubicBezTo>
                    <a:pt x="189" y="394"/>
                    <a:pt x="189" y="394"/>
                    <a:pt x="188" y="395"/>
                  </a:cubicBezTo>
                  <a:cubicBezTo>
                    <a:pt x="189" y="395"/>
                    <a:pt x="189" y="397"/>
                    <a:pt x="190" y="397"/>
                  </a:cubicBezTo>
                  <a:cubicBezTo>
                    <a:pt x="190" y="397"/>
                    <a:pt x="189" y="396"/>
                    <a:pt x="189" y="396"/>
                  </a:cubicBezTo>
                  <a:cubicBezTo>
                    <a:pt x="189" y="395"/>
                    <a:pt x="191" y="395"/>
                    <a:pt x="191" y="395"/>
                  </a:cubicBezTo>
                  <a:cubicBezTo>
                    <a:pt x="194" y="394"/>
                    <a:pt x="196" y="394"/>
                    <a:pt x="198" y="393"/>
                  </a:cubicBezTo>
                  <a:cubicBezTo>
                    <a:pt x="202" y="391"/>
                    <a:pt x="204" y="387"/>
                    <a:pt x="207" y="384"/>
                  </a:cubicBezTo>
                  <a:cubicBezTo>
                    <a:pt x="206" y="384"/>
                    <a:pt x="209" y="385"/>
                    <a:pt x="209" y="385"/>
                  </a:cubicBezTo>
                  <a:cubicBezTo>
                    <a:pt x="210" y="385"/>
                    <a:pt x="210" y="385"/>
                    <a:pt x="210" y="387"/>
                  </a:cubicBezTo>
                  <a:cubicBezTo>
                    <a:pt x="211" y="387"/>
                    <a:pt x="211" y="387"/>
                    <a:pt x="212" y="386"/>
                  </a:cubicBezTo>
                  <a:cubicBezTo>
                    <a:pt x="213" y="387"/>
                    <a:pt x="215" y="388"/>
                    <a:pt x="213" y="390"/>
                  </a:cubicBezTo>
                  <a:cubicBezTo>
                    <a:pt x="213" y="390"/>
                    <a:pt x="210" y="392"/>
                    <a:pt x="210" y="392"/>
                  </a:cubicBezTo>
                  <a:cubicBezTo>
                    <a:pt x="210" y="392"/>
                    <a:pt x="211" y="393"/>
                    <a:pt x="211" y="393"/>
                  </a:cubicBezTo>
                  <a:cubicBezTo>
                    <a:pt x="211" y="393"/>
                    <a:pt x="210" y="393"/>
                    <a:pt x="210" y="393"/>
                  </a:cubicBezTo>
                  <a:cubicBezTo>
                    <a:pt x="210" y="394"/>
                    <a:pt x="211" y="394"/>
                    <a:pt x="211" y="394"/>
                  </a:cubicBezTo>
                  <a:cubicBezTo>
                    <a:pt x="211" y="394"/>
                    <a:pt x="211" y="394"/>
                    <a:pt x="211" y="394"/>
                  </a:cubicBezTo>
                  <a:cubicBezTo>
                    <a:pt x="213" y="397"/>
                    <a:pt x="215" y="391"/>
                    <a:pt x="216" y="390"/>
                  </a:cubicBezTo>
                  <a:cubicBezTo>
                    <a:pt x="216" y="391"/>
                    <a:pt x="216" y="391"/>
                    <a:pt x="216" y="391"/>
                  </a:cubicBezTo>
                  <a:cubicBezTo>
                    <a:pt x="216" y="391"/>
                    <a:pt x="216" y="388"/>
                    <a:pt x="216" y="388"/>
                  </a:cubicBezTo>
                  <a:cubicBezTo>
                    <a:pt x="217" y="388"/>
                    <a:pt x="217" y="390"/>
                    <a:pt x="217" y="389"/>
                  </a:cubicBezTo>
                  <a:cubicBezTo>
                    <a:pt x="218" y="389"/>
                    <a:pt x="217" y="388"/>
                    <a:pt x="217" y="388"/>
                  </a:cubicBezTo>
                  <a:cubicBezTo>
                    <a:pt x="217" y="390"/>
                    <a:pt x="220" y="390"/>
                    <a:pt x="220" y="392"/>
                  </a:cubicBezTo>
                  <a:cubicBezTo>
                    <a:pt x="220" y="394"/>
                    <a:pt x="219" y="396"/>
                    <a:pt x="221" y="396"/>
                  </a:cubicBezTo>
                  <a:cubicBezTo>
                    <a:pt x="223" y="396"/>
                    <a:pt x="224" y="393"/>
                    <a:pt x="226" y="393"/>
                  </a:cubicBezTo>
                  <a:cubicBezTo>
                    <a:pt x="228" y="392"/>
                    <a:pt x="231" y="393"/>
                    <a:pt x="233" y="394"/>
                  </a:cubicBezTo>
                  <a:cubicBezTo>
                    <a:pt x="233" y="394"/>
                    <a:pt x="233" y="393"/>
                    <a:pt x="233" y="393"/>
                  </a:cubicBezTo>
                  <a:cubicBezTo>
                    <a:pt x="238" y="393"/>
                    <a:pt x="233" y="398"/>
                    <a:pt x="237" y="399"/>
                  </a:cubicBezTo>
                  <a:cubicBezTo>
                    <a:pt x="237" y="400"/>
                    <a:pt x="234" y="399"/>
                    <a:pt x="234" y="400"/>
                  </a:cubicBezTo>
                  <a:cubicBezTo>
                    <a:pt x="235" y="400"/>
                    <a:pt x="237" y="399"/>
                    <a:pt x="238" y="400"/>
                  </a:cubicBezTo>
                  <a:cubicBezTo>
                    <a:pt x="240" y="401"/>
                    <a:pt x="238" y="401"/>
                    <a:pt x="238" y="402"/>
                  </a:cubicBezTo>
                  <a:cubicBezTo>
                    <a:pt x="238" y="402"/>
                    <a:pt x="243" y="403"/>
                    <a:pt x="243" y="403"/>
                  </a:cubicBezTo>
                  <a:cubicBezTo>
                    <a:pt x="245" y="403"/>
                    <a:pt x="246" y="400"/>
                    <a:pt x="247" y="401"/>
                  </a:cubicBezTo>
                  <a:cubicBezTo>
                    <a:pt x="247" y="401"/>
                    <a:pt x="247" y="402"/>
                    <a:pt x="246" y="402"/>
                  </a:cubicBezTo>
                  <a:cubicBezTo>
                    <a:pt x="248" y="402"/>
                    <a:pt x="245" y="405"/>
                    <a:pt x="246" y="405"/>
                  </a:cubicBezTo>
                  <a:cubicBezTo>
                    <a:pt x="246" y="405"/>
                    <a:pt x="250" y="402"/>
                    <a:pt x="251" y="401"/>
                  </a:cubicBezTo>
                  <a:cubicBezTo>
                    <a:pt x="253" y="401"/>
                    <a:pt x="256" y="400"/>
                    <a:pt x="257" y="402"/>
                  </a:cubicBezTo>
                  <a:cubicBezTo>
                    <a:pt x="259" y="404"/>
                    <a:pt x="256" y="408"/>
                    <a:pt x="255" y="410"/>
                  </a:cubicBezTo>
                  <a:cubicBezTo>
                    <a:pt x="258" y="411"/>
                    <a:pt x="257" y="407"/>
                    <a:pt x="258" y="405"/>
                  </a:cubicBezTo>
                  <a:cubicBezTo>
                    <a:pt x="259" y="404"/>
                    <a:pt x="262" y="403"/>
                    <a:pt x="261" y="405"/>
                  </a:cubicBezTo>
                  <a:cubicBezTo>
                    <a:pt x="261" y="405"/>
                    <a:pt x="263" y="405"/>
                    <a:pt x="263" y="404"/>
                  </a:cubicBezTo>
                  <a:cubicBezTo>
                    <a:pt x="264" y="405"/>
                    <a:pt x="260" y="410"/>
                    <a:pt x="260" y="410"/>
                  </a:cubicBezTo>
                  <a:cubicBezTo>
                    <a:pt x="259" y="414"/>
                    <a:pt x="260" y="419"/>
                    <a:pt x="262" y="422"/>
                  </a:cubicBezTo>
                  <a:cubicBezTo>
                    <a:pt x="259" y="419"/>
                    <a:pt x="259" y="414"/>
                    <a:pt x="261" y="410"/>
                  </a:cubicBezTo>
                  <a:cubicBezTo>
                    <a:pt x="262" y="409"/>
                    <a:pt x="264" y="406"/>
                    <a:pt x="266" y="406"/>
                  </a:cubicBezTo>
                  <a:cubicBezTo>
                    <a:pt x="268" y="406"/>
                    <a:pt x="268" y="408"/>
                    <a:pt x="269" y="409"/>
                  </a:cubicBezTo>
                  <a:cubicBezTo>
                    <a:pt x="269" y="408"/>
                    <a:pt x="269" y="408"/>
                    <a:pt x="269" y="407"/>
                  </a:cubicBezTo>
                  <a:cubicBezTo>
                    <a:pt x="270" y="408"/>
                    <a:pt x="279" y="408"/>
                    <a:pt x="278" y="409"/>
                  </a:cubicBezTo>
                  <a:cubicBezTo>
                    <a:pt x="278" y="409"/>
                    <a:pt x="281" y="408"/>
                    <a:pt x="281" y="410"/>
                  </a:cubicBezTo>
                  <a:cubicBezTo>
                    <a:pt x="282" y="409"/>
                    <a:pt x="283" y="411"/>
                    <a:pt x="285" y="411"/>
                  </a:cubicBezTo>
                  <a:cubicBezTo>
                    <a:pt x="286" y="411"/>
                    <a:pt x="288" y="411"/>
                    <a:pt x="289" y="410"/>
                  </a:cubicBezTo>
                  <a:cubicBezTo>
                    <a:pt x="290" y="410"/>
                    <a:pt x="294" y="409"/>
                    <a:pt x="294" y="408"/>
                  </a:cubicBezTo>
                  <a:cubicBezTo>
                    <a:pt x="293" y="409"/>
                    <a:pt x="297" y="409"/>
                    <a:pt x="298" y="409"/>
                  </a:cubicBezTo>
                  <a:cubicBezTo>
                    <a:pt x="299" y="409"/>
                    <a:pt x="300" y="409"/>
                    <a:pt x="300" y="410"/>
                  </a:cubicBezTo>
                  <a:cubicBezTo>
                    <a:pt x="301" y="410"/>
                    <a:pt x="300" y="412"/>
                    <a:pt x="302" y="412"/>
                  </a:cubicBezTo>
                  <a:cubicBezTo>
                    <a:pt x="303" y="413"/>
                    <a:pt x="305" y="415"/>
                    <a:pt x="307" y="415"/>
                  </a:cubicBezTo>
                  <a:cubicBezTo>
                    <a:pt x="306" y="415"/>
                    <a:pt x="306" y="416"/>
                    <a:pt x="306" y="416"/>
                  </a:cubicBezTo>
                  <a:cubicBezTo>
                    <a:pt x="307" y="415"/>
                    <a:pt x="309" y="417"/>
                    <a:pt x="310" y="417"/>
                  </a:cubicBezTo>
                  <a:cubicBezTo>
                    <a:pt x="312" y="418"/>
                    <a:pt x="314" y="418"/>
                    <a:pt x="316" y="418"/>
                  </a:cubicBezTo>
                  <a:cubicBezTo>
                    <a:pt x="318" y="419"/>
                    <a:pt x="320" y="419"/>
                    <a:pt x="322" y="419"/>
                  </a:cubicBezTo>
                  <a:cubicBezTo>
                    <a:pt x="324" y="420"/>
                    <a:pt x="325" y="422"/>
                    <a:pt x="327" y="424"/>
                  </a:cubicBezTo>
                  <a:cubicBezTo>
                    <a:pt x="330" y="426"/>
                    <a:pt x="334" y="430"/>
                    <a:pt x="338" y="431"/>
                  </a:cubicBezTo>
                  <a:cubicBezTo>
                    <a:pt x="340" y="432"/>
                    <a:pt x="343" y="432"/>
                    <a:pt x="345" y="433"/>
                  </a:cubicBezTo>
                  <a:cubicBezTo>
                    <a:pt x="347" y="434"/>
                    <a:pt x="349" y="436"/>
                    <a:pt x="351" y="437"/>
                  </a:cubicBezTo>
                  <a:cubicBezTo>
                    <a:pt x="349" y="435"/>
                    <a:pt x="348" y="435"/>
                    <a:pt x="348" y="432"/>
                  </a:cubicBezTo>
                  <a:cubicBezTo>
                    <a:pt x="348" y="431"/>
                    <a:pt x="349" y="431"/>
                    <a:pt x="348" y="430"/>
                  </a:cubicBezTo>
                  <a:cubicBezTo>
                    <a:pt x="348" y="430"/>
                    <a:pt x="347" y="429"/>
                    <a:pt x="347" y="429"/>
                  </a:cubicBezTo>
                  <a:cubicBezTo>
                    <a:pt x="346" y="428"/>
                    <a:pt x="345" y="427"/>
                    <a:pt x="345" y="427"/>
                  </a:cubicBezTo>
                  <a:cubicBezTo>
                    <a:pt x="344" y="427"/>
                    <a:pt x="344" y="428"/>
                    <a:pt x="344" y="428"/>
                  </a:cubicBezTo>
                  <a:cubicBezTo>
                    <a:pt x="343" y="428"/>
                    <a:pt x="343" y="427"/>
                    <a:pt x="343" y="426"/>
                  </a:cubicBezTo>
                  <a:cubicBezTo>
                    <a:pt x="344" y="425"/>
                    <a:pt x="346" y="426"/>
                    <a:pt x="347" y="426"/>
                  </a:cubicBezTo>
                  <a:cubicBezTo>
                    <a:pt x="347" y="425"/>
                    <a:pt x="345" y="425"/>
                    <a:pt x="347" y="424"/>
                  </a:cubicBezTo>
                  <a:cubicBezTo>
                    <a:pt x="348" y="423"/>
                    <a:pt x="349" y="424"/>
                    <a:pt x="350" y="425"/>
                  </a:cubicBezTo>
                  <a:cubicBezTo>
                    <a:pt x="351" y="424"/>
                    <a:pt x="348" y="423"/>
                    <a:pt x="348" y="422"/>
                  </a:cubicBezTo>
                  <a:cubicBezTo>
                    <a:pt x="349" y="422"/>
                    <a:pt x="350" y="423"/>
                    <a:pt x="350" y="423"/>
                  </a:cubicBezTo>
                  <a:cubicBezTo>
                    <a:pt x="350" y="421"/>
                    <a:pt x="354" y="422"/>
                    <a:pt x="355" y="420"/>
                  </a:cubicBezTo>
                  <a:cubicBezTo>
                    <a:pt x="355" y="421"/>
                    <a:pt x="355" y="418"/>
                    <a:pt x="355" y="418"/>
                  </a:cubicBezTo>
                  <a:cubicBezTo>
                    <a:pt x="355" y="417"/>
                    <a:pt x="355" y="417"/>
                    <a:pt x="355" y="417"/>
                  </a:cubicBezTo>
                  <a:cubicBezTo>
                    <a:pt x="356" y="416"/>
                    <a:pt x="356" y="417"/>
                    <a:pt x="357" y="417"/>
                  </a:cubicBezTo>
                  <a:cubicBezTo>
                    <a:pt x="357" y="418"/>
                    <a:pt x="356" y="419"/>
                    <a:pt x="357" y="419"/>
                  </a:cubicBezTo>
                  <a:cubicBezTo>
                    <a:pt x="358" y="420"/>
                    <a:pt x="359" y="419"/>
                    <a:pt x="359" y="418"/>
                  </a:cubicBezTo>
                  <a:cubicBezTo>
                    <a:pt x="359" y="418"/>
                    <a:pt x="358" y="420"/>
                    <a:pt x="359" y="420"/>
                  </a:cubicBezTo>
                  <a:cubicBezTo>
                    <a:pt x="359" y="420"/>
                    <a:pt x="359" y="420"/>
                    <a:pt x="360" y="420"/>
                  </a:cubicBezTo>
                  <a:cubicBezTo>
                    <a:pt x="359" y="421"/>
                    <a:pt x="359" y="423"/>
                    <a:pt x="358" y="424"/>
                  </a:cubicBezTo>
                  <a:cubicBezTo>
                    <a:pt x="357" y="425"/>
                    <a:pt x="355" y="425"/>
                    <a:pt x="356" y="426"/>
                  </a:cubicBezTo>
                  <a:cubicBezTo>
                    <a:pt x="357" y="426"/>
                    <a:pt x="358" y="425"/>
                    <a:pt x="358" y="424"/>
                  </a:cubicBezTo>
                  <a:cubicBezTo>
                    <a:pt x="360" y="424"/>
                    <a:pt x="359" y="424"/>
                    <a:pt x="360" y="424"/>
                  </a:cubicBezTo>
                  <a:cubicBezTo>
                    <a:pt x="361" y="424"/>
                    <a:pt x="361" y="423"/>
                    <a:pt x="360" y="423"/>
                  </a:cubicBezTo>
                  <a:cubicBezTo>
                    <a:pt x="361" y="423"/>
                    <a:pt x="361" y="423"/>
                    <a:pt x="362" y="422"/>
                  </a:cubicBezTo>
                  <a:cubicBezTo>
                    <a:pt x="363" y="422"/>
                    <a:pt x="364" y="422"/>
                    <a:pt x="365" y="422"/>
                  </a:cubicBezTo>
                  <a:cubicBezTo>
                    <a:pt x="366" y="421"/>
                    <a:pt x="365" y="420"/>
                    <a:pt x="365" y="419"/>
                  </a:cubicBezTo>
                  <a:cubicBezTo>
                    <a:pt x="365" y="418"/>
                    <a:pt x="369" y="416"/>
                    <a:pt x="368" y="416"/>
                  </a:cubicBezTo>
                  <a:cubicBezTo>
                    <a:pt x="369" y="417"/>
                    <a:pt x="368" y="418"/>
                    <a:pt x="368" y="418"/>
                  </a:cubicBezTo>
                  <a:cubicBezTo>
                    <a:pt x="368" y="419"/>
                    <a:pt x="369" y="416"/>
                    <a:pt x="369" y="416"/>
                  </a:cubicBezTo>
                  <a:cubicBezTo>
                    <a:pt x="370" y="415"/>
                    <a:pt x="371" y="416"/>
                    <a:pt x="372" y="415"/>
                  </a:cubicBezTo>
                  <a:cubicBezTo>
                    <a:pt x="373" y="414"/>
                    <a:pt x="374" y="413"/>
                    <a:pt x="375" y="412"/>
                  </a:cubicBezTo>
                  <a:cubicBezTo>
                    <a:pt x="376" y="412"/>
                    <a:pt x="376" y="413"/>
                    <a:pt x="377" y="413"/>
                  </a:cubicBezTo>
                  <a:cubicBezTo>
                    <a:pt x="378" y="413"/>
                    <a:pt x="378" y="413"/>
                    <a:pt x="378" y="412"/>
                  </a:cubicBezTo>
                  <a:cubicBezTo>
                    <a:pt x="379" y="410"/>
                    <a:pt x="378" y="409"/>
                    <a:pt x="380" y="409"/>
                  </a:cubicBezTo>
                  <a:cubicBezTo>
                    <a:pt x="382" y="408"/>
                    <a:pt x="383" y="409"/>
                    <a:pt x="385" y="409"/>
                  </a:cubicBezTo>
                  <a:cubicBezTo>
                    <a:pt x="386" y="409"/>
                    <a:pt x="387" y="407"/>
                    <a:pt x="387" y="405"/>
                  </a:cubicBezTo>
                  <a:cubicBezTo>
                    <a:pt x="390" y="407"/>
                    <a:pt x="388" y="410"/>
                    <a:pt x="387" y="412"/>
                  </a:cubicBezTo>
                  <a:cubicBezTo>
                    <a:pt x="385" y="413"/>
                    <a:pt x="384" y="414"/>
                    <a:pt x="383" y="415"/>
                  </a:cubicBezTo>
                  <a:cubicBezTo>
                    <a:pt x="381" y="416"/>
                    <a:pt x="380" y="417"/>
                    <a:pt x="379" y="418"/>
                  </a:cubicBezTo>
                  <a:cubicBezTo>
                    <a:pt x="377" y="420"/>
                    <a:pt x="379" y="418"/>
                    <a:pt x="377" y="418"/>
                  </a:cubicBezTo>
                  <a:cubicBezTo>
                    <a:pt x="376" y="418"/>
                    <a:pt x="374" y="419"/>
                    <a:pt x="373" y="419"/>
                  </a:cubicBezTo>
                  <a:cubicBezTo>
                    <a:pt x="371" y="420"/>
                    <a:pt x="369" y="424"/>
                    <a:pt x="368" y="426"/>
                  </a:cubicBezTo>
                  <a:cubicBezTo>
                    <a:pt x="368" y="425"/>
                    <a:pt x="368" y="425"/>
                    <a:pt x="368" y="424"/>
                  </a:cubicBezTo>
                  <a:cubicBezTo>
                    <a:pt x="366" y="426"/>
                    <a:pt x="365" y="429"/>
                    <a:pt x="368" y="428"/>
                  </a:cubicBezTo>
                  <a:cubicBezTo>
                    <a:pt x="369" y="428"/>
                    <a:pt x="370" y="426"/>
                    <a:pt x="371" y="425"/>
                  </a:cubicBezTo>
                  <a:cubicBezTo>
                    <a:pt x="372" y="425"/>
                    <a:pt x="372" y="424"/>
                    <a:pt x="373" y="424"/>
                  </a:cubicBezTo>
                  <a:cubicBezTo>
                    <a:pt x="373" y="423"/>
                    <a:pt x="372" y="423"/>
                    <a:pt x="373" y="423"/>
                  </a:cubicBezTo>
                  <a:cubicBezTo>
                    <a:pt x="374" y="420"/>
                    <a:pt x="374" y="423"/>
                    <a:pt x="375" y="423"/>
                  </a:cubicBezTo>
                  <a:cubicBezTo>
                    <a:pt x="377" y="423"/>
                    <a:pt x="377" y="420"/>
                    <a:pt x="377" y="419"/>
                  </a:cubicBezTo>
                  <a:cubicBezTo>
                    <a:pt x="378" y="420"/>
                    <a:pt x="377" y="423"/>
                    <a:pt x="376" y="424"/>
                  </a:cubicBezTo>
                  <a:cubicBezTo>
                    <a:pt x="376" y="424"/>
                    <a:pt x="378" y="423"/>
                    <a:pt x="378" y="424"/>
                  </a:cubicBezTo>
                  <a:cubicBezTo>
                    <a:pt x="379" y="423"/>
                    <a:pt x="377" y="421"/>
                    <a:pt x="379" y="421"/>
                  </a:cubicBezTo>
                  <a:cubicBezTo>
                    <a:pt x="379" y="421"/>
                    <a:pt x="378" y="426"/>
                    <a:pt x="378" y="426"/>
                  </a:cubicBezTo>
                  <a:cubicBezTo>
                    <a:pt x="380" y="425"/>
                    <a:pt x="380" y="422"/>
                    <a:pt x="381" y="421"/>
                  </a:cubicBezTo>
                  <a:cubicBezTo>
                    <a:pt x="382" y="419"/>
                    <a:pt x="384" y="417"/>
                    <a:pt x="385" y="416"/>
                  </a:cubicBezTo>
                  <a:cubicBezTo>
                    <a:pt x="386" y="415"/>
                    <a:pt x="388" y="414"/>
                    <a:pt x="389" y="414"/>
                  </a:cubicBezTo>
                  <a:cubicBezTo>
                    <a:pt x="392" y="414"/>
                    <a:pt x="390" y="416"/>
                    <a:pt x="391" y="416"/>
                  </a:cubicBezTo>
                  <a:cubicBezTo>
                    <a:pt x="392" y="417"/>
                    <a:pt x="396" y="413"/>
                    <a:pt x="397" y="412"/>
                  </a:cubicBezTo>
                  <a:cubicBezTo>
                    <a:pt x="397" y="410"/>
                    <a:pt x="396" y="409"/>
                    <a:pt x="398" y="407"/>
                  </a:cubicBezTo>
                  <a:cubicBezTo>
                    <a:pt x="399" y="407"/>
                    <a:pt x="401" y="408"/>
                    <a:pt x="402" y="406"/>
                  </a:cubicBezTo>
                  <a:cubicBezTo>
                    <a:pt x="401" y="406"/>
                    <a:pt x="399" y="406"/>
                    <a:pt x="399" y="405"/>
                  </a:cubicBezTo>
                  <a:cubicBezTo>
                    <a:pt x="398" y="405"/>
                    <a:pt x="399" y="403"/>
                    <a:pt x="399" y="403"/>
                  </a:cubicBezTo>
                  <a:cubicBezTo>
                    <a:pt x="398" y="403"/>
                    <a:pt x="397" y="402"/>
                    <a:pt x="397" y="401"/>
                  </a:cubicBezTo>
                  <a:cubicBezTo>
                    <a:pt x="398" y="399"/>
                    <a:pt x="399" y="400"/>
                    <a:pt x="401" y="401"/>
                  </a:cubicBezTo>
                  <a:cubicBezTo>
                    <a:pt x="403" y="402"/>
                    <a:pt x="404" y="407"/>
                    <a:pt x="405" y="410"/>
                  </a:cubicBezTo>
                  <a:cubicBezTo>
                    <a:pt x="407" y="413"/>
                    <a:pt x="407" y="417"/>
                    <a:pt x="410" y="420"/>
                  </a:cubicBezTo>
                  <a:cubicBezTo>
                    <a:pt x="411" y="421"/>
                    <a:pt x="412" y="422"/>
                    <a:pt x="414" y="423"/>
                  </a:cubicBezTo>
                  <a:cubicBezTo>
                    <a:pt x="414" y="423"/>
                    <a:pt x="415" y="424"/>
                    <a:pt x="415" y="424"/>
                  </a:cubicBezTo>
                  <a:cubicBezTo>
                    <a:pt x="416" y="424"/>
                    <a:pt x="416" y="423"/>
                    <a:pt x="416" y="423"/>
                  </a:cubicBezTo>
                  <a:cubicBezTo>
                    <a:pt x="416" y="422"/>
                    <a:pt x="418" y="423"/>
                    <a:pt x="418" y="421"/>
                  </a:cubicBezTo>
                  <a:cubicBezTo>
                    <a:pt x="417" y="421"/>
                    <a:pt x="414" y="422"/>
                    <a:pt x="414" y="421"/>
                  </a:cubicBezTo>
                  <a:cubicBezTo>
                    <a:pt x="414" y="420"/>
                    <a:pt x="417" y="420"/>
                    <a:pt x="418" y="420"/>
                  </a:cubicBezTo>
                  <a:cubicBezTo>
                    <a:pt x="417" y="420"/>
                    <a:pt x="417" y="420"/>
                    <a:pt x="417" y="420"/>
                  </a:cubicBezTo>
                  <a:cubicBezTo>
                    <a:pt x="417" y="419"/>
                    <a:pt x="417" y="419"/>
                    <a:pt x="417" y="419"/>
                  </a:cubicBezTo>
                  <a:cubicBezTo>
                    <a:pt x="416" y="419"/>
                    <a:pt x="416" y="418"/>
                    <a:pt x="416" y="418"/>
                  </a:cubicBezTo>
                  <a:cubicBezTo>
                    <a:pt x="416" y="418"/>
                    <a:pt x="416" y="417"/>
                    <a:pt x="416" y="417"/>
                  </a:cubicBezTo>
                  <a:cubicBezTo>
                    <a:pt x="420" y="417"/>
                    <a:pt x="415" y="414"/>
                    <a:pt x="417" y="413"/>
                  </a:cubicBezTo>
                  <a:cubicBezTo>
                    <a:pt x="419" y="416"/>
                    <a:pt x="419" y="411"/>
                    <a:pt x="419" y="411"/>
                  </a:cubicBezTo>
                  <a:cubicBezTo>
                    <a:pt x="418" y="410"/>
                    <a:pt x="418" y="412"/>
                    <a:pt x="417" y="412"/>
                  </a:cubicBezTo>
                  <a:cubicBezTo>
                    <a:pt x="418" y="411"/>
                    <a:pt x="418" y="410"/>
                    <a:pt x="418" y="410"/>
                  </a:cubicBezTo>
                  <a:cubicBezTo>
                    <a:pt x="419" y="409"/>
                    <a:pt x="420" y="409"/>
                    <a:pt x="421" y="409"/>
                  </a:cubicBezTo>
                  <a:cubicBezTo>
                    <a:pt x="420" y="409"/>
                    <a:pt x="420" y="408"/>
                    <a:pt x="420" y="408"/>
                  </a:cubicBezTo>
                  <a:cubicBezTo>
                    <a:pt x="421" y="408"/>
                    <a:pt x="420" y="407"/>
                    <a:pt x="421" y="407"/>
                  </a:cubicBezTo>
                  <a:cubicBezTo>
                    <a:pt x="421" y="407"/>
                    <a:pt x="422" y="407"/>
                    <a:pt x="422" y="407"/>
                  </a:cubicBezTo>
                  <a:cubicBezTo>
                    <a:pt x="422" y="407"/>
                    <a:pt x="422" y="407"/>
                    <a:pt x="421" y="407"/>
                  </a:cubicBezTo>
                  <a:cubicBezTo>
                    <a:pt x="422" y="408"/>
                    <a:pt x="423" y="408"/>
                    <a:pt x="423" y="410"/>
                  </a:cubicBezTo>
                  <a:cubicBezTo>
                    <a:pt x="423" y="410"/>
                    <a:pt x="422" y="411"/>
                    <a:pt x="422" y="412"/>
                  </a:cubicBezTo>
                  <a:cubicBezTo>
                    <a:pt x="422" y="412"/>
                    <a:pt x="422" y="413"/>
                    <a:pt x="422" y="414"/>
                  </a:cubicBezTo>
                  <a:cubicBezTo>
                    <a:pt x="422" y="415"/>
                    <a:pt x="421" y="415"/>
                    <a:pt x="422" y="416"/>
                  </a:cubicBezTo>
                  <a:cubicBezTo>
                    <a:pt x="422" y="416"/>
                    <a:pt x="423" y="416"/>
                    <a:pt x="423" y="416"/>
                  </a:cubicBezTo>
                  <a:cubicBezTo>
                    <a:pt x="425" y="418"/>
                    <a:pt x="424" y="418"/>
                    <a:pt x="423" y="420"/>
                  </a:cubicBezTo>
                  <a:cubicBezTo>
                    <a:pt x="422" y="421"/>
                    <a:pt x="422" y="422"/>
                    <a:pt x="423" y="423"/>
                  </a:cubicBezTo>
                  <a:cubicBezTo>
                    <a:pt x="424" y="424"/>
                    <a:pt x="424" y="422"/>
                    <a:pt x="426" y="422"/>
                  </a:cubicBezTo>
                  <a:cubicBezTo>
                    <a:pt x="427" y="422"/>
                    <a:pt x="427" y="423"/>
                    <a:pt x="429" y="423"/>
                  </a:cubicBezTo>
                  <a:cubicBezTo>
                    <a:pt x="430" y="422"/>
                    <a:pt x="430" y="420"/>
                    <a:pt x="431" y="419"/>
                  </a:cubicBezTo>
                  <a:cubicBezTo>
                    <a:pt x="430" y="419"/>
                    <a:pt x="431" y="415"/>
                    <a:pt x="432" y="415"/>
                  </a:cubicBezTo>
                  <a:cubicBezTo>
                    <a:pt x="434" y="413"/>
                    <a:pt x="437" y="414"/>
                    <a:pt x="438" y="414"/>
                  </a:cubicBezTo>
                  <a:cubicBezTo>
                    <a:pt x="444" y="415"/>
                    <a:pt x="448" y="420"/>
                    <a:pt x="453" y="423"/>
                  </a:cubicBezTo>
                  <a:cubicBezTo>
                    <a:pt x="455" y="424"/>
                    <a:pt x="458" y="425"/>
                    <a:pt x="461" y="426"/>
                  </a:cubicBezTo>
                  <a:cubicBezTo>
                    <a:pt x="464" y="428"/>
                    <a:pt x="466" y="430"/>
                    <a:pt x="469" y="431"/>
                  </a:cubicBezTo>
                  <a:cubicBezTo>
                    <a:pt x="471" y="431"/>
                    <a:pt x="479" y="431"/>
                    <a:pt x="479" y="433"/>
                  </a:cubicBezTo>
                  <a:cubicBezTo>
                    <a:pt x="479" y="432"/>
                    <a:pt x="478" y="432"/>
                    <a:pt x="478" y="431"/>
                  </a:cubicBezTo>
                  <a:cubicBezTo>
                    <a:pt x="479" y="431"/>
                    <a:pt x="479" y="431"/>
                    <a:pt x="480" y="431"/>
                  </a:cubicBezTo>
                  <a:cubicBezTo>
                    <a:pt x="479" y="431"/>
                    <a:pt x="477" y="431"/>
                    <a:pt x="477" y="430"/>
                  </a:cubicBezTo>
                  <a:cubicBezTo>
                    <a:pt x="477" y="430"/>
                    <a:pt x="480" y="430"/>
                    <a:pt x="481" y="430"/>
                  </a:cubicBezTo>
                  <a:cubicBezTo>
                    <a:pt x="483" y="431"/>
                    <a:pt x="485" y="432"/>
                    <a:pt x="487" y="433"/>
                  </a:cubicBezTo>
                  <a:cubicBezTo>
                    <a:pt x="489" y="435"/>
                    <a:pt x="490" y="437"/>
                    <a:pt x="492" y="439"/>
                  </a:cubicBezTo>
                  <a:cubicBezTo>
                    <a:pt x="492" y="439"/>
                    <a:pt x="493" y="442"/>
                    <a:pt x="493" y="441"/>
                  </a:cubicBezTo>
                  <a:cubicBezTo>
                    <a:pt x="492" y="442"/>
                    <a:pt x="492" y="443"/>
                    <a:pt x="490" y="443"/>
                  </a:cubicBezTo>
                  <a:cubicBezTo>
                    <a:pt x="489" y="444"/>
                    <a:pt x="486" y="442"/>
                    <a:pt x="486" y="443"/>
                  </a:cubicBezTo>
                  <a:cubicBezTo>
                    <a:pt x="486" y="443"/>
                    <a:pt x="487" y="444"/>
                    <a:pt x="487" y="444"/>
                  </a:cubicBezTo>
                  <a:cubicBezTo>
                    <a:pt x="485" y="445"/>
                    <a:pt x="485" y="445"/>
                    <a:pt x="484" y="447"/>
                  </a:cubicBezTo>
                  <a:cubicBezTo>
                    <a:pt x="484" y="447"/>
                    <a:pt x="484" y="448"/>
                    <a:pt x="484" y="449"/>
                  </a:cubicBezTo>
                  <a:cubicBezTo>
                    <a:pt x="483" y="449"/>
                    <a:pt x="482" y="449"/>
                    <a:pt x="482" y="449"/>
                  </a:cubicBezTo>
                  <a:cubicBezTo>
                    <a:pt x="481" y="451"/>
                    <a:pt x="487" y="452"/>
                    <a:pt x="488" y="452"/>
                  </a:cubicBezTo>
                  <a:cubicBezTo>
                    <a:pt x="492" y="453"/>
                    <a:pt x="496" y="454"/>
                    <a:pt x="500" y="454"/>
                  </a:cubicBezTo>
                  <a:cubicBezTo>
                    <a:pt x="502" y="453"/>
                    <a:pt x="505" y="453"/>
                    <a:pt x="507" y="452"/>
                  </a:cubicBezTo>
                  <a:cubicBezTo>
                    <a:pt x="508" y="452"/>
                    <a:pt x="511" y="451"/>
                    <a:pt x="511" y="451"/>
                  </a:cubicBezTo>
                  <a:cubicBezTo>
                    <a:pt x="511" y="452"/>
                    <a:pt x="517" y="448"/>
                    <a:pt x="518" y="448"/>
                  </a:cubicBezTo>
                  <a:cubicBezTo>
                    <a:pt x="521" y="448"/>
                    <a:pt x="520" y="452"/>
                    <a:pt x="521" y="453"/>
                  </a:cubicBezTo>
                  <a:cubicBezTo>
                    <a:pt x="522" y="453"/>
                    <a:pt x="523" y="453"/>
                    <a:pt x="523" y="453"/>
                  </a:cubicBezTo>
                  <a:cubicBezTo>
                    <a:pt x="524" y="453"/>
                    <a:pt x="525" y="453"/>
                    <a:pt x="526" y="454"/>
                  </a:cubicBezTo>
                  <a:cubicBezTo>
                    <a:pt x="526" y="455"/>
                    <a:pt x="526" y="459"/>
                    <a:pt x="527" y="459"/>
                  </a:cubicBezTo>
                  <a:cubicBezTo>
                    <a:pt x="528" y="459"/>
                    <a:pt x="527" y="455"/>
                    <a:pt x="528" y="455"/>
                  </a:cubicBezTo>
                  <a:cubicBezTo>
                    <a:pt x="529" y="456"/>
                    <a:pt x="530" y="458"/>
                    <a:pt x="529" y="459"/>
                  </a:cubicBezTo>
                  <a:cubicBezTo>
                    <a:pt x="530" y="459"/>
                    <a:pt x="530" y="458"/>
                    <a:pt x="530" y="458"/>
                  </a:cubicBezTo>
                  <a:cubicBezTo>
                    <a:pt x="531" y="459"/>
                    <a:pt x="534" y="461"/>
                    <a:pt x="534" y="463"/>
                  </a:cubicBezTo>
                  <a:cubicBezTo>
                    <a:pt x="533" y="466"/>
                    <a:pt x="530" y="465"/>
                    <a:pt x="529" y="463"/>
                  </a:cubicBezTo>
                  <a:cubicBezTo>
                    <a:pt x="527" y="465"/>
                    <a:pt x="532" y="465"/>
                    <a:pt x="532" y="466"/>
                  </a:cubicBezTo>
                  <a:cubicBezTo>
                    <a:pt x="532" y="466"/>
                    <a:pt x="532" y="466"/>
                    <a:pt x="532" y="466"/>
                  </a:cubicBezTo>
                  <a:cubicBezTo>
                    <a:pt x="533" y="467"/>
                    <a:pt x="531" y="468"/>
                    <a:pt x="532" y="468"/>
                  </a:cubicBezTo>
                  <a:cubicBezTo>
                    <a:pt x="532" y="468"/>
                    <a:pt x="533" y="470"/>
                    <a:pt x="533" y="470"/>
                  </a:cubicBezTo>
                  <a:cubicBezTo>
                    <a:pt x="533" y="471"/>
                    <a:pt x="533" y="471"/>
                    <a:pt x="534" y="470"/>
                  </a:cubicBezTo>
                  <a:cubicBezTo>
                    <a:pt x="535" y="472"/>
                    <a:pt x="536" y="475"/>
                    <a:pt x="538" y="476"/>
                  </a:cubicBezTo>
                  <a:cubicBezTo>
                    <a:pt x="538" y="476"/>
                    <a:pt x="536" y="471"/>
                    <a:pt x="536" y="471"/>
                  </a:cubicBezTo>
                  <a:cubicBezTo>
                    <a:pt x="536" y="471"/>
                    <a:pt x="536" y="471"/>
                    <a:pt x="535" y="471"/>
                  </a:cubicBezTo>
                  <a:cubicBezTo>
                    <a:pt x="535" y="471"/>
                    <a:pt x="534" y="467"/>
                    <a:pt x="535" y="467"/>
                  </a:cubicBezTo>
                  <a:cubicBezTo>
                    <a:pt x="535" y="468"/>
                    <a:pt x="535" y="468"/>
                    <a:pt x="535" y="468"/>
                  </a:cubicBezTo>
                  <a:cubicBezTo>
                    <a:pt x="536" y="468"/>
                    <a:pt x="536" y="466"/>
                    <a:pt x="536" y="466"/>
                  </a:cubicBezTo>
                  <a:cubicBezTo>
                    <a:pt x="537" y="466"/>
                    <a:pt x="537" y="467"/>
                    <a:pt x="538" y="467"/>
                  </a:cubicBezTo>
                  <a:cubicBezTo>
                    <a:pt x="538" y="467"/>
                    <a:pt x="536" y="463"/>
                    <a:pt x="536" y="462"/>
                  </a:cubicBezTo>
                  <a:cubicBezTo>
                    <a:pt x="535" y="460"/>
                    <a:pt x="535" y="458"/>
                    <a:pt x="534" y="456"/>
                  </a:cubicBezTo>
                  <a:cubicBezTo>
                    <a:pt x="534" y="454"/>
                    <a:pt x="533" y="453"/>
                    <a:pt x="533" y="452"/>
                  </a:cubicBezTo>
                  <a:cubicBezTo>
                    <a:pt x="533" y="450"/>
                    <a:pt x="534" y="450"/>
                    <a:pt x="534" y="448"/>
                  </a:cubicBezTo>
                  <a:cubicBezTo>
                    <a:pt x="535" y="447"/>
                    <a:pt x="533" y="447"/>
                    <a:pt x="535" y="446"/>
                  </a:cubicBezTo>
                  <a:cubicBezTo>
                    <a:pt x="537" y="446"/>
                    <a:pt x="541" y="447"/>
                    <a:pt x="542" y="444"/>
                  </a:cubicBezTo>
                  <a:cubicBezTo>
                    <a:pt x="542" y="444"/>
                    <a:pt x="543" y="445"/>
                    <a:pt x="544" y="445"/>
                  </a:cubicBezTo>
                  <a:cubicBezTo>
                    <a:pt x="543" y="445"/>
                    <a:pt x="543" y="443"/>
                    <a:pt x="543" y="443"/>
                  </a:cubicBezTo>
                  <a:cubicBezTo>
                    <a:pt x="543" y="442"/>
                    <a:pt x="544" y="442"/>
                    <a:pt x="545" y="441"/>
                  </a:cubicBezTo>
                  <a:cubicBezTo>
                    <a:pt x="546" y="440"/>
                    <a:pt x="550" y="439"/>
                    <a:pt x="548" y="437"/>
                  </a:cubicBezTo>
                  <a:cubicBezTo>
                    <a:pt x="547" y="438"/>
                    <a:pt x="544" y="437"/>
                    <a:pt x="543" y="438"/>
                  </a:cubicBezTo>
                  <a:cubicBezTo>
                    <a:pt x="542" y="439"/>
                    <a:pt x="543" y="441"/>
                    <a:pt x="542" y="442"/>
                  </a:cubicBezTo>
                  <a:cubicBezTo>
                    <a:pt x="542" y="442"/>
                    <a:pt x="541" y="441"/>
                    <a:pt x="541" y="441"/>
                  </a:cubicBezTo>
                  <a:cubicBezTo>
                    <a:pt x="540" y="441"/>
                    <a:pt x="540" y="442"/>
                    <a:pt x="540" y="443"/>
                  </a:cubicBezTo>
                  <a:cubicBezTo>
                    <a:pt x="539" y="443"/>
                    <a:pt x="539" y="443"/>
                    <a:pt x="539" y="443"/>
                  </a:cubicBezTo>
                  <a:cubicBezTo>
                    <a:pt x="539" y="443"/>
                    <a:pt x="539" y="442"/>
                    <a:pt x="539" y="442"/>
                  </a:cubicBezTo>
                  <a:cubicBezTo>
                    <a:pt x="539" y="441"/>
                    <a:pt x="538" y="443"/>
                    <a:pt x="537" y="443"/>
                  </a:cubicBezTo>
                  <a:cubicBezTo>
                    <a:pt x="537" y="443"/>
                    <a:pt x="537" y="442"/>
                    <a:pt x="537" y="442"/>
                  </a:cubicBezTo>
                  <a:cubicBezTo>
                    <a:pt x="535" y="442"/>
                    <a:pt x="534" y="442"/>
                    <a:pt x="534" y="441"/>
                  </a:cubicBezTo>
                  <a:cubicBezTo>
                    <a:pt x="534" y="441"/>
                    <a:pt x="533" y="442"/>
                    <a:pt x="534" y="442"/>
                  </a:cubicBezTo>
                  <a:cubicBezTo>
                    <a:pt x="534" y="444"/>
                    <a:pt x="535" y="444"/>
                    <a:pt x="535" y="445"/>
                  </a:cubicBezTo>
                  <a:cubicBezTo>
                    <a:pt x="535" y="445"/>
                    <a:pt x="530" y="445"/>
                    <a:pt x="530" y="445"/>
                  </a:cubicBezTo>
                  <a:cubicBezTo>
                    <a:pt x="530" y="445"/>
                    <a:pt x="530" y="444"/>
                    <a:pt x="530" y="444"/>
                  </a:cubicBezTo>
                  <a:cubicBezTo>
                    <a:pt x="529" y="444"/>
                    <a:pt x="530" y="443"/>
                    <a:pt x="530" y="443"/>
                  </a:cubicBezTo>
                  <a:cubicBezTo>
                    <a:pt x="526" y="444"/>
                    <a:pt x="529" y="439"/>
                    <a:pt x="530" y="438"/>
                  </a:cubicBezTo>
                  <a:cubicBezTo>
                    <a:pt x="533" y="436"/>
                    <a:pt x="537" y="436"/>
                    <a:pt x="540" y="433"/>
                  </a:cubicBezTo>
                  <a:cubicBezTo>
                    <a:pt x="543" y="431"/>
                    <a:pt x="547" y="429"/>
                    <a:pt x="549" y="434"/>
                  </a:cubicBezTo>
                  <a:cubicBezTo>
                    <a:pt x="549" y="435"/>
                    <a:pt x="549" y="436"/>
                    <a:pt x="550" y="437"/>
                  </a:cubicBezTo>
                  <a:cubicBezTo>
                    <a:pt x="550" y="437"/>
                    <a:pt x="551" y="438"/>
                    <a:pt x="551" y="439"/>
                  </a:cubicBezTo>
                  <a:cubicBezTo>
                    <a:pt x="550" y="441"/>
                    <a:pt x="551" y="438"/>
                    <a:pt x="550" y="440"/>
                  </a:cubicBezTo>
                  <a:cubicBezTo>
                    <a:pt x="550" y="440"/>
                    <a:pt x="549" y="440"/>
                    <a:pt x="549" y="440"/>
                  </a:cubicBezTo>
                  <a:cubicBezTo>
                    <a:pt x="549" y="440"/>
                    <a:pt x="552" y="441"/>
                    <a:pt x="551" y="441"/>
                  </a:cubicBezTo>
                  <a:cubicBezTo>
                    <a:pt x="552" y="441"/>
                    <a:pt x="553" y="442"/>
                    <a:pt x="554" y="442"/>
                  </a:cubicBezTo>
                  <a:cubicBezTo>
                    <a:pt x="554" y="443"/>
                    <a:pt x="553" y="443"/>
                    <a:pt x="553" y="443"/>
                  </a:cubicBezTo>
                  <a:cubicBezTo>
                    <a:pt x="554" y="444"/>
                    <a:pt x="556" y="443"/>
                    <a:pt x="555" y="445"/>
                  </a:cubicBezTo>
                  <a:cubicBezTo>
                    <a:pt x="556" y="445"/>
                    <a:pt x="556" y="444"/>
                    <a:pt x="557" y="445"/>
                  </a:cubicBezTo>
                  <a:cubicBezTo>
                    <a:pt x="556" y="447"/>
                    <a:pt x="557" y="448"/>
                    <a:pt x="560" y="447"/>
                  </a:cubicBezTo>
                  <a:cubicBezTo>
                    <a:pt x="560" y="447"/>
                    <a:pt x="564" y="446"/>
                    <a:pt x="563" y="445"/>
                  </a:cubicBezTo>
                  <a:cubicBezTo>
                    <a:pt x="563" y="448"/>
                    <a:pt x="566" y="449"/>
                    <a:pt x="568" y="451"/>
                  </a:cubicBezTo>
                  <a:cubicBezTo>
                    <a:pt x="569" y="451"/>
                    <a:pt x="569" y="452"/>
                    <a:pt x="570" y="452"/>
                  </a:cubicBezTo>
                  <a:cubicBezTo>
                    <a:pt x="572" y="453"/>
                    <a:pt x="573" y="452"/>
                    <a:pt x="574" y="452"/>
                  </a:cubicBezTo>
                  <a:cubicBezTo>
                    <a:pt x="574" y="453"/>
                    <a:pt x="575" y="453"/>
                    <a:pt x="575" y="453"/>
                  </a:cubicBezTo>
                  <a:cubicBezTo>
                    <a:pt x="578" y="453"/>
                    <a:pt x="580" y="451"/>
                    <a:pt x="582" y="451"/>
                  </a:cubicBezTo>
                  <a:cubicBezTo>
                    <a:pt x="583" y="452"/>
                    <a:pt x="584" y="451"/>
                    <a:pt x="585" y="450"/>
                  </a:cubicBezTo>
                  <a:cubicBezTo>
                    <a:pt x="585" y="452"/>
                    <a:pt x="595" y="453"/>
                    <a:pt x="596" y="452"/>
                  </a:cubicBezTo>
                  <a:cubicBezTo>
                    <a:pt x="598" y="450"/>
                    <a:pt x="594" y="449"/>
                    <a:pt x="594" y="448"/>
                  </a:cubicBezTo>
                  <a:cubicBezTo>
                    <a:pt x="595" y="444"/>
                    <a:pt x="597" y="449"/>
                    <a:pt x="598" y="449"/>
                  </a:cubicBezTo>
                  <a:cubicBezTo>
                    <a:pt x="598" y="448"/>
                    <a:pt x="595" y="445"/>
                    <a:pt x="596" y="445"/>
                  </a:cubicBezTo>
                  <a:cubicBezTo>
                    <a:pt x="596" y="445"/>
                    <a:pt x="597" y="446"/>
                    <a:pt x="597" y="446"/>
                  </a:cubicBezTo>
                  <a:cubicBezTo>
                    <a:pt x="598" y="446"/>
                    <a:pt x="596" y="443"/>
                    <a:pt x="596" y="443"/>
                  </a:cubicBezTo>
                  <a:cubicBezTo>
                    <a:pt x="595" y="441"/>
                    <a:pt x="596" y="442"/>
                    <a:pt x="596" y="441"/>
                  </a:cubicBezTo>
                  <a:cubicBezTo>
                    <a:pt x="597" y="441"/>
                    <a:pt x="597" y="442"/>
                    <a:pt x="597" y="442"/>
                  </a:cubicBezTo>
                  <a:cubicBezTo>
                    <a:pt x="598" y="442"/>
                    <a:pt x="598" y="441"/>
                    <a:pt x="599" y="441"/>
                  </a:cubicBezTo>
                  <a:cubicBezTo>
                    <a:pt x="599" y="441"/>
                    <a:pt x="601" y="441"/>
                    <a:pt x="601" y="441"/>
                  </a:cubicBezTo>
                  <a:cubicBezTo>
                    <a:pt x="601" y="440"/>
                    <a:pt x="599" y="440"/>
                    <a:pt x="600" y="439"/>
                  </a:cubicBezTo>
                  <a:cubicBezTo>
                    <a:pt x="600" y="437"/>
                    <a:pt x="602" y="438"/>
                    <a:pt x="603" y="439"/>
                  </a:cubicBezTo>
                  <a:cubicBezTo>
                    <a:pt x="604" y="439"/>
                    <a:pt x="608" y="442"/>
                    <a:pt x="606" y="442"/>
                  </a:cubicBezTo>
                  <a:cubicBezTo>
                    <a:pt x="607" y="444"/>
                    <a:pt x="610" y="442"/>
                    <a:pt x="610" y="443"/>
                  </a:cubicBezTo>
                  <a:cubicBezTo>
                    <a:pt x="610" y="443"/>
                    <a:pt x="610" y="443"/>
                    <a:pt x="610" y="444"/>
                  </a:cubicBezTo>
                  <a:cubicBezTo>
                    <a:pt x="610" y="444"/>
                    <a:pt x="610" y="444"/>
                    <a:pt x="611" y="443"/>
                  </a:cubicBezTo>
                  <a:cubicBezTo>
                    <a:pt x="611" y="444"/>
                    <a:pt x="607" y="447"/>
                    <a:pt x="608" y="447"/>
                  </a:cubicBezTo>
                  <a:cubicBezTo>
                    <a:pt x="609" y="447"/>
                    <a:pt x="609" y="447"/>
                    <a:pt x="609" y="447"/>
                  </a:cubicBezTo>
                  <a:cubicBezTo>
                    <a:pt x="609" y="447"/>
                    <a:pt x="609" y="447"/>
                    <a:pt x="609" y="447"/>
                  </a:cubicBezTo>
                  <a:cubicBezTo>
                    <a:pt x="610" y="447"/>
                    <a:pt x="610" y="446"/>
                    <a:pt x="610" y="445"/>
                  </a:cubicBezTo>
                  <a:cubicBezTo>
                    <a:pt x="611" y="444"/>
                    <a:pt x="612" y="444"/>
                    <a:pt x="613" y="443"/>
                  </a:cubicBezTo>
                  <a:cubicBezTo>
                    <a:pt x="613" y="444"/>
                    <a:pt x="613" y="446"/>
                    <a:pt x="613" y="446"/>
                  </a:cubicBezTo>
                  <a:cubicBezTo>
                    <a:pt x="612" y="448"/>
                    <a:pt x="613" y="450"/>
                    <a:pt x="611" y="451"/>
                  </a:cubicBezTo>
                  <a:cubicBezTo>
                    <a:pt x="612" y="451"/>
                    <a:pt x="612" y="451"/>
                    <a:pt x="613" y="451"/>
                  </a:cubicBezTo>
                  <a:cubicBezTo>
                    <a:pt x="613" y="451"/>
                    <a:pt x="612" y="451"/>
                    <a:pt x="612" y="452"/>
                  </a:cubicBezTo>
                  <a:cubicBezTo>
                    <a:pt x="611" y="453"/>
                    <a:pt x="612" y="454"/>
                    <a:pt x="612" y="455"/>
                  </a:cubicBezTo>
                  <a:cubicBezTo>
                    <a:pt x="611" y="455"/>
                    <a:pt x="611" y="454"/>
                    <a:pt x="611" y="454"/>
                  </a:cubicBezTo>
                  <a:cubicBezTo>
                    <a:pt x="611" y="454"/>
                    <a:pt x="609" y="457"/>
                    <a:pt x="610" y="457"/>
                  </a:cubicBezTo>
                  <a:cubicBezTo>
                    <a:pt x="610" y="457"/>
                    <a:pt x="613" y="458"/>
                    <a:pt x="613" y="458"/>
                  </a:cubicBezTo>
                  <a:cubicBezTo>
                    <a:pt x="612" y="459"/>
                    <a:pt x="612" y="460"/>
                    <a:pt x="611" y="460"/>
                  </a:cubicBezTo>
                  <a:cubicBezTo>
                    <a:pt x="613" y="461"/>
                    <a:pt x="615" y="461"/>
                    <a:pt x="614" y="459"/>
                  </a:cubicBezTo>
                  <a:cubicBezTo>
                    <a:pt x="615" y="460"/>
                    <a:pt x="615" y="459"/>
                    <a:pt x="616" y="459"/>
                  </a:cubicBezTo>
                  <a:cubicBezTo>
                    <a:pt x="617" y="460"/>
                    <a:pt x="615" y="462"/>
                    <a:pt x="614" y="462"/>
                  </a:cubicBezTo>
                  <a:cubicBezTo>
                    <a:pt x="615" y="462"/>
                    <a:pt x="616" y="462"/>
                    <a:pt x="617" y="461"/>
                  </a:cubicBezTo>
                  <a:cubicBezTo>
                    <a:pt x="618" y="462"/>
                    <a:pt x="615" y="463"/>
                    <a:pt x="617" y="464"/>
                  </a:cubicBezTo>
                  <a:cubicBezTo>
                    <a:pt x="618" y="465"/>
                    <a:pt x="620" y="462"/>
                    <a:pt x="620" y="462"/>
                  </a:cubicBezTo>
                  <a:cubicBezTo>
                    <a:pt x="619" y="462"/>
                    <a:pt x="619" y="463"/>
                    <a:pt x="618" y="463"/>
                  </a:cubicBezTo>
                  <a:cubicBezTo>
                    <a:pt x="617" y="462"/>
                    <a:pt x="618" y="461"/>
                    <a:pt x="618" y="460"/>
                  </a:cubicBezTo>
                  <a:cubicBezTo>
                    <a:pt x="617" y="459"/>
                    <a:pt x="616" y="458"/>
                    <a:pt x="617" y="457"/>
                  </a:cubicBezTo>
                  <a:cubicBezTo>
                    <a:pt x="617" y="454"/>
                    <a:pt x="615" y="453"/>
                    <a:pt x="616" y="451"/>
                  </a:cubicBezTo>
                  <a:cubicBezTo>
                    <a:pt x="616" y="449"/>
                    <a:pt x="616" y="447"/>
                    <a:pt x="618" y="447"/>
                  </a:cubicBezTo>
                  <a:cubicBezTo>
                    <a:pt x="619" y="446"/>
                    <a:pt x="620" y="447"/>
                    <a:pt x="622" y="446"/>
                  </a:cubicBezTo>
                  <a:cubicBezTo>
                    <a:pt x="623" y="446"/>
                    <a:pt x="623" y="445"/>
                    <a:pt x="624" y="444"/>
                  </a:cubicBezTo>
                  <a:cubicBezTo>
                    <a:pt x="625" y="442"/>
                    <a:pt x="627" y="440"/>
                    <a:pt x="628" y="438"/>
                  </a:cubicBezTo>
                  <a:cubicBezTo>
                    <a:pt x="629" y="436"/>
                    <a:pt x="629" y="427"/>
                    <a:pt x="626" y="432"/>
                  </a:cubicBezTo>
                  <a:cubicBezTo>
                    <a:pt x="626" y="433"/>
                    <a:pt x="625" y="435"/>
                    <a:pt x="624" y="435"/>
                  </a:cubicBezTo>
                  <a:cubicBezTo>
                    <a:pt x="621" y="435"/>
                    <a:pt x="623" y="431"/>
                    <a:pt x="622" y="430"/>
                  </a:cubicBezTo>
                  <a:cubicBezTo>
                    <a:pt x="623" y="430"/>
                    <a:pt x="623" y="430"/>
                    <a:pt x="623" y="430"/>
                  </a:cubicBezTo>
                  <a:cubicBezTo>
                    <a:pt x="624" y="430"/>
                    <a:pt x="624" y="430"/>
                    <a:pt x="624" y="429"/>
                  </a:cubicBezTo>
                  <a:cubicBezTo>
                    <a:pt x="625" y="429"/>
                    <a:pt x="626" y="428"/>
                    <a:pt x="626" y="427"/>
                  </a:cubicBezTo>
                  <a:cubicBezTo>
                    <a:pt x="625" y="428"/>
                    <a:pt x="624" y="425"/>
                    <a:pt x="625" y="424"/>
                  </a:cubicBezTo>
                  <a:cubicBezTo>
                    <a:pt x="625" y="422"/>
                    <a:pt x="628" y="423"/>
                    <a:pt x="629" y="422"/>
                  </a:cubicBezTo>
                  <a:cubicBezTo>
                    <a:pt x="629" y="423"/>
                    <a:pt x="628" y="425"/>
                    <a:pt x="627" y="426"/>
                  </a:cubicBezTo>
                  <a:cubicBezTo>
                    <a:pt x="628" y="427"/>
                    <a:pt x="630" y="423"/>
                    <a:pt x="630" y="423"/>
                  </a:cubicBezTo>
                  <a:cubicBezTo>
                    <a:pt x="629" y="424"/>
                    <a:pt x="630" y="422"/>
                    <a:pt x="630" y="421"/>
                  </a:cubicBezTo>
                  <a:cubicBezTo>
                    <a:pt x="628" y="420"/>
                    <a:pt x="628" y="421"/>
                    <a:pt x="626" y="421"/>
                  </a:cubicBezTo>
                  <a:cubicBezTo>
                    <a:pt x="623" y="421"/>
                    <a:pt x="624" y="418"/>
                    <a:pt x="621" y="417"/>
                  </a:cubicBezTo>
                  <a:cubicBezTo>
                    <a:pt x="622" y="418"/>
                    <a:pt x="621" y="419"/>
                    <a:pt x="620" y="419"/>
                  </a:cubicBezTo>
                  <a:cubicBezTo>
                    <a:pt x="619" y="419"/>
                    <a:pt x="618" y="417"/>
                    <a:pt x="617" y="417"/>
                  </a:cubicBezTo>
                  <a:cubicBezTo>
                    <a:pt x="616" y="416"/>
                    <a:pt x="615" y="416"/>
                    <a:pt x="614" y="415"/>
                  </a:cubicBezTo>
                  <a:cubicBezTo>
                    <a:pt x="612" y="414"/>
                    <a:pt x="613" y="414"/>
                    <a:pt x="612" y="412"/>
                  </a:cubicBezTo>
                  <a:cubicBezTo>
                    <a:pt x="611" y="410"/>
                    <a:pt x="609" y="409"/>
                    <a:pt x="609" y="406"/>
                  </a:cubicBezTo>
                  <a:cubicBezTo>
                    <a:pt x="609" y="402"/>
                    <a:pt x="612" y="399"/>
                    <a:pt x="614" y="396"/>
                  </a:cubicBezTo>
                  <a:cubicBezTo>
                    <a:pt x="613" y="396"/>
                    <a:pt x="613" y="398"/>
                    <a:pt x="611" y="398"/>
                  </a:cubicBezTo>
                  <a:cubicBezTo>
                    <a:pt x="610" y="398"/>
                    <a:pt x="610" y="396"/>
                    <a:pt x="610" y="395"/>
                  </a:cubicBezTo>
                  <a:cubicBezTo>
                    <a:pt x="609" y="394"/>
                    <a:pt x="609" y="393"/>
                    <a:pt x="610" y="392"/>
                  </a:cubicBezTo>
                  <a:cubicBezTo>
                    <a:pt x="610" y="391"/>
                    <a:pt x="611" y="389"/>
                    <a:pt x="611" y="389"/>
                  </a:cubicBezTo>
                  <a:cubicBezTo>
                    <a:pt x="609" y="390"/>
                    <a:pt x="610" y="388"/>
                    <a:pt x="610" y="387"/>
                  </a:cubicBezTo>
                  <a:cubicBezTo>
                    <a:pt x="610" y="387"/>
                    <a:pt x="610" y="385"/>
                    <a:pt x="610" y="385"/>
                  </a:cubicBezTo>
                  <a:cubicBezTo>
                    <a:pt x="610" y="385"/>
                    <a:pt x="612" y="383"/>
                    <a:pt x="612" y="383"/>
                  </a:cubicBezTo>
                  <a:cubicBezTo>
                    <a:pt x="613" y="382"/>
                    <a:pt x="613" y="382"/>
                    <a:pt x="614" y="383"/>
                  </a:cubicBezTo>
                  <a:cubicBezTo>
                    <a:pt x="617" y="386"/>
                    <a:pt x="616" y="383"/>
                    <a:pt x="617" y="380"/>
                  </a:cubicBezTo>
                  <a:cubicBezTo>
                    <a:pt x="616" y="381"/>
                    <a:pt x="613" y="379"/>
                    <a:pt x="615" y="377"/>
                  </a:cubicBezTo>
                  <a:cubicBezTo>
                    <a:pt x="615" y="376"/>
                    <a:pt x="617" y="373"/>
                    <a:pt x="618" y="373"/>
                  </a:cubicBezTo>
                  <a:cubicBezTo>
                    <a:pt x="617" y="372"/>
                    <a:pt x="619" y="370"/>
                    <a:pt x="620" y="370"/>
                  </a:cubicBezTo>
                  <a:cubicBezTo>
                    <a:pt x="619" y="370"/>
                    <a:pt x="617" y="368"/>
                    <a:pt x="619" y="368"/>
                  </a:cubicBezTo>
                  <a:cubicBezTo>
                    <a:pt x="619" y="367"/>
                    <a:pt x="618" y="367"/>
                    <a:pt x="618" y="367"/>
                  </a:cubicBezTo>
                  <a:cubicBezTo>
                    <a:pt x="619" y="367"/>
                    <a:pt x="621" y="366"/>
                    <a:pt x="621" y="366"/>
                  </a:cubicBezTo>
                  <a:cubicBezTo>
                    <a:pt x="621" y="365"/>
                    <a:pt x="619" y="366"/>
                    <a:pt x="618" y="367"/>
                  </a:cubicBezTo>
                  <a:cubicBezTo>
                    <a:pt x="617" y="364"/>
                    <a:pt x="619" y="361"/>
                    <a:pt x="618" y="358"/>
                  </a:cubicBezTo>
                  <a:cubicBezTo>
                    <a:pt x="617" y="356"/>
                    <a:pt x="616" y="355"/>
                    <a:pt x="615" y="353"/>
                  </a:cubicBezTo>
                  <a:cubicBezTo>
                    <a:pt x="615" y="351"/>
                    <a:pt x="614" y="345"/>
                    <a:pt x="616" y="344"/>
                  </a:cubicBezTo>
                  <a:cubicBezTo>
                    <a:pt x="614" y="342"/>
                    <a:pt x="615" y="339"/>
                    <a:pt x="615" y="336"/>
                  </a:cubicBezTo>
                  <a:cubicBezTo>
                    <a:pt x="615" y="335"/>
                    <a:pt x="614" y="333"/>
                    <a:pt x="615" y="332"/>
                  </a:cubicBezTo>
                  <a:cubicBezTo>
                    <a:pt x="616" y="327"/>
                    <a:pt x="620" y="334"/>
                    <a:pt x="622" y="332"/>
                  </a:cubicBezTo>
                  <a:cubicBezTo>
                    <a:pt x="622" y="331"/>
                    <a:pt x="617" y="329"/>
                    <a:pt x="619" y="328"/>
                  </a:cubicBezTo>
                  <a:cubicBezTo>
                    <a:pt x="618" y="327"/>
                    <a:pt x="617" y="327"/>
                    <a:pt x="617" y="326"/>
                  </a:cubicBezTo>
                  <a:cubicBezTo>
                    <a:pt x="617" y="324"/>
                    <a:pt x="619" y="323"/>
                    <a:pt x="620" y="323"/>
                  </a:cubicBezTo>
                  <a:cubicBezTo>
                    <a:pt x="621" y="322"/>
                    <a:pt x="623" y="321"/>
                    <a:pt x="624" y="321"/>
                  </a:cubicBezTo>
                  <a:cubicBezTo>
                    <a:pt x="625" y="321"/>
                    <a:pt x="626" y="321"/>
                    <a:pt x="627" y="321"/>
                  </a:cubicBezTo>
                  <a:cubicBezTo>
                    <a:pt x="627" y="321"/>
                    <a:pt x="627" y="322"/>
                    <a:pt x="628" y="322"/>
                  </a:cubicBezTo>
                  <a:cubicBezTo>
                    <a:pt x="628" y="321"/>
                    <a:pt x="629" y="320"/>
                    <a:pt x="630" y="320"/>
                  </a:cubicBezTo>
                  <a:cubicBezTo>
                    <a:pt x="631" y="320"/>
                    <a:pt x="632" y="320"/>
                    <a:pt x="633" y="321"/>
                  </a:cubicBezTo>
                  <a:cubicBezTo>
                    <a:pt x="635" y="321"/>
                    <a:pt x="638" y="323"/>
                    <a:pt x="637" y="325"/>
                  </a:cubicBezTo>
                  <a:cubicBezTo>
                    <a:pt x="638" y="326"/>
                    <a:pt x="640" y="324"/>
                    <a:pt x="641" y="324"/>
                  </a:cubicBezTo>
                  <a:cubicBezTo>
                    <a:pt x="642" y="323"/>
                    <a:pt x="644" y="324"/>
                    <a:pt x="646" y="324"/>
                  </a:cubicBezTo>
                  <a:cubicBezTo>
                    <a:pt x="647" y="324"/>
                    <a:pt x="652" y="325"/>
                    <a:pt x="652" y="327"/>
                  </a:cubicBezTo>
                  <a:cubicBezTo>
                    <a:pt x="650" y="327"/>
                    <a:pt x="650" y="328"/>
                    <a:pt x="650" y="329"/>
                  </a:cubicBezTo>
                  <a:cubicBezTo>
                    <a:pt x="650" y="331"/>
                    <a:pt x="649" y="335"/>
                    <a:pt x="646" y="335"/>
                  </a:cubicBezTo>
                  <a:cubicBezTo>
                    <a:pt x="648" y="336"/>
                    <a:pt x="645" y="342"/>
                    <a:pt x="643" y="342"/>
                  </a:cubicBezTo>
                  <a:cubicBezTo>
                    <a:pt x="646" y="343"/>
                    <a:pt x="640" y="352"/>
                    <a:pt x="639" y="353"/>
                  </a:cubicBezTo>
                  <a:cubicBezTo>
                    <a:pt x="636" y="355"/>
                    <a:pt x="633" y="352"/>
                    <a:pt x="630" y="352"/>
                  </a:cubicBezTo>
                  <a:cubicBezTo>
                    <a:pt x="629" y="352"/>
                    <a:pt x="625" y="354"/>
                    <a:pt x="624" y="354"/>
                  </a:cubicBezTo>
                  <a:cubicBezTo>
                    <a:pt x="625" y="353"/>
                    <a:pt x="626" y="354"/>
                    <a:pt x="627" y="354"/>
                  </a:cubicBezTo>
                  <a:cubicBezTo>
                    <a:pt x="627" y="354"/>
                    <a:pt x="627" y="355"/>
                    <a:pt x="627" y="355"/>
                  </a:cubicBezTo>
                  <a:cubicBezTo>
                    <a:pt x="632" y="356"/>
                    <a:pt x="629" y="360"/>
                    <a:pt x="627" y="363"/>
                  </a:cubicBezTo>
                  <a:cubicBezTo>
                    <a:pt x="627" y="365"/>
                    <a:pt x="626" y="367"/>
                    <a:pt x="625" y="368"/>
                  </a:cubicBezTo>
                  <a:cubicBezTo>
                    <a:pt x="624" y="369"/>
                    <a:pt x="621" y="369"/>
                    <a:pt x="621" y="370"/>
                  </a:cubicBezTo>
                  <a:cubicBezTo>
                    <a:pt x="622" y="370"/>
                    <a:pt x="624" y="371"/>
                    <a:pt x="623" y="373"/>
                  </a:cubicBezTo>
                  <a:cubicBezTo>
                    <a:pt x="622" y="373"/>
                    <a:pt x="620" y="372"/>
                    <a:pt x="620" y="373"/>
                  </a:cubicBezTo>
                  <a:cubicBezTo>
                    <a:pt x="620" y="372"/>
                    <a:pt x="622" y="375"/>
                    <a:pt x="622" y="375"/>
                  </a:cubicBezTo>
                  <a:cubicBezTo>
                    <a:pt x="623" y="375"/>
                    <a:pt x="623" y="374"/>
                    <a:pt x="624" y="374"/>
                  </a:cubicBezTo>
                  <a:cubicBezTo>
                    <a:pt x="624" y="374"/>
                    <a:pt x="623" y="376"/>
                    <a:pt x="624" y="376"/>
                  </a:cubicBezTo>
                  <a:cubicBezTo>
                    <a:pt x="624" y="376"/>
                    <a:pt x="626" y="375"/>
                    <a:pt x="626" y="375"/>
                  </a:cubicBezTo>
                  <a:cubicBezTo>
                    <a:pt x="627" y="374"/>
                    <a:pt x="628" y="376"/>
                    <a:pt x="628" y="375"/>
                  </a:cubicBezTo>
                  <a:cubicBezTo>
                    <a:pt x="629" y="375"/>
                    <a:pt x="628" y="378"/>
                    <a:pt x="629" y="379"/>
                  </a:cubicBezTo>
                  <a:cubicBezTo>
                    <a:pt x="630" y="381"/>
                    <a:pt x="632" y="382"/>
                    <a:pt x="633" y="385"/>
                  </a:cubicBezTo>
                  <a:cubicBezTo>
                    <a:pt x="634" y="387"/>
                    <a:pt x="634" y="389"/>
                    <a:pt x="634" y="391"/>
                  </a:cubicBezTo>
                  <a:cubicBezTo>
                    <a:pt x="634" y="392"/>
                    <a:pt x="634" y="393"/>
                    <a:pt x="634" y="394"/>
                  </a:cubicBezTo>
                  <a:cubicBezTo>
                    <a:pt x="634" y="394"/>
                    <a:pt x="633" y="393"/>
                    <a:pt x="633" y="394"/>
                  </a:cubicBezTo>
                  <a:cubicBezTo>
                    <a:pt x="632" y="394"/>
                    <a:pt x="636" y="397"/>
                    <a:pt x="637" y="398"/>
                  </a:cubicBezTo>
                  <a:cubicBezTo>
                    <a:pt x="639" y="400"/>
                    <a:pt x="638" y="404"/>
                    <a:pt x="640" y="405"/>
                  </a:cubicBezTo>
                  <a:cubicBezTo>
                    <a:pt x="640" y="405"/>
                    <a:pt x="641" y="404"/>
                    <a:pt x="641" y="404"/>
                  </a:cubicBezTo>
                  <a:cubicBezTo>
                    <a:pt x="642" y="405"/>
                    <a:pt x="643" y="407"/>
                    <a:pt x="643" y="407"/>
                  </a:cubicBezTo>
                  <a:cubicBezTo>
                    <a:pt x="642" y="410"/>
                    <a:pt x="639" y="406"/>
                    <a:pt x="637" y="407"/>
                  </a:cubicBezTo>
                  <a:cubicBezTo>
                    <a:pt x="636" y="408"/>
                    <a:pt x="636" y="409"/>
                    <a:pt x="637" y="410"/>
                  </a:cubicBezTo>
                  <a:cubicBezTo>
                    <a:pt x="637" y="410"/>
                    <a:pt x="639" y="409"/>
                    <a:pt x="639" y="410"/>
                  </a:cubicBezTo>
                  <a:cubicBezTo>
                    <a:pt x="641" y="411"/>
                    <a:pt x="636" y="414"/>
                    <a:pt x="635" y="415"/>
                  </a:cubicBezTo>
                  <a:cubicBezTo>
                    <a:pt x="634" y="417"/>
                    <a:pt x="636" y="416"/>
                    <a:pt x="637" y="417"/>
                  </a:cubicBezTo>
                  <a:cubicBezTo>
                    <a:pt x="638" y="418"/>
                    <a:pt x="639" y="420"/>
                    <a:pt x="641" y="420"/>
                  </a:cubicBezTo>
                  <a:cubicBezTo>
                    <a:pt x="642" y="420"/>
                    <a:pt x="645" y="415"/>
                    <a:pt x="646" y="418"/>
                  </a:cubicBezTo>
                  <a:cubicBezTo>
                    <a:pt x="645" y="419"/>
                    <a:pt x="643" y="419"/>
                    <a:pt x="643" y="420"/>
                  </a:cubicBezTo>
                  <a:cubicBezTo>
                    <a:pt x="645" y="420"/>
                    <a:pt x="649" y="419"/>
                    <a:pt x="650" y="421"/>
                  </a:cubicBezTo>
                  <a:cubicBezTo>
                    <a:pt x="651" y="422"/>
                    <a:pt x="647" y="422"/>
                    <a:pt x="647" y="424"/>
                  </a:cubicBezTo>
                  <a:cubicBezTo>
                    <a:pt x="650" y="422"/>
                    <a:pt x="650" y="426"/>
                    <a:pt x="649" y="426"/>
                  </a:cubicBezTo>
                  <a:cubicBezTo>
                    <a:pt x="649" y="425"/>
                    <a:pt x="647" y="425"/>
                    <a:pt x="646" y="425"/>
                  </a:cubicBezTo>
                  <a:cubicBezTo>
                    <a:pt x="646" y="424"/>
                    <a:pt x="646" y="424"/>
                    <a:pt x="647" y="424"/>
                  </a:cubicBezTo>
                  <a:cubicBezTo>
                    <a:pt x="646" y="423"/>
                    <a:pt x="645" y="424"/>
                    <a:pt x="645" y="425"/>
                  </a:cubicBezTo>
                  <a:cubicBezTo>
                    <a:pt x="645" y="426"/>
                    <a:pt x="646" y="426"/>
                    <a:pt x="647" y="427"/>
                  </a:cubicBezTo>
                  <a:cubicBezTo>
                    <a:pt x="648" y="429"/>
                    <a:pt x="649" y="431"/>
                    <a:pt x="650" y="433"/>
                  </a:cubicBezTo>
                  <a:cubicBezTo>
                    <a:pt x="650" y="433"/>
                    <a:pt x="649" y="433"/>
                    <a:pt x="649" y="433"/>
                  </a:cubicBezTo>
                  <a:cubicBezTo>
                    <a:pt x="649" y="434"/>
                    <a:pt x="650" y="434"/>
                    <a:pt x="650" y="435"/>
                  </a:cubicBezTo>
                  <a:cubicBezTo>
                    <a:pt x="650" y="436"/>
                    <a:pt x="649" y="437"/>
                    <a:pt x="649" y="438"/>
                  </a:cubicBezTo>
                  <a:cubicBezTo>
                    <a:pt x="649" y="439"/>
                    <a:pt x="649" y="440"/>
                    <a:pt x="649" y="441"/>
                  </a:cubicBezTo>
                  <a:cubicBezTo>
                    <a:pt x="649" y="441"/>
                    <a:pt x="651" y="441"/>
                    <a:pt x="650" y="442"/>
                  </a:cubicBezTo>
                  <a:cubicBezTo>
                    <a:pt x="651" y="442"/>
                    <a:pt x="651" y="444"/>
                    <a:pt x="652" y="443"/>
                  </a:cubicBezTo>
                  <a:cubicBezTo>
                    <a:pt x="653" y="443"/>
                    <a:pt x="653" y="441"/>
                    <a:pt x="653" y="440"/>
                  </a:cubicBezTo>
                  <a:cubicBezTo>
                    <a:pt x="654" y="440"/>
                    <a:pt x="654" y="440"/>
                    <a:pt x="654" y="440"/>
                  </a:cubicBezTo>
                  <a:cubicBezTo>
                    <a:pt x="654" y="439"/>
                    <a:pt x="654" y="439"/>
                    <a:pt x="653" y="439"/>
                  </a:cubicBezTo>
                  <a:cubicBezTo>
                    <a:pt x="653" y="438"/>
                    <a:pt x="653" y="438"/>
                    <a:pt x="653" y="437"/>
                  </a:cubicBezTo>
                  <a:cubicBezTo>
                    <a:pt x="656" y="434"/>
                    <a:pt x="655" y="430"/>
                    <a:pt x="657" y="426"/>
                  </a:cubicBezTo>
                  <a:cubicBezTo>
                    <a:pt x="659" y="423"/>
                    <a:pt x="661" y="428"/>
                    <a:pt x="663" y="430"/>
                  </a:cubicBezTo>
                  <a:cubicBezTo>
                    <a:pt x="665" y="433"/>
                    <a:pt x="667" y="436"/>
                    <a:pt x="667" y="439"/>
                  </a:cubicBezTo>
                  <a:cubicBezTo>
                    <a:pt x="668" y="440"/>
                    <a:pt x="668" y="443"/>
                    <a:pt x="667" y="443"/>
                  </a:cubicBezTo>
                  <a:cubicBezTo>
                    <a:pt x="666" y="445"/>
                    <a:pt x="665" y="443"/>
                    <a:pt x="665" y="442"/>
                  </a:cubicBezTo>
                  <a:cubicBezTo>
                    <a:pt x="663" y="444"/>
                    <a:pt x="664" y="449"/>
                    <a:pt x="665" y="452"/>
                  </a:cubicBezTo>
                  <a:cubicBezTo>
                    <a:pt x="666" y="456"/>
                    <a:pt x="669" y="460"/>
                    <a:pt x="671" y="464"/>
                  </a:cubicBezTo>
                  <a:cubicBezTo>
                    <a:pt x="672" y="463"/>
                    <a:pt x="675" y="456"/>
                    <a:pt x="676" y="460"/>
                  </a:cubicBezTo>
                  <a:cubicBezTo>
                    <a:pt x="678" y="457"/>
                    <a:pt x="676" y="454"/>
                    <a:pt x="678" y="451"/>
                  </a:cubicBezTo>
                  <a:cubicBezTo>
                    <a:pt x="678" y="450"/>
                    <a:pt x="681" y="446"/>
                    <a:pt x="681" y="446"/>
                  </a:cubicBezTo>
                  <a:cubicBezTo>
                    <a:pt x="681" y="447"/>
                    <a:pt x="680" y="447"/>
                    <a:pt x="680" y="447"/>
                  </a:cubicBezTo>
                  <a:cubicBezTo>
                    <a:pt x="680" y="445"/>
                    <a:pt x="681" y="442"/>
                    <a:pt x="682" y="440"/>
                  </a:cubicBezTo>
                  <a:cubicBezTo>
                    <a:pt x="682" y="438"/>
                    <a:pt x="681" y="436"/>
                    <a:pt x="682" y="435"/>
                  </a:cubicBezTo>
                  <a:cubicBezTo>
                    <a:pt x="683" y="435"/>
                    <a:pt x="688" y="434"/>
                    <a:pt x="688" y="434"/>
                  </a:cubicBezTo>
                  <a:cubicBezTo>
                    <a:pt x="688" y="434"/>
                    <a:pt x="687" y="434"/>
                    <a:pt x="687" y="434"/>
                  </a:cubicBezTo>
                  <a:cubicBezTo>
                    <a:pt x="687" y="434"/>
                    <a:pt x="686" y="433"/>
                    <a:pt x="686" y="432"/>
                  </a:cubicBezTo>
                  <a:cubicBezTo>
                    <a:pt x="686" y="433"/>
                    <a:pt x="686" y="433"/>
                    <a:pt x="687" y="432"/>
                  </a:cubicBezTo>
                  <a:cubicBezTo>
                    <a:pt x="684" y="429"/>
                    <a:pt x="687" y="432"/>
                    <a:pt x="688" y="431"/>
                  </a:cubicBezTo>
                  <a:cubicBezTo>
                    <a:pt x="688" y="431"/>
                    <a:pt x="687" y="431"/>
                    <a:pt x="687" y="430"/>
                  </a:cubicBezTo>
                  <a:cubicBezTo>
                    <a:pt x="687" y="430"/>
                    <a:pt x="690" y="430"/>
                    <a:pt x="690" y="430"/>
                  </a:cubicBezTo>
                  <a:cubicBezTo>
                    <a:pt x="690" y="429"/>
                    <a:pt x="687" y="429"/>
                    <a:pt x="686" y="429"/>
                  </a:cubicBezTo>
                  <a:cubicBezTo>
                    <a:pt x="686" y="428"/>
                    <a:pt x="686" y="428"/>
                    <a:pt x="686" y="428"/>
                  </a:cubicBezTo>
                  <a:cubicBezTo>
                    <a:pt x="686" y="427"/>
                    <a:pt x="685" y="428"/>
                    <a:pt x="685" y="427"/>
                  </a:cubicBezTo>
                  <a:cubicBezTo>
                    <a:pt x="685" y="427"/>
                    <a:pt x="685" y="427"/>
                    <a:pt x="684" y="428"/>
                  </a:cubicBezTo>
                  <a:cubicBezTo>
                    <a:pt x="684" y="426"/>
                    <a:pt x="683" y="424"/>
                    <a:pt x="683" y="422"/>
                  </a:cubicBezTo>
                  <a:cubicBezTo>
                    <a:pt x="683" y="422"/>
                    <a:pt x="684" y="422"/>
                    <a:pt x="684" y="422"/>
                  </a:cubicBezTo>
                  <a:cubicBezTo>
                    <a:pt x="684" y="423"/>
                    <a:pt x="683" y="419"/>
                    <a:pt x="683" y="421"/>
                  </a:cubicBezTo>
                  <a:cubicBezTo>
                    <a:pt x="683" y="420"/>
                    <a:pt x="683" y="416"/>
                    <a:pt x="683" y="416"/>
                  </a:cubicBezTo>
                  <a:cubicBezTo>
                    <a:pt x="684" y="416"/>
                    <a:pt x="684" y="416"/>
                    <a:pt x="684" y="416"/>
                  </a:cubicBezTo>
                  <a:cubicBezTo>
                    <a:pt x="685" y="415"/>
                    <a:pt x="683" y="415"/>
                    <a:pt x="683" y="414"/>
                  </a:cubicBezTo>
                  <a:cubicBezTo>
                    <a:pt x="683" y="413"/>
                    <a:pt x="685" y="415"/>
                    <a:pt x="685" y="415"/>
                  </a:cubicBezTo>
                  <a:cubicBezTo>
                    <a:pt x="686" y="415"/>
                    <a:pt x="688" y="414"/>
                    <a:pt x="687" y="414"/>
                  </a:cubicBezTo>
                  <a:cubicBezTo>
                    <a:pt x="688" y="413"/>
                    <a:pt x="690" y="414"/>
                    <a:pt x="690" y="414"/>
                  </a:cubicBezTo>
                  <a:cubicBezTo>
                    <a:pt x="693" y="415"/>
                    <a:pt x="694" y="416"/>
                    <a:pt x="697" y="417"/>
                  </a:cubicBezTo>
                  <a:cubicBezTo>
                    <a:pt x="698" y="417"/>
                    <a:pt x="702" y="416"/>
                    <a:pt x="702" y="417"/>
                  </a:cubicBezTo>
                  <a:cubicBezTo>
                    <a:pt x="703" y="418"/>
                    <a:pt x="702" y="419"/>
                    <a:pt x="702" y="419"/>
                  </a:cubicBezTo>
                  <a:cubicBezTo>
                    <a:pt x="702" y="420"/>
                    <a:pt x="707" y="420"/>
                    <a:pt x="707" y="422"/>
                  </a:cubicBezTo>
                  <a:cubicBezTo>
                    <a:pt x="704" y="423"/>
                    <a:pt x="702" y="420"/>
                    <a:pt x="699" y="420"/>
                  </a:cubicBezTo>
                  <a:cubicBezTo>
                    <a:pt x="699" y="420"/>
                    <a:pt x="705" y="423"/>
                    <a:pt x="704" y="423"/>
                  </a:cubicBezTo>
                  <a:cubicBezTo>
                    <a:pt x="703" y="423"/>
                    <a:pt x="703" y="423"/>
                    <a:pt x="703" y="422"/>
                  </a:cubicBezTo>
                  <a:cubicBezTo>
                    <a:pt x="702" y="423"/>
                    <a:pt x="704" y="424"/>
                    <a:pt x="704" y="424"/>
                  </a:cubicBezTo>
                  <a:cubicBezTo>
                    <a:pt x="704" y="423"/>
                    <a:pt x="706" y="424"/>
                    <a:pt x="705" y="425"/>
                  </a:cubicBezTo>
                  <a:cubicBezTo>
                    <a:pt x="706" y="424"/>
                    <a:pt x="710" y="425"/>
                    <a:pt x="711" y="426"/>
                  </a:cubicBezTo>
                  <a:cubicBezTo>
                    <a:pt x="712" y="429"/>
                    <a:pt x="708" y="430"/>
                    <a:pt x="708" y="432"/>
                  </a:cubicBezTo>
                  <a:cubicBezTo>
                    <a:pt x="707" y="433"/>
                    <a:pt x="711" y="433"/>
                    <a:pt x="711" y="433"/>
                  </a:cubicBezTo>
                  <a:cubicBezTo>
                    <a:pt x="711" y="433"/>
                    <a:pt x="712" y="435"/>
                    <a:pt x="712" y="435"/>
                  </a:cubicBezTo>
                  <a:cubicBezTo>
                    <a:pt x="711" y="436"/>
                    <a:pt x="710" y="435"/>
                    <a:pt x="710" y="435"/>
                  </a:cubicBezTo>
                  <a:cubicBezTo>
                    <a:pt x="709" y="436"/>
                    <a:pt x="711" y="437"/>
                    <a:pt x="710" y="438"/>
                  </a:cubicBezTo>
                  <a:cubicBezTo>
                    <a:pt x="710" y="439"/>
                    <a:pt x="708" y="439"/>
                    <a:pt x="708" y="439"/>
                  </a:cubicBezTo>
                  <a:cubicBezTo>
                    <a:pt x="708" y="440"/>
                    <a:pt x="708" y="440"/>
                    <a:pt x="707" y="441"/>
                  </a:cubicBezTo>
                  <a:cubicBezTo>
                    <a:pt x="707" y="441"/>
                    <a:pt x="703" y="438"/>
                    <a:pt x="703" y="439"/>
                  </a:cubicBezTo>
                  <a:cubicBezTo>
                    <a:pt x="703" y="440"/>
                    <a:pt x="703" y="440"/>
                    <a:pt x="703" y="440"/>
                  </a:cubicBezTo>
                  <a:cubicBezTo>
                    <a:pt x="703" y="441"/>
                    <a:pt x="702" y="441"/>
                    <a:pt x="702" y="441"/>
                  </a:cubicBezTo>
                  <a:cubicBezTo>
                    <a:pt x="702" y="441"/>
                    <a:pt x="704" y="442"/>
                    <a:pt x="704" y="442"/>
                  </a:cubicBezTo>
                  <a:cubicBezTo>
                    <a:pt x="704" y="443"/>
                    <a:pt x="704" y="446"/>
                    <a:pt x="705" y="446"/>
                  </a:cubicBezTo>
                  <a:cubicBezTo>
                    <a:pt x="706" y="446"/>
                    <a:pt x="706" y="444"/>
                    <a:pt x="707" y="445"/>
                  </a:cubicBezTo>
                  <a:cubicBezTo>
                    <a:pt x="707" y="447"/>
                    <a:pt x="705" y="448"/>
                    <a:pt x="706" y="451"/>
                  </a:cubicBezTo>
                  <a:cubicBezTo>
                    <a:pt x="707" y="453"/>
                    <a:pt x="710" y="454"/>
                    <a:pt x="711" y="456"/>
                  </a:cubicBezTo>
                  <a:cubicBezTo>
                    <a:pt x="712" y="458"/>
                    <a:pt x="712" y="461"/>
                    <a:pt x="711" y="463"/>
                  </a:cubicBezTo>
                  <a:cubicBezTo>
                    <a:pt x="710" y="465"/>
                    <a:pt x="709" y="465"/>
                    <a:pt x="707" y="467"/>
                  </a:cubicBezTo>
                  <a:cubicBezTo>
                    <a:pt x="706" y="468"/>
                    <a:pt x="705" y="470"/>
                    <a:pt x="703" y="472"/>
                  </a:cubicBezTo>
                  <a:cubicBezTo>
                    <a:pt x="702" y="473"/>
                    <a:pt x="699" y="476"/>
                    <a:pt x="697" y="476"/>
                  </a:cubicBezTo>
                  <a:cubicBezTo>
                    <a:pt x="695" y="476"/>
                    <a:pt x="694" y="473"/>
                    <a:pt x="694" y="471"/>
                  </a:cubicBezTo>
                  <a:cubicBezTo>
                    <a:pt x="694" y="470"/>
                    <a:pt x="694" y="468"/>
                    <a:pt x="694" y="467"/>
                  </a:cubicBezTo>
                  <a:cubicBezTo>
                    <a:pt x="693" y="468"/>
                    <a:pt x="694" y="471"/>
                    <a:pt x="691" y="470"/>
                  </a:cubicBezTo>
                  <a:cubicBezTo>
                    <a:pt x="690" y="469"/>
                    <a:pt x="691" y="467"/>
                    <a:pt x="689" y="466"/>
                  </a:cubicBezTo>
                  <a:cubicBezTo>
                    <a:pt x="688" y="466"/>
                    <a:pt x="684" y="466"/>
                    <a:pt x="685" y="468"/>
                  </a:cubicBezTo>
                  <a:cubicBezTo>
                    <a:pt x="686" y="469"/>
                    <a:pt x="687" y="467"/>
                    <a:pt x="687" y="467"/>
                  </a:cubicBezTo>
                  <a:cubicBezTo>
                    <a:pt x="687" y="466"/>
                    <a:pt x="689" y="466"/>
                    <a:pt x="689" y="467"/>
                  </a:cubicBezTo>
                  <a:cubicBezTo>
                    <a:pt x="689" y="467"/>
                    <a:pt x="689" y="467"/>
                    <a:pt x="689" y="467"/>
                  </a:cubicBezTo>
                  <a:cubicBezTo>
                    <a:pt x="691" y="469"/>
                    <a:pt x="692" y="472"/>
                    <a:pt x="693" y="474"/>
                  </a:cubicBezTo>
                  <a:cubicBezTo>
                    <a:pt x="694" y="476"/>
                    <a:pt x="695" y="477"/>
                    <a:pt x="695" y="478"/>
                  </a:cubicBezTo>
                  <a:cubicBezTo>
                    <a:pt x="695" y="481"/>
                    <a:pt x="695" y="480"/>
                    <a:pt x="693" y="478"/>
                  </a:cubicBezTo>
                  <a:cubicBezTo>
                    <a:pt x="693" y="478"/>
                    <a:pt x="693" y="478"/>
                    <a:pt x="693" y="477"/>
                  </a:cubicBezTo>
                  <a:cubicBezTo>
                    <a:pt x="692" y="477"/>
                    <a:pt x="692" y="477"/>
                    <a:pt x="691" y="478"/>
                  </a:cubicBezTo>
                  <a:cubicBezTo>
                    <a:pt x="691" y="477"/>
                    <a:pt x="690" y="476"/>
                    <a:pt x="690" y="476"/>
                  </a:cubicBezTo>
                  <a:cubicBezTo>
                    <a:pt x="689" y="478"/>
                    <a:pt x="693" y="480"/>
                    <a:pt x="689" y="479"/>
                  </a:cubicBezTo>
                  <a:cubicBezTo>
                    <a:pt x="686" y="478"/>
                    <a:pt x="685" y="477"/>
                    <a:pt x="684" y="475"/>
                  </a:cubicBezTo>
                  <a:cubicBezTo>
                    <a:pt x="683" y="474"/>
                    <a:pt x="683" y="473"/>
                    <a:pt x="682" y="473"/>
                  </a:cubicBezTo>
                  <a:cubicBezTo>
                    <a:pt x="681" y="473"/>
                    <a:pt x="680" y="474"/>
                    <a:pt x="680" y="474"/>
                  </a:cubicBezTo>
                  <a:cubicBezTo>
                    <a:pt x="679" y="474"/>
                    <a:pt x="678" y="473"/>
                    <a:pt x="677" y="474"/>
                  </a:cubicBezTo>
                  <a:cubicBezTo>
                    <a:pt x="672" y="474"/>
                    <a:pt x="677" y="477"/>
                    <a:pt x="678" y="478"/>
                  </a:cubicBezTo>
                  <a:cubicBezTo>
                    <a:pt x="681" y="480"/>
                    <a:pt x="680" y="482"/>
                    <a:pt x="678" y="484"/>
                  </a:cubicBezTo>
                  <a:cubicBezTo>
                    <a:pt x="676" y="487"/>
                    <a:pt x="675" y="489"/>
                    <a:pt x="672" y="492"/>
                  </a:cubicBezTo>
                  <a:cubicBezTo>
                    <a:pt x="670" y="494"/>
                    <a:pt x="668" y="494"/>
                    <a:pt x="666" y="492"/>
                  </a:cubicBezTo>
                  <a:cubicBezTo>
                    <a:pt x="665" y="491"/>
                    <a:pt x="663" y="488"/>
                    <a:pt x="661" y="488"/>
                  </a:cubicBezTo>
                  <a:cubicBezTo>
                    <a:pt x="662" y="488"/>
                    <a:pt x="662" y="488"/>
                    <a:pt x="662" y="488"/>
                  </a:cubicBezTo>
                  <a:cubicBezTo>
                    <a:pt x="662" y="488"/>
                    <a:pt x="655" y="483"/>
                    <a:pt x="654" y="483"/>
                  </a:cubicBezTo>
                  <a:cubicBezTo>
                    <a:pt x="654" y="483"/>
                    <a:pt x="654" y="484"/>
                    <a:pt x="653" y="483"/>
                  </a:cubicBezTo>
                  <a:cubicBezTo>
                    <a:pt x="653" y="483"/>
                    <a:pt x="655" y="484"/>
                    <a:pt x="655" y="485"/>
                  </a:cubicBezTo>
                  <a:cubicBezTo>
                    <a:pt x="655" y="485"/>
                    <a:pt x="652" y="484"/>
                    <a:pt x="651" y="484"/>
                  </a:cubicBezTo>
                  <a:cubicBezTo>
                    <a:pt x="652" y="486"/>
                    <a:pt x="653" y="486"/>
                    <a:pt x="654" y="486"/>
                  </a:cubicBezTo>
                  <a:cubicBezTo>
                    <a:pt x="655" y="487"/>
                    <a:pt x="656" y="488"/>
                    <a:pt x="656" y="489"/>
                  </a:cubicBezTo>
                  <a:cubicBezTo>
                    <a:pt x="658" y="491"/>
                    <a:pt x="659" y="493"/>
                    <a:pt x="662" y="493"/>
                  </a:cubicBezTo>
                  <a:cubicBezTo>
                    <a:pt x="665" y="494"/>
                    <a:pt x="674" y="492"/>
                    <a:pt x="673" y="498"/>
                  </a:cubicBezTo>
                  <a:cubicBezTo>
                    <a:pt x="672" y="502"/>
                    <a:pt x="668" y="506"/>
                    <a:pt x="666" y="510"/>
                  </a:cubicBezTo>
                  <a:cubicBezTo>
                    <a:pt x="665" y="512"/>
                    <a:pt x="664" y="514"/>
                    <a:pt x="661" y="514"/>
                  </a:cubicBezTo>
                  <a:cubicBezTo>
                    <a:pt x="661" y="514"/>
                    <a:pt x="658" y="513"/>
                    <a:pt x="659" y="514"/>
                  </a:cubicBezTo>
                  <a:cubicBezTo>
                    <a:pt x="659" y="514"/>
                    <a:pt x="659" y="514"/>
                    <a:pt x="659" y="515"/>
                  </a:cubicBezTo>
                  <a:cubicBezTo>
                    <a:pt x="659" y="515"/>
                    <a:pt x="657" y="513"/>
                    <a:pt x="656" y="513"/>
                  </a:cubicBezTo>
                  <a:cubicBezTo>
                    <a:pt x="656" y="514"/>
                    <a:pt x="656" y="514"/>
                    <a:pt x="656" y="514"/>
                  </a:cubicBezTo>
                  <a:cubicBezTo>
                    <a:pt x="656" y="514"/>
                    <a:pt x="655" y="513"/>
                    <a:pt x="655" y="514"/>
                  </a:cubicBezTo>
                  <a:cubicBezTo>
                    <a:pt x="654" y="512"/>
                    <a:pt x="655" y="511"/>
                    <a:pt x="653" y="512"/>
                  </a:cubicBezTo>
                  <a:cubicBezTo>
                    <a:pt x="653" y="511"/>
                    <a:pt x="654" y="514"/>
                    <a:pt x="654" y="515"/>
                  </a:cubicBezTo>
                  <a:cubicBezTo>
                    <a:pt x="654" y="515"/>
                    <a:pt x="652" y="515"/>
                    <a:pt x="652" y="515"/>
                  </a:cubicBezTo>
                  <a:cubicBezTo>
                    <a:pt x="652" y="516"/>
                    <a:pt x="653" y="516"/>
                    <a:pt x="653" y="516"/>
                  </a:cubicBezTo>
                  <a:cubicBezTo>
                    <a:pt x="653" y="523"/>
                    <a:pt x="646" y="520"/>
                    <a:pt x="642" y="519"/>
                  </a:cubicBezTo>
                  <a:cubicBezTo>
                    <a:pt x="638" y="517"/>
                    <a:pt x="635" y="516"/>
                    <a:pt x="631" y="514"/>
                  </a:cubicBezTo>
                  <a:cubicBezTo>
                    <a:pt x="631" y="514"/>
                    <a:pt x="629" y="512"/>
                    <a:pt x="628" y="512"/>
                  </a:cubicBezTo>
                  <a:cubicBezTo>
                    <a:pt x="628" y="513"/>
                    <a:pt x="629" y="514"/>
                    <a:pt x="627" y="515"/>
                  </a:cubicBezTo>
                  <a:cubicBezTo>
                    <a:pt x="627" y="515"/>
                    <a:pt x="631" y="516"/>
                    <a:pt x="630" y="516"/>
                  </a:cubicBezTo>
                  <a:cubicBezTo>
                    <a:pt x="631" y="515"/>
                    <a:pt x="630" y="515"/>
                    <a:pt x="630" y="515"/>
                  </a:cubicBezTo>
                  <a:cubicBezTo>
                    <a:pt x="631" y="515"/>
                    <a:pt x="633" y="515"/>
                    <a:pt x="633" y="516"/>
                  </a:cubicBezTo>
                  <a:cubicBezTo>
                    <a:pt x="635" y="517"/>
                    <a:pt x="637" y="518"/>
                    <a:pt x="639" y="519"/>
                  </a:cubicBezTo>
                  <a:cubicBezTo>
                    <a:pt x="639" y="519"/>
                    <a:pt x="637" y="521"/>
                    <a:pt x="637" y="521"/>
                  </a:cubicBezTo>
                  <a:cubicBezTo>
                    <a:pt x="638" y="521"/>
                    <a:pt x="639" y="519"/>
                    <a:pt x="640" y="519"/>
                  </a:cubicBezTo>
                  <a:cubicBezTo>
                    <a:pt x="641" y="519"/>
                    <a:pt x="643" y="519"/>
                    <a:pt x="642" y="520"/>
                  </a:cubicBezTo>
                  <a:cubicBezTo>
                    <a:pt x="642" y="521"/>
                    <a:pt x="644" y="519"/>
                    <a:pt x="644" y="520"/>
                  </a:cubicBezTo>
                  <a:cubicBezTo>
                    <a:pt x="644" y="521"/>
                    <a:pt x="643" y="521"/>
                    <a:pt x="643" y="521"/>
                  </a:cubicBezTo>
                  <a:cubicBezTo>
                    <a:pt x="644" y="522"/>
                    <a:pt x="645" y="522"/>
                    <a:pt x="646" y="522"/>
                  </a:cubicBezTo>
                  <a:cubicBezTo>
                    <a:pt x="646" y="522"/>
                    <a:pt x="646" y="522"/>
                    <a:pt x="647" y="522"/>
                  </a:cubicBezTo>
                  <a:cubicBezTo>
                    <a:pt x="647" y="523"/>
                    <a:pt x="647" y="523"/>
                    <a:pt x="648" y="523"/>
                  </a:cubicBezTo>
                  <a:cubicBezTo>
                    <a:pt x="648" y="523"/>
                    <a:pt x="648" y="523"/>
                    <a:pt x="647" y="524"/>
                  </a:cubicBezTo>
                  <a:cubicBezTo>
                    <a:pt x="648" y="524"/>
                    <a:pt x="648" y="524"/>
                    <a:pt x="648" y="524"/>
                  </a:cubicBezTo>
                  <a:cubicBezTo>
                    <a:pt x="648" y="524"/>
                    <a:pt x="648" y="524"/>
                    <a:pt x="648" y="524"/>
                  </a:cubicBezTo>
                  <a:cubicBezTo>
                    <a:pt x="649" y="525"/>
                    <a:pt x="648" y="526"/>
                    <a:pt x="648" y="527"/>
                  </a:cubicBezTo>
                  <a:cubicBezTo>
                    <a:pt x="648" y="528"/>
                    <a:pt x="649" y="528"/>
                    <a:pt x="649" y="528"/>
                  </a:cubicBezTo>
                  <a:cubicBezTo>
                    <a:pt x="648" y="529"/>
                    <a:pt x="648" y="529"/>
                    <a:pt x="648" y="530"/>
                  </a:cubicBezTo>
                  <a:cubicBezTo>
                    <a:pt x="647" y="529"/>
                    <a:pt x="646" y="531"/>
                    <a:pt x="645" y="531"/>
                  </a:cubicBezTo>
                  <a:cubicBezTo>
                    <a:pt x="644" y="531"/>
                    <a:pt x="642" y="531"/>
                    <a:pt x="641" y="531"/>
                  </a:cubicBezTo>
                  <a:cubicBezTo>
                    <a:pt x="641" y="531"/>
                    <a:pt x="637" y="531"/>
                    <a:pt x="637" y="532"/>
                  </a:cubicBezTo>
                  <a:cubicBezTo>
                    <a:pt x="636" y="533"/>
                    <a:pt x="639" y="534"/>
                    <a:pt x="640" y="535"/>
                  </a:cubicBezTo>
                  <a:cubicBezTo>
                    <a:pt x="641" y="537"/>
                    <a:pt x="638" y="535"/>
                    <a:pt x="637" y="536"/>
                  </a:cubicBezTo>
                  <a:cubicBezTo>
                    <a:pt x="634" y="537"/>
                    <a:pt x="637" y="540"/>
                    <a:pt x="636" y="540"/>
                  </a:cubicBezTo>
                  <a:cubicBezTo>
                    <a:pt x="635" y="541"/>
                    <a:pt x="633" y="537"/>
                    <a:pt x="632" y="539"/>
                  </a:cubicBezTo>
                  <a:cubicBezTo>
                    <a:pt x="632" y="539"/>
                    <a:pt x="634" y="540"/>
                    <a:pt x="634" y="540"/>
                  </a:cubicBezTo>
                  <a:cubicBezTo>
                    <a:pt x="634" y="541"/>
                    <a:pt x="633" y="541"/>
                    <a:pt x="632" y="542"/>
                  </a:cubicBezTo>
                  <a:cubicBezTo>
                    <a:pt x="632" y="542"/>
                    <a:pt x="633" y="542"/>
                    <a:pt x="633" y="542"/>
                  </a:cubicBezTo>
                  <a:cubicBezTo>
                    <a:pt x="633" y="544"/>
                    <a:pt x="631" y="543"/>
                    <a:pt x="631" y="543"/>
                  </a:cubicBezTo>
                  <a:cubicBezTo>
                    <a:pt x="629" y="544"/>
                    <a:pt x="632" y="546"/>
                    <a:pt x="633" y="546"/>
                  </a:cubicBezTo>
                  <a:cubicBezTo>
                    <a:pt x="632" y="546"/>
                    <a:pt x="629" y="544"/>
                    <a:pt x="628" y="545"/>
                  </a:cubicBezTo>
                  <a:cubicBezTo>
                    <a:pt x="628" y="547"/>
                    <a:pt x="632" y="546"/>
                    <a:pt x="631" y="548"/>
                  </a:cubicBezTo>
                  <a:cubicBezTo>
                    <a:pt x="631" y="547"/>
                    <a:pt x="630" y="547"/>
                    <a:pt x="630" y="547"/>
                  </a:cubicBezTo>
                  <a:cubicBezTo>
                    <a:pt x="628" y="548"/>
                    <a:pt x="628" y="551"/>
                    <a:pt x="626" y="552"/>
                  </a:cubicBezTo>
                  <a:cubicBezTo>
                    <a:pt x="626" y="552"/>
                    <a:pt x="627" y="552"/>
                    <a:pt x="627" y="553"/>
                  </a:cubicBezTo>
                  <a:cubicBezTo>
                    <a:pt x="626" y="553"/>
                    <a:pt x="626" y="553"/>
                    <a:pt x="626" y="554"/>
                  </a:cubicBezTo>
                  <a:cubicBezTo>
                    <a:pt x="625" y="557"/>
                    <a:pt x="624" y="559"/>
                    <a:pt x="623" y="560"/>
                  </a:cubicBezTo>
                  <a:cubicBezTo>
                    <a:pt x="623" y="561"/>
                    <a:pt x="623" y="562"/>
                    <a:pt x="623" y="563"/>
                  </a:cubicBezTo>
                  <a:cubicBezTo>
                    <a:pt x="622" y="564"/>
                    <a:pt x="621" y="564"/>
                    <a:pt x="620" y="564"/>
                  </a:cubicBezTo>
                  <a:cubicBezTo>
                    <a:pt x="620" y="565"/>
                    <a:pt x="622" y="565"/>
                    <a:pt x="622" y="565"/>
                  </a:cubicBezTo>
                  <a:cubicBezTo>
                    <a:pt x="622" y="566"/>
                    <a:pt x="622" y="567"/>
                    <a:pt x="622" y="568"/>
                  </a:cubicBezTo>
                  <a:cubicBezTo>
                    <a:pt x="622" y="570"/>
                    <a:pt x="621" y="573"/>
                    <a:pt x="621" y="575"/>
                  </a:cubicBezTo>
                  <a:cubicBezTo>
                    <a:pt x="621" y="577"/>
                    <a:pt x="621" y="579"/>
                    <a:pt x="621" y="581"/>
                  </a:cubicBezTo>
                  <a:cubicBezTo>
                    <a:pt x="621" y="582"/>
                    <a:pt x="618" y="584"/>
                    <a:pt x="618" y="585"/>
                  </a:cubicBezTo>
                  <a:cubicBezTo>
                    <a:pt x="621" y="584"/>
                    <a:pt x="621" y="586"/>
                    <a:pt x="623" y="587"/>
                  </a:cubicBezTo>
                  <a:cubicBezTo>
                    <a:pt x="624" y="588"/>
                    <a:pt x="626" y="587"/>
                    <a:pt x="625" y="589"/>
                  </a:cubicBezTo>
                  <a:cubicBezTo>
                    <a:pt x="626" y="589"/>
                    <a:pt x="627" y="587"/>
                    <a:pt x="628" y="587"/>
                  </a:cubicBezTo>
                  <a:cubicBezTo>
                    <a:pt x="629" y="587"/>
                    <a:pt x="631" y="588"/>
                    <a:pt x="632" y="589"/>
                  </a:cubicBezTo>
                  <a:cubicBezTo>
                    <a:pt x="633" y="591"/>
                    <a:pt x="633" y="595"/>
                    <a:pt x="634" y="597"/>
                  </a:cubicBezTo>
                  <a:cubicBezTo>
                    <a:pt x="635" y="600"/>
                    <a:pt x="637" y="603"/>
                    <a:pt x="636" y="607"/>
                  </a:cubicBezTo>
                  <a:cubicBezTo>
                    <a:pt x="636" y="608"/>
                    <a:pt x="635" y="609"/>
                    <a:pt x="634" y="610"/>
                  </a:cubicBezTo>
                  <a:cubicBezTo>
                    <a:pt x="634" y="610"/>
                    <a:pt x="632" y="610"/>
                    <a:pt x="632" y="611"/>
                  </a:cubicBezTo>
                  <a:cubicBezTo>
                    <a:pt x="634" y="611"/>
                    <a:pt x="636" y="609"/>
                    <a:pt x="638" y="609"/>
                  </a:cubicBezTo>
                  <a:cubicBezTo>
                    <a:pt x="638" y="610"/>
                    <a:pt x="637" y="609"/>
                    <a:pt x="637" y="610"/>
                  </a:cubicBezTo>
                  <a:cubicBezTo>
                    <a:pt x="639" y="609"/>
                    <a:pt x="642" y="608"/>
                    <a:pt x="644" y="607"/>
                  </a:cubicBezTo>
                  <a:cubicBezTo>
                    <a:pt x="648" y="606"/>
                    <a:pt x="650" y="608"/>
                    <a:pt x="653" y="609"/>
                  </a:cubicBezTo>
                  <a:cubicBezTo>
                    <a:pt x="658" y="612"/>
                    <a:pt x="663" y="613"/>
                    <a:pt x="667" y="618"/>
                  </a:cubicBezTo>
                  <a:cubicBezTo>
                    <a:pt x="668" y="620"/>
                    <a:pt x="670" y="622"/>
                    <a:pt x="672" y="623"/>
                  </a:cubicBezTo>
                  <a:cubicBezTo>
                    <a:pt x="675" y="624"/>
                    <a:pt x="677" y="625"/>
                    <a:pt x="679" y="626"/>
                  </a:cubicBezTo>
                  <a:cubicBezTo>
                    <a:pt x="682" y="627"/>
                    <a:pt x="684" y="629"/>
                    <a:pt x="686" y="630"/>
                  </a:cubicBezTo>
                  <a:cubicBezTo>
                    <a:pt x="689" y="631"/>
                    <a:pt x="691" y="631"/>
                    <a:pt x="694" y="631"/>
                  </a:cubicBezTo>
                  <a:cubicBezTo>
                    <a:pt x="699" y="631"/>
                    <a:pt x="705" y="631"/>
                    <a:pt x="705" y="637"/>
                  </a:cubicBezTo>
                  <a:cubicBezTo>
                    <a:pt x="705" y="639"/>
                    <a:pt x="704" y="641"/>
                    <a:pt x="704" y="643"/>
                  </a:cubicBezTo>
                  <a:cubicBezTo>
                    <a:pt x="705" y="646"/>
                    <a:pt x="706" y="649"/>
                    <a:pt x="705" y="652"/>
                  </a:cubicBezTo>
                  <a:cubicBezTo>
                    <a:pt x="705" y="655"/>
                    <a:pt x="705" y="657"/>
                    <a:pt x="706" y="659"/>
                  </a:cubicBezTo>
                  <a:cubicBezTo>
                    <a:pt x="708" y="661"/>
                    <a:pt x="709" y="664"/>
                    <a:pt x="710" y="665"/>
                  </a:cubicBezTo>
                  <a:cubicBezTo>
                    <a:pt x="712" y="667"/>
                    <a:pt x="713" y="668"/>
                    <a:pt x="714" y="669"/>
                  </a:cubicBezTo>
                  <a:cubicBezTo>
                    <a:pt x="716" y="671"/>
                    <a:pt x="716" y="673"/>
                    <a:pt x="718" y="674"/>
                  </a:cubicBezTo>
                  <a:cubicBezTo>
                    <a:pt x="719" y="676"/>
                    <a:pt x="720" y="676"/>
                    <a:pt x="721" y="675"/>
                  </a:cubicBezTo>
                  <a:cubicBezTo>
                    <a:pt x="723" y="674"/>
                    <a:pt x="722" y="672"/>
                    <a:pt x="724" y="671"/>
                  </a:cubicBezTo>
                  <a:cubicBezTo>
                    <a:pt x="726" y="671"/>
                    <a:pt x="726" y="676"/>
                    <a:pt x="727" y="675"/>
                  </a:cubicBezTo>
                  <a:cubicBezTo>
                    <a:pt x="729" y="674"/>
                    <a:pt x="726" y="670"/>
                    <a:pt x="726" y="670"/>
                  </a:cubicBezTo>
                  <a:cubicBezTo>
                    <a:pt x="734" y="669"/>
                    <a:pt x="725" y="653"/>
                    <a:pt x="727" y="650"/>
                  </a:cubicBezTo>
                  <a:cubicBezTo>
                    <a:pt x="726" y="650"/>
                    <a:pt x="726" y="649"/>
                    <a:pt x="726" y="648"/>
                  </a:cubicBezTo>
                  <a:cubicBezTo>
                    <a:pt x="726" y="647"/>
                    <a:pt x="726" y="646"/>
                    <a:pt x="726" y="644"/>
                  </a:cubicBezTo>
                  <a:cubicBezTo>
                    <a:pt x="725" y="643"/>
                    <a:pt x="724" y="642"/>
                    <a:pt x="723" y="640"/>
                  </a:cubicBezTo>
                  <a:cubicBezTo>
                    <a:pt x="722" y="638"/>
                    <a:pt x="723" y="637"/>
                    <a:pt x="725" y="636"/>
                  </a:cubicBezTo>
                  <a:cubicBezTo>
                    <a:pt x="731" y="633"/>
                    <a:pt x="738" y="629"/>
                    <a:pt x="741" y="624"/>
                  </a:cubicBezTo>
                  <a:cubicBezTo>
                    <a:pt x="745" y="618"/>
                    <a:pt x="744" y="609"/>
                    <a:pt x="741" y="602"/>
                  </a:cubicBezTo>
                  <a:cubicBezTo>
                    <a:pt x="740" y="599"/>
                    <a:pt x="738" y="596"/>
                    <a:pt x="736" y="594"/>
                  </a:cubicBezTo>
                  <a:cubicBezTo>
                    <a:pt x="734" y="593"/>
                    <a:pt x="733" y="593"/>
                    <a:pt x="732" y="591"/>
                  </a:cubicBezTo>
                  <a:cubicBezTo>
                    <a:pt x="732" y="591"/>
                    <a:pt x="732" y="589"/>
                    <a:pt x="732" y="589"/>
                  </a:cubicBezTo>
                  <a:cubicBezTo>
                    <a:pt x="731" y="590"/>
                    <a:pt x="729" y="590"/>
                    <a:pt x="729" y="589"/>
                  </a:cubicBezTo>
                  <a:cubicBezTo>
                    <a:pt x="729" y="589"/>
                    <a:pt x="730" y="587"/>
                    <a:pt x="730" y="587"/>
                  </a:cubicBezTo>
                  <a:cubicBezTo>
                    <a:pt x="730" y="585"/>
                    <a:pt x="731" y="584"/>
                    <a:pt x="732" y="583"/>
                  </a:cubicBezTo>
                  <a:cubicBezTo>
                    <a:pt x="732" y="583"/>
                    <a:pt x="734" y="579"/>
                    <a:pt x="735" y="579"/>
                  </a:cubicBezTo>
                  <a:cubicBezTo>
                    <a:pt x="734" y="579"/>
                    <a:pt x="734" y="579"/>
                    <a:pt x="734" y="579"/>
                  </a:cubicBezTo>
                  <a:cubicBezTo>
                    <a:pt x="734" y="579"/>
                    <a:pt x="735" y="576"/>
                    <a:pt x="735" y="576"/>
                  </a:cubicBezTo>
                  <a:cubicBezTo>
                    <a:pt x="736" y="575"/>
                    <a:pt x="737" y="577"/>
                    <a:pt x="737" y="577"/>
                  </a:cubicBezTo>
                  <a:cubicBezTo>
                    <a:pt x="738" y="576"/>
                    <a:pt x="736" y="576"/>
                    <a:pt x="736" y="575"/>
                  </a:cubicBezTo>
                  <a:cubicBezTo>
                    <a:pt x="737" y="575"/>
                    <a:pt x="737" y="575"/>
                    <a:pt x="737" y="574"/>
                  </a:cubicBezTo>
                  <a:cubicBezTo>
                    <a:pt x="738" y="573"/>
                    <a:pt x="736" y="573"/>
                    <a:pt x="738" y="572"/>
                  </a:cubicBezTo>
                  <a:cubicBezTo>
                    <a:pt x="738" y="572"/>
                    <a:pt x="738" y="571"/>
                    <a:pt x="738" y="571"/>
                  </a:cubicBezTo>
                  <a:cubicBezTo>
                    <a:pt x="738" y="571"/>
                    <a:pt x="737" y="571"/>
                    <a:pt x="737" y="571"/>
                  </a:cubicBezTo>
                  <a:cubicBezTo>
                    <a:pt x="737" y="569"/>
                    <a:pt x="736" y="568"/>
                    <a:pt x="736" y="567"/>
                  </a:cubicBezTo>
                  <a:cubicBezTo>
                    <a:pt x="735" y="565"/>
                    <a:pt x="736" y="565"/>
                    <a:pt x="736" y="563"/>
                  </a:cubicBezTo>
                  <a:cubicBezTo>
                    <a:pt x="735" y="563"/>
                    <a:pt x="735" y="563"/>
                    <a:pt x="735" y="563"/>
                  </a:cubicBezTo>
                  <a:cubicBezTo>
                    <a:pt x="735" y="562"/>
                    <a:pt x="735" y="562"/>
                    <a:pt x="735" y="562"/>
                  </a:cubicBezTo>
                  <a:cubicBezTo>
                    <a:pt x="733" y="558"/>
                    <a:pt x="731" y="563"/>
                    <a:pt x="729" y="561"/>
                  </a:cubicBezTo>
                  <a:cubicBezTo>
                    <a:pt x="729" y="560"/>
                    <a:pt x="733" y="558"/>
                    <a:pt x="734" y="557"/>
                  </a:cubicBezTo>
                  <a:cubicBezTo>
                    <a:pt x="735" y="556"/>
                    <a:pt x="734" y="555"/>
                    <a:pt x="735" y="553"/>
                  </a:cubicBezTo>
                  <a:cubicBezTo>
                    <a:pt x="735" y="553"/>
                    <a:pt x="736" y="550"/>
                    <a:pt x="736" y="551"/>
                  </a:cubicBezTo>
                  <a:cubicBezTo>
                    <a:pt x="736" y="551"/>
                    <a:pt x="736" y="550"/>
                    <a:pt x="735" y="550"/>
                  </a:cubicBezTo>
                  <a:cubicBezTo>
                    <a:pt x="736" y="550"/>
                    <a:pt x="736" y="550"/>
                    <a:pt x="736" y="549"/>
                  </a:cubicBezTo>
                  <a:cubicBezTo>
                    <a:pt x="733" y="546"/>
                    <a:pt x="730" y="540"/>
                    <a:pt x="735" y="537"/>
                  </a:cubicBezTo>
                  <a:cubicBezTo>
                    <a:pt x="739" y="534"/>
                    <a:pt x="746" y="537"/>
                    <a:pt x="749" y="540"/>
                  </a:cubicBezTo>
                  <a:cubicBezTo>
                    <a:pt x="749" y="540"/>
                    <a:pt x="748" y="541"/>
                    <a:pt x="747" y="541"/>
                  </a:cubicBezTo>
                  <a:cubicBezTo>
                    <a:pt x="749" y="542"/>
                    <a:pt x="750" y="539"/>
                    <a:pt x="752" y="539"/>
                  </a:cubicBezTo>
                  <a:cubicBezTo>
                    <a:pt x="753" y="539"/>
                    <a:pt x="755" y="542"/>
                    <a:pt x="756" y="542"/>
                  </a:cubicBezTo>
                  <a:cubicBezTo>
                    <a:pt x="755" y="540"/>
                    <a:pt x="758" y="540"/>
                    <a:pt x="759" y="539"/>
                  </a:cubicBezTo>
                  <a:cubicBezTo>
                    <a:pt x="762" y="537"/>
                    <a:pt x="763" y="538"/>
                    <a:pt x="766" y="540"/>
                  </a:cubicBezTo>
                  <a:cubicBezTo>
                    <a:pt x="767" y="541"/>
                    <a:pt x="768" y="541"/>
                    <a:pt x="769" y="542"/>
                  </a:cubicBezTo>
                  <a:cubicBezTo>
                    <a:pt x="769" y="543"/>
                    <a:pt x="768" y="544"/>
                    <a:pt x="769" y="545"/>
                  </a:cubicBezTo>
                  <a:cubicBezTo>
                    <a:pt x="768" y="545"/>
                    <a:pt x="770" y="545"/>
                    <a:pt x="770" y="545"/>
                  </a:cubicBezTo>
                  <a:cubicBezTo>
                    <a:pt x="771" y="545"/>
                    <a:pt x="771" y="545"/>
                    <a:pt x="772" y="546"/>
                  </a:cubicBezTo>
                  <a:cubicBezTo>
                    <a:pt x="772" y="546"/>
                    <a:pt x="773" y="547"/>
                    <a:pt x="773" y="547"/>
                  </a:cubicBezTo>
                  <a:cubicBezTo>
                    <a:pt x="773" y="548"/>
                    <a:pt x="774" y="548"/>
                    <a:pt x="773" y="549"/>
                  </a:cubicBezTo>
                  <a:cubicBezTo>
                    <a:pt x="774" y="549"/>
                    <a:pt x="775" y="548"/>
                    <a:pt x="776" y="548"/>
                  </a:cubicBezTo>
                  <a:cubicBezTo>
                    <a:pt x="778" y="549"/>
                    <a:pt x="776" y="549"/>
                    <a:pt x="776" y="550"/>
                  </a:cubicBezTo>
                  <a:cubicBezTo>
                    <a:pt x="776" y="551"/>
                    <a:pt x="776" y="551"/>
                    <a:pt x="776" y="552"/>
                  </a:cubicBezTo>
                  <a:cubicBezTo>
                    <a:pt x="776" y="552"/>
                    <a:pt x="777" y="554"/>
                    <a:pt x="777" y="555"/>
                  </a:cubicBezTo>
                  <a:cubicBezTo>
                    <a:pt x="780" y="557"/>
                    <a:pt x="782" y="556"/>
                    <a:pt x="785" y="557"/>
                  </a:cubicBezTo>
                  <a:cubicBezTo>
                    <a:pt x="786" y="557"/>
                    <a:pt x="786" y="559"/>
                    <a:pt x="787" y="560"/>
                  </a:cubicBezTo>
                  <a:cubicBezTo>
                    <a:pt x="789" y="560"/>
                    <a:pt x="789" y="556"/>
                    <a:pt x="791" y="558"/>
                  </a:cubicBezTo>
                  <a:cubicBezTo>
                    <a:pt x="791" y="558"/>
                    <a:pt x="791" y="560"/>
                    <a:pt x="791" y="560"/>
                  </a:cubicBezTo>
                  <a:cubicBezTo>
                    <a:pt x="790" y="561"/>
                    <a:pt x="790" y="561"/>
                    <a:pt x="789" y="561"/>
                  </a:cubicBezTo>
                  <a:cubicBezTo>
                    <a:pt x="789" y="562"/>
                    <a:pt x="789" y="562"/>
                    <a:pt x="789" y="563"/>
                  </a:cubicBezTo>
                  <a:cubicBezTo>
                    <a:pt x="789" y="564"/>
                    <a:pt x="788" y="564"/>
                    <a:pt x="789" y="565"/>
                  </a:cubicBezTo>
                  <a:cubicBezTo>
                    <a:pt x="789" y="566"/>
                    <a:pt x="790" y="568"/>
                    <a:pt x="789" y="569"/>
                  </a:cubicBezTo>
                  <a:cubicBezTo>
                    <a:pt x="789" y="572"/>
                    <a:pt x="786" y="569"/>
                    <a:pt x="784" y="571"/>
                  </a:cubicBezTo>
                  <a:cubicBezTo>
                    <a:pt x="785" y="573"/>
                    <a:pt x="789" y="571"/>
                    <a:pt x="790" y="574"/>
                  </a:cubicBezTo>
                  <a:cubicBezTo>
                    <a:pt x="790" y="575"/>
                    <a:pt x="789" y="576"/>
                    <a:pt x="789" y="577"/>
                  </a:cubicBezTo>
                  <a:cubicBezTo>
                    <a:pt x="789" y="578"/>
                    <a:pt x="790" y="580"/>
                    <a:pt x="788" y="580"/>
                  </a:cubicBezTo>
                  <a:cubicBezTo>
                    <a:pt x="789" y="581"/>
                    <a:pt x="791" y="580"/>
                    <a:pt x="791" y="580"/>
                  </a:cubicBezTo>
                  <a:cubicBezTo>
                    <a:pt x="793" y="581"/>
                    <a:pt x="791" y="581"/>
                    <a:pt x="791" y="582"/>
                  </a:cubicBezTo>
                  <a:cubicBezTo>
                    <a:pt x="791" y="582"/>
                    <a:pt x="791" y="586"/>
                    <a:pt x="790" y="586"/>
                  </a:cubicBezTo>
                  <a:cubicBezTo>
                    <a:pt x="788" y="587"/>
                    <a:pt x="789" y="584"/>
                    <a:pt x="788" y="584"/>
                  </a:cubicBezTo>
                  <a:cubicBezTo>
                    <a:pt x="787" y="585"/>
                    <a:pt x="788" y="586"/>
                    <a:pt x="788" y="587"/>
                  </a:cubicBezTo>
                  <a:cubicBezTo>
                    <a:pt x="788" y="587"/>
                    <a:pt x="786" y="586"/>
                    <a:pt x="786" y="588"/>
                  </a:cubicBezTo>
                  <a:cubicBezTo>
                    <a:pt x="786" y="587"/>
                    <a:pt x="788" y="589"/>
                    <a:pt x="788" y="590"/>
                  </a:cubicBezTo>
                  <a:cubicBezTo>
                    <a:pt x="787" y="589"/>
                    <a:pt x="793" y="586"/>
                    <a:pt x="794" y="586"/>
                  </a:cubicBezTo>
                  <a:cubicBezTo>
                    <a:pt x="796" y="586"/>
                    <a:pt x="797" y="587"/>
                    <a:pt x="798" y="588"/>
                  </a:cubicBezTo>
                  <a:cubicBezTo>
                    <a:pt x="799" y="589"/>
                    <a:pt x="801" y="591"/>
                    <a:pt x="801" y="592"/>
                  </a:cubicBezTo>
                  <a:cubicBezTo>
                    <a:pt x="801" y="592"/>
                    <a:pt x="801" y="593"/>
                    <a:pt x="801" y="593"/>
                  </a:cubicBezTo>
                  <a:cubicBezTo>
                    <a:pt x="801" y="594"/>
                    <a:pt x="799" y="595"/>
                    <a:pt x="800" y="596"/>
                  </a:cubicBezTo>
                  <a:cubicBezTo>
                    <a:pt x="800" y="596"/>
                    <a:pt x="803" y="592"/>
                    <a:pt x="802" y="591"/>
                  </a:cubicBezTo>
                  <a:cubicBezTo>
                    <a:pt x="803" y="592"/>
                    <a:pt x="803" y="597"/>
                    <a:pt x="802" y="597"/>
                  </a:cubicBezTo>
                  <a:cubicBezTo>
                    <a:pt x="803" y="596"/>
                    <a:pt x="803" y="595"/>
                    <a:pt x="804" y="594"/>
                  </a:cubicBezTo>
                  <a:cubicBezTo>
                    <a:pt x="805" y="593"/>
                    <a:pt x="805" y="593"/>
                    <a:pt x="806" y="592"/>
                  </a:cubicBezTo>
                  <a:cubicBezTo>
                    <a:pt x="806" y="592"/>
                    <a:pt x="808" y="592"/>
                    <a:pt x="808" y="592"/>
                  </a:cubicBezTo>
                  <a:cubicBezTo>
                    <a:pt x="809" y="591"/>
                    <a:pt x="809" y="592"/>
                    <a:pt x="809" y="591"/>
                  </a:cubicBezTo>
                  <a:cubicBezTo>
                    <a:pt x="810" y="589"/>
                    <a:pt x="810" y="587"/>
                    <a:pt x="812" y="587"/>
                  </a:cubicBezTo>
                  <a:cubicBezTo>
                    <a:pt x="814" y="587"/>
                    <a:pt x="814" y="591"/>
                    <a:pt x="813" y="592"/>
                  </a:cubicBezTo>
                  <a:cubicBezTo>
                    <a:pt x="814" y="593"/>
                    <a:pt x="814" y="588"/>
                    <a:pt x="814" y="587"/>
                  </a:cubicBezTo>
                  <a:cubicBezTo>
                    <a:pt x="814" y="587"/>
                    <a:pt x="815" y="587"/>
                    <a:pt x="815" y="586"/>
                  </a:cubicBezTo>
                  <a:cubicBezTo>
                    <a:pt x="815" y="586"/>
                    <a:pt x="815" y="586"/>
                    <a:pt x="814" y="586"/>
                  </a:cubicBezTo>
                  <a:cubicBezTo>
                    <a:pt x="815" y="586"/>
                    <a:pt x="815" y="585"/>
                    <a:pt x="815" y="585"/>
                  </a:cubicBezTo>
                  <a:cubicBezTo>
                    <a:pt x="815" y="585"/>
                    <a:pt x="815" y="586"/>
                    <a:pt x="816" y="586"/>
                  </a:cubicBezTo>
                  <a:cubicBezTo>
                    <a:pt x="816" y="586"/>
                    <a:pt x="816" y="584"/>
                    <a:pt x="815" y="584"/>
                  </a:cubicBezTo>
                  <a:cubicBezTo>
                    <a:pt x="816" y="584"/>
                    <a:pt x="817" y="585"/>
                    <a:pt x="817" y="585"/>
                  </a:cubicBezTo>
                  <a:cubicBezTo>
                    <a:pt x="817" y="584"/>
                    <a:pt x="817" y="584"/>
                    <a:pt x="817" y="584"/>
                  </a:cubicBezTo>
                  <a:cubicBezTo>
                    <a:pt x="817" y="584"/>
                    <a:pt x="817" y="584"/>
                    <a:pt x="818" y="584"/>
                  </a:cubicBezTo>
                  <a:cubicBezTo>
                    <a:pt x="817" y="584"/>
                    <a:pt x="816" y="582"/>
                    <a:pt x="816" y="582"/>
                  </a:cubicBezTo>
                  <a:cubicBezTo>
                    <a:pt x="816" y="581"/>
                    <a:pt x="817" y="582"/>
                    <a:pt x="817" y="582"/>
                  </a:cubicBezTo>
                  <a:cubicBezTo>
                    <a:pt x="817" y="582"/>
                    <a:pt x="817" y="580"/>
                    <a:pt x="817" y="580"/>
                  </a:cubicBezTo>
                  <a:cubicBezTo>
                    <a:pt x="817" y="580"/>
                    <a:pt x="817" y="580"/>
                    <a:pt x="818" y="580"/>
                  </a:cubicBezTo>
                  <a:cubicBezTo>
                    <a:pt x="818" y="580"/>
                    <a:pt x="817" y="578"/>
                    <a:pt x="817" y="579"/>
                  </a:cubicBezTo>
                  <a:cubicBezTo>
                    <a:pt x="818" y="578"/>
                    <a:pt x="820" y="578"/>
                    <a:pt x="820" y="579"/>
                  </a:cubicBezTo>
                  <a:cubicBezTo>
                    <a:pt x="820" y="578"/>
                    <a:pt x="817" y="577"/>
                    <a:pt x="817" y="575"/>
                  </a:cubicBezTo>
                  <a:cubicBezTo>
                    <a:pt x="818" y="574"/>
                    <a:pt x="819" y="575"/>
                    <a:pt x="819" y="574"/>
                  </a:cubicBezTo>
                  <a:cubicBezTo>
                    <a:pt x="819" y="573"/>
                    <a:pt x="819" y="573"/>
                    <a:pt x="819" y="572"/>
                  </a:cubicBezTo>
                  <a:cubicBezTo>
                    <a:pt x="819" y="572"/>
                    <a:pt x="820" y="572"/>
                    <a:pt x="820" y="572"/>
                  </a:cubicBezTo>
                  <a:cubicBezTo>
                    <a:pt x="821" y="572"/>
                    <a:pt x="820" y="569"/>
                    <a:pt x="821" y="568"/>
                  </a:cubicBezTo>
                  <a:cubicBezTo>
                    <a:pt x="822" y="568"/>
                    <a:pt x="825" y="567"/>
                    <a:pt x="824" y="569"/>
                  </a:cubicBezTo>
                  <a:cubicBezTo>
                    <a:pt x="825" y="569"/>
                    <a:pt x="823" y="570"/>
                    <a:pt x="823" y="570"/>
                  </a:cubicBezTo>
                  <a:cubicBezTo>
                    <a:pt x="824" y="570"/>
                    <a:pt x="824" y="570"/>
                    <a:pt x="824" y="571"/>
                  </a:cubicBezTo>
                  <a:cubicBezTo>
                    <a:pt x="824" y="571"/>
                    <a:pt x="824" y="571"/>
                    <a:pt x="824" y="571"/>
                  </a:cubicBezTo>
                  <a:cubicBezTo>
                    <a:pt x="823" y="571"/>
                    <a:pt x="825" y="572"/>
                    <a:pt x="824" y="572"/>
                  </a:cubicBezTo>
                  <a:cubicBezTo>
                    <a:pt x="825" y="573"/>
                    <a:pt x="825" y="571"/>
                    <a:pt x="825" y="571"/>
                  </a:cubicBezTo>
                  <a:cubicBezTo>
                    <a:pt x="826" y="571"/>
                    <a:pt x="826" y="574"/>
                    <a:pt x="826" y="574"/>
                  </a:cubicBezTo>
                  <a:cubicBezTo>
                    <a:pt x="826" y="575"/>
                    <a:pt x="826" y="575"/>
                    <a:pt x="827" y="576"/>
                  </a:cubicBezTo>
                  <a:cubicBezTo>
                    <a:pt x="828" y="578"/>
                    <a:pt x="829" y="579"/>
                    <a:pt x="827" y="579"/>
                  </a:cubicBezTo>
                  <a:cubicBezTo>
                    <a:pt x="828" y="579"/>
                    <a:pt x="828" y="581"/>
                    <a:pt x="829" y="581"/>
                  </a:cubicBezTo>
                  <a:cubicBezTo>
                    <a:pt x="829" y="581"/>
                    <a:pt x="831" y="580"/>
                    <a:pt x="831" y="582"/>
                  </a:cubicBezTo>
                  <a:cubicBezTo>
                    <a:pt x="831" y="583"/>
                    <a:pt x="827" y="585"/>
                    <a:pt x="828" y="585"/>
                  </a:cubicBezTo>
                  <a:cubicBezTo>
                    <a:pt x="828" y="585"/>
                    <a:pt x="830" y="584"/>
                    <a:pt x="831" y="584"/>
                  </a:cubicBezTo>
                  <a:cubicBezTo>
                    <a:pt x="834" y="583"/>
                    <a:pt x="831" y="584"/>
                    <a:pt x="832" y="585"/>
                  </a:cubicBezTo>
                  <a:cubicBezTo>
                    <a:pt x="833" y="585"/>
                    <a:pt x="832" y="585"/>
                    <a:pt x="832" y="586"/>
                  </a:cubicBezTo>
                  <a:cubicBezTo>
                    <a:pt x="832" y="586"/>
                    <a:pt x="833" y="586"/>
                    <a:pt x="833" y="586"/>
                  </a:cubicBezTo>
                  <a:cubicBezTo>
                    <a:pt x="833" y="587"/>
                    <a:pt x="834" y="587"/>
                    <a:pt x="834" y="587"/>
                  </a:cubicBezTo>
                  <a:cubicBezTo>
                    <a:pt x="834" y="587"/>
                    <a:pt x="833" y="588"/>
                    <a:pt x="833" y="588"/>
                  </a:cubicBezTo>
                  <a:cubicBezTo>
                    <a:pt x="833" y="589"/>
                    <a:pt x="835" y="589"/>
                    <a:pt x="834" y="590"/>
                  </a:cubicBezTo>
                  <a:cubicBezTo>
                    <a:pt x="834" y="591"/>
                    <a:pt x="831" y="591"/>
                    <a:pt x="831" y="591"/>
                  </a:cubicBezTo>
                  <a:cubicBezTo>
                    <a:pt x="831" y="591"/>
                    <a:pt x="831" y="591"/>
                    <a:pt x="831" y="592"/>
                  </a:cubicBezTo>
                  <a:cubicBezTo>
                    <a:pt x="831" y="592"/>
                    <a:pt x="830" y="592"/>
                    <a:pt x="830" y="593"/>
                  </a:cubicBezTo>
                  <a:cubicBezTo>
                    <a:pt x="830" y="593"/>
                    <a:pt x="833" y="591"/>
                    <a:pt x="833" y="591"/>
                  </a:cubicBezTo>
                  <a:cubicBezTo>
                    <a:pt x="833" y="592"/>
                    <a:pt x="833" y="592"/>
                    <a:pt x="833" y="592"/>
                  </a:cubicBezTo>
                  <a:cubicBezTo>
                    <a:pt x="834" y="594"/>
                    <a:pt x="836" y="589"/>
                    <a:pt x="836" y="593"/>
                  </a:cubicBezTo>
                  <a:cubicBezTo>
                    <a:pt x="836" y="595"/>
                    <a:pt x="831" y="597"/>
                    <a:pt x="831" y="598"/>
                  </a:cubicBezTo>
                  <a:cubicBezTo>
                    <a:pt x="831" y="598"/>
                    <a:pt x="835" y="595"/>
                    <a:pt x="836" y="595"/>
                  </a:cubicBezTo>
                  <a:cubicBezTo>
                    <a:pt x="837" y="595"/>
                    <a:pt x="837" y="595"/>
                    <a:pt x="838" y="596"/>
                  </a:cubicBezTo>
                  <a:cubicBezTo>
                    <a:pt x="838" y="598"/>
                    <a:pt x="837" y="597"/>
                    <a:pt x="836" y="598"/>
                  </a:cubicBezTo>
                  <a:cubicBezTo>
                    <a:pt x="838" y="598"/>
                    <a:pt x="840" y="598"/>
                    <a:pt x="841" y="599"/>
                  </a:cubicBezTo>
                  <a:cubicBezTo>
                    <a:pt x="843" y="601"/>
                    <a:pt x="841" y="601"/>
                    <a:pt x="840" y="600"/>
                  </a:cubicBezTo>
                  <a:cubicBezTo>
                    <a:pt x="841" y="599"/>
                    <a:pt x="841" y="602"/>
                    <a:pt x="840" y="602"/>
                  </a:cubicBezTo>
                  <a:cubicBezTo>
                    <a:pt x="840" y="603"/>
                    <a:pt x="838" y="603"/>
                    <a:pt x="837" y="604"/>
                  </a:cubicBezTo>
                  <a:cubicBezTo>
                    <a:pt x="839" y="602"/>
                    <a:pt x="841" y="607"/>
                    <a:pt x="841" y="608"/>
                  </a:cubicBezTo>
                  <a:cubicBezTo>
                    <a:pt x="843" y="608"/>
                    <a:pt x="844" y="607"/>
                    <a:pt x="844" y="609"/>
                  </a:cubicBezTo>
                  <a:cubicBezTo>
                    <a:pt x="845" y="609"/>
                    <a:pt x="844" y="611"/>
                    <a:pt x="843" y="611"/>
                  </a:cubicBezTo>
                  <a:cubicBezTo>
                    <a:pt x="844" y="611"/>
                    <a:pt x="845" y="612"/>
                    <a:pt x="845" y="613"/>
                  </a:cubicBezTo>
                  <a:cubicBezTo>
                    <a:pt x="844" y="616"/>
                    <a:pt x="843" y="612"/>
                    <a:pt x="843" y="612"/>
                  </a:cubicBezTo>
                  <a:cubicBezTo>
                    <a:pt x="843" y="612"/>
                    <a:pt x="840" y="612"/>
                    <a:pt x="841" y="613"/>
                  </a:cubicBezTo>
                  <a:cubicBezTo>
                    <a:pt x="841" y="614"/>
                    <a:pt x="843" y="613"/>
                    <a:pt x="842" y="614"/>
                  </a:cubicBezTo>
                  <a:cubicBezTo>
                    <a:pt x="842" y="615"/>
                    <a:pt x="840" y="614"/>
                    <a:pt x="839" y="613"/>
                  </a:cubicBezTo>
                  <a:cubicBezTo>
                    <a:pt x="839" y="614"/>
                    <a:pt x="840" y="614"/>
                    <a:pt x="840" y="614"/>
                  </a:cubicBezTo>
                  <a:cubicBezTo>
                    <a:pt x="840" y="615"/>
                    <a:pt x="840" y="615"/>
                    <a:pt x="840" y="615"/>
                  </a:cubicBezTo>
                  <a:cubicBezTo>
                    <a:pt x="840" y="615"/>
                    <a:pt x="843" y="616"/>
                    <a:pt x="843" y="616"/>
                  </a:cubicBezTo>
                  <a:cubicBezTo>
                    <a:pt x="842" y="617"/>
                    <a:pt x="840" y="615"/>
                    <a:pt x="840" y="616"/>
                  </a:cubicBezTo>
                  <a:cubicBezTo>
                    <a:pt x="840" y="616"/>
                    <a:pt x="840" y="616"/>
                    <a:pt x="840" y="616"/>
                  </a:cubicBezTo>
                  <a:cubicBezTo>
                    <a:pt x="840" y="616"/>
                    <a:pt x="840" y="617"/>
                    <a:pt x="840" y="617"/>
                  </a:cubicBezTo>
                  <a:cubicBezTo>
                    <a:pt x="840" y="616"/>
                    <a:pt x="843" y="618"/>
                    <a:pt x="843" y="619"/>
                  </a:cubicBezTo>
                  <a:cubicBezTo>
                    <a:pt x="843" y="619"/>
                    <a:pt x="840" y="619"/>
                    <a:pt x="840" y="619"/>
                  </a:cubicBezTo>
                  <a:cubicBezTo>
                    <a:pt x="841" y="620"/>
                    <a:pt x="842" y="619"/>
                    <a:pt x="843" y="619"/>
                  </a:cubicBezTo>
                  <a:cubicBezTo>
                    <a:pt x="844" y="620"/>
                    <a:pt x="844" y="621"/>
                    <a:pt x="845" y="621"/>
                  </a:cubicBezTo>
                  <a:cubicBezTo>
                    <a:pt x="845" y="621"/>
                    <a:pt x="843" y="621"/>
                    <a:pt x="843" y="622"/>
                  </a:cubicBezTo>
                  <a:cubicBezTo>
                    <a:pt x="844" y="622"/>
                    <a:pt x="846" y="622"/>
                    <a:pt x="847" y="623"/>
                  </a:cubicBezTo>
                  <a:cubicBezTo>
                    <a:pt x="846" y="623"/>
                    <a:pt x="846" y="623"/>
                    <a:pt x="846" y="623"/>
                  </a:cubicBezTo>
                  <a:cubicBezTo>
                    <a:pt x="846" y="622"/>
                    <a:pt x="850" y="625"/>
                    <a:pt x="849" y="625"/>
                  </a:cubicBezTo>
                  <a:cubicBezTo>
                    <a:pt x="849" y="625"/>
                    <a:pt x="849" y="624"/>
                    <a:pt x="849" y="624"/>
                  </a:cubicBezTo>
                  <a:cubicBezTo>
                    <a:pt x="849" y="624"/>
                    <a:pt x="849" y="626"/>
                    <a:pt x="850" y="626"/>
                  </a:cubicBezTo>
                  <a:cubicBezTo>
                    <a:pt x="850" y="626"/>
                    <a:pt x="850" y="625"/>
                    <a:pt x="850" y="624"/>
                  </a:cubicBezTo>
                  <a:cubicBezTo>
                    <a:pt x="851" y="625"/>
                    <a:pt x="852" y="624"/>
                    <a:pt x="852" y="625"/>
                  </a:cubicBezTo>
                  <a:cubicBezTo>
                    <a:pt x="852" y="625"/>
                    <a:pt x="851" y="626"/>
                    <a:pt x="851" y="626"/>
                  </a:cubicBezTo>
                  <a:cubicBezTo>
                    <a:pt x="853" y="628"/>
                    <a:pt x="852" y="630"/>
                    <a:pt x="850" y="631"/>
                  </a:cubicBezTo>
                  <a:cubicBezTo>
                    <a:pt x="851" y="632"/>
                    <a:pt x="852" y="631"/>
                    <a:pt x="853" y="630"/>
                  </a:cubicBezTo>
                  <a:cubicBezTo>
                    <a:pt x="854" y="630"/>
                    <a:pt x="857" y="631"/>
                    <a:pt x="855" y="632"/>
                  </a:cubicBezTo>
                  <a:cubicBezTo>
                    <a:pt x="856" y="632"/>
                    <a:pt x="856" y="631"/>
                    <a:pt x="857" y="632"/>
                  </a:cubicBezTo>
                  <a:cubicBezTo>
                    <a:pt x="857" y="634"/>
                    <a:pt x="855" y="634"/>
                    <a:pt x="855" y="635"/>
                  </a:cubicBezTo>
                  <a:cubicBezTo>
                    <a:pt x="858" y="636"/>
                    <a:pt x="857" y="631"/>
                    <a:pt x="859" y="631"/>
                  </a:cubicBezTo>
                  <a:cubicBezTo>
                    <a:pt x="859" y="631"/>
                    <a:pt x="858" y="634"/>
                    <a:pt x="858" y="634"/>
                  </a:cubicBezTo>
                  <a:cubicBezTo>
                    <a:pt x="859" y="634"/>
                    <a:pt x="859" y="632"/>
                    <a:pt x="860" y="632"/>
                  </a:cubicBezTo>
                  <a:cubicBezTo>
                    <a:pt x="861" y="632"/>
                    <a:pt x="861" y="635"/>
                    <a:pt x="861" y="635"/>
                  </a:cubicBezTo>
                  <a:cubicBezTo>
                    <a:pt x="863" y="638"/>
                    <a:pt x="865" y="634"/>
                    <a:pt x="868" y="635"/>
                  </a:cubicBezTo>
                  <a:cubicBezTo>
                    <a:pt x="868" y="636"/>
                    <a:pt x="867" y="636"/>
                    <a:pt x="866" y="637"/>
                  </a:cubicBezTo>
                  <a:cubicBezTo>
                    <a:pt x="867" y="637"/>
                    <a:pt x="868" y="637"/>
                    <a:pt x="870" y="638"/>
                  </a:cubicBezTo>
                  <a:cubicBezTo>
                    <a:pt x="870" y="638"/>
                    <a:pt x="871" y="638"/>
                    <a:pt x="871" y="638"/>
                  </a:cubicBezTo>
                  <a:cubicBezTo>
                    <a:pt x="871" y="639"/>
                    <a:pt x="872" y="639"/>
                    <a:pt x="872" y="640"/>
                  </a:cubicBezTo>
                  <a:cubicBezTo>
                    <a:pt x="871" y="641"/>
                    <a:pt x="870" y="641"/>
                    <a:pt x="869" y="641"/>
                  </a:cubicBezTo>
                  <a:cubicBezTo>
                    <a:pt x="867" y="641"/>
                    <a:pt x="864" y="641"/>
                    <a:pt x="863" y="643"/>
                  </a:cubicBezTo>
                  <a:cubicBezTo>
                    <a:pt x="864" y="643"/>
                    <a:pt x="864" y="644"/>
                    <a:pt x="864" y="644"/>
                  </a:cubicBezTo>
                  <a:cubicBezTo>
                    <a:pt x="864" y="644"/>
                    <a:pt x="864" y="644"/>
                    <a:pt x="864" y="644"/>
                  </a:cubicBezTo>
                  <a:cubicBezTo>
                    <a:pt x="864" y="645"/>
                    <a:pt x="860" y="645"/>
                    <a:pt x="861" y="644"/>
                  </a:cubicBezTo>
                  <a:cubicBezTo>
                    <a:pt x="860" y="644"/>
                    <a:pt x="858" y="645"/>
                    <a:pt x="857" y="645"/>
                  </a:cubicBezTo>
                  <a:cubicBezTo>
                    <a:pt x="858" y="646"/>
                    <a:pt x="861" y="644"/>
                    <a:pt x="860" y="646"/>
                  </a:cubicBezTo>
                  <a:cubicBezTo>
                    <a:pt x="860" y="647"/>
                    <a:pt x="858" y="647"/>
                    <a:pt x="857" y="647"/>
                  </a:cubicBezTo>
                  <a:cubicBezTo>
                    <a:pt x="855" y="648"/>
                    <a:pt x="854" y="648"/>
                    <a:pt x="853" y="649"/>
                  </a:cubicBezTo>
                  <a:cubicBezTo>
                    <a:pt x="853" y="650"/>
                    <a:pt x="853" y="651"/>
                    <a:pt x="853" y="651"/>
                  </a:cubicBezTo>
                  <a:cubicBezTo>
                    <a:pt x="853" y="652"/>
                    <a:pt x="851" y="652"/>
                    <a:pt x="851" y="652"/>
                  </a:cubicBezTo>
                  <a:cubicBezTo>
                    <a:pt x="851" y="652"/>
                    <a:pt x="857" y="650"/>
                    <a:pt x="858" y="650"/>
                  </a:cubicBezTo>
                  <a:cubicBezTo>
                    <a:pt x="860" y="649"/>
                    <a:pt x="860" y="647"/>
                    <a:pt x="862" y="646"/>
                  </a:cubicBezTo>
                  <a:cubicBezTo>
                    <a:pt x="864" y="645"/>
                    <a:pt x="866" y="646"/>
                    <a:pt x="868" y="644"/>
                  </a:cubicBezTo>
                  <a:cubicBezTo>
                    <a:pt x="868" y="644"/>
                    <a:pt x="864" y="645"/>
                    <a:pt x="864" y="643"/>
                  </a:cubicBezTo>
                  <a:cubicBezTo>
                    <a:pt x="865" y="642"/>
                    <a:pt x="867" y="643"/>
                    <a:pt x="868" y="643"/>
                  </a:cubicBezTo>
                  <a:cubicBezTo>
                    <a:pt x="870" y="643"/>
                    <a:pt x="876" y="648"/>
                    <a:pt x="871" y="650"/>
                  </a:cubicBezTo>
                  <a:cubicBezTo>
                    <a:pt x="872" y="650"/>
                    <a:pt x="871" y="651"/>
                    <a:pt x="873" y="650"/>
                  </a:cubicBezTo>
                  <a:cubicBezTo>
                    <a:pt x="874" y="649"/>
                    <a:pt x="874" y="648"/>
                    <a:pt x="876" y="648"/>
                  </a:cubicBezTo>
                  <a:cubicBezTo>
                    <a:pt x="879" y="648"/>
                    <a:pt x="877" y="649"/>
                    <a:pt x="878" y="649"/>
                  </a:cubicBezTo>
                  <a:cubicBezTo>
                    <a:pt x="878" y="650"/>
                    <a:pt x="881" y="650"/>
                    <a:pt x="880" y="651"/>
                  </a:cubicBezTo>
                  <a:cubicBezTo>
                    <a:pt x="880" y="652"/>
                    <a:pt x="879" y="650"/>
                    <a:pt x="880" y="652"/>
                  </a:cubicBezTo>
                  <a:cubicBezTo>
                    <a:pt x="881" y="654"/>
                    <a:pt x="882" y="653"/>
                    <a:pt x="882" y="655"/>
                  </a:cubicBezTo>
                  <a:cubicBezTo>
                    <a:pt x="882" y="656"/>
                    <a:pt x="881" y="656"/>
                    <a:pt x="881" y="656"/>
                  </a:cubicBezTo>
                  <a:cubicBezTo>
                    <a:pt x="881" y="657"/>
                    <a:pt x="881" y="657"/>
                    <a:pt x="881" y="657"/>
                  </a:cubicBezTo>
                  <a:cubicBezTo>
                    <a:pt x="881" y="658"/>
                    <a:pt x="881" y="658"/>
                    <a:pt x="881" y="659"/>
                  </a:cubicBezTo>
                  <a:cubicBezTo>
                    <a:pt x="881" y="659"/>
                    <a:pt x="880" y="658"/>
                    <a:pt x="880" y="659"/>
                  </a:cubicBezTo>
                  <a:cubicBezTo>
                    <a:pt x="881" y="660"/>
                    <a:pt x="882" y="660"/>
                    <a:pt x="882" y="662"/>
                  </a:cubicBezTo>
                  <a:cubicBezTo>
                    <a:pt x="882" y="662"/>
                    <a:pt x="880" y="661"/>
                    <a:pt x="880" y="661"/>
                  </a:cubicBezTo>
                  <a:cubicBezTo>
                    <a:pt x="880" y="662"/>
                    <a:pt x="882" y="662"/>
                    <a:pt x="883" y="662"/>
                  </a:cubicBezTo>
                  <a:cubicBezTo>
                    <a:pt x="884" y="664"/>
                    <a:pt x="881" y="663"/>
                    <a:pt x="881" y="664"/>
                  </a:cubicBezTo>
                  <a:cubicBezTo>
                    <a:pt x="881" y="663"/>
                    <a:pt x="882" y="665"/>
                    <a:pt x="883" y="665"/>
                  </a:cubicBezTo>
                  <a:cubicBezTo>
                    <a:pt x="883" y="667"/>
                    <a:pt x="882" y="667"/>
                    <a:pt x="881" y="668"/>
                  </a:cubicBezTo>
                  <a:cubicBezTo>
                    <a:pt x="879" y="670"/>
                    <a:pt x="877" y="672"/>
                    <a:pt x="874" y="673"/>
                  </a:cubicBezTo>
                  <a:cubicBezTo>
                    <a:pt x="871" y="674"/>
                    <a:pt x="869" y="674"/>
                    <a:pt x="866" y="675"/>
                  </a:cubicBezTo>
                  <a:cubicBezTo>
                    <a:pt x="866" y="675"/>
                    <a:pt x="863" y="677"/>
                    <a:pt x="863" y="676"/>
                  </a:cubicBezTo>
                  <a:cubicBezTo>
                    <a:pt x="864" y="676"/>
                    <a:pt x="861" y="678"/>
                    <a:pt x="861" y="679"/>
                  </a:cubicBezTo>
                  <a:cubicBezTo>
                    <a:pt x="860" y="679"/>
                    <a:pt x="860" y="680"/>
                    <a:pt x="860" y="681"/>
                  </a:cubicBezTo>
                  <a:cubicBezTo>
                    <a:pt x="859" y="682"/>
                    <a:pt x="858" y="681"/>
                    <a:pt x="858" y="683"/>
                  </a:cubicBezTo>
                  <a:cubicBezTo>
                    <a:pt x="858" y="682"/>
                    <a:pt x="857" y="683"/>
                    <a:pt x="857" y="683"/>
                  </a:cubicBezTo>
                  <a:cubicBezTo>
                    <a:pt x="857" y="683"/>
                    <a:pt x="857" y="683"/>
                    <a:pt x="858" y="683"/>
                  </a:cubicBezTo>
                  <a:cubicBezTo>
                    <a:pt x="857" y="683"/>
                    <a:pt x="857" y="683"/>
                    <a:pt x="858" y="683"/>
                  </a:cubicBezTo>
                  <a:cubicBezTo>
                    <a:pt x="856" y="683"/>
                    <a:pt x="858" y="682"/>
                    <a:pt x="858" y="683"/>
                  </a:cubicBezTo>
                  <a:close/>
                  <a:moveTo>
                    <a:pt x="701" y="1018"/>
                  </a:moveTo>
                  <a:cubicBezTo>
                    <a:pt x="701" y="1018"/>
                    <a:pt x="701" y="1018"/>
                    <a:pt x="700" y="1018"/>
                  </a:cubicBezTo>
                  <a:cubicBezTo>
                    <a:pt x="701" y="1018"/>
                    <a:pt x="701" y="1018"/>
                    <a:pt x="701" y="1018"/>
                  </a:cubicBezTo>
                  <a:close/>
                  <a:moveTo>
                    <a:pt x="701" y="1016"/>
                  </a:moveTo>
                  <a:cubicBezTo>
                    <a:pt x="701" y="1016"/>
                    <a:pt x="701" y="1018"/>
                    <a:pt x="700" y="1018"/>
                  </a:cubicBezTo>
                  <a:cubicBezTo>
                    <a:pt x="701" y="1017"/>
                    <a:pt x="701" y="1017"/>
                    <a:pt x="701" y="1016"/>
                  </a:cubicBezTo>
                  <a:cubicBezTo>
                    <a:pt x="701" y="1016"/>
                    <a:pt x="701" y="1017"/>
                    <a:pt x="701" y="1016"/>
                  </a:cubicBezTo>
                  <a:cubicBezTo>
                    <a:pt x="701" y="1016"/>
                    <a:pt x="701" y="1017"/>
                    <a:pt x="701" y="1016"/>
                  </a:cubicBezTo>
                  <a:cubicBezTo>
                    <a:pt x="701" y="1016"/>
                    <a:pt x="701" y="1017"/>
                    <a:pt x="701" y="1016"/>
                  </a:cubicBezTo>
                  <a:close/>
                  <a:moveTo>
                    <a:pt x="702" y="1013"/>
                  </a:moveTo>
                  <a:cubicBezTo>
                    <a:pt x="702" y="1013"/>
                    <a:pt x="702" y="1013"/>
                    <a:pt x="702" y="1013"/>
                  </a:cubicBezTo>
                  <a:close/>
                  <a:moveTo>
                    <a:pt x="701" y="1012"/>
                  </a:moveTo>
                  <a:cubicBezTo>
                    <a:pt x="701" y="1012"/>
                    <a:pt x="701" y="1012"/>
                    <a:pt x="701" y="1012"/>
                  </a:cubicBezTo>
                  <a:cubicBezTo>
                    <a:pt x="701" y="1012"/>
                    <a:pt x="702" y="1012"/>
                    <a:pt x="702" y="1013"/>
                  </a:cubicBezTo>
                  <a:cubicBezTo>
                    <a:pt x="702" y="1012"/>
                    <a:pt x="701" y="1012"/>
                    <a:pt x="701" y="1012"/>
                  </a:cubicBezTo>
                  <a:close/>
                  <a:moveTo>
                    <a:pt x="700" y="1013"/>
                  </a:moveTo>
                  <a:cubicBezTo>
                    <a:pt x="700" y="1013"/>
                    <a:pt x="700" y="1013"/>
                    <a:pt x="700" y="1013"/>
                  </a:cubicBezTo>
                  <a:cubicBezTo>
                    <a:pt x="700" y="1013"/>
                    <a:pt x="700" y="1013"/>
                    <a:pt x="700" y="1013"/>
                  </a:cubicBezTo>
                  <a:close/>
                  <a:moveTo>
                    <a:pt x="732" y="905"/>
                  </a:moveTo>
                  <a:cubicBezTo>
                    <a:pt x="729" y="908"/>
                    <a:pt x="734" y="909"/>
                    <a:pt x="735" y="907"/>
                  </a:cubicBezTo>
                  <a:cubicBezTo>
                    <a:pt x="736" y="906"/>
                    <a:pt x="734" y="903"/>
                    <a:pt x="733" y="903"/>
                  </a:cubicBezTo>
                  <a:cubicBezTo>
                    <a:pt x="732" y="902"/>
                    <a:pt x="732" y="904"/>
                    <a:pt x="731" y="905"/>
                  </a:cubicBezTo>
                  <a:cubicBezTo>
                    <a:pt x="732" y="905"/>
                    <a:pt x="732" y="905"/>
                    <a:pt x="732" y="905"/>
                  </a:cubicBezTo>
                  <a:close/>
                  <a:moveTo>
                    <a:pt x="735" y="912"/>
                  </a:moveTo>
                  <a:cubicBezTo>
                    <a:pt x="735" y="914"/>
                    <a:pt x="736" y="913"/>
                    <a:pt x="737" y="912"/>
                  </a:cubicBezTo>
                  <a:cubicBezTo>
                    <a:pt x="737" y="910"/>
                    <a:pt x="736" y="909"/>
                    <a:pt x="735" y="908"/>
                  </a:cubicBezTo>
                  <a:cubicBezTo>
                    <a:pt x="735" y="908"/>
                    <a:pt x="735" y="908"/>
                    <a:pt x="735" y="909"/>
                  </a:cubicBezTo>
                  <a:cubicBezTo>
                    <a:pt x="735" y="909"/>
                    <a:pt x="735" y="909"/>
                    <a:pt x="735" y="909"/>
                  </a:cubicBezTo>
                  <a:cubicBezTo>
                    <a:pt x="735" y="909"/>
                    <a:pt x="734" y="909"/>
                    <a:pt x="734" y="909"/>
                  </a:cubicBezTo>
                  <a:cubicBezTo>
                    <a:pt x="734" y="909"/>
                    <a:pt x="734" y="909"/>
                    <a:pt x="734" y="909"/>
                  </a:cubicBezTo>
                  <a:cubicBezTo>
                    <a:pt x="735" y="910"/>
                    <a:pt x="735" y="912"/>
                    <a:pt x="735" y="913"/>
                  </a:cubicBezTo>
                  <a:cubicBezTo>
                    <a:pt x="735" y="913"/>
                    <a:pt x="735" y="912"/>
                    <a:pt x="735" y="912"/>
                  </a:cubicBezTo>
                  <a:close/>
                  <a:moveTo>
                    <a:pt x="765" y="931"/>
                  </a:moveTo>
                  <a:cubicBezTo>
                    <a:pt x="764" y="930"/>
                    <a:pt x="762" y="933"/>
                    <a:pt x="764" y="933"/>
                  </a:cubicBezTo>
                  <a:cubicBezTo>
                    <a:pt x="766" y="934"/>
                    <a:pt x="767" y="932"/>
                    <a:pt x="767" y="930"/>
                  </a:cubicBezTo>
                  <a:cubicBezTo>
                    <a:pt x="766" y="931"/>
                    <a:pt x="766" y="932"/>
                    <a:pt x="765" y="931"/>
                  </a:cubicBezTo>
                  <a:cubicBezTo>
                    <a:pt x="765" y="931"/>
                    <a:pt x="765" y="931"/>
                    <a:pt x="765" y="932"/>
                  </a:cubicBezTo>
                  <a:cubicBezTo>
                    <a:pt x="765" y="931"/>
                    <a:pt x="765" y="931"/>
                    <a:pt x="765" y="931"/>
                  </a:cubicBezTo>
                  <a:close/>
                  <a:moveTo>
                    <a:pt x="776" y="927"/>
                  </a:moveTo>
                  <a:cubicBezTo>
                    <a:pt x="775" y="927"/>
                    <a:pt x="774" y="926"/>
                    <a:pt x="774" y="926"/>
                  </a:cubicBezTo>
                  <a:cubicBezTo>
                    <a:pt x="773" y="927"/>
                    <a:pt x="776" y="928"/>
                    <a:pt x="776" y="927"/>
                  </a:cubicBezTo>
                  <a:cubicBezTo>
                    <a:pt x="776" y="927"/>
                    <a:pt x="775" y="927"/>
                    <a:pt x="776" y="927"/>
                  </a:cubicBezTo>
                  <a:close/>
                  <a:moveTo>
                    <a:pt x="768" y="923"/>
                  </a:moveTo>
                  <a:cubicBezTo>
                    <a:pt x="768" y="923"/>
                    <a:pt x="766" y="922"/>
                    <a:pt x="766" y="922"/>
                  </a:cubicBezTo>
                  <a:cubicBezTo>
                    <a:pt x="766" y="923"/>
                    <a:pt x="769" y="923"/>
                    <a:pt x="769" y="923"/>
                  </a:cubicBezTo>
                  <a:cubicBezTo>
                    <a:pt x="769" y="923"/>
                    <a:pt x="769" y="923"/>
                    <a:pt x="768" y="923"/>
                  </a:cubicBezTo>
                  <a:close/>
                  <a:moveTo>
                    <a:pt x="777" y="928"/>
                  </a:moveTo>
                  <a:cubicBezTo>
                    <a:pt x="778" y="928"/>
                    <a:pt x="777" y="927"/>
                    <a:pt x="776" y="927"/>
                  </a:cubicBezTo>
                  <a:cubicBezTo>
                    <a:pt x="776" y="928"/>
                    <a:pt x="777" y="929"/>
                    <a:pt x="777" y="928"/>
                  </a:cubicBezTo>
                  <a:close/>
                  <a:moveTo>
                    <a:pt x="738" y="903"/>
                  </a:moveTo>
                  <a:cubicBezTo>
                    <a:pt x="738" y="903"/>
                    <a:pt x="737" y="903"/>
                    <a:pt x="737" y="903"/>
                  </a:cubicBezTo>
                  <a:cubicBezTo>
                    <a:pt x="737" y="904"/>
                    <a:pt x="739" y="903"/>
                    <a:pt x="738" y="903"/>
                  </a:cubicBezTo>
                  <a:close/>
                  <a:moveTo>
                    <a:pt x="753" y="917"/>
                  </a:moveTo>
                  <a:cubicBezTo>
                    <a:pt x="753" y="917"/>
                    <a:pt x="751" y="914"/>
                    <a:pt x="752" y="913"/>
                  </a:cubicBezTo>
                  <a:cubicBezTo>
                    <a:pt x="751" y="914"/>
                    <a:pt x="753" y="919"/>
                    <a:pt x="755" y="919"/>
                  </a:cubicBezTo>
                  <a:cubicBezTo>
                    <a:pt x="755" y="919"/>
                    <a:pt x="753" y="917"/>
                    <a:pt x="753" y="917"/>
                  </a:cubicBezTo>
                  <a:cubicBezTo>
                    <a:pt x="754" y="917"/>
                    <a:pt x="754" y="917"/>
                    <a:pt x="753" y="917"/>
                  </a:cubicBezTo>
                  <a:close/>
                  <a:moveTo>
                    <a:pt x="734" y="891"/>
                  </a:moveTo>
                  <a:cubicBezTo>
                    <a:pt x="732" y="891"/>
                    <a:pt x="731" y="891"/>
                    <a:pt x="730" y="890"/>
                  </a:cubicBezTo>
                  <a:cubicBezTo>
                    <a:pt x="730" y="892"/>
                    <a:pt x="728" y="891"/>
                    <a:pt x="727" y="891"/>
                  </a:cubicBezTo>
                  <a:cubicBezTo>
                    <a:pt x="728" y="892"/>
                    <a:pt x="729" y="892"/>
                    <a:pt x="731" y="892"/>
                  </a:cubicBezTo>
                  <a:cubicBezTo>
                    <a:pt x="733" y="891"/>
                    <a:pt x="733" y="892"/>
                    <a:pt x="735" y="892"/>
                  </a:cubicBezTo>
                  <a:cubicBezTo>
                    <a:pt x="734" y="891"/>
                    <a:pt x="734" y="890"/>
                    <a:pt x="733" y="891"/>
                  </a:cubicBezTo>
                  <a:cubicBezTo>
                    <a:pt x="733" y="891"/>
                    <a:pt x="734" y="890"/>
                    <a:pt x="734" y="891"/>
                  </a:cubicBezTo>
                  <a:close/>
                  <a:moveTo>
                    <a:pt x="747" y="914"/>
                  </a:moveTo>
                  <a:cubicBezTo>
                    <a:pt x="747" y="914"/>
                    <a:pt x="748" y="914"/>
                    <a:pt x="748" y="914"/>
                  </a:cubicBezTo>
                  <a:cubicBezTo>
                    <a:pt x="748" y="914"/>
                    <a:pt x="749" y="915"/>
                    <a:pt x="749" y="915"/>
                  </a:cubicBezTo>
                  <a:cubicBezTo>
                    <a:pt x="748" y="914"/>
                    <a:pt x="748" y="914"/>
                    <a:pt x="748" y="914"/>
                  </a:cubicBezTo>
                  <a:cubicBezTo>
                    <a:pt x="747" y="913"/>
                    <a:pt x="747" y="913"/>
                    <a:pt x="747" y="913"/>
                  </a:cubicBezTo>
                  <a:cubicBezTo>
                    <a:pt x="747" y="913"/>
                    <a:pt x="747" y="914"/>
                    <a:pt x="747" y="914"/>
                  </a:cubicBezTo>
                  <a:close/>
                  <a:moveTo>
                    <a:pt x="757" y="910"/>
                  </a:moveTo>
                  <a:cubicBezTo>
                    <a:pt x="757" y="909"/>
                    <a:pt x="757" y="911"/>
                    <a:pt x="757" y="911"/>
                  </a:cubicBezTo>
                  <a:cubicBezTo>
                    <a:pt x="757" y="911"/>
                    <a:pt x="758" y="911"/>
                    <a:pt x="757" y="910"/>
                  </a:cubicBezTo>
                  <a:close/>
                  <a:moveTo>
                    <a:pt x="746" y="905"/>
                  </a:moveTo>
                  <a:cubicBezTo>
                    <a:pt x="748" y="902"/>
                    <a:pt x="744" y="901"/>
                    <a:pt x="742" y="899"/>
                  </a:cubicBezTo>
                  <a:cubicBezTo>
                    <a:pt x="742" y="900"/>
                    <a:pt x="742" y="900"/>
                    <a:pt x="742" y="900"/>
                  </a:cubicBezTo>
                  <a:cubicBezTo>
                    <a:pt x="744" y="899"/>
                    <a:pt x="748" y="905"/>
                    <a:pt x="745" y="905"/>
                  </a:cubicBezTo>
                  <a:cubicBezTo>
                    <a:pt x="745" y="905"/>
                    <a:pt x="745" y="906"/>
                    <a:pt x="746" y="906"/>
                  </a:cubicBezTo>
                  <a:cubicBezTo>
                    <a:pt x="746" y="906"/>
                    <a:pt x="746" y="905"/>
                    <a:pt x="746" y="905"/>
                  </a:cubicBezTo>
                  <a:close/>
                  <a:moveTo>
                    <a:pt x="767" y="929"/>
                  </a:moveTo>
                  <a:cubicBezTo>
                    <a:pt x="767" y="929"/>
                    <a:pt x="767" y="929"/>
                    <a:pt x="767" y="929"/>
                  </a:cubicBezTo>
                  <a:cubicBezTo>
                    <a:pt x="767" y="931"/>
                    <a:pt x="768" y="928"/>
                    <a:pt x="767" y="929"/>
                  </a:cubicBezTo>
                  <a:close/>
                  <a:moveTo>
                    <a:pt x="773" y="927"/>
                  </a:moveTo>
                  <a:cubicBezTo>
                    <a:pt x="772" y="927"/>
                    <a:pt x="772" y="927"/>
                    <a:pt x="772" y="927"/>
                  </a:cubicBezTo>
                  <a:cubicBezTo>
                    <a:pt x="772" y="927"/>
                    <a:pt x="772" y="927"/>
                    <a:pt x="773" y="927"/>
                  </a:cubicBezTo>
                  <a:close/>
                  <a:moveTo>
                    <a:pt x="740" y="892"/>
                  </a:moveTo>
                  <a:cubicBezTo>
                    <a:pt x="740" y="892"/>
                    <a:pt x="739" y="892"/>
                    <a:pt x="739" y="892"/>
                  </a:cubicBezTo>
                  <a:cubicBezTo>
                    <a:pt x="739" y="891"/>
                    <a:pt x="739" y="891"/>
                    <a:pt x="738" y="891"/>
                  </a:cubicBezTo>
                  <a:cubicBezTo>
                    <a:pt x="738" y="891"/>
                    <a:pt x="738" y="891"/>
                    <a:pt x="738" y="891"/>
                  </a:cubicBezTo>
                  <a:cubicBezTo>
                    <a:pt x="737" y="890"/>
                    <a:pt x="737" y="890"/>
                    <a:pt x="737" y="889"/>
                  </a:cubicBezTo>
                  <a:cubicBezTo>
                    <a:pt x="736" y="889"/>
                    <a:pt x="735" y="889"/>
                    <a:pt x="735" y="889"/>
                  </a:cubicBezTo>
                  <a:cubicBezTo>
                    <a:pt x="736" y="889"/>
                    <a:pt x="736" y="890"/>
                    <a:pt x="737" y="890"/>
                  </a:cubicBezTo>
                  <a:cubicBezTo>
                    <a:pt x="738" y="891"/>
                    <a:pt x="738" y="892"/>
                    <a:pt x="739" y="892"/>
                  </a:cubicBezTo>
                  <a:cubicBezTo>
                    <a:pt x="739" y="892"/>
                    <a:pt x="739" y="892"/>
                    <a:pt x="739" y="892"/>
                  </a:cubicBezTo>
                  <a:cubicBezTo>
                    <a:pt x="739" y="893"/>
                    <a:pt x="739" y="896"/>
                    <a:pt x="737" y="896"/>
                  </a:cubicBezTo>
                  <a:cubicBezTo>
                    <a:pt x="737" y="896"/>
                    <a:pt x="738" y="897"/>
                    <a:pt x="739" y="897"/>
                  </a:cubicBezTo>
                  <a:cubicBezTo>
                    <a:pt x="739" y="897"/>
                    <a:pt x="739" y="896"/>
                    <a:pt x="740" y="896"/>
                  </a:cubicBezTo>
                  <a:cubicBezTo>
                    <a:pt x="740" y="895"/>
                    <a:pt x="740" y="892"/>
                    <a:pt x="740" y="892"/>
                  </a:cubicBezTo>
                  <a:close/>
                  <a:moveTo>
                    <a:pt x="755" y="913"/>
                  </a:moveTo>
                  <a:cubicBezTo>
                    <a:pt x="755" y="913"/>
                    <a:pt x="755" y="913"/>
                    <a:pt x="754" y="913"/>
                  </a:cubicBezTo>
                  <a:cubicBezTo>
                    <a:pt x="754" y="913"/>
                    <a:pt x="755" y="913"/>
                    <a:pt x="755" y="913"/>
                  </a:cubicBezTo>
                  <a:close/>
                  <a:moveTo>
                    <a:pt x="749" y="915"/>
                  </a:moveTo>
                  <a:cubicBezTo>
                    <a:pt x="749" y="915"/>
                    <a:pt x="750" y="915"/>
                    <a:pt x="750" y="915"/>
                  </a:cubicBezTo>
                  <a:cubicBezTo>
                    <a:pt x="750" y="915"/>
                    <a:pt x="749" y="915"/>
                    <a:pt x="749" y="915"/>
                  </a:cubicBezTo>
                  <a:close/>
                  <a:moveTo>
                    <a:pt x="750" y="908"/>
                  </a:moveTo>
                  <a:cubicBezTo>
                    <a:pt x="750" y="908"/>
                    <a:pt x="750" y="908"/>
                    <a:pt x="750" y="908"/>
                  </a:cubicBezTo>
                  <a:cubicBezTo>
                    <a:pt x="750" y="907"/>
                    <a:pt x="750" y="907"/>
                    <a:pt x="750" y="907"/>
                  </a:cubicBezTo>
                  <a:cubicBezTo>
                    <a:pt x="750" y="907"/>
                    <a:pt x="749" y="906"/>
                    <a:pt x="749" y="906"/>
                  </a:cubicBezTo>
                  <a:cubicBezTo>
                    <a:pt x="749" y="907"/>
                    <a:pt x="750" y="907"/>
                    <a:pt x="750" y="908"/>
                  </a:cubicBezTo>
                  <a:cubicBezTo>
                    <a:pt x="750" y="908"/>
                    <a:pt x="750" y="908"/>
                    <a:pt x="750" y="908"/>
                  </a:cubicBezTo>
                  <a:cubicBezTo>
                    <a:pt x="751" y="908"/>
                    <a:pt x="751" y="908"/>
                    <a:pt x="751" y="909"/>
                  </a:cubicBezTo>
                  <a:cubicBezTo>
                    <a:pt x="751" y="909"/>
                    <a:pt x="751" y="909"/>
                    <a:pt x="751" y="909"/>
                  </a:cubicBezTo>
                  <a:cubicBezTo>
                    <a:pt x="751" y="909"/>
                    <a:pt x="750" y="909"/>
                    <a:pt x="750" y="909"/>
                  </a:cubicBezTo>
                  <a:cubicBezTo>
                    <a:pt x="750" y="910"/>
                    <a:pt x="752" y="910"/>
                    <a:pt x="752" y="910"/>
                  </a:cubicBezTo>
                  <a:cubicBezTo>
                    <a:pt x="752" y="909"/>
                    <a:pt x="751" y="908"/>
                    <a:pt x="750" y="908"/>
                  </a:cubicBezTo>
                  <a:close/>
                  <a:moveTo>
                    <a:pt x="760" y="920"/>
                  </a:moveTo>
                  <a:cubicBezTo>
                    <a:pt x="759" y="920"/>
                    <a:pt x="759" y="920"/>
                    <a:pt x="759" y="920"/>
                  </a:cubicBezTo>
                  <a:cubicBezTo>
                    <a:pt x="759" y="920"/>
                    <a:pt x="759" y="920"/>
                    <a:pt x="759" y="920"/>
                  </a:cubicBezTo>
                  <a:cubicBezTo>
                    <a:pt x="759" y="920"/>
                    <a:pt x="759" y="920"/>
                    <a:pt x="759" y="920"/>
                  </a:cubicBezTo>
                  <a:cubicBezTo>
                    <a:pt x="759" y="920"/>
                    <a:pt x="758" y="920"/>
                    <a:pt x="758" y="920"/>
                  </a:cubicBezTo>
                  <a:cubicBezTo>
                    <a:pt x="759" y="920"/>
                    <a:pt x="759" y="920"/>
                    <a:pt x="760" y="920"/>
                  </a:cubicBezTo>
                  <a:cubicBezTo>
                    <a:pt x="760" y="920"/>
                    <a:pt x="760" y="920"/>
                    <a:pt x="760" y="920"/>
                  </a:cubicBezTo>
                  <a:close/>
                  <a:moveTo>
                    <a:pt x="761" y="922"/>
                  </a:moveTo>
                  <a:cubicBezTo>
                    <a:pt x="762" y="922"/>
                    <a:pt x="761" y="920"/>
                    <a:pt x="760" y="920"/>
                  </a:cubicBezTo>
                  <a:cubicBezTo>
                    <a:pt x="761" y="920"/>
                    <a:pt x="761" y="920"/>
                    <a:pt x="761" y="921"/>
                  </a:cubicBezTo>
                  <a:cubicBezTo>
                    <a:pt x="761" y="921"/>
                    <a:pt x="761" y="921"/>
                    <a:pt x="760" y="921"/>
                  </a:cubicBezTo>
                  <a:cubicBezTo>
                    <a:pt x="760" y="922"/>
                    <a:pt x="761" y="921"/>
                    <a:pt x="761" y="921"/>
                  </a:cubicBezTo>
                  <a:cubicBezTo>
                    <a:pt x="761" y="922"/>
                    <a:pt x="760" y="922"/>
                    <a:pt x="760" y="922"/>
                  </a:cubicBezTo>
                  <a:cubicBezTo>
                    <a:pt x="760" y="922"/>
                    <a:pt x="760" y="923"/>
                    <a:pt x="760" y="923"/>
                  </a:cubicBezTo>
                  <a:cubicBezTo>
                    <a:pt x="760" y="923"/>
                    <a:pt x="760" y="923"/>
                    <a:pt x="760" y="923"/>
                  </a:cubicBezTo>
                  <a:cubicBezTo>
                    <a:pt x="759" y="923"/>
                    <a:pt x="759" y="924"/>
                    <a:pt x="758" y="924"/>
                  </a:cubicBezTo>
                  <a:cubicBezTo>
                    <a:pt x="759" y="924"/>
                    <a:pt x="759" y="924"/>
                    <a:pt x="760" y="923"/>
                  </a:cubicBezTo>
                  <a:cubicBezTo>
                    <a:pt x="761" y="923"/>
                    <a:pt x="761" y="922"/>
                    <a:pt x="761" y="922"/>
                  </a:cubicBezTo>
                  <a:close/>
                </a:path>
              </a:pathLst>
            </a:custGeom>
            <a:grpFill/>
            <a:ln w="3175">
              <a:solidFill>
                <a:srgbClr val="C8C9CE"/>
              </a:solidFill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" name="Europe">
              <a:extLst>
                <a:ext uri="{FF2B5EF4-FFF2-40B4-BE49-F238E27FC236}">
                  <a16:creationId xmlns:a16="http://schemas.microsoft.com/office/drawing/2014/main" id="{9AF3B075-5EA3-F2E3-D236-7A941FF3DD3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19688" y="1984375"/>
              <a:ext cx="1714500" cy="1744663"/>
            </a:xfrm>
            <a:custGeom>
              <a:avLst/>
              <a:gdLst>
                <a:gd name="T0" fmla="*/ 1471253 w 437"/>
                <a:gd name="T1" fmla="*/ 958779 h 444"/>
                <a:gd name="T2" fmla="*/ 1267239 w 437"/>
                <a:gd name="T3" fmla="*/ 880190 h 444"/>
                <a:gd name="T4" fmla="*/ 906292 w 437"/>
                <a:gd name="T5" fmla="*/ 986285 h 444"/>
                <a:gd name="T6" fmla="*/ 894522 w 437"/>
                <a:gd name="T7" fmla="*/ 1029508 h 444"/>
                <a:gd name="T8" fmla="*/ 568884 w 437"/>
                <a:gd name="T9" fmla="*/ 1241697 h 444"/>
                <a:gd name="T10" fmla="*/ 580654 w 437"/>
                <a:gd name="T11" fmla="*/ 1449956 h 444"/>
                <a:gd name="T12" fmla="*/ 737588 w 437"/>
                <a:gd name="T13" fmla="*/ 1497109 h 444"/>
                <a:gd name="T14" fmla="*/ 1086765 w 437"/>
                <a:gd name="T15" fmla="*/ 1579627 h 444"/>
                <a:gd name="T16" fmla="*/ 1188772 w 437"/>
                <a:gd name="T17" fmla="*/ 1591416 h 444"/>
                <a:gd name="T18" fmla="*/ 1286856 w 437"/>
                <a:gd name="T19" fmla="*/ 1559980 h 444"/>
                <a:gd name="T20" fmla="*/ 1588953 w 437"/>
                <a:gd name="T21" fmla="*/ 1391015 h 444"/>
                <a:gd name="T22" fmla="*/ 1055379 w 437"/>
                <a:gd name="T23" fmla="*/ 247554 h 444"/>
                <a:gd name="T24" fmla="*/ 1208389 w 437"/>
                <a:gd name="T25" fmla="*/ 94306 h 444"/>
                <a:gd name="T26" fmla="*/ 1196619 w 437"/>
                <a:gd name="T27" fmla="*/ 106094 h 444"/>
                <a:gd name="T28" fmla="*/ 1157386 w 437"/>
                <a:gd name="T29" fmla="*/ 110024 h 444"/>
                <a:gd name="T30" fmla="*/ 808208 w 437"/>
                <a:gd name="T31" fmla="*/ 730872 h 444"/>
                <a:gd name="T32" fmla="*/ 1027915 w 437"/>
                <a:gd name="T33" fmla="*/ 943061 h 444"/>
                <a:gd name="T34" fmla="*/ 1122076 w 437"/>
                <a:gd name="T35" fmla="*/ 565837 h 444"/>
                <a:gd name="T36" fmla="*/ 1286856 w 437"/>
                <a:gd name="T37" fmla="*/ 483319 h 444"/>
                <a:gd name="T38" fmla="*/ 1435943 w 437"/>
                <a:gd name="T39" fmla="*/ 447954 h 444"/>
                <a:gd name="T40" fmla="*/ 1369246 w 437"/>
                <a:gd name="T41" fmla="*/ 23577 h 444"/>
                <a:gd name="T42" fmla="*/ 1212312 w 437"/>
                <a:gd name="T43" fmla="*/ 110024 h 444"/>
                <a:gd name="T44" fmla="*/ 1043609 w 437"/>
                <a:gd name="T45" fmla="*/ 267201 h 444"/>
                <a:gd name="T46" fmla="*/ 965142 w 437"/>
                <a:gd name="T47" fmla="*/ 451883 h 444"/>
                <a:gd name="T48" fmla="*/ 843518 w 437"/>
                <a:gd name="T49" fmla="*/ 573695 h 444"/>
                <a:gd name="T50" fmla="*/ 294251 w 437"/>
                <a:gd name="T51" fmla="*/ 412589 h 444"/>
                <a:gd name="T52" fmla="*/ 211860 w 437"/>
                <a:gd name="T53" fmla="*/ 345789 h 444"/>
                <a:gd name="T54" fmla="*/ 113777 w 437"/>
                <a:gd name="T55" fmla="*/ 400801 h 444"/>
                <a:gd name="T56" fmla="*/ 39233 w 437"/>
                <a:gd name="T57" fmla="*/ 357577 h 444"/>
                <a:gd name="T58" fmla="*/ 23540 w 437"/>
                <a:gd name="T59" fmla="*/ 416519 h 444"/>
                <a:gd name="T60" fmla="*/ 11770 w 437"/>
                <a:gd name="T61" fmla="*/ 447954 h 444"/>
                <a:gd name="T62" fmla="*/ 47080 w 437"/>
                <a:gd name="T63" fmla="*/ 514754 h 444"/>
                <a:gd name="T64" fmla="*/ 215784 w 437"/>
                <a:gd name="T65" fmla="*/ 510825 h 444"/>
                <a:gd name="T66" fmla="*/ 1153462 w 437"/>
                <a:gd name="T67" fmla="*/ 844826 h 444"/>
                <a:gd name="T68" fmla="*/ 906292 w 437"/>
                <a:gd name="T69" fmla="*/ 1536404 h 444"/>
                <a:gd name="T70" fmla="*/ 494341 w 437"/>
                <a:gd name="T71" fmla="*/ 974496 h 444"/>
                <a:gd name="T72" fmla="*/ 478648 w 437"/>
                <a:gd name="T73" fmla="*/ 943061 h 444"/>
                <a:gd name="T74" fmla="*/ 502188 w 437"/>
                <a:gd name="T75" fmla="*/ 864473 h 444"/>
                <a:gd name="T76" fmla="*/ 498264 w 437"/>
                <a:gd name="T77" fmla="*/ 939132 h 444"/>
                <a:gd name="T78" fmla="*/ 517881 w 437"/>
                <a:gd name="T79" fmla="*/ 978426 h 444"/>
                <a:gd name="T80" fmla="*/ 537498 w 437"/>
                <a:gd name="T81" fmla="*/ 1049155 h 444"/>
                <a:gd name="T82" fmla="*/ 537498 w 437"/>
                <a:gd name="T83" fmla="*/ 1127744 h 444"/>
                <a:gd name="T84" fmla="*/ 553191 w 437"/>
                <a:gd name="T85" fmla="*/ 1182756 h 444"/>
                <a:gd name="T86" fmla="*/ 686585 w 437"/>
                <a:gd name="T87" fmla="*/ 1115956 h 444"/>
                <a:gd name="T88" fmla="*/ 564961 w 437"/>
                <a:gd name="T89" fmla="*/ 923414 h 444"/>
                <a:gd name="T90" fmla="*/ 561038 w 437"/>
                <a:gd name="T91" fmla="*/ 805531 h 444"/>
                <a:gd name="T92" fmla="*/ 494341 w 437"/>
                <a:gd name="T93" fmla="*/ 852684 h 444"/>
                <a:gd name="T94" fmla="*/ 462954 w 437"/>
                <a:gd name="T95" fmla="*/ 903767 h 444"/>
                <a:gd name="T96" fmla="*/ 466878 w 437"/>
                <a:gd name="T97" fmla="*/ 844826 h 444"/>
                <a:gd name="T98" fmla="*/ 474724 w 437"/>
                <a:gd name="T99" fmla="*/ 852684 h 444"/>
                <a:gd name="T100" fmla="*/ 561038 w 437"/>
                <a:gd name="T101" fmla="*/ 789814 h 444"/>
                <a:gd name="T102" fmla="*/ 608118 w 437"/>
                <a:gd name="T103" fmla="*/ 723013 h 444"/>
                <a:gd name="T104" fmla="*/ 1318243 w 437"/>
                <a:gd name="T105" fmla="*/ 1725016 h 444"/>
                <a:gd name="T106" fmla="*/ 1326089 w 437"/>
                <a:gd name="T107" fmla="*/ 1552121 h 444"/>
                <a:gd name="T108" fmla="*/ 1310396 w 437"/>
                <a:gd name="T109" fmla="*/ 1725016 h 444"/>
                <a:gd name="T110" fmla="*/ 1290779 w 437"/>
                <a:gd name="T111" fmla="*/ 1626780 h 444"/>
                <a:gd name="T112" fmla="*/ 1381016 w 437"/>
                <a:gd name="T113" fmla="*/ 1697510 h 444"/>
                <a:gd name="T114" fmla="*/ 1337859 w 437"/>
                <a:gd name="T115" fmla="*/ 1622851 h 444"/>
                <a:gd name="T116" fmla="*/ 1310396 w 437"/>
                <a:gd name="T117" fmla="*/ 1662145 h 444"/>
                <a:gd name="T118" fmla="*/ 1365323 w 437"/>
                <a:gd name="T119" fmla="*/ 1681792 h 444"/>
                <a:gd name="T120" fmla="*/ 1177002 w 437"/>
                <a:gd name="T121" fmla="*/ 715155 h 444"/>
                <a:gd name="T122" fmla="*/ 1247622 w 437"/>
                <a:gd name="T123" fmla="*/ 797672 h 444"/>
                <a:gd name="T124" fmla="*/ 918062 w 437"/>
                <a:gd name="T125" fmla="*/ 970567 h 444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437" h="444">
                  <a:moveTo>
                    <a:pt x="290" y="377"/>
                  </a:moveTo>
                  <a:cubicBezTo>
                    <a:pt x="290" y="377"/>
                    <a:pt x="290" y="377"/>
                    <a:pt x="290" y="378"/>
                  </a:cubicBezTo>
                  <a:moveTo>
                    <a:pt x="221" y="236"/>
                  </a:moveTo>
                  <a:cubicBezTo>
                    <a:pt x="221" y="236"/>
                    <a:pt x="221" y="236"/>
                    <a:pt x="221" y="236"/>
                  </a:cubicBezTo>
                  <a:moveTo>
                    <a:pt x="258" y="342"/>
                  </a:moveTo>
                  <a:cubicBezTo>
                    <a:pt x="257" y="342"/>
                    <a:pt x="257" y="342"/>
                    <a:pt x="257" y="342"/>
                  </a:cubicBezTo>
                  <a:cubicBezTo>
                    <a:pt x="258" y="343"/>
                    <a:pt x="258" y="343"/>
                    <a:pt x="258" y="342"/>
                  </a:cubicBezTo>
                  <a:close/>
                  <a:moveTo>
                    <a:pt x="258" y="342"/>
                  </a:moveTo>
                  <a:cubicBezTo>
                    <a:pt x="257" y="342"/>
                    <a:pt x="257" y="342"/>
                    <a:pt x="257" y="342"/>
                  </a:cubicBezTo>
                  <a:cubicBezTo>
                    <a:pt x="258" y="343"/>
                    <a:pt x="258" y="343"/>
                    <a:pt x="258" y="342"/>
                  </a:cubicBezTo>
                  <a:close/>
                  <a:moveTo>
                    <a:pt x="437" y="312"/>
                  </a:moveTo>
                  <a:cubicBezTo>
                    <a:pt x="437" y="311"/>
                    <a:pt x="437" y="309"/>
                    <a:pt x="436" y="308"/>
                  </a:cubicBezTo>
                  <a:cubicBezTo>
                    <a:pt x="435" y="308"/>
                    <a:pt x="435" y="309"/>
                    <a:pt x="434" y="309"/>
                  </a:cubicBezTo>
                  <a:cubicBezTo>
                    <a:pt x="434" y="309"/>
                    <a:pt x="434" y="308"/>
                    <a:pt x="433" y="308"/>
                  </a:cubicBezTo>
                  <a:cubicBezTo>
                    <a:pt x="433" y="308"/>
                    <a:pt x="433" y="307"/>
                    <a:pt x="433" y="307"/>
                  </a:cubicBezTo>
                  <a:cubicBezTo>
                    <a:pt x="432" y="307"/>
                    <a:pt x="431" y="307"/>
                    <a:pt x="431" y="307"/>
                  </a:cubicBezTo>
                  <a:cubicBezTo>
                    <a:pt x="431" y="306"/>
                    <a:pt x="431" y="306"/>
                    <a:pt x="430" y="306"/>
                  </a:cubicBezTo>
                  <a:cubicBezTo>
                    <a:pt x="429" y="306"/>
                    <a:pt x="429" y="306"/>
                    <a:pt x="429" y="306"/>
                  </a:cubicBezTo>
                  <a:cubicBezTo>
                    <a:pt x="428" y="306"/>
                    <a:pt x="427" y="305"/>
                    <a:pt x="426" y="305"/>
                  </a:cubicBezTo>
                  <a:cubicBezTo>
                    <a:pt x="425" y="305"/>
                    <a:pt x="425" y="303"/>
                    <a:pt x="424" y="303"/>
                  </a:cubicBezTo>
                  <a:cubicBezTo>
                    <a:pt x="423" y="303"/>
                    <a:pt x="423" y="305"/>
                    <a:pt x="423" y="305"/>
                  </a:cubicBezTo>
                  <a:cubicBezTo>
                    <a:pt x="422" y="305"/>
                    <a:pt x="422" y="305"/>
                    <a:pt x="422" y="305"/>
                  </a:cubicBezTo>
                  <a:cubicBezTo>
                    <a:pt x="421" y="303"/>
                    <a:pt x="420" y="302"/>
                    <a:pt x="419" y="300"/>
                  </a:cubicBezTo>
                  <a:cubicBezTo>
                    <a:pt x="418" y="299"/>
                    <a:pt x="417" y="300"/>
                    <a:pt x="416" y="301"/>
                  </a:cubicBezTo>
                  <a:cubicBezTo>
                    <a:pt x="415" y="300"/>
                    <a:pt x="415" y="301"/>
                    <a:pt x="414" y="301"/>
                  </a:cubicBezTo>
                  <a:cubicBezTo>
                    <a:pt x="414" y="301"/>
                    <a:pt x="413" y="302"/>
                    <a:pt x="413" y="302"/>
                  </a:cubicBezTo>
                  <a:cubicBezTo>
                    <a:pt x="413" y="301"/>
                    <a:pt x="411" y="301"/>
                    <a:pt x="410" y="301"/>
                  </a:cubicBezTo>
                  <a:cubicBezTo>
                    <a:pt x="410" y="300"/>
                    <a:pt x="409" y="300"/>
                    <a:pt x="408" y="300"/>
                  </a:cubicBezTo>
                  <a:cubicBezTo>
                    <a:pt x="408" y="300"/>
                    <a:pt x="407" y="300"/>
                    <a:pt x="406" y="300"/>
                  </a:cubicBezTo>
                  <a:cubicBezTo>
                    <a:pt x="406" y="300"/>
                    <a:pt x="406" y="300"/>
                    <a:pt x="406" y="300"/>
                  </a:cubicBezTo>
                  <a:cubicBezTo>
                    <a:pt x="406" y="300"/>
                    <a:pt x="406" y="300"/>
                    <a:pt x="406" y="299"/>
                  </a:cubicBezTo>
                  <a:cubicBezTo>
                    <a:pt x="404" y="298"/>
                    <a:pt x="405" y="298"/>
                    <a:pt x="405" y="297"/>
                  </a:cubicBezTo>
                  <a:cubicBezTo>
                    <a:pt x="405" y="296"/>
                    <a:pt x="405" y="296"/>
                    <a:pt x="405" y="296"/>
                  </a:cubicBezTo>
                  <a:cubicBezTo>
                    <a:pt x="404" y="295"/>
                    <a:pt x="404" y="294"/>
                    <a:pt x="404" y="294"/>
                  </a:cubicBezTo>
                  <a:cubicBezTo>
                    <a:pt x="404" y="294"/>
                    <a:pt x="404" y="293"/>
                    <a:pt x="404" y="293"/>
                  </a:cubicBezTo>
                  <a:cubicBezTo>
                    <a:pt x="403" y="293"/>
                    <a:pt x="403" y="292"/>
                    <a:pt x="402" y="291"/>
                  </a:cubicBezTo>
                  <a:cubicBezTo>
                    <a:pt x="401" y="291"/>
                    <a:pt x="401" y="292"/>
                    <a:pt x="400" y="292"/>
                  </a:cubicBezTo>
                  <a:cubicBezTo>
                    <a:pt x="400" y="292"/>
                    <a:pt x="400" y="291"/>
                    <a:pt x="399" y="291"/>
                  </a:cubicBezTo>
                  <a:cubicBezTo>
                    <a:pt x="398" y="291"/>
                    <a:pt x="397" y="291"/>
                    <a:pt x="396" y="291"/>
                  </a:cubicBezTo>
                  <a:cubicBezTo>
                    <a:pt x="397" y="290"/>
                    <a:pt x="397" y="290"/>
                    <a:pt x="397" y="289"/>
                  </a:cubicBezTo>
                  <a:cubicBezTo>
                    <a:pt x="397" y="289"/>
                    <a:pt x="397" y="288"/>
                    <a:pt x="397" y="288"/>
                  </a:cubicBezTo>
                  <a:cubicBezTo>
                    <a:pt x="397" y="287"/>
                    <a:pt x="395" y="287"/>
                    <a:pt x="397" y="286"/>
                  </a:cubicBezTo>
                  <a:cubicBezTo>
                    <a:pt x="397" y="286"/>
                    <a:pt x="398" y="286"/>
                    <a:pt x="398" y="285"/>
                  </a:cubicBezTo>
                  <a:cubicBezTo>
                    <a:pt x="398" y="285"/>
                    <a:pt x="398" y="284"/>
                    <a:pt x="397" y="284"/>
                  </a:cubicBezTo>
                  <a:cubicBezTo>
                    <a:pt x="397" y="284"/>
                    <a:pt x="397" y="284"/>
                    <a:pt x="396" y="284"/>
                  </a:cubicBezTo>
                  <a:cubicBezTo>
                    <a:pt x="396" y="283"/>
                    <a:pt x="396" y="283"/>
                    <a:pt x="396" y="283"/>
                  </a:cubicBezTo>
                  <a:cubicBezTo>
                    <a:pt x="396" y="282"/>
                    <a:pt x="395" y="279"/>
                    <a:pt x="393" y="279"/>
                  </a:cubicBezTo>
                  <a:cubicBezTo>
                    <a:pt x="393" y="279"/>
                    <a:pt x="393" y="279"/>
                    <a:pt x="392" y="279"/>
                  </a:cubicBezTo>
                  <a:cubicBezTo>
                    <a:pt x="392" y="277"/>
                    <a:pt x="388" y="280"/>
                    <a:pt x="387" y="280"/>
                  </a:cubicBezTo>
                  <a:cubicBezTo>
                    <a:pt x="386" y="280"/>
                    <a:pt x="385" y="279"/>
                    <a:pt x="385" y="279"/>
                  </a:cubicBezTo>
                  <a:cubicBezTo>
                    <a:pt x="384" y="280"/>
                    <a:pt x="384" y="281"/>
                    <a:pt x="384" y="281"/>
                  </a:cubicBezTo>
                  <a:cubicBezTo>
                    <a:pt x="383" y="283"/>
                    <a:pt x="381" y="282"/>
                    <a:pt x="380" y="282"/>
                  </a:cubicBezTo>
                  <a:cubicBezTo>
                    <a:pt x="380" y="281"/>
                    <a:pt x="379" y="280"/>
                    <a:pt x="379" y="279"/>
                  </a:cubicBezTo>
                  <a:cubicBezTo>
                    <a:pt x="379" y="278"/>
                    <a:pt x="379" y="278"/>
                    <a:pt x="379" y="277"/>
                  </a:cubicBezTo>
                  <a:cubicBezTo>
                    <a:pt x="379" y="277"/>
                    <a:pt x="379" y="277"/>
                    <a:pt x="379" y="276"/>
                  </a:cubicBezTo>
                  <a:cubicBezTo>
                    <a:pt x="379" y="275"/>
                    <a:pt x="379" y="274"/>
                    <a:pt x="378" y="273"/>
                  </a:cubicBezTo>
                  <a:cubicBezTo>
                    <a:pt x="377" y="273"/>
                    <a:pt x="377" y="272"/>
                    <a:pt x="377" y="271"/>
                  </a:cubicBezTo>
                  <a:cubicBezTo>
                    <a:pt x="377" y="271"/>
                    <a:pt x="377" y="271"/>
                    <a:pt x="377" y="270"/>
                  </a:cubicBezTo>
                  <a:cubicBezTo>
                    <a:pt x="378" y="270"/>
                    <a:pt x="378" y="270"/>
                    <a:pt x="378" y="269"/>
                  </a:cubicBezTo>
                  <a:cubicBezTo>
                    <a:pt x="379" y="268"/>
                    <a:pt x="381" y="271"/>
                    <a:pt x="382" y="271"/>
                  </a:cubicBezTo>
                  <a:cubicBezTo>
                    <a:pt x="383" y="271"/>
                    <a:pt x="384" y="270"/>
                    <a:pt x="385" y="269"/>
                  </a:cubicBezTo>
                  <a:cubicBezTo>
                    <a:pt x="385" y="269"/>
                    <a:pt x="385" y="269"/>
                    <a:pt x="385" y="268"/>
                  </a:cubicBezTo>
                  <a:cubicBezTo>
                    <a:pt x="386" y="268"/>
                    <a:pt x="386" y="268"/>
                    <a:pt x="386" y="268"/>
                  </a:cubicBezTo>
                  <a:cubicBezTo>
                    <a:pt x="387" y="267"/>
                    <a:pt x="386" y="266"/>
                    <a:pt x="385" y="266"/>
                  </a:cubicBezTo>
                  <a:cubicBezTo>
                    <a:pt x="385" y="266"/>
                    <a:pt x="385" y="265"/>
                    <a:pt x="384" y="265"/>
                  </a:cubicBezTo>
                  <a:cubicBezTo>
                    <a:pt x="385" y="265"/>
                    <a:pt x="385" y="264"/>
                    <a:pt x="385" y="264"/>
                  </a:cubicBezTo>
                  <a:cubicBezTo>
                    <a:pt x="385" y="264"/>
                    <a:pt x="385" y="264"/>
                    <a:pt x="384" y="264"/>
                  </a:cubicBezTo>
                  <a:cubicBezTo>
                    <a:pt x="384" y="263"/>
                    <a:pt x="383" y="263"/>
                    <a:pt x="383" y="263"/>
                  </a:cubicBezTo>
                  <a:cubicBezTo>
                    <a:pt x="382" y="263"/>
                    <a:pt x="382" y="263"/>
                    <a:pt x="381" y="263"/>
                  </a:cubicBezTo>
                  <a:cubicBezTo>
                    <a:pt x="380" y="263"/>
                    <a:pt x="381" y="261"/>
                    <a:pt x="381" y="261"/>
                  </a:cubicBezTo>
                  <a:cubicBezTo>
                    <a:pt x="381" y="260"/>
                    <a:pt x="380" y="259"/>
                    <a:pt x="380" y="259"/>
                  </a:cubicBezTo>
                  <a:cubicBezTo>
                    <a:pt x="379" y="259"/>
                    <a:pt x="378" y="258"/>
                    <a:pt x="378" y="258"/>
                  </a:cubicBezTo>
                  <a:cubicBezTo>
                    <a:pt x="377" y="257"/>
                    <a:pt x="377" y="256"/>
                    <a:pt x="376" y="255"/>
                  </a:cubicBezTo>
                  <a:cubicBezTo>
                    <a:pt x="376" y="255"/>
                    <a:pt x="376" y="255"/>
                    <a:pt x="376" y="255"/>
                  </a:cubicBezTo>
                  <a:cubicBezTo>
                    <a:pt x="376" y="254"/>
                    <a:pt x="376" y="254"/>
                    <a:pt x="376" y="254"/>
                  </a:cubicBezTo>
                  <a:cubicBezTo>
                    <a:pt x="376" y="253"/>
                    <a:pt x="376" y="253"/>
                    <a:pt x="375" y="253"/>
                  </a:cubicBezTo>
                  <a:cubicBezTo>
                    <a:pt x="375" y="253"/>
                    <a:pt x="375" y="252"/>
                    <a:pt x="375" y="252"/>
                  </a:cubicBezTo>
                  <a:cubicBezTo>
                    <a:pt x="375" y="252"/>
                    <a:pt x="372" y="249"/>
                    <a:pt x="374" y="250"/>
                  </a:cubicBezTo>
                  <a:cubicBezTo>
                    <a:pt x="374" y="249"/>
                    <a:pt x="375" y="249"/>
                    <a:pt x="375" y="248"/>
                  </a:cubicBezTo>
                  <a:cubicBezTo>
                    <a:pt x="375" y="248"/>
                    <a:pt x="375" y="248"/>
                    <a:pt x="375" y="247"/>
                  </a:cubicBezTo>
                  <a:cubicBezTo>
                    <a:pt x="375" y="247"/>
                    <a:pt x="375" y="246"/>
                    <a:pt x="374" y="246"/>
                  </a:cubicBezTo>
                  <a:cubicBezTo>
                    <a:pt x="374" y="246"/>
                    <a:pt x="374" y="246"/>
                    <a:pt x="374" y="245"/>
                  </a:cubicBezTo>
                  <a:cubicBezTo>
                    <a:pt x="374" y="245"/>
                    <a:pt x="374" y="245"/>
                    <a:pt x="375" y="244"/>
                  </a:cubicBezTo>
                  <a:cubicBezTo>
                    <a:pt x="375" y="244"/>
                    <a:pt x="374" y="244"/>
                    <a:pt x="374" y="243"/>
                  </a:cubicBezTo>
                  <a:cubicBezTo>
                    <a:pt x="374" y="242"/>
                    <a:pt x="375" y="242"/>
                    <a:pt x="374" y="242"/>
                  </a:cubicBezTo>
                  <a:cubicBezTo>
                    <a:pt x="373" y="242"/>
                    <a:pt x="373" y="241"/>
                    <a:pt x="373" y="241"/>
                  </a:cubicBezTo>
                  <a:cubicBezTo>
                    <a:pt x="373" y="241"/>
                    <a:pt x="373" y="241"/>
                    <a:pt x="372" y="241"/>
                  </a:cubicBezTo>
                  <a:cubicBezTo>
                    <a:pt x="372" y="241"/>
                    <a:pt x="372" y="241"/>
                    <a:pt x="372" y="241"/>
                  </a:cubicBezTo>
                  <a:cubicBezTo>
                    <a:pt x="372" y="240"/>
                    <a:pt x="372" y="239"/>
                    <a:pt x="371" y="239"/>
                  </a:cubicBezTo>
                  <a:cubicBezTo>
                    <a:pt x="370" y="239"/>
                    <a:pt x="367" y="238"/>
                    <a:pt x="367" y="240"/>
                  </a:cubicBezTo>
                  <a:cubicBezTo>
                    <a:pt x="365" y="239"/>
                    <a:pt x="365" y="240"/>
                    <a:pt x="364" y="241"/>
                  </a:cubicBezTo>
                  <a:cubicBezTo>
                    <a:pt x="364" y="240"/>
                    <a:pt x="364" y="239"/>
                    <a:pt x="364" y="239"/>
                  </a:cubicBezTo>
                  <a:cubicBezTo>
                    <a:pt x="364" y="238"/>
                    <a:pt x="365" y="238"/>
                    <a:pt x="365" y="237"/>
                  </a:cubicBezTo>
                  <a:cubicBezTo>
                    <a:pt x="364" y="237"/>
                    <a:pt x="363" y="237"/>
                    <a:pt x="363" y="237"/>
                  </a:cubicBezTo>
                  <a:cubicBezTo>
                    <a:pt x="361" y="236"/>
                    <a:pt x="361" y="237"/>
                    <a:pt x="360" y="238"/>
                  </a:cubicBezTo>
                  <a:cubicBezTo>
                    <a:pt x="359" y="238"/>
                    <a:pt x="360" y="235"/>
                    <a:pt x="357" y="236"/>
                  </a:cubicBezTo>
                  <a:cubicBezTo>
                    <a:pt x="356" y="237"/>
                    <a:pt x="356" y="236"/>
                    <a:pt x="356" y="235"/>
                  </a:cubicBezTo>
                  <a:cubicBezTo>
                    <a:pt x="355" y="236"/>
                    <a:pt x="354" y="236"/>
                    <a:pt x="354" y="236"/>
                  </a:cubicBezTo>
                  <a:cubicBezTo>
                    <a:pt x="355" y="235"/>
                    <a:pt x="357" y="235"/>
                    <a:pt x="356" y="232"/>
                  </a:cubicBezTo>
                  <a:cubicBezTo>
                    <a:pt x="356" y="231"/>
                    <a:pt x="356" y="231"/>
                    <a:pt x="355" y="230"/>
                  </a:cubicBezTo>
                  <a:cubicBezTo>
                    <a:pt x="355" y="230"/>
                    <a:pt x="355" y="230"/>
                    <a:pt x="355" y="230"/>
                  </a:cubicBezTo>
                  <a:cubicBezTo>
                    <a:pt x="355" y="229"/>
                    <a:pt x="355" y="229"/>
                    <a:pt x="355" y="228"/>
                  </a:cubicBezTo>
                  <a:cubicBezTo>
                    <a:pt x="354" y="228"/>
                    <a:pt x="354" y="227"/>
                    <a:pt x="354" y="227"/>
                  </a:cubicBezTo>
                  <a:cubicBezTo>
                    <a:pt x="353" y="226"/>
                    <a:pt x="353" y="227"/>
                    <a:pt x="352" y="227"/>
                  </a:cubicBezTo>
                  <a:cubicBezTo>
                    <a:pt x="353" y="225"/>
                    <a:pt x="353" y="224"/>
                    <a:pt x="353" y="223"/>
                  </a:cubicBezTo>
                  <a:cubicBezTo>
                    <a:pt x="353" y="222"/>
                    <a:pt x="354" y="223"/>
                    <a:pt x="354" y="221"/>
                  </a:cubicBezTo>
                  <a:cubicBezTo>
                    <a:pt x="353" y="220"/>
                    <a:pt x="352" y="220"/>
                    <a:pt x="352" y="219"/>
                  </a:cubicBezTo>
                  <a:cubicBezTo>
                    <a:pt x="352" y="218"/>
                    <a:pt x="352" y="218"/>
                    <a:pt x="351" y="218"/>
                  </a:cubicBezTo>
                  <a:cubicBezTo>
                    <a:pt x="351" y="218"/>
                    <a:pt x="350" y="218"/>
                    <a:pt x="350" y="218"/>
                  </a:cubicBezTo>
                  <a:cubicBezTo>
                    <a:pt x="350" y="217"/>
                    <a:pt x="354" y="214"/>
                    <a:pt x="353" y="213"/>
                  </a:cubicBezTo>
                  <a:cubicBezTo>
                    <a:pt x="353" y="213"/>
                    <a:pt x="353" y="213"/>
                    <a:pt x="353" y="213"/>
                  </a:cubicBezTo>
                  <a:cubicBezTo>
                    <a:pt x="353" y="213"/>
                    <a:pt x="353" y="212"/>
                    <a:pt x="353" y="212"/>
                  </a:cubicBezTo>
                  <a:cubicBezTo>
                    <a:pt x="352" y="211"/>
                    <a:pt x="352" y="210"/>
                    <a:pt x="352" y="210"/>
                  </a:cubicBezTo>
                  <a:cubicBezTo>
                    <a:pt x="351" y="208"/>
                    <a:pt x="352" y="206"/>
                    <a:pt x="351" y="204"/>
                  </a:cubicBezTo>
                  <a:cubicBezTo>
                    <a:pt x="351" y="202"/>
                    <a:pt x="351" y="202"/>
                    <a:pt x="352" y="200"/>
                  </a:cubicBezTo>
                  <a:cubicBezTo>
                    <a:pt x="353" y="199"/>
                    <a:pt x="353" y="197"/>
                    <a:pt x="354" y="196"/>
                  </a:cubicBezTo>
                  <a:cubicBezTo>
                    <a:pt x="354" y="195"/>
                    <a:pt x="355" y="195"/>
                    <a:pt x="356" y="195"/>
                  </a:cubicBezTo>
                  <a:cubicBezTo>
                    <a:pt x="356" y="194"/>
                    <a:pt x="355" y="193"/>
                    <a:pt x="355" y="193"/>
                  </a:cubicBezTo>
                  <a:cubicBezTo>
                    <a:pt x="353" y="196"/>
                    <a:pt x="345" y="192"/>
                    <a:pt x="343" y="191"/>
                  </a:cubicBezTo>
                  <a:cubicBezTo>
                    <a:pt x="343" y="191"/>
                    <a:pt x="342" y="192"/>
                    <a:pt x="342" y="191"/>
                  </a:cubicBezTo>
                  <a:cubicBezTo>
                    <a:pt x="342" y="191"/>
                    <a:pt x="342" y="191"/>
                    <a:pt x="342" y="191"/>
                  </a:cubicBezTo>
                  <a:cubicBezTo>
                    <a:pt x="341" y="191"/>
                    <a:pt x="341" y="191"/>
                    <a:pt x="341" y="191"/>
                  </a:cubicBezTo>
                  <a:cubicBezTo>
                    <a:pt x="341" y="191"/>
                    <a:pt x="341" y="192"/>
                    <a:pt x="340" y="192"/>
                  </a:cubicBezTo>
                  <a:cubicBezTo>
                    <a:pt x="340" y="192"/>
                    <a:pt x="340" y="191"/>
                    <a:pt x="340" y="191"/>
                  </a:cubicBezTo>
                  <a:cubicBezTo>
                    <a:pt x="340" y="191"/>
                    <a:pt x="340" y="190"/>
                    <a:pt x="339" y="191"/>
                  </a:cubicBezTo>
                  <a:cubicBezTo>
                    <a:pt x="339" y="191"/>
                    <a:pt x="339" y="191"/>
                    <a:pt x="339" y="192"/>
                  </a:cubicBezTo>
                  <a:cubicBezTo>
                    <a:pt x="339" y="192"/>
                    <a:pt x="338" y="191"/>
                    <a:pt x="338" y="191"/>
                  </a:cubicBezTo>
                  <a:cubicBezTo>
                    <a:pt x="338" y="191"/>
                    <a:pt x="338" y="192"/>
                    <a:pt x="338" y="192"/>
                  </a:cubicBezTo>
                  <a:cubicBezTo>
                    <a:pt x="338" y="192"/>
                    <a:pt x="337" y="192"/>
                    <a:pt x="337" y="193"/>
                  </a:cubicBezTo>
                  <a:cubicBezTo>
                    <a:pt x="337" y="193"/>
                    <a:pt x="336" y="192"/>
                    <a:pt x="336" y="192"/>
                  </a:cubicBezTo>
                  <a:cubicBezTo>
                    <a:pt x="336" y="192"/>
                    <a:pt x="336" y="192"/>
                    <a:pt x="336" y="192"/>
                  </a:cubicBezTo>
                  <a:cubicBezTo>
                    <a:pt x="336" y="192"/>
                    <a:pt x="336" y="192"/>
                    <a:pt x="336" y="192"/>
                  </a:cubicBezTo>
                  <a:cubicBezTo>
                    <a:pt x="336" y="192"/>
                    <a:pt x="335" y="192"/>
                    <a:pt x="335" y="192"/>
                  </a:cubicBezTo>
                  <a:cubicBezTo>
                    <a:pt x="335" y="192"/>
                    <a:pt x="335" y="192"/>
                    <a:pt x="335" y="192"/>
                  </a:cubicBezTo>
                  <a:cubicBezTo>
                    <a:pt x="334" y="193"/>
                    <a:pt x="334" y="192"/>
                    <a:pt x="333" y="192"/>
                  </a:cubicBezTo>
                  <a:cubicBezTo>
                    <a:pt x="333" y="192"/>
                    <a:pt x="333" y="193"/>
                    <a:pt x="333" y="193"/>
                  </a:cubicBezTo>
                  <a:cubicBezTo>
                    <a:pt x="333" y="193"/>
                    <a:pt x="333" y="193"/>
                    <a:pt x="333" y="193"/>
                  </a:cubicBezTo>
                  <a:cubicBezTo>
                    <a:pt x="332" y="194"/>
                    <a:pt x="332" y="192"/>
                    <a:pt x="331" y="191"/>
                  </a:cubicBezTo>
                  <a:cubicBezTo>
                    <a:pt x="332" y="191"/>
                    <a:pt x="331" y="195"/>
                    <a:pt x="331" y="193"/>
                  </a:cubicBezTo>
                  <a:cubicBezTo>
                    <a:pt x="331" y="193"/>
                    <a:pt x="328" y="195"/>
                    <a:pt x="328" y="194"/>
                  </a:cubicBezTo>
                  <a:cubicBezTo>
                    <a:pt x="328" y="195"/>
                    <a:pt x="329" y="195"/>
                    <a:pt x="329" y="196"/>
                  </a:cubicBezTo>
                  <a:cubicBezTo>
                    <a:pt x="328" y="196"/>
                    <a:pt x="328" y="195"/>
                    <a:pt x="328" y="195"/>
                  </a:cubicBezTo>
                  <a:cubicBezTo>
                    <a:pt x="327" y="196"/>
                    <a:pt x="327" y="195"/>
                    <a:pt x="326" y="195"/>
                  </a:cubicBezTo>
                  <a:cubicBezTo>
                    <a:pt x="326" y="197"/>
                    <a:pt x="326" y="196"/>
                    <a:pt x="325" y="196"/>
                  </a:cubicBezTo>
                  <a:cubicBezTo>
                    <a:pt x="325" y="196"/>
                    <a:pt x="325" y="196"/>
                    <a:pt x="325" y="196"/>
                  </a:cubicBezTo>
                  <a:cubicBezTo>
                    <a:pt x="324" y="197"/>
                    <a:pt x="325" y="198"/>
                    <a:pt x="325" y="198"/>
                  </a:cubicBezTo>
                  <a:cubicBezTo>
                    <a:pt x="325" y="198"/>
                    <a:pt x="325" y="198"/>
                    <a:pt x="325" y="198"/>
                  </a:cubicBezTo>
                  <a:cubicBezTo>
                    <a:pt x="325" y="199"/>
                    <a:pt x="326" y="199"/>
                    <a:pt x="325" y="200"/>
                  </a:cubicBezTo>
                  <a:cubicBezTo>
                    <a:pt x="324" y="201"/>
                    <a:pt x="324" y="199"/>
                    <a:pt x="325" y="202"/>
                  </a:cubicBezTo>
                  <a:cubicBezTo>
                    <a:pt x="325" y="202"/>
                    <a:pt x="324" y="202"/>
                    <a:pt x="325" y="202"/>
                  </a:cubicBezTo>
                  <a:cubicBezTo>
                    <a:pt x="325" y="202"/>
                    <a:pt x="326" y="201"/>
                    <a:pt x="327" y="202"/>
                  </a:cubicBezTo>
                  <a:cubicBezTo>
                    <a:pt x="327" y="202"/>
                    <a:pt x="327" y="203"/>
                    <a:pt x="326" y="203"/>
                  </a:cubicBezTo>
                  <a:cubicBezTo>
                    <a:pt x="326" y="203"/>
                    <a:pt x="326" y="203"/>
                    <a:pt x="326" y="203"/>
                  </a:cubicBezTo>
                  <a:cubicBezTo>
                    <a:pt x="325" y="203"/>
                    <a:pt x="325" y="203"/>
                    <a:pt x="325" y="203"/>
                  </a:cubicBezTo>
                  <a:cubicBezTo>
                    <a:pt x="324" y="204"/>
                    <a:pt x="325" y="205"/>
                    <a:pt x="326" y="205"/>
                  </a:cubicBezTo>
                  <a:cubicBezTo>
                    <a:pt x="326" y="206"/>
                    <a:pt x="326" y="206"/>
                    <a:pt x="326" y="207"/>
                  </a:cubicBezTo>
                  <a:cubicBezTo>
                    <a:pt x="326" y="207"/>
                    <a:pt x="328" y="209"/>
                    <a:pt x="329" y="209"/>
                  </a:cubicBezTo>
                  <a:cubicBezTo>
                    <a:pt x="329" y="209"/>
                    <a:pt x="330" y="209"/>
                    <a:pt x="330" y="208"/>
                  </a:cubicBezTo>
                  <a:cubicBezTo>
                    <a:pt x="330" y="208"/>
                    <a:pt x="330" y="208"/>
                    <a:pt x="330" y="207"/>
                  </a:cubicBezTo>
                  <a:cubicBezTo>
                    <a:pt x="331" y="207"/>
                    <a:pt x="331" y="207"/>
                    <a:pt x="331" y="208"/>
                  </a:cubicBezTo>
                  <a:cubicBezTo>
                    <a:pt x="332" y="208"/>
                    <a:pt x="331" y="211"/>
                    <a:pt x="331" y="211"/>
                  </a:cubicBezTo>
                  <a:cubicBezTo>
                    <a:pt x="331" y="213"/>
                    <a:pt x="330" y="214"/>
                    <a:pt x="330" y="215"/>
                  </a:cubicBezTo>
                  <a:cubicBezTo>
                    <a:pt x="330" y="216"/>
                    <a:pt x="330" y="217"/>
                    <a:pt x="330" y="218"/>
                  </a:cubicBezTo>
                  <a:cubicBezTo>
                    <a:pt x="331" y="220"/>
                    <a:pt x="331" y="221"/>
                    <a:pt x="330" y="223"/>
                  </a:cubicBezTo>
                  <a:cubicBezTo>
                    <a:pt x="329" y="224"/>
                    <a:pt x="326" y="226"/>
                    <a:pt x="325" y="225"/>
                  </a:cubicBezTo>
                  <a:cubicBezTo>
                    <a:pt x="325" y="224"/>
                    <a:pt x="324" y="224"/>
                    <a:pt x="323" y="224"/>
                  </a:cubicBezTo>
                  <a:cubicBezTo>
                    <a:pt x="322" y="223"/>
                    <a:pt x="323" y="221"/>
                    <a:pt x="321" y="220"/>
                  </a:cubicBezTo>
                  <a:cubicBezTo>
                    <a:pt x="321" y="219"/>
                    <a:pt x="320" y="218"/>
                    <a:pt x="319" y="218"/>
                  </a:cubicBezTo>
                  <a:cubicBezTo>
                    <a:pt x="318" y="217"/>
                    <a:pt x="319" y="216"/>
                    <a:pt x="318" y="216"/>
                  </a:cubicBezTo>
                  <a:cubicBezTo>
                    <a:pt x="318" y="215"/>
                    <a:pt x="317" y="216"/>
                    <a:pt x="317" y="216"/>
                  </a:cubicBezTo>
                  <a:cubicBezTo>
                    <a:pt x="316" y="217"/>
                    <a:pt x="313" y="217"/>
                    <a:pt x="312" y="218"/>
                  </a:cubicBezTo>
                  <a:cubicBezTo>
                    <a:pt x="312" y="219"/>
                    <a:pt x="310" y="221"/>
                    <a:pt x="310" y="222"/>
                  </a:cubicBezTo>
                  <a:cubicBezTo>
                    <a:pt x="310" y="223"/>
                    <a:pt x="311" y="224"/>
                    <a:pt x="310" y="225"/>
                  </a:cubicBezTo>
                  <a:cubicBezTo>
                    <a:pt x="310" y="226"/>
                    <a:pt x="309" y="226"/>
                    <a:pt x="308" y="227"/>
                  </a:cubicBezTo>
                  <a:cubicBezTo>
                    <a:pt x="308" y="227"/>
                    <a:pt x="308" y="229"/>
                    <a:pt x="308" y="230"/>
                  </a:cubicBezTo>
                  <a:cubicBezTo>
                    <a:pt x="308" y="231"/>
                    <a:pt x="309" y="232"/>
                    <a:pt x="308" y="232"/>
                  </a:cubicBezTo>
                  <a:cubicBezTo>
                    <a:pt x="308" y="233"/>
                    <a:pt x="308" y="235"/>
                    <a:pt x="308" y="236"/>
                  </a:cubicBezTo>
                  <a:cubicBezTo>
                    <a:pt x="308" y="237"/>
                    <a:pt x="308" y="238"/>
                    <a:pt x="308" y="240"/>
                  </a:cubicBezTo>
                  <a:cubicBezTo>
                    <a:pt x="308" y="240"/>
                    <a:pt x="308" y="243"/>
                    <a:pt x="308" y="243"/>
                  </a:cubicBezTo>
                  <a:cubicBezTo>
                    <a:pt x="309" y="243"/>
                    <a:pt x="308" y="241"/>
                    <a:pt x="309" y="241"/>
                  </a:cubicBezTo>
                  <a:cubicBezTo>
                    <a:pt x="309" y="242"/>
                    <a:pt x="309" y="242"/>
                    <a:pt x="309" y="243"/>
                  </a:cubicBezTo>
                  <a:cubicBezTo>
                    <a:pt x="309" y="244"/>
                    <a:pt x="309" y="244"/>
                    <a:pt x="309" y="245"/>
                  </a:cubicBezTo>
                  <a:cubicBezTo>
                    <a:pt x="310" y="245"/>
                    <a:pt x="310" y="252"/>
                    <a:pt x="307" y="250"/>
                  </a:cubicBezTo>
                  <a:cubicBezTo>
                    <a:pt x="306" y="249"/>
                    <a:pt x="306" y="249"/>
                    <a:pt x="306" y="249"/>
                  </a:cubicBezTo>
                  <a:cubicBezTo>
                    <a:pt x="305" y="249"/>
                    <a:pt x="305" y="249"/>
                    <a:pt x="305" y="249"/>
                  </a:cubicBezTo>
                  <a:cubicBezTo>
                    <a:pt x="305" y="249"/>
                    <a:pt x="309" y="245"/>
                    <a:pt x="308" y="243"/>
                  </a:cubicBezTo>
                  <a:cubicBezTo>
                    <a:pt x="307" y="244"/>
                    <a:pt x="307" y="246"/>
                    <a:pt x="306" y="247"/>
                  </a:cubicBezTo>
                  <a:cubicBezTo>
                    <a:pt x="305" y="248"/>
                    <a:pt x="304" y="249"/>
                    <a:pt x="302" y="249"/>
                  </a:cubicBezTo>
                  <a:cubicBezTo>
                    <a:pt x="302" y="249"/>
                    <a:pt x="301" y="249"/>
                    <a:pt x="301" y="249"/>
                  </a:cubicBezTo>
                  <a:cubicBezTo>
                    <a:pt x="300" y="250"/>
                    <a:pt x="301" y="251"/>
                    <a:pt x="301" y="251"/>
                  </a:cubicBezTo>
                  <a:cubicBezTo>
                    <a:pt x="301" y="253"/>
                    <a:pt x="300" y="254"/>
                    <a:pt x="299" y="255"/>
                  </a:cubicBezTo>
                  <a:cubicBezTo>
                    <a:pt x="297" y="256"/>
                    <a:pt x="294" y="257"/>
                    <a:pt x="292" y="256"/>
                  </a:cubicBezTo>
                  <a:cubicBezTo>
                    <a:pt x="292" y="256"/>
                    <a:pt x="290" y="253"/>
                    <a:pt x="290" y="252"/>
                  </a:cubicBezTo>
                  <a:cubicBezTo>
                    <a:pt x="291" y="250"/>
                    <a:pt x="292" y="253"/>
                    <a:pt x="293" y="253"/>
                  </a:cubicBezTo>
                  <a:cubicBezTo>
                    <a:pt x="293" y="252"/>
                    <a:pt x="290" y="250"/>
                    <a:pt x="289" y="251"/>
                  </a:cubicBezTo>
                  <a:cubicBezTo>
                    <a:pt x="287" y="251"/>
                    <a:pt x="285" y="251"/>
                    <a:pt x="283" y="252"/>
                  </a:cubicBezTo>
                  <a:cubicBezTo>
                    <a:pt x="281" y="253"/>
                    <a:pt x="279" y="253"/>
                    <a:pt x="278" y="254"/>
                  </a:cubicBezTo>
                  <a:cubicBezTo>
                    <a:pt x="277" y="255"/>
                    <a:pt x="277" y="256"/>
                    <a:pt x="276" y="257"/>
                  </a:cubicBezTo>
                  <a:cubicBezTo>
                    <a:pt x="275" y="258"/>
                    <a:pt x="273" y="257"/>
                    <a:pt x="272" y="258"/>
                  </a:cubicBezTo>
                  <a:cubicBezTo>
                    <a:pt x="270" y="259"/>
                    <a:pt x="268" y="259"/>
                    <a:pt x="266" y="260"/>
                  </a:cubicBezTo>
                  <a:cubicBezTo>
                    <a:pt x="266" y="260"/>
                    <a:pt x="264" y="261"/>
                    <a:pt x="264" y="261"/>
                  </a:cubicBezTo>
                  <a:cubicBezTo>
                    <a:pt x="263" y="262"/>
                    <a:pt x="264" y="261"/>
                    <a:pt x="265" y="262"/>
                  </a:cubicBezTo>
                  <a:cubicBezTo>
                    <a:pt x="265" y="263"/>
                    <a:pt x="265" y="265"/>
                    <a:pt x="265" y="265"/>
                  </a:cubicBezTo>
                  <a:cubicBezTo>
                    <a:pt x="264" y="265"/>
                    <a:pt x="264" y="264"/>
                    <a:pt x="264" y="264"/>
                  </a:cubicBezTo>
                  <a:cubicBezTo>
                    <a:pt x="264" y="264"/>
                    <a:pt x="263" y="263"/>
                    <a:pt x="262" y="263"/>
                  </a:cubicBezTo>
                  <a:cubicBezTo>
                    <a:pt x="262" y="264"/>
                    <a:pt x="259" y="263"/>
                    <a:pt x="259" y="262"/>
                  </a:cubicBezTo>
                  <a:cubicBezTo>
                    <a:pt x="259" y="262"/>
                    <a:pt x="260" y="261"/>
                    <a:pt x="260" y="261"/>
                  </a:cubicBezTo>
                  <a:cubicBezTo>
                    <a:pt x="260" y="261"/>
                    <a:pt x="260" y="261"/>
                    <a:pt x="259" y="261"/>
                  </a:cubicBezTo>
                  <a:cubicBezTo>
                    <a:pt x="259" y="260"/>
                    <a:pt x="259" y="259"/>
                    <a:pt x="259" y="259"/>
                  </a:cubicBezTo>
                  <a:cubicBezTo>
                    <a:pt x="259" y="259"/>
                    <a:pt x="258" y="259"/>
                    <a:pt x="258" y="259"/>
                  </a:cubicBezTo>
                  <a:cubicBezTo>
                    <a:pt x="258" y="259"/>
                    <a:pt x="257" y="259"/>
                    <a:pt x="257" y="259"/>
                  </a:cubicBezTo>
                  <a:cubicBezTo>
                    <a:pt x="256" y="259"/>
                    <a:pt x="256" y="258"/>
                    <a:pt x="255" y="258"/>
                  </a:cubicBezTo>
                  <a:cubicBezTo>
                    <a:pt x="255" y="257"/>
                    <a:pt x="255" y="257"/>
                    <a:pt x="255" y="257"/>
                  </a:cubicBezTo>
                  <a:cubicBezTo>
                    <a:pt x="255" y="257"/>
                    <a:pt x="255" y="257"/>
                    <a:pt x="255" y="257"/>
                  </a:cubicBezTo>
                  <a:cubicBezTo>
                    <a:pt x="254" y="256"/>
                    <a:pt x="254" y="256"/>
                    <a:pt x="254" y="256"/>
                  </a:cubicBezTo>
                  <a:cubicBezTo>
                    <a:pt x="254" y="256"/>
                    <a:pt x="253" y="256"/>
                    <a:pt x="252" y="256"/>
                  </a:cubicBezTo>
                  <a:cubicBezTo>
                    <a:pt x="252" y="256"/>
                    <a:pt x="251" y="256"/>
                    <a:pt x="251" y="256"/>
                  </a:cubicBezTo>
                  <a:cubicBezTo>
                    <a:pt x="251" y="257"/>
                    <a:pt x="250" y="257"/>
                    <a:pt x="250" y="257"/>
                  </a:cubicBezTo>
                  <a:cubicBezTo>
                    <a:pt x="250" y="257"/>
                    <a:pt x="250" y="257"/>
                    <a:pt x="250" y="257"/>
                  </a:cubicBezTo>
                  <a:cubicBezTo>
                    <a:pt x="250" y="257"/>
                    <a:pt x="249" y="257"/>
                    <a:pt x="249" y="257"/>
                  </a:cubicBezTo>
                  <a:cubicBezTo>
                    <a:pt x="248" y="258"/>
                    <a:pt x="248" y="259"/>
                    <a:pt x="248" y="259"/>
                  </a:cubicBezTo>
                  <a:cubicBezTo>
                    <a:pt x="248" y="259"/>
                    <a:pt x="248" y="259"/>
                    <a:pt x="247" y="258"/>
                  </a:cubicBezTo>
                  <a:cubicBezTo>
                    <a:pt x="246" y="259"/>
                    <a:pt x="245" y="258"/>
                    <a:pt x="244" y="260"/>
                  </a:cubicBezTo>
                  <a:cubicBezTo>
                    <a:pt x="244" y="260"/>
                    <a:pt x="244" y="260"/>
                    <a:pt x="244" y="260"/>
                  </a:cubicBezTo>
                  <a:cubicBezTo>
                    <a:pt x="244" y="260"/>
                    <a:pt x="244" y="261"/>
                    <a:pt x="243" y="261"/>
                  </a:cubicBezTo>
                  <a:cubicBezTo>
                    <a:pt x="243" y="261"/>
                    <a:pt x="242" y="261"/>
                    <a:pt x="242" y="261"/>
                  </a:cubicBezTo>
                  <a:cubicBezTo>
                    <a:pt x="242" y="261"/>
                    <a:pt x="242" y="261"/>
                    <a:pt x="242" y="261"/>
                  </a:cubicBezTo>
                  <a:cubicBezTo>
                    <a:pt x="242" y="261"/>
                    <a:pt x="242" y="261"/>
                    <a:pt x="242" y="261"/>
                  </a:cubicBezTo>
                  <a:cubicBezTo>
                    <a:pt x="242" y="261"/>
                    <a:pt x="242" y="260"/>
                    <a:pt x="242" y="260"/>
                  </a:cubicBezTo>
                  <a:cubicBezTo>
                    <a:pt x="242" y="260"/>
                    <a:pt x="241" y="260"/>
                    <a:pt x="241" y="260"/>
                  </a:cubicBezTo>
                  <a:cubicBezTo>
                    <a:pt x="241" y="260"/>
                    <a:pt x="240" y="261"/>
                    <a:pt x="240" y="261"/>
                  </a:cubicBezTo>
                  <a:cubicBezTo>
                    <a:pt x="240" y="261"/>
                    <a:pt x="239" y="260"/>
                    <a:pt x="239" y="260"/>
                  </a:cubicBezTo>
                  <a:cubicBezTo>
                    <a:pt x="238" y="259"/>
                    <a:pt x="240" y="259"/>
                    <a:pt x="241" y="258"/>
                  </a:cubicBezTo>
                  <a:cubicBezTo>
                    <a:pt x="241" y="258"/>
                    <a:pt x="241" y="256"/>
                    <a:pt x="241" y="256"/>
                  </a:cubicBezTo>
                  <a:cubicBezTo>
                    <a:pt x="241" y="256"/>
                    <a:pt x="242" y="256"/>
                    <a:pt x="242" y="255"/>
                  </a:cubicBezTo>
                  <a:cubicBezTo>
                    <a:pt x="242" y="255"/>
                    <a:pt x="241" y="254"/>
                    <a:pt x="241" y="254"/>
                  </a:cubicBezTo>
                  <a:cubicBezTo>
                    <a:pt x="241" y="254"/>
                    <a:pt x="240" y="255"/>
                    <a:pt x="240" y="255"/>
                  </a:cubicBezTo>
                  <a:cubicBezTo>
                    <a:pt x="240" y="255"/>
                    <a:pt x="242" y="256"/>
                    <a:pt x="241" y="256"/>
                  </a:cubicBezTo>
                  <a:cubicBezTo>
                    <a:pt x="240" y="256"/>
                    <a:pt x="240" y="256"/>
                    <a:pt x="240" y="256"/>
                  </a:cubicBezTo>
                  <a:cubicBezTo>
                    <a:pt x="239" y="256"/>
                    <a:pt x="239" y="256"/>
                    <a:pt x="239" y="256"/>
                  </a:cubicBezTo>
                  <a:cubicBezTo>
                    <a:pt x="239" y="257"/>
                    <a:pt x="239" y="257"/>
                    <a:pt x="239" y="257"/>
                  </a:cubicBezTo>
                  <a:cubicBezTo>
                    <a:pt x="238" y="257"/>
                    <a:pt x="237" y="255"/>
                    <a:pt x="236" y="256"/>
                  </a:cubicBezTo>
                  <a:cubicBezTo>
                    <a:pt x="236" y="256"/>
                    <a:pt x="235" y="257"/>
                    <a:pt x="235" y="257"/>
                  </a:cubicBezTo>
                  <a:cubicBezTo>
                    <a:pt x="234" y="256"/>
                    <a:pt x="235" y="255"/>
                    <a:pt x="235" y="255"/>
                  </a:cubicBezTo>
                  <a:cubicBezTo>
                    <a:pt x="234" y="255"/>
                    <a:pt x="232" y="255"/>
                    <a:pt x="233" y="255"/>
                  </a:cubicBezTo>
                  <a:cubicBezTo>
                    <a:pt x="234" y="254"/>
                    <a:pt x="234" y="254"/>
                    <a:pt x="234" y="253"/>
                  </a:cubicBezTo>
                  <a:cubicBezTo>
                    <a:pt x="233" y="253"/>
                    <a:pt x="233" y="253"/>
                    <a:pt x="233" y="252"/>
                  </a:cubicBezTo>
                  <a:cubicBezTo>
                    <a:pt x="233" y="251"/>
                    <a:pt x="233" y="252"/>
                    <a:pt x="232" y="251"/>
                  </a:cubicBezTo>
                  <a:cubicBezTo>
                    <a:pt x="232" y="251"/>
                    <a:pt x="232" y="251"/>
                    <a:pt x="231" y="251"/>
                  </a:cubicBezTo>
                  <a:cubicBezTo>
                    <a:pt x="231" y="251"/>
                    <a:pt x="231" y="251"/>
                    <a:pt x="230" y="251"/>
                  </a:cubicBezTo>
                  <a:cubicBezTo>
                    <a:pt x="230" y="251"/>
                    <a:pt x="231" y="250"/>
                    <a:pt x="231" y="250"/>
                  </a:cubicBezTo>
                  <a:cubicBezTo>
                    <a:pt x="231" y="250"/>
                    <a:pt x="231" y="250"/>
                    <a:pt x="232" y="250"/>
                  </a:cubicBezTo>
                  <a:cubicBezTo>
                    <a:pt x="232" y="250"/>
                    <a:pt x="232" y="249"/>
                    <a:pt x="232" y="249"/>
                  </a:cubicBezTo>
                  <a:cubicBezTo>
                    <a:pt x="232" y="248"/>
                    <a:pt x="231" y="248"/>
                    <a:pt x="230" y="248"/>
                  </a:cubicBezTo>
                  <a:cubicBezTo>
                    <a:pt x="230" y="248"/>
                    <a:pt x="231" y="247"/>
                    <a:pt x="230" y="247"/>
                  </a:cubicBezTo>
                  <a:cubicBezTo>
                    <a:pt x="230" y="246"/>
                    <a:pt x="231" y="247"/>
                    <a:pt x="232" y="246"/>
                  </a:cubicBezTo>
                  <a:cubicBezTo>
                    <a:pt x="232" y="246"/>
                    <a:pt x="231" y="245"/>
                    <a:pt x="231" y="245"/>
                  </a:cubicBezTo>
                  <a:cubicBezTo>
                    <a:pt x="231" y="244"/>
                    <a:pt x="232" y="243"/>
                    <a:pt x="231" y="243"/>
                  </a:cubicBezTo>
                  <a:cubicBezTo>
                    <a:pt x="230" y="243"/>
                    <a:pt x="230" y="243"/>
                    <a:pt x="230" y="243"/>
                  </a:cubicBezTo>
                  <a:cubicBezTo>
                    <a:pt x="231" y="243"/>
                    <a:pt x="232" y="242"/>
                    <a:pt x="233" y="242"/>
                  </a:cubicBezTo>
                  <a:cubicBezTo>
                    <a:pt x="233" y="241"/>
                    <a:pt x="231" y="241"/>
                    <a:pt x="231" y="241"/>
                  </a:cubicBezTo>
                  <a:cubicBezTo>
                    <a:pt x="231" y="240"/>
                    <a:pt x="232" y="241"/>
                    <a:pt x="232" y="241"/>
                  </a:cubicBezTo>
                  <a:cubicBezTo>
                    <a:pt x="232" y="241"/>
                    <a:pt x="233" y="241"/>
                    <a:pt x="233" y="240"/>
                  </a:cubicBezTo>
                  <a:cubicBezTo>
                    <a:pt x="233" y="240"/>
                    <a:pt x="234" y="240"/>
                    <a:pt x="234" y="240"/>
                  </a:cubicBezTo>
                  <a:cubicBezTo>
                    <a:pt x="234" y="240"/>
                    <a:pt x="234" y="239"/>
                    <a:pt x="234" y="239"/>
                  </a:cubicBezTo>
                  <a:cubicBezTo>
                    <a:pt x="234" y="239"/>
                    <a:pt x="233" y="239"/>
                    <a:pt x="233" y="239"/>
                  </a:cubicBezTo>
                  <a:cubicBezTo>
                    <a:pt x="234" y="239"/>
                    <a:pt x="234" y="238"/>
                    <a:pt x="235" y="239"/>
                  </a:cubicBezTo>
                  <a:cubicBezTo>
                    <a:pt x="235" y="239"/>
                    <a:pt x="235" y="237"/>
                    <a:pt x="235" y="237"/>
                  </a:cubicBezTo>
                  <a:cubicBezTo>
                    <a:pt x="235" y="236"/>
                    <a:pt x="235" y="234"/>
                    <a:pt x="236" y="233"/>
                  </a:cubicBezTo>
                  <a:cubicBezTo>
                    <a:pt x="238" y="233"/>
                    <a:pt x="236" y="235"/>
                    <a:pt x="236" y="235"/>
                  </a:cubicBezTo>
                  <a:cubicBezTo>
                    <a:pt x="237" y="235"/>
                    <a:pt x="237" y="235"/>
                    <a:pt x="237" y="235"/>
                  </a:cubicBezTo>
                  <a:cubicBezTo>
                    <a:pt x="237" y="237"/>
                    <a:pt x="237" y="234"/>
                    <a:pt x="238" y="234"/>
                  </a:cubicBezTo>
                  <a:cubicBezTo>
                    <a:pt x="238" y="234"/>
                    <a:pt x="238" y="234"/>
                    <a:pt x="238" y="235"/>
                  </a:cubicBezTo>
                  <a:cubicBezTo>
                    <a:pt x="238" y="235"/>
                    <a:pt x="238" y="235"/>
                    <a:pt x="239" y="235"/>
                  </a:cubicBezTo>
                  <a:cubicBezTo>
                    <a:pt x="240" y="235"/>
                    <a:pt x="241" y="230"/>
                    <a:pt x="238" y="231"/>
                  </a:cubicBezTo>
                  <a:cubicBezTo>
                    <a:pt x="238" y="231"/>
                    <a:pt x="237" y="231"/>
                    <a:pt x="237" y="231"/>
                  </a:cubicBezTo>
                  <a:cubicBezTo>
                    <a:pt x="237" y="231"/>
                    <a:pt x="237" y="231"/>
                    <a:pt x="236" y="230"/>
                  </a:cubicBezTo>
                  <a:cubicBezTo>
                    <a:pt x="236" y="229"/>
                    <a:pt x="235" y="230"/>
                    <a:pt x="235" y="231"/>
                  </a:cubicBezTo>
                  <a:cubicBezTo>
                    <a:pt x="235" y="230"/>
                    <a:pt x="237" y="229"/>
                    <a:pt x="236" y="228"/>
                  </a:cubicBezTo>
                  <a:cubicBezTo>
                    <a:pt x="235" y="228"/>
                    <a:pt x="235" y="228"/>
                    <a:pt x="234" y="229"/>
                  </a:cubicBezTo>
                  <a:cubicBezTo>
                    <a:pt x="234" y="229"/>
                    <a:pt x="233" y="229"/>
                    <a:pt x="233" y="229"/>
                  </a:cubicBezTo>
                  <a:cubicBezTo>
                    <a:pt x="233" y="229"/>
                    <a:pt x="234" y="229"/>
                    <a:pt x="234" y="228"/>
                  </a:cubicBezTo>
                  <a:cubicBezTo>
                    <a:pt x="235" y="228"/>
                    <a:pt x="235" y="228"/>
                    <a:pt x="236" y="228"/>
                  </a:cubicBezTo>
                  <a:cubicBezTo>
                    <a:pt x="236" y="227"/>
                    <a:pt x="236" y="226"/>
                    <a:pt x="236" y="225"/>
                  </a:cubicBezTo>
                  <a:cubicBezTo>
                    <a:pt x="235" y="225"/>
                    <a:pt x="235" y="224"/>
                    <a:pt x="234" y="224"/>
                  </a:cubicBezTo>
                  <a:cubicBezTo>
                    <a:pt x="233" y="224"/>
                    <a:pt x="232" y="224"/>
                    <a:pt x="231" y="225"/>
                  </a:cubicBezTo>
                  <a:cubicBezTo>
                    <a:pt x="231" y="225"/>
                    <a:pt x="231" y="225"/>
                    <a:pt x="231" y="225"/>
                  </a:cubicBezTo>
                  <a:cubicBezTo>
                    <a:pt x="228" y="224"/>
                    <a:pt x="228" y="227"/>
                    <a:pt x="229" y="229"/>
                  </a:cubicBezTo>
                  <a:cubicBezTo>
                    <a:pt x="229" y="229"/>
                    <a:pt x="229" y="231"/>
                    <a:pt x="229" y="230"/>
                  </a:cubicBezTo>
                  <a:cubicBezTo>
                    <a:pt x="228" y="230"/>
                    <a:pt x="229" y="229"/>
                    <a:pt x="228" y="229"/>
                  </a:cubicBezTo>
                  <a:cubicBezTo>
                    <a:pt x="228" y="229"/>
                    <a:pt x="227" y="231"/>
                    <a:pt x="227" y="230"/>
                  </a:cubicBezTo>
                  <a:cubicBezTo>
                    <a:pt x="227" y="229"/>
                    <a:pt x="229" y="226"/>
                    <a:pt x="227" y="227"/>
                  </a:cubicBezTo>
                  <a:cubicBezTo>
                    <a:pt x="226" y="228"/>
                    <a:pt x="225" y="229"/>
                    <a:pt x="225" y="230"/>
                  </a:cubicBezTo>
                  <a:cubicBezTo>
                    <a:pt x="225" y="230"/>
                    <a:pt x="225" y="230"/>
                    <a:pt x="226" y="231"/>
                  </a:cubicBezTo>
                  <a:cubicBezTo>
                    <a:pt x="226" y="233"/>
                    <a:pt x="224" y="229"/>
                    <a:pt x="224" y="229"/>
                  </a:cubicBezTo>
                  <a:cubicBezTo>
                    <a:pt x="223" y="229"/>
                    <a:pt x="224" y="229"/>
                    <a:pt x="224" y="230"/>
                  </a:cubicBezTo>
                  <a:cubicBezTo>
                    <a:pt x="224" y="230"/>
                    <a:pt x="222" y="230"/>
                    <a:pt x="222" y="230"/>
                  </a:cubicBezTo>
                  <a:cubicBezTo>
                    <a:pt x="222" y="230"/>
                    <a:pt x="222" y="229"/>
                    <a:pt x="222" y="229"/>
                  </a:cubicBezTo>
                  <a:cubicBezTo>
                    <a:pt x="221" y="229"/>
                    <a:pt x="221" y="230"/>
                    <a:pt x="221" y="230"/>
                  </a:cubicBezTo>
                  <a:cubicBezTo>
                    <a:pt x="221" y="231"/>
                    <a:pt x="221" y="232"/>
                    <a:pt x="221" y="233"/>
                  </a:cubicBezTo>
                  <a:cubicBezTo>
                    <a:pt x="221" y="234"/>
                    <a:pt x="221" y="235"/>
                    <a:pt x="221" y="236"/>
                  </a:cubicBezTo>
                  <a:cubicBezTo>
                    <a:pt x="222" y="236"/>
                    <a:pt x="222" y="236"/>
                    <a:pt x="222" y="236"/>
                  </a:cubicBezTo>
                  <a:cubicBezTo>
                    <a:pt x="222" y="237"/>
                    <a:pt x="222" y="237"/>
                    <a:pt x="222" y="237"/>
                  </a:cubicBezTo>
                  <a:cubicBezTo>
                    <a:pt x="223" y="238"/>
                    <a:pt x="223" y="238"/>
                    <a:pt x="222" y="239"/>
                  </a:cubicBezTo>
                  <a:cubicBezTo>
                    <a:pt x="222" y="239"/>
                    <a:pt x="222" y="239"/>
                    <a:pt x="222" y="239"/>
                  </a:cubicBezTo>
                  <a:cubicBezTo>
                    <a:pt x="221" y="238"/>
                    <a:pt x="221" y="236"/>
                    <a:pt x="221" y="236"/>
                  </a:cubicBezTo>
                  <a:cubicBezTo>
                    <a:pt x="221" y="236"/>
                    <a:pt x="221" y="237"/>
                    <a:pt x="221" y="237"/>
                  </a:cubicBezTo>
                  <a:cubicBezTo>
                    <a:pt x="221" y="238"/>
                    <a:pt x="221" y="239"/>
                    <a:pt x="221" y="240"/>
                  </a:cubicBezTo>
                  <a:cubicBezTo>
                    <a:pt x="221" y="241"/>
                    <a:pt x="221" y="242"/>
                    <a:pt x="221" y="243"/>
                  </a:cubicBezTo>
                  <a:cubicBezTo>
                    <a:pt x="221" y="243"/>
                    <a:pt x="222" y="243"/>
                    <a:pt x="222" y="243"/>
                  </a:cubicBezTo>
                  <a:cubicBezTo>
                    <a:pt x="222" y="243"/>
                    <a:pt x="222" y="242"/>
                    <a:pt x="222" y="242"/>
                  </a:cubicBezTo>
                  <a:cubicBezTo>
                    <a:pt x="222" y="242"/>
                    <a:pt x="222" y="242"/>
                    <a:pt x="223" y="242"/>
                  </a:cubicBezTo>
                  <a:cubicBezTo>
                    <a:pt x="223" y="243"/>
                    <a:pt x="223" y="244"/>
                    <a:pt x="223" y="245"/>
                  </a:cubicBezTo>
                  <a:cubicBezTo>
                    <a:pt x="223" y="243"/>
                    <a:pt x="225" y="244"/>
                    <a:pt x="225" y="245"/>
                  </a:cubicBezTo>
                  <a:cubicBezTo>
                    <a:pt x="225" y="248"/>
                    <a:pt x="224" y="251"/>
                    <a:pt x="226" y="253"/>
                  </a:cubicBezTo>
                  <a:cubicBezTo>
                    <a:pt x="226" y="253"/>
                    <a:pt x="226" y="253"/>
                    <a:pt x="226" y="253"/>
                  </a:cubicBezTo>
                  <a:cubicBezTo>
                    <a:pt x="226" y="254"/>
                    <a:pt x="226" y="254"/>
                    <a:pt x="226" y="254"/>
                  </a:cubicBezTo>
                  <a:cubicBezTo>
                    <a:pt x="228" y="255"/>
                    <a:pt x="226" y="255"/>
                    <a:pt x="225" y="256"/>
                  </a:cubicBezTo>
                  <a:cubicBezTo>
                    <a:pt x="225" y="256"/>
                    <a:pt x="225" y="256"/>
                    <a:pt x="225" y="256"/>
                  </a:cubicBezTo>
                  <a:cubicBezTo>
                    <a:pt x="225" y="256"/>
                    <a:pt x="224" y="256"/>
                    <a:pt x="224" y="256"/>
                  </a:cubicBezTo>
                  <a:cubicBezTo>
                    <a:pt x="224" y="258"/>
                    <a:pt x="226" y="257"/>
                    <a:pt x="227" y="257"/>
                  </a:cubicBezTo>
                  <a:cubicBezTo>
                    <a:pt x="226" y="259"/>
                    <a:pt x="225" y="258"/>
                    <a:pt x="227" y="259"/>
                  </a:cubicBezTo>
                  <a:cubicBezTo>
                    <a:pt x="227" y="259"/>
                    <a:pt x="227" y="260"/>
                    <a:pt x="227" y="260"/>
                  </a:cubicBezTo>
                  <a:cubicBezTo>
                    <a:pt x="227" y="260"/>
                    <a:pt x="226" y="260"/>
                    <a:pt x="226" y="260"/>
                  </a:cubicBezTo>
                  <a:cubicBezTo>
                    <a:pt x="226" y="260"/>
                    <a:pt x="226" y="260"/>
                    <a:pt x="226" y="261"/>
                  </a:cubicBezTo>
                  <a:cubicBezTo>
                    <a:pt x="227" y="262"/>
                    <a:pt x="228" y="261"/>
                    <a:pt x="229" y="262"/>
                  </a:cubicBezTo>
                  <a:cubicBezTo>
                    <a:pt x="230" y="262"/>
                    <a:pt x="230" y="263"/>
                    <a:pt x="231" y="264"/>
                  </a:cubicBezTo>
                  <a:cubicBezTo>
                    <a:pt x="231" y="264"/>
                    <a:pt x="231" y="264"/>
                    <a:pt x="231" y="265"/>
                  </a:cubicBezTo>
                  <a:cubicBezTo>
                    <a:pt x="231" y="265"/>
                    <a:pt x="232" y="265"/>
                    <a:pt x="232" y="265"/>
                  </a:cubicBezTo>
                  <a:cubicBezTo>
                    <a:pt x="232" y="265"/>
                    <a:pt x="232" y="265"/>
                    <a:pt x="233" y="266"/>
                  </a:cubicBezTo>
                  <a:cubicBezTo>
                    <a:pt x="233" y="266"/>
                    <a:pt x="230" y="264"/>
                    <a:pt x="230" y="264"/>
                  </a:cubicBezTo>
                  <a:cubicBezTo>
                    <a:pt x="229" y="263"/>
                    <a:pt x="229" y="262"/>
                    <a:pt x="228" y="262"/>
                  </a:cubicBezTo>
                  <a:cubicBezTo>
                    <a:pt x="227" y="262"/>
                    <a:pt x="224" y="262"/>
                    <a:pt x="224" y="262"/>
                  </a:cubicBezTo>
                  <a:cubicBezTo>
                    <a:pt x="224" y="262"/>
                    <a:pt x="224" y="262"/>
                    <a:pt x="224" y="263"/>
                  </a:cubicBezTo>
                  <a:cubicBezTo>
                    <a:pt x="224" y="263"/>
                    <a:pt x="224" y="266"/>
                    <a:pt x="224" y="266"/>
                  </a:cubicBezTo>
                  <a:cubicBezTo>
                    <a:pt x="223" y="265"/>
                    <a:pt x="224" y="266"/>
                    <a:pt x="223" y="265"/>
                  </a:cubicBezTo>
                  <a:cubicBezTo>
                    <a:pt x="222" y="265"/>
                    <a:pt x="222" y="264"/>
                    <a:pt x="222" y="265"/>
                  </a:cubicBezTo>
                  <a:cubicBezTo>
                    <a:pt x="222" y="265"/>
                    <a:pt x="223" y="267"/>
                    <a:pt x="222" y="267"/>
                  </a:cubicBezTo>
                  <a:cubicBezTo>
                    <a:pt x="222" y="267"/>
                    <a:pt x="221" y="266"/>
                    <a:pt x="221" y="266"/>
                  </a:cubicBezTo>
                  <a:cubicBezTo>
                    <a:pt x="221" y="266"/>
                    <a:pt x="221" y="266"/>
                    <a:pt x="221" y="265"/>
                  </a:cubicBezTo>
                  <a:cubicBezTo>
                    <a:pt x="221" y="265"/>
                    <a:pt x="221" y="265"/>
                    <a:pt x="220" y="264"/>
                  </a:cubicBezTo>
                  <a:cubicBezTo>
                    <a:pt x="220" y="264"/>
                    <a:pt x="220" y="264"/>
                    <a:pt x="220" y="264"/>
                  </a:cubicBezTo>
                  <a:cubicBezTo>
                    <a:pt x="220" y="263"/>
                    <a:pt x="218" y="264"/>
                    <a:pt x="217" y="264"/>
                  </a:cubicBezTo>
                  <a:cubicBezTo>
                    <a:pt x="215" y="264"/>
                    <a:pt x="214" y="264"/>
                    <a:pt x="214" y="266"/>
                  </a:cubicBezTo>
                  <a:cubicBezTo>
                    <a:pt x="214" y="266"/>
                    <a:pt x="214" y="266"/>
                    <a:pt x="214" y="266"/>
                  </a:cubicBezTo>
                  <a:cubicBezTo>
                    <a:pt x="213" y="268"/>
                    <a:pt x="216" y="267"/>
                    <a:pt x="215" y="268"/>
                  </a:cubicBezTo>
                  <a:cubicBezTo>
                    <a:pt x="215" y="268"/>
                    <a:pt x="215" y="269"/>
                    <a:pt x="215" y="269"/>
                  </a:cubicBezTo>
                  <a:cubicBezTo>
                    <a:pt x="215" y="269"/>
                    <a:pt x="214" y="269"/>
                    <a:pt x="214" y="269"/>
                  </a:cubicBezTo>
                  <a:cubicBezTo>
                    <a:pt x="214" y="268"/>
                    <a:pt x="214" y="268"/>
                    <a:pt x="213" y="268"/>
                  </a:cubicBezTo>
                  <a:cubicBezTo>
                    <a:pt x="212" y="267"/>
                    <a:pt x="212" y="266"/>
                    <a:pt x="210" y="267"/>
                  </a:cubicBezTo>
                  <a:cubicBezTo>
                    <a:pt x="208" y="267"/>
                    <a:pt x="205" y="267"/>
                    <a:pt x="203" y="269"/>
                  </a:cubicBezTo>
                  <a:cubicBezTo>
                    <a:pt x="203" y="270"/>
                    <a:pt x="203" y="270"/>
                    <a:pt x="203" y="271"/>
                  </a:cubicBezTo>
                  <a:cubicBezTo>
                    <a:pt x="202" y="271"/>
                    <a:pt x="201" y="272"/>
                    <a:pt x="201" y="272"/>
                  </a:cubicBezTo>
                  <a:cubicBezTo>
                    <a:pt x="200" y="272"/>
                    <a:pt x="199" y="273"/>
                    <a:pt x="199" y="273"/>
                  </a:cubicBezTo>
                  <a:cubicBezTo>
                    <a:pt x="198" y="272"/>
                    <a:pt x="198" y="273"/>
                    <a:pt x="198" y="275"/>
                  </a:cubicBezTo>
                  <a:cubicBezTo>
                    <a:pt x="197" y="277"/>
                    <a:pt x="197" y="279"/>
                    <a:pt x="195" y="281"/>
                  </a:cubicBezTo>
                  <a:cubicBezTo>
                    <a:pt x="195" y="282"/>
                    <a:pt x="195" y="282"/>
                    <a:pt x="194" y="282"/>
                  </a:cubicBezTo>
                  <a:cubicBezTo>
                    <a:pt x="194" y="283"/>
                    <a:pt x="194" y="284"/>
                    <a:pt x="193" y="284"/>
                  </a:cubicBezTo>
                  <a:cubicBezTo>
                    <a:pt x="193" y="285"/>
                    <a:pt x="192" y="284"/>
                    <a:pt x="192" y="285"/>
                  </a:cubicBezTo>
                  <a:cubicBezTo>
                    <a:pt x="193" y="285"/>
                    <a:pt x="193" y="285"/>
                    <a:pt x="193" y="285"/>
                  </a:cubicBezTo>
                  <a:cubicBezTo>
                    <a:pt x="194" y="285"/>
                    <a:pt x="194" y="286"/>
                    <a:pt x="194" y="286"/>
                  </a:cubicBezTo>
                  <a:cubicBezTo>
                    <a:pt x="194" y="286"/>
                    <a:pt x="194" y="286"/>
                    <a:pt x="194" y="287"/>
                  </a:cubicBezTo>
                  <a:cubicBezTo>
                    <a:pt x="194" y="286"/>
                    <a:pt x="192" y="285"/>
                    <a:pt x="192" y="286"/>
                  </a:cubicBezTo>
                  <a:cubicBezTo>
                    <a:pt x="191" y="286"/>
                    <a:pt x="191" y="286"/>
                    <a:pt x="191" y="286"/>
                  </a:cubicBezTo>
                  <a:cubicBezTo>
                    <a:pt x="191" y="287"/>
                    <a:pt x="192" y="286"/>
                    <a:pt x="192" y="286"/>
                  </a:cubicBezTo>
                  <a:cubicBezTo>
                    <a:pt x="193" y="286"/>
                    <a:pt x="193" y="287"/>
                    <a:pt x="194" y="287"/>
                  </a:cubicBezTo>
                  <a:cubicBezTo>
                    <a:pt x="194" y="288"/>
                    <a:pt x="196" y="289"/>
                    <a:pt x="194" y="290"/>
                  </a:cubicBezTo>
                  <a:cubicBezTo>
                    <a:pt x="194" y="290"/>
                    <a:pt x="194" y="289"/>
                    <a:pt x="193" y="290"/>
                  </a:cubicBezTo>
                  <a:cubicBezTo>
                    <a:pt x="192" y="290"/>
                    <a:pt x="191" y="289"/>
                    <a:pt x="190" y="289"/>
                  </a:cubicBezTo>
                  <a:cubicBezTo>
                    <a:pt x="190" y="289"/>
                    <a:pt x="189" y="290"/>
                    <a:pt x="189" y="290"/>
                  </a:cubicBezTo>
                  <a:cubicBezTo>
                    <a:pt x="188" y="289"/>
                    <a:pt x="187" y="291"/>
                    <a:pt x="186" y="291"/>
                  </a:cubicBezTo>
                  <a:cubicBezTo>
                    <a:pt x="186" y="291"/>
                    <a:pt x="185" y="291"/>
                    <a:pt x="185" y="292"/>
                  </a:cubicBezTo>
                  <a:cubicBezTo>
                    <a:pt x="184" y="292"/>
                    <a:pt x="184" y="292"/>
                    <a:pt x="183" y="293"/>
                  </a:cubicBezTo>
                  <a:cubicBezTo>
                    <a:pt x="181" y="293"/>
                    <a:pt x="179" y="294"/>
                    <a:pt x="178" y="295"/>
                  </a:cubicBezTo>
                  <a:cubicBezTo>
                    <a:pt x="177" y="295"/>
                    <a:pt x="177" y="295"/>
                    <a:pt x="177" y="296"/>
                  </a:cubicBezTo>
                  <a:cubicBezTo>
                    <a:pt x="177" y="297"/>
                    <a:pt x="176" y="299"/>
                    <a:pt x="177" y="300"/>
                  </a:cubicBezTo>
                  <a:cubicBezTo>
                    <a:pt x="177" y="300"/>
                    <a:pt x="177" y="300"/>
                    <a:pt x="177" y="300"/>
                  </a:cubicBezTo>
                  <a:cubicBezTo>
                    <a:pt x="177" y="301"/>
                    <a:pt x="177" y="300"/>
                    <a:pt x="177" y="300"/>
                  </a:cubicBezTo>
                  <a:cubicBezTo>
                    <a:pt x="177" y="301"/>
                    <a:pt x="177" y="301"/>
                    <a:pt x="177" y="301"/>
                  </a:cubicBezTo>
                  <a:cubicBezTo>
                    <a:pt x="177" y="301"/>
                    <a:pt x="177" y="302"/>
                    <a:pt x="178" y="302"/>
                  </a:cubicBezTo>
                  <a:cubicBezTo>
                    <a:pt x="178" y="302"/>
                    <a:pt x="178" y="302"/>
                    <a:pt x="178" y="302"/>
                  </a:cubicBezTo>
                  <a:cubicBezTo>
                    <a:pt x="177" y="302"/>
                    <a:pt x="177" y="301"/>
                    <a:pt x="176" y="302"/>
                  </a:cubicBezTo>
                  <a:cubicBezTo>
                    <a:pt x="174" y="305"/>
                    <a:pt x="171" y="305"/>
                    <a:pt x="168" y="307"/>
                  </a:cubicBezTo>
                  <a:cubicBezTo>
                    <a:pt x="167" y="308"/>
                    <a:pt x="167" y="308"/>
                    <a:pt x="167" y="308"/>
                  </a:cubicBezTo>
                  <a:cubicBezTo>
                    <a:pt x="167" y="308"/>
                    <a:pt x="167" y="309"/>
                    <a:pt x="167" y="309"/>
                  </a:cubicBezTo>
                  <a:cubicBezTo>
                    <a:pt x="167" y="309"/>
                    <a:pt x="167" y="309"/>
                    <a:pt x="167" y="309"/>
                  </a:cubicBezTo>
                  <a:cubicBezTo>
                    <a:pt x="167" y="310"/>
                    <a:pt x="168" y="310"/>
                    <a:pt x="168" y="310"/>
                  </a:cubicBezTo>
                  <a:cubicBezTo>
                    <a:pt x="168" y="310"/>
                    <a:pt x="169" y="310"/>
                    <a:pt x="169" y="310"/>
                  </a:cubicBezTo>
                  <a:cubicBezTo>
                    <a:pt x="169" y="310"/>
                    <a:pt x="170" y="309"/>
                    <a:pt x="170" y="309"/>
                  </a:cubicBezTo>
                  <a:cubicBezTo>
                    <a:pt x="170" y="311"/>
                    <a:pt x="165" y="311"/>
                    <a:pt x="164" y="311"/>
                  </a:cubicBezTo>
                  <a:cubicBezTo>
                    <a:pt x="163" y="311"/>
                    <a:pt x="160" y="310"/>
                    <a:pt x="159" y="311"/>
                  </a:cubicBezTo>
                  <a:cubicBezTo>
                    <a:pt x="158" y="311"/>
                    <a:pt x="158" y="310"/>
                    <a:pt x="158" y="309"/>
                  </a:cubicBezTo>
                  <a:cubicBezTo>
                    <a:pt x="158" y="308"/>
                    <a:pt x="158" y="308"/>
                    <a:pt x="158" y="307"/>
                  </a:cubicBezTo>
                  <a:cubicBezTo>
                    <a:pt x="157" y="307"/>
                    <a:pt x="157" y="307"/>
                    <a:pt x="156" y="307"/>
                  </a:cubicBezTo>
                  <a:cubicBezTo>
                    <a:pt x="156" y="308"/>
                    <a:pt x="156" y="308"/>
                    <a:pt x="155" y="308"/>
                  </a:cubicBezTo>
                  <a:cubicBezTo>
                    <a:pt x="155" y="308"/>
                    <a:pt x="155" y="307"/>
                    <a:pt x="155" y="307"/>
                  </a:cubicBezTo>
                  <a:cubicBezTo>
                    <a:pt x="154" y="307"/>
                    <a:pt x="153" y="307"/>
                    <a:pt x="153" y="307"/>
                  </a:cubicBezTo>
                  <a:cubicBezTo>
                    <a:pt x="153" y="308"/>
                    <a:pt x="154" y="308"/>
                    <a:pt x="154" y="308"/>
                  </a:cubicBezTo>
                  <a:cubicBezTo>
                    <a:pt x="154" y="309"/>
                    <a:pt x="154" y="309"/>
                    <a:pt x="154" y="310"/>
                  </a:cubicBezTo>
                  <a:cubicBezTo>
                    <a:pt x="154" y="310"/>
                    <a:pt x="154" y="310"/>
                    <a:pt x="154" y="310"/>
                  </a:cubicBezTo>
                  <a:cubicBezTo>
                    <a:pt x="154" y="311"/>
                    <a:pt x="155" y="311"/>
                    <a:pt x="155" y="311"/>
                  </a:cubicBezTo>
                  <a:cubicBezTo>
                    <a:pt x="155" y="311"/>
                    <a:pt x="155" y="312"/>
                    <a:pt x="156" y="312"/>
                  </a:cubicBezTo>
                  <a:cubicBezTo>
                    <a:pt x="156" y="312"/>
                    <a:pt x="156" y="313"/>
                    <a:pt x="156" y="313"/>
                  </a:cubicBezTo>
                  <a:cubicBezTo>
                    <a:pt x="155" y="314"/>
                    <a:pt x="156" y="314"/>
                    <a:pt x="156" y="315"/>
                  </a:cubicBezTo>
                  <a:cubicBezTo>
                    <a:pt x="156" y="316"/>
                    <a:pt x="155" y="317"/>
                    <a:pt x="156" y="317"/>
                  </a:cubicBezTo>
                  <a:cubicBezTo>
                    <a:pt x="156" y="318"/>
                    <a:pt x="156" y="318"/>
                    <a:pt x="156" y="318"/>
                  </a:cubicBezTo>
                  <a:cubicBezTo>
                    <a:pt x="157" y="318"/>
                    <a:pt x="157" y="318"/>
                    <a:pt x="157" y="318"/>
                  </a:cubicBezTo>
                  <a:cubicBezTo>
                    <a:pt x="156" y="318"/>
                    <a:pt x="155" y="319"/>
                    <a:pt x="154" y="318"/>
                  </a:cubicBezTo>
                  <a:cubicBezTo>
                    <a:pt x="154" y="318"/>
                    <a:pt x="154" y="317"/>
                    <a:pt x="153" y="317"/>
                  </a:cubicBezTo>
                  <a:cubicBezTo>
                    <a:pt x="153" y="317"/>
                    <a:pt x="152" y="318"/>
                    <a:pt x="152" y="318"/>
                  </a:cubicBezTo>
                  <a:cubicBezTo>
                    <a:pt x="152" y="318"/>
                    <a:pt x="152" y="319"/>
                    <a:pt x="151" y="319"/>
                  </a:cubicBezTo>
                  <a:cubicBezTo>
                    <a:pt x="151" y="318"/>
                    <a:pt x="151" y="317"/>
                    <a:pt x="150" y="318"/>
                  </a:cubicBezTo>
                  <a:cubicBezTo>
                    <a:pt x="149" y="319"/>
                    <a:pt x="147" y="320"/>
                    <a:pt x="147" y="317"/>
                  </a:cubicBezTo>
                  <a:cubicBezTo>
                    <a:pt x="146" y="317"/>
                    <a:pt x="146" y="316"/>
                    <a:pt x="146" y="316"/>
                  </a:cubicBezTo>
                  <a:cubicBezTo>
                    <a:pt x="145" y="316"/>
                    <a:pt x="145" y="316"/>
                    <a:pt x="145" y="316"/>
                  </a:cubicBezTo>
                  <a:cubicBezTo>
                    <a:pt x="145" y="316"/>
                    <a:pt x="145" y="316"/>
                    <a:pt x="145" y="316"/>
                  </a:cubicBezTo>
                  <a:cubicBezTo>
                    <a:pt x="144" y="316"/>
                    <a:pt x="143" y="316"/>
                    <a:pt x="142" y="316"/>
                  </a:cubicBezTo>
                  <a:cubicBezTo>
                    <a:pt x="142" y="316"/>
                    <a:pt x="142" y="318"/>
                    <a:pt x="142" y="318"/>
                  </a:cubicBezTo>
                  <a:cubicBezTo>
                    <a:pt x="142" y="318"/>
                    <a:pt x="142" y="317"/>
                    <a:pt x="141" y="317"/>
                  </a:cubicBezTo>
                  <a:cubicBezTo>
                    <a:pt x="140" y="317"/>
                    <a:pt x="140" y="318"/>
                    <a:pt x="139" y="317"/>
                  </a:cubicBezTo>
                  <a:cubicBezTo>
                    <a:pt x="139" y="317"/>
                    <a:pt x="139" y="318"/>
                    <a:pt x="139" y="318"/>
                  </a:cubicBezTo>
                  <a:cubicBezTo>
                    <a:pt x="139" y="318"/>
                    <a:pt x="139" y="318"/>
                    <a:pt x="138" y="318"/>
                  </a:cubicBezTo>
                  <a:cubicBezTo>
                    <a:pt x="138" y="318"/>
                    <a:pt x="137" y="318"/>
                    <a:pt x="137" y="318"/>
                  </a:cubicBezTo>
                  <a:cubicBezTo>
                    <a:pt x="137" y="318"/>
                    <a:pt x="135" y="319"/>
                    <a:pt x="135" y="319"/>
                  </a:cubicBezTo>
                  <a:cubicBezTo>
                    <a:pt x="135" y="319"/>
                    <a:pt x="135" y="319"/>
                    <a:pt x="134" y="319"/>
                  </a:cubicBezTo>
                  <a:cubicBezTo>
                    <a:pt x="134" y="319"/>
                    <a:pt x="134" y="320"/>
                    <a:pt x="134" y="320"/>
                  </a:cubicBezTo>
                  <a:cubicBezTo>
                    <a:pt x="134" y="321"/>
                    <a:pt x="134" y="321"/>
                    <a:pt x="135" y="321"/>
                  </a:cubicBezTo>
                  <a:cubicBezTo>
                    <a:pt x="135" y="321"/>
                    <a:pt x="136" y="321"/>
                    <a:pt x="136" y="321"/>
                  </a:cubicBezTo>
                  <a:cubicBezTo>
                    <a:pt x="136" y="321"/>
                    <a:pt x="137" y="320"/>
                    <a:pt x="137" y="320"/>
                  </a:cubicBezTo>
                  <a:cubicBezTo>
                    <a:pt x="137" y="320"/>
                    <a:pt x="136" y="321"/>
                    <a:pt x="136" y="321"/>
                  </a:cubicBezTo>
                  <a:cubicBezTo>
                    <a:pt x="137" y="321"/>
                    <a:pt x="137" y="321"/>
                    <a:pt x="137" y="322"/>
                  </a:cubicBezTo>
                  <a:cubicBezTo>
                    <a:pt x="136" y="322"/>
                    <a:pt x="136" y="321"/>
                    <a:pt x="135" y="322"/>
                  </a:cubicBezTo>
                  <a:cubicBezTo>
                    <a:pt x="135" y="322"/>
                    <a:pt x="135" y="322"/>
                    <a:pt x="135" y="322"/>
                  </a:cubicBezTo>
                  <a:cubicBezTo>
                    <a:pt x="136" y="323"/>
                    <a:pt x="135" y="323"/>
                    <a:pt x="136" y="323"/>
                  </a:cubicBezTo>
                  <a:cubicBezTo>
                    <a:pt x="136" y="323"/>
                    <a:pt x="136" y="322"/>
                    <a:pt x="136" y="322"/>
                  </a:cubicBezTo>
                  <a:cubicBezTo>
                    <a:pt x="136" y="322"/>
                    <a:pt x="137" y="323"/>
                    <a:pt x="137" y="323"/>
                  </a:cubicBezTo>
                  <a:cubicBezTo>
                    <a:pt x="139" y="324"/>
                    <a:pt x="134" y="324"/>
                    <a:pt x="134" y="324"/>
                  </a:cubicBezTo>
                  <a:cubicBezTo>
                    <a:pt x="134" y="324"/>
                    <a:pt x="136" y="325"/>
                    <a:pt x="136" y="325"/>
                  </a:cubicBezTo>
                  <a:cubicBezTo>
                    <a:pt x="137" y="325"/>
                    <a:pt x="137" y="327"/>
                    <a:pt x="138" y="327"/>
                  </a:cubicBezTo>
                  <a:cubicBezTo>
                    <a:pt x="138" y="327"/>
                    <a:pt x="138" y="327"/>
                    <a:pt x="138" y="327"/>
                  </a:cubicBezTo>
                  <a:cubicBezTo>
                    <a:pt x="138" y="327"/>
                    <a:pt x="138" y="326"/>
                    <a:pt x="138" y="326"/>
                  </a:cubicBezTo>
                  <a:cubicBezTo>
                    <a:pt x="139" y="326"/>
                    <a:pt x="139" y="326"/>
                    <a:pt x="139" y="326"/>
                  </a:cubicBezTo>
                  <a:cubicBezTo>
                    <a:pt x="139" y="326"/>
                    <a:pt x="139" y="326"/>
                    <a:pt x="140" y="326"/>
                  </a:cubicBezTo>
                  <a:cubicBezTo>
                    <a:pt x="140" y="326"/>
                    <a:pt x="140" y="326"/>
                    <a:pt x="140" y="326"/>
                  </a:cubicBezTo>
                  <a:cubicBezTo>
                    <a:pt x="140" y="327"/>
                    <a:pt x="140" y="327"/>
                    <a:pt x="141" y="327"/>
                  </a:cubicBezTo>
                  <a:cubicBezTo>
                    <a:pt x="141" y="327"/>
                    <a:pt x="142" y="327"/>
                    <a:pt x="142" y="327"/>
                  </a:cubicBezTo>
                  <a:cubicBezTo>
                    <a:pt x="143" y="327"/>
                    <a:pt x="143" y="327"/>
                    <a:pt x="143" y="327"/>
                  </a:cubicBezTo>
                  <a:cubicBezTo>
                    <a:pt x="143" y="327"/>
                    <a:pt x="143" y="328"/>
                    <a:pt x="143" y="328"/>
                  </a:cubicBezTo>
                  <a:cubicBezTo>
                    <a:pt x="144" y="328"/>
                    <a:pt x="144" y="328"/>
                    <a:pt x="145" y="328"/>
                  </a:cubicBezTo>
                  <a:cubicBezTo>
                    <a:pt x="145" y="328"/>
                    <a:pt x="145" y="331"/>
                    <a:pt x="145" y="330"/>
                  </a:cubicBezTo>
                  <a:cubicBezTo>
                    <a:pt x="146" y="329"/>
                    <a:pt x="146" y="329"/>
                    <a:pt x="147" y="330"/>
                  </a:cubicBezTo>
                  <a:cubicBezTo>
                    <a:pt x="147" y="330"/>
                    <a:pt x="148" y="330"/>
                    <a:pt x="148" y="330"/>
                  </a:cubicBezTo>
                  <a:cubicBezTo>
                    <a:pt x="149" y="330"/>
                    <a:pt x="149" y="329"/>
                    <a:pt x="150" y="330"/>
                  </a:cubicBezTo>
                  <a:cubicBezTo>
                    <a:pt x="150" y="331"/>
                    <a:pt x="149" y="331"/>
                    <a:pt x="149" y="331"/>
                  </a:cubicBezTo>
                  <a:cubicBezTo>
                    <a:pt x="149" y="331"/>
                    <a:pt x="149" y="331"/>
                    <a:pt x="149" y="331"/>
                  </a:cubicBezTo>
                  <a:cubicBezTo>
                    <a:pt x="149" y="332"/>
                    <a:pt x="149" y="331"/>
                    <a:pt x="149" y="332"/>
                  </a:cubicBezTo>
                  <a:cubicBezTo>
                    <a:pt x="149" y="332"/>
                    <a:pt x="149" y="332"/>
                    <a:pt x="150" y="332"/>
                  </a:cubicBezTo>
                  <a:cubicBezTo>
                    <a:pt x="150" y="332"/>
                    <a:pt x="150" y="332"/>
                    <a:pt x="150" y="332"/>
                  </a:cubicBezTo>
                  <a:cubicBezTo>
                    <a:pt x="151" y="332"/>
                    <a:pt x="151" y="332"/>
                    <a:pt x="151" y="332"/>
                  </a:cubicBezTo>
                  <a:cubicBezTo>
                    <a:pt x="151" y="332"/>
                    <a:pt x="152" y="332"/>
                    <a:pt x="152" y="332"/>
                  </a:cubicBezTo>
                  <a:cubicBezTo>
                    <a:pt x="152" y="331"/>
                    <a:pt x="153" y="332"/>
                    <a:pt x="153" y="332"/>
                  </a:cubicBezTo>
                  <a:cubicBezTo>
                    <a:pt x="153" y="332"/>
                    <a:pt x="152" y="332"/>
                    <a:pt x="152" y="332"/>
                  </a:cubicBezTo>
                  <a:cubicBezTo>
                    <a:pt x="151" y="332"/>
                    <a:pt x="152" y="332"/>
                    <a:pt x="151" y="333"/>
                  </a:cubicBezTo>
                  <a:cubicBezTo>
                    <a:pt x="151" y="333"/>
                    <a:pt x="151" y="333"/>
                    <a:pt x="151" y="333"/>
                  </a:cubicBezTo>
                  <a:cubicBezTo>
                    <a:pt x="151" y="334"/>
                    <a:pt x="152" y="333"/>
                    <a:pt x="152" y="334"/>
                  </a:cubicBezTo>
                  <a:cubicBezTo>
                    <a:pt x="153" y="334"/>
                    <a:pt x="153" y="335"/>
                    <a:pt x="152" y="335"/>
                  </a:cubicBezTo>
                  <a:cubicBezTo>
                    <a:pt x="152" y="336"/>
                    <a:pt x="154" y="339"/>
                    <a:pt x="154" y="339"/>
                  </a:cubicBezTo>
                  <a:cubicBezTo>
                    <a:pt x="154" y="340"/>
                    <a:pt x="155" y="340"/>
                    <a:pt x="155" y="340"/>
                  </a:cubicBezTo>
                  <a:cubicBezTo>
                    <a:pt x="155" y="340"/>
                    <a:pt x="156" y="340"/>
                    <a:pt x="156" y="340"/>
                  </a:cubicBezTo>
                  <a:cubicBezTo>
                    <a:pt x="156" y="341"/>
                    <a:pt x="156" y="341"/>
                    <a:pt x="156" y="341"/>
                  </a:cubicBezTo>
                  <a:cubicBezTo>
                    <a:pt x="157" y="341"/>
                    <a:pt x="157" y="341"/>
                    <a:pt x="157" y="341"/>
                  </a:cubicBezTo>
                  <a:cubicBezTo>
                    <a:pt x="158" y="342"/>
                    <a:pt x="158" y="341"/>
                    <a:pt x="158" y="341"/>
                  </a:cubicBezTo>
                  <a:cubicBezTo>
                    <a:pt x="158" y="341"/>
                    <a:pt x="159" y="341"/>
                    <a:pt x="159" y="341"/>
                  </a:cubicBezTo>
                  <a:cubicBezTo>
                    <a:pt x="159" y="342"/>
                    <a:pt x="158" y="342"/>
                    <a:pt x="158" y="342"/>
                  </a:cubicBezTo>
                  <a:cubicBezTo>
                    <a:pt x="158" y="343"/>
                    <a:pt x="159" y="344"/>
                    <a:pt x="159" y="344"/>
                  </a:cubicBezTo>
                  <a:cubicBezTo>
                    <a:pt x="159" y="345"/>
                    <a:pt x="159" y="345"/>
                    <a:pt x="159" y="345"/>
                  </a:cubicBezTo>
                  <a:cubicBezTo>
                    <a:pt x="159" y="346"/>
                    <a:pt x="160" y="346"/>
                    <a:pt x="160" y="347"/>
                  </a:cubicBezTo>
                  <a:cubicBezTo>
                    <a:pt x="159" y="347"/>
                    <a:pt x="158" y="346"/>
                    <a:pt x="158" y="345"/>
                  </a:cubicBezTo>
                  <a:cubicBezTo>
                    <a:pt x="158" y="345"/>
                    <a:pt x="157" y="344"/>
                    <a:pt x="157" y="344"/>
                  </a:cubicBezTo>
                  <a:cubicBezTo>
                    <a:pt x="156" y="344"/>
                    <a:pt x="158" y="345"/>
                    <a:pt x="158" y="345"/>
                  </a:cubicBezTo>
                  <a:cubicBezTo>
                    <a:pt x="158" y="346"/>
                    <a:pt x="158" y="347"/>
                    <a:pt x="158" y="348"/>
                  </a:cubicBezTo>
                  <a:cubicBezTo>
                    <a:pt x="160" y="349"/>
                    <a:pt x="161" y="350"/>
                    <a:pt x="162" y="351"/>
                  </a:cubicBezTo>
                  <a:cubicBezTo>
                    <a:pt x="162" y="352"/>
                    <a:pt x="163" y="355"/>
                    <a:pt x="163" y="355"/>
                  </a:cubicBezTo>
                  <a:cubicBezTo>
                    <a:pt x="163" y="355"/>
                    <a:pt x="163" y="355"/>
                    <a:pt x="163" y="354"/>
                  </a:cubicBezTo>
                  <a:cubicBezTo>
                    <a:pt x="162" y="354"/>
                    <a:pt x="162" y="354"/>
                    <a:pt x="162" y="354"/>
                  </a:cubicBezTo>
                  <a:cubicBezTo>
                    <a:pt x="161" y="353"/>
                    <a:pt x="159" y="346"/>
                    <a:pt x="158" y="350"/>
                  </a:cubicBezTo>
                  <a:cubicBezTo>
                    <a:pt x="158" y="351"/>
                    <a:pt x="157" y="356"/>
                    <a:pt x="158" y="357"/>
                  </a:cubicBezTo>
                  <a:cubicBezTo>
                    <a:pt x="158" y="357"/>
                    <a:pt x="159" y="356"/>
                    <a:pt x="159" y="357"/>
                  </a:cubicBezTo>
                  <a:cubicBezTo>
                    <a:pt x="159" y="358"/>
                    <a:pt x="159" y="357"/>
                    <a:pt x="158" y="358"/>
                  </a:cubicBezTo>
                  <a:cubicBezTo>
                    <a:pt x="158" y="358"/>
                    <a:pt x="158" y="359"/>
                    <a:pt x="158" y="360"/>
                  </a:cubicBezTo>
                  <a:cubicBezTo>
                    <a:pt x="158" y="362"/>
                    <a:pt x="157" y="367"/>
                    <a:pt x="155" y="369"/>
                  </a:cubicBezTo>
                  <a:cubicBezTo>
                    <a:pt x="155" y="369"/>
                    <a:pt x="155" y="369"/>
                    <a:pt x="155" y="369"/>
                  </a:cubicBezTo>
                  <a:cubicBezTo>
                    <a:pt x="155" y="369"/>
                    <a:pt x="154" y="369"/>
                    <a:pt x="154" y="369"/>
                  </a:cubicBezTo>
                  <a:cubicBezTo>
                    <a:pt x="153" y="370"/>
                    <a:pt x="152" y="370"/>
                    <a:pt x="152" y="370"/>
                  </a:cubicBezTo>
                  <a:cubicBezTo>
                    <a:pt x="151" y="370"/>
                    <a:pt x="150" y="370"/>
                    <a:pt x="150" y="369"/>
                  </a:cubicBezTo>
                  <a:cubicBezTo>
                    <a:pt x="149" y="369"/>
                    <a:pt x="149" y="369"/>
                    <a:pt x="149" y="369"/>
                  </a:cubicBezTo>
                  <a:cubicBezTo>
                    <a:pt x="148" y="369"/>
                    <a:pt x="148" y="369"/>
                    <a:pt x="148" y="369"/>
                  </a:cubicBezTo>
                  <a:cubicBezTo>
                    <a:pt x="148" y="369"/>
                    <a:pt x="148" y="369"/>
                    <a:pt x="148" y="369"/>
                  </a:cubicBezTo>
                  <a:cubicBezTo>
                    <a:pt x="148" y="368"/>
                    <a:pt x="147" y="368"/>
                    <a:pt x="146" y="369"/>
                  </a:cubicBezTo>
                  <a:cubicBezTo>
                    <a:pt x="146" y="369"/>
                    <a:pt x="146" y="370"/>
                    <a:pt x="145" y="369"/>
                  </a:cubicBezTo>
                  <a:cubicBezTo>
                    <a:pt x="145" y="369"/>
                    <a:pt x="144" y="369"/>
                    <a:pt x="144" y="369"/>
                  </a:cubicBezTo>
                  <a:cubicBezTo>
                    <a:pt x="144" y="369"/>
                    <a:pt x="144" y="369"/>
                    <a:pt x="143" y="369"/>
                  </a:cubicBezTo>
                  <a:cubicBezTo>
                    <a:pt x="143" y="369"/>
                    <a:pt x="143" y="368"/>
                    <a:pt x="142" y="368"/>
                  </a:cubicBezTo>
                  <a:cubicBezTo>
                    <a:pt x="142" y="368"/>
                    <a:pt x="141" y="369"/>
                    <a:pt x="141" y="368"/>
                  </a:cubicBezTo>
                  <a:cubicBezTo>
                    <a:pt x="137" y="369"/>
                    <a:pt x="135" y="369"/>
                    <a:pt x="132" y="368"/>
                  </a:cubicBezTo>
                  <a:cubicBezTo>
                    <a:pt x="131" y="368"/>
                    <a:pt x="131" y="368"/>
                    <a:pt x="130" y="368"/>
                  </a:cubicBezTo>
                  <a:cubicBezTo>
                    <a:pt x="129" y="367"/>
                    <a:pt x="128" y="368"/>
                    <a:pt x="128" y="367"/>
                  </a:cubicBezTo>
                  <a:cubicBezTo>
                    <a:pt x="127" y="367"/>
                    <a:pt x="127" y="367"/>
                    <a:pt x="127" y="367"/>
                  </a:cubicBezTo>
                  <a:cubicBezTo>
                    <a:pt x="126" y="367"/>
                    <a:pt x="126" y="367"/>
                    <a:pt x="126" y="367"/>
                  </a:cubicBezTo>
                  <a:cubicBezTo>
                    <a:pt x="124" y="368"/>
                    <a:pt x="123" y="367"/>
                    <a:pt x="121" y="367"/>
                  </a:cubicBezTo>
                  <a:cubicBezTo>
                    <a:pt x="121" y="368"/>
                    <a:pt x="120" y="367"/>
                    <a:pt x="119" y="368"/>
                  </a:cubicBezTo>
                  <a:cubicBezTo>
                    <a:pt x="119" y="368"/>
                    <a:pt x="119" y="368"/>
                    <a:pt x="119" y="368"/>
                  </a:cubicBezTo>
                  <a:cubicBezTo>
                    <a:pt x="119" y="368"/>
                    <a:pt x="119" y="367"/>
                    <a:pt x="119" y="368"/>
                  </a:cubicBezTo>
                  <a:cubicBezTo>
                    <a:pt x="118" y="367"/>
                    <a:pt x="118" y="367"/>
                    <a:pt x="117" y="367"/>
                  </a:cubicBezTo>
                  <a:cubicBezTo>
                    <a:pt x="116" y="366"/>
                    <a:pt x="116" y="366"/>
                    <a:pt x="115" y="366"/>
                  </a:cubicBezTo>
                  <a:cubicBezTo>
                    <a:pt x="115" y="366"/>
                    <a:pt x="115" y="365"/>
                    <a:pt x="114" y="366"/>
                  </a:cubicBezTo>
                  <a:cubicBezTo>
                    <a:pt x="114" y="366"/>
                    <a:pt x="113" y="367"/>
                    <a:pt x="113" y="366"/>
                  </a:cubicBezTo>
                  <a:cubicBezTo>
                    <a:pt x="113" y="366"/>
                    <a:pt x="113" y="366"/>
                    <a:pt x="113" y="366"/>
                  </a:cubicBezTo>
                  <a:cubicBezTo>
                    <a:pt x="112" y="366"/>
                    <a:pt x="110" y="368"/>
                    <a:pt x="110" y="369"/>
                  </a:cubicBezTo>
                  <a:cubicBezTo>
                    <a:pt x="111" y="369"/>
                    <a:pt x="111" y="369"/>
                    <a:pt x="111" y="369"/>
                  </a:cubicBezTo>
                  <a:cubicBezTo>
                    <a:pt x="111" y="369"/>
                    <a:pt x="107" y="370"/>
                    <a:pt x="107" y="370"/>
                  </a:cubicBezTo>
                  <a:cubicBezTo>
                    <a:pt x="107" y="370"/>
                    <a:pt x="106" y="370"/>
                    <a:pt x="106" y="370"/>
                  </a:cubicBezTo>
                  <a:cubicBezTo>
                    <a:pt x="106" y="370"/>
                    <a:pt x="106" y="370"/>
                    <a:pt x="105" y="371"/>
                  </a:cubicBezTo>
                  <a:cubicBezTo>
                    <a:pt x="105" y="371"/>
                    <a:pt x="105" y="371"/>
                    <a:pt x="105" y="371"/>
                  </a:cubicBezTo>
                  <a:cubicBezTo>
                    <a:pt x="105" y="371"/>
                    <a:pt x="105" y="371"/>
                    <a:pt x="105" y="372"/>
                  </a:cubicBezTo>
                  <a:cubicBezTo>
                    <a:pt x="104" y="372"/>
                    <a:pt x="104" y="372"/>
                    <a:pt x="104" y="372"/>
                  </a:cubicBezTo>
                  <a:cubicBezTo>
                    <a:pt x="103" y="373"/>
                    <a:pt x="104" y="373"/>
                    <a:pt x="105" y="374"/>
                  </a:cubicBezTo>
                  <a:cubicBezTo>
                    <a:pt x="105" y="374"/>
                    <a:pt x="105" y="374"/>
                    <a:pt x="105" y="375"/>
                  </a:cubicBezTo>
                  <a:cubicBezTo>
                    <a:pt x="105" y="375"/>
                    <a:pt x="106" y="375"/>
                    <a:pt x="106" y="375"/>
                  </a:cubicBezTo>
                  <a:cubicBezTo>
                    <a:pt x="106" y="375"/>
                    <a:pt x="106" y="375"/>
                    <a:pt x="105" y="376"/>
                  </a:cubicBezTo>
                  <a:cubicBezTo>
                    <a:pt x="105" y="376"/>
                    <a:pt x="105" y="377"/>
                    <a:pt x="106" y="377"/>
                  </a:cubicBezTo>
                  <a:cubicBezTo>
                    <a:pt x="106" y="377"/>
                    <a:pt x="106" y="376"/>
                    <a:pt x="107" y="376"/>
                  </a:cubicBezTo>
                  <a:cubicBezTo>
                    <a:pt x="108" y="376"/>
                    <a:pt x="106" y="378"/>
                    <a:pt x="107" y="378"/>
                  </a:cubicBezTo>
                  <a:cubicBezTo>
                    <a:pt x="107" y="378"/>
                    <a:pt x="108" y="378"/>
                    <a:pt x="108" y="378"/>
                  </a:cubicBezTo>
                  <a:cubicBezTo>
                    <a:pt x="108" y="379"/>
                    <a:pt x="106" y="379"/>
                    <a:pt x="107" y="380"/>
                  </a:cubicBezTo>
                  <a:cubicBezTo>
                    <a:pt x="107" y="380"/>
                    <a:pt x="108" y="379"/>
                    <a:pt x="108" y="379"/>
                  </a:cubicBezTo>
                  <a:cubicBezTo>
                    <a:pt x="108" y="381"/>
                    <a:pt x="106" y="381"/>
                    <a:pt x="106" y="383"/>
                  </a:cubicBezTo>
                  <a:cubicBezTo>
                    <a:pt x="106" y="385"/>
                    <a:pt x="107" y="387"/>
                    <a:pt x="107" y="388"/>
                  </a:cubicBezTo>
                  <a:cubicBezTo>
                    <a:pt x="108" y="390"/>
                    <a:pt x="108" y="392"/>
                    <a:pt x="108" y="394"/>
                  </a:cubicBezTo>
                  <a:cubicBezTo>
                    <a:pt x="107" y="397"/>
                    <a:pt x="106" y="400"/>
                    <a:pt x="105" y="403"/>
                  </a:cubicBezTo>
                  <a:cubicBezTo>
                    <a:pt x="105" y="405"/>
                    <a:pt x="103" y="405"/>
                    <a:pt x="103" y="406"/>
                  </a:cubicBezTo>
                  <a:cubicBezTo>
                    <a:pt x="103" y="407"/>
                    <a:pt x="103" y="408"/>
                    <a:pt x="103" y="409"/>
                  </a:cubicBezTo>
                  <a:cubicBezTo>
                    <a:pt x="102" y="411"/>
                    <a:pt x="103" y="410"/>
                    <a:pt x="103" y="411"/>
                  </a:cubicBezTo>
                  <a:cubicBezTo>
                    <a:pt x="104" y="412"/>
                    <a:pt x="104" y="412"/>
                    <a:pt x="104" y="414"/>
                  </a:cubicBezTo>
                  <a:cubicBezTo>
                    <a:pt x="105" y="414"/>
                    <a:pt x="106" y="413"/>
                    <a:pt x="107" y="414"/>
                  </a:cubicBezTo>
                  <a:cubicBezTo>
                    <a:pt x="107" y="415"/>
                    <a:pt x="107" y="417"/>
                    <a:pt x="107" y="419"/>
                  </a:cubicBezTo>
                  <a:cubicBezTo>
                    <a:pt x="107" y="420"/>
                    <a:pt x="107" y="423"/>
                    <a:pt x="106" y="424"/>
                  </a:cubicBezTo>
                  <a:cubicBezTo>
                    <a:pt x="106" y="425"/>
                    <a:pt x="105" y="425"/>
                    <a:pt x="106" y="426"/>
                  </a:cubicBezTo>
                  <a:cubicBezTo>
                    <a:pt x="108" y="425"/>
                    <a:pt x="108" y="424"/>
                    <a:pt x="110" y="425"/>
                  </a:cubicBezTo>
                  <a:cubicBezTo>
                    <a:pt x="112" y="425"/>
                    <a:pt x="113" y="426"/>
                    <a:pt x="114" y="425"/>
                  </a:cubicBezTo>
                  <a:cubicBezTo>
                    <a:pt x="116" y="424"/>
                    <a:pt x="116" y="424"/>
                    <a:pt x="118" y="424"/>
                  </a:cubicBezTo>
                  <a:cubicBezTo>
                    <a:pt x="119" y="424"/>
                    <a:pt x="120" y="424"/>
                    <a:pt x="120" y="425"/>
                  </a:cubicBezTo>
                  <a:cubicBezTo>
                    <a:pt x="121" y="425"/>
                    <a:pt x="123" y="426"/>
                    <a:pt x="123" y="427"/>
                  </a:cubicBezTo>
                  <a:cubicBezTo>
                    <a:pt x="123" y="427"/>
                    <a:pt x="123" y="427"/>
                    <a:pt x="123" y="428"/>
                  </a:cubicBezTo>
                  <a:cubicBezTo>
                    <a:pt x="123" y="429"/>
                    <a:pt x="125" y="429"/>
                    <a:pt x="124" y="430"/>
                  </a:cubicBezTo>
                  <a:cubicBezTo>
                    <a:pt x="124" y="430"/>
                    <a:pt x="124" y="430"/>
                    <a:pt x="124" y="430"/>
                  </a:cubicBezTo>
                  <a:cubicBezTo>
                    <a:pt x="124" y="432"/>
                    <a:pt x="126" y="432"/>
                    <a:pt x="127" y="433"/>
                  </a:cubicBezTo>
                  <a:cubicBezTo>
                    <a:pt x="128" y="435"/>
                    <a:pt x="129" y="434"/>
                    <a:pt x="130" y="433"/>
                  </a:cubicBezTo>
                  <a:cubicBezTo>
                    <a:pt x="131" y="433"/>
                    <a:pt x="130" y="431"/>
                    <a:pt x="130" y="431"/>
                  </a:cubicBezTo>
                  <a:cubicBezTo>
                    <a:pt x="132" y="430"/>
                    <a:pt x="133" y="430"/>
                    <a:pt x="134" y="430"/>
                  </a:cubicBezTo>
                  <a:cubicBezTo>
                    <a:pt x="135" y="429"/>
                    <a:pt x="135" y="429"/>
                    <a:pt x="136" y="428"/>
                  </a:cubicBezTo>
                  <a:cubicBezTo>
                    <a:pt x="137" y="428"/>
                    <a:pt x="138" y="428"/>
                    <a:pt x="138" y="428"/>
                  </a:cubicBezTo>
                  <a:cubicBezTo>
                    <a:pt x="139" y="428"/>
                    <a:pt x="140" y="428"/>
                    <a:pt x="141" y="428"/>
                  </a:cubicBezTo>
                  <a:cubicBezTo>
                    <a:pt x="143" y="428"/>
                    <a:pt x="148" y="429"/>
                    <a:pt x="149" y="428"/>
                  </a:cubicBezTo>
                  <a:cubicBezTo>
                    <a:pt x="149" y="427"/>
                    <a:pt x="149" y="427"/>
                    <a:pt x="150" y="427"/>
                  </a:cubicBezTo>
                  <a:cubicBezTo>
                    <a:pt x="150" y="427"/>
                    <a:pt x="151" y="428"/>
                    <a:pt x="152" y="428"/>
                  </a:cubicBezTo>
                  <a:cubicBezTo>
                    <a:pt x="152" y="428"/>
                    <a:pt x="152" y="427"/>
                    <a:pt x="153" y="427"/>
                  </a:cubicBezTo>
                  <a:cubicBezTo>
                    <a:pt x="154" y="425"/>
                    <a:pt x="154" y="424"/>
                    <a:pt x="155" y="422"/>
                  </a:cubicBezTo>
                  <a:cubicBezTo>
                    <a:pt x="157" y="420"/>
                    <a:pt x="158" y="422"/>
                    <a:pt x="160" y="421"/>
                  </a:cubicBezTo>
                  <a:cubicBezTo>
                    <a:pt x="162" y="421"/>
                    <a:pt x="161" y="420"/>
                    <a:pt x="161" y="419"/>
                  </a:cubicBezTo>
                  <a:cubicBezTo>
                    <a:pt x="161" y="418"/>
                    <a:pt x="162" y="415"/>
                    <a:pt x="163" y="415"/>
                  </a:cubicBezTo>
                  <a:cubicBezTo>
                    <a:pt x="163" y="414"/>
                    <a:pt x="165" y="412"/>
                    <a:pt x="167" y="412"/>
                  </a:cubicBezTo>
                  <a:cubicBezTo>
                    <a:pt x="167" y="411"/>
                    <a:pt x="168" y="411"/>
                    <a:pt x="167" y="410"/>
                  </a:cubicBezTo>
                  <a:cubicBezTo>
                    <a:pt x="167" y="409"/>
                    <a:pt x="166" y="409"/>
                    <a:pt x="165" y="409"/>
                  </a:cubicBezTo>
                  <a:cubicBezTo>
                    <a:pt x="164" y="407"/>
                    <a:pt x="164" y="405"/>
                    <a:pt x="164" y="403"/>
                  </a:cubicBezTo>
                  <a:cubicBezTo>
                    <a:pt x="165" y="401"/>
                    <a:pt x="167" y="398"/>
                    <a:pt x="169" y="397"/>
                  </a:cubicBezTo>
                  <a:cubicBezTo>
                    <a:pt x="170" y="396"/>
                    <a:pt x="173" y="394"/>
                    <a:pt x="171" y="393"/>
                  </a:cubicBezTo>
                  <a:cubicBezTo>
                    <a:pt x="172" y="390"/>
                    <a:pt x="175" y="390"/>
                    <a:pt x="177" y="390"/>
                  </a:cubicBezTo>
                  <a:cubicBezTo>
                    <a:pt x="179" y="389"/>
                    <a:pt x="180" y="387"/>
                    <a:pt x="183" y="386"/>
                  </a:cubicBezTo>
                  <a:cubicBezTo>
                    <a:pt x="184" y="385"/>
                    <a:pt x="185" y="385"/>
                    <a:pt x="186" y="385"/>
                  </a:cubicBezTo>
                  <a:cubicBezTo>
                    <a:pt x="187" y="384"/>
                    <a:pt x="189" y="382"/>
                    <a:pt x="188" y="381"/>
                  </a:cubicBezTo>
                  <a:cubicBezTo>
                    <a:pt x="188" y="381"/>
                    <a:pt x="188" y="381"/>
                    <a:pt x="187" y="380"/>
                  </a:cubicBezTo>
                  <a:cubicBezTo>
                    <a:pt x="187" y="380"/>
                    <a:pt x="189" y="379"/>
                    <a:pt x="189" y="379"/>
                  </a:cubicBezTo>
                  <a:cubicBezTo>
                    <a:pt x="189" y="379"/>
                    <a:pt x="189" y="379"/>
                    <a:pt x="188" y="379"/>
                  </a:cubicBezTo>
                  <a:cubicBezTo>
                    <a:pt x="188" y="379"/>
                    <a:pt x="188" y="378"/>
                    <a:pt x="188" y="378"/>
                  </a:cubicBezTo>
                  <a:cubicBezTo>
                    <a:pt x="188" y="378"/>
                    <a:pt x="187" y="378"/>
                    <a:pt x="186" y="378"/>
                  </a:cubicBezTo>
                  <a:cubicBezTo>
                    <a:pt x="187" y="378"/>
                    <a:pt x="187" y="378"/>
                    <a:pt x="188" y="378"/>
                  </a:cubicBezTo>
                  <a:cubicBezTo>
                    <a:pt x="188" y="377"/>
                    <a:pt x="187" y="377"/>
                    <a:pt x="187" y="377"/>
                  </a:cubicBezTo>
                  <a:cubicBezTo>
                    <a:pt x="187" y="376"/>
                    <a:pt x="187" y="376"/>
                    <a:pt x="187" y="376"/>
                  </a:cubicBezTo>
                  <a:cubicBezTo>
                    <a:pt x="187" y="375"/>
                    <a:pt x="187" y="375"/>
                    <a:pt x="187" y="375"/>
                  </a:cubicBezTo>
                  <a:cubicBezTo>
                    <a:pt x="187" y="374"/>
                    <a:pt x="187" y="375"/>
                    <a:pt x="187" y="374"/>
                  </a:cubicBezTo>
                  <a:cubicBezTo>
                    <a:pt x="187" y="374"/>
                    <a:pt x="187" y="373"/>
                    <a:pt x="187" y="373"/>
                  </a:cubicBezTo>
                  <a:cubicBezTo>
                    <a:pt x="187" y="373"/>
                    <a:pt x="187" y="372"/>
                    <a:pt x="188" y="372"/>
                  </a:cubicBezTo>
                  <a:cubicBezTo>
                    <a:pt x="188" y="370"/>
                    <a:pt x="189" y="371"/>
                    <a:pt x="190" y="370"/>
                  </a:cubicBezTo>
                  <a:cubicBezTo>
                    <a:pt x="191" y="369"/>
                    <a:pt x="191" y="369"/>
                    <a:pt x="191" y="369"/>
                  </a:cubicBezTo>
                  <a:cubicBezTo>
                    <a:pt x="192" y="369"/>
                    <a:pt x="193" y="367"/>
                    <a:pt x="193" y="367"/>
                  </a:cubicBezTo>
                  <a:cubicBezTo>
                    <a:pt x="194" y="367"/>
                    <a:pt x="194" y="368"/>
                    <a:pt x="194" y="368"/>
                  </a:cubicBezTo>
                  <a:cubicBezTo>
                    <a:pt x="195" y="369"/>
                    <a:pt x="197" y="368"/>
                    <a:pt x="197" y="369"/>
                  </a:cubicBezTo>
                  <a:cubicBezTo>
                    <a:pt x="197" y="369"/>
                    <a:pt x="197" y="370"/>
                    <a:pt x="198" y="369"/>
                  </a:cubicBezTo>
                  <a:cubicBezTo>
                    <a:pt x="199" y="370"/>
                    <a:pt x="199" y="369"/>
                    <a:pt x="199" y="369"/>
                  </a:cubicBezTo>
                  <a:cubicBezTo>
                    <a:pt x="200" y="369"/>
                    <a:pt x="200" y="369"/>
                    <a:pt x="200" y="369"/>
                  </a:cubicBezTo>
                  <a:cubicBezTo>
                    <a:pt x="200" y="368"/>
                    <a:pt x="200" y="368"/>
                    <a:pt x="200" y="368"/>
                  </a:cubicBezTo>
                  <a:cubicBezTo>
                    <a:pt x="200" y="367"/>
                    <a:pt x="201" y="368"/>
                    <a:pt x="201" y="368"/>
                  </a:cubicBezTo>
                  <a:cubicBezTo>
                    <a:pt x="201" y="369"/>
                    <a:pt x="201" y="369"/>
                    <a:pt x="200" y="369"/>
                  </a:cubicBezTo>
                  <a:cubicBezTo>
                    <a:pt x="200" y="370"/>
                    <a:pt x="201" y="369"/>
                    <a:pt x="202" y="369"/>
                  </a:cubicBezTo>
                  <a:cubicBezTo>
                    <a:pt x="202" y="369"/>
                    <a:pt x="202" y="370"/>
                    <a:pt x="202" y="371"/>
                  </a:cubicBezTo>
                  <a:cubicBezTo>
                    <a:pt x="203" y="371"/>
                    <a:pt x="204" y="371"/>
                    <a:pt x="204" y="371"/>
                  </a:cubicBezTo>
                  <a:cubicBezTo>
                    <a:pt x="205" y="371"/>
                    <a:pt x="205" y="371"/>
                    <a:pt x="205" y="372"/>
                  </a:cubicBezTo>
                  <a:cubicBezTo>
                    <a:pt x="205" y="372"/>
                    <a:pt x="205" y="372"/>
                    <a:pt x="205" y="372"/>
                  </a:cubicBezTo>
                  <a:cubicBezTo>
                    <a:pt x="206" y="373"/>
                    <a:pt x="206" y="372"/>
                    <a:pt x="207" y="372"/>
                  </a:cubicBezTo>
                  <a:cubicBezTo>
                    <a:pt x="207" y="372"/>
                    <a:pt x="208" y="373"/>
                    <a:pt x="208" y="373"/>
                  </a:cubicBezTo>
                  <a:cubicBezTo>
                    <a:pt x="209" y="373"/>
                    <a:pt x="208" y="372"/>
                    <a:pt x="208" y="372"/>
                  </a:cubicBezTo>
                  <a:cubicBezTo>
                    <a:pt x="208" y="371"/>
                    <a:pt x="208" y="372"/>
                    <a:pt x="208" y="372"/>
                  </a:cubicBezTo>
                  <a:cubicBezTo>
                    <a:pt x="209" y="372"/>
                    <a:pt x="209" y="372"/>
                    <a:pt x="209" y="372"/>
                  </a:cubicBezTo>
                  <a:cubicBezTo>
                    <a:pt x="209" y="371"/>
                    <a:pt x="210" y="371"/>
                    <a:pt x="210" y="371"/>
                  </a:cubicBezTo>
                  <a:cubicBezTo>
                    <a:pt x="210" y="371"/>
                    <a:pt x="211" y="371"/>
                    <a:pt x="211" y="371"/>
                  </a:cubicBezTo>
                  <a:cubicBezTo>
                    <a:pt x="211" y="370"/>
                    <a:pt x="211" y="370"/>
                    <a:pt x="211" y="370"/>
                  </a:cubicBezTo>
                  <a:cubicBezTo>
                    <a:pt x="211" y="370"/>
                    <a:pt x="211" y="370"/>
                    <a:pt x="211" y="370"/>
                  </a:cubicBezTo>
                  <a:cubicBezTo>
                    <a:pt x="212" y="369"/>
                    <a:pt x="213" y="368"/>
                    <a:pt x="214" y="368"/>
                  </a:cubicBezTo>
                  <a:cubicBezTo>
                    <a:pt x="214" y="368"/>
                    <a:pt x="215" y="367"/>
                    <a:pt x="215" y="366"/>
                  </a:cubicBezTo>
                  <a:cubicBezTo>
                    <a:pt x="216" y="366"/>
                    <a:pt x="216" y="366"/>
                    <a:pt x="217" y="365"/>
                  </a:cubicBezTo>
                  <a:cubicBezTo>
                    <a:pt x="217" y="365"/>
                    <a:pt x="217" y="365"/>
                    <a:pt x="217" y="365"/>
                  </a:cubicBezTo>
                  <a:cubicBezTo>
                    <a:pt x="219" y="365"/>
                    <a:pt x="221" y="365"/>
                    <a:pt x="221" y="362"/>
                  </a:cubicBezTo>
                  <a:cubicBezTo>
                    <a:pt x="222" y="362"/>
                    <a:pt x="222" y="362"/>
                    <a:pt x="223" y="362"/>
                  </a:cubicBezTo>
                  <a:cubicBezTo>
                    <a:pt x="223" y="362"/>
                    <a:pt x="223" y="361"/>
                    <a:pt x="224" y="361"/>
                  </a:cubicBezTo>
                  <a:cubicBezTo>
                    <a:pt x="225" y="360"/>
                    <a:pt x="225" y="359"/>
                    <a:pt x="227" y="360"/>
                  </a:cubicBezTo>
                  <a:cubicBezTo>
                    <a:pt x="229" y="360"/>
                    <a:pt x="230" y="362"/>
                    <a:pt x="232" y="363"/>
                  </a:cubicBezTo>
                  <a:cubicBezTo>
                    <a:pt x="234" y="364"/>
                    <a:pt x="235" y="364"/>
                    <a:pt x="235" y="366"/>
                  </a:cubicBezTo>
                  <a:cubicBezTo>
                    <a:pt x="236" y="367"/>
                    <a:pt x="236" y="368"/>
                    <a:pt x="237" y="370"/>
                  </a:cubicBezTo>
                  <a:cubicBezTo>
                    <a:pt x="237" y="370"/>
                    <a:pt x="237" y="371"/>
                    <a:pt x="237" y="372"/>
                  </a:cubicBezTo>
                  <a:cubicBezTo>
                    <a:pt x="237" y="373"/>
                    <a:pt x="238" y="373"/>
                    <a:pt x="238" y="373"/>
                  </a:cubicBezTo>
                  <a:cubicBezTo>
                    <a:pt x="239" y="374"/>
                    <a:pt x="238" y="374"/>
                    <a:pt x="239" y="375"/>
                  </a:cubicBezTo>
                  <a:cubicBezTo>
                    <a:pt x="239" y="375"/>
                    <a:pt x="241" y="376"/>
                    <a:pt x="241" y="376"/>
                  </a:cubicBezTo>
                  <a:cubicBezTo>
                    <a:pt x="242" y="377"/>
                    <a:pt x="241" y="378"/>
                    <a:pt x="242" y="378"/>
                  </a:cubicBezTo>
                  <a:cubicBezTo>
                    <a:pt x="242" y="379"/>
                    <a:pt x="243" y="379"/>
                    <a:pt x="244" y="379"/>
                  </a:cubicBezTo>
                  <a:cubicBezTo>
                    <a:pt x="245" y="380"/>
                    <a:pt x="245" y="381"/>
                    <a:pt x="246" y="381"/>
                  </a:cubicBezTo>
                  <a:cubicBezTo>
                    <a:pt x="247" y="382"/>
                    <a:pt x="248" y="382"/>
                    <a:pt x="248" y="383"/>
                  </a:cubicBezTo>
                  <a:cubicBezTo>
                    <a:pt x="249" y="384"/>
                    <a:pt x="250" y="385"/>
                    <a:pt x="251" y="386"/>
                  </a:cubicBezTo>
                  <a:cubicBezTo>
                    <a:pt x="251" y="386"/>
                    <a:pt x="251" y="387"/>
                    <a:pt x="252" y="387"/>
                  </a:cubicBezTo>
                  <a:cubicBezTo>
                    <a:pt x="252" y="387"/>
                    <a:pt x="252" y="387"/>
                    <a:pt x="253" y="387"/>
                  </a:cubicBezTo>
                  <a:cubicBezTo>
                    <a:pt x="254" y="388"/>
                    <a:pt x="254" y="389"/>
                    <a:pt x="254" y="389"/>
                  </a:cubicBezTo>
                  <a:cubicBezTo>
                    <a:pt x="255" y="389"/>
                    <a:pt x="256" y="388"/>
                    <a:pt x="256" y="389"/>
                  </a:cubicBezTo>
                  <a:cubicBezTo>
                    <a:pt x="257" y="389"/>
                    <a:pt x="257" y="389"/>
                    <a:pt x="257" y="389"/>
                  </a:cubicBezTo>
                  <a:cubicBezTo>
                    <a:pt x="257" y="389"/>
                    <a:pt x="258" y="389"/>
                    <a:pt x="258" y="389"/>
                  </a:cubicBezTo>
                  <a:cubicBezTo>
                    <a:pt x="260" y="389"/>
                    <a:pt x="260" y="391"/>
                    <a:pt x="260" y="392"/>
                  </a:cubicBezTo>
                  <a:cubicBezTo>
                    <a:pt x="261" y="393"/>
                    <a:pt x="263" y="392"/>
                    <a:pt x="263" y="393"/>
                  </a:cubicBezTo>
                  <a:cubicBezTo>
                    <a:pt x="264" y="394"/>
                    <a:pt x="263" y="394"/>
                    <a:pt x="263" y="394"/>
                  </a:cubicBezTo>
                  <a:cubicBezTo>
                    <a:pt x="266" y="394"/>
                    <a:pt x="266" y="394"/>
                    <a:pt x="267" y="397"/>
                  </a:cubicBezTo>
                  <a:cubicBezTo>
                    <a:pt x="268" y="398"/>
                    <a:pt x="267" y="397"/>
                    <a:pt x="268" y="399"/>
                  </a:cubicBezTo>
                  <a:cubicBezTo>
                    <a:pt x="269" y="399"/>
                    <a:pt x="270" y="400"/>
                    <a:pt x="271" y="399"/>
                  </a:cubicBezTo>
                  <a:cubicBezTo>
                    <a:pt x="272" y="399"/>
                    <a:pt x="273" y="402"/>
                    <a:pt x="273" y="404"/>
                  </a:cubicBezTo>
                  <a:cubicBezTo>
                    <a:pt x="274" y="405"/>
                    <a:pt x="274" y="406"/>
                    <a:pt x="274" y="408"/>
                  </a:cubicBezTo>
                  <a:cubicBezTo>
                    <a:pt x="275" y="408"/>
                    <a:pt x="276" y="410"/>
                    <a:pt x="275" y="411"/>
                  </a:cubicBezTo>
                  <a:cubicBezTo>
                    <a:pt x="275" y="411"/>
                    <a:pt x="274" y="411"/>
                    <a:pt x="274" y="411"/>
                  </a:cubicBezTo>
                  <a:cubicBezTo>
                    <a:pt x="273" y="411"/>
                    <a:pt x="273" y="411"/>
                    <a:pt x="273" y="412"/>
                  </a:cubicBezTo>
                  <a:cubicBezTo>
                    <a:pt x="273" y="412"/>
                    <a:pt x="273" y="412"/>
                    <a:pt x="273" y="412"/>
                  </a:cubicBezTo>
                  <a:cubicBezTo>
                    <a:pt x="274" y="414"/>
                    <a:pt x="273" y="414"/>
                    <a:pt x="272" y="415"/>
                  </a:cubicBezTo>
                  <a:cubicBezTo>
                    <a:pt x="272" y="417"/>
                    <a:pt x="272" y="418"/>
                    <a:pt x="274" y="418"/>
                  </a:cubicBezTo>
                  <a:cubicBezTo>
                    <a:pt x="275" y="418"/>
                    <a:pt x="275" y="416"/>
                    <a:pt x="276" y="416"/>
                  </a:cubicBezTo>
                  <a:cubicBezTo>
                    <a:pt x="277" y="414"/>
                    <a:pt x="277" y="414"/>
                    <a:pt x="278" y="412"/>
                  </a:cubicBezTo>
                  <a:cubicBezTo>
                    <a:pt x="278" y="410"/>
                    <a:pt x="279" y="410"/>
                    <a:pt x="281" y="409"/>
                  </a:cubicBezTo>
                  <a:cubicBezTo>
                    <a:pt x="281" y="409"/>
                    <a:pt x="282" y="410"/>
                    <a:pt x="282" y="409"/>
                  </a:cubicBezTo>
                  <a:cubicBezTo>
                    <a:pt x="282" y="409"/>
                    <a:pt x="282" y="407"/>
                    <a:pt x="282" y="406"/>
                  </a:cubicBezTo>
                  <a:cubicBezTo>
                    <a:pt x="282" y="403"/>
                    <a:pt x="277" y="404"/>
                    <a:pt x="277" y="402"/>
                  </a:cubicBezTo>
                  <a:cubicBezTo>
                    <a:pt x="277" y="401"/>
                    <a:pt x="278" y="401"/>
                    <a:pt x="278" y="401"/>
                  </a:cubicBezTo>
                  <a:cubicBezTo>
                    <a:pt x="278" y="400"/>
                    <a:pt x="278" y="400"/>
                    <a:pt x="278" y="400"/>
                  </a:cubicBezTo>
                  <a:cubicBezTo>
                    <a:pt x="278" y="399"/>
                    <a:pt x="278" y="399"/>
                    <a:pt x="279" y="399"/>
                  </a:cubicBezTo>
                  <a:cubicBezTo>
                    <a:pt x="279" y="398"/>
                    <a:pt x="279" y="398"/>
                    <a:pt x="279" y="397"/>
                  </a:cubicBezTo>
                  <a:cubicBezTo>
                    <a:pt x="279" y="397"/>
                    <a:pt x="280" y="396"/>
                    <a:pt x="281" y="395"/>
                  </a:cubicBezTo>
                  <a:cubicBezTo>
                    <a:pt x="281" y="395"/>
                    <a:pt x="282" y="395"/>
                    <a:pt x="283" y="395"/>
                  </a:cubicBezTo>
                  <a:cubicBezTo>
                    <a:pt x="282" y="396"/>
                    <a:pt x="282" y="396"/>
                    <a:pt x="282" y="396"/>
                  </a:cubicBezTo>
                  <a:cubicBezTo>
                    <a:pt x="282" y="396"/>
                    <a:pt x="283" y="397"/>
                    <a:pt x="283" y="397"/>
                  </a:cubicBezTo>
                  <a:cubicBezTo>
                    <a:pt x="284" y="397"/>
                    <a:pt x="285" y="397"/>
                    <a:pt x="286" y="397"/>
                  </a:cubicBezTo>
                  <a:cubicBezTo>
                    <a:pt x="287" y="397"/>
                    <a:pt x="287" y="397"/>
                    <a:pt x="287" y="399"/>
                  </a:cubicBezTo>
                  <a:cubicBezTo>
                    <a:pt x="288" y="399"/>
                    <a:pt x="288" y="400"/>
                    <a:pt x="288" y="401"/>
                  </a:cubicBezTo>
                  <a:cubicBezTo>
                    <a:pt x="289" y="401"/>
                    <a:pt x="290" y="402"/>
                    <a:pt x="290" y="401"/>
                  </a:cubicBezTo>
                  <a:cubicBezTo>
                    <a:pt x="290" y="401"/>
                    <a:pt x="290" y="400"/>
                    <a:pt x="291" y="400"/>
                  </a:cubicBezTo>
                  <a:cubicBezTo>
                    <a:pt x="292" y="398"/>
                    <a:pt x="289" y="397"/>
                    <a:pt x="288" y="395"/>
                  </a:cubicBezTo>
                  <a:cubicBezTo>
                    <a:pt x="287" y="394"/>
                    <a:pt x="285" y="393"/>
                    <a:pt x="284" y="393"/>
                  </a:cubicBezTo>
                  <a:cubicBezTo>
                    <a:pt x="282" y="391"/>
                    <a:pt x="281" y="390"/>
                    <a:pt x="279" y="390"/>
                  </a:cubicBezTo>
                  <a:cubicBezTo>
                    <a:pt x="278" y="389"/>
                    <a:pt x="276" y="388"/>
                    <a:pt x="275" y="387"/>
                  </a:cubicBezTo>
                  <a:cubicBezTo>
                    <a:pt x="272" y="385"/>
                    <a:pt x="274" y="386"/>
                    <a:pt x="275" y="384"/>
                  </a:cubicBezTo>
                  <a:cubicBezTo>
                    <a:pt x="277" y="383"/>
                    <a:pt x="273" y="383"/>
                    <a:pt x="273" y="383"/>
                  </a:cubicBezTo>
                  <a:cubicBezTo>
                    <a:pt x="272" y="383"/>
                    <a:pt x="271" y="383"/>
                    <a:pt x="270" y="383"/>
                  </a:cubicBezTo>
                  <a:cubicBezTo>
                    <a:pt x="269" y="383"/>
                    <a:pt x="267" y="382"/>
                    <a:pt x="266" y="381"/>
                  </a:cubicBezTo>
                  <a:cubicBezTo>
                    <a:pt x="264" y="379"/>
                    <a:pt x="262" y="378"/>
                    <a:pt x="261" y="377"/>
                  </a:cubicBezTo>
                  <a:cubicBezTo>
                    <a:pt x="260" y="375"/>
                    <a:pt x="260" y="373"/>
                    <a:pt x="259" y="371"/>
                  </a:cubicBezTo>
                  <a:cubicBezTo>
                    <a:pt x="258" y="366"/>
                    <a:pt x="254" y="366"/>
                    <a:pt x="251" y="363"/>
                  </a:cubicBezTo>
                  <a:cubicBezTo>
                    <a:pt x="249" y="361"/>
                    <a:pt x="249" y="360"/>
                    <a:pt x="249" y="357"/>
                  </a:cubicBezTo>
                  <a:cubicBezTo>
                    <a:pt x="249" y="357"/>
                    <a:pt x="249" y="356"/>
                    <a:pt x="249" y="356"/>
                  </a:cubicBezTo>
                  <a:cubicBezTo>
                    <a:pt x="249" y="356"/>
                    <a:pt x="250" y="355"/>
                    <a:pt x="250" y="355"/>
                  </a:cubicBezTo>
                  <a:cubicBezTo>
                    <a:pt x="250" y="355"/>
                    <a:pt x="250" y="356"/>
                    <a:pt x="250" y="356"/>
                  </a:cubicBezTo>
                  <a:cubicBezTo>
                    <a:pt x="252" y="355"/>
                    <a:pt x="250" y="354"/>
                    <a:pt x="249" y="353"/>
                  </a:cubicBezTo>
                  <a:cubicBezTo>
                    <a:pt x="249" y="353"/>
                    <a:pt x="249" y="352"/>
                    <a:pt x="249" y="352"/>
                  </a:cubicBezTo>
                  <a:cubicBezTo>
                    <a:pt x="249" y="352"/>
                    <a:pt x="248" y="353"/>
                    <a:pt x="248" y="352"/>
                  </a:cubicBezTo>
                  <a:cubicBezTo>
                    <a:pt x="248" y="352"/>
                    <a:pt x="248" y="351"/>
                    <a:pt x="248" y="351"/>
                  </a:cubicBezTo>
                  <a:cubicBezTo>
                    <a:pt x="249" y="350"/>
                    <a:pt x="249" y="349"/>
                    <a:pt x="250" y="349"/>
                  </a:cubicBezTo>
                  <a:cubicBezTo>
                    <a:pt x="250" y="349"/>
                    <a:pt x="250" y="349"/>
                    <a:pt x="250" y="350"/>
                  </a:cubicBezTo>
                  <a:cubicBezTo>
                    <a:pt x="251" y="350"/>
                    <a:pt x="252" y="349"/>
                    <a:pt x="252" y="349"/>
                  </a:cubicBezTo>
                  <a:cubicBezTo>
                    <a:pt x="252" y="349"/>
                    <a:pt x="254" y="348"/>
                    <a:pt x="254" y="348"/>
                  </a:cubicBezTo>
                  <a:cubicBezTo>
                    <a:pt x="255" y="347"/>
                    <a:pt x="254" y="347"/>
                    <a:pt x="255" y="347"/>
                  </a:cubicBezTo>
                  <a:cubicBezTo>
                    <a:pt x="256" y="347"/>
                    <a:pt x="257" y="347"/>
                    <a:pt x="256" y="348"/>
                  </a:cubicBezTo>
                  <a:cubicBezTo>
                    <a:pt x="257" y="348"/>
                    <a:pt x="257" y="347"/>
                    <a:pt x="258" y="347"/>
                  </a:cubicBezTo>
                  <a:cubicBezTo>
                    <a:pt x="260" y="346"/>
                    <a:pt x="259" y="348"/>
                    <a:pt x="259" y="349"/>
                  </a:cubicBezTo>
                  <a:cubicBezTo>
                    <a:pt x="258" y="349"/>
                    <a:pt x="258" y="349"/>
                    <a:pt x="258" y="349"/>
                  </a:cubicBezTo>
                  <a:cubicBezTo>
                    <a:pt x="258" y="349"/>
                    <a:pt x="258" y="349"/>
                    <a:pt x="257" y="349"/>
                  </a:cubicBezTo>
                  <a:cubicBezTo>
                    <a:pt x="257" y="350"/>
                    <a:pt x="258" y="351"/>
                    <a:pt x="258" y="351"/>
                  </a:cubicBezTo>
                  <a:cubicBezTo>
                    <a:pt x="258" y="352"/>
                    <a:pt x="258" y="352"/>
                    <a:pt x="258" y="352"/>
                  </a:cubicBezTo>
                  <a:cubicBezTo>
                    <a:pt x="258" y="353"/>
                    <a:pt x="258" y="353"/>
                    <a:pt x="259" y="353"/>
                  </a:cubicBezTo>
                  <a:cubicBezTo>
                    <a:pt x="259" y="354"/>
                    <a:pt x="258" y="354"/>
                    <a:pt x="259" y="355"/>
                  </a:cubicBezTo>
                  <a:cubicBezTo>
                    <a:pt x="260" y="357"/>
                    <a:pt x="260" y="355"/>
                    <a:pt x="261" y="354"/>
                  </a:cubicBezTo>
                  <a:cubicBezTo>
                    <a:pt x="261" y="354"/>
                    <a:pt x="261" y="354"/>
                    <a:pt x="261" y="354"/>
                  </a:cubicBezTo>
                  <a:cubicBezTo>
                    <a:pt x="262" y="353"/>
                    <a:pt x="262" y="352"/>
                    <a:pt x="262" y="351"/>
                  </a:cubicBezTo>
                  <a:cubicBezTo>
                    <a:pt x="263" y="349"/>
                    <a:pt x="267" y="353"/>
                    <a:pt x="267" y="355"/>
                  </a:cubicBezTo>
                  <a:cubicBezTo>
                    <a:pt x="267" y="356"/>
                    <a:pt x="266" y="357"/>
                    <a:pt x="265" y="356"/>
                  </a:cubicBezTo>
                  <a:cubicBezTo>
                    <a:pt x="265" y="356"/>
                    <a:pt x="266" y="357"/>
                    <a:pt x="266" y="357"/>
                  </a:cubicBezTo>
                  <a:cubicBezTo>
                    <a:pt x="267" y="357"/>
                    <a:pt x="267" y="357"/>
                    <a:pt x="267" y="358"/>
                  </a:cubicBezTo>
                  <a:cubicBezTo>
                    <a:pt x="268" y="359"/>
                    <a:pt x="268" y="359"/>
                    <a:pt x="269" y="360"/>
                  </a:cubicBezTo>
                  <a:cubicBezTo>
                    <a:pt x="269" y="360"/>
                    <a:pt x="270" y="360"/>
                    <a:pt x="270" y="361"/>
                  </a:cubicBezTo>
                  <a:cubicBezTo>
                    <a:pt x="270" y="361"/>
                    <a:pt x="269" y="361"/>
                    <a:pt x="269" y="361"/>
                  </a:cubicBezTo>
                  <a:cubicBezTo>
                    <a:pt x="269" y="361"/>
                    <a:pt x="269" y="361"/>
                    <a:pt x="269" y="361"/>
                  </a:cubicBezTo>
                  <a:cubicBezTo>
                    <a:pt x="267" y="362"/>
                    <a:pt x="272" y="366"/>
                    <a:pt x="273" y="366"/>
                  </a:cubicBezTo>
                  <a:cubicBezTo>
                    <a:pt x="273" y="367"/>
                    <a:pt x="273" y="367"/>
                    <a:pt x="274" y="368"/>
                  </a:cubicBezTo>
                  <a:cubicBezTo>
                    <a:pt x="275" y="369"/>
                    <a:pt x="278" y="368"/>
                    <a:pt x="279" y="369"/>
                  </a:cubicBezTo>
                  <a:cubicBezTo>
                    <a:pt x="281" y="370"/>
                    <a:pt x="283" y="372"/>
                    <a:pt x="285" y="373"/>
                  </a:cubicBezTo>
                  <a:cubicBezTo>
                    <a:pt x="286" y="374"/>
                    <a:pt x="287" y="375"/>
                    <a:pt x="288" y="376"/>
                  </a:cubicBezTo>
                  <a:cubicBezTo>
                    <a:pt x="289" y="376"/>
                    <a:pt x="290" y="377"/>
                    <a:pt x="290" y="378"/>
                  </a:cubicBezTo>
                  <a:cubicBezTo>
                    <a:pt x="291" y="378"/>
                    <a:pt x="292" y="378"/>
                    <a:pt x="292" y="378"/>
                  </a:cubicBezTo>
                  <a:cubicBezTo>
                    <a:pt x="292" y="378"/>
                    <a:pt x="292" y="379"/>
                    <a:pt x="292" y="379"/>
                  </a:cubicBezTo>
                  <a:cubicBezTo>
                    <a:pt x="293" y="379"/>
                    <a:pt x="293" y="380"/>
                    <a:pt x="293" y="380"/>
                  </a:cubicBezTo>
                  <a:cubicBezTo>
                    <a:pt x="294" y="380"/>
                    <a:pt x="294" y="381"/>
                    <a:pt x="295" y="381"/>
                  </a:cubicBezTo>
                  <a:cubicBezTo>
                    <a:pt x="296" y="382"/>
                    <a:pt x="300" y="384"/>
                    <a:pt x="298" y="386"/>
                  </a:cubicBezTo>
                  <a:cubicBezTo>
                    <a:pt x="298" y="386"/>
                    <a:pt x="298" y="386"/>
                    <a:pt x="297" y="386"/>
                  </a:cubicBezTo>
                  <a:cubicBezTo>
                    <a:pt x="297" y="386"/>
                    <a:pt x="298" y="387"/>
                    <a:pt x="298" y="387"/>
                  </a:cubicBezTo>
                  <a:cubicBezTo>
                    <a:pt x="297" y="388"/>
                    <a:pt x="297" y="387"/>
                    <a:pt x="298" y="388"/>
                  </a:cubicBezTo>
                  <a:cubicBezTo>
                    <a:pt x="298" y="389"/>
                    <a:pt x="297" y="390"/>
                    <a:pt x="297" y="390"/>
                  </a:cubicBezTo>
                  <a:cubicBezTo>
                    <a:pt x="297" y="391"/>
                    <a:pt x="298" y="391"/>
                    <a:pt x="297" y="392"/>
                  </a:cubicBezTo>
                  <a:cubicBezTo>
                    <a:pt x="296" y="393"/>
                    <a:pt x="297" y="394"/>
                    <a:pt x="297" y="396"/>
                  </a:cubicBezTo>
                  <a:cubicBezTo>
                    <a:pt x="297" y="396"/>
                    <a:pt x="298" y="397"/>
                    <a:pt x="297" y="397"/>
                  </a:cubicBezTo>
                  <a:cubicBezTo>
                    <a:pt x="297" y="397"/>
                    <a:pt x="297" y="396"/>
                    <a:pt x="297" y="396"/>
                  </a:cubicBezTo>
                  <a:cubicBezTo>
                    <a:pt x="296" y="397"/>
                    <a:pt x="298" y="398"/>
                    <a:pt x="299" y="399"/>
                  </a:cubicBezTo>
                  <a:cubicBezTo>
                    <a:pt x="299" y="399"/>
                    <a:pt x="300" y="399"/>
                    <a:pt x="300" y="400"/>
                  </a:cubicBezTo>
                  <a:cubicBezTo>
                    <a:pt x="301" y="401"/>
                    <a:pt x="301" y="402"/>
                    <a:pt x="302" y="403"/>
                  </a:cubicBezTo>
                  <a:cubicBezTo>
                    <a:pt x="302" y="403"/>
                    <a:pt x="302" y="403"/>
                    <a:pt x="302" y="403"/>
                  </a:cubicBezTo>
                  <a:cubicBezTo>
                    <a:pt x="302" y="403"/>
                    <a:pt x="302" y="403"/>
                    <a:pt x="302" y="403"/>
                  </a:cubicBezTo>
                  <a:cubicBezTo>
                    <a:pt x="302" y="403"/>
                    <a:pt x="302" y="403"/>
                    <a:pt x="302" y="404"/>
                  </a:cubicBezTo>
                  <a:cubicBezTo>
                    <a:pt x="303" y="404"/>
                    <a:pt x="303" y="404"/>
                    <a:pt x="303" y="405"/>
                  </a:cubicBezTo>
                  <a:cubicBezTo>
                    <a:pt x="303" y="406"/>
                    <a:pt x="305" y="407"/>
                    <a:pt x="305" y="408"/>
                  </a:cubicBezTo>
                  <a:cubicBezTo>
                    <a:pt x="306" y="408"/>
                    <a:pt x="306" y="408"/>
                    <a:pt x="306" y="408"/>
                  </a:cubicBezTo>
                  <a:cubicBezTo>
                    <a:pt x="307" y="408"/>
                    <a:pt x="307" y="408"/>
                    <a:pt x="307" y="408"/>
                  </a:cubicBezTo>
                  <a:cubicBezTo>
                    <a:pt x="307" y="408"/>
                    <a:pt x="310" y="409"/>
                    <a:pt x="309" y="409"/>
                  </a:cubicBezTo>
                  <a:cubicBezTo>
                    <a:pt x="308" y="410"/>
                    <a:pt x="308" y="409"/>
                    <a:pt x="307" y="409"/>
                  </a:cubicBezTo>
                  <a:cubicBezTo>
                    <a:pt x="307" y="409"/>
                    <a:pt x="307" y="409"/>
                    <a:pt x="307" y="409"/>
                  </a:cubicBezTo>
                  <a:cubicBezTo>
                    <a:pt x="306" y="410"/>
                    <a:pt x="306" y="410"/>
                    <a:pt x="307" y="410"/>
                  </a:cubicBezTo>
                  <a:cubicBezTo>
                    <a:pt x="307" y="410"/>
                    <a:pt x="307" y="410"/>
                    <a:pt x="307" y="411"/>
                  </a:cubicBezTo>
                  <a:cubicBezTo>
                    <a:pt x="307" y="411"/>
                    <a:pt x="307" y="411"/>
                    <a:pt x="307" y="411"/>
                  </a:cubicBezTo>
                  <a:cubicBezTo>
                    <a:pt x="307" y="411"/>
                    <a:pt x="307" y="411"/>
                    <a:pt x="307" y="412"/>
                  </a:cubicBezTo>
                  <a:cubicBezTo>
                    <a:pt x="308" y="412"/>
                    <a:pt x="308" y="412"/>
                    <a:pt x="308" y="412"/>
                  </a:cubicBezTo>
                  <a:cubicBezTo>
                    <a:pt x="308" y="413"/>
                    <a:pt x="309" y="414"/>
                    <a:pt x="309" y="414"/>
                  </a:cubicBezTo>
                  <a:cubicBezTo>
                    <a:pt x="310" y="414"/>
                    <a:pt x="309" y="414"/>
                    <a:pt x="310" y="413"/>
                  </a:cubicBezTo>
                  <a:cubicBezTo>
                    <a:pt x="311" y="413"/>
                    <a:pt x="310" y="414"/>
                    <a:pt x="312" y="414"/>
                  </a:cubicBezTo>
                  <a:cubicBezTo>
                    <a:pt x="312" y="414"/>
                    <a:pt x="313" y="414"/>
                    <a:pt x="313" y="414"/>
                  </a:cubicBezTo>
                  <a:cubicBezTo>
                    <a:pt x="313" y="414"/>
                    <a:pt x="313" y="414"/>
                    <a:pt x="313" y="414"/>
                  </a:cubicBezTo>
                  <a:cubicBezTo>
                    <a:pt x="313" y="414"/>
                    <a:pt x="313" y="414"/>
                    <a:pt x="314" y="414"/>
                  </a:cubicBezTo>
                  <a:cubicBezTo>
                    <a:pt x="315" y="414"/>
                    <a:pt x="315" y="414"/>
                    <a:pt x="316" y="414"/>
                  </a:cubicBezTo>
                  <a:cubicBezTo>
                    <a:pt x="316" y="414"/>
                    <a:pt x="317" y="413"/>
                    <a:pt x="317" y="414"/>
                  </a:cubicBezTo>
                  <a:cubicBezTo>
                    <a:pt x="318" y="414"/>
                    <a:pt x="318" y="414"/>
                    <a:pt x="318" y="415"/>
                  </a:cubicBezTo>
                  <a:cubicBezTo>
                    <a:pt x="319" y="414"/>
                    <a:pt x="319" y="414"/>
                    <a:pt x="320" y="415"/>
                  </a:cubicBezTo>
                  <a:cubicBezTo>
                    <a:pt x="320" y="415"/>
                    <a:pt x="322" y="415"/>
                    <a:pt x="322" y="416"/>
                  </a:cubicBezTo>
                  <a:cubicBezTo>
                    <a:pt x="323" y="417"/>
                    <a:pt x="321" y="416"/>
                    <a:pt x="321" y="416"/>
                  </a:cubicBezTo>
                  <a:cubicBezTo>
                    <a:pt x="320" y="416"/>
                    <a:pt x="321" y="417"/>
                    <a:pt x="320" y="418"/>
                  </a:cubicBezTo>
                  <a:cubicBezTo>
                    <a:pt x="320" y="418"/>
                    <a:pt x="318" y="416"/>
                    <a:pt x="318" y="416"/>
                  </a:cubicBezTo>
                  <a:cubicBezTo>
                    <a:pt x="317" y="416"/>
                    <a:pt x="317" y="416"/>
                    <a:pt x="316" y="415"/>
                  </a:cubicBezTo>
                  <a:cubicBezTo>
                    <a:pt x="315" y="415"/>
                    <a:pt x="314" y="414"/>
                    <a:pt x="313" y="415"/>
                  </a:cubicBezTo>
                  <a:cubicBezTo>
                    <a:pt x="312" y="416"/>
                    <a:pt x="312" y="415"/>
                    <a:pt x="311" y="415"/>
                  </a:cubicBezTo>
                  <a:cubicBezTo>
                    <a:pt x="310" y="415"/>
                    <a:pt x="309" y="418"/>
                    <a:pt x="309" y="419"/>
                  </a:cubicBezTo>
                  <a:cubicBezTo>
                    <a:pt x="309" y="419"/>
                    <a:pt x="311" y="421"/>
                    <a:pt x="311" y="421"/>
                  </a:cubicBezTo>
                  <a:cubicBezTo>
                    <a:pt x="312" y="422"/>
                    <a:pt x="313" y="422"/>
                    <a:pt x="312" y="423"/>
                  </a:cubicBezTo>
                  <a:cubicBezTo>
                    <a:pt x="311" y="425"/>
                    <a:pt x="312" y="425"/>
                    <a:pt x="312" y="426"/>
                  </a:cubicBezTo>
                  <a:cubicBezTo>
                    <a:pt x="313" y="427"/>
                    <a:pt x="312" y="427"/>
                    <a:pt x="313" y="427"/>
                  </a:cubicBezTo>
                  <a:cubicBezTo>
                    <a:pt x="313" y="427"/>
                    <a:pt x="313" y="428"/>
                    <a:pt x="313" y="428"/>
                  </a:cubicBezTo>
                  <a:cubicBezTo>
                    <a:pt x="315" y="429"/>
                    <a:pt x="314" y="426"/>
                    <a:pt x="314" y="425"/>
                  </a:cubicBezTo>
                  <a:cubicBezTo>
                    <a:pt x="315" y="425"/>
                    <a:pt x="317" y="428"/>
                    <a:pt x="317" y="428"/>
                  </a:cubicBezTo>
                  <a:cubicBezTo>
                    <a:pt x="317" y="429"/>
                    <a:pt x="317" y="430"/>
                    <a:pt x="318" y="430"/>
                  </a:cubicBezTo>
                  <a:cubicBezTo>
                    <a:pt x="318" y="430"/>
                    <a:pt x="318" y="429"/>
                    <a:pt x="318" y="429"/>
                  </a:cubicBezTo>
                  <a:cubicBezTo>
                    <a:pt x="318" y="428"/>
                    <a:pt x="319" y="427"/>
                    <a:pt x="319" y="427"/>
                  </a:cubicBezTo>
                  <a:cubicBezTo>
                    <a:pt x="320" y="427"/>
                    <a:pt x="320" y="427"/>
                    <a:pt x="320" y="428"/>
                  </a:cubicBezTo>
                  <a:cubicBezTo>
                    <a:pt x="320" y="428"/>
                    <a:pt x="320" y="428"/>
                    <a:pt x="320" y="429"/>
                  </a:cubicBezTo>
                  <a:cubicBezTo>
                    <a:pt x="320" y="429"/>
                    <a:pt x="321" y="429"/>
                    <a:pt x="321" y="429"/>
                  </a:cubicBezTo>
                  <a:cubicBezTo>
                    <a:pt x="321" y="430"/>
                    <a:pt x="322" y="431"/>
                    <a:pt x="322" y="431"/>
                  </a:cubicBezTo>
                  <a:cubicBezTo>
                    <a:pt x="322" y="430"/>
                    <a:pt x="322" y="430"/>
                    <a:pt x="322" y="429"/>
                  </a:cubicBezTo>
                  <a:cubicBezTo>
                    <a:pt x="321" y="428"/>
                    <a:pt x="322" y="426"/>
                    <a:pt x="321" y="425"/>
                  </a:cubicBezTo>
                  <a:cubicBezTo>
                    <a:pt x="320" y="425"/>
                    <a:pt x="319" y="422"/>
                    <a:pt x="320" y="421"/>
                  </a:cubicBezTo>
                  <a:cubicBezTo>
                    <a:pt x="320" y="421"/>
                    <a:pt x="321" y="421"/>
                    <a:pt x="322" y="422"/>
                  </a:cubicBezTo>
                  <a:cubicBezTo>
                    <a:pt x="323" y="423"/>
                    <a:pt x="321" y="424"/>
                    <a:pt x="323" y="422"/>
                  </a:cubicBezTo>
                  <a:cubicBezTo>
                    <a:pt x="323" y="422"/>
                    <a:pt x="324" y="422"/>
                    <a:pt x="324" y="422"/>
                  </a:cubicBezTo>
                  <a:cubicBezTo>
                    <a:pt x="324" y="421"/>
                    <a:pt x="323" y="421"/>
                    <a:pt x="323" y="421"/>
                  </a:cubicBezTo>
                  <a:cubicBezTo>
                    <a:pt x="322" y="421"/>
                    <a:pt x="322" y="420"/>
                    <a:pt x="322" y="419"/>
                  </a:cubicBezTo>
                  <a:cubicBezTo>
                    <a:pt x="322" y="418"/>
                    <a:pt x="320" y="418"/>
                    <a:pt x="322" y="417"/>
                  </a:cubicBezTo>
                  <a:cubicBezTo>
                    <a:pt x="323" y="417"/>
                    <a:pt x="324" y="417"/>
                    <a:pt x="325" y="417"/>
                  </a:cubicBezTo>
                  <a:cubicBezTo>
                    <a:pt x="325" y="417"/>
                    <a:pt x="325" y="417"/>
                    <a:pt x="326" y="418"/>
                  </a:cubicBezTo>
                  <a:cubicBezTo>
                    <a:pt x="326" y="418"/>
                    <a:pt x="327" y="418"/>
                    <a:pt x="327" y="419"/>
                  </a:cubicBezTo>
                  <a:cubicBezTo>
                    <a:pt x="327" y="419"/>
                    <a:pt x="328" y="420"/>
                    <a:pt x="328" y="420"/>
                  </a:cubicBezTo>
                  <a:cubicBezTo>
                    <a:pt x="329" y="419"/>
                    <a:pt x="328" y="418"/>
                    <a:pt x="328" y="418"/>
                  </a:cubicBezTo>
                  <a:cubicBezTo>
                    <a:pt x="328" y="417"/>
                    <a:pt x="328" y="417"/>
                    <a:pt x="328" y="416"/>
                  </a:cubicBezTo>
                  <a:cubicBezTo>
                    <a:pt x="328" y="414"/>
                    <a:pt x="326" y="415"/>
                    <a:pt x="325" y="414"/>
                  </a:cubicBezTo>
                  <a:cubicBezTo>
                    <a:pt x="325" y="413"/>
                    <a:pt x="325" y="413"/>
                    <a:pt x="325" y="413"/>
                  </a:cubicBezTo>
                  <a:cubicBezTo>
                    <a:pt x="324" y="412"/>
                    <a:pt x="322" y="412"/>
                    <a:pt x="322" y="411"/>
                  </a:cubicBezTo>
                  <a:cubicBezTo>
                    <a:pt x="321" y="411"/>
                    <a:pt x="320" y="410"/>
                    <a:pt x="320" y="410"/>
                  </a:cubicBezTo>
                  <a:cubicBezTo>
                    <a:pt x="319" y="410"/>
                    <a:pt x="319" y="410"/>
                    <a:pt x="319" y="410"/>
                  </a:cubicBezTo>
                  <a:cubicBezTo>
                    <a:pt x="318" y="410"/>
                    <a:pt x="318" y="410"/>
                    <a:pt x="318" y="409"/>
                  </a:cubicBezTo>
                  <a:cubicBezTo>
                    <a:pt x="321" y="409"/>
                    <a:pt x="321" y="409"/>
                    <a:pt x="320" y="407"/>
                  </a:cubicBezTo>
                  <a:cubicBezTo>
                    <a:pt x="320" y="405"/>
                    <a:pt x="322" y="405"/>
                    <a:pt x="322" y="407"/>
                  </a:cubicBezTo>
                  <a:cubicBezTo>
                    <a:pt x="322" y="407"/>
                    <a:pt x="322" y="407"/>
                    <a:pt x="322" y="407"/>
                  </a:cubicBezTo>
                  <a:cubicBezTo>
                    <a:pt x="322" y="408"/>
                    <a:pt x="324" y="406"/>
                    <a:pt x="323" y="405"/>
                  </a:cubicBezTo>
                  <a:cubicBezTo>
                    <a:pt x="322" y="404"/>
                    <a:pt x="321" y="404"/>
                    <a:pt x="321" y="403"/>
                  </a:cubicBezTo>
                  <a:cubicBezTo>
                    <a:pt x="320" y="403"/>
                    <a:pt x="320" y="402"/>
                    <a:pt x="320" y="401"/>
                  </a:cubicBezTo>
                  <a:cubicBezTo>
                    <a:pt x="319" y="401"/>
                    <a:pt x="319" y="400"/>
                    <a:pt x="319" y="400"/>
                  </a:cubicBezTo>
                  <a:cubicBezTo>
                    <a:pt x="318" y="398"/>
                    <a:pt x="319" y="398"/>
                    <a:pt x="319" y="397"/>
                  </a:cubicBezTo>
                  <a:cubicBezTo>
                    <a:pt x="319" y="396"/>
                    <a:pt x="319" y="396"/>
                    <a:pt x="318" y="396"/>
                  </a:cubicBezTo>
                  <a:cubicBezTo>
                    <a:pt x="318" y="396"/>
                    <a:pt x="320" y="394"/>
                    <a:pt x="320" y="394"/>
                  </a:cubicBezTo>
                  <a:cubicBezTo>
                    <a:pt x="322" y="394"/>
                    <a:pt x="320" y="395"/>
                    <a:pt x="320" y="396"/>
                  </a:cubicBezTo>
                  <a:cubicBezTo>
                    <a:pt x="320" y="396"/>
                    <a:pt x="320" y="396"/>
                    <a:pt x="321" y="396"/>
                  </a:cubicBezTo>
                  <a:cubicBezTo>
                    <a:pt x="321" y="397"/>
                    <a:pt x="322" y="397"/>
                    <a:pt x="322" y="397"/>
                  </a:cubicBezTo>
                  <a:cubicBezTo>
                    <a:pt x="323" y="398"/>
                    <a:pt x="323" y="399"/>
                    <a:pt x="324" y="400"/>
                  </a:cubicBezTo>
                  <a:cubicBezTo>
                    <a:pt x="324" y="400"/>
                    <a:pt x="325" y="401"/>
                    <a:pt x="326" y="401"/>
                  </a:cubicBezTo>
                  <a:cubicBezTo>
                    <a:pt x="325" y="400"/>
                    <a:pt x="323" y="399"/>
                    <a:pt x="324" y="398"/>
                  </a:cubicBezTo>
                  <a:cubicBezTo>
                    <a:pt x="324" y="397"/>
                    <a:pt x="326" y="399"/>
                    <a:pt x="326" y="399"/>
                  </a:cubicBezTo>
                  <a:cubicBezTo>
                    <a:pt x="330" y="401"/>
                    <a:pt x="326" y="398"/>
                    <a:pt x="326" y="397"/>
                  </a:cubicBezTo>
                  <a:cubicBezTo>
                    <a:pt x="326" y="396"/>
                    <a:pt x="327" y="397"/>
                    <a:pt x="328" y="397"/>
                  </a:cubicBezTo>
                  <a:cubicBezTo>
                    <a:pt x="328" y="397"/>
                    <a:pt x="330" y="398"/>
                    <a:pt x="330" y="399"/>
                  </a:cubicBezTo>
                  <a:cubicBezTo>
                    <a:pt x="331" y="399"/>
                    <a:pt x="330" y="398"/>
                    <a:pt x="330" y="398"/>
                  </a:cubicBezTo>
                  <a:cubicBezTo>
                    <a:pt x="330" y="397"/>
                    <a:pt x="328" y="396"/>
                    <a:pt x="328" y="396"/>
                  </a:cubicBezTo>
                  <a:cubicBezTo>
                    <a:pt x="328" y="396"/>
                    <a:pt x="328" y="397"/>
                    <a:pt x="327" y="396"/>
                  </a:cubicBezTo>
                  <a:cubicBezTo>
                    <a:pt x="326" y="396"/>
                    <a:pt x="328" y="395"/>
                    <a:pt x="327" y="395"/>
                  </a:cubicBezTo>
                  <a:cubicBezTo>
                    <a:pt x="326" y="394"/>
                    <a:pt x="326" y="395"/>
                    <a:pt x="326" y="393"/>
                  </a:cubicBezTo>
                  <a:cubicBezTo>
                    <a:pt x="326" y="392"/>
                    <a:pt x="327" y="393"/>
                    <a:pt x="328" y="393"/>
                  </a:cubicBezTo>
                  <a:cubicBezTo>
                    <a:pt x="329" y="393"/>
                    <a:pt x="329" y="393"/>
                    <a:pt x="330" y="393"/>
                  </a:cubicBezTo>
                  <a:cubicBezTo>
                    <a:pt x="331" y="392"/>
                    <a:pt x="330" y="391"/>
                    <a:pt x="331" y="391"/>
                  </a:cubicBezTo>
                  <a:cubicBezTo>
                    <a:pt x="332" y="391"/>
                    <a:pt x="332" y="392"/>
                    <a:pt x="333" y="392"/>
                  </a:cubicBezTo>
                  <a:cubicBezTo>
                    <a:pt x="333" y="392"/>
                    <a:pt x="334" y="392"/>
                    <a:pt x="334" y="392"/>
                  </a:cubicBezTo>
                  <a:cubicBezTo>
                    <a:pt x="334" y="391"/>
                    <a:pt x="334" y="391"/>
                    <a:pt x="335" y="391"/>
                  </a:cubicBezTo>
                  <a:cubicBezTo>
                    <a:pt x="335" y="391"/>
                    <a:pt x="339" y="392"/>
                    <a:pt x="340" y="392"/>
                  </a:cubicBezTo>
                  <a:cubicBezTo>
                    <a:pt x="340" y="392"/>
                    <a:pt x="342" y="392"/>
                    <a:pt x="342" y="393"/>
                  </a:cubicBezTo>
                  <a:cubicBezTo>
                    <a:pt x="342" y="393"/>
                    <a:pt x="342" y="393"/>
                    <a:pt x="342" y="393"/>
                  </a:cubicBezTo>
                  <a:cubicBezTo>
                    <a:pt x="343" y="393"/>
                    <a:pt x="343" y="392"/>
                    <a:pt x="343" y="392"/>
                  </a:cubicBezTo>
                  <a:cubicBezTo>
                    <a:pt x="345" y="391"/>
                    <a:pt x="342" y="389"/>
                    <a:pt x="345" y="388"/>
                  </a:cubicBezTo>
                  <a:cubicBezTo>
                    <a:pt x="346" y="388"/>
                    <a:pt x="346" y="387"/>
                    <a:pt x="345" y="386"/>
                  </a:cubicBezTo>
                  <a:cubicBezTo>
                    <a:pt x="345" y="385"/>
                    <a:pt x="344" y="385"/>
                    <a:pt x="343" y="384"/>
                  </a:cubicBezTo>
                  <a:cubicBezTo>
                    <a:pt x="343" y="384"/>
                    <a:pt x="344" y="384"/>
                    <a:pt x="345" y="384"/>
                  </a:cubicBezTo>
                  <a:cubicBezTo>
                    <a:pt x="345" y="383"/>
                    <a:pt x="345" y="383"/>
                    <a:pt x="345" y="383"/>
                  </a:cubicBezTo>
                  <a:cubicBezTo>
                    <a:pt x="346" y="382"/>
                    <a:pt x="348" y="383"/>
                    <a:pt x="349" y="381"/>
                  </a:cubicBezTo>
                  <a:cubicBezTo>
                    <a:pt x="349" y="381"/>
                    <a:pt x="350" y="381"/>
                    <a:pt x="350" y="381"/>
                  </a:cubicBezTo>
                  <a:cubicBezTo>
                    <a:pt x="351" y="381"/>
                    <a:pt x="351" y="382"/>
                    <a:pt x="351" y="382"/>
                  </a:cubicBezTo>
                  <a:cubicBezTo>
                    <a:pt x="352" y="383"/>
                    <a:pt x="352" y="383"/>
                    <a:pt x="352" y="383"/>
                  </a:cubicBezTo>
                  <a:cubicBezTo>
                    <a:pt x="352" y="383"/>
                    <a:pt x="352" y="382"/>
                    <a:pt x="353" y="382"/>
                  </a:cubicBezTo>
                  <a:cubicBezTo>
                    <a:pt x="353" y="382"/>
                    <a:pt x="353" y="382"/>
                    <a:pt x="353" y="382"/>
                  </a:cubicBezTo>
                  <a:cubicBezTo>
                    <a:pt x="354" y="382"/>
                    <a:pt x="354" y="382"/>
                    <a:pt x="355" y="382"/>
                  </a:cubicBezTo>
                  <a:cubicBezTo>
                    <a:pt x="355" y="381"/>
                    <a:pt x="354" y="381"/>
                    <a:pt x="354" y="380"/>
                  </a:cubicBezTo>
                  <a:cubicBezTo>
                    <a:pt x="353" y="379"/>
                    <a:pt x="352" y="379"/>
                    <a:pt x="351" y="378"/>
                  </a:cubicBezTo>
                  <a:cubicBezTo>
                    <a:pt x="351" y="378"/>
                    <a:pt x="351" y="377"/>
                    <a:pt x="352" y="377"/>
                  </a:cubicBezTo>
                  <a:cubicBezTo>
                    <a:pt x="352" y="377"/>
                    <a:pt x="353" y="376"/>
                    <a:pt x="353" y="376"/>
                  </a:cubicBezTo>
                  <a:cubicBezTo>
                    <a:pt x="353" y="376"/>
                    <a:pt x="354" y="375"/>
                    <a:pt x="354" y="375"/>
                  </a:cubicBezTo>
                  <a:cubicBezTo>
                    <a:pt x="355" y="372"/>
                    <a:pt x="354" y="369"/>
                    <a:pt x="358" y="369"/>
                  </a:cubicBezTo>
                  <a:cubicBezTo>
                    <a:pt x="360" y="369"/>
                    <a:pt x="359" y="367"/>
                    <a:pt x="359" y="366"/>
                  </a:cubicBezTo>
                  <a:cubicBezTo>
                    <a:pt x="359" y="366"/>
                    <a:pt x="359" y="365"/>
                    <a:pt x="359" y="365"/>
                  </a:cubicBezTo>
                  <a:cubicBezTo>
                    <a:pt x="359" y="364"/>
                    <a:pt x="359" y="364"/>
                    <a:pt x="359" y="363"/>
                  </a:cubicBezTo>
                  <a:cubicBezTo>
                    <a:pt x="359" y="362"/>
                    <a:pt x="359" y="361"/>
                    <a:pt x="360" y="360"/>
                  </a:cubicBezTo>
                  <a:cubicBezTo>
                    <a:pt x="360" y="359"/>
                    <a:pt x="361" y="359"/>
                    <a:pt x="361" y="358"/>
                  </a:cubicBezTo>
                  <a:cubicBezTo>
                    <a:pt x="360" y="358"/>
                    <a:pt x="360" y="359"/>
                    <a:pt x="360" y="358"/>
                  </a:cubicBezTo>
                  <a:cubicBezTo>
                    <a:pt x="360" y="358"/>
                    <a:pt x="361" y="356"/>
                    <a:pt x="361" y="356"/>
                  </a:cubicBezTo>
                  <a:cubicBezTo>
                    <a:pt x="361" y="355"/>
                    <a:pt x="361" y="353"/>
                    <a:pt x="362" y="354"/>
                  </a:cubicBezTo>
                  <a:cubicBezTo>
                    <a:pt x="363" y="355"/>
                    <a:pt x="363" y="357"/>
                    <a:pt x="365" y="356"/>
                  </a:cubicBezTo>
                  <a:cubicBezTo>
                    <a:pt x="366" y="355"/>
                    <a:pt x="367" y="351"/>
                    <a:pt x="367" y="350"/>
                  </a:cubicBezTo>
                  <a:cubicBezTo>
                    <a:pt x="366" y="350"/>
                    <a:pt x="366" y="350"/>
                    <a:pt x="366" y="350"/>
                  </a:cubicBezTo>
                  <a:cubicBezTo>
                    <a:pt x="365" y="349"/>
                    <a:pt x="365" y="345"/>
                    <a:pt x="367" y="348"/>
                  </a:cubicBezTo>
                  <a:cubicBezTo>
                    <a:pt x="367" y="347"/>
                    <a:pt x="368" y="346"/>
                    <a:pt x="368" y="346"/>
                  </a:cubicBezTo>
                  <a:cubicBezTo>
                    <a:pt x="371" y="345"/>
                    <a:pt x="373" y="342"/>
                    <a:pt x="373" y="339"/>
                  </a:cubicBezTo>
                  <a:cubicBezTo>
                    <a:pt x="374" y="339"/>
                    <a:pt x="375" y="339"/>
                    <a:pt x="375" y="339"/>
                  </a:cubicBezTo>
                  <a:cubicBezTo>
                    <a:pt x="376" y="338"/>
                    <a:pt x="379" y="339"/>
                    <a:pt x="380" y="338"/>
                  </a:cubicBezTo>
                  <a:cubicBezTo>
                    <a:pt x="381" y="337"/>
                    <a:pt x="380" y="335"/>
                    <a:pt x="380" y="334"/>
                  </a:cubicBezTo>
                  <a:cubicBezTo>
                    <a:pt x="382" y="335"/>
                    <a:pt x="380" y="337"/>
                    <a:pt x="381" y="338"/>
                  </a:cubicBezTo>
                  <a:cubicBezTo>
                    <a:pt x="382" y="340"/>
                    <a:pt x="384" y="338"/>
                    <a:pt x="386" y="339"/>
                  </a:cubicBezTo>
                  <a:cubicBezTo>
                    <a:pt x="384" y="340"/>
                    <a:pt x="384" y="340"/>
                    <a:pt x="382" y="339"/>
                  </a:cubicBezTo>
                  <a:cubicBezTo>
                    <a:pt x="381" y="339"/>
                    <a:pt x="379" y="338"/>
                    <a:pt x="378" y="339"/>
                  </a:cubicBezTo>
                  <a:cubicBezTo>
                    <a:pt x="377" y="340"/>
                    <a:pt x="380" y="340"/>
                    <a:pt x="381" y="340"/>
                  </a:cubicBezTo>
                  <a:cubicBezTo>
                    <a:pt x="382" y="341"/>
                    <a:pt x="381" y="340"/>
                    <a:pt x="380" y="341"/>
                  </a:cubicBezTo>
                  <a:cubicBezTo>
                    <a:pt x="380" y="342"/>
                    <a:pt x="382" y="342"/>
                    <a:pt x="382" y="342"/>
                  </a:cubicBezTo>
                  <a:cubicBezTo>
                    <a:pt x="382" y="342"/>
                    <a:pt x="383" y="342"/>
                    <a:pt x="383" y="343"/>
                  </a:cubicBezTo>
                  <a:cubicBezTo>
                    <a:pt x="383" y="343"/>
                    <a:pt x="383" y="343"/>
                    <a:pt x="384" y="343"/>
                  </a:cubicBezTo>
                  <a:cubicBezTo>
                    <a:pt x="384" y="344"/>
                    <a:pt x="385" y="344"/>
                    <a:pt x="386" y="344"/>
                  </a:cubicBezTo>
                  <a:cubicBezTo>
                    <a:pt x="387" y="343"/>
                    <a:pt x="388" y="343"/>
                    <a:pt x="389" y="343"/>
                  </a:cubicBezTo>
                  <a:cubicBezTo>
                    <a:pt x="389" y="343"/>
                    <a:pt x="389" y="343"/>
                    <a:pt x="390" y="343"/>
                  </a:cubicBezTo>
                  <a:cubicBezTo>
                    <a:pt x="390" y="343"/>
                    <a:pt x="390" y="343"/>
                    <a:pt x="390" y="343"/>
                  </a:cubicBezTo>
                  <a:cubicBezTo>
                    <a:pt x="391" y="343"/>
                    <a:pt x="391" y="344"/>
                    <a:pt x="391" y="344"/>
                  </a:cubicBezTo>
                  <a:cubicBezTo>
                    <a:pt x="392" y="344"/>
                    <a:pt x="392" y="343"/>
                    <a:pt x="393" y="343"/>
                  </a:cubicBezTo>
                  <a:cubicBezTo>
                    <a:pt x="394" y="344"/>
                    <a:pt x="393" y="345"/>
                    <a:pt x="393" y="346"/>
                  </a:cubicBezTo>
                  <a:cubicBezTo>
                    <a:pt x="392" y="346"/>
                    <a:pt x="391" y="346"/>
                    <a:pt x="391" y="347"/>
                  </a:cubicBezTo>
                  <a:cubicBezTo>
                    <a:pt x="390" y="347"/>
                    <a:pt x="388" y="347"/>
                    <a:pt x="388" y="348"/>
                  </a:cubicBezTo>
                  <a:cubicBezTo>
                    <a:pt x="387" y="349"/>
                    <a:pt x="387" y="349"/>
                    <a:pt x="386" y="349"/>
                  </a:cubicBezTo>
                  <a:cubicBezTo>
                    <a:pt x="384" y="350"/>
                    <a:pt x="385" y="351"/>
                    <a:pt x="387" y="351"/>
                  </a:cubicBezTo>
                  <a:cubicBezTo>
                    <a:pt x="388" y="351"/>
                    <a:pt x="388" y="351"/>
                    <a:pt x="389" y="351"/>
                  </a:cubicBezTo>
                  <a:cubicBezTo>
                    <a:pt x="389" y="352"/>
                    <a:pt x="390" y="352"/>
                    <a:pt x="390" y="352"/>
                  </a:cubicBezTo>
                  <a:cubicBezTo>
                    <a:pt x="390" y="353"/>
                    <a:pt x="391" y="353"/>
                    <a:pt x="391" y="353"/>
                  </a:cubicBezTo>
                  <a:cubicBezTo>
                    <a:pt x="392" y="353"/>
                    <a:pt x="393" y="354"/>
                    <a:pt x="393" y="355"/>
                  </a:cubicBezTo>
                  <a:cubicBezTo>
                    <a:pt x="393" y="356"/>
                    <a:pt x="392" y="356"/>
                    <a:pt x="392" y="357"/>
                  </a:cubicBezTo>
                  <a:cubicBezTo>
                    <a:pt x="392" y="357"/>
                    <a:pt x="392" y="357"/>
                    <a:pt x="392" y="358"/>
                  </a:cubicBezTo>
                  <a:cubicBezTo>
                    <a:pt x="392" y="358"/>
                    <a:pt x="390" y="358"/>
                    <a:pt x="392" y="359"/>
                  </a:cubicBezTo>
                  <a:cubicBezTo>
                    <a:pt x="392" y="359"/>
                    <a:pt x="393" y="359"/>
                    <a:pt x="393" y="360"/>
                  </a:cubicBezTo>
                  <a:cubicBezTo>
                    <a:pt x="396" y="361"/>
                    <a:pt x="397" y="357"/>
                    <a:pt x="399" y="356"/>
                  </a:cubicBezTo>
                  <a:cubicBezTo>
                    <a:pt x="400" y="356"/>
                    <a:pt x="402" y="356"/>
                    <a:pt x="403" y="356"/>
                  </a:cubicBezTo>
                  <a:cubicBezTo>
                    <a:pt x="403" y="356"/>
                    <a:pt x="403" y="355"/>
                    <a:pt x="403" y="355"/>
                  </a:cubicBezTo>
                  <a:cubicBezTo>
                    <a:pt x="404" y="355"/>
                    <a:pt x="404" y="355"/>
                    <a:pt x="405" y="354"/>
                  </a:cubicBezTo>
                  <a:cubicBezTo>
                    <a:pt x="406" y="352"/>
                    <a:pt x="407" y="354"/>
                    <a:pt x="409" y="354"/>
                  </a:cubicBezTo>
                  <a:cubicBezTo>
                    <a:pt x="410" y="354"/>
                    <a:pt x="410" y="354"/>
                    <a:pt x="410" y="354"/>
                  </a:cubicBezTo>
                  <a:cubicBezTo>
                    <a:pt x="411" y="353"/>
                    <a:pt x="411" y="354"/>
                    <a:pt x="412" y="354"/>
                  </a:cubicBezTo>
                  <a:cubicBezTo>
                    <a:pt x="412" y="353"/>
                    <a:pt x="411" y="352"/>
                    <a:pt x="412" y="352"/>
                  </a:cubicBezTo>
                  <a:cubicBezTo>
                    <a:pt x="412" y="351"/>
                    <a:pt x="413" y="351"/>
                    <a:pt x="413" y="351"/>
                  </a:cubicBezTo>
                  <a:cubicBezTo>
                    <a:pt x="413" y="350"/>
                    <a:pt x="412" y="350"/>
                    <a:pt x="411" y="350"/>
                  </a:cubicBezTo>
                  <a:cubicBezTo>
                    <a:pt x="410" y="350"/>
                    <a:pt x="410" y="350"/>
                    <a:pt x="409" y="350"/>
                  </a:cubicBezTo>
                  <a:cubicBezTo>
                    <a:pt x="409" y="350"/>
                    <a:pt x="409" y="350"/>
                    <a:pt x="408" y="351"/>
                  </a:cubicBezTo>
                  <a:cubicBezTo>
                    <a:pt x="408" y="350"/>
                    <a:pt x="408" y="350"/>
                    <a:pt x="407" y="349"/>
                  </a:cubicBezTo>
                  <a:cubicBezTo>
                    <a:pt x="407" y="349"/>
                    <a:pt x="406" y="350"/>
                    <a:pt x="406" y="351"/>
                  </a:cubicBezTo>
                  <a:cubicBezTo>
                    <a:pt x="404" y="352"/>
                    <a:pt x="403" y="348"/>
                    <a:pt x="402" y="347"/>
                  </a:cubicBezTo>
                  <a:cubicBezTo>
                    <a:pt x="400" y="343"/>
                    <a:pt x="401" y="343"/>
                    <a:pt x="404" y="341"/>
                  </a:cubicBezTo>
                  <a:cubicBezTo>
                    <a:pt x="404" y="341"/>
                    <a:pt x="403" y="342"/>
                    <a:pt x="403" y="342"/>
                  </a:cubicBezTo>
                  <a:cubicBezTo>
                    <a:pt x="403" y="343"/>
                    <a:pt x="402" y="343"/>
                    <a:pt x="403" y="344"/>
                  </a:cubicBezTo>
                  <a:cubicBezTo>
                    <a:pt x="403" y="344"/>
                    <a:pt x="404" y="342"/>
                    <a:pt x="404" y="341"/>
                  </a:cubicBezTo>
                  <a:cubicBezTo>
                    <a:pt x="406" y="340"/>
                    <a:pt x="409" y="337"/>
                    <a:pt x="411" y="339"/>
                  </a:cubicBezTo>
                  <a:cubicBezTo>
                    <a:pt x="411" y="338"/>
                    <a:pt x="413" y="337"/>
                    <a:pt x="414" y="337"/>
                  </a:cubicBezTo>
                  <a:cubicBezTo>
                    <a:pt x="414" y="337"/>
                    <a:pt x="414" y="338"/>
                    <a:pt x="414" y="338"/>
                  </a:cubicBezTo>
                  <a:cubicBezTo>
                    <a:pt x="414" y="336"/>
                    <a:pt x="417" y="336"/>
                    <a:pt x="418" y="336"/>
                  </a:cubicBezTo>
                  <a:cubicBezTo>
                    <a:pt x="419" y="334"/>
                    <a:pt x="421" y="334"/>
                    <a:pt x="423" y="334"/>
                  </a:cubicBezTo>
                  <a:cubicBezTo>
                    <a:pt x="423" y="334"/>
                    <a:pt x="423" y="334"/>
                    <a:pt x="423" y="334"/>
                  </a:cubicBezTo>
                  <a:cubicBezTo>
                    <a:pt x="423" y="334"/>
                    <a:pt x="423" y="334"/>
                    <a:pt x="424" y="334"/>
                  </a:cubicBezTo>
                  <a:cubicBezTo>
                    <a:pt x="423" y="334"/>
                    <a:pt x="423" y="334"/>
                    <a:pt x="423" y="333"/>
                  </a:cubicBezTo>
                  <a:cubicBezTo>
                    <a:pt x="424" y="333"/>
                    <a:pt x="424" y="332"/>
                    <a:pt x="424" y="332"/>
                  </a:cubicBezTo>
                  <a:cubicBezTo>
                    <a:pt x="424" y="332"/>
                    <a:pt x="424" y="332"/>
                    <a:pt x="424" y="332"/>
                  </a:cubicBezTo>
                  <a:cubicBezTo>
                    <a:pt x="423" y="331"/>
                    <a:pt x="424" y="329"/>
                    <a:pt x="425" y="329"/>
                  </a:cubicBezTo>
                  <a:cubicBezTo>
                    <a:pt x="426" y="328"/>
                    <a:pt x="426" y="329"/>
                    <a:pt x="427" y="328"/>
                  </a:cubicBezTo>
                  <a:cubicBezTo>
                    <a:pt x="428" y="328"/>
                    <a:pt x="427" y="328"/>
                    <a:pt x="428" y="327"/>
                  </a:cubicBezTo>
                  <a:cubicBezTo>
                    <a:pt x="428" y="326"/>
                    <a:pt x="428" y="326"/>
                    <a:pt x="429" y="326"/>
                  </a:cubicBezTo>
                  <a:cubicBezTo>
                    <a:pt x="430" y="326"/>
                    <a:pt x="433" y="327"/>
                    <a:pt x="434" y="326"/>
                  </a:cubicBezTo>
                  <a:cubicBezTo>
                    <a:pt x="434" y="326"/>
                    <a:pt x="434" y="326"/>
                    <a:pt x="434" y="325"/>
                  </a:cubicBezTo>
                  <a:cubicBezTo>
                    <a:pt x="434" y="325"/>
                    <a:pt x="435" y="323"/>
                    <a:pt x="435" y="323"/>
                  </a:cubicBezTo>
                  <a:cubicBezTo>
                    <a:pt x="436" y="322"/>
                    <a:pt x="436" y="322"/>
                    <a:pt x="435" y="322"/>
                  </a:cubicBezTo>
                  <a:cubicBezTo>
                    <a:pt x="435" y="321"/>
                    <a:pt x="435" y="321"/>
                    <a:pt x="435" y="319"/>
                  </a:cubicBezTo>
                  <a:cubicBezTo>
                    <a:pt x="434" y="319"/>
                    <a:pt x="434" y="318"/>
                    <a:pt x="434" y="318"/>
                  </a:cubicBezTo>
                  <a:cubicBezTo>
                    <a:pt x="434" y="317"/>
                    <a:pt x="436" y="317"/>
                    <a:pt x="436" y="316"/>
                  </a:cubicBezTo>
                  <a:cubicBezTo>
                    <a:pt x="436" y="316"/>
                    <a:pt x="435" y="316"/>
                    <a:pt x="435" y="316"/>
                  </a:cubicBezTo>
                  <a:cubicBezTo>
                    <a:pt x="434" y="316"/>
                    <a:pt x="434" y="316"/>
                    <a:pt x="434" y="315"/>
                  </a:cubicBezTo>
                  <a:cubicBezTo>
                    <a:pt x="433" y="314"/>
                    <a:pt x="434" y="314"/>
                    <a:pt x="435" y="314"/>
                  </a:cubicBezTo>
                  <a:cubicBezTo>
                    <a:pt x="435" y="313"/>
                    <a:pt x="436" y="312"/>
                    <a:pt x="437" y="312"/>
                  </a:cubicBezTo>
                  <a:cubicBezTo>
                    <a:pt x="437" y="311"/>
                    <a:pt x="436" y="312"/>
                    <a:pt x="437" y="312"/>
                  </a:cubicBezTo>
                  <a:close/>
                  <a:moveTo>
                    <a:pt x="257" y="342"/>
                  </a:moveTo>
                  <a:cubicBezTo>
                    <a:pt x="258" y="342"/>
                    <a:pt x="258" y="342"/>
                    <a:pt x="258" y="342"/>
                  </a:cubicBezTo>
                  <a:cubicBezTo>
                    <a:pt x="258" y="343"/>
                    <a:pt x="258" y="343"/>
                    <a:pt x="257" y="342"/>
                  </a:cubicBezTo>
                  <a:close/>
                  <a:moveTo>
                    <a:pt x="290" y="376"/>
                  </a:moveTo>
                  <a:cubicBezTo>
                    <a:pt x="290" y="376"/>
                    <a:pt x="290" y="377"/>
                    <a:pt x="290" y="377"/>
                  </a:cubicBezTo>
                  <a:cubicBezTo>
                    <a:pt x="290" y="377"/>
                    <a:pt x="290" y="377"/>
                    <a:pt x="290" y="377"/>
                  </a:cubicBezTo>
                  <a:cubicBezTo>
                    <a:pt x="290" y="377"/>
                    <a:pt x="290" y="377"/>
                    <a:pt x="290" y="376"/>
                  </a:cubicBezTo>
                  <a:cubicBezTo>
                    <a:pt x="290" y="376"/>
                    <a:pt x="290" y="377"/>
                    <a:pt x="290" y="376"/>
                  </a:cubicBezTo>
                  <a:close/>
                  <a:moveTo>
                    <a:pt x="263" y="58"/>
                  </a:moveTo>
                  <a:cubicBezTo>
                    <a:pt x="263" y="58"/>
                    <a:pt x="263" y="58"/>
                    <a:pt x="263" y="58"/>
                  </a:cubicBezTo>
                  <a:close/>
                  <a:moveTo>
                    <a:pt x="263" y="59"/>
                  </a:moveTo>
                  <a:cubicBezTo>
                    <a:pt x="264" y="58"/>
                    <a:pt x="267" y="54"/>
                    <a:pt x="266" y="54"/>
                  </a:cubicBezTo>
                  <a:cubicBezTo>
                    <a:pt x="265" y="54"/>
                    <a:pt x="265" y="55"/>
                    <a:pt x="265" y="55"/>
                  </a:cubicBezTo>
                  <a:cubicBezTo>
                    <a:pt x="265" y="53"/>
                    <a:pt x="264" y="55"/>
                    <a:pt x="264" y="56"/>
                  </a:cubicBezTo>
                  <a:cubicBezTo>
                    <a:pt x="264" y="55"/>
                    <a:pt x="264" y="55"/>
                    <a:pt x="263" y="55"/>
                  </a:cubicBezTo>
                  <a:cubicBezTo>
                    <a:pt x="263" y="55"/>
                    <a:pt x="264" y="56"/>
                    <a:pt x="263" y="57"/>
                  </a:cubicBezTo>
                  <a:cubicBezTo>
                    <a:pt x="263" y="57"/>
                    <a:pt x="262" y="56"/>
                    <a:pt x="263" y="58"/>
                  </a:cubicBezTo>
                  <a:cubicBezTo>
                    <a:pt x="262" y="58"/>
                    <a:pt x="262" y="58"/>
                    <a:pt x="262" y="59"/>
                  </a:cubicBezTo>
                  <a:cubicBezTo>
                    <a:pt x="262" y="59"/>
                    <a:pt x="263" y="59"/>
                    <a:pt x="263" y="59"/>
                  </a:cubicBezTo>
                  <a:close/>
                  <a:moveTo>
                    <a:pt x="258" y="61"/>
                  </a:moveTo>
                  <a:cubicBezTo>
                    <a:pt x="258" y="61"/>
                    <a:pt x="258" y="61"/>
                    <a:pt x="259" y="61"/>
                  </a:cubicBezTo>
                  <a:cubicBezTo>
                    <a:pt x="259" y="61"/>
                    <a:pt x="259" y="60"/>
                    <a:pt x="259" y="60"/>
                  </a:cubicBezTo>
                  <a:cubicBezTo>
                    <a:pt x="259" y="60"/>
                    <a:pt x="262" y="58"/>
                    <a:pt x="261" y="57"/>
                  </a:cubicBezTo>
                  <a:cubicBezTo>
                    <a:pt x="261" y="57"/>
                    <a:pt x="259" y="57"/>
                    <a:pt x="259" y="57"/>
                  </a:cubicBezTo>
                  <a:cubicBezTo>
                    <a:pt x="259" y="57"/>
                    <a:pt x="257" y="58"/>
                    <a:pt x="258" y="58"/>
                  </a:cubicBezTo>
                  <a:cubicBezTo>
                    <a:pt x="258" y="59"/>
                    <a:pt x="257" y="59"/>
                    <a:pt x="258" y="61"/>
                  </a:cubicBezTo>
                  <a:cubicBezTo>
                    <a:pt x="257" y="60"/>
                    <a:pt x="258" y="61"/>
                    <a:pt x="258" y="61"/>
                  </a:cubicBezTo>
                  <a:close/>
                  <a:moveTo>
                    <a:pt x="256" y="62"/>
                  </a:moveTo>
                  <a:cubicBezTo>
                    <a:pt x="256" y="61"/>
                    <a:pt x="257" y="61"/>
                    <a:pt x="257" y="60"/>
                  </a:cubicBezTo>
                  <a:cubicBezTo>
                    <a:pt x="257" y="60"/>
                    <a:pt x="256" y="59"/>
                    <a:pt x="256" y="59"/>
                  </a:cubicBezTo>
                  <a:cubicBezTo>
                    <a:pt x="256" y="60"/>
                    <a:pt x="256" y="61"/>
                    <a:pt x="255" y="61"/>
                  </a:cubicBezTo>
                  <a:cubicBezTo>
                    <a:pt x="255" y="62"/>
                    <a:pt x="255" y="62"/>
                    <a:pt x="256" y="62"/>
                  </a:cubicBezTo>
                  <a:close/>
                  <a:moveTo>
                    <a:pt x="254" y="61"/>
                  </a:moveTo>
                  <a:cubicBezTo>
                    <a:pt x="255" y="62"/>
                    <a:pt x="254" y="61"/>
                    <a:pt x="254" y="61"/>
                  </a:cubicBezTo>
                  <a:close/>
                  <a:moveTo>
                    <a:pt x="273" y="61"/>
                  </a:moveTo>
                  <a:cubicBezTo>
                    <a:pt x="273" y="61"/>
                    <a:pt x="273" y="61"/>
                    <a:pt x="273" y="61"/>
                  </a:cubicBezTo>
                  <a:cubicBezTo>
                    <a:pt x="274" y="64"/>
                    <a:pt x="275" y="57"/>
                    <a:pt x="274" y="58"/>
                  </a:cubicBezTo>
                  <a:cubicBezTo>
                    <a:pt x="274" y="58"/>
                    <a:pt x="273" y="60"/>
                    <a:pt x="273" y="60"/>
                  </a:cubicBezTo>
                  <a:cubicBezTo>
                    <a:pt x="272" y="61"/>
                    <a:pt x="271" y="62"/>
                    <a:pt x="272" y="62"/>
                  </a:cubicBezTo>
                  <a:cubicBezTo>
                    <a:pt x="272" y="62"/>
                    <a:pt x="273" y="62"/>
                    <a:pt x="273" y="61"/>
                  </a:cubicBezTo>
                  <a:close/>
                  <a:moveTo>
                    <a:pt x="268" y="63"/>
                  </a:moveTo>
                  <a:cubicBezTo>
                    <a:pt x="265" y="63"/>
                    <a:pt x="269" y="64"/>
                    <a:pt x="269" y="63"/>
                  </a:cubicBezTo>
                  <a:cubicBezTo>
                    <a:pt x="269" y="63"/>
                    <a:pt x="268" y="63"/>
                    <a:pt x="268" y="63"/>
                  </a:cubicBezTo>
                  <a:close/>
                  <a:moveTo>
                    <a:pt x="267" y="54"/>
                  </a:moveTo>
                  <a:cubicBezTo>
                    <a:pt x="267" y="54"/>
                    <a:pt x="265" y="57"/>
                    <a:pt x="266" y="57"/>
                  </a:cubicBezTo>
                  <a:cubicBezTo>
                    <a:pt x="266" y="57"/>
                    <a:pt x="266" y="57"/>
                    <a:pt x="266" y="57"/>
                  </a:cubicBezTo>
                  <a:cubicBezTo>
                    <a:pt x="266" y="56"/>
                    <a:pt x="268" y="54"/>
                    <a:pt x="268" y="54"/>
                  </a:cubicBezTo>
                  <a:cubicBezTo>
                    <a:pt x="268" y="54"/>
                    <a:pt x="268" y="54"/>
                    <a:pt x="267" y="54"/>
                  </a:cubicBezTo>
                  <a:close/>
                  <a:moveTo>
                    <a:pt x="271" y="45"/>
                  </a:moveTo>
                  <a:cubicBezTo>
                    <a:pt x="271" y="45"/>
                    <a:pt x="271" y="44"/>
                    <a:pt x="271" y="44"/>
                  </a:cubicBezTo>
                  <a:cubicBezTo>
                    <a:pt x="273" y="44"/>
                    <a:pt x="276" y="40"/>
                    <a:pt x="275" y="38"/>
                  </a:cubicBezTo>
                  <a:cubicBezTo>
                    <a:pt x="274" y="38"/>
                    <a:pt x="269" y="44"/>
                    <a:pt x="270" y="45"/>
                  </a:cubicBezTo>
                  <a:cubicBezTo>
                    <a:pt x="270" y="45"/>
                    <a:pt x="271" y="45"/>
                    <a:pt x="271" y="45"/>
                  </a:cubicBezTo>
                  <a:close/>
                  <a:moveTo>
                    <a:pt x="264" y="50"/>
                  </a:moveTo>
                  <a:cubicBezTo>
                    <a:pt x="264" y="52"/>
                    <a:pt x="265" y="50"/>
                    <a:pt x="265" y="49"/>
                  </a:cubicBezTo>
                  <a:cubicBezTo>
                    <a:pt x="266" y="49"/>
                    <a:pt x="266" y="49"/>
                    <a:pt x="267" y="49"/>
                  </a:cubicBezTo>
                  <a:cubicBezTo>
                    <a:pt x="268" y="49"/>
                    <a:pt x="268" y="47"/>
                    <a:pt x="269" y="49"/>
                  </a:cubicBezTo>
                  <a:cubicBezTo>
                    <a:pt x="264" y="50"/>
                    <a:pt x="269" y="53"/>
                    <a:pt x="270" y="49"/>
                  </a:cubicBezTo>
                  <a:cubicBezTo>
                    <a:pt x="270" y="49"/>
                    <a:pt x="270" y="47"/>
                    <a:pt x="269" y="46"/>
                  </a:cubicBezTo>
                  <a:cubicBezTo>
                    <a:pt x="268" y="46"/>
                    <a:pt x="269" y="43"/>
                    <a:pt x="268" y="44"/>
                  </a:cubicBezTo>
                  <a:cubicBezTo>
                    <a:pt x="267" y="44"/>
                    <a:pt x="268" y="47"/>
                    <a:pt x="268" y="47"/>
                  </a:cubicBezTo>
                  <a:cubicBezTo>
                    <a:pt x="268" y="47"/>
                    <a:pt x="268" y="47"/>
                    <a:pt x="268" y="47"/>
                  </a:cubicBezTo>
                  <a:cubicBezTo>
                    <a:pt x="267" y="47"/>
                    <a:pt x="267" y="45"/>
                    <a:pt x="267" y="45"/>
                  </a:cubicBezTo>
                  <a:cubicBezTo>
                    <a:pt x="266" y="45"/>
                    <a:pt x="267" y="46"/>
                    <a:pt x="267" y="46"/>
                  </a:cubicBezTo>
                  <a:cubicBezTo>
                    <a:pt x="267" y="46"/>
                    <a:pt x="267" y="46"/>
                    <a:pt x="267" y="46"/>
                  </a:cubicBezTo>
                  <a:cubicBezTo>
                    <a:pt x="267" y="47"/>
                    <a:pt x="267" y="47"/>
                    <a:pt x="267" y="47"/>
                  </a:cubicBezTo>
                  <a:cubicBezTo>
                    <a:pt x="267" y="47"/>
                    <a:pt x="267" y="49"/>
                    <a:pt x="267" y="48"/>
                  </a:cubicBezTo>
                  <a:cubicBezTo>
                    <a:pt x="266" y="48"/>
                    <a:pt x="266" y="48"/>
                    <a:pt x="266" y="47"/>
                  </a:cubicBezTo>
                  <a:cubicBezTo>
                    <a:pt x="265" y="49"/>
                    <a:pt x="266" y="47"/>
                    <a:pt x="265" y="47"/>
                  </a:cubicBezTo>
                  <a:cubicBezTo>
                    <a:pt x="265" y="47"/>
                    <a:pt x="265" y="48"/>
                    <a:pt x="265" y="48"/>
                  </a:cubicBezTo>
                  <a:cubicBezTo>
                    <a:pt x="264" y="48"/>
                    <a:pt x="265" y="47"/>
                    <a:pt x="264" y="47"/>
                  </a:cubicBezTo>
                  <a:cubicBezTo>
                    <a:pt x="264" y="47"/>
                    <a:pt x="263" y="50"/>
                    <a:pt x="264" y="50"/>
                  </a:cubicBezTo>
                  <a:close/>
                  <a:moveTo>
                    <a:pt x="219" y="138"/>
                  </a:moveTo>
                  <a:cubicBezTo>
                    <a:pt x="221" y="140"/>
                    <a:pt x="221" y="138"/>
                    <a:pt x="221" y="137"/>
                  </a:cubicBezTo>
                  <a:cubicBezTo>
                    <a:pt x="220" y="137"/>
                    <a:pt x="218" y="137"/>
                    <a:pt x="219" y="138"/>
                  </a:cubicBezTo>
                  <a:close/>
                  <a:moveTo>
                    <a:pt x="217" y="144"/>
                  </a:moveTo>
                  <a:cubicBezTo>
                    <a:pt x="218" y="145"/>
                    <a:pt x="218" y="143"/>
                    <a:pt x="218" y="142"/>
                  </a:cubicBezTo>
                  <a:cubicBezTo>
                    <a:pt x="217" y="142"/>
                    <a:pt x="217" y="143"/>
                    <a:pt x="217" y="143"/>
                  </a:cubicBezTo>
                  <a:cubicBezTo>
                    <a:pt x="217" y="143"/>
                    <a:pt x="217" y="143"/>
                    <a:pt x="216" y="143"/>
                  </a:cubicBezTo>
                  <a:cubicBezTo>
                    <a:pt x="216" y="143"/>
                    <a:pt x="216" y="144"/>
                    <a:pt x="217" y="144"/>
                  </a:cubicBezTo>
                  <a:close/>
                  <a:moveTo>
                    <a:pt x="220" y="141"/>
                  </a:moveTo>
                  <a:cubicBezTo>
                    <a:pt x="221" y="141"/>
                    <a:pt x="221" y="141"/>
                    <a:pt x="221" y="140"/>
                  </a:cubicBezTo>
                  <a:cubicBezTo>
                    <a:pt x="221" y="140"/>
                    <a:pt x="219" y="141"/>
                    <a:pt x="220" y="141"/>
                  </a:cubicBezTo>
                  <a:close/>
                  <a:moveTo>
                    <a:pt x="207" y="154"/>
                  </a:moveTo>
                  <a:cubicBezTo>
                    <a:pt x="207" y="153"/>
                    <a:pt x="206" y="151"/>
                    <a:pt x="206" y="153"/>
                  </a:cubicBezTo>
                  <a:cubicBezTo>
                    <a:pt x="205" y="153"/>
                    <a:pt x="206" y="155"/>
                    <a:pt x="207" y="154"/>
                  </a:cubicBezTo>
                  <a:close/>
                  <a:moveTo>
                    <a:pt x="254" y="63"/>
                  </a:moveTo>
                  <a:cubicBezTo>
                    <a:pt x="255" y="63"/>
                    <a:pt x="255" y="62"/>
                    <a:pt x="254" y="61"/>
                  </a:cubicBezTo>
                  <a:cubicBezTo>
                    <a:pt x="255" y="61"/>
                    <a:pt x="255" y="61"/>
                    <a:pt x="255" y="60"/>
                  </a:cubicBezTo>
                  <a:cubicBezTo>
                    <a:pt x="254" y="60"/>
                    <a:pt x="253" y="63"/>
                    <a:pt x="254" y="63"/>
                  </a:cubicBezTo>
                  <a:close/>
                  <a:moveTo>
                    <a:pt x="205" y="155"/>
                  </a:moveTo>
                  <a:cubicBezTo>
                    <a:pt x="206" y="155"/>
                    <a:pt x="204" y="154"/>
                    <a:pt x="204" y="154"/>
                  </a:cubicBezTo>
                  <a:cubicBezTo>
                    <a:pt x="204" y="155"/>
                    <a:pt x="204" y="156"/>
                    <a:pt x="205" y="155"/>
                  </a:cubicBezTo>
                  <a:close/>
                  <a:moveTo>
                    <a:pt x="253" y="64"/>
                  </a:moveTo>
                  <a:cubicBezTo>
                    <a:pt x="253" y="64"/>
                    <a:pt x="253" y="64"/>
                    <a:pt x="253" y="64"/>
                  </a:cubicBezTo>
                  <a:close/>
                  <a:moveTo>
                    <a:pt x="254" y="65"/>
                  </a:moveTo>
                  <a:cubicBezTo>
                    <a:pt x="255" y="64"/>
                    <a:pt x="254" y="64"/>
                    <a:pt x="253" y="63"/>
                  </a:cubicBezTo>
                  <a:cubicBezTo>
                    <a:pt x="253" y="63"/>
                    <a:pt x="253" y="64"/>
                    <a:pt x="253" y="64"/>
                  </a:cubicBezTo>
                  <a:cubicBezTo>
                    <a:pt x="252" y="65"/>
                    <a:pt x="253" y="65"/>
                    <a:pt x="254" y="65"/>
                  </a:cubicBezTo>
                  <a:close/>
                  <a:moveTo>
                    <a:pt x="222" y="137"/>
                  </a:moveTo>
                  <a:cubicBezTo>
                    <a:pt x="223" y="138"/>
                    <a:pt x="228" y="135"/>
                    <a:pt x="228" y="135"/>
                  </a:cubicBezTo>
                  <a:cubicBezTo>
                    <a:pt x="227" y="135"/>
                    <a:pt x="227" y="135"/>
                    <a:pt x="227" y="135"/>
                  </a:cubicBezTo>
                  <a:cubicBezTo>
                    <a:pt x="227" y="133"/>
                    <a:pt x="225" y="134"/>
                    <a:pt x="224" y="134"/>
                  </a:cubicBezTo>
                  <a:cubicBezTo>
                    <a:pt x="224" y="135"/>
                    <a:pt x="224" y="135"/>
                    <a:pt x="223" y="135"/>
                  </a:cubicBezTo>
                  <a:cubicBezTo>
                    <a:pt x="223" y="136"/>
                    <a:pt x="221" y="137"/>
                    <a:pt x="222" y="137"/>
                  </a:cubicBezTo>
                  <a:close/>
                  <a:moveTo>
                    <a:pt x="222" y="133"/>
                  </a:moveTo>
                  <a:cubicBezTo>
                    <a:pt x="225" y="133"/>
                    <a:pt x="225" y="134"/>
                    <a:pt x="226" y="131"/>
                  </a:cubicBezTo>
                  <a:cubicBezTo>
                    <a:pt x="225" y="132"/>
                    <a:pt x="222" y="133"/>
                    <a:pt x="222" y="133"/>
                  </a:cubicBezTo>
                  <a:cubicBezTo>
                    <a:pt x="222" y="133"/>
                    <a:pt x="222" y="133"/>
                    <a:pt x="222" y="133"/>
                  </a:cubicBezTo>
                  <a:close/>
                  <a:moveTo>
                    <a:pt x="317" y="17"/>
                  </a:moveTo>
                  <a:cubicBezTo>
                    <a:pt x="316" y="19"/>
                    <a:pt x="321" y="19"/>
                    <a:pt x="321" y="19"/>
                  </a:cubicBezTo>
                  <a:cubicBezTo>
                    <a:pt x="321" y="19"/>
                    <a:pt x="320" y="17"/>
                    <a:pt x="320" y="17"/>
                  </a:cubicBezTo>
                  <a:cubicBezTo>
                    <a:pt x="319" y="17"/>
                    <a:pt x="319" y="18"/>
                    <a:pt x="319" y="17"/>
                  </a:cubicBezTo>
                  <a:cubicBezTo>
                    <a:pt x="319" y="17"/>
                    <a:pt x="318" y="17"/>
                    <a:pt x="318" y="17"/>
                  </a:cubicBezTo>
                  <a:cubicBezTo>
                    <a:pt x="318" y="17"/>
                    <a:pt x="318" y="18"/>
                    <a:pt x="318" y="18"/>
                  </a:cubicBezTo>
                  <a:cubicBezTo>
                    <a:pt x="318" y="18"/>
                    <a:pt x="318" y="17"/>
                    <a:pt x="317" y="17"/>
                  </a:cubicBezTo>
                  <a:close/>
                  <a:moveTo>
                    <a:pt x="298" y="23"/>
                  </a:moveTo>
                  <a:cubicBezTo>
                    <a:pt x="299" y="22"/>
                    <a:pt x="297" y="21"/>
                    <a:pt x="297" y="22"/>
                  </a:cubicBezTo>
                  <a:cubicBezTo>
                    <a:pt x="297" y="22"/>
                    <a:pt x="297" y="23"/>
                    <a:pt x="298" y="23"/>
                  </a:cubicBezTo>
                  <a:close/>
                  <a:moveTo>
                    <a:pt x="271" y="59"/>
                  </a:moveTo>
                  <a:cubicBezTo>
                    <a:pt x="271" y="61"/>
                    <a:pt x="269" y="59"/>
                    <a:pt x="270" y="61"/>
                  </a:cubicBezTo>
                  <a:cubicBezTo>
                    <a:pt x="269" y="61"/>
                    <a:pt x="269" y="62"/>
                    <a:pt x="269" y="62"/>
                  </a:cubicBezTo>
                  <a:cubicBezTo>
                    <a:pt x="270" y="62"/>
                    <a:pt x="273" y="59"/>
                    <a:pt x="271" y="59"/>
                  </a:cubicBezTo>
                  <a:close/>
                  <a:moveTo>
                    <a:pt x="307" y="26"/>
                  </a:moveTo>
                  <a:cubicBezTo>
                    <a:pt x="307" y="26"/>
                    <a:pt x="308" y="25"/>
                    <a:pt x="308" y="24"/>
                  </a:cubicBezTo>
                  <a:cubicBezTo>
                    <a:pt x="308" y="24"/>
                    <a:pt x="307" y="24"/>
                    <a:pt x="306" y="24"/>
                  </a:cubicBezTo>
                  <a:cubicBezTo>
                    <a:pt x="306" y="25"/>
                    <a:pt x="306" y="26"/>
                    <a:pt x="307" y="26"/>
                  </a:cubicBezTo>
                  <a:close/>
                  <a:moveTo>
                    <a:pt x="315" y="12"/>
                  </a:moveTo>
                  <a:cubicBezTo>
                    <a:pt x="315" y="12"/>
                    <a:pt x="317" y="12"/>
                    <a:pt x="317" y="12"/>
                  </a:cubicBezTo>
                  <a:cubicBezTo>
                    <a:pt x="317" y="12"/>
                    <a:pt x="315" y="15"/>
                    <a:pt x="316" y="15"/>
                  </a:cubicBezTo>
                  <a:cubicBezTo>
                    <a:pt x="316" y="15"/>
                    <a:pt x="316" y="14"/>
                    <a:pt x="316" y="14"/>
                  </a:cubicBezTo>
                  <a:cubicBezTo>
                    <a:pt x="317" y="15"/>
                    <a:pt x="317" y="14"/>
                    <a:pt x="318" y="14"/>
                  </a:cubicBezTo>
                  <a:cubicBezTo>
                    <a:pt x="318" y="14"/>
                    <a:pt x="320" y="14"/>
                    <a:pt x="319" y="13"/>
                  </a:cubicBezTo>
                  <a:cubicBezTo>
                    <a:pt x="320" y="14"/>
                    <a:pt x="319" y="14"/>
                    <a:pt x="320" y="14"/>
                  </a:cubicBezTo>
                  <a:cubicBezTo>
                    <a:pt x="321" y="14"/>
                    <a:pt x="322" y="13"/>
                    <a:pt x="322" y="12"/>
                  </a:cubicBezTo>
                  <a:cubicBezTo>
                    <a:pt x="322" y="12"/>
                    <a:pt x="322" y="12"/>
                    <a:pt x="322" y="12"/>
                  </a:cubicBezTo>
                  <a:cubicBezTo>
                    <a:pt x="322" y="11"/>
                    <a:pt x="322" y="11"/>
                    <a:pt x="322" y="11"/>
                  </a:cubicBezTo>
                  <a:cubicBezTo>
                    <a:pt x="322" y="11"/>
                    <a:pt x="323" y="11"/>
                    <a:pt x="323" y="10"/>
                  </a:cubicBezTo>
                  <a:cubicBezTo>
                    <a:pt x="323" y="10"/>
                    <a:pt x="323" y="10"/>
                    <a:pt x="324" y="10"/>
                  </a:cubicBezTo>
                  <a:cubicBezTo>
                    <a:pt x="324" y="10"/>
                    <a:pt x="324" y="10"/>
                    <a:pt x="324" y="10"/>
                  </a:cubicBezTo>
                  <a:cubicBezTo>
                    <a:pt x="325" y="8"/>
                    <a:pt x="324" y="8"/>
                    <a:pt x="323" y="8"/>
                  </a:cubicBezTo>
                  <a:cubicBezTo>
                    <a:pt x="324" y="8"/>
                    <a:pt x="322" y="9"/>
                    <a:pt x="323" y="8"/>
                  </a:cubicBezTo>
                  <a:cubicBezTo>
                    <a:pt x="323" y="8"/>
                    <a:pt x="322" y="8"/>
                    <a:pt x="322" y="9"/>
                  </a:cubicBezTo>
                  <a:cubicBezTo>
                    <a:pt x="321" y="9"/>
                    <a:pt x="322" y="9"/>
                    <a:pt x="322" y="10"/>
                  </a:cubicBezTo>
                  <a:cubicBezTo>
                    <a:pt x="320" y="12"/>
                    <a:pt x="321" y="9"/>
                    <a:pt x="320" y="9"/>
                  </a:cubicBezTo>
                  <a:cubicBezTo>
                    <a:pt x="320" y="9"/>
                    <a:pt x="320" y="13"/>
                    <a:pt x="319" y="12"/>
                  </a:cubicBezTo>
                  <a:cubicBezTo>
                    <a:pt x="318" y="11"/>
                    <a:pt x="319" y="10"/>
                    <a:pt x="318" y="11"/>
                  </a:cubicBezTo>
                  <a:cubicBezTo>
                    <a:pt x="318" y="11"/>
                    <a:pt x="317" y="11"/>
                    <a:pt x="317" y="11"/>
                  </a:cubicBezTo>
                  <a:cubicBezTo>
                    <a:pt x="317" y="11"/>
                    <a:pt x="317" y="12"/>
                    <a:pt x="317" y="12"/>
                  </a:cubicBezTo>
                  <a:cubicBezTo>
                    <a:pt x="317" y="12"/>
                    <a:pt x="317" y="11"/>
                    <a:pt x="316" y="11"/>
                  </a:cubicBezTo>
                  <a:cubicBezTo>
                    <a:pt x="316" y="11"/>
                    <a:pt x="314" y="12"/>
                    <a:pt x="314" y="12"/>
                  </a:cubicBezTo>
                  <a:cubicBezTo>
                    <a:pt x="314" y="12"/>
                    <a:pt x="315" y="12"/>
                    <a:pt x="315" y="12"/>
                  </a:cubicBezTo>
                  <a:close/>
                  <a:moveTo>
                    <a:pt x="299" y="21"/>
                  </a:moveTo>
                  <a:cubicBezTo>
                    <a:pt x="299" y="22"/>
                    <a:pt x="299" y="23"/>
                    <a:pt x="300" y="23"/>
                  </a:cubicBezTo>
                  <a:cubicBezTo>
                    <a:pt x="302" y="23"/>
                    <a:pt x="302" y="21"/>
                    <a:pt x="300" y="20"/>
                  </a:cubicBezTo>
                  <a:cubicBezTo>
                    <a:pt x="300" y="20"/>
                    <a:pt x="300" y="21"/>
                    <a:pt x="300" y="21"/>
                  </a:cubicBezTo>
                  <a:cubicBezTo>
                    <a:pt x="300" y="21"/>
                    <a:pt x="299" y="19"/>
                    <a:pt x="299" y="19"/>
                  </a:cubicBezTo>
                  <a:cubicBezTo>
                    <a:pt x="297" y="19"/>
                    <a:pt x="299" y="21"/>
                    <a:pt x="299" y="21"/>
                  </a:cubicBezTo>
                  <a:close/>
                  <a:moveTo>
                    <a:pt x="299" y="25"/>
                  </a:moveTo>
                  <a:cubicBezTo>
                    <a:pt x="299" y="26"/>
                    <a:pt x="298" y="26"/>
                    <a:pt x="298" y="27"/>
                  </a:cubicBezTo>
                  <a:cubicBezTo>
                    <a:pt x="298" y="28"/>
                    <a:pt x="299" y="27"/>
                    <a:pt x="299" y="27"/>
                  </a:cubicBezTo>
                  <a:cubicBezTo>
                    <a:pt x="299" y="26"/>
                    <a:pt x="300" y="24"/>
                    <a:pt x="299" y="25"/>
                  </a:cubicBezTo>
                  <a:cubicBezTo>
                    <a:pt x="299" y="25"/>
                    <a:pt x="299" y="25"/>
                    <a:pt x="299" y="25"/>
                  </a:cubicBezTo>
                  <a:close/>
                  <a:moveTo>
                    <a:pt x="304" y="23"/>
                  </a:moveTo>
                  <a:cubicBezTo>
                    <a:pt x="304" y="23"/>
                    <a:pt x="305" y="22"/>
                    <a:pt x="305" y="22"/>
                  </a:cubicBezTo>
                  <a:cubicBezTo>
                    <a:pt x="305" y="23"/>
                    <a:pt x="305" y="23"/>
                    <a:pt x="305" y="23"/>
                  </a:cubicBezTo>
                  <a:cubicBezTo>
                    <a:pt x="305" y="23"/>
                    <a:pt x="306" y="23"/>
                    <a:pt x="306" y="23"/>
                  </a:cubicBezTo>
                  <a:cubicBezTo>
                    <a:pt x="307" y="23"/>
                    <a:pt x="306" y="20"/>
                    <a:pt x="306" y="20"/>
                  </a:cubicBezTo>
                  <a:cubicBezTo>
                    <a:pt x="304" y="19"/>
                    <a:pt x="304" y="22"/>
                    <a:pt x="304" y="23"/>
                  </a:cubicBezTo>
                  <a:cubicBezTo>
                    <a:pt x="304" y="23"/>
                    <a:pt x="304" y="23"/>
                    <a:pt x="304" y="23"/>
                  </a:cubicBezTo>
                  <a:close/>
                  <a:moveTo>
                    <a:pt x="333" y="4"/>
                  </a:moveTo>
                  <a:cubicBezTo>
                    <a:pt x="332" y="3"/>
                    <a:pt x="333" y="4"/>
                    <a:pt x="333" y="4"/>
                  </a:cubicBezTo>
                  <a:close/>
                  <a:moveTo>
                    <a:pt x="338" y="4"/>
                  </a:moveTo>
                  <a:cubicBezTo>
                    <a:pt x="339" y="4"/>
                    <a:pt x="337" y="5"/>
                    <a:pt x="339" y="6"/>
                  </a:cubicBezTo>
                  <a:cubicBezTo>
                    <a:pt x="338" y="5"/>
                    <a:pt x="342" y="4"/>
                    <a:pt x="342" y="5"/>
                  </a:cubicBezTo>
                  <a:cubicBezTo>
                    <a:pt x="344" y="4"/>
                    <a:pt x="342" y="4"/>
                    <a:pt x="342" y="4"/>
                  </a:cubicBezTo>
                  <a:cubicBezTo>
                    <a:pt x="342" y="4"/>
                    <a:pt x="341" y="4"/>
                    <a:pt x="341" y="4"/>
                  </a:cubicBezTo>
                  <a:cubicBezTo>
                    <a:pt x="341" y="4"/>
                    <a:pt x="341" y="4"/>
                    <a:pt x="341" y="3"/>
                  </a:cubicBezTo>
                  <a:cubicBezTo>
                    <a:pt x="341" y="3"/>
                    <a:pt x="342" y="3"/>
                    <a:pt x="342" y="2"/>
                  </a:cubicBezTo>
                  <a:cubicBezTo>
                    <a:pt x="341" y="2"/>
                    <a:pt x="341" y="2"/>
                    <a:pt x="340" y="2"/>
                  </a:cubicBezTo>
                  <a:cubicBezTo>
                    <a:pt x="340" y="2"/>
                    <a:pt x="340" y="0"/>
                    <a:pt x="339" y="1"/>
                  </a:cubicBezTo>
                  <a:cubicBezTo>
                    <a:pt x="338" y="2"/>
                    <a:pt x="340" y="3"/>
                    <a:pt x="340" y="4"/>
                  </a:cubicBezTo>
                  <a:cubicBezTo>
                    <a:pt x="339" y="3"/>
                    <a:pt x="339" y="2"/>
                    <a:pt x="337" y="3"/>
                  </a:cubicBezTo>
                  <a:cubicBezTo>
                    <a:pt x="336" y="3"/>
                    <a:pt x="337" y="4"/>
                    <a:pt x="338" y="4"/>
                  </a:cubicBezTo>
                  <a:close/>
                  <a:moveTo>
                    <a:pt x="333" y="4"/>
                  </a:moveTo>
                  <a:cubicBezTo>
                    <a:pt x="333" y="4"/>
                    <a:pt x="333" y="4"/>
                    <a:pt x="333" y="4"/>
                  </a:cubicBezTo>
                  <a:cubicBezTo>
                    <a:pt x="334" y="3"/>
                    <a:pt x="333" y="3"/>
                    <a:pt x="333" y="2"/>
                  </a:cubicBezTo>
                  <a:cubicBezTo>
                    <a:pt x="332" y="2"/>
                    <a:pt x="332" y="3"/>
                    <a:pt x="333" y="4"/>
                  </a:cubicBezTo>
                  <a:close/>
                  <a:moveTo>
                    <a:pt x="323" y="15"/>
                  </a:moveTo>
                  <a:cubicBezTo>
                    <a:pt x="323" y="15"/>
                    <a:pt x="323" y="15"/>
                    <a:pt x="323" y="14"/>
                  </a:cubicBezTo>
                  <a:cubicBezTo>
                    <a:pt x="322" y="14"/>
                    <a:pt x="321" y="15"/>
                    <a:pt x="321" y="16"/>
                  </a:cubicBezTo>
                  <a:cubicBezTo>
                    <a:pt x="320" y="17"/>
                    <a:pt x="322" y="18"/>
                    <a:pt x="322" y="16"/>
                  </a:cubicBezTo>
                  <a:cubicBezTo>
                    <a:pt x="323" y="17"/>
                    <a:pt x="321" y="18"/>
                    <a:pt x="322" y="19"/>
                  </a:cubicBezTo>
                  <a:cubicBezTo>
                    <a:pt x="323" y="19"/>
                    <a:pt x="324" y="18"/>
                    <a:pt x="324" y="18"/>
                  </a:cubicBezTo>
                  <a:cubicBezTo>
                    <a:pt x="323" y="18"/>
                    <a:pt x="323" y="18"/>
                    <a:pt x="323" y="18"/>
                  </a:cubicBezTo>
                  <a:cubicBezTo>
                    <a:pt x="323" y="18"/>
                    <a:pt x="325" y="16"/>
                    <a:pt x="325" y="15"/>
                  </a:cubicBezTo>
                  <a:cubicBezTo>
                    <a:pt x="326" y="14"/>
                    <a:pt x="324" y="13"/>
                    <a:pt x="323" y="15"/>
                  </a:cubicBezTo>
                  <a:close/>
                  <a:moveTo>
                    <a:pt x="327" y="5"/>
                  </a:moveTo>
                  <a:cubicBezTo>
                    <a:pt x="327" y="7"/>
                    <a:pt x="330" y="6"/>
                    <a:pt x="329" y="5"/>
                  </a:cubicBezTo>
                  <a:cubicBezTo>
                    <a:pt x="329" y="4"/>
                    <a:pt x="329" y="4"/>
                    <a:pt x="329" y="4"/>
                  </a:cubicBezTo>
                  <a:cubicBezTo>
                    <a:pt x="329" y="4"/>
                    <a:pt x="327" y="3"/>
                    <a:pt x="327" y="5"/>
                  </a:cubicBezTo>
                  <a:close/>
                  <a:moveTo>
                    <a:pt x="326" y="13"/>
                  </a:moveTo>
                  <a:cubicBezTo>
                    <a:pt x="327" y="16"/>
                    <a:pt x="330" y="12"/>
                    <a:pt x="328" y="10"/>
                  </a:cubicBezTo>
                  <a:cubicBezTo>
                    <a:pt x="326" y="9"/>
                    <a:pt x="326" y="11"/>
                    <a:pt x="326" y="12"/>
                  </a:cubicBezTo>
                  <a:cubicBezTo>
                    <a:pt x="326" y="13"/>
                    <a:pt x="326" y="13"/>
                    <a:pt x="326" y="13"/>
                  </a:cubicBezTo>
                  <a:close/>
                  <a:moveTo>
                    <a:pt x="305" y="27"/>
                  </a:moveTo>
                  <a:cubicBezTo>
                    <a:pt x="305" y="27"/>
                    <a:pt x="304" y="29"/>
                    <a:pt x="306" y="28"/>
                  </a:cubicBezTo>
                  <a:cubicBezTo>
                    <a:pt x="306" y="27"/>
                    <a:pt x="305" y="25"/>
                    <a:pt x="305" y="27"/>
                  </a:cubicBezTo>
                  <a:close/>
                  <a:moveTo>
                    <a:pt x="282" y="46"/>
                  </a:moveTo>
                  <a:cubicBezTo>
                    <a:pt x="281" y="47"/>
                    <a:pt x="283" y="48"/>
                    <a:pt x="283" y="46"/>
                  </a:cubicBezTo>
                  <a:cubicBezTo>
                    <a:pt x="284" y="46"/>
                    <a:pt x="283" y="45"/>
                    <a:pt x="283" y="45"/>
                  </a:cubicBezTo>
                  <a:cubicBezTo>
                    <a:pt x="282" y="45"/>
                    <a:pt x="283" y="46"/>
                    <a:pt x="282" y="46"/>
                  </a:cubicBezTo>
                  <a:close/>
                  <a:moveTo>
                    <a:pt x="295" y="22"/>
                  </a:moveTo>
                  <a:cubicBezTo>
                    <a:pt x="296" y="22"/>
                    <a:pt x="296" y="20"/>
                    <a:pt x="296" y="19"/>
                  </a:cubicBezTo>
                  <a:cubicBezTo>
                    <a:pt x="295" y="20"/>
                    <a:pt x="295" y="21"/>
                    <a:pt x="295" y="21"/>
                  </a:cubicBezTo>
                  <a:cubicBezTo>
                    <a:pt x="294" y="21"/>
                    <a:pt x="294" y="22"/>
                    <a:pt x="295" y="22"/>
                  </a:cubicBezTo>
                  <a:close/>
                  <a:moveTo>
                    <a:pt x="285" y="42"/>
                  </a:moveTo>
                  <a:cubicBezTo>
                    <a:pt x="283" y="41"/>
                    <a:pt x="283" y="46"/>
                    <a:pt x="285" y="42"/>
                  </a:cubicBezTo>
                  <a:cubicBezTo>
                    <a:pt x="284" y="42"/>
                    <a:pt x="284" y="42"/>
                    <a:pt x="285" y="42"/>
                  </a:cubicBezTo>
                  <a:close/>
                  <a:moveTo>
                    <a:pt x="275" y="55"/>
                  </a:moveTo>
                  <a:cubicBezTo>
                    <a:pt x="277" y="56"/>
                    <a:pt x="277" y="50"/>
                    <a:pt x="275" y="55"/>
                  </a:cubicBezTo>
                  <a:cubicBezTo>
                    <a:pt x="275" y="55"/>
                    <a:pt x="275" y="54"/>
                    <a:pt x="275" y="55"/>
                  </a:cubicBezTo>
                  <a:close/>
                  <a:moveTo>
                    <a:pt x="277" y="51"/>
                  </a:moveTo>
                  <a:cubicBezTo>
                    <a:pt x="278" y="49"/>
                    <a:pt x="278" y="47"/>
                    <a:pt x="276" y="46"/>
                  </a:cubicBezTo>
                  <a:cubicBezTo>
                    <a:pt x="276" y="46"/>
                    <a:pt x="275" y="47"/>
                    <a:pt x="275" y="47"/>
                  </a:cubicBezTo>
                  <a:cubicBezTo>
                    <a:pt x="275" y="48"/>
                    <a:pt x="276" y="48"/>
                    <a:pt x="275" y="48"/>
                  </a:cubicBezTo>
                  <a:cubicBezTo>
                    <a:pt x="275" y="49"/>
                    <a:pt x="275" y="48"/>
                    <a:pt x="275" y="49"/>
                  </a:cubicBezTo>
                  <a:cubicBezTo>
                    <a:pt x="275" y="49"/>
                    <a:pt x="275" y="50"/>
                    <a:pt x="275" y="50"/>
                  </a:cubicBezTo>
                  <a:cubicBezTo>
                    <a:pt x="273" y="49"/>
                    <a:pt x="274" y="52"/>
                    <a:pt x="273" y="52"/>
                  </a:cubicBezTo>
                  <a:cubicBezTo>
                    <a:pt x="272" y="51"/>
                    <a:pt x="274" y="49"/>
                    <a:pt x="274" y="48"/>
                  </a:cubicBezTo>
                  <a:cubicBezTo>
                    <a:pt x="273" y="48"/>
                    <a:pt x="273" y="49"/>
                    <a:pt x="272" y="48"/>
                  </a:cubicBezTo>
                  <a:cubicBezTo>
                    <a:pt x="272" y="48"/>
                    <a:pt x="273" y="47"/>
                    <a:pt x="273" y="46"/>
                  </a:cubicBezTo>
                  <a:cubicBezTo>
                    <a:pt x="273" y="45"/>
                    <a:pt x="273" y="43"/>
                    <a:pt x="271" y="45"/>
                  </a:cubicBezTo>
                  <a:cubicBezTo>
                    <a:pt x="271" y="45"/>
                    <a:pt x="271" y="48"/>
                    <a:pt x="271" y="47"/>
                  </a:cubicBezTo>
                  <a:cubicBezTo>
                    <a:pt x="271" y="48"/>
                    <a:pt x="271" y="49"/>
                    <a:pt x="271" y="49"/>
                  </a:cubicBezTo>
                  <a:cubicBezTo>
                    <a:pt x="271" y="49"/>
                    <a:pt x="271" y="49"/>
                    <a:pt x="270" y="50"/>
                  </a:cubicBezTo>
                  <a:cubicBezTo>
                    <a:pt x="270" y="50"/>
                    <a:pt x="272" y="51"/>
                    <a:pt x="271" y="51"/>
                  </a:cubicBezTo>
                  <a:cubicBezTo>
                    <a:pt x="271" y="51"/>
                    <a:pt x="271" y="51"/>
                    <a:pt x="270" y="52"/>
                  </a:cubicBezTo>
                  <a:cubicBezTo>
                    <a:pt x="268" y="52"/>
                    <a:pt x="270" y="53"/>
                    <a:pt x="269" y="54"/>
                  </a:cubicBezTo>
                  <a:cubicBezTo>
                    <a:pt x="269" y="54"/>
                    <a:pt x="267" y="57"/>
                    <a:pt x="268" y="57"/>
                  </a:cubicBezTo>
                  <a:cubicBezTo>
                    <a:pt x="268" y="57"/>
                    <a:pt x="271" y="54"/>
                    <a:pt x="271" y="53"/>
                  </a:cubicBezTo>
                  <a:cubicBezTo>
                    <a:pt x="271" y="55"/>
                    <a:pt x="269" y="56"/>
                    <a:pt x="272" y="57"/>
                  </a:cubicBezTo>
                  <a:cubicBezTo>
                    <a:pt x="272" y="57"/>
                    <a:pt x="272" y="55"/>
                    <a:pt x="272" y="54"/>
                  </a:cubicBezTo>
                  <a:cubicBezTo>
                    <a:pt x="273" y="55"/>
                    <a:pt x="273" y="55"/>
                    <a:pt x="273" y="55"/>
                  </a:cubicBezTo>
                  <a:cubicBezTo>
                    <a:pt x="273" y="54"/>
                    <a:pt x="273" y="54"/>
                    <a:pt x="273" y="53"/>
                  </a:cubicBezTo>
                  <a:cubicBezTo>
                    <a:pt x="274" y="54"/>
                    <a:pt x="273" y="55"/>
                    <a:pt x="273" y="55"/>
                  </a:cubicBezTo>
                  <a:cubicBezTo>
                    <a:pt x="274" y="55"/>
                    <a:pt x="274" y="53"/>
                    <a:pt x="275" y="53"/>
                  </a:cubicBezTo>
                  <a:cubicBezTo>
                    <a:pt x="276" y="52"/>
                    <a:pt x="277" y="52"/>
                    <a:pt x="277" y="51"/>
                  </a:cubicBezTo>
                  <a:close/>
                  <a:moveTo>
                    <a:pt x="281" y="42"/>
                  </a:moveTo>
                  <a:cubicBezTo>
                    <a:pt x="282" y="45"/>
                    <a:pt x="282" y="43"/>
                    <a:pt x="282" y="42"/>
                  </a:cubicBezTo>
                  <a:cubicBezTo>
                    <a:pt x="283" y="41"/>
                    <a:pt x="284" y="40"/>
                    <a:pt x="284" y="40"/>
                  </a:cubicBezTo>
                  <a:cubicBezTo>
                    <a:pt x="285" y="40"/>
                    <a:pt x="284" y="41"/>
                    <a:pt x="285" y="41"/>
                  </a:cubicBezTo>
                  <a:cubicBezTo>
                    <a:pt x="285" y="41"/>
                    <a:pt x="286" y="41"/>
                    <a:pt x="286" y="40"/>
                  </a:cubicBezTo>
                  <a:cubicBezTo>
                    <a:pt x="287" y="40"/>
                    <a:pt x="286" y="40"/>
                    <a:pt x="287" y="39"/>
                  </a:cubicBezTo>
                  <a:cubicBezTo>
                    <a:pt x="287" y="39"/>
                    <a:pt x="288" y="36"/>
                    <a:pt x="288" y="35"/>
                  </a:cubicBezTo>
                  <a:cubicBezTo>
                    <a:pt x="288" y="35"/>
                    <a:pt x="287" y="36"/>
                    <a:pt x="287" y="36"/>
                  </a:cubicBezTo>
                  <a:cubicBezTo>
                    <a:pt x="287" y="36"/>
                    <a:pt x="288" y="33"/>
                    <a:pt x="287" y="34"/>
                  </a:cubicBezTo>
                  <a:cubicBezTo>
                    <a:pt x="287" y="34"/>
                    <a:pt x="287" y="35"/>
                    <a:pt x="287" y="35"/>
                  </a:cubicBezTo>
                  <a:cubicBezTo>
                    <a:pt x="286" y="36"/>
                    <a:pt x="287" y="33"/>
                    <a:pt x="287" y="33"/>
                  </a:cubicBezTo>
                  <a:cubicBezTo>
                    <a:pt x="286" y="32"/>
                    <a:pt x="286" y="33"/>
                    <a:pt x="285" y="33"/>
                  </a:cubicBezTo>
                  <a:cubicBezTo>
                    <a:pt x="285" y="33"/>
                    <a:pt x="286" y="34"/>
                    <a:pt x="285" y="34"/>
                  </a:cubicBezTo>
                  <a:cubicBezTo>
                    <a:pt x="285" y="34"/>
                    <a:pt x="285" y="32"/>
                    <a:pt x="284" y="33"/>
                  </a:cubicBezTo>
                  <a:cubicBezTo>
                    <a:pt x="284" y="33"/>
                    <a:pt x="285" y="35"/>
                    <a:pt x="285" y="35"/>
                  </a:cubicBezTo>
                  <a:cubicBezTo>
                    <a:pt x="284" y="35"/>
                    <a:pt x="284" y="33"/>
                    <a:pt x="283" y="34"/>
                  </a:cubicBezTo>
                  <a:cubicBezTo>
                    <a:pt x="283" y="34"/>
                    <a:pt x="283" y="34"/>
                    <a:pt x="283" y="34"/>
                  </a:cubicBezTo>
                  <a:cubicBezTo>
                    <a:pt x="284" y="35"/>
                    <a:pt x="282" y="34"/>
                    <a:pt x="282" y="34"/>
                  </a:cubicBezTo>
                  <a:cubicBezTo>
                    <a:pt x="282" y="35"/>
                    <a:pt x="284" y="35"/>
                    <a:pt x="284" y="36"/>
                  </a:cubicBezTo>
                  <a:cubicBezTo>
                    <a:pt x="284" y="36"/>
                    <a:pt x="283" y="36"/>
                    <a:pt x="283" y="36"/>
                  </a:cubicBezTo>
                  <a:cubicBezTo>
                    <a:pt x="283" y="36"/>
                    <a:pt x="283" y="36"/>
                    <a:pt x="283" y="37"/>
                  </a:cubicBezTo>
                  <a:cubicBezTo>
                    <a:pt x="283" y="37"/>
                    <a:pt x="280" y="36"/>
                    <a:pt x="280" y="37"/>
                  </a:cubicBezTo>
                  <a:cubicBezTo>
                    <a:pt x="280" y="37"/>
                    <a:pt x="282" y="37"/>
                    <a:pt x="282" y="38"/>
                  </a:cubicBezTo>
                  <a:cubicBezTo>
                    <a:pt x="281" y="38"/>
                    <a:pt x="281" y="38"/>
                    <a:pt x="280" y="38"/>
                  </a:cubicBezTo>
                  <a:cubicBezTo>
                    <a:pt x="280" y="38"/>
                    <a:pt x="282" y="39"/>
                    <a:pt x="282" y="39"/>
                  </a:cubicBezTo>
                  <a:cubicBezTo>
                    <a:pt x="282" y="39"/>
                    <a:pt x="280" y="40"/>
                    <a:pt x="280" y="40"/>
                  </a:cubicBezTo>
                  <a:cubicBezTo>
                    <a:pt x="280" y="41"/>
                    <a:pt x="282" y="40"/>
                    <a:pt x="282" y="40"/>
                  </a:cubicBezTo>
                  <a:cubicBezTo>
                    <a:pt x="281" y="41"/>
                    <a:pt x="280" y="41"/>
                    <a:pt x="279" y="42"/>
                  </a:cubicBezTo>
                  <a:cubicBezTo>
                    <a:pt x="279" y="43"/>
                    <a:pt x="281" y="42"/>
                    <a:pt x="281" y="42"/>
                  </a:cubicBezTo>
                  <a:close/>
                  <a:moveTo>
                    <a:pt x="276" y="45"/>
                  </a:moveTo>
                  <a:cubicBezTo>
                    <a:pt x="277" y="45"/>
                    <a:pt x="279" y="47"/>
                    <a:pt x="278" y="45"/>
                  </a:cubicBezTo>
                  <a:cubicBezTo>
                    <a:pt x="278" y="44"/>
                    <a:pt x="277" y="44"/>
                    <a:pt x="276" y="44"/>
                  </a:cubicBezTo>
                  <a:cubicBezTo>
                    <a:pt x="275" y="44"/>
                    <a:pt x="275" y="45"/>
                    <a:pt x="276" y="45"/>
                  </a:cubicBezTo>
                  <a:close/>
                  <a:moveTo>
                    <a:pt x="290" y="33"/>
                  </a:moveTo>
                  <a:cubicBezTo>
                    <a:pt x="292" y="32"/>
                    <a:pt x="293" y="33"/>
                    <a:pt x="293" y="31"/>
                  </a:cubicBezTo>
                  <a:cubicBezTo>
                    <a:pt x="292" y="31"/>
                    <a:pt x="289" y="30"/>
                    <a:pt x="289" y="30"/>
                  </a:cubicBezTo>
                  <a:cubicBezTo>
                    <a:pt x="289" y="31"/>
                    <a:pt x="291" y="31"/>
                    <a:pt x="290" y="32"/>
                  </a:cubicBezTo>
                  <a:cubicBezTo>
                    <a:pt x="290" y="33"/>
                    <a:pt x="289" y="32"/>
                    <a:pt x="289" y="32"/>
                  </a:cubicBezTo>
                  <a:cubicBezTo>
                    <a:pt x="289" y="32"/>
                    <a:pt x="288" y="31"/>
                    <a:pt x="288" y="32"/>
                  </a:cubicBezTo>
                  <a:cubicBezTo>
                    <a:pt x="287" y="33"/>
                    <a:pt x="289" y="34"/>
                    <a:pt x="290" y="33"/>
                  </a:cubicBezTo>
                  <a:close/>
                  <a:moveTo>
                    <a:pt x="293" y="25"/>
                  </a:moveTo>
                  <a:cubicBezTo>
                    <a:pt x="294" y="26"/>
                    <a:pt x="293" y="25"/>
                    <a:pt x="293" y="25"/>
                  </a:cubicBezTo>
                  <a:cubicBezTo>
                    <a:pt x="292" y="26"/>
                    <a:pt x="295" y="28"/>
                    <a:pt x="295" y="28"/>
                  </a:cubicBezTo>
                  <a:cubicBezTo>
                    <a:pt x="296" y="30"/>
                    <a:pt x="299" y="25"/>
                    <a:pt x="299" y="24"/>
                  </a:cubicBezTo>
                  <a:cubicBezTo>
                    <a:pt x="299" y="24"/>
                    <a:pt x="298" y="24"/>
                    <a:pt x="298" y="25"/>
                  </a:cubicBezTo>
                  <a:cubicBezTo>
                    <a:pt x="298" y="25"/>
                    <a:pt x="298" y="23"/>
                    <a:pt x="298" y="23"/>
                  </a:cubicBezTo>
                  <a:cubicBezTo>
                    <a:pt x="297" y="24"/>
                    <a:pt x="297" y="25"/>
                    <a:pt x="297" y="25"/>
                  </a:cubicBezTo>
                  <a:cubicBezTo>
                    <a:pt x="296" y="25"/>
                    <a:pt x="296" y="23"/>
                    <a:pt x="296" y="23"/>
                  </a:cubicBezTo>
                  <a:cubicBezTo>
                    <a:pt x="295" y="23"/>
                    <a:pt x="295" y="24"/>
                    <a:pt x="295" y="24"/>
                  </a:cubicBezTo>
                  <a:cubicBezTo>
                    <a:pt x="295" y="24"/>
                    <a:pt x="293" y="23"/>
                    <a:pt x="293" y="25"/>
                  </a:cubicBezTo>
                  <a:close/>
                  <a:moveTo>
                    <a:pt x="293" y="24"/>
                  </a:moveTo>
                  <a:cubicBezTo>
                    <a:pt x="293" y="24"/>
                    <a:pt x="294" y="24"/>
                    <a:pt x="294" y="23"/>
                  </a:cubicBezTo>
                  <a:cubicBezTo>
                    <a:pt x="294" y="22"/>
                    <a:pt x="293" y="23"/>
                    <a:pt x="293" y="23"/>
                  </a:cubicBezTo>
                  <a:cubicBezTo>
                    <a:pt x="293" y="23"/>
                    <a:pt x="293" y="23"/>
                    <a:pt x="293" y="22"/>
                  </a:cubicBezTo>
                  <a:cubicBezTo>
                    <a:pt x="292" y="22"/>
                    <a:pt x="292" y="24"/>
                    <a:pt x="292" y="25"/>
                  </a:cubicBezTo>
                  <a:cubicBezTo>
                    <a:pt x="293" y="25"/>
                    <a:pt x="293" y="24"/>
                    <a:pt x="293" y="24"/>
                  </a:cubicBezTo>
                  <a:close/>
                  <a:moveTo>
                    <a:pt x="293" y="29"/>
                  </a:moveTo>
                  <a:cubicBezTo>
                    <a:pt x="292" y="31"/>
                    <a:pt x="294" y="30"/>
                    <a:pt x="294" y="30"/>
                  </a:cubicBezTo>
                  <a:cubicBezTo>
                    <a:pt x="295" y="28"/>
                    <a:pt x="293" y="28"/>
                    <a:pt x="293" y="27"/>
                  </a:cubicBezTo>
                  <a:cubicBezTo>
                    <a:pt x="293" y="27"/>
                    <a:pt x="293" y="27"/>
                    <a:pt x="293" y="27"/>
                  </a:cubicBezTo>
                  <a:cubicBezTo>
                    <a:pt x="293" y="27"/>
                    <a:pt x="292" y="27"/>
                    <a:pt x="292" y="28"/>
                  </a:cubicBezTo>
                  <a:cubicBezTo>
                    <a:pt x="293" y="28"/>
                    <a:pt x="293" y="29"/>
                    <a:pt x="293" y="29"/>
                  </a:cubicBezTo>
                  <a:close/>
                  <a:moveTo>
                    <a:pt x="292" y="30"/>
                  </a:moveTo>
                  <a:cubicBezTo>
                    <a:pt x="292" y="30"/>
                    <a:pt x="292" y="28"/>
                    <a:pt x="292" y="28"/>
                  </a:cubicBezTo>
                  <a:cubicBezTo>
                    <a:pt x="291" y="29"/>
                    <a:pt x="291" y="29"/>
                    <a:pt x="291" y="29"/>
                  </a:cubicBezTo>
                  <a:cubicBezTo>
                    <a:pt x="291" y="29"/>
                    <a:pt x="291" y="29"/>
                    <a:pt x="290" y="28"/>
                  </a:cubicBezTo>
                  <a:cubicBezTo>
                    <a:pt x="290" y="28"/>
                    <a:pt x="290" y="29"/>
                    <a:pt x="290" y="29"/>
                  </a:cubicBezTo>
                  <a:cubicBezTo>
                    <a:pt x="289" y="30"/>
                    <a:pt x="291" y="31"/>
                    <a:pt x="292" y="30"/>
                  </a:cubicBezTo>
                  <a:close/>
                  <a:moveTo>
                    <a:pt x="281" y="47"/>
                  </a:moveTo>
                  <a:cubicBezTo>
                    <a:pt x="280" y="46"/>
                    <a:pt x="281" y="47"/>
                    <a:pt x="280" y="47"/>
                  </a:cubicBezTo>
                  <a:cubicBezTo>
                    <a:pt x="279" y="50"/>
                    <a:pt x="283" y="48"/>
                    <a:pt x="281" y="47"/>
                  </a:cubicBezTo>
                  <a:close/>
                  <a:moveTo>
                    <a:pt x="203" y="189"/>
                  </a:moveTo>
                  <a:cubicBezTo>
                    <a:pt x="204" y="188"/>
                    <a:pt x="203" y="186"/>
                    <a:pt x="202" y="188"/>
                  </a:cubicBezTo>
                  <a:cubicBezTo>
                    <a:pt x="202" y="188"/>
                    <a:pt x="203" y="189"/>
                    <a:pt x="203" y="189"/>
                  </a:cubicBezTo>
                  <a:close/>
                  <a:moveTo>
                    <a:pt x="201" y="164"/>
                  </a:moveTo>
                  <a:cubicBezTo>
                    <a:pt x="203" y="164"/>
                    <a:pt x="201" y="165"/>
                    <a:pt x="201" y="165"/>
                  </a:cubicBezTo>
                  <a:cubicBezTo>
                    <a:pt x="203" y="166"/>
                    <a:pt x="203" y="165"/>
                    <a:pt x="205" y="166"/>
                  </a:cubicBezTo>
                  <a:cubicBezTo>
                    <a:pt x="205" y="166"/>
                    <a:pt x="199" y="166"/>
                    <a:pt x="200" y="167"/>
                  </a:cubicBezTo>
                  <a:cubicBezTo>
                    <a:pt x="200" y="168"/>
                    <a:pt x="203" y="167"/>
                    <a:pt x="204" y="167"/>
                  </a:cubicBezTo>
                  <a:cubicBezTo>
                    <a:pt x="202" y="168"/>
                    <a:pt x="203" y="168"/>
                    <a:pt x="202" y="169"/>
                  </a:cubicBezTo>
                  <a:cubicBezTo>
                    <a:pt x="201" y="169"/>
                    <a:pt x="202" y="168"/>
                    <a:pt x="202" y="168"/>
                  </a:cubicBezTo>
                  <a:cubicBezTo>
                    <a:pt x="200" y="168"/>
                    <a:pt x="200" y="168"/>
                    <a:pt x="200" y="169"/>
                  </a:cubicBezTo>
                  <a:cubicBezTo>
                    <a:pt x="200" y="168"/>
                    <a:pt x="201" y="171"/>
                    <a:pt x="201" y="170"/>
                  </a:cubicBezTo>
                  <a:cubicBezTo>
                    <a:pt x="203" y="172"/>
                    <a:pt x="204" y="169"/>
                    <a:pt x="205" y="170"/>
                  </a:cubicBezTo>
                  <a:cubicBezTo>
                    <a:pt x="205" y="169"/>
                    <a:pt x="208" y="170"/>
                    <a:pt x="209" y="170"/>
                  </a:cubicBezTo>
                  <a:cubicBezTo>
                    <a:pt x="210" y="170"/>
                    <a:pt x="209" y="171"/>
                    <a:pt x="210" y="169"/>
                  </a:cubicBezTo>
                  <a:cubicBezTo>
                    <a:pt x="210" y="169"/>
                    <a:pt x="211" y="167"/>
                    <a:pt x="211" y="167"/>
                  </a:cubicBezTo>
                  <a:cubicBezTo>
                    <a:pt x="212" y="168"/>
                    <a:pt x="210" y="168"/>
                    <a:pt x="212" y="169"/>
                  </a:cubicBezTo>
                  <a:cubicBezTo>
                    <a:pt x="212" y="170"/>
                    <a:pt x="215" y="170"/>
                    <a:pt x="215" y="170"/>
                  </a:cubicBezTo>
                  <a:cubicBezTo>
                    <a:pt x="215" y="169"/>
                    <a:pt x="215" y="168"/>
                    <a:pt x="215" y="167"/>
                  </a:cubicBezTo>
                  <a:cubicBezTo>
                    <a:pt x="216" y="167"/>
                    <a:pt x="217" y="165"/>
                    <a:pt x="217" y="166"/>
                  </a:cubicBezTo>
                  <a:cubicBezTo>
                    <a:pt x="217" y="167"/>
                    <a:pt x="216" y="167"/>
                    <a:pt x="216" y="169"/>
                  </a:cubicBezTo>
                  <a:cubicBezTo>
                    <a:pt x="216" y="169"/>
                    <a:pt x="218" y="169"/>
                    <a:pt x="218" y="170"/>
                  </a:cubicBezTo>
                  <a:cubicBezTo>
                    <a:pt x="218" y="170"/>
                    <a:pt x="215" y="171"/>
                    <a:pt x="215" y="171"/>
                  </a:cubicBezTo>
                  <a:cubicBezTo>
                    <a:pt x="214" y="172"/>
                    <a:pt x="214" y="171"/>
                    <a:pt x="214" y="172"/>
                  </a:cubicBezTo>
                  <a:cubicBezTo>
                    <a:pt x="214" y="173"/>
                    <a:pt x="215" y="173"/>
                    <a:pt x="214" y="174"/>
                  </a:cubicBezTo>
                  <a:cubicBezTo>
                    <a:pt x="213" y="173"/>
                    <a:pt x="214" y="173"/>
                    <a:pt x="212" y="173"/>
                  </a:cubicBezTo>
                  <a:cubicBezTo>
                    <a:pt x="212" y="172"/>
                    <a:pt x="214" y="172"/>
                    <a:pt x="213" y="171"/>
                  </a:cubicBezTo>
                  <a:cubicBezTo>
                    <a:pt x="211" y="169"/>
                    <a:pt x="210" y="172"/>
                    <a:pt x="209" y="172"/>
                  </a:cubicBezTo>
                  <a:cubicBezTo>
                    <a:pt x="209" y="172"/>
                    <a:pt x="209" y="172"/>
                    <a:pt x="209" y="172"/>
                  </a:cubicBezTo>
                  <a:cubicBezTo>
                    <a:pt x="209" y="172"/>
                    <a:pt x="209" y="172"/>
                    <a:pt x="208" y="172"/>
                  </a:cubicBezTo>
                  <a:cubicBezTo>
                    <a:pt x="208" y="172"/>
                    <a:pt x="205" y="170"/>
                    <a:pt x="205" y="171"/>
                  </a:cubicBezTo>
                  <a:cubicBezTo>
                    <a:pt x="204" y="171"/>
                    <a:pt x="203" y="172"/>
                    <a:pt x="203" y="172"/>
                  </a:cubicBezTo>
                  <a:cubicBezTo>
                    <a:pt x="202" y="172"/>
                    <a:pt x="202" y="172"/>
                    <a:pt x="202" y="172"/>
                  </a:cubicBezTo>
                  <a:cubicBezTo>
                    <a:pt x="201" y="172"/>
                    <a:pt x="200" y="171"/>
                    <a:pt x="200" y="173"/>
                  </a:cubicBezTo>
                  <a:cubicBezTo>
                    <a:pt x="199" y="173"/>
                    <a:pt x="201" y="175"/>
                    <a:pt x="201" y="175"/>
                  </a:cubicBezTo>
                  <a:cubicBezTo>
                    <a:pt x="201" y="175"/>
                    <a:pt x="203" y="174"/>
                    <a:pt x="203" y="174"/>
                  </a:cubicBezTo>
                  <a:cubicBezTo>
                    <a:pt x="203" y="175"/>
                    <a:pt x="202" y="175"/>
                    <a:pt x="202" y="175"/>
                  </a:cubicBezTo>
                  <a:cubicBezTo>
                    <a:pt x="203" y="175"/>
                    <a:pt x="202" y="177"/>
                    <a:pt x="203" y="177"/>
                  </a:cubicBezTo>
                  <a:cubicBezTo>
                    <a:pt x="203" y="177"/>
                    <a:pt x="204" y="177"/>
                    <a:pt x="203" y="177"/>
                  </a:cubicBezTo>
                  <a:cubicBezTo>
                    <a:pt x="204" y="178"/>
                    <a:pt x="205" y="175"/>
                    <a:pt x="205" y="178"/>
                  </a:cubicBezTo>
                  <a:cubicBezTo>
                    <a:pt x="205" y="180"/>
                    <a:pt x="204" y="180"/>
                    <a:pt x="203" y="180"/>
                  </a:cubicBezTo>
                  <a:cubicBezTo>
                    <a:pt x="203" y="180"/>
                    <a:pt x="201" y="178"/>
                    <a:pt x="202" y="181"/>
                  </a:cubicBezTo>
                  <a:cubicBezTo>
                    <a:pt x="200" y="181"/>
                    <a:pt x="202" y="182"/>
                    <a:pt x="202" y="183"/>
                  </a:cubicBezTo>
                  <a:cubicBezTo>
                    <a:pt x="203" y="183"/>
                    <a:pt x="202" y="184"/>
                    <a:pt x="203" y="183"/>
                  </a:cubicBezTo>
                  <a:cubicBezTo>
                    <a:pt x="204" y="183"/>
                    <a:pt x="204" y="181"/>
                    <a:pt x="205" y="181"/>
                  </a:cubicBezTo>
                  <a:cubicBezTo>
                    <a:pt x="205" y="182"/>
                    <a:pt x="204" y="183"/>
                    <a:pt x="204" y="184"/>
                  </a:cubicBezTo>
                  <a:cubicBezTo>
                    <a:pt x="204" y="184"/>
                    <a:pt x="204" y="183"/>
                    <a:pt x="205" y="183"/>
                  </a:cubicBezTo>
                  <a:cubicBezTo>
                    <a:pt x="205" y="184"/>
                    <a:pt x="204" y="185"/>
                    <a:pt x="205" y="186"/>
                  </a:cubicBezTo>
                  <a:cubicBezTo>
                    <a:pt x="205" y="187"/>
                    <a:pt x="207" y="182"/>
                    <a:pt x="207" y="182"/>
                  </a:cubicBezTo>
                  <a:cubicBezTo>
                    <a:pt x="208" y="182"/>
                    <a:pt x="207" y="181"/>
                    <a:pt x="208" y="180"/>
                  </a:cubicBezTo>
                  <a:cubicBezTo>
                    <a:pt x="208" y="180"/>
                    <a:pt x="208" y="180"/>
                    <a:pt x="209" y="180"/>
                  </a:cubicBezTo>
                  <a:cubicBezTo>
                    <a:pt x="209" y="180"/>
                    <a:pt x="211" y="179"/>
                    <a:pt x="211" y="180"/>
                  </a:cubicBezTo>
                  <a:cubicBezTo>
                    <a:pt x="211" y="181"/>
                    <a:pt x="206" y="182"/>
                    <a:pt x="208" y="184"/>
                  </a:cubicBezTo>
                  <a:cubicBezTo>
                    <a:pt x="208" y="184"/>
                    <a:pt x="208" y="184"/>
                    <a:pt x="208" y="184"/>
                  </a:cubicBezTo>
                  <a:cubicBezTo>
                    <a:pt x="207" y="185"/>
                    <a:pt x="207" y="186"/>
                    <a:pt x="206" y="186"/>
                  </a:cubicBezTo>
                  <a:cubicBezTo>
                    <a:pt x="205" y="188"/>
                    <a:pt x="205" y="187"/>
                    <a:pt x="205" y="189"/>
                  </a:cubicBezTo>
                  <a:cubicBezTo>
                    <a:pt x="206" y="189"/>
                    <a:pt x="206" y="188"/>
                    <a:pt x="206" y="188"/>
                  </a:cubicBezTo>
                  <a:cubicBezTo>
                    <a:pt x="206" y="189"/>
                    <a:pt x="206" y="189"/>
                    <a:pt x="206" y="189"/>
                  </a:cubicBezTo>
                  <a:cubicBezTo>
                    <a:pt x="206" y="189"/>
                    <a:pt x="208" y="188"/>
                    <a:pt x="208" y="188"/>
                  </a:cubicBezTo>
                  <a:cubicBezTo>
                    <a:pt x="208" y="189"/>
                    <a:pt x="206" y="189"/>
                    <a:pt x="206" y="190"/>
                  </a:cubicBezTo>
                  <a:cubicBezTo>
                    <a:pt x="205" y="190"/>
                    <a:pt x="206" y="191"/>
                    <a:pt x="206" y="191"/>
                  </a:cubicBezTo>
                  <a:cubicBezTo>
                    <a:pt x="206" y="190"/>
                    <a:pt x="204" y="191"/>
                    <a:pt x="205" y="191"/>
                  </a:cubicBezTo>
                  <a:cubicBezTo>
                    <a:pt x="205" y="191"/>
                    <a:pt x="204" y="190"/>
                    <a:pt x="204" y="191"/>
                  </a:cubicBezTo>
                  <a:cubicBezTo>
                    <a:pt x="204" y="191"/>
                    <a:pt x="204" y="192"/>
                    <a:pt x="204" y="192"/>
                  </a:cubicBezTo>
                  <a:cubicBezTo>
                    <a:pt x="203" y="192"/>
                    <a:pt x="204" y="192"/>
                    <a:pt x="203" y="192"/>
                  </a:cubicBezTo>
                  <a:cubicBezTo>
                    <a:pt x="203" y="192"/>
                    <a:pt x="203" y="191"/>
                    <a:pt x="202" y="191"/>
                  </a:cubicBezTo>
                  <a:cubicBezTo>
                    <a:pt x="202" y="191"/>
                    <a:pt x="202" y="193"/>
                    <a:pt x="202" y="193"/>
                  </a:cubicBezTo>
                  <a:cubicBezTo>
                    <a:pt x="202" y="194"/>
                    <a:pt x="202" y="194"/>
                    <a:pt x="203" y="194"/>
                  </a:cubicBezTo>
                  <a:cubicBezTo>
                    <a:pt x="203" y="194"/>
                    <a:pt x="202" y="195"/>
                    <a:pt x="203" y="195"/>
                  </a:cubicBezTo>
                  <a:cubicBezTo>
                    <a:pt x="204" y="195"/>
                    <a:pt x="204" y="193"/>
                    <a:pt x="205" y="193"/>
                  </a:cubicBezTo>
                  <a:cubicBezTo>
                    <a:pt x="205" y="193"/>
                    <a:pt x="206" y="193"/>
                    <a:pt x="206" y="193"/>
                  </a:cubicBezTo>
                  <a:cubicBezTo>
                    <a:pt x="207" y="193"/>
                    <a:pt x="207" y="193"/>
                    <a:pt x="208" y="193"/>
                  </a:cubicBezTo>
                  <a:cubicBezTo>
                    <a:pt x="208" y="192"/>
                    <a:pt x="208" y="191"/>
                    <a:pt x="209" y="191"/>
                  </a:cubicBezTo>
                  <a:cubicBezTo>
                    <a:pt x="209" y="192"/>
                    <a:pt x="209" y="192"/>
                    <a:pt x="210" y="192"/>
                  </a:cubicBezTo>
                  <a:cubicBezTo>
                    <a:pt x="208" y="193"/>
                    <a:pt x="206" y="195"/>
                    <a:pt x="209" y="195"/>
                  </a:cubicBezTo>
                  <a:cubicBezTo>
                    <a:pt x="208" y="196"/>
                    <a:pt x="207" y="197"/>
                    <a:pt x="207" y="198"/>
                  </a:cubicBezTo>
                  <a:cubicBezTo>
                    <a:pt x="205" y="198"/>
                    <a:pt x="207" y="199"/>
                    <a:pt x="207" y="199"/>
                  </a:cubicBezTo>
                  <a:cubicBezTo>
                    <a:pt x="207" y="199"/>
                    <a:pt x="206" y="199"/>
                    <a:pt x="207" y="200"/>
                  </a:cubicBezTo>
                  <a:cubicBezTo>
                    <a:pt x="208" y="199"/>
                    <a:pt x="208" y="199"/>
                    <a:pt x="210" y="199"/>
                  </a:cubicBezTo>
                  <a:cubicBezTo>
                    <a:pt x="209" y="200"/>
                    <a:pt x="208" y="199"/>
                    <a:pt x="207" y="200"/>
                  </a:cubicBezTo>
                  <a:cubicBezTo>
                    <a:pt x="207" y="201"/>
                    <a:pt x="208" y="201"/>
                    <a:pt x="208" y="201"/>
                  </a:cubicBezTo>
                  <a:cubicBezTo>
                    <a:pt x="208" y="202"/>
                    <a:pt x="206" y="200"/>
                    <a:pt x="206" y="200"/>
                  </a:cubicBezTo>
                  <a:cubicBezTo>
                    <a:pt x="205" y="200"/>
                    <a:pt x="206" y="200"/>
                    <a:pt x="205" y="201"/>
                  </a:cubicBezTo>
                  <a:cubicBezTo>
                    <a:pt x="204" y="200"/>
                    <a:pt x="205" y="200"/>
                    <a:pt x="205" y="199"/>
                  </a:cubicBezTo>
                  <a:cubicBezTo>
                    <a:pt x="203" y="199"/>
                    <a:pt x="204" y="201"/>
                    <a:pt x="204" y="202"/>
                  </a:cubicBezTo>
                  <a:cubicBezTo>
                    <a:pt x="204" y="203"/>
                    <a:pt x="203" y="204"/>
                    <a:pt x="205" y="205"/>
                  </a:cubicBezTo>
                  <a:cubicBezTo>
                    <a:pt x="205" y="206"/>
                    <a:pt x="206" y="206"/>
                    <a:pt x="206" y="206"/>
                  </a:cubicBezTo>
                  <a:cubicBezTo>
                    <a:pt x="207" y="207"/>
                    <a:pt x="207" y="207"/>
                    <a:pt x="208" y="208"/>
                  </a:cubicBezTo>
                  <a:cubicBezTo>
                    <a:pt x="209" y="209"/>
                    <a:pt x="210" y="209"/>
                    <a:pt x="212" y="209"/>
                  </a:cubicBezTo>
                  <a:cubicBezTo>
                    <a:pt x="212" y="209"/>
                    <a:pt x="211" y="209"/>
                    <a:pt x="211" y="209"/>
                  </a:cubicBezTo>
                  <a:cubicBezTo>
                    <a:pt x="212" y="210"/>
                    <a:pt x="213" y="211"/>
                    <a:pt x="214" y="211"/>
                  </a:cubicBezTo>
                  <a:cubicBezTo>
                    <a:pt x="217" y="212"/>
                    <a:pt x="219" y="212"/>
                    <a:pt x="221" y="209"/>
                  </a:cubicBezTo>
                  <a:cubicBezTo>
                    <a:pt x="221" y="210"/>
                    <a:pt x="220" y="210"/>
                    <a:pt x="222" y="210"/>
                  </a:cubicBezTo>
                  <a:cubicBezTo>
                    <a:pt x="223" y="210"/>
                    <a:pt x="223" y="208"/>
                    <a:pt x="224" y="208"/>
                  </a:cubicBezTo>
                  <a:cubicBezTo>
                    <a:pt x="225" y="207"/>
                    <a:pt x="225" y="207"/>
                    <a:pt x="225" y="206"/>
                  </a:cubicBezTo>
                  <a:cubicBezTo>
                    <a:pt x="226" y="205"/>
                    <a:pt x="228" y="205"/>
                    <a:pt x="228" y="204"/>
                  </a:cubicBezTo>
                  <a:cubicBezTo>
                    <a:pt x="228" y="204"/>
                    <a:pt x="228" y="204"/>
                    <a:pt x="227" y="204"/>
                  </a:cubicBezTo>
                  <a:cubicBezTo>
                    <a:pt x="228" y="203"/>
                    <a:pt x="227" y="203"/>
                    <a:pt x="227" y="203"/>
                  </a:cubicBezTo>
                  <a:cubicBezTo>
                    <a:pt x="228" y="202"/>
                    <a:pt x="228" y="203"/>
                    <a:pt x="228" y="203"/>
                  </a:cubicBezTo>
                  <a:cubicBezTo>
                    <a:pt x="229" y="202"/>
                    <a:pt x="231" y="202"/>
                    <a:pt x="229" y="202"/>
                  </a:cubicBezTo>
                  <a:cubicBezTo>
                    <a:pt x="228" y="200"/>
                    <a:pt x="231" y="201"/>
                    <a:pt x="231" y="200"/>
                  </a:cubicBezTo>
                  <a:cubicBezTo>
                    <a:pt x="232" y="199"/>
                    <a:pt x="230" y="199"/>
                    <a:pt x="231" y="198"/>
                  </a:cubicBezTo>
                  <a:cubicBezTo>
                    <a:pt x="232" y="198"/>
                    <a:pt x="232" y="200"/>
                    <a:pt x="233" y="200"/>
                  </a:cubicBezTo>
                  <a:cubicBezTo>
                    <a:pt x="234" y="200"/>
                    <a:pt x="233" y="199"/>
                    <a:pt x="234" y="199"/>
                  </a:cubicBezTo>
                  <a:cubicBezTo>
                    <a:pt x="234" y="199"/>
                    <a:pt x="234" y="199"/>
                    <a:pt x="235" y="199"/>
                  </a:cubicBezTo>
                  <a:cubicBezTo>
                    <a:pt x="235" y="199"/>
                    <a:pt x="235" y="199"/>
                    <a:pt x="235" y="199"/>
                  </a:cubicBezTo>
                  <a:cubicBezTo>
                    <a:pt x="235" y="199"/>
                    <a:pt x="235" y="199"/>
                    <a:pt x="235" y="199"/>
                  </a:cubicBezTo>
                  <a:cubicBezTo>
                    <a:pt x="236" y="199"/>
                    <a:pt x="236" y="197"/>
                    <a:pt x="236" y="197"/>
                  </a:cubicBezTo>
                  <a:cubicBezTo>
                    <a:pt x="236" y="196"/>
                    <a:pt x="237" y="196"/>
                    <a:pt x="237" y="195"/>
                  </a:cubicBezTo>
                  <a:cubicBezTo>
                    <a:pt x="237" y="194"/>
                    <a:pt x="235" y="192"/>
                    <a:pt x="235" y="192"/>
                  </a:cubicBezTo>
                  <a:cubicBezTo>
                    <a:pt x="236" y="192"/>
                    <a:pt x="235" y="190"/>
                    <a:pt x="236" y="190"/>
                  </a:cubicBezTo>
                  <a:cubicBezTo>
                    <a:pt x="237" y="190"/>
                    <a:pt x="236" y="192"/>
                    <a:pt x="237" y="192"/>
                  </a:cubicBezTo>
                  <a:cubicBezTo>
                    <a:pt x="238" y="192"/>
                    <a:pt x="237" y="190"/>
                    <a:pt x="238" y="190"/>
                  </a:cubicBezTo>
                  <a:cubicBezTo>
                    <a:pt x="238" y="190"/>
                    <a:pt x="238" y="199"/>
                    <a:pt x="240" y="197"/>
                  </a:cubicBezTo>
                  <a:cubicBezTo>
                    <a:pt x="240" y="197"/>
                    <a:pt x="240" y="197"/>
                    <a:pt x="240" y="197"/>
                  </a:cubicBezTo>
                  <a:cubicBezTo>
                    <a:pt x="241" y="197"/>
                    <a:pt x="241" y="197"/>
                    <a:pt x="242" y="197"/>
                  </a:cubicBezTo>
                  <a:cubicBezTo>
                    <a:pt x="242" y="197"/>
                    <a:pt x="242" y="198"/>
                    <a:pt x="242" y="198"/>
                  </a:cubicBezTo>
                  <a:cubicBezTo>
                    <a:pt x="241" y="199"/>
                    <a:pt x="242" y="202"/>
                    <a:pt x="242" y="203"/>
                  </a:cubicBezTo>
                  <a:cubicBezTo>
                    <a:pt x="242" y="204"/>
                    <a:pt x="241" y="208"/>
                    <a:pt x="243" y="207"/>
                  </a:cubicBezTo>
                  <a:cubicBezTo>
                    <a:pt x="243" y="208"/>
                    <a:pt x="243" y="208"/>
                    <a:pt x="243" y="208"/>
                  </a:cubicBezTo>
                  <a:cubicBezTo>
                    <a:pt x="243" y="208"/>
                    <a:pt x="244" y="207"/>
                    <a:pt x="244" y="208"/>
                  </a:cubicBezTo>
                  <a:cubicBezTo>
                    <a:pt x="244" y="208"/>
                    <a:pt x="244" y="209"/>
                    <a:pt x="244" y="209"/>
                  </a:cubicBezTo>
                  <a:cubicBezTo>
                    <a:pt x="245" y="209"/>
                    <a:pt x="245" y="206"/>
                    <a:pt x="246" y="209"/>
                  </a:cubicBezTo>
                  <a:cubicBezTo>
                    <a:pt x="247" y="210"/>
                    <a:pt x="246" y="212"/>
                    <a:pt x="245" y="214"/>
                  </a:cubicBezTo>
                  <a:cubicBezTo>
                    <a:pt x="245" y="214"/>
                    <a:pt x="247" y="220"/>
                    <a:pt x="247" y="220"/>
                  </a:cubicBezTo>
                  <a:cubicBezTo>
                    <a:pt x="247" y="220"/>
                    <a:pt x="247" y="219"/>
                    <a:pt x="247" y="219"/>
                  </a:cubicBezTo>
                  <a:cubicBezTo>
                    <a:pt x="247" y="219"/>
                    <a:pt x="249" y="224"/>
                    <a:pt x="249" y="224"/>
                  </a:cubicBezTo>
                  <a:cubicBezTo>
                    <a:pt x="250" y="226"/>
                    <a:pt x="251" y="227"/>
                    <a:pt x="252" y="229"/>
                  </a:cubicBezTo>
                  <a:cubicBezTo>
                    <a:pt x="252" y="229"/>
                    <a:pt x="255" y="230"/>
                    <a:pt x="253" y="231"/>
                  </a:cubicBezTo>
                  <a:cubicBezTo>
                    <a:pt x="253" y="232"/>
                    <a:pt x="252" y="231"/>
                    <a:pt x="252" y="231"/>
                  </a:cubicBezTo>
                  <a:cubicBezTo>
                    <a:pt x="251" y="232"/>
                    <a:pt x="252" y="232"/>
                    <a:pt x="252" y="233"/>
                  </a:cubicBezTo>
                  <a:cubicBezTo>
                    <a:pt x="253" y="233"/>
                    <a:pt x="253" y="234"/>
                    <a:pt x="252" y="234"/>
                  </a:cubicBezTo>
                  <a:cubicBezTo>
                    <a:pt x="252" y="234"/>
                    <a:pt x="251" y="233"/>
                    <a:pt x="250" y="233"/>
                  </a:cubicBezTo>
                  <a:cubicBezTo>
                    <a:pt x="251" y="236"/>
                    <a:pt x="253" y="238"/>
                    <a:pt x="254" y="240"/>
                  </a:cubicBezTo>
                  <a:cubicBezTo>
                    <a:pt x="254" y="242"/>
                    <a:pt x="253" y="244"/>
                    <a:pt x="256" y="244"/>
                  </a:cubicBezTo>
                  <a:cubicBezTo>
                    <a:pt x="257" y="245"/>
                    <a:pt x="259" y="244"/>
                    <a:pt x="260" y="244"/>
                  </a:cubicBezTo>
                  <a:cubicBezTo>
                    <a:pt x="261" y="244"/>
                    <a:pt x="262" y="245"/>
                    <a:pt x="263" y="243"/>
                  </a:cubicBezTo>
                  <a:cubicBezTo>
                    <a:pt x="264" y="242"/>
                    <a:pt x="262" y="241"/>
                    <a:pt x="262" y="240"/>
                  </a:cubicBezTo>
                  <a:cubicBezTo>
                    <a:pt x="262" y="239"/>
                    <a:pt x="263" y="238"/>
                    <a:pt x="264" y="237"/>
                  </a:cubicBezTo>
                  <a:cubicBezTo>
                    <a:pt x="264" y="237"/>
                    <a:pt x="264" y="236"/>
                    <a:pt x="264" y="236"/>
                  </a:cubicBezTo>
                  <a:cubicBezTo>
                    <a:pt x="264" y="236"/>
                    <a:pt x="265" y="237"/>
                    <a:pt x="265" y="237"/>
                  </a:cubicBezTo>
                  <a:cubicBezTo>
                    <a:pt x="266" y="236"/>
                    <a:pt x="265" y="235"/>
                    <a:pt x="265" y="235"/>
                  </a:cubicBezTo>
                  <a:cubicBezTo>
                    <a:pt x="267" y="235"/>
                    <a:pt x="269" y="235"/>
                    <a:pt x="271" y="235"/>
                  </a:cubicBezTo>
                  <a:cubicBezTo>
                    <a:pt x="271" y="234"/>
                    <a:pt x="272" y="235"/>
                    <a:pt x="273" y="235"/>
                  </a:cubicBezTo>
                  <a:cubicBezTo>
                    <a:pt x="273" y="235"/>
                    <a:pt x="273" y="236"/>
                    <a:pt x="273" y="236"/>
                  </a:cubicBezTo>
                  <a:cubicBezTo>
                    <a:pt x="274" y="236"/>
                    <a:pt x="275" y="231"/>
                    <a:pt x="275" y="230"/>
                  </a:cubicBezTo>
                  <a:cubicBezTo>
                    <a:pt x="276" y="230"/>
                    <a:pt x="276" y="229"/>
                    <a:pt x="277" y="228"/>
                  </a:cubicBezTo>
                  <a:cubicBezTo>
                    <a:pt x="277" y="228"/>
                    <a:pt x="277" y="228"/>
                    <a:pt x="277" y="228"/>
                  </a:cubicBezTo>
                  <a:cubicBezTo>
                    <a:pt x="277" y="228"/>
                    <a:pt x="277" y="228"/>
                    <a:pt x="277" y="227"/>
                  </a:cubicBezTo>
                  <a:cubicBezTo>
                    <a:pt x="277" y="226"/>
                    <a:pt x="277" y="225"/>
                    <a:pt x="277" y="224"/>
                  </a:cubicBezTo>
                  <a:cubicBezTo>
                    <a:pt x="278" y="224"/>
                    <a:pt x="278" y="224"/>
                    <a:pt x="278" y="224"/>
                  </a:cubicBezTo>
                  <a:cubicBezTo>
                    <a:pt x="278" y="223"/>
                    <a:pt x="277" y="223"/>
                    <a:pt x="277" y="223"/>
                  </a:cubicBezTo>
                  <a:cubicBezTo>
                    <a:pt x="277" y="221"/>
                    <a:pt x="278" y="221"/>
                    <a:pt x="278" y="220"/>
                  </a:cubicBezTo>
                  <a:cubicBezTo>
                    <a:pt x="278" y="219"/>
                    <a:pt x="279" y="219"/>
                    <a:pt x="279" y="218"/>
                  </a:cubicBezTo>
                  <a:cubicBezTo>
                    <a:pt x="278" y="218"/>
                    <a:pt x="277" y="218"/>
                    <a:pt x="277" y="217"/>
                  </a:cubicBezTo>
                  <a:cubicBezTo>
                    <a:pt x="277" y="217"/>
                    <a:pt x="279" y="216"/>
                    <a:pt x="279" y="216"/>
                  </a:cubicBezTo>
                  <a:cubicBezTo>
                    <a:pt x="279" y="215"/>
                    <a:pt x="277" y="214"/>
                    <a:pt x="277" y="213"/>
                  </a:cubicBezTo>
                  <a:cubicBezTo>
                    <a:pt x="277" y="213"/>
                    <a:pt x="278" y="213"/>
                    <a:pt x="278" y="213"/>
                  </a:cubicBezTo>
                  <a:cubicBezTo>
                    <a:pt x="278" y="213"/>
                    <a:pt x="277" y="213"/>
                    <a:pt x="278" y="212"/>
                  </a:cubicBezTo>
                  <a:cubicBezTo>
                    <a:pt x="278" y="213"/>
                    <a:pt x="278" y="213"/>
                    <a:pt x="279" y="214"/>
                  </a:cubicBezTo>
                  <a:cubicBezTo>
                    <a:pt x="279" y="214"/>
                    <a:pt x="278" y="210"/>
                    <a:pt x="278" y="209"/>
                  </a:cubicBezTo>
                  <a:cubicBezTo>
                    <a:pt x="278" y="209"/>
                    <a:pt x="279" y="210"/>
                    <a:pt x="279" y="210"/>
                  </a:cubicBezTo>
                  <a:cubicBezTo>
                    <a:pt x="280" y="209"/>
                    <a:pt x="279" y="209"/>
                    <a:pt x="279" y="208"/>
                  </a:cubicBezTo>
                  <a:cubicBezTo>
                    <a:pt x="281" y="208"/>
                    <a:pt x="280" y="207"/>
                    <a:pt x="279" y="207"/>
                  </a:cubicBezTo>
                  <a:cubicBezTo>
                    <a:pt x="279" y="207"/>
                    <a:pt x="277" y="206"/>
                    <a:pt x="277" y="206"/>
                  </a:cubicBezTo>
                  <a:cubicBezTo>
                    <a:pt x="278" y="206"/>
                    <a:pt x="280" y="207"/>
                    <a:pt x="280" y="206"/>
                  </a:cubicBezTo>
                  <a:cubicBezTo>
                    <a:pt x="280" y="205"/>
                    <a:pt x="276" y="204"/>
                    <a:pt x="276" y="204"/>
                  </a:cubicBezTo>
                  <a:cubicBezTo>
                    <a:pt x="276" y="203"/>
                    <a:pt x="279" y="204"/>
                    <a:pt x="280" y="204"/>
                  </a:cubicBezTo>
                  <a:cubicBezTo>
                    <a:pt x="281" y="204"/>
                    <a:pt x="281" y="203"/>
                    <a:pt x="282" y="202"/>
                  </a:cubicBezTo>
                  <a:cubicBezTo>
                    <a:pt x="284" y="205"/>
                    <a:pt x="285" y="198"/>
                    <a:pt x="286" y="197"/>
                  </a:cubicBezTo>
                  <a:cubicBezTo>
                    <a:pt x="286" y="198"/>
                    <a:pt x="285" y="200"/>
                    <a:pt x="286" y="200"/>
                  </a:cubicBezTo>
                  <a:cubicBezTo>
                    <a:pt x="287" y="201"/>
                    <a:pt x="287" y="199"/>
                    <a:pt x="288" y="199"/>
                  </a:cubicBezTo>
                  <a:cubicBezTo>
                    <a:pt x="289" y="198"/>
                    <a:pt x="291" y="197"/>
                    <a:pt x="289" y="195"/>
                  </a:cubicBezTo>
                  <a:cubicBezTo>
                    <a:pt x="288" y="194"/>
                    <a:pt x="287" y="195"/>
                    <a:pt x="286" y="196"/>
                  </a:cubicBezTo>
                  <a:cubicBezTo>
                    <a:pt x="285" y="196"/>
                    <a:pt x="284" y="195"/>
                    <a:pt x="283" y="196"/>
                  </a:cubicBezTo>
                  <a:cubicBezTo>
                    <a:pt x="282" y="195"/>
                    <a:pt x="280" y="192"/>
                    <a:pt x="279" y="193"/>
                  </a:cubicBezTo>
                  <a:cubicBezTo>
                    <a:pt x="279" y="193"/>
                    <a:pt x="280" y="193"/>
                    <a:pt x="280" y="194"/>
                  </a:cubicBezTo>
                  <a:cubicBezTo>
                    <a:pt x="280" y="193"/>
                    <a:pt x="274" y="193"/>
                    <a:pt x="274" y="193"/>
                  </a:cubicBezTo>
                  <a:cubicBezTo>
                    <a:pt x="274" y="192"/>
                    <a:pt x="276" y="193"/>
                    <a:pt x="276" y="193"/>
                  </a:cubicBezTo>
                  <a:cubicBezTo>
                    <a:pt x="277" y="192"/>
                    <a:pt x="278" y="191"/>
                    <a:pt x="277" y="191"/>
                  </a:cubicBezTo>
                  <a:cubicBezTo>
                    <a:pt x="278" y="191"/>
                    <a:pt x="280" y="192"/>
                    <a:pt x="280" y="192"/>
                  </a:cubicBezTo>
                  <a:cubicBezTo>
                    <a:pt x="281" y="191"/>
                    <a:pt x="282" y="192"/>
                    <a:pt x="282" y="192"/>
                  </a:cubicBezTo>
                  <a:cubicBezTo>
                    <a:pt x="283" y="193"/>
                    <a:pt x="284" y="192"/>
                    <a:pt x="284" y="192"/>
                  </a:cubicBezTo>
                  <a:cubicBezTo>
                    <a:pt x="286" y="193"/>
                    <a:pt x="286" y="194"/>
                    <a:pt x="287" y="194"/>
                  </a:cubicBezTo>
                  <a:cubicBezTo>
                    <a:pt x="289" y="195"/>
                    <a:pt x="289" y="193"/>
                    <a:pt x="290" y="193"/>
                  </a:cubicBezTo>
                  <a:cubicBezTo>
                    <a:pt x="291" y="193"/>
                    <a:pt x="294" y="189"/>
                    <a:pt x="295" y="189"/>
                  </a:cubicBezTo>
                  <a:cubicBezTo>
                    <a:pt x="294" y="189"/>
                    <a:pt x="293" y="190"/>
                    <a:pt x="293" y="189"/>
                  </a:cubicBezTo>
                  <a:cubicBezTo>
                    <a:pt x="293" y="188"/>
                    <a:pt x="294" y="189"/>
                    <a:pt x="295" y="188"/>
                  </a:cubicBezTo>
                  <a:cubicBezTo>
                    <a:pt x="295" y="187"/>
                    <a:pt x="294" y="188"/>
                    <a:pt x="294" y="187"/>
                  </a:cubicBezTo>
                  <a:cubicBezTo>
                    <a:pt x="294" y="186"/>
                    <a:pt x="293" y="184"/>
                    <a:pt x="292" y="184"/>
                  </a:cubicBezTo>
                  <a:cubicBezTo>
                    <a:pt x="292" y="184"/>
                    <a:pt x="292" y="185"/>
                    <a:pt x="292" y="185"/>
                  </a:cubicBezTo>
                  <a:cubicBezTo>
                    <a:pt x="292" y="185"/>
                    <a:pt x="291" y="183"/>
                    <a:pt x="291" y="183"/>
                  </a:cubicBezTo>
                  <a:cubicBezTo>
                    <a:pt x="291" y="183"/>
                    <a:pt x="291" y="183"/>
                    <a:pt x="291" y="183"/>
                  </a:cubicBezTo>
                  <a:cubicBezTo>
                    <a:pt x="292" y="182"/>
                    <a:pt x="290" y="182"/>
                    <a:pt x="291" y="182"/>
                  </a:cubicBezTo>
                  <a:cubicBezTo>
                    <a:pt x="291" y="182"/>
                    <a:pt x="291" y="182"/>
                    <a:pt x="291" y="182"/>
                  </a:cubicBezTo>
                  <a:cubicBezTo>
                    <a:pt x="292" y="181"/>
                    <a:pt x="290" y="179"/>
                    <a:pt x="290" y="179"/>
                  </a:cubicBezTo>
                  <a:cubicBezTo>
                    <a:pt x="290" y="180"/>
                    <a:pt x="291" y="182"/>
                    <a:pt x="289" y="181"/>
                  </a:cubicBezTo>
                  <a:cubicBezTo>
                    <a:pt x="289" y="181"/>
                    <a:pt x="289" y="181"/>
                    <a:pt x="289" y="181"/>
                  </a:cubicBezTo>
                  <a:cubicBezTo>
                    <a:pt x="289" y="181"/>
                    <a:pt x="289" y="181"/>
                    <a:pt x="289" y="181"/>
                  </a:cubicBezTo>
                  <a:cubicBezTo>
                    <a:pt x="289" y="180"/>
                    <a:pt x="288" y="179"/>
                    <a:pt x="287" y="179"/>
                  </a:cubicBezTo>
                  <a:cubicBezTo>
                    <a:pt x="287" y="178"/>
                    <a:pt x="287" y="178"/>
                    <a:pt x="286" y="178"/>
                  </a:cubicBezTo>
                  <a:cubicBezTo>
                    <a:pt x="286" y="178"/>
                    <a:pt x="286" y="179"/>
                    <a:pt x="286" y="179"/>
                  </a:cubicBezTo>
                  <a:cubicBezTo>
                    <a:pt x="285" y="179"/>
                    <a:pt x="285" y="178"/>
                    <a:pt x="285" y="178"/>
                  </a:cubicBezTo>
                  <a:cubicBezTo>
                    <a:pt x="285" y="178"/>
                    <a:pt x="285" y="178"/>
                    <a:pt x="285" y="178"/>
                  </a:cubicBezTo>
                  <a:cubicBezTo>
                    <a:pt x="285" y="177"/>
                    <a:pt x="285" y="177"/>
                    <a:pt x="284" y="177"/>
                  </a:cubicBezTo>
                  <a:cubicBezTo>
                    <a:pt x="284" y="177"/>
                    <a:pt x="283" y="178"/>
                    <a:pt x="283" y="177"/>
                  </a:cubicBezTo>
                  <a:cubicBezTo>
                    <a:pt x="282" y="177"/>
                    <a:pt x="283" y="177"/>
                    <a:pt x="283" y="176"/>
                  </a:cubicBezTo>
                  <a:cubicBezTo>
                    <a:pt x="282" y="174"/>
                    <a:pt x="282" y="171"/>
                    <a:pt x="282" y="169"/>
                  </a:cubicBezTo>
                  <a:cubicBezTo>
                    <a:pt x="282" y="168"/>
                    <a:pt x="281" y="164"/>
                    <a:pt x="282" y="164"/>
                  </a:cubicBezTo>
                  <a:cubicBezTo>
                    <a:pt x="283" y="164"/>
                    <a:pt x="282" y="163"/>
                    <a:pt x="283" y="163"/>
                  </a:cubicBezTo>
                  <a:cubicBezTo>
                    <a:pt x="282" y="163"/>
                    <a:pt x="282" y="163"/>
                    <a:pt x="282" y="162"/>
                  </a:cubicBezTo>
                  <a:cubicBezTo>
                    <a:pt x="283" y="162"/>
                    <a:pt x="284" y="164"/>
                    <a:pt x="284" y="163"/>
                  </a:cubicBezTo>
                  <a:cubicBezTo>
                    <a:pt x="285" y="162"/>
                    <a:pt x="284" y="162"/>
                    <a:pt x="284" y="162"/>
                  </a:cubicBezTo>
                  <a:cubicBezTo>
                    <a:pt x="283" y="161"/>
                    <a:pt x="283" y="160"/>
                    <a:pt x="283" y="159"/>
                  </a:cubicBezTo>
                  <a:cubicBezTo>
                    <a:pt x="283" y="157"/>
                    <a:pt x="285" y="156"/>
                    <a:pt x="285" y="154"/>
                  </a:cubicBezTo>
                  <a:cubicBezTo>
                    <a:pt x="284" y="154"/>
                    <a:pt x="282" y="152"/>
                    <a:pt x="283" y="151"/>
                  </a:cubicBezTo>
                  <a:cubicBezTo>
                    <a:pt x="283" y="150"/>
                    <a:pt x="285" y="152"/>
                    <a:pt x="285" y="152"/>
                  </a:cubicBezTo>
                  <a:cubicBezTo>
                    <a:pt x="285" y="152"/>
                    <a:pt x="286" y="151"/>
                    <a:pt x="287" y="151"/>
                  </a:cubicBezTo>
                  <a:cubicBezTo>
                    <a:pt x="287" y="150"/>
                    <a:pt x="287" y="149"/>
                    <a:pt x="287" y="148"/>
                  </a:cubicBezTo>
                  <a:cubicBezTo>
                    <a:pt x="287" y="148"/>
                    <a:pt x="287" y="148"/>
                    <a:pt x="287" y="147"/>
                  </a:cubicBezTo>
                  <a:cubicBezTo>
                    <a:pt x="287" y="146"/>
                    <a:pt x="285" y="145"/>
                    <a:pt x="286" y="144"/>
                  </a:cubicBezTo>
                  <a:cubicBezTo>
                    <a:pt x="287" y="144"/>
                    <a:pt x="287" y="147"/>
                    <a:pt x="288" y="146"/>
                  </a:cubicBezTo>
                  <a:cubicBezTo>
                    <a:pt x="289" y="148"/>
                    <a:pt x="289" y="146"/>
                    <a:pt x="289" y="146"/>
                  </a:cubicBezTo>
                  <a:cubicBezTo>
                    <a:pt x="290" y="145"/>
                    <a:pt x="290" y="147"/>
                    <a:pt x="291" y="146"/>
                  </a:cubicBezTo>
                  <a:cubicBezTo>
                    <a:pt x="292" y="145"/>
                    <a:pt x="290" y="145"/>
                    <a:pt x="290" y="144"/>
                  </a:cubicBezTo>
                  <a:cubicBezTo>
                    <a:pt x="290" y="144"/>
                    <a:pt x="291" y="144"/>
                    <a:pt x="291" y="144"/>
                  </a:cubicBezTo>
                  <a:cubicBezTo>
                    <a:pt x="291" y="144"/>
                    <a:pt x="290" y="144"/>
                    <a:pt x="289" y="144"/>
                  </a:cubicBezTo>
                  <a:cubicBezTo>
                    <a:pt x="290" y="143"/>
                    <a:pt x="293" y="140"/>
                    <a:pt x="294" y="141"/>
                  </a:cubicBezTo>
                  <a:cubicBezTo>
                    <a:pt x="293" y="140"/>
                    <a:pt x="292" y="140"/>
                    <a:pt x="293" y="140"/>
                  </a:cubicBezTo>
                  <a:cubicBezTo>
                    <a:pt x="294" y="139"/>
                    <a:pt x="294" y="141"/>
                    <a:pt x="294" y="141"/>
                  </a:cubicBezTo>
                  <a:cubicBezTo>
                    <a:pt x="295" y="141"/>
                    <a:pt x="294" y="140"/>
                    <a:pt x="295" y="140"/>
                  </a:cubicBezTo>
                  <a:cubicBezTo>
                    <a:pt x="295" y="140"/>
                    <a:pt x="297" y="136"/>
                    <a:pt x="296" y="137"/>
                  </a:cubicBezTo>
                  <a:cubicBezTo>
                    <a:pt x="296" y="137"/>
                    <a:pt x="296" y="137"/>
                    <a:pt x="297" y="137"/>
                  </a:cubicBezTo>
                  <a:cubicBezTo>
                    <a:pt x="297" y="137"/>
                    <a:pt x="297" y="137"/>
                    <a:pt x="298" y="137"/>
                  </a:cubicBezTo>
                  <a:cubicBezTo>
                    <a:pt x="298" y="137"/>
                    <a:pt x="297" y="135"/>
                    <a:pt x="297" y="135"/>
                  </a:cubicBezTo>
                  <a:cubicBezTo>
                    <a:pt x="298" y="135"/>
                    <a:pt x="298" y="137"/>
                    <a:pt x="299" y="137"/>
                  </a:cubicBezTo>
                  <a:cubicBezTo>
                    <a:pt x="299" y="137"/>
                    <a:pt x="300" y="133"/>
                    <a:pt x="301" y="134"/>
                  </a:cubicBezTo>
                  <a:cubicBezTo>
                    <a:pt x="300" y="133"/>
                    <a:pt x="302" y="134"/>
                    <a:pt x="302" y="134"/>
                  </a:cubicBezTo>
                  <a:cubicBezTo>
                    <a:pt x="303" y="134"/>
                    <a:pt x="303" y="133"/>
                    <a:pt x="303" y="133"/>
                  </a:cubicBezTo>
                  <a:cubicBezTo>
                    <a:pt x="303" y="132"/>
                    <a:pt x="304" y="133"/>
                    <a:pt x="304" y="133"/>
                  </a:cubicBezTo>
                  <a:cubicBezTo>
                    <a:pt x="304" y="133"/>
                    <a:pt x="304" y="132"/>
                    <a:pt x="304" y="132"/>
                  </a:cubicBezTo>
                  <a:cubicBezTo>
                    <a:pt x="304" y="132"/>
                    <a:pt x="305" y="132"/>
                    <a:pt x="305" y="132"/>
                  </a:cubicBezTo>
                  <a:cubicBezTo>
                    <a:pt x="305" y="131"/>
                    <a:pt x="305" y="131"/>
                    <a:pt x="306" y="131"/>
                  </a:cubicBezTo>
                  <a:cubicBezTo>
                    <a:pt x="307" y="130"/>
                    <a:pt x="307" y="128"/>
                    <a:pt x="307" y="127"/>
                  </a:cubicBezTo>
                  <a:cubicBezTo>
                    <a:pt x="308" y="125"/>
                    <a:pt x="309" y="124"/>
                    <a:pt x="310" y="123"/>
                  </a:cubicBezTo>
                  <a:cubicBezTo>
                    <a:pt x="310" y="124"/>
                    <a:pt x="311" y="123"/>
                    <a:pt x="311" y="122"/>
                  </a:cubicBezTo>
                  <a:cubicBezTo>
                    <a:pt x="311" y="122"/>
                    <a:pt x="312" y="121"/>
                    <a:pt x="312" y="121"/>
                  </a:cubicBezTo>
                  <a:cubicBezTo>
                    <a:pt x="312" y="121"/>
                    <a:pt x="311" y="121"/>
                    <a:pt x="311" y="121"/>
                  </a:cubicBezTo>
                  <a:cubicBezTo>
                    <a:pt x="311" y="122"/>
                    <a:pt x="311" y="120"/>
                    <a:pt x="311" y="120"/>
                  </a:cubicBezTo>
                  <a:cubicBezTo>
                    <a:pt x="311" y="120"/>
                    <a:pt x="311" y="119"/>
                    <a:pt x="310" y="120"/>
                  </a:cubicBezTo>
                  <a:cubicBezTo>
                    <a:pt x="310" y="119"/>
                    <a:pt x="308" y="118"/>
                    <a:pt x="309" y="117"/>
                  </a:cubicBezTo>
                  <a:cubicBezTo>
                    <a:pt x="309" y="117"/>
                    <a:pt x="309" y="118"/>
                    <a:pt x="310" y="118"/>
                  </a:cubicBezTo>
                  <a:cubicBezTo>
                    <a:pt x="310" y="117"/>
                    <a:pt x="310" y="116"/>
                    <a:pt x="309" y="116"/>
                  </a:cubicBezTo>
                  <a:cubicBezTo>
                    <a:pt x="309" y="116"/>
                    <a:pt x="308" y="116"/>
                    <a:pt x="308" y="116"/>
                  </a:cubicBezTo>
                  <a:cubicBezTo>
                    <a:pt x="308" y="115"/>
                    <a:pt x="308" y="115"/>
                    <a:pt x="309" y="116"/>
                  </a:cubicBezTo>
                  <a:cubicBezTo>
                    <a:pt x="309" y="115"/>
                    <a:pt x="309" y="114"/>
                    <a:pt x="310" y="114"/>
                  </a:cubicBezTo>
                  <a:cubicBezTo>
                    <a:pt x="310" y="113"/>
                    <a:pt x="310" y="113"/>
                    <a:pt x="311" y="113"/>
                  </a:cubicBezTo>
                  <a:cubicBezTo>
                    <a:pt x="311" y="112"/>
                    <a:pt x="311" y="112"/>
                    <a:pt x="311" y="112"/>
                  </a:cubicBezTo>
                  <a:cubicBezTo>
                    <a:pt x="312" y="112"/>
                    <a:pt x="312" y="110"/>
                    <a:pt x="312" y="110"/>
                  </a:cubicBezTo>
                  <a:cubicBezTo>
                    <a:pt x="312" y="109"/>
                    <a:pt x="309" y="107"/>
                    <a:pt x="310" y="107"/>
                  </a:cubicBezTo>
                  <a:cubicBezTo>
                    <a:pt x="311" y="107"/>
                    <a:pt x="310" y="107"/>
                    <a:pt x="311" y="107"/>
                  </a:cubicBezTo>
                  <a:cubicBezTo>
                    <a:pt x="312" y="107"/>
                    <a:pt x="313" y="106"/>
                    <a:pt x="314" y="106"/>
                  </a:cubicBezTo>
                  <a:cubicBezTo>
                    <a:pt x="314" y="106"/>
                    <a:pt x="315" y="106"/>
                    <a:pt x="315" y="106"/>
                  </a:cubicBezTo>
                  <a:cubicBezTo>
                    <a:pt x="315" y="105"/>
                    <a:pt x="314" y="105"/>
                    <a:pt x="314" y="104"/>
                  </a:cubicBezTo>
                  <a:cubicBezTo>
                    <a:pt x="315" y="104"/>
                    <a:pt x="314" y="105"/>
                    <a:pt x="315" y="104"/>
                  </a:cubicBezTo>
                  <a:cubicBezTo>
                    <a:pt x="315" y="103"/>
                    <a:pt x="313" y="102"/>
                    <a:pt x="313" y="101"/>
                  </a:cubicBezTo>
                  <a:cubicBezTo>
                    <a:pt x="314" y="101"/>
                    <a:pt x="315" y="104"/>
                    <a:pt x="317" y="104"/>
                  </a:cubicBezTo>
                  <a:cubicBezTo>
                    <a:pt x="317" y="103"/>
                    <a:pt x="316" y="103"/>
                    <a:pt x="316" y="103"/>
                  </a:cubicBezTo>
                  <a:cubicBezTo>
                    <a:pt x="317" y="103"/>
                    <a:pt x="317" y="101"/>
                    <a:pt x="316" y="101"/>
                  </a:cubicBezTo>
                  <a:cubicBezTo>
                    <a:pt x="317" y="100"/>
                    <a:pt x="317" y="99"/>
                    <a:pt x="318" y="99"/>
                  </a:cubicBezTo>
                  <a:cubicBezTo>
                    <a:pt x="318" y="99"/>
                    <a:pt x="319" y="100"/>
                    <a:pt x="319" y="100"/>
                  </a:cubicBezTo>
                  <a:cubicBezTo>
                    <a:pt x="319" y="100"/>
                    <a:pt x="319" y="99"/>
                    <a:pt x="319" y="98"/>
                  </a:cubicBezTo>
                  <a:cubicBezTo>
                    <a:pt x="320" y="98"/>
                    <a:pt x="322" y="101"/>
                    <a:pt x="322" y="102"/>
                  </a:cubicBezTo>
                  <a:cubicBezTo>
                    <a:pt x="323" y="101"/>
                    <a:pt x="322" y="100"/>
                    <a:pt x="323" y="99"/>
                  </a:cubicBezTo>
                  <a:cubicBezTo>
                    <a:pt x="323" y="99"/>
                    <a:pt x="323" y="100"/>
                    <a:pt x="323" y="100"/>
                  </a:cubicBezTo>
                  <a:cubicBezTo>
                    <a:pt x="323" y="100"/>
                    <a:pt x="323" y="100"/>
                    <a:pt x="323" y="100"/>
                  </a:cubicBezTo>
                  <a:cubicBezTo>
                    <a:pt x="323" y="100"/>
                    <a:pt x="324" y="100"/>
                    <a:pt x="324" y="100"/>
                  </a:cubicBezTo>
                  <a:cubicBezTo>
                    <a:pt x="324" y="100"/>
                    <a:pt x="324" y="100"/>
                    <a:pt x="324" y="99"/>
                  </a:cubicBezTo>
                  <a:cubicBezTo>
                    <a:pt x="324" y="99"/>
                    <a:pt x="325" y="99"/>
                    <a:pt x="325" y="100"/>
                  </a:cubicBezTo>
                  <a:cubicBezTo>
                    <a:pt x="325" y="100"/>
                    <a:pt x="325" y="100"/>
                    <a:pt x="325" y="100"/>
                  </a:cubicBezTo>
                  <a:cubicBezTo>
                    <a:pt x="326" y="100"/>
                    <a:pt x="326" y="99"/>
                    <a:pt x="326" y="100"/>
                  </a:cubicBezTo>
                  <a:cubicBezTo>
                    <a:pt x="326" y="100"/>
                    <a:pt x="327" y="101"/>
                    <a:pt x="327" y="101"/>
                  </a:cubicBezTo>
                  <a:cubicBezTo>
                    <a:pt x="328" y="100"/>
                    <a:pt x="328" y="100"/>
                    <a:pt x="330" y="100"/>
                  </a:cubicBezTo>
                  <a:cubicBezTo>
                    <a:pt x="330" y="100"/>
                    <a:pt x="331" y="100"/>
                    <a:pt x="331" y="101"/>
                  </a:cubicBezTo>
                  <a:cubicBezTo>
                    <a:pt x="331" y="100"/>
                    <a:pt x="331" y="100"/>
                    <a:pt x="331" y="100"/>
                  </a:cubicBezTo>
                  <a:cubicBezTo>
                    <a:pt x="331" y="100"/>
                    <a:pt x="331" y="100"/>
                    <a:pt x="331" y="100"/>
                  </a:cubicBezTo>
                  <a:cubicBezTo>
                    <a:pt x="332" y="100"/>
                    <a:pt x="332" y="98"/>
                    <a:pt x="333" y="98"/>
                  </a:cubicBezTo>
                  <a:cubicBezTo>
                    <a:pt x="332" y="99"/>
                    <a:pt x="332" y="99"/>
                    <a:pt x="332" y="101"/>
                  </a:cubicBezTo>
                  <a:cubicBezTo>
                    <a:pt x="332" y="101"/>
                    <a:pt x="333" y="102"/>
                    <a:pt x="333" y="103"/>
                  </a:cubicBezTo>
                  <a:cubicBezTo>
                    <a:pt x="334" y="102"/>
                    <a:pt x="337" y="104"/>
                    <a:pt x="337" y="106"/>
                  </a:cubicBezTo>
                  <a:cubicBezTo>
                    <a:pt x="337" y="106"/>
                    <a:pt x="337" y="107"/>
                    <a:pt x="337" y="107"/>
                  </a:cubicBezTo>
                  <a:cubicBezTo>
                    <a:pt x="337" y="108"/>
                    <a:pt x="337" y="109"/>
                    <a:pt x="337" y="109"/>
                  </a:cubicBezTo>
                  <a:cubicBezTo>
                    <a:pt x="337" y="110"/>
                    <a:pt x="336" y="110"/>
                    <a:pt x="336" y="111"/>
                  </a:cubicBezTo>
                  <a:cubicBezTo>
                    <a:pt x="336" y="111"/>
                    <a:pt x="337" y="112"/>
                    <a:pt x="337" y="113"/>
                  </a:cubicBezTo>
                  <a:cubicBezTo>
                    <a:pt x="338" y="113"/>
                    <a:pt x="338" y="113"/>
                    <a:pt x="337" y="113"/>
                  </a:cubicBezTo>
                  <a:cubicBezTo>
                    <a:pt x="334" y="113"/>
                    <a:pt x="338" y="114"/>
                    <a:pt x="337" y="115"/>
                  </a:cubicBezTo>
                  <a:cubicBezTo>
                    <a:pt x="336" y="116"/>
                    <a:pt x="336" y="115"/>
                    <a:pt x="335" y="115"/>
                  </a:cubicBezTo>
                  <a:cubicBezTo>
                    <a:pt x="335" y="115"/>
                    <a:pt x="333" y="115"/>
                    <a:pt x="333" y="115"/>
                  </a:cubicBezTo>
                  <a:cubicBezTo>
                    <a:pt x="333" y="115"/>
                    <a:pt x="333" y="116"/>
                    <a:pt x="332" y="116"/>
                  </a:cubicBezTo>
                  <a:cubicBezTo>
                    <a:pt x="332" y="115"/>
                    <a:pt x="331" y="118"/>
                    <a:pt x="332" y="117"/>
                  </a:cubicBezTo>
                  <a:cubicBezTo>
                    <a:pt x="331" y="118"/>
                    <a:pt x="331" y="119"/>
                    <a:pt x="330" y="120"/>
                  </a:cubicBezTo>
                  <a:cubicBezTo>
                    <a:pt x="330" y="120"/>
                    <a:pt x="330" y="120"/>
                    <a:pt x="330" y="121"/>
                  </a:cubicBezTo>
                  <a:cubicBezTo>
                    <a:pt x="330" y="121"/>
                    <a:pt x="330" y="121"/>
                    <a:pt x="330" y="121"/>
                  </a:cubicBezTo>
                  <a:cubicBezTo>
                    <a:pt x="329" y="122"/>
                    <a:pt x="328" y="123"/>
                    <a:pt x="328" y="123"/>
                  </a:cubicBezTo>
                  <a:cubicBezTo>
                    <a:pt x="327" y="124"/>
                    <a:pt x="327" y="124"/>
                    <a:pt x="327" y="125"/>
                  </a:cubicBezTo>
                  <a:cubicBezTo>
                    <a:pt x="327" y="125"/>
                    <a:pt x="326" y="126"/>
                    <a:pt x="325" y="127"/>
                  </a:cubicBezTo>
                  <a:cubicBezTo>
                    <a:pt x="325" y="127"/>
                    <a:pt x="325" y="128"/>
                    <a:pt x="325" y="128"/>
                  </a:cubicBezTo>
                  <a:cubicBezTo>
                    <a:pt x="324" y="128"/>
                    <a:pt x="324" y="128"/>
                    <a:pt x="324" y="128"/>
                  </a:cubicBezTo>
                  <a:cubicBezTo>
                    <a:pt x="324" y="128"/>
                    <a:pt x="324" y="129"/>
                    <a:pt x="324" y="129"/>
                  </a:cubicBezTo>
                  <a:cubicBezTo>
                    <a:pt x="323" y="130"/>
                    <a:pt x="323" y="130"/>
                    <a:pt x="323" y="130"/>
                  </a:cubicBezTo>
                  <a:cubicBezTo>
                    <a:pt x="322" y="131"/>
                    <a:pt x="321" y="132"/>
                    <a:pt x="320" y="132"/>
                  </a:cubicBezTo>
                  <a:cubicBezTo>
                    <a:pt x="320" y="133"/>
                    <a:pt x="320" y="135"/>
                    <a:pt x="319" y="133"/>
                  </a:cubicBezTo>
                  <a:cubicBezTo>
                    <a:pt x="319" y="133"/>
                    <a:pt x="319" y="133"/>
                    <a:pt x="319" y="133"/>
                  </a:cubicBezTo>
                  <a:cubicBezTo>
                    <a:pt x="318" y="134"/>
                    <a:pt x="318" y="134"/>
                    <a:pt x="318" y="135"/>
                  </a:cubicBezTo>
                  <a:cubicBezTo>
                    <a:pt x="318" y="135"/>
                    <a:pt x="317" y="137"/>
                    <a:pt x="317" y="137"/>
                  </a:cubicBezTo>
                  <a:cubicBezTo>
                    <a:pt x="314" y="137"/>
                    <a:pt x="317" y="137"/>
                    <a:pt x="317" y="139"/>
                  </a:cubicBezTo>
                  <a:cubicBezTo>
                    <a:pt x="317" y="139"/>
                    <a:pt x="314" y="142"/>
                    <a:pt x="314" y="142"/>
                  </a:cubicBezTo>
                  <a:cubicBezTo>
                    <a:pt x="314" y="142"/>
                    <a:pt x="314" y="140"/>
                    <a:pt x="314" y="140"/>
                  </a:cubicBezTo>
                  <a:cubicBezTo>
                    <a:pt x="313" y="140"/>
                    <a:pt x="311" y="141"/>
                    <a:pt x="311" y="140"/>
                  </a:cubicBezTo>
                  <a:cubicBezTo>
                    <a:pt x="311" y="141"/>
                    <a:pt x="312" y="143"/>
                    <a:pt x="312" y="143"/>
                  </a:cubicBezTo>
                  <a:cubicBezTo>
                    <a:pt x="312" y="143"/>
                    <a:pt x="311" y="143"/>
                    <a:pt x="311" y="143"/>
                  </a:cubicBezTo>
                  <a:cubicBezTo>
                    <a:pt x="310" y="144"/>
                    <a:pt x="311" y="146"/>
                    <a:pt x="309" y="146"/>
                  </a:cubicBezTo>
                  <a:cubicBezTo>
                    <a:pt x="309" y="146"/>
                    <a:pt x="309" y="147"/>
                    <a:pt x="308" y="147"/>
                  </a:cubicBezTo>
                  <a:cubicBezTo>
                    <a:pt x="308" y="147"/>
                    <a:pt x="309" y="148"/>
                    <a:pt x="309" y="148"/>
                  </a:cubicBezTo>
                  <a:cubicBezTo>
                    <a:pt x="308" y="149"/>
                    <a:pt x="308" y="149"/>
                    <a:pt x="308" y="150"/>
                  </a:cubicBezTo>
                  <a:cubicBezTo>
                    <a:pt x="309" y="150"/>
                    <a:pt x="308" y="150"/>
                    <a:pt x="309" y="151"/>
                  </a:cubicBezTo>
                  <a:cubicBezTo>
                    <a:pt x="309" y="151"/>
                    <a:pt x="308" y="154"/>
                    <a:pt x="309" y="153"/>
                  </a:cubicBezTo>
                  <a:cubicBezTo>
                    <a:pt x="310" y="154"/>
                    <a:pt x="310" y="153"/>
                    <a:pt x="310" y="155"/>
                  </a:cubicBezTo>
                  <a:cubicBezTo>
                    <a:pt x="310" y="155"/>
                    <a:pt x="310" y="154"/>
                    <a:pt x="310" y="154"/>
                  </a:cubicBezTo>
                  <a:cubicBezTo>
                    <a:pt x="310" y="155"/>
                    <a:pt x="310" y="157"/>
                    <a:pt x="309" y="158"/>
                  </a:cubicBezTo>
                  <a:cubicBezTo>
                    <a:pt x="309" y="158"/>
                    <a:pt x="312" y="162"/>
                    <a:pt x="311" y="163"/>
                  </a:cubicBezTo>
                  <a:cubicBezTo>
                    <a:pt x="311" y="164"/>
                    <a:pt x="311" y="164"/>
                    <a:pt x="311" y="164"/>
                  </a:cubicBezTo>
                  <a:cubicBezTo>
                    <a:pt x="311" y="164"/>
                    <a:pt x="312" y="164"/>
                    <a:pt x="312" y="164"/>
                  </a:cubicBezTo>
                  <a:cubicBezTo>
                    <a:pt x="311" y="163"/>
                    <a:pt x="311" y="166"/>
                    <a:pt x="311" y="165"/>
                  </a:cubicBezTo>
                  <a:cubicBezTo>
                    <a:pt x="311" y="166"/>
                    <a:pt x="311" y="165"/>
                    <a:pt x="311" y="166"/>
                  </a:cubicBezTo>
                  <a:cubicBezTo>
                    <a:pt x="311" y="166"/>
                    <a:pt x="311" y="166"/>
                    <a:pt x="311" y="166"/>
                  </a:cubicBezTo>
                  <a:cubicBezTo>
                    <a:pt x="311" y="166"/>
                    <a:pt x="311" y="169"/>
                    <a:pt x="311" y="169"/>
                  </a:cubicBezTo>
                  <a:cubicBezTo>
                    <a:pt x="311" y="170"/>
                    <a:pt x="310" y="170"/>
                    <a:pt x="310" y="169"/>
                  </a:cubicBezTo>
                  <a:cubicBezTo>
                    <a:pt x="310" y="170"/>
                    <a:pt x="311" y="171"/>
                    <a:pt x="311" y="171"/>
                  </a:cubicBezTo>
                  <a:cubicBezTo>
                    <a:pt x="311" y="172"/>
                    <a:pt x="310" y="171"/>
                    <a:pt x="310" y="172"/>
                  </a:cubicBezTo>
                  <a:cubicBezTo>
                    <a:pt x="310" y="173"/>
                    <a:pt x="310" y="174"/>
                    <a:pt x="310" y="175"/>
                  </a:cubicBezTo>
                  <a:cubicBezTo>
                    <a:pt x="310" y="175"/>
                    <a:pt x="311" y="176"/>
                    <a:pt x="311" y="176"/>
                  </a:cubicBezTo>
                  <a:cubicBezTo>
                    <a:pt x="310" y="177"/>
                    <a:pt x="310" y="177"/>
                    <a:pt x="310" y="177"/>
                  </a:cubicBezTo>
                  <a:cubicBezTo>
                    <a:pt x="310" y="177"/>
                    <a:pt x="310" y="177"/>
                    <a:pt x="310" y="177"/>
                  </a:cubicBezTo>
                  <a:cubicBezTo>
                    <a:pt x="310" y="177"/>
                    <a:pt x="311" y="179"/>
                    <a:pt x="311" y="179"/>
                  </a:cubicBezTo>
                  <a:cubicBezTo>
                    <a:pt x="312" y="179"/>
                    <a:pt x="313" y="176"/>
                    <a:pt x="313" y="179"/>
                  </a:cubicBezTo>
                  <a:cubicBezTo>
                    <a:pt x="313" y="179"/>
                    <a:pt x="314" y="179"/>
                    <a:pt x="314" y="180"/>
                  </a:cubicBezTo>
                  <a:cubicBezTo>
                    <a:pt x="315" y="180"/>
                    <a:pt x="316" y="180"/>
                    <a:pt x="316" y="181"/>
                  </a:cubicBezTo>
                  <a:cubicBezTo>
                    <a:pt x="316" y="181"/>
                    <a:pt x="318" y="181"/>
                    <a:pt x="318" y="181"/>
                  </a:cubicBezTo>
                  <a:cubicBezTo>
                    <a:pt x="318" y="181"/>
                    <a:pt x="317" y="182"/>
                    <a:pt x="318" y="182"/>
                  </a:cubicBezTo>
                  <a:cubicBezTo>
                    <a:pt x="318" y="183"/>
                    <a:pt x="319" y="182"/>
                    <a:pt x="319" y="182"/>
                  </a:cubicBezTo>
                  <a:cubicBezTo>
                    <a:pt x="319" y="182"/>
                    <a:pt x="319" y="182"/>
                    <a:pt x="318" y="183"/>
                  </a:cubicBezTo>
                  <a:cubicBezTo>
                    <a:pt x="318" y="183"/>
                    <a:pt x="321" y="182"/>
                    <a:pt x="321" y="181"/>
                  </a:cubicBezTo>
                  <a:cubicBezTo>
                    <a:pt x="322" y="182"/>
                    <a:pt x="320" y="183"/>
                    <a:pt x="321" y="185"/>
                  </a:cubicBezTo>
                  <a:cubicBezTo>
                    <a:pt x="321" y="185"/>
                    <a:pt x="323" y="185"/>
                    <a:pt x="323" y="186"/>
                  </a:cubicBezTo>
                  <a:cubicBezTo>
                    <a:pt x="323" y="186"/>
                    <a:pt x="321" y="189"/>
                    <a:pt x="321" y="188"/>
                  </a:cubicBezTo>
                  <a:cubicBezTo>
                    <a:pt x="322" y="190"/>
                    <a:pt x="324" y="185"/>
                    <a:pt x="325" y="185"/>
                  </a:cubicBezTo>
                  <a:cubicBezTo>
                    <a:pt x="324" y="187"/>
                    <a:pt x="328" y="186"/>
                    <a:pt x="329" y="185"/>
                  </a:cubicBezTo>
                  <a:cubicBezTo>
                    <a:pt x="329" y="186"/>
                    <a:pt x="329" y="185"/>
                    <a:pt x="330" y="185"/>
                  </a:cubicBezTo>
                  <a:cubicBezTo>
                    <a:pt x="330" y="185"/>
                    <a:pt x="330" y="186"/>
                    <a:pt x="330" y="186"/>
                  </a:cubicBezTo>
                  <a:cubicBezTo>
                    <a:pt x="331" y="186"/>
                    <a:pt x="331" y="186"/>
                    <a:pt x="331" y="185"/>
                  </a:cubicBezTo>
                  <a:cubicBezTo>
                    <a:pt x="331" y="187"/>
                    <a:pt x="332" y="184"/>
                    <a:pt x="332" y="184"/>
                  </a:cubicBezTo>
                  <a:cubicBezTo>
                    <a:pt x="332" y="185"/>
                    <a:pt x="333" y="184"/>
                    <a:pt x="333" y="183"/>
                  </a:cubicBezTo>
                  <a:cubicBezTo>
                    <a:pt x="333" y="184"/>
                    <a:pt x="334" y="184"/>
                    <a:pt x="335" y="184"/>
                  </a:cubicBezTo>
                  <a:cubicBezTo>
                    <a:pt x="335" y="184"/>
                    <a:pt x="335" y="183"/>
                    <a:pt x="335" y="183"/>
                  </a:cubicBezTo>
                  <a:cubicBezTo>
                    <a:pt x="336" y="184"/>
                    <a:pt x="339" y="182"/>
                    <a:pt x="340" y="182"/>
                  </a:cubicBezTo>
                  <a:cubicBezTo>
                    <a:pt x="340" y="182"/>
                    <a:pt x="340" y="182"/>
                    <a:pt x="341" y="182"/>
                  </a:cubicBezTo>
                  <a:cubicBezTo>
                    <a:pt x="341" y="182"/>
                    <a:pt x="340" y="181"/>
                    <a:pt x="340" y="181"/>
                  </a:cubicBezTo>
                  <a:cubicBezTo>
                    <a:pt x="341" y="181"/>
                    <a:pt x="341" y="181"/>
                    <a:pt x="342" y="182"/>
                  </a:cubicBezTo>
                  <a:cubicBezTo>
                    <a:pt x="342" y="181"/>
                    <a:pt x="341" y="180"/>
                    <a:pt x="341" y="180"/>
                  </a:cubicBezTo>
                  <a:cubicBezTo>
                    <a:pt x="342" y="180"/>
                    <a:pt x="342" y="181"/>
                    <a:pt x="343" y="180"/>
                  </a:cubicBezTo>
                  <a:cubicBezTo>
                    <a:pt x="343" y="180"/>
                    <a:pt x="344" y="181"/>
                    <a:pt x="344" y="181"/>
                  </a:cubicBezTo>
                  <a:cubicBezTo>
                    <a:pt x="345" y="180"/>
                    <a:pt x="344" y="180"/>
                    <a:pt x="345" y="181"/>
                  </a:cubicBezTo>
                  <a:cubicBezTo>
                    <a:pt x="345" y="181"/>
                    <a:pt x="347" y="180"/>
                    <a:pt x="347" y="180"/>
                  </a:cubicBezTo>
                  <a:cubicBezTo>
                    <a:pt x="347" y="180"/>
                    <a:pt x="348" y="180"/>
                    <a:pt x="348" y="180"/>
                  </a:cubicBezTo>
                  <a:cubicBezTo>
                    <a:pt x="348" y="177"/>
                    <a:pt x="351" y="180"/>
                    <a:pt x="353" y="179"/>
                  </a:cubicBezTo>
                  <a:cubicBezTo>
                    <a:pt x="353" y="179"/>
                    <a:pt x="353" y="178"/>
                    <a:pt x="354" y="179"/>
                  </a:cubicBezTo>
                  <a:cubicBezTo>
                    <a:pt x="356" y="174"/>
                    <a:pt x="361" y="171"/>
                    <a:pt x="364" y="167"/>
                  </a:cubicBezTo>
                  <a:cubicBezTo>
                    <a:pt x="367" y="164"/>
                    <a:pt x="369" y="159"/>
                    <a:pt x="373" y="156"/>
                  </a:cubicBezTo>
                  <a:cubicBezTo>
                    <a:pt x="375" y="153"/>
                    <a:pt x="380" y="148"/>
                    <a:pt x="378" y="144"/>
                  </a:cubicBezTo>
                  <a:cubicBezTo>
                    <a:pt x="376" y="140"/>
                    <a:pt x="373" y="138"/>
                    <a:pt x="370" y="135"/>
                  </a:cubicBezTo>
                  <a:cubicBezTo>
                    <a:pt x="370" y="135"/>
                    <a:pt x="369" y="134"/>
                    <a:pt x="369" y="133"/>
                  </a:cubicBezTo>
                  <a:cubicBezTo>
                    <a:pt x="368" y="132"/>
                    <a:pt x="369" y="132"/>
                    <a:pt x="369" y="132"/>
                  </a:cubicBezTo>
                  <a:cubicBezTo>
                    <a:pt x="370" y="130"/>
                    <a:pt x="372" y="129"/>
                    <a:pt x="372" y="127"/>
                  </a:cubicBezTo>
                  <a:cubicBezTo>
                    <a:pt x="372" y="124"/>
                    <a:pt x="368" y="124"/>
                    <a:pt x="368" y="121"/>
                  </a:cubicBezTo>
                  <a:cubicBezTo>
                    <a:pt x="368" y="119"/>
                    <a:pt x="370" y="119"/>
                    <a:pt x="370" y="118"/>
                  </a:cubicBezTo>
                  <a:cubicBezTo>
                    <a:pt x="369" y="116"/>
                    <a:pt x="367" y="116"/>
                    <a:pt x="366" y="114"/>
                  </a:cubicBezTo>
                  <a:cubicBezTo>
                    <a:pt x="365" y="113"/>
                    <a:pt x="366" y="113"/>
                    <a:pt x="366" y="112"/>
                  </a:cubicBezTo>
                  <a:cubicBezTo>
                    <a:pt x="366" y="111"/>
                    <a:pt x="367" y="112"/>
                    <a:pt x="367" y="111"/>
                  </a:cubicBezTo>
                  <a:cubicBezTo>
                    <a:pt x="368" y="109"/>
                    <a:pt x="365" y="109"/>
                    <a:pt x="366" y="108"/>
                  </a:cubicBezTo>
                  <a:cubicBezTo>
                    <a:pt x="367" y="107"/>
                    <a:pt x="367" y="105"/>
                    <a:pt x="367" y="104"/>
                  </a:cubicBezTo>
                  <a:cubicBezTo>
                    <a:pt x="367" y="102"/>
                    <a:pt x="366" y="103"/>
                    <a:pt x="368" y="102"/>
                  </a:cubicBezTo>
                  <a:cubicBezTo>
                    <a:pt x="369" y="101"/>
                    <a:pt x="370" y="103"/>
                    <a:pt x="369" y="100"/>
                  </a:cubicBezTo>
                  <a:cubicBezTo>
                    <a:pt x="369" y="98"/>
                    <a:pt x="368" y="96"/>
                    <a:pt x="368" y="94"/>
                  </a:cubicBezTo>
                  <a:cubicBezTo>
                    <a:pt x="367" y="92"/>
                    <a:pt x="366" y="91"/>
                    <a:pt x="365" y="90"/>
                  </a:cubicBezTo>
                  <a:cubicBezTo>
                    <a:pt x="365" y="88"/>
                    <a:pt x="364" y="86"/>
                    <a:pt x="363" y="85"/>
                  </a:cubicBezTo>
                  <a:cubicBezTo>
                    <a:pt x="362" y="82"/>
                    <a:pt x="362" y="81"/>
                    <a:pt x="363" y="79"/>
                  </a:cubicBezTo>
                  <a:cubicBezTo>
                    <a:pt x="363" y="77"/>
                    <a:pt x="365" y="75"/>
                    <a:pt x="366" y="73"/>
                  </a:cubicBezTo>
                  <a:cubicBezTo>
                    <a:pt x="367" y="72"/>
                    <a:pt x="368" y="71"/>
                    <a:pt x="368" y="69"/>
                  </a:cubicBezTo>
                  <a:cubicBezTo>
                    <a:pt x="368" y="67"/>
                    <a:pt x="367" y="66"/>
                    <a:pt x="366" y="65"/>
                  </a:cubicBezTo>
                  <a:cubicBezTo>
                    <a:pt x="365" y="63"/>
                    <a:pt x="365" y="61"/>
                    <a:pt x="363" y="60"/>
                  </a:cubicBezTo>
                  <a:cubicBezTo>
                    <a:pt x="361" y="59"/>
                    <a:pt x="360" y="59"/>
                    <a:pt x="359" y="58"/>
                  </a:cubicBezTo>
                  <a:cubicBezTo>
                    <a:pt x="358" y="56"/>
                    <a:pt x="358" y="54"/>
                    <a:pt x="358" y="52"/>
                  </a:cubicBezTo>
                  <a:cubicBezTo>
                    <a:pt x="358" y="51"/>
                    <a:pt x="361" y="49"/>
                    <a:pt x="360" y="47"/>
                  </a:cubicBezTo>
                  <a:cubicBezTo>
                    <a:pt x="360" y="46"/>
                    <a:pt x="359" y="47"/>
                    <a:pt x="358" y="46"/>
                  </a:cubicBezTo>
                  <a:cubicBezTo>
                    <a:pt x="358" y="45"/>
                    <a:pt x="360" y="44"/>
                    <a:pt x="361" y="43"/>
                  </a:cubicBezTo>
                  <a:cubicBezTo>
                    <a:pt x="363" y="44"/>
                    <a:pt x="363" y="39"/>
                    <a:pt x="364" y="38"/>
                  </a:cubicBezTo>
                  <a:cubicBezTo>
                    <a:pt x="365" y="38"/>
                    <a:pt x="367" y="38"/>
                    <a:pt x="368" y="37"/>
                  </a:cubicBezTo>
                  <a:cubicBezTo>
                    <a:pt x="370" y="37"/>
                    <a:pt x="370" y="33"/>
                    <a:pt x="369" y="32"/>
                  </a:cubicBezTo>
                  <a:cubicBezTo>
                    <a:pt x="369" y="31"/>
                    <a:pt x="373" y="34"/>
                    <a:pt x="373" y="34"/>
                  </a:cubicBezTo>
                  <a:cubicBezTo>
                    <a:pt x="376" y="34"/>
                    <a:pt x="374" y="30"/>
                    <a:pt x="374" y="28"/>
                  </a:cubicBezTo>
                  <a:cubicBezTo>
                    <a:pt x="374" y="28"/>
                    <a:pt x="373" y="29"/>
                    <a:pt x="373" y="29"/>
                  </a:cubicBezTo>
                  <a:cubicBezTo>
                    <a:pt x="373" y="28"/>
                    <a:pt x="373" y="28"/>
                    <a:pt x="372" y="28"/>
                  </a:cubicBezTo>
                  <a:cubicBezTo>
                    <a:pt x="372" y="28"/>
                    <a:pt x="372" y="31"/>
                    <a:pt x="371" y="31"/>
                  </a:cubicBezTo>
                  <a:cubicBezTo>
                    <a:pt x="371" y="31"/>
                    <a:pt x="371" y="27"/>
                    <a:pt x="370" y="27"/>
                  </a:cubicBezTo>
                  <a:cubicBezTo>
                    <a:pt x="369" y="28"/>
                    <a:pt x="370" y="30"/>
                    <a:pt x="370" y="30"/>
                  </a:cubicBezTo>
                  <a:cubicBezTo>
                    <a:pt x="370" y="30"/>
                    <a:pt x="368" y="30"/>
                    <a:pt x="368" y="30"/>
                  </a:cubicBezTo>
                  <a:cubicBezTo>
                    <a:pt x="368" y="30"/>
                    <a:pt x="368" y="30"/>
                    <a:pt x="368" y="29"/>
                  </a:cubicBezTo>
                  <a:cubicBezTo>
                    <a:pt x="368" y="29"/>
                    <a:pt x="366" y="31"/>
                    <a:pt x="365" y="31"/>
                  </a:cubicBezTo>
                  <a:cubicBezTo>
                    <a:pt x="365" y="29"/>
                    <a:pt x="367" y="28"/>
                    <a:pt x="366" y="26"/>
                  </a:cubicBezTo>
                  <a:cubicBezTo>
                    <a:pt x="366" y="26"/>
                    <a:pt x="366" y="27"/>
                    <a:pt x="366" y="26"/>
                  </a:cubicBezTo>
                  <a:cubicBezTo>
                    <a:pt x="365" y="27"/>
                    <a:pt x="365" y="27"/>
                    <a:pt x="364" y="27"/>
                  </a:cubicBezTo>
                  <a:cubicBezTo>
                    <a:pt x="364" y="27"/>
                    <a:pt x="366" y="25"/>
                    <a:pt x="366" y="25"/>
                  </a:cubicBezTo>
                  <a:cubicBezTo>
                    <a:pt x="366" y="24"/>
                    <a:pt x="363" y="24"/>
                    <a:pt x="363" y="24"/>
                  </a:cubicBezTo>
                  <a:cubicBezTo>
                    <a:pt x="363" y="23"/>
                    <a:pt x="359" y="23"/>
                    <a:pt x="359" y="22"/>
                  </a:cubicBezTo>
                  <a:cubicBezTo>
                    <a:pt x="359" y="22"/>
                    <a:pt x="359" y="22"/>
                    <a:pt x="359" y="21"/>
                  </a:cubicBezTo>
                  <a:cubicBezTo>
                    <a:pt x="359" y="21"/>
                    <a:pt x="363" y="22"/>
                    <a:pt x="363" y="22"/>
                  </a:cubicBezTo>
                  <a:cubicBezTo>
                    <a:pt x="365" y="23"/>
                    <a:pt x="368" y="24"/>
                    <a:pt x="370" y="23"/>
                  </a:cubicBezTo>
                  <a:cubicBezTo>
                    <a:pt x="372" y="21"/>
                    <a:pt x="371" y="19"/>
                    <a:pt x="374" y="19"/>
                  </a:cubicBezTo>
                  <a:cubicBezTo>
                    <a:pt x="376" y="19"/>
                    <a:pt x="376" y="18"/>
                    <a:pt x="375" y="17"/>
                  </a:cubicBezTo>
                  <a:cubicBezTo>
                    <a:pt x="374" y="15"/>
                    <a:pt x="374" y="16"/>
                    <a:pt x="374" y="16"/>
                  </a:cubicBezTo>
                  <a:cubicBezTo>
                    <a:pt x="373" y="16"/>
                    <a:pt x="373" y="14"/>
                    <a:pt x="372" y="14"/>
                  </a:cubicBezTo>
                  <a:cubicBezTo>
                    <a:pt x="371" y="13"/>
                    <a:pt x="370" y="14"/>
                    <a:pt x="369" y="14"/>
                  </a:cubicBezTo>
                  <a:cubicBezTo>
                    <a:pt x="369" y="13"/>
                    <a:pt x="370" y="14"/>
                    <a:pt x="371" y="12"/>
                  </a:cubicBezTo>
                  <a:cubicBezTo>
                    <a:pt x="371" y="12"/>
                    <a:pt x="370" y="12"/>
                    <a:pt x="369" y="12"/>
                  </a:cubicBezTo>
                  <a:cubicBezTo>
                    <a:pt x="369" y="11"/>
                    <a:pt x="371" y="10"/>
                    <a:pt x="369" y="10"/>
                  </a:cubicBezTo>
                  <a:cubicBezTo>
                    <a:pt x="367" y="10"/>
                    <a:pt x="368" y="12"/>
                    <a:pt x="366" y="12"/>
                  </a:cubicBezTo>
                  <a:cubicBezTo>
                    <a:pt x="366" y="11"/>
                    <a:pt x="367" y="10"/>
                    <a:pt x="366" y="10"/>
                  </a:cubicBezTo>
                  <a:cubicBezTo>
                    <a:pt x="366" y="9"/>
                    <a:pt x="364" y="12"/>
                    <a:pt x="364" y="11"/>
                  </a:cubicBezTo>
                  <a:cubicBezTo>
                    <a:pt x="363" y="11"/>
                    <a:pt x="364" y="10"/>
                    <a:pt x="364" y="10"/>
                  </a:cubicBezTo>
                  <a:cubicBezTo>
                    <a:pt x="364" y="10"/>
                    <a:pt x="364" y="8"/>
                    <a:pt x="363" y="7"/>
                  </a:cubicBezTo>
                  <a:cubicBezTo>
                    <a:pt x="362" y="7"/>
                    <a:pt x="361" y="7"/>
                    <a:pt x="360" y="7"/>
                  </a:cubicBezTo>
                  <a:cubicBezTo>
                    <a:pt x="359" y="8"/>
                    <a:pt x="359" y="10"/>
                    <a:pt x="358" y="11"/>
                  </a:cubicBezTo>
                  <a:cubicBezTo>
                    <a:pt x="358" y="12"/>
                    <a:pt x="358" y="13"/>
                    <a:pt x="358" y="14"/>
                  </a:cubicBezTo>
                  <a:cubicBezTo>
                    <a:pt x="358" y="14"/>
                    <a:pt x="359" y="15"/>
                    <a:pt x="358" y="16"/>
                  </a:cubicBezTo>
                  <a:cubicBezTo>
                    <a:pt x="358" y="15"/>
                    <a:pt x="358" y="15"/>
                    <a:pt x="358" y="15"/>
                  </a:cubicBezTo>
                  <a:cubicBezTo>
                    <a:pt x="356" y="16"/>
                    <a:pt x="357" y="23"/>
                    <a:pt x="356" y="23"/>
                  </a:cubicBezTo>
                  <a:cubicBezTo>
                    <a:pt x="355" y="22"/>
                    <a:pt x="356" y="16"/>
                    <a:pt x="357" y="15"/>
                  </a:cubicBezTo>
                  <a:cubicBezTo>
                    <a:pt x="357" y="15"/>
                    <a:pt x="357" y="15"/>
                    <a:pt x="357" y="14"/>
                  </a:cubicBezTo>
                  <a:cubicBezTo>
                    <a:pt x="356" y="15"/>
                    <a:pt x="356" y="16"/>
                    <a:pt x="355" y="15"/>
                  </a:cubicBezTo>
                  <a:cubicBezTo>
                    <a:pt x="355" y="14"/>
                    <a:pt x="354" y="15"/>
                    <a:pt x="354" y="15"/>
                  </a:cubicBezTo>
                  <a:cubicBezTo>
                    <a:pt x="354" y="13"/>
                    <a:pt x="358" y="13"/>
                    <a:pt x="357" y="10"/>
                  </a:cubicBezTo>
                  <a:cubicBezTo>
                    <a:pt x="356" y="10"/>
                    <a:pt x="353" y="13"/>
                    <a:pt x="352" y="12"/>
                  </a:cubicBezTo>
                  <a:cubicBezTo>
                    <a:pt x="353" y="12"/>
                    <a:pt x="357" y="10"/>
                    <a:pt x="355" y="10"/>
                  </a:cubicBezTo>
                  <a:cubicBezTo>
                    <a:pt x="355" y="9"/>
                    <a:pt x="355" y="9"/>
                    <a:pt x="355" y="9"/>
                  </a:cubicBezTo>
                  <a:cubicBezTo>
                    <a:pt x="355" y="9"/>
                    <a:pt x="354" y="10"/>
                    <a:pt x="354" y="9"/>
                  </a:cubicBezTo>
                  <a:cubicBezTo>
                    <a:pt x="354" y="9"/>
                    <a:pt x="353" y="9"/>
                    <a:pt x="353" y="9"/>
                  </a:cubicBezTo>
                  <a:cubicBezTo>
                    <a:pt x="354" y="8"/>
                    <a:pt x="356" y="9"/>
                    <a:pt x="357" y="9"/>
                  </a:cubicBezTo>
                  <a:cubicBezTo>
                    <a:pt x="356" y="9"/>
                    <a:pt x="358" y="7"/>
                    <a:pt x="358" y="7"/>
                  </a:cubicBezTo>
                  <a:cubicBezTo>
                    <a:pt x="358" y="7"/>
                    <a:pt x="358" y="7"/>
                    <a:pt x="357" y="7"/>
                  </a:cubicBezTo>
                  <a:cubicBezTo>
                    <a:pt x="358" y="6"/>
                    <a:pt x="359" y="5"/>
                    <a:pt x="358" y="4"/>
                  </a:cubicBezTo>
                  <a:cubicBezTo>
                    <a:pt x="358" y="4"/>
                    <a:pt x="357" y="5"/>
                    <a:pt x="356" y="4"/>
                  </a:cubicBezTo>
                  <a:cubicBezTo>
                    <a:pt x="356" y="4"/>
                    <a:pt x="357" y="3"/>
                    <a:pt x="356" y="2"/>
                  </a:cubicBezTo>
                  <a:cubicBezTo>
                    <a:pt x="356" y="3"/>
                    <a:pt x="355" y="3"/>
                    <a:pt x="355" y="3"/>
                  </a:cubicBezTo>
                  <a:cubicBezTo>
                    <a:pt x="355" y="5"/>
                    <a:pt x="353" y="2"/>
                    <a:pt x="353" y="2"/>
                  </a:cubicBezTo>
                  <a:cubicBezTo>
                    <a:pt x="353" y="2"/>
                    <a:pt x="352" y="3"/>
                    <a:pt x="352" y="3"/>
                  </a:cubicBezTo>
                  <a:cubicBezTo>
                    <a:pt x="351" y="4"/>
                    <a:pt x="353" y="4"/>
                    <a:pt x="351" y="5"/>
                  </a:cubicBezTo>
                  <a:cubicBezTo>
                    <a:pt x="352" y="5"/>
                    <a:pt x="351" y="4"/>
                    <a:pt x="351" y="4"/>
                  </a:cubicBezTo>
                  <a:cubicBezTo>
                    <a:pt x="349" y="4"/>
                    <a:pt x="351" y="5"/>
                    <a:pt x="350" y="5"/>
                  </a:cubicBezTo>
                  <a:cubicBezTo>
                    <a:pt x="350" y="5"/>
                    <a:pt x="348" y="5"/>
                    <a:pt x="349" y="6"/>
                  </a:cubicBezTo>
                  <a:cubicBezTo>
                    <a:pt x="349" y="7"/>
                    <a:pt x="350" y="6"/>
                    <a:pt x="351" y="6"/>
                  </a:cubicBezTo>
                  <a:cubicBezTo>
                    <a:pt x="352" y="7"/>
                    <a:pt x="352" y="8"/>
                    <a:pt x="352" y="8"/>
                  </a:cubicBezTo>
                  <a:cubicBezTo>
                    <a:pt x="351" y="9"/>
                    <a:pt x="351" y="7"/>
                    <a:pt x="350" y="9"/>
                  </a:cubicBezTo>
                  <a:cubicBezTo>
                    <a:pt x="350" y="10"/>
                    <a:pt x="348" y="9"/>
                    <a:pt x="349" y="10"/>
                  </a:cubicBezTo>
                  <a:cubicBezTo>
                    <a:pt x="349" y="10"/>
                    <a:pt x="349" y="11"/>
                    <a:pt x="349" y="11"/>
                  </a:cubicBezTo>
                  <a:cubicBezTo>
                    <a:pt x="349" y="11"/>
                    <a:pt x="349" y="11"/>
                    <a:pt x="349" y="11"/>
                  </a:cubicBezTo>
                  <a:cubicBezTo>
                    <a:pt x="349" y="11"/>
                    <a:pt x="350" y="13"/>
                    <a:pt x="350" y="13"/>
                  </a:cubicBezTo>
                  <a:cubicBezTo>
                    <a:pt x="350" y="13"/>
                    <a:pt x="349" y="12"/>
                    <a:pt x="348" y="13"/>
                  </a:cubicBezTo>
                  <a:cubicBezTo>
                    <a:pt x="348" y="13"/>
                    <a:pt x="348" y="15"/>
                    <a:pt x="349" y="15"/>
                  </a:cubicBezTo>
                  <a:cubicBezTo>
                    <a:pt x="348" y="16"/>
                    <a:pt x="347" y="14"/>
                    <a:pt x="347" y="15"/>
                  </a:cubicBezTo>
                  <a:cubicBezTo>
                    <a:pt x="347" y="16"/>
                    <a:pt x="347" y="16"/>
                    <a:pt x="347" y="16"/>
                  </a:cubicBezTo>
                  <a:cubicBezTo>
                    <a:pt x="346" y="16"/>
                    <a:pt x="346" y="16"/>
                    <a:pt x="346" y="16"/>
                  </a:cubicBezTo>
                  <a:cubicBezTo>
                    <a:pt x="346" y="16"/>
                    <a:pt x="346" y="17"/>
                    <a:pt x="345" y="18"/>
                  </a:cubicBezTo>
                  <a:cubicBezTo>
                    <a:pt x="345" y="18"/>
                    <a:pt x="346" y="13"/>
                    <a:pt x="346" y="13"/>
                  </a:cubicBezTo>
                  <a:cubicBezTo>
                    <a:pt x="346" y="10"/>
                    <a:pt x="345" y="13"/>
                    <a:pt x="344" y="12"/>
                  </a:cubicBezTo>
                  <a:cubicBezTo>
                    <a:pt x="344" y="12"/>
                    <a:pt x="346" y="10"/>
                    <a:pt x="346" y="10"/>
                  </a:cubicBezTo>
                  <a:cubicBezTo>
                    <a:pt x="346" y="10"/>
                    <a:pt x="346" y="6"/>
                    <a:pt x="346" y="6"/>
                  </a:cubicBezTo>
                  <a:cubicBezTo>
                    <a:pt x="345" y="4"/>
                    <a:pt x="342" y="10"/>
                    <a:pt x="342" y="11"/>
                  </a:cubicBezTo>
                  <a:cubicBezTo>
                    <a:pt x="341" y="13"/>
                    <a:pt x="340" y="14"/>
                    <a:pt x="339" y="16"/>
                  </a:cubicBezTo>
                  <a:cubicBezTo>
                    <a:pt x="338" y="17"/>
                    <a:pt x="338" y="17"/>
                    <a:pt x="338" y="18"/>
                  </a:cubicBezTo>
                  <a:cubicBezTo>
                    <a:pt x="338" y="19"/>
                    <a:pt x="337" y="20"/>
                    <a:pt x="337" y="21"/>
                  </a:cubicBezTo>
                  <a:cubicBezTo>
                    <a:pt x="336" y="22"/>
                    <a:pt x="336" y="23"/>
                    <a:pt x="335" y="22"/>
                  </a:cubicBezTo>
                  <a:cubicBezTo>
                    <a:pt x="334" y="22"/>
                    <a:pt x="335" y="23"/>
                    <a:pt x="335" y="23"/>
                  </a:cubicBezTo>
                  <a:cubicBezTo>
                    <a:pt x="333" y="23"/>
                    <a:pt x="335" y="20"/>
                    <a:pt x="335" y="19"/>
                  </a:cubicBezTo>
                  <a:cubicBezTo>
                    <a:pt x="335" y="19"/>
                    <a:pt x="336" y="17"/>
                    <a:pt x="337" y="17"/>
                  </a:cubicBezTo>
                  <a:cubicBezTo>
                    <a:pt x="337" y="15"/>
                    <a:pt x="336" y="14"/>
                    <a:pt x="335" y="14"/>
                  </a:cubicBezTo>
                  <a:cubicBezTo>
                    <a:pt x="337" y="12"/>
                    <a:pt x="338" y="11"/>
                    <a:pt x="339" y="9"/>
                  </a:cubicBezTo>
                  <a:cubicBezTo>
                    <a:pt x="340" y="9"/>
                    <a:pt x="341" y="8"/>
                    <a:pt x="341" y="8"/>
                  </a:cubicBezTo>
                  <a:cubicBezTo>
                    <a:pt x="341" y="6"/>
                    <a:pt x="340" y="7"/>
                    <a:pt x="340" y="7"/>
                  </a:cubicBezTo>
                  <a:cubicBezTo>
                    <a:pt x="339" y="6"/>
                    <a:pt x="339" y="7"/>
                    <a:pt x="338" y="7"/>
                  </a:cubicBezTo>
                  <a:cubicBezTo>
                    <a:pt x="338" y="7"/>
                    <a:pt x="338" y="5"/>
                    <a:pt x="337" y="5"/>
                  </a:cubicBezTo>
                  <a:cubicBezTo>
                    <a:pt x="337" y="5"/>
                    <a:pt x="337" y="9"/>
                    <a:pt x="337" y="9"/>
                  </a:cubicBezTo>
                  <a:cubicBezTo>
                    <a:pt x="336" y="8"/>
                    <a:pt x="337" y="7"/>
                    <a:pt x="336" y="7"/>
                  </a:cubicBezTo>
                  <a:cubicBezTo>
                    <a:pt x="335" y="6"/>
                    <a:pt x="336" y="7"/>
                    <a:pt x="335" y="7"/>
                  </a:cubicBezTo>
                  <a:cubicBezTo>
                    <a:pt x="334" y="7"/>
                    <a:pt x="335" y="6"/>
                    <a:pt x="335" y="5"/>
                  </a:cubicBezTo>
                  <a:cubicBezTo>
                    <a:pt x="334" y="5"/>
                    <a:pt x="335" y="7"/>
                    <a:pt x="333" y="6"/>
                  </a:cubicBezTo>
                  <a:cubicBezTo>
                    <a:pt x="334" y="5"/>
                    <a:pt x="332" y="4"/>
                    <a:pt x="332" y="5"/>
                  </a:cubicBezTo>
                  <a:cubicBezTo>
                    <a:pt x="331" y="6"/>
                    <a:pt x="333" y="6"/>
                    <a:pt x="333" y="7"/>
                  </a:cubicBezTo>
                  <a:cubicBezTo>
                    <a:pt x="332" y="7"/>
                    <a:pt x="333" y="8"/>
                    <a:pt x="332" y="9"/>
                  </a:cubicBezTo>
                  <a:cubicBezTo>
                    <a:pt x="332" y="9"/>
                    <a:pt x="331" y="7"/>
                    <a:pt x="331" y="7"/>
                  </a:cubicBezTo>
                  <a:cubicBezTo>
                    <a:pt x="329" y="7"/>
                    <a:pt x="330" y="8"/>
                    <a:pt x="331" y="9"/>
                  </a:cubicBezTo>
                  <a:cubicBezTo>
                    <a:pt x="331" y="10"/>
                    <a:pt x="333" y="10"/>
                    <a:pt x="333" y="11"/>
                  </a:cubicBezTo>
                  <a:cubicBezTo>
                    <a:pt x="333" y="13"/>
                    <a:pt x="332" y="11"/>
                    <a:pt x="332" y="11"/>
                  </a:cubicBezTo>
                  <a:cubicBezTo>
                    <a:pt x="331" y="11"/>
                    <a:pt x="332" y="10"/>
                    <a:pt x="330" y="11"/>
                  </a:cubicBezTo>
                  <a:cubicBezTo>
                    <a:pt x="330" y="11"/>
                    <a:pt x="329" y="13"/>
                    <a:pt x="329" y="13"/>
                  </a:cubicBezTo>
                  <a:cubicBezTo>
                    <a:pt x="329" y="14"/>
                    <a:pt x="329" y="13"/>
                    <a:pt x="329" y="14"/>
                  </a:cubicBezTo>
                  <a:cubicBezTo>
                    <a:pt x="329" y="14"/>
                    <a:pt x="331" y="15"/>
                    <a:pt x="330" y="15"/>
                  </a:cubicBezTo>
                  <a:cubicBezTo>
                    <a:pt x="330" y="15"/>
                    <a:pt x="328" y="15"/>
                    <a:pt x="328" y="15"/>
                  </a:cubicBezTo>
                  <a:cubicBezTo>
                    <a:pt x="327" y="15"/>
                    <a:pt x="326" y="15"/>
                    <a:pt x="326" y="16"/>
                  </a:cubicBezTo>
                  <a:cubicBezTo>
                    <a:pt x="326" y="16"/>
                    <a:pt x="325" y="18"/>
                    <a:pt x="325" y="18"/>
                  </a:cubicBezTo>
                  <a:cubicBezTo>
                    <a:pt x="325" y="19"/>
                    <a:pt x="323" y="19"/>
                    <a:pt x="323" y="19"/>
                  </a:cubicBezTo>
                  <a:cubicBezTo>
                    <a:pt x="323" y="19"/>
                    <a:pt x="325" y="19"/>
                    <a:pt x="325" y="20"/>
                  </a:cubicBezTo>
                  <a:cubicBezTo>
                    <a:pt x="325" y="20"/>
                    <a:pt x="323" y="20"/>
                    <a:pt x="323" y="20"/>
                  </a:cubicBezTo>
                  <a:cubicBezTo>
                    <a:pt x="323" y="20"/>
                    <a:pt x="324" y="20"/>
                    <a:pt x="324" y="21"/>
                  </a:cubicBezTo>
                  <a:cubicBezTo>
                    <a:pt x="323" y="21"/>
                    <a:pt x="324" y="21"/>
                    <a:pt x="324" y="22"/>
                  </a:cubicBezTo>
                  <a:cubicBezTo>
                    <a:pt x="323" y="23"/>
                    <a:pt x="322" y="22"/>
                    <a:pt x="323" y="23"/>
                  </a:cubicBezTo>
                  <a:cubicBezTo>
                    <a:pt x="323" y="24"/>
                    <a:pt x="324" y="24"/>
                    <a:pt x="325" y="24"/>
                  </a:cubicBezTo>
                  <a:cubicBezTo>
                    <a:pt x="325" y="25"/>
                    <a:pt x="323" y="25"/>
                    <a:pt x="322" y="25"/>
                  </a:cubicBezTo>
                  <a:cubicBezTo>
                    <a:pt x="322" y="25"/>
                    <a:pt x="321" y="22"/>
                    <a:pt x="321" y="22"/>
                  </a:cubicBezTo>
                  <a:cubicBezTo>
                    <a:pt x="320" y="23"/>
                    <a:pt x="318" y="23"/>
                    <a:pt x="317" y="24"/>
                  </a:cubicBezTo>
                  <a:cubicBezTo>
                    <a:pt x="316" y="22"/>
                    <a:pt x="322" y="23"/>
                    <a:pt x="320" y="20"/>
                  </a:cubicBezTo>
                  <a:cubicBezTo>
                    <a:pt x="320" y="21"/>
                    <a:pt x="317" y="20"/>
                    <a:pt x="318" y="20"/>
                  </a:cubicBezTo>
                  <a:cubicBezTo>
                    <a:pt x="316" y="20"/>
                    <a:pt x="318" y="22"/>
                    <a:pt x="318" y="22"/>
                  </a:cubicBezTo>
                  <a:cubicBezTo>
                    <a:pt x="315" y="22"/>
                    <a:pt x="317" y="21"/>
                    <a:pt x="316" y="19"/>
                  </a:cubicBezTo>
                  <a:cubicBezTo>
                    <a:pt x="316" y="18"/>
                    <a:pt x="316" y="20"/>
                    <a:pt x="315" y="20"/>
                  </a:cubicBezTo>
                  <a:cubicBezTo>
                    <a:pt x="315" y="20"/>
                    <a:pt x="315" y="19"/>
                    <a:pt x="315" y="18"/>
                  </a:cubicBezTo>
                  <a:cubicBezTo>
                    <a:pt x="315" y="19"/>
                    <a:pt x="315" y="19"/>
                    <a:pt x="314" y="19"/>
                  </a:cubicBezTo>
                  <a:cubicBezTo>
                    <a:pt x="312" y="18"/>
                    <a:pt x="315" y="21"/>
                    <a:pt x="314" y="22"/>
                  </a:cubicBezTo>
                  <a:cubicBezTo>
                    <a:pt x="313" y="21"/>
                    <a:pt x="313" y="17"/>
                    <a:pt x="312" y="17"/>
                  </a:cubicBezTo>
                  <a:cubicBezTo>
                    <a:pt x="312" y="18"/>
                    <a:pt x="313" y="19"/>
                    <a:pt x="312" y="19"/>
                  </a:cubicBezTo>
                  <a:cubicBezTo>
                    <a:pt x="312" y="19"/>
                    <a:pt x="312" y="18"/>
                    <a:pt x="311" y="18"/>
                  </a:cubicBezTo>
                  <a:cubicBezTo>
                    <a:pt x="311" y="19"/>
                    <a:pt x="312" y="20"/>
                    <a:pt x="311" y="20"/>
                  </a:cubicBezTo>
                  <a:cubicBezTo>
                    <a:pt x="311" y="19"/>
                    <a:pt x="309" y="20"/>
                    <a:pt x="309" y="20"/>
                  </a:cubicBezTo>
                  <a:cubicBezTo>
                    <a:pt x="310" y="21"/>
                    <a:pt x="310" y="21"/>
                    <a:pt x="311" y="21"/>
                  </a:cubicBezTo>
                  <a:cubicBezTo>
                    <a:pt x="312" y="22"/>
                    <a:pt x="311" y="22"/>
                    <a:pt x="312" y="23"/>
                  </a:cubicBezTo>
                  <a:cubicBezTo>
                    <a:pt x="313" y="23"/>
                    <a:pt x="312" y="23"/>
                    <a:pt x="313" y="23"/>
                  </a:cubicBezTo>
                  <a:cubicBezTo>
                    <a:pt x="314" y="23"/>
                    <a:pt x="314" y="22"/>
                    <a:pt x="315" y="22"/>
                  </a:cubicBezTo>
                  <a:cubicBezTo>
                    <a:pt x="315" y="22"/>
                    <a:pt x="313" y="24"/>
                    <a:pt x="313" y="24"/>
                  </a:cubicBezTo>
                  <a:cubicBezTo>
                    <a:pt x="313" y="23"/>
                    <a:pt x="317" y="25"/>
                    <a:pt x="315" y="26"/>
                  </a:cubicBezTo>
                  <a:cubicBezTo>
                    <a:pt x="315" y="25"/>
                    <a:pt x="315" y="25"/>
                    <a:pt x="314" y="25"/>
                  </a:cubicBezTo>
                  <a:cubicBezTo>
                    <a:pt x="313" y="26"/>
                    <a:pt x="316" y="30"/>
                    <a:pt x="315" y="30"/>
                  </a:cubicBezTo>
                  <a:cubicBezTo>
                    <a:pt x="315" y="30"/>
                    <a:pt x="312" y="25"/>
                    <a:pt x="311" y="24"/>
                  </a:cubicBezTo>
                  <a:cubicBezTo>
                    <a:pt x="309" y="23"/>
                    <a:pt x="309" y="27"/>
                    <a:pt x="309" y="28"/>
                  </a:cubicBezTo>
                  <a:cubicBezTo>
                    <a:pt x="309" y="28"/>
                    <a:pt x="309" y="27"/>
                    <a:pt x="309" y="27"/>
                  </a:cubicBezTo>
                  <a:cubicBezTo>
                    <a:pt x="308" y="27"/>
                    <a:pt x="308" y="29"/>
                    <a:pt x="307" y="28"/>
                  </a:cubicBezTo>
                  <a:cubicBezTo>
                    <a:pt x="307" y="27"/>
                    <a:pt x="308" y="27"/>
                    <a:pt x="308" y="26"/>
                  </a:cubicBezTo>
                  <a:cubicBezTo>
                    <a:pt x="307" y="27"/>
                    <a:pt x="307" y="28"/>
                    <a:pt x="306" y="28"/>
                  </a:cubicBezTo>
                  <a:cubicBezTo>
                    <a:pt x="305" y="29"/>
                    <a:pt x="305" y="29"/>
                    <a:pt x="304" y="30"/>
                  </a:cubicBezTo>
                  <a:cubicBezTo>
                    <a:pt x="304" y="31"/>
                    <a:pt x="307" y="34"/>
                    <a:pt x="307" y="34"/>
                  </a:cubicBezTo>
                  <a:cubicBezTo>
                    <a:pt x="307" y="34"/>
                    <a:pt x="304" y="33"/>
                    <a:pt x="304" y="33"/>
                  </a:cubicBezTo>
                  <a:cubicBezTo>
                    <a:pt x="303" y="33"/>
                    <a:pt x="303" y="38"/>
                    <a:pt x="301" y="39"/>
                  </a:cubicBezTo>
                  <a:cubicBezTo>
                    <a:pt x="300" y="39"/>
                    <a:pt x="302" y="36"/>
                    <a:pt x="302" y="36"/>
                  </a:cubicBezTo>
                  <a:cubicBezTo>
                    <a:pt x="303" y="35"/>
                    <a:pt x="303" y="34"/>
                    <a:pt x="303" y="33"/>
                  </a:cubicBezTo>
                  <a:cubicBezTo>
                    <a:pt x="304" y="31"/>
                    <a:pt x="304" y="27"/>
                    <a:pt x="303" y="25"/>
                  </a:cubicBezTo>
                  <a:cubicBezTo>
                    <a:pt x="301" y="26"/>
                    <a:pt x="302" y="28"/>
                    <a:pt x="301" y="29"/>
                  </a:cubicBezTo>
                  <a:cubicBezTo>
                    <a:pt x="301" y="29"/>
                    <a:pt x="301" y="28"/>
                    <a:pt x="301" y="28"/>
                  </a:cubicBezTo>
                  <a:cubicBezTo>
                    <a:pt x="300" y="28"/>
                    <a:pt x="300" y="31"/>
                    <a:pt x="300" y="31"/>
                  </a:cubicBezTo>
                  <a:cubicBezTo>
                    <a:pt x="300" y="32"/>
                    <a:pt x="302" y="32"/>
                    <a:pt x="302" y="33"/>
                  </a:cubicBezTo>
                  <a:cubicBezTo>
                    <a:pt x="301" y="34"/>
                    <a:pt x="300" y="31"/>
                    <a:pt x="299" y="33"/>
                  </a:cubicBezTo>
                  <a:cubicBezTo>
                    <a:pt x="299" y="34"/>
                    <a:pt x="300" y="36"/>
                    <a:pt x="298" y="36"/>
                  </a:cubicBezTo>
                  <a:cubicBezTo>
                    <a:pt x="298" y="34"/>
                    <a:pt x="301" y="29"/>
                    <a:pt x="298" y="28"/>
                  </a:cubicBezTo>
                  <a:cubicBezTo>
                    <a:pt x="297" y="28"/>
                    <a:pt x="296" y="29"/>
                    <a:pt x="295" y="30"/>
                  </a:cubicBezTo>
                  <a:cubicBezTo>
                    <a:pt x="293" y="32"/>
                    <a:pt x="294" y="33"/>
                    <a:pt x="296" y="33"/>
                  </a:cubicBezTo>
                  <a:cubicBezTo>
                    <a:pt x="295" y="35"/>
                    <a:pt x="294" y="35"/>
                    <a:pt x="295" y="36"/>
                  </a:cubicBezTo>
                  <a:cubicBezTo>
                    <a:pt x="296" y="36"/>
                    <a:pt x="299" y="37"/>
                    <a:pt x="298" y="39"/>
                  </a:cubicBezTo>
                  <a:cubicBezTo>
                    <a:pt x="297" y="39"/>
                    <a:pt x="296" y="40"/>
                    <a:pt x="296" y="39"/>
                  </a:cubicBezTo>
                  <a:cubicBezTo>
                    <a:pt x="295" y="38"/>
                    <a:pt x="298" y="39"/>
                    <a:pt x="296" y="37"/>
                  </a:cubicBezTo>
                  <a:cubicBezTo>
                    <a:pt x="296" y="37"/>
                    <a:pt x="295" y="37"/>
                    <a:pt x="294" y="36"/>
                  </a:cubicBezTo>
                  <a:cubicBezTo>
                    <a:pt x="294" y="36"/>
                    <a:pt x="294" y="34"/>
                    <a:pt x="293" y="34"/>
                  </a:cubicBezTo>
                  <a:cubicBezTo>
                    <a:pt x="293" y="33"/>
                    <a:pt x="291" y="33"/>
                    <a:pt x="291" y="35"/>
                  </a:cubicBezTo>
                  <a:cubicBezTo>
                    <a:pt x="291" y="36"/>
                    <a:pt x="295" y="38"/>
                    <a:pt x="294" y="38"/>
                  </a:cubicBezTo>
                  <a:cubicBezTo>
                    <a:pt x="293" y="38"/>
                    <a:pt x="293" y="37"/>
                    <a:pt x="292" y="39"/>
                  </a:cubicBezTo>
                  <a:cubicBezTo>
                    <a:pt x="292" y="39"/>
                    <a:pt x="291" y="38"/>
                    <a:pt x="291" y="38"/>
                  </a:cubicBezTo>
                  <a:cubicBezTo>
                    <a:pt x="291" y="38"/>
                    <a:pt x="291" y="39"/>
                    <a:pt x="291" y="39"/>
                  </a:cubicBezTo>
                  <a:cubicBezTo>
                    <a:pt x="291" y="40"/>
                    <a:pt x="291" y="37"/>
                    <a:pt x="291" y="36"/>
                  </a:cubicBezTo>
                  <a:cubicBezTo>
                    <a:pt x="290" y="36"/>
                    <a:pt x="290" y="35"/>
                    <a:pt x="290" y="35"/>
                  </a:cubicBezTo>
                  <a:cubicBezTo>
                    <a:pt x="289" y="36"/>
                    <a:pt x="289" y="36"/>
                    <a:pt x="288" y="37"/>
                  </a:cubicBezTo>
                  <a:cubicBezTo>
                    <a:pt x="288" y="38"/>
                    <a:pt x="288" y="38"/>
                    <a:pt x="288" y="39"/>
                  </a:cubicBezTo>
                  <a:cubicBezTo>
                    <a:pt x="288" y="39"/>
                    <a:pt x="288" y="40"/>
                    <a:pt x="288" y="41"/>
                  </a:cubicBezTo>
                  <a:cubicBezTo>
                    <a:pt x="289" y="41"/>
                    <a:pt x="286" y="41"/>
                    <a:pt x="286" y="41"/>
                  </a:cubicBezTo>
                  <a:cubicBezTo>
                    <a:pt x="285" y="42"/>
                    <a:pt x="285" y="43"/>
                    <a:pt x="285" y="43"/>
                  </a:cubicBezTo>
                  <a:cubicBezTo>
                    <a:pt x="284" y="45"/>
                    <a:pt x="284" y="44"/>
                    <a:pt x="285" y="45"/>
                  </a:cubicBezTo>
                  <a:cubicBezTo>
                    <a:pt x="284" y="45"/>
                    <a:pt x="287" y="46"/>
                    <a:pt x="286" y="46"/>
                  </a:cubicBezTo>
                  <a:cubicBezTo>
                    <a:pt x="286" y="47"/>
                    <a:pt x="285" y="46"/>
                    <a:pt x="285" y="47"/>
                  </a:cubicBezTo>
                  <a:cubicBezTo>
                    <a:pt x="284" y="47"/>
                    <a:pt x="286" y="48"/>
                    <a:pt x="286" y="48"/>
                  </a:cubicBezTo>
                  <a:cubicBezTo>
                    <a:pt x="285" y="49"/>
                    <a:pt x="282" y="46"/>
                    <a:pt x="283" y="49"/>
                  </a:cubicBezTo>
                  <a:cubicBezTo>
                    <a:pt x="283" y="49"/>
                    <a:pt x="285" y="49"/>
                    <a:pt x="285" y="50"/>
                  </a:cubicBezTo>
                  <a:cubicBezTo>
                    <a:pt x="284" y="50"/>
                    <a:pt x="283" y="49"/>
                    <a:pt x="282" y="49"/>
                  </a:cubicBezTo>
                  <a:cubicBezTo>
                    <a:pt x="281" y="50"/>
                    <a:pt x="282" y="50"/>
                    <a:pt x="282" y="50"/>
                  </a:cubicBezTo>
                  <a:cubicBezTo>
                    <a:pt x="282" y="51"/>
                    <a:pt x="281" y="50"/>
                    <a:pt x="281" y="50"/>
                  </a:cubicBezTo>
                  <a:cubicBezTo>
                    <a:pt x="281" y="50"/>
                    <a:pt x="280" y="50"/>
                    <a:pt x="280" y="50"/>
                  </a:cubicBezTo>
                  <a:cubicBezTo>
                    <a:pt x="278" y="51"/>
                    <a:pt x="279" y="51"/>
                    <a:pt x="278" y="52"/>
                  </a:cubicBezTo>
                  <a:cubicBezTo>
                    <a:pt x="278" y="53"/>
                    <a:pt x="277" y="52"/>
                    <a:pt x="278" y="54"/>
                  </a:cubicBezTo>
                  <a:cubicBezTo>
                    <a:pt x="279" y="55"/>
                    <a:pt x="279" y="53"/>
                    <a:pt x="280" y="53"/>
                  </a:cubicBezTo>
                  <a:cubicBezTo>
                    <a:pt x="281" y="53"/>
                    <a:pt x="281" y="53"/>
                    <a:pt x="281" y="53"/>
                  </a:cubicBezTo>
                  <a:cubicBezTo>
                    <a:pt x="281" y="53"/>
                    <a:pt x="281" y="54"/>
                    <a:pt x="282" y="54"/>
                  </a:cubicBezTo>
                  <a:cubicBezTo>
                    <a:pt x="282" y="54"/>
                    <a:pt x="284" y="52"/>
                    <a:pt x="284" y="52"/>
                  </a:cubicBezTo>
                  <a:cubicBezTo>
                    <a:pt x="285" y="53"/>
                    <a:pt x="284" y="54"/>
                    <a:pt x="285" y="54"/>
                  </a:cubicBezTo>
                  <a:cubicBezTo>
                    <a:pt x="285" y="54"/>
                    <a:pt x="287" y="54"/>
                    <a:pt x="286" y="55"/>
                  </a:cubicBezTo>
                  <a:cubicBezTo>
                    <a:pt x="285" y="55"/>
                    <a:pt x="284" y="53"/>
                    <a:pt x="284" y="55"/>
                  </a:cubicBezTo>
                  <a:cubicBezTo>
                    <a:pt x="284" y="56"/>
                    <a:pt x="283" y="54"/>
                    <a:pt x="283" y="55"/>
                  </a:cubicBezTo>
                  <a:cubicBezTo>
                    <a:pt x="280" y="55"/>
                    <a:pt x="285" y="58"/>
                    <a:pt x="283" y="59"/>
                  </a:cubicBezTo>
                  <a:cubicBezTo>
                    <a:pt x="283" y="59"/>
                    <a:pt x="282" y="56"/>
                    <a:pt x="282" y="56"/>
                  </a:cubicBezTo>
                  <a:cubicBezTo>
                    <a:pt x="281" y="55"/>
                    <a:pt x="280" y="56"/>
                    <a:pt x="280" y="56"/>
                  </a:cubicBezTo>
                  <a:cubicBezTo>
                    <a:pt x="280" y="54"/>
                    <a:pt x="276" y="55"/>
                    <a:pt x="276" y="56"/>
                  </a:cubicBezTo>
                  <a:cubicBezTo>
                    <a:pt x="276" y="56"/>
                    <a:pt x="277" y="56"/>
                    <a:pt x="277" y="57"/>
                  </a:cubicBezTo>
                  <a:cubicBezTo>
                    <a:pt x="277" y="57"/>
                    <a:pt x="279" y="59"/>
                    <a:pt x="279" y="60"/>
                  </a:cubicBezTo>
                  <a:cubicBezTo>
                    <a:pt x="279" y="60"/>
                    <a:pt x="276" y="59"/>
                    <a:pt x="276" y="60"/>
                  </a:cubicBezTo>
                  <a:cubicBezTo>
                    <a:pt x="276" y="60"/>
                    <a:pt x="278" y="60"/>
                    <a:pt x="279" y="61"/>
                  </a:cubicBezTo>
                  <a:cubicBezTo>
                    <a:pt x="278" y="61"/>
                    <a:pt x="277" y="60"/>
                    <a:pt x="277" y="62"/>
                  </a:cubicBezTo>
                  <a:cubicBezTo>
                    <a:pt x="277" y="62"/>
                    <a:pt x="278" y="63"/>
                    <a:pt x="277" y="64"/>
                  </a:cubicBezTo>
                  <a:cubicBezTo>
                    <a:pt x="277" y="63"/>
                    <a:pt x="277" y="63"/>
                    <a:pt x="276" y="63"/>
                  </a:cubicBezTo>
                  <a:cubicBezTo>
                    <a:pt x="276" y="64"/>
                    <a:pt x="277" y="64"/>
                    <a:pt x="277" y="66"/>
                  </a:cubicBezTo>
                  <a:cubicBezTo>
                    <a:pt x="276" y="65"/>
                    <a:pt x="275" y="63"/>
                    <a:pt x="275" y="62"/>
                  </a:cubicBezTo>
                  <a:cubicBezTo>
                    <a:pt x="274" y="62"/>
                    <a:pt x="273" y="64"/>
                    <a:pt x="273" y="64"/>
                  </a:cubicBezTo>
                  <a:cubicBezTo>
                    <a:pt x="272" y="63"/>
                    <a:pt x="273" y="63"/>
                    <a:pt x="272" y="63"/>
                  </a:cubicBezTo>
                  <a:cubicBezTo>
                    <a:pt x="271" y="63"/>
                    <a:pt x="271" y="65"/>
                    <a:pt x="271" y="65"/>
                  </a:cubicBezTo>
                  <a:cubicBezTo>
                    <a:pt x="270" y="64"/>
                    <a:pt x="271" y="64"/>
                    <a:pt x="271" y="64"/>
                  </a:cubicBezTo>
                  <a:cubicBezTo>
                    <a:pt x="270" y="64"/>
                    <a:pt x="269" y="65"/>
                    <a:pt x="269" y="65"/>
                  </a:cubicBezTo>
                  <a:cubicBezTo>
                    <a:pt x="268" y="65"/>
                    <a:pt x="268" y="65"/>
                    <a:pt x="268" y="64"/>
                  </a:cubicBezTo>
                  <a:cubicBezTo>
                    <a:pt x="268" y="64"/>
                    <a:pt x="266" y="66"/>
                    <a:pt x="266" y="66"/>
                  </a:cubicBezTo>
                  <a:cubicBezTo>
                    <a:pt x="266" y="66"/>
                    <a:pt x="267" y="66"/>
                    <a:pt x="268" y="66"/>
                  </a:cubicBezTo>
                  <a:cubicBezTo>
                    <a:pt x="267" y="66"/>
                    <a:pt x="268" y="66"/>
                    <a:pt x="268" y="67"/>
                  </a:cubicBezTo>
                  <a:cubicBezTo>
                    <a:pt x="267" y="67"/>
                    <a:pt x="266" y="66"/>
                    <a:pt x="266" y="67"/>
                  </a:cubicBezTo>
                  <a:cubicBezTo>
                    <a:pt x="266" y="67"/>
                    <a:pt x="266" y="67"/>
                    <a:pt x="266" y="68"/>
                  </a:cubicBezTo>
                  <a:cubicBezTo>
                    <a:pt x="266" y="68"/>
                    <a:pt x="266" y="68"/>
                    <a:pt x="266" y="68"/>
                  </a:cubicBezTo>
                  <a:cubicBezTo>
                    <a:pt x="266" y="69"/>
                    <a:pt x="269" y="66"/>
                    <a:pt x="269" y="66"/>
                  </a:cubicBezTo>
                  <a:cubicBezTo>
                    <a:pt x="270" y="66"/>
                    <a:pt x="273" y="66"/>
                    <a:pt x="273" y="68"/>
                  </a:cubicBezTo>
                  <a:cubicBezTo>
                    <a:pt x="273" y="68"/>
                    <a:pt x="271" y="66"/>
                    <a:pt x="271" y="67"/>
                  </a:cubicBezTo>
                  <a:cubicBezTo>
                    <a:pt x="270" y="67"/>
                    <a:pt x="271" y="68"/>
                    <a:pt x="271" y="67"/>
                  </a:cubicBezTo>
                  <a:cubicBezTo>
                    <a:pt x="272" y="68"/>
                    <a:pt x="269" y="67"/>
                    <a:pt x="269" y="67"/>
                  </a:cubicBezTo>
                  <a:cubicBezTo>
                    <a:pt x="269" y="68"/>
                    <a:pt x="268" y="68"/>
                    <a:pt x="268" y="69"/>
                  </a:cubicBezTo>
                  <a:cubicBezTo>
                    <a:pt x="269" y="69"/>
                    <a:pt x="271" y="69"/>
                    <a:pt x="270" y="70"/>
                  </a:cubicBezTo>
                  <a:cubicBezTo>
                    <a:pt x="270" y="70"/>
                    <a:pt x="269" y="69"/>
                    <a:pt x="269" y="69"/>
                  </a:cubicBezTo>
                  <a:cubicBezTo>
                    <a:pt x="268" y="70"/>
                    <a:pt x="273" y="70"/>
                    <a:pt x="273" y="70"/>
                  </a:cubicBezTo>
                  <a:cubicBezTo>
                    <a:pt x="273" y="70"/>
                    <a:pt x="271" y="71"/>
                    <a:pt x="271" y="72"/>
                  </a:cubicBezTo>
                  <a:cubicBezTo>
                    <a:pt x="271" y="72"/>
                    <a:pt x="272" y="75"/>
                    <a:pt x="272" y="75"/>
                  </a:cubicBezTo>
                  <a:cubicBezTo>
                    <a:pt x="271" y="75"/>
                    <a:pt x="271" y="73"/>
                    <a:pt x="271" y="72"/>
                  </a:cubicBezTo>
                  <a:cubicBezTo>
                    <a:pt x="270" y="72"/>
                    <a:pt x="270" y="72"/>
                    <a:pt x="270" y="71"/>
                  </a:cubicBezTo>
                  <a:cubicBezTo>
                    <a:pt x="269" y="71"/>
                    <a:pt x="269" y="72"/>
                    <a:pt x="268" y="72"/>
                  </a:cubicBezTo>
                  <a:cubicBezTo>
                    <a:pt x="268" y="72"/>
                    <a:pt x="268" y="72"/>
                    <a:pt x="268" y="71"/>
                  </a:cubicBezTo>
                  <a:cubicBezTo>
                    <a:pt x="268" y="71"/>
                    <a:pt x="267" y="72"/>
                    <a:pt x="268" y="72"/>
                  </a:cubicBezTo>
                  <a:cubicBezTo>
                    <a:pt x="267" y="73"/>
                    <a:pt x="267" y="73"/>
                    <a:pt x="266" y="73"/>
                  </a:cubicBezTo>
                  <a:cubicBezTo>
                    <a:pt x="266" y="73"/>
                    <a:pt x="265" y="72"/>
                    <a:pt x="266" y="72"/>
                  </a:cubicBezTo>
                  <a:cubicBezTo>
                    <a:pt x="265" y="73"/>
                    <a:pt x="264" y="74"/>
                    <a:pt x="263" y="75"/>
                  </a:cubicBezTo>
                  <a:cubicBezTo>
                    <a:pt x="264" y="76"/>
                    <a:pt x="265" y="75"/>
                    <a:pt x="265" y="75"/>
                  </a:cubicBezTo>
                  <a:cubicBezTo>
                    <a:pt x="265" y="75"/>
                    <a:pt x="265" y="76"/>
                    <a:pt x="265" y="76"/>
                  </a:cubicBezTo>
                  <a:cubicBezTo>
                    <a:pt x="266" y="76"/>
                    <a:pt x="267" y="74"/>
                    <a:pt x="269" y="74"/>
                  </a:cubicBezTo>
                  <a:cubicBezTo>
                    <a:pt x="268" y="75"/>
                    <a:pt x="268" y="75"/>
                    <a:pt x="268" y="75"/>
                  </a:cubicBezTo>
                  <a:cubicBezTo>
                    <a:pt x="269" y="75"/>
                    <a:pt x="272" y="76"/>
                    <a:pt x="272" y="77"/>
                  </a:cubicBezTo>
                  <a:cubicBezTo>
                    <a:pt x="272" y="77"/>
                    <a:pt x="270" y="76"/>
                    <a:pt x="270" y="76"/>
                  </a:cubicBezTo>
                  <a:cubicBezTo>
                    <a:pt x="270" y="76"/>
                    <a:pt x="271" y="79"/>
                    <a:pt x="270" y="78"/>
                  </a:cubicBezTo>
                  <a:cubicBezTo>
                    <a:pt x="269" y="78"/>
                    <a:pt x="270" y="77"/>
                    <a:pt x="270" y="77"/>
                  </a:cubicBezTo>
                  <a:cubicBezTo>
                    <a:pt x="270" y="77"/>
                    <a:pt x="269" y="77"/>
                    <a:pt x="269" y="76"/>
                  </a:cubicBezTo>
                  <a:cubicBezTo>
                    <a:pt x="267" y="76"/>
                    <a:pt x="267" y="78"/>
                    <a:pt x="267" y="78"/>
                  </a:cubicBezTo>
                  <a:cubicBezTo>
                    <a:pt x="266" y="78"/>
                    <a:pt x="267" y="76"/>
                    <a:pt x="266" y="76"/>
                  </a:cubicBezTo>
                  <a:cubicBezTo>
                    <a:pt x="265" y="77"/>
                    <a:pt x="265" y="77"/>
                    <a:pt x="265" y="77"/>
                  </a:cubicBezTo>
                  <a:cubicBezTo>
                    <a:pt x="266" y="77"/>
                    <a:pt x="263" y="77"/>
                    <a:pt x="264" y="77"/>
                  </a:cubicBezTo>
                  <a:cubicBezTo>
                    <a:pt x="264" y="77"/>
                    <a:pt x="264" y="77"/>
                    <a:pt x="264" y="77"/>
                  </a:cubicBezTo>
                  <a:cubicBezTo>
                    <a:pt x="261" y="77"/>
                    <a:pt x="264" y="79"/>
                    <a:pt x="264" y="79"/>
                  </a:cubicBezTo>
                  <a:cubicBezTo>
                    <a:pt x="264" y="79"/>
                    <a:pt x="263" y="79"/>
                    <a:pt x="262" y="79"/>
                  </a:cubicBezTo>
                  <a:cubicBezTo>
                    <a:pt x="262" y="79"/>
                    <a:pt x="262" y="80"/>
                    <a:pt x="261" y="80"/>
                  </a:cubicBezTo>
                  <a:cubicBezTo>
                    <a:pt x="261" y="80"/>
                    <a:pt x="261" y="79"/>
                    <a:pt x="261" y="79"/>
                  </a:cubicBezTo>
                  <a:cubicBezTo>
                    <a:pt x="261" y="79"/>
                    <a:pt x="260" y="81"/>
                    <a:pt x="260" y="80"/>
                  </a:cubicBezTo>
                  <a:cubicBezTo>
                    <a:pt x="260" y="80"/>
                    <a:pt x="260" y="80"/>
                    <a:pt x="260" y="80"/>
                  </a:cubicBezTo>
                  <a:cubicBezTo>
                    <a:pt x="260" y="80"/>
                    <a:pt x="260" y="80"/>
                    <a:pt x="260" y="80"/>
                  </a:cubicBezTo>
                  <a:cubicBezTo>
                    <a:pt x="260" y="80"/>
                    <a:pt x="259" y="80"/>
                    <a:pt x="259" y="80"/>
                  </a:cubicBezTo>
                  <a:cubicBezTo>
                    <a:pt x="259" y="81"/>
                    <a:pt x="258" y="80"/>
                    <a:pt x="257" y="81"/>
                  </a:cubicBezTo>
                  <a:cubicBezTo>
                    <a:pt x="258" y="81"/>
                    <a:pt x="259" y="83"/>
                    <a:pt x="259" y="83"/>
                  </a:cubicBezTo>
                  <a:cubicBezTo>
                    <a:pt x="259" y="83"/>
                    <a:pt x="258" y="82"/>
                    <a:pt x="257" y="83"/>
                  </a:cubicBezTo>
                  <a:cubicBezTo>
                    <a:pt x="258" y="83"/>
                    <a:pt x="258" y="83"/>
                    <a:pt x="259" y="83"/>
                  </a:cubicBezTo>
                  <a:cubicBezTo>
                    <a:pt x="258" y="84"/>
                    <a:pt x="260" y="84"/>
                    <a:pt x="260" y="84"/>
                  </a:cubicBezTo>
                  <a:cubicBezTo>
                    <a:pt x="259" y="85"/>
                    <a:pt x="258" y="85"/>
                    <a:pt x="257" y="85"/>
                  </a:cubicBezTo>
                  <a:cubicBezTo>
                    <a:pt x="257" y="85"/>
                    <a:pt x="256" y="84"/>
                    <a:pt x="256" y="85"/>
                  </a:cubicBezTo>
                  <a:cubicBezTo>
                    <a:pt x="259" y="85"/>
                    <a:pt x="255" y="86"/>
                    <a:pt x="255" y="87"/>
                  </a:cubicBezTo>
                  <a:cubicBezTo>
                    <a:pt x="256" y="87"/>
                    <a:pt x="258" y="86"/>
                    <a:pt x="259" y="87"/>
                  </a:cubicBezTo>
                  <a:cubicBezTo>
                    <a:pt x="258" y="87"/>
                    <a:pt x="258" y="87"/>
                    <a:pt x="257" y="87"/>
                  </a:cubicBezTo>
                  <a:cubicBezTo>
                    <a:pt x="258" y="87"/>
                    <a:pt x="258" y="88"/>
                    <a:pt x="258" y="88"/>
                  </a:cubicBezTo>
                  <a:cubicBezTo>
                    <a:pt x="256" y="87"/>
                    <a:pt x="256" y="87"/>
                    <a:pt x="256" y="89"/>
                  </a:cubicBezTo>
                  <a:cubicBezTo>
                    <a:pt x="255" y="89"/>
                    <a:pt x="255" y="86"/>
                    <a:pt x="254" y="88"/>
                  </a:cubicBezTo>
                  <a:cubicBezTo>
                    <a:pt x="256" y="90"/>
                    <a:pt x="254" y="89"/>
                    <a:pt x="254" y="91"/>
                  </a:cubicBezTo>
                  <a:cubicBezTo>
                    <a:pt x="254" y="92"/>
                    <a:pt x="255" y="91"/>
                    <a:pt x="255" y="92"/>
                  </a:cubicBezTo>
                  <a:cubicBezTo>
                    <a:pt x="256" y="92"/>
                    <a:pt x="256" y="89"/>
                    <a:pt x="258" y="92"/>
                  </a:cubicBezTo>
                  <a:cubicBezTo>
                    <a:pt x="258" y="92"/>
                    <a:pt x="259" y="91"/>
                    <a:pt x="259" y="92"/>
                  </a:cubicBezTo>
                  <a:cubicBezTo>
                    <a:pt x="260" y="92"/>
                    <a:pt x="261" y="91"/>
                    <a:pt x="262" y="91"/>
                  </a:cubicBezTo>
                  <a:cubicBezTo>
                    <a:pt x="262" y="92"/>
                    <a:pt x="260" y="93"/>
                    <a:pt x="259" y="93"/>
                  </a:cubicBezTo>
                  <a:cubicBezTo>
                    <a:pt x="258" y="93"/>
                    <a:pt x="259" y="92"/>
                    <a:pt x="259" y="94"/>
                  </a:cubicBezTo>
                  <a:cubicBezTo>
                    <a:pt x="258" y="94"/>
                    <a:pt x="258" y="95"/>
                    <a:pt x="257" y="95"/>
                  </a:cubicBezTo>
                  <a:cubicBezTo>
                    <a:pt x="257" y="95"/>
                    <a:pt x="257" y="93"/>
                    <a:pt x="257" y="93"/>
                  </a:cubicBezTo>
                  <a:cubicBezTo>
                    <a:pt x="256" y="93"/>
                    <a:pt x="257" y="93"/>
                    <a:pt x="256" y="94"/>
                  </a:cubicBezTo>
                  <a:cubicBezTo>
                    <a:pt x="255" y="94"/>
                    <a:pt x="253" y="94"/>
                    <a:pt x="252" y="95"/>
                  </a:cubicBezTo>
                  <a:cubicBezTo>
                    <a:pt x="251" y="96"/>
                    <a:pt x="253" y="95"/>
                    <a:pt x="254" y="96"/>
                  </a:cubicBezTo>
                  <a:cubicBezTo>
                    <a:pt x="253" y="97"/>
                    <a:pt x="255" y="98"/>
                    <a:pt x="255" y="99"/>
                  </a:cubicBezTo>
                  <a:cubicBezTo>
                    <a:pt x="255" y="99"/>
                    <a:pt x="254" y="99"/>
                    <a:pt x="254" y="98"/>
                  </a:cubicBezTo>
                  <a:cubicBezTo>
                    <a:pt x="253" y="98"/>
                    <a:pt x="252" y="97"/>
                    <a:pt x="251" y="99"/>
                  </a:cubicBezTo>
                  <a:cubicBezTo>
                    <a:pt x="252" y="100"/>
                    <a:pt x="251" y="100"/>
                    <a:pt x="251" y="101"/>
                  </a:cubicBezTo>
                  <a:cubicBezTo>
                    <a:pt x="251" y="101"/>
                    <a:pt x="253" y="102"/>
                    <a:pt x="252" y="103"/>
                  </a:cubicBezTo>
                  <a:cubicBezTo>
                    <a:pt x="251" y="103"/>
                    <a:pt x="251" y="101"/>
                    <a:pt x="251" y="101"/>
                  </a:cubicBezTo>
                  <a:cubicBezTo>
                    <a:pt x="249" y="101"/>
                    <a:pt x="250" y="104"/>
                    <a:pt x="250" y="104"/>
                  </a:cubicBezTo>
                  <a:cubicBezTo>
                    <a:pt x="251" y="103"/>
                    <a:pt x="251" y="105"/>
                    <a:pt x="251" y="106"/>
                  </a:cubicBezTo>
                  <a:cubicBezTo>
                    <a:pt x="251" y="106"/>
                    <a:pt x="249" y="108"/>
                    <a:pt x="249" y="109"/>
                  </a:cubicBezTo>
                  <a:cubicBezTo>
                    <a:pt x="249" y="109"/>
                    <a:pt x="250" y="109"/>
                    <a:pt x="250" y="110"/>
                  </a:cubicBezTo>
                  <a:cubicBezTo>
                    <a:pt x="250" y="110"/>
                    <a:pt x="250" y="110"/>
                    <a:pt x="249" y="110"/>
                  </a:cubicBezTo>
                  <a:cubicBezTo>
                    <a:pt x="251" y="111"/>
                    <a:pt x="252" y="107"/>
                    <a:pt x="253" y="108"/>
                  </a:cubicBezTo>
                  <a:cubicBezTo>
                    <a:pt x="253" y="109"/>
                    <a:pt x="252" y="110"/>
                    <a:pt x="251" y="111"/>
                  </a:cubicBezTo>
                  <a:cubicBezTo>
                    <a:pt x="251" y="111"/>
                    <a:pt x="249" y="111"/>
                    <a:pt x="249" y="112"/>
                  </a:cubicBezTo>
                  <a:cubicBezTo>
                    <a:pt x="248" y="112"/>
                    <a:pt x="247" y="112"/>
                    <a:pt x="247" y="112"/>
                  </a:cubicBezTo>
                  <a:cubicBezTo>
                    <a:pt x="247" y="112"/>
                    <a:pt x="244" y="114"/>
                    <a:pt x="244" y="114"/>
                  </a:cubicBezTo>
                  <a:cubicBezTo>
                    <a:pt x="245" y="114"/>
                    <a:pt x="245" y="115"/>
                    <a:pt x="246" y="115"/>
                  </a:cubicBezTo>
                  <a:cubicBezTo>
                    <a:pt x="245" y="116"/>
                    <a:pt x="247" y="115"/>
                    <a:pt x="246" y="116"/>
                  </a:cubicBezTo>
                  <a:cubicBezTo>
                    <a:pt x="246" y="116"/>
                    <a:pt x="245" y="116"/>
                    <a:pt x="244" y="116"/>
                  </a:cubicBezTo>
                  <a:cubicBezTo>
                    <a:pt x="244" y="116"/>
                    <a:pt x="245" y="117"/>
                    <a:pt x="245" y="117"/>
                  </a:cubicBezTo>
                  <a:cubicBezTo>
                    <a:pt x="243" y="117"/>
                    <a:pt x="243" y="118"/>
                    <a:pt x="243" y="119"/>
                  </a:cubicBezTo>
                  <a:cubicBezTo>
                    <a:pt x="243" y="119"/>
                    <a:pt x="244" y="119"/>
                    <a:pt x="244" y="119"/>
                  </a:cubicBezTo>
                  <a:cubicBezTo>
                    <a:pt x="244" y="119"/>
                    <a:pt x="244" y="119"/>
                    <a:pt x="244" y="119"/>
                  </a:cubicBezTo>
                  <a:cubicBezTo>
                    <a:pt x="244" y="119"/>
                    <a:pt x="244" y="119"/>
                    <a:pt x="244" y="119"/>
                  </a:cubicBezTo>
                  <a:cubicBezTo>
                    <a:pt x="244" y="119"/>
                    <a:pt x="245" y="119"/>
                    <a:pt x="245" y="119"/>
                  </a:cubicBezTo>
                  <a:cubicBezTo>
                    <a:pt x="246" y="120"/>
                    <a:pt x="244" y="120"/>
                    <a:pt x="244" y="121"/>
                  </a:cubicBezTo>
                  <a:cubicBezTo>
                    <a:pt x="244" y="121"/>
                    <a:pt x="244" y="121"/>
                    <a:pt x="244" y="121"/>
                  </a:cubicBezTo>
                  <a:cubicBezTo>
                    <a:pt x="244" y="121"/>
                    <a:pt x="242" y="123"/>
                    <a:pt x="243" y="123"/>
                  </a:cubicBezTo>
                  <a:cubicBezTo>
                    <a:pt x="242" y="124"/>
                    <a:pt x="243" y="122"/>
                    <a:pt x="243" y="122"/>
                  </a:cubicBezTo>
                  <a:cubicBezTo>
                    <a:pt x="242" y="121"/>
                    <a:pt x="242" y="121"/>
                    <a:pt x="241" y="121"/>
                  </a:cubicBezTo>
                  <a:cubicBezTo>
                    <a:pt x="241" y="120"/>
                    <a:pt x="241" y="119"/>
                    <a:pt x="240" y="119"/>
                  </a:cubicBezTo>
                  <a:cubicBezTo>
                    <a:pt x="240" y="120"/>
                    <a:pt x="240" y="120"/>
                    <a:pt x="240" y="120"/>
                  </a:cubicBezTo>
                  <a:cubicBezTo>
                    <a:pt x="240" y="121"/>
                    <a:pt x="240" y="121"/>
                    <a:pt x="239" y="121"/>
                  </a:cubicBezTo>
                  <a:cubicBezTo>
                    <a:pt x="239" y="121"/>
                    <a:pt x="238" y="121"/>
                    <a:pt x="238" y="122"/>
                  </a:cubicBezTo>
                  <a:cubicBezTo>
                    <a:pt x="239" y="122"/>
                    <a:pt x="240" y="122"/>
                    <a:pt x="239" y="122"/>
                  </a:cubicBezTo>
                  <a:cubicBezTo>
                    <a:pt x="239" y="123"/>
                    <a:pt x="239" y="122"/>
                    <a:pt x="239" y="122"/>
                  </a:cubicBezTo>
                  <a:cubicBezTo>
                    <a:pt x="238" y="122"/>
                    <a:pt x="237" y="122"/>
                    <a:pt x="237" y="122"/>
                  </a:cubicBezTo>
                  <a:cubicBezTo>
                    <a:pt x="237" y="122"/>
                    <a:pt x="237" y="122"/>
                    <a:pt x="238" y="122"/>
                  </a:cubicBezTo>
                  <a:cubicBezTo>
                    <a:pt x="238" y="123"/>
                    <a:pt x="238" y="123"/>
                    <a:pt x="238" y="123"/>
                  </a:cubicBezTo>
                  <a:cubicBezTo>
                    <a:pt x="237" y="123"/>
                    <a:pt x="237" y="124"/>
                    <a:pt x="236" y="124"/>
                  </a:cubicBezTo>
                  <a:cubicBezTo>
                    <a:pt x="236" y="124"/>
                    <a:pt x="235" y="125"/>
                    <a:pt x="235" y="125"/>
                  </a:cubicBezTo>
                  <a:cubicBezTo>
                    <a:pt x="235" y="126"/>
                    <a:pt x="234" y="127"/>
                    <a:pt x="234" y="127"/>
                  </a:cubicBezTo>
                  <a:cubicBezTo>
                    <a:pt x="234" y="127"/>
                    <a:pt x="234" y="127"/>
                    <a:pt x="234" y="128"/>
                  </a:cubicBezTo>
                  <a:cubicBezTo>
                    <a:pt x="234" y="129"/>
                    <a:pt x="234" y="129"/>
                    <a:pt x="235" y="129"/>
                  </a:cubicBezTo>
                  <a:cubicBezTo>
                    <a:pt x="234" y="131"/>
                    <a:pt x="231" y="131"/>
                    <a:pt x="230" y="132"/>
                  </a:cubicBezTo>
                  <a:cubicBezTo>
                    <a:pt x="231" y="132"/>
                    <a:pt x="231" y="132"/>
                    <a:pt x="232" y="132"/>
                  </a:cubicBezTo>
                  <a:cubicBezTo>
                    <a:pt x="232" y="132"/>
                    <a:pt x="230" y="133"/>
                    <a:pt x="231" y="133"/>
                  </a:cubicBezTo>
                  <a:cubicBezTo>
                    <a:pt x="231" y="134"/>
                    <a:pt x="235" y="131"/>
                    <a:pt x="234" y="133"/>
                  </a:cubicBezTo>
                  <a:cubicBezTo>
                    <a:pt x="234" y="134"/>
                    <a:pt x="231" y="133"/>
                    <a:pt x="233" y="135"/>
                  </a:cubicBezTo>
                  <a:cubicBezTo>
                    <a:pt x="235" y="137"/>
                    <a:pt x="237" y="135"/>
                    <a:pt x="238" y="134"/>
                  </a:cubicBezTo>
                  <a:cubicBezTo>
                    <a:pt x="239" y="133"/>
                    <a:pt x="241" y="132"/>
                    <a:pt x="240" y="131"/>
                  </a:cubicBezTo>
                  <a:cubicBezTo>
                    <a:pt x="240" y="129"/>
                    <a:pt x="238" y="131"/>
                    <a:pt x="237" y="131"/>
                  </a:cubicBezTo>
                  <a:cubicBezTo>
                    <a:pt x="238" y="130"/>
                    <a:pt x="239" y="130"/>
                    <a:pt x="240" y="129"/>
                  </a:cubicBezTo>
                  <a:cubicBezTo>
                    <a:pt x="241" y="129"/>
                    <a:pt x="242" y="128"/>
                    <a:pt x="242" y="127"/>
                  </a:cubicBezTo>
                  <a:cubicBezTo>
                    <a:pt x="242" y="127"/>
                    <a:pt x="243" y="129"/>
                    <a:pt x="243" y="129"/>
                  </a:cubicBezTo>
                  <a:cubicBezTo>
                    <a:pt x="243" y="129"/>
                    <a:pt x="241" y="130"/>
                    <a:pt x="241" y="131"/>
                  </a:cubicBezTo>
                  <a:cubicBezTo>
                    <a:pt x="241" y="131"/>
                    <a:pt x="243" y="131"/>
                    <a:pt x="244" y="131"/>
                  </a:cubicBezTo>
                  <a:cubicBezTo>
                    <a:pt x="243" y="132"/>
                    <a:pt x="242" y="132"/>
                    <a:pt x="242" y="132"/>
                  </a:cubicBezTo>
                  <a:cubicBezTo>
                    <a:pt x="242" y="132"/>
                    <a:pt x="240" y="133"/>
                    <a:pt x="241" y="133"/>
                  </a:cubicBezTo>
                  <a:cubicBezTo>
                    <a:pt x="240" y="133"/>
                    <a:pt x="238" y="135"/>
                    <a:pt x="239" y="135"/>
                  </a:cubicBezTo>
                  <a:cubicBezTo>
                    <a:pt x="239" y="135"/>
                    <a:pt x="239" y="135"/>
                    <a:pt x="239" y="135"/>
                  </a:cubicBezTo>
                  <a:cubicBezTo>
                    <a:pt x="239" y="135"/>
                    <a:pt x="239" y="136"/>
                    <a:pt x="239" y="136"/>
                  </a:cubicBezTo>
                  <a:cubicBezTo>
                    <a:pt x="240" y="136"/>
                    <a:pt x="240" y="136"/>
                    <a:pt x="240" y="137"/>
                  </a:cubicBezTo>
                  <a:cubicBezTo>
                    <a:pt x="240" y="137"/>
                    <a:pt x="239" y="137"/>
                    <a:pt x="239" y="137"/>
                  </a:cubicBezTo>
                  <a:cubicBezTo>
                    <a:pt x="239" y="137"/>
                    <a:pt x="239" y="137"/>
                    <a:pt x="239" y="137"/>
                  </a:cubicBezTo>
                  <a:cubicBezTo>
                    <a:pt x="238" y="137"/>
                    <a:pt x="238" y="137"/>
                    <a:pt x="237" y="137"/>
                  </a:cubicBezTo>
                  <a:cubicBezTo>
                    <a:pt x="237" y="137"/>
                    <a:pt x="236" y="137"/>
                    <a:pt x="236" y="137"/>
                  </a:cubicBezTo>
                  <a:cubicBezTo>
                    <a:pt x="235" y="137"/>
                    <a:pt x="235" y="137"/>
                    <a:pt x="234" y="138"/>
                  </a:cubicBezTo>
                  <a:cubicBezTo>
                    <a:pt x="234" y="138"/>
                    <a:pt x="236" y="140"/>
                    <a:pt x="235" y="140"/>
                  </a:cubicBezTo>
                  <a:cubicBezTo>
                    <a:pt x="235" y="140"/>
                    <a:pt x="234" y="139"/>
                    <a:pt x="234" y="138"/>
                  </a:cubicBezTo>
                  <a:cubicBezTo>
                    <a:pt x="233" y="138"/>
                    <a:pt x="233" y="139"/>
                    <a:pt x="233" y="139"/>
                  </a:cubicBezTo>
                  <a:cubicBezTo>
                    <a:pt x="235" y="139"/>
                    <a:pt x="231" y="132"/>
                    <a:pt x="231" y="135"/>
                  </a:cubicBezTo>
                  <a:cubicBezTo>
                    <a:pt x="231" y="135"/>
                    <a:pt x="231" y="136"/>
                    <a:pt x="230" y="135"/>
                  </a:cubicBezTo>
                  <a:cubicBezTo>
                    <a:pt x="230" y="135"/>
                    <a:pt x="230" y="136"/>
                    <a:pt x="230" y="136"/>
                  </a:cubicBezTo>
                  <a:cubicBezTo>
                    <a:pt x="230" y="136"/>
                    <a:pt x="228" y="136"/>
                    <a:pt x="230" y="136"/>
                  </a:cubicBezTo>
                  <a:cubicBezTo>
                    <a:pt x="230" y="137"/>
                    <a:pt x="230" y="137"/>
                    <a:pt x="230" y="137"/>
                  </a:cubicBezTo>
                  <a:cubicBezTo>
                    <a:pt x="228" y="138"/>
                    <a:pt x="228" y="137"/>
                    <a:pt x="230" y="138"/>
                  </a:cubicBezTo>
                  <a:cubicBezTo>
                    <a:pt x="230" y="138"/>
                    <a:pt x="228" y="139"/>
                    <a:pt x="228" y="139"/>
                  </a:cubicBezTo>
                  <a:cubicBezTo>
                    <a:pt x="228" y="139"/>
                    <a:pt x="227" y="137"/>
                    <a:pt x="227" y="137"/>
                  </a:cubicBezTo>
                  <a:cubicBezTo>
                    <a:pt x="227" y="137"/>
                    <a:pt x="227" y="137"/>
                    <a:pt x="226" y="138"/>
                  </a:cubicBezTo>
                  <a:cubicBezTo>
                    <a:pt x="226" y="138"/>
                    <a:pt x="226" y="137"/>
                    <a:pt x="226" y="137"/>
                  </a:cubicBezTo>
                  <a:cubicBezTo>
                    <a:pt x="225" y="138"/>
                    <a:pt x="224" y="138"/>
                    <a:pt x="225" y="139"/>
                  </a:cubicBezTo>
                  <a:cubicBezTo>
                    <a:pt x="222" y="140"/>
                    <a:pt x="225" y="140"/>
                    <a:pt x="226" y="141"/>
                  </a:cubicBezTo>
                  <a:cubicBezTo>
                    <a:pt x="225" y="141"/>
                    <a:pt x="225" y="141"/>
                    <a:pt x="224" y="141"/>
                  </a:cubicBezTo>
                  <a:cubicBezTo>
                    <a:pt x="224" y="141"/>
                    <a:pt x="225" y="142"/>
                    <a:pt x="224" y="142"/>
                  </a:cubicBezTo>
                  <a:cubicBezTo>
                    <a:pt x="224" y="142"/>
                    <a:pt x="222" y="142"/>
                    <a:pt x="222" y="142"/>
                  </a:cubicBezTo>
                  <a:cubicBezTo>
                    <a:pt x="222" y="142"/>
                    <a:pt x="222" y="142"/>
                    <a:pt x="222" y="142"/>
                  </a:cubicBezTo>
                  <a:cubicBezTo>
                    <a:pt x="221" y="142"/>
                    <a:pt x="224" y="144"/>
                    <a:pt x="224" y="144"/>
                  </a:cubicBezTo>
                  <a:cubicBezTo>
                    <a:pt x="222" y="145"/>
                    <a:pt x="225" y="144"/>
                    <a:pt x="225" y="146"/>
                  </a:cubicBezTo>
                  <a:cubicBezTo>
                    <a:pt x="223" y="147"/>
                    <a:pt x="222" y="142"/>
                    <a:pt x="221" y="142"/>
                  </a:cubicBezTo>
                  <a:cubicBezTo>
                    <a:pt x="219" y="142"/>
                    <a:pt x="224" y="149"/>
                    <a:pt x="224" y="149"/>
                  </a:cubicBezTo>
                  <a:cubicBezTo>
                    <a:pt x="223" y="148"/>
                    <a:pt x="222" y="146"/>
                    <a:pt x="221" y="145"/>
                  </a:cubicBezTo>
                  <a:cubicBezTo>
                    <a:pt x="221" y="145"/>
                    <a:pt x="221" y="144"/>
                    <a:pt x="221" y="144"/>
                  </a:cubicBezTo>
                  <a:cubicBezTo>
                    <a:pt x="220" y="144"/>
                    <a:pt x="219" y="145"/>
                    <a:pt x="218" y="145"/>
                  </a:cubicBezTo>
                  <a:cubicBezTo>
                    <a:pt x="218" y="144"/>
                    <a:pt x="219" y="144"/>
                    <a:pt x="218" y="144"/>
                  </a:cubicBezTo>
                  <a:cubicBezTo>
                    <a:pt x="218" y="144"/>
                    <a:pt x="217" y="145"/>
                    <a:pt x="217" y="145"/>
                  </a:cubicBezTo>
                  <a:cubicBezTo>
                    <a:pt x="217" y="145"/>
                    <a:pt x="216" y="144"/>
                    <a:pt x="216" y="144"/>
                  </a:cubicBezTo>
                  <a:cubicBezTo>
                    <a:pt x="216" y="144"/>
                    <a:pt x="216" y="144"/>
                    <a:pt x="215" y="143"/>
                  </a:cubicBezTo>
                  <a:cubicBezTo>
                    <a:pt x="214" y="143"/>
                    <a:pt x="214" y="144"/>
                    <a:pt x="213" y="145"/>
                  </a:cubicBezTo>
                  <a:cubicBezTo>
                    <a:pt x="212" y="146"/>
                    <a:pt x="215" y="146"/>
                    <a:pt x="215" y="146"/>
                  </a:cubicBezTo>
                  <a:cubicBezTo>
                    <a:pt x="215" y="147"/>
                    <a:pt x="213" y="146"/>
                    <a:pt x="213" y="147"/>
                  </a:cubicBezTo>
                  <a:cubicBezTo>
                    <a:pt x="214" y="148"/>
                    <a:pt x="216" y="147"/>
                    <a:pt x="216" y="147"/>
                  </a:cubicBezTo>
                  <a:cubicBezTo>
                    <a:pt x="217" y="147"/>
                    <a:pt x="216" y="148"/>
                    <a:pt x="216" y="148"/>
                  </a:cubicBezTo>
                  <a:cubicBezTo>
                    <a:pt x="217" y="148"/>
                    <a:pt x="221" y="146"/>
                    <a:pt x="221" y="148"/>
                  </a:cubicBezTo>
                  <a:cubicBezTo>
                    <a:pt x="221" y="148"/>
                    <a:pt x="217" y="149"/>
                    <a:pt x="217" y="149"/>
                  </a:cubicBezTo>
                  <a:cubicBezTo>
                    <a:pt x="217" y="150"/>
                    <a:pt x="218" y="150"/>
                    <a:pt x="218" y="150"/>
                  </a:cubicBezTo>
                  <a:cubicBezTo>
                    <a:pt x="218" y="150"/>
                    <a:pt x="217" y="150"/>
                    <a:pt x="217" y="151"/>
                  </a:cubicBezTo>
                  <a:cubicBezTo>
                    <a:pt x="217" y="150"/>
                    <a:pt x="216" y="149"/>
                    <a:pt x="215" y="149"/>
                  </a:cubicBezTo>
                  <a:cubicBezTo>
                    <a:pt x="214" y="149"/>
                    <a:pt x="215" y="149"/>
                    <a:pt x="214" y="150"/>
                  </a:cubicBezTo>
                  <a:cubicBezTo>
                    <a:pt x="214" y="150"/>
                    <a:pt x="214" y="149"/>
                    <a:pt x="214" y="149"/>
                  </a:cubicBezTo>
                  <a:cubicBezTo>
                    <a:pt x="213" y="149"/>
                    <a:pt x="213" y="149"/>
                    <a:pt x="213" y="150"/>
                  </a:cubicBezTo>
                  <a:cubicBezTo>
                    <a:pt x="212" y="150"/>
                    <a:pt x="212" y="149"/>
                    <a:pt x="212" y="149"/>
                  </a:cubicBezTo>
                  <a:cubicBezTo>
                    <a:pt x="212" y="149"/>
                    <a:pt x="211" y="150"/>
                    <a:pt x="211" y="150"/>
                  </a:cubicBezTo>
                  <a:cubicBezTo>
                    <a:pt x="210" y="150"/>
                    <a:pt x="210" y="149"/>
                    <a:pt x="209" y="149"/>
                  </a:cubicBezTo>
                  <a:cubicBezTo>
                    <a:pt x="207" y="150"/>
                    <a:pt x="211" y="151"/>
                    <a:pt x="211" y="151"/>
                  </a:cubicBezTo>
                  <a:cubicBezTo>
                    <a:pt x="212" y="151"/>
                    <a:pt x="212" y="152"/>
                    <a:pt x="213" y="153"/>
                  </a:cubicBezTo>
                  <a:cubicBezTo>
                    <a:pt x="214" y="153"/>
                    <a:pt x="216" y="154"/>
                    <a:pt x="216" y="155"/>
                  </a:cubicBezTo>
                  <a:cubicBezTo>
                    <a:pt x="216" y="155"/>
                    <a:pt x="214" y="154"/>
                    <a:pt x="214" y="154"/>
                  </a:cubicBezTo>
                  <a:cubicBezTo>
                    <a:pt x="214" y="155"/>
                    <a:pt x="214" y="156"/>
                    <a:pt x="214" y="156"/>
                  </a:cubicBezTo>
                  <a:cubicBezTo>
                    <a:pt x="214" y="156"/>
                    <a:pt x="215" y="156"/>
                    <a:pt x="215" y="157"/>
                  </a:cubicBezTo>
                  <a:cubicBezTo>
                    <a:pt x="215" y="157"/>
                    <a:pt x="213" y="157"/>
                    <a:pt x="213" y="157"/>
                  </a:cubicBezTo>
                  <a:cubicBezTo>
                    <a:pt x="213" y="156"/>
                    <a:pt x="213" y="155"/>
                    <a:pt x="213" y="154"/>
                  </a:cubicBezTo>
                  <a:cubicBezTo>
                    <a:pt x="212" y="153"/>
                    <a:pt x="212" y="152"/>
                    <a:pt x="211" y="152"/>
                  </a:cubicBezTo>
                  <a:cubicBezTo>
                    <a:pt x="211" y="152"/>
                    <a:pt x="211" y="153"/>
                    <a:pt x="210" y="153"/>
                  </a:cubicBezTo>
                  <a:cubicBezTo>
                    <a:pt x="210" y="153"/>
                    <a:pt x="210" y="152"/>
                    <a:pt x="210" y="153"/>
                  </a:cubicBezTo>
                  <a:cubicBezTo>
                    <a:pt x="209" y="153"/>
                    <a:pt x="212" y="156"/>
                    <a:pt x="210" y="157"/>
                  </a:cubicBezTo>
                  <a:cubicBezTo>
                    <a:pt x="210" y="155"/>
                    <a:pt x="208" y="151"/>
                    <a:pt x="207" y="154"/>
                  </a:cubicBezTo>
                  <a:cubicBezTo>
                    <a:pt x="206" y="156"/>
                    <a:pt x="209" y="157"/>
                    <a:pt x="209" y="157"/>
                  </a:cubicBezTo>
                  <a:cubicBezTo>
                    <a:pt x="208" y="158"/>
                    <a:pt x="207" y="157"/>
                    <a:pt x="207" y="157"/>
                  </a:cubicBezTo>
                  <a:cubicBezTo>
                    <a:pt x="206" y="157"/>
                    <a:pt x="207" y="157"/>
                    <a:pt x="205" y="158"/>
                  </a:cubicBezTo>
                  <a:cubicBezTo>
                    <a:pt x="206" y="157"/>
                    <a:pt x="206" y="157"/>
                    <a:pt x="206" y="156"/>
                  </a:cubicBezTo>
                  <a:cubicBezTo>
                    <a:pt x="206" y="156"/>
                    <a:pt x="205" y="156"/>
                    <a:pt x="205" y="156"/>
                  </a:cubicBezTo>
                  <a:cubicBezTo>
                    <a:pt x="205" y="156"/>
                    <a:pt x="205" y="157"/>
                    <a:pt x="205" y="157"/>
                  </a:cubicBezTo>
                  <a:cubicBezTo>
                    <a:pt x="204" y="157"/>
                    <a:pt x="204" y="155"/>
                    <a:pt x="203" y="156"/>
                  </a:cubicBezTo>
                  <a:cubicBezTo>
                    <a:pt x="203" y="156"/>
                    <a:pt x="203" y="157"/>
                    <a:pt x="203" y="157"/>
                  </a:cubicBezTo>
                  <a:cubicBezTo>
                    <a:pt x="203" y="158"/>
                    <a:pt x="204" y="158"/>
                    <a:pt x="202" y="157"/>
                  </a:cubicBezTo>
                  <a:cubicBezTo>
                    <a:pt x="202" y="157"/>
                    <a:pt x="202" y="156"/>
                    <a:pt x="202" y="156"/>
                  </a:cubicBezTo>
                  <a:cubicBezTo>
                    <a:pt x="199" y="154"/>
                    <a:pt x="202" y="157"/>
                    <a:pt x="202" y="157"/>
                  </a:cubicBezTo>
                  <a:cubicBezTo>
                    <a:pt x="202" y="160"/>
                    <a:pt x="200" y="158"/>
                    <a:pt x="200" y="158"/>
                  </a:cubicBezTo>
                  <a:cubicBezTo>
                    <a:pt x="200" y="160"/>
                    <a:pt x="205" y="159"/>
                    <a:pt x="206" y="160"/>
                  </a:cubicBezTo>
                  <a:cubicBezTo>
                    <a:pt x="207" y="160"/>
                    <a:pt x="208" y="160"/>
                    <a:pt x="209" y="160"/>
                  </a:cubicBezTo>
                  <a:cubicBezTo>
                    <a:pt x="210" y="160"/>
                    <a:pt x="211" y="160"/>
                    <a:pt x="212" y="160"/>
                  </a:cubicBezTo>
                  <a:cubicBezTo>
                    <a:pt x="212" y="160"/>
                    <a:pt x="208" y="161"/>
                    <a:pt x="208" y="161"/>
                  </a:cubicBezTo>
                  <a:cubicBezTo>
                    <a:pt x="207" y="161"/>
                    <a:pt x="207" y="161"/>
                    <a:pt x="207" y="161"/>
                  </a:cubicBezTo>
                  <a:cubicBezTo>
                    <a:pt x="207" y="161"/>
                    <a:pt x="206" y="161"/>
                    <a:pt x="206" y="162"/>
                  </a:cubicBezTo>
                  <a:cubicBezTo>
                    <a:pt x="206" y="160"/>
                    <a:pt x="206" y="160"/>
                    <a:pt x="204" y="161"/>
                  </a:cubicBezTo>
                  <a:cubicBezTo>
                    <a:pt x="204" y="160"/>
                    <a:pt x="205" y="160"/>
                    <a:pt x="205" y="160"/>
                  </a:cubicBezTo>
                  <a:cubicBezTo>
                    <a:pt x="205" y="159"/>
                    <a:pt x="203" y="160"/>
                    <a:pt x="203" y="160"/>
                  </a:cubicBezTo>
                  <a:cubicBezTo>
                    <a:pt x="202" y="159"/>
                    <a:pt x="200" y="162"/>
                    <a:pt x="200" y="162"/>
                  </a:cubicBezTo>
                  <a:cubicBezTo>
                    <a:pt x="198" y="163"/>
                    <a:pt x="200" y="163"/>
                    <a:pt x="201" y="164"/>
                  </a:cubicBezTo>
                  <a:cubicBezTo>
                    <a:pt x="202" y="164"/>
                    <a:pt x="201" y="164"/>
                    <a:pt x="201" y="164"/>
                  </a:cubicBezTo>
                  <a:close/>
                  <a:moveTo>
                    <a:pt x="202" y="178"/>
                  </a:moveTo>
                  <a:cubicBezTo>
                    <a:pt x="203" y="177"/>
                    <a:pt x="201" y="175"/>
                    <a:pt x="200" y="175"/>
                  </a:cubicBezTo>
                  <a:cubicBezTo>
                    <a:pt x="200" y="175"/>
                    <a:pt x="200" y="175"/>
                    <a:pt x="200" y="175"/>
                  </a:cubicBezTo>
                  <a:cubicBezTo>
                    <a:pt x="200" y="176"/>
                    <a:pt x="201" y="179"/>
                    <a:pt x="202" y="178"/>
                  </a:cubicBezTo>
                  <a:close/>
                  <a:moveTo>
                    <a:pt x="368" y="27"/>
                  </a:moveTo>
                  <a:cubicBezTo>
                    <a:pt x="368" y="27"/>
                    <a:pt x="366" y="29"/>
                    <a:pt x="367" y="29"/>
                  </a:cubicBezTo>
                  <a:cubicBezTo>
                    <a:pt x="367" y="29"/>
                    <a:pt x="369" y="28"/>
                    <a:pt x="369" y="28"/>
                  </a:cubicBezTo>
                  <a:cubicBezTo>
                    <a:pt x="369" y="28"/>
                    <a:pt x="368" y="28"/>
                    <a:pt x="368" y="27"/>
                  </a:cubicBezTo>
                  <a:cubicBezTo>
                    <a:pt x="368" y="27"/>
                    <a:pt x="368" y="27"/>
                    <a:pt x="368" y="27"/>
                  </a:cubicBezTo>
                  <a:close/>
                  <a:moveTo>
                    <a:pt x="30" y="138"/>
                  </a:moveTo>
                  <a:cubicBezTo>
                    <a:pt x="30" y="138"/>
                    <a:pt x="30" y="138"/>
                    <a:pt x="30" y="138"/>
                  </a:cubicBezTo>
                  <a:cubicBezTo>
                    <a:pt x="31" y="138"/>
                    <a:pt x="30" y="137"/>
                    <a:pt x="30" y="137"/>
                  </a:cubicBezTo>
                  <a:lnTo>
                    <a:pt x="30" y="138"/>
                  </a:lnTo>
                  <a:close/>
                  <a:moveTo>
                    <a:pt x="48" y="133"/>
                  </a:moveTo>
                  <a:cubicBezTo>
                    <a:pt x="48" y="133"/>
                    <a:pt x="48" y="133"/>
                    <a:pt x="48" y="133"/>
                  </a:cubicBezTo>
                  <a:cubicBezTo>
                    <a:pt x="49" y="133"/>
                    <a:pt x="49" y="133"/>
                    <a:pt x="49" y="133"/>
                  </a:cubicBezTo>
                  <a:cubicBezTo>
                    <a:pt x="48" y="133"/>
                    <a:pt x="48" y="133"/>
                    <a:pt x="48" y="133"/>
                  </a:cubicBezTo>
                  <a:close/>
                  <a:moveTo>
                    <a:pt x="77" y="107"/>
                  </a:moveTo>
                  <a:cubicBezTo>
                    <a:pt x="77" y="107"/>
                    <a:pt x="76" y="108"/>
                    <a:pt x="76" y="108"/>
                  </a:cubicBezTo>
                  <a:cubicBezTo>
                    <a:pt x="76" y="108"/>
                    <a:pt x="76" y="108"/>
                    <a:pt x="76" y="108"/>
                  </a:cubicBezTo>
                  <a:cubicBezTo>
                    <a:pt x="76" y="108"/>
                    <a:pt x="76" y="108"/>
                    <a:pt x="76" y="108"/>
                  </a:cubicBezTo>
                  <a:cubicBezTo>
                    <a:pt x="75" y="108"/>
                    <a:pt x="75" y="108"/>
                    <a:pt x="75" y="108"/>
                  </a:cubicBezTo>
                  <a:cubicBezTo>
                    <a:pt x="76" y="107"/>
                    <a:pt x="76" y="107"/>
                    <a:pt x="76" y="107"/>
                  </a:cubicBezTo>
                  <a:cubicBezTo>
                    <a:pt x="76" y="107"/>
                    <a:pt x="76" y="107"/>
                    <a:pt x="76" y="107"/>
                  </a:cubicBezTo>
                  <a:cubicBezTo>
                    <a:pt x="75" y="107"/>
                    <a:pt x="74" y="107"/>
                    <a:pt x="74" y="107"/>
                  </a:cubicBezTo>
                  <a:cubicBezTo>
                    <a:pt x="73" y="107"/>
                    <a:pt x="73" y="107"/>
                    <a:pt x="73" y="107"/>
                  </a:cubicBezTo>
                  <a:cubicBezTo>
                    <a:pt x="74" y="107"/>
                    <a:pt x="76" y="107"/>
                    <a:pt x="76" y="106"/>
                  </a:cubicBezTo>
                  <a:cubicBezTo>
                    <a:pt x="76" y="105"/>
                    <a:pt x="76" y="105"/>
                    <a:pt x="76" y="105"/>
                  </a:cubicBezTo>
                  <a:cubicBezTo>
                    <a:pt x="75" y="105"/>
                    <a:pt x="74" y="105"/>
                    <a:pt x="73" y="106"/>
                  </a:cubicBezTo>
                  <a:cubicBezTo>
                    <a:pt x="74" y="105"/>
                    <a:pt x="74" y="105"/>
                    <a:pt x="75" y="105"/>
                  </a:cubicBezTo>
                  <a:cubicBezTo>
                    <a:pt x="75" y="105"/>
                    <a:pt x="75" y="105"/>
                    <a:pt x="75" y="105"/>
                  </a:cubicBezTo>
                  <a:cubicBezTo>
                    <a:pt x="75" y="105"/>
                    <a:pt x="75" y="105"/>
                    <a:pt x="75" y="105"/>
                  </a:cubicBezTo>
                  <a:cubicBezTo>
                    <a:pt x="74" y="104"/>
                    <a:pt x="74" y="104"/>
                    <a:pt x="74" y="104"/>
                  </a:cubicBezTo>
                  <a:cubicBezTo>
                    <a:pt x="75" y="104"/>
                    <a:pt x="75" y="104"/>
                    <a:pt x="75" y="104"/>
                  </a:cubicBezTo>
                  <a:cubicBezTo>
                    <a:pt x="75" y="104"/>
                    <a:pt x="75" y="104"/>
                    <a:pt x="75" y="104"/>
                  </a:cubicBezTo>
                  <a:cubicBezTo>
                    <a:pt x="75" y="104"/>
                    <a:pt x="75" y="104"/>
                    <a:pt x="75" y="104"/>
                  </a:cubicBezTo>
                  <a:cubicBezTo>
                    <a:pt x="75" y="103"/>
                    <a:pt x="75" y="103"/>
                    <a:pt x="75" y="103"/>
                  </a:cubicBezTo>
                  <a:cubicBezTo>
                    <a:pt x="76" y="103"/>
                    <a:pt x="76" y="103"/>
                    <a:pt x="76" y="103"/>
                  </a:cubicBezTo>
                  <a:cubicBezTo>
                    <a:pt x="75" y="103"/>
                    <a:pt x="76" y="102"/>
                    <a:pt x="76" y="102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1"/>
                    <a:pt x="74" y="102"/>
                    <a:pt x="74" y="102"/>
                  </a:cubicBezTo>
                  <a:cubicBezTo>
                    <a:pt x="74" y="102"/>
                    <a:pt x="74" y="101"/>
                    <a:pt x="74" y="101"/>
                  </a:cubicBezTo>
                  <a:cubicBezTo>
                    <a:pt x="74" y="101"/>
                    <a:pt x="74" y="101"/>
                    <a:pt x="74" y="101"/>
                  </a:cubicBezTo>
                  <a:cubicBezTo>
                    <a:pt x="74" y="100"/>
                    <a:pt x="74" y="100"/>
                    <a:pt x="74" y="100"/>
                  </a:cubicBezTo>
                  <a:cubicBezTo>
                    <a:pt x="73" y="100"/>
                    <a:pt x="73" y="100"/>
                    <a:pt x="73" y="100"/>
                  </a:cubicBezTo>
                  <a:cubicBezTo>
                    <a:pt x="73" y="100"/>
                    <a:pt x="73" y="100"/>
                    <a:pt x="73" y="100"/>
                  </a:cubicBezTo>
                  <a:cubicBezTo>
                    <a:pt x="71" y="100"/>
                    <a:pt x="71" y="100"/>
                    <a:pt x="71" y="100"/>
                  </a:cubicBezTo>
                  <a:cubicBezTo>
                    <a:pt x="71" y="100"/>
                    <a:pt x="71" y="100"/>
                    <a:pt x="71" y="100"/>
                  </a:cubicBezTo>
                  <a:cubicBezTo>
                    <a:pt x="71" y="100"/>
                    <a:pt x="71" y="100"/>
                    <a:pt x="71" y="100"/>
                  </a:cubicBezTo>
                  <a:cubicBezTo>
                    <a:pt x="70" y="100"/>
                    <a:pt x="70" y="100"/>
                    <a:pt x="70" y="100"/>
                  </a:cubicBezTo>
                  <a:cubicBezTo>
                    <a:pt x="70" y="101"/>
                    <a:pt x="70" y="102"/>
                    <a:pt x="69" y="102"/>
                  </a:cubicBezTo>
                  <a:cubicBezTo>
                    <a:pt x="69" y="102"/>
                    <a:pt x="69" y="102"/>
                    <a:pt x="69" y="102"/>
                  </a:cubicBezTo>
                  <a:cubicBezTo>
                    <a:pt x="70" y="101"/>
                    <a:pt x="70" y="101"/>
                    <a:pt x="70" y="100"/>
                  </a:cubicBezTo>
                  <a:cubicBezTo>
                    <a:pt x="71" y="100"/>
                    <a:pt x="71" y="100"/>
                    <a:pt x="71" y="100"/>
                  </a:cubicBezTo>
                  <a:cubicBezTo>
                    <a:pt x="70" y="99"/>
                    <a:pt x="70" y="99"/>
                    <a:pt x="70" y="99"/>
                  </a:cubicBezTo>
                  <a:cubicBezTo>
                    <a:pt x="70" y="98"/>
                    <a:pt x="70" y="98"/>
                    <a:pt x="70" y="98"/>
                  </a:cubicBezTo>
                  <a:cubicBezTo>
                    <a:pt x="70" y="98"/>
                    <a:pt x="70" y="98"/>
                    <a:pt x="70" y="98"/>
                  </a:cubicBezTo>
                  <a:cubicBezTo>
                    <a:pt x="69" y="98"/>
                    <a:pt x="68" y="99"/>
                    <a:pt x="67" y="99"/>
                  </a:cubicBezTo>
                  <a:cubicBezTo>
                    <a:pt x="67" y="99"/>
                    <a:pt x="67" y="99"/>
                    <a:pt x="67" y="99"/>
                  </a:cubicBezTo>
                  <a:cubicBezTo>
                    <a:pt x="67" y="98"/>
                    <a:pt x="67" y="98"/>
                    <a:pt x="67" y="98"/>
                  </a:cubicBezTo>
                  <a:cubicBezTo>
                    <a:pt x="67" y="98"/>
                    <a:pt x="67" y="99"/>
                    <a:pt x="66" y="99"/>
                  </a:cubicBezTo>
                  <a:cubicBezTo>
                    <a:pt x="67" y="98"/>
                    <a:pt x="67" y="98"/>
                    <a:pt x="67" y="98"/>
                  </a:cubicBezTo>
                  <a:cubicBezTo>
                    <a:pt x="67" y="98"/>
                    <a:pt x="67" y="98"/>
                    <a:pt x="67" y="98"/>
                  </a:cubicBezTo>
                  <a:cubicBezTo>
                    <a:pt x="67" y="97"/>
                    <a:pt x="68" y="96"/>
                    <a:pt x="68" y="95"/>
                  </a:cubicBezTo>
                  <a:cubicBezTo>
                    <a:pt x="68" y="95"/>
                    <a:pt x="67" y="94"/>
                    <a:pt x="67" y="94"/>
                  </a:cubicBezTo>
                  <a:cubicBezTo>
                    <a:pt x="67" y="94"/>
                    <a:pt x="67" y="94"/>
                    <a:pt x="67" y="94"/>
                  </a:cubicBezTo>
                  <a:cubicBezTo>
                    <a:pt x="67" y="94"/>
                    <a:pt x="67" y="94"/>
                    <a:pt x="67" y="94"/>
                  </a:cubicBezTo>
                  <a:cubicBezTo>
                    <a:pt x="66" y="94"/>
                    <a:pt x="66" y="94"/>
                    <a:pt x="66" y="94"/>
                  </a:cubicBezTo>
                  <a:cubicBezTo>
                    <a:pt x="66" y="94"/>
                    <a:pt x="65" y="94"/>
                    <a:pt x="65" y="94"/>
                  </a:cubicBezTo>
                  <a:cubicBezTo>
                    <a:pt x="65" y="94"/>
                    <a:pt x="65" y="94"/>
                    <a:pt x="65" y="94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4" y="93"/>
                    <a:pt x="64" y="93"/>
                    <a:pt x="64" y="93"/>
                  </a:cubicBezTo>
                  <a:cubicBezTo>
                    <a:pt x="64" y="93"/>
                    <a:pt x="64" y="93"/>
                    <a:pt x="64" y="93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2"/>
                    <a:pt x="65" y="92"/>
                    <a:pt x="65" y="91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5" y="90"/>
                    <a:pt x="65" y="90"/>
                    <a:pt x="65" y="90"/>
                  </a:cubicBezTo>
                  <a:cubicBezTo>
                    <a:pt x="66" y="90"/>
                    <a:pt x="67" y="89"/>
                    <a:pt x="68" y="88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5" y="89"/>
                    <a:pt x="65" y="89"/>
                    <a:pt x="65" y="90"/>
                  </a:cubicBezTo>
                  <a:cubicBezTo>
                    <a:pt x="64" y="90"/>
                    <a:pt x="64" y="90"/>
                    <a:pt x="64" y="90"/>
                  </a:cubicBezTo>
                  <a:cubicBezTo>
                    <a:pt x="64" y="91"/>
                    <a:pt x="64" y="91"/>
                    <a:pt x="64" y="91"/>
                  </a:cubicBezTo>
                  <a:cubicBezTo>
                    <a:pt x="64" y="91"/>
                    <a:pt x="63" y="91"/>
                    <a:pt x="63" y="91"/>
                  </a:cubicBezTo>
                  <a:cubicBezTo>
                    <a:pt x="63" y="91"/>
                    <a:pt x="63" y="91"/>
                    <a:pt x="63" y="91"/>
                  </a:cubicBezTo>
                  <a:cubicBezTo>
                    <a:pt x="63" y="92"/>
                    <a:pt x="63" y="92"/>
                    <a:pt x="62" y="93"/>
                  </a:cubicBezTo>
                  <a:cubicBezTo>
                    <a:pt x="62" y="92"/>
                    <a:pt x="62" y="92"/>
                    <a:pt x="61" y="92"/>
                  </a:cubicBezTo>
                  <a:cubicBezTo>
                    <a:pt x="61" y="92"/>
                    <a:pt x="61" y="92"/>
                    <a:pt x="61" y="92"/>
                  </a:cubicBezTo>
                  <a:cubicBezTo>
                    <a:pt x="60" y="92"/>
                    <a:pt x="60" y="92"/>
                    <a:pt x="60" y="92"/>
                  </a:cubicBezTo>
                  <a:cubicBezTo>
                    <a:pt x="60" y="91"/>
                    <a:pt x="60" y="91"/>
                    <a:pt x="60" y="91"/>
                  </a:cubicBezTo>
                  <a:cubicBezTo>
                    <a:pt x="60" y="91"/>
                    <a:pt x="60" y="91"/>
                    <a:pt x="60" y="91"/>
                  </a:cubicBezTo>
                  <a:cubicBezTo>
                    <a:pt x="60" y="90"/>
                    <a:pt x="60" y="90"/>
                    <a:pt x="60" y="90"/>
                  </a:cubicBezTo>
                  <a:cubicBezTo>
                    <a:pt x="60" y="89"/>
                    <a:pt x="60" y="89"/>
                    <a:pt x="60" y="89"/>
                  </a:cubicBezTo>
                  <a:cubicBezTo>
                    <a:pt x="60" y="89"/>
                    <a:pt x="60" y="89"/>
                    <a:pt x="60" y="89"/>
                  </a:cubicBezTo>
                  <a:cubicBezTo>
                    <a:pt x="59" y="89"/>
                    <a:pt x="59" y="89"/>
                    <a:pt x="59" y="89"/>
                  </a:cubicBezTo>
                  <a:cubicBezTo>
                    <a:pt x="59" y="89"/>
                    <a:pt x="59" y="89"/>
                    <a:pt x="59" y="89"/>
                  </a:cubicBezTo>
                  <a:cubicBezTo>
                    <a:pt x="58" y="89"/>
                    <a:pt x="58" y="89"/>
                    <a:pt x="58" y="89"/>
                  </a:cubicBezTo>
                  <a:cubicBezTo>
                    <a:pt x="58" y="88"/>
                    <a:pt x="58" y="88"/>
                    <a:pt x="58" y="88"/>
                  </a:cubicBezTo>
                  <a:cubicBezTo>
                    <a:pt x="58" y="88"/>
                    <a:pt x="58" y="88"/>
                    <a:pt x="59" y="87"/>
                  </a:cubicBezTo>
                  <a:cubicBezTo>
                    <a:pt x="58" y="87"/>
                    <a:pt x="58" y="87"/>
                    <a:pt x="58" y="87"/>
                  </a:cubicBezTo>
                  <a:cubicBezTo>
                    <a:pt x="57" y="87"/>
                    <a:pt x="57" y="87"/>
                    <a:pt x="57" y="87"/>
                  </a:cubicBezTo>
                  <a:cubicBezTo>
                    <a:pt x="57" y="87"/>
                    <a:pt x="57" y="87"/>
                    <a:pt x="57" y="87"/>
                  </a:cubicBezTo>
                  <a:cubicBezTo>
                    <a:pt x="56" y="87"/>
                    <a:pt x="56" y="87"/>
                    <a:pt x="56" y="87"/>
                  </a:cubicBezTo>
                  <a:cubicBezTo>
                    <a:pt x="56" y="87"/>
                    <a:pt x="56" y="87"/>
                    <a:pt x="56" y="87"/>
                  </a:cubicBezTo>
                  <a:cubicBezTo>
                    <a:pt x="56" y="87"/>
                    <a:pt x="56" y="87"/>
                    <a:pt x="56" y="87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55" y="88"/>
                    <a:pt x="55" y="88"/>
                    <a:pt x="55" y="88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55" y="88"/>
                    <a:pt x="55" y="88"/>
                    <a:pt x="55" y="88"/>
                  </a:cubicBezTo>
                  <a:cubicBezTo>
                    <a:pt x="54" y="88"/>
                    <a:pt x="54" y="88"/>
                    <a:pt x="54" y="88"/>
                  </a:cubicBezTo>
                  <a:cubicBezTo>
                    <a:pt x="54" y="88"/>
                    <a:pt x="54" y="88"/>
                    <a:pt x="54" y="88"/>
                  </a:cubicBezTo>
                  <a:cubicBezTo>
                    <a:pt x="54" y="88"/>
                    <a:pt x="54" y="89"/>
                    <a:pt x="55" y="90"/>
                  </a:cubicBezTo>
                  <a:cubicBezTo>
                    <a:pt x="55" y="91"/>
                    <a:pt x="55" y="91"/>
                    <a:pt x="55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4" y="93"/>
                    <a:pt x="54" y="93"/>
                    <a:pt x="54" y="93"/>
                  </a:cubicBezTo>
                  <a:cubicBezTo>
                    <a:pt x="54" y="93"/>
                    <a:pt x="55" y="93"/>
                    <a:pt x="55" y="93"/>
                  </a:cubicBezTo>
                  <a:cubicBezTo>
                    <a:pt x="54" y="93"/>
                    <a:pt x="53" y="93"/>
                    <a:pt x="54" y="94"/>
                  </a:cubicBezTo>
                  <a:cubicBezTo>
                    <a:pt x="54" y="94"/>
                    <a:pt x="54" y="94"/>
                    <a:pt x="54" y="94"/>
                  </a:cubicBezTo>
                  <a:cubicBezTo>
                    <a:pt x="54" y="94"/>
                    <a:pt x="54" y="94"/>
                    <a:pt x="54" y="94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3" y="94"/>
                    <a:pt x="53" y="94"/>
                    <a:pt x="53" y="93"/>
                  </a:cubicBezTo>
                  <a:cubicBezTo>
                    <a:pt x="53" y="94"/>
                    <a:pt x="52" y="94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2" y="92"/>
                    <a:pt x="50" y="92"/>
                    <a:pt x="50" y="93"/>
                  </a:cubicBezTo>
                  <a:cubicBezTo>
                    <a:pt x="50" y="94"/>
                    <a:pt x="49" y="95"/>
                    <a:pt x="49" y="97"/>
                  </a:cubicBezTo>
                  <a:cubicBezTo>
                    <a:pt x="49" y="96"/>
                    <a:pt x="49" y="96"/>
                    <a:pt x="49" y="96"/>
                  </a:cubicBezTo>
                  <a:cubicBezTo>
                    <a:pt x="47" y="96"/>
                    <a:pt x="47" y="96"/>
                    <a:pt x="47" y="96"/>
                  </a:cubicBezTo>
                  <a:cubicBezTo>
                    <a:pt x="48" y="96"/>
                    <a:pt x="48" y="96"/>
                    <a:pt x="48" y="96"/>
                  </a:cubicBezTo>
                  <a:cubicBezTo>
                    <a:pt x="48" y="96"/>
                    <a:pt x="48" y="96"/>
                    <a:pt x="48" y="96"/>
                  </a:cubicBezTo>
                  <a:cubicBezTo>
                    <a:pt x="47" y="96"/>
                    <a:pt x="48" y="97"/>
                    <a:pt x="48" y="98"/>
                  </a:cubicBezTo>
                  <a:cubicBezTo>
                    <a:pt x="47" y="96"/>
                    <a:pt x="47" y="95"/>
                    <a:pt x="46" y="94"/>
                  </a:cubicBezTo>
                  <a:cubicBezTo>
                    <a:pt x="46" y="94"/>
                    <a:pt x="46" y="94"/>
                    <a:pt x="46" y="94"/>
                  </a:cubicBezTo>
                  <a:cubicBezTo>
                    <a:pt x="45" y="94"/>
                    <a:pt x="45" y="94"/>
                    <a:pt x="45" y="94"/>
                  </a:cubicBezTo>
                  <a:cubicBezTo>
                    <a:pt x="45" y="94"/>
                    <a:pt x="45" y="94"/>
                    <a:pt x="45" y="94"/>
                  </a:cubicBezTo>
                  <a:cubicBezTo>
                    <a:pt x="44" y="94"/>
                    <a:pt x="44" y="94"/>
                    <a:pt x="44" y="94"/>
                  </a:cubicBezTo>
                  <a:cubicBezTo>
                    <a:pt x="44" y="94"/>
                    <a:pt x="44" y="94"/>
                    <a:pt x="44" y="94"/>
                  </a:cubicBezTo>
                  <a:cubicBezTo>
                    <a:pt x="44" y="94"/>
                    <a:pt x="43" y="93"/>
                    <a:pt x="43" y="94"/>
                  </a:cubicBezTo>
                  <a:cubicBezTo>
                    <a:pt x="42" y="95"/>
                    <a:pt x="43" y="96"/>
                    <a:pt x="43" y="97"/>
                  </a:cubicBezTo>
                  <a:cubicBezTo>
                    <a:pt x="44" y="98"/>
                    <a:pt x="44" y="98"/>
                    <a:pt x="44" y="98"/>
                  </a:cubicBezTo>
                  <a:cubicBezTo>
                    <a:pt x="44" y="98"/>
                    <a:pt x="44" y="98"/>
                    <a:pt x="44" y="98"/>
                  </a:cubicBezTo>
                  <a:cubicBezTo>
                    <a:pt x="44" y="98"/>
                    <a:pt x="45" y="99"/>
                    <a:pt x="45" y="100"/>
                  </a:cubicBezTo>
                  <a:cubicBezTo>
                    <a:pt x="44" y="100"/>
                    <a:pt x="44" y="100"/>
                    <a:pt x="44" y="100"/>
                  </a:cubicBezTo>
                  <a:cubicBezTo>
                    <a:pt x="44" y="101"/>
                    <a:pt x="44" y="101"/>
                    <a:pt x="44" y="101"/>
                  </a:cubicBezTo>
                  <a:cubicBezTo>
                    <a:pt x="45" y="101"/>
                    <a:pt x="45" y="101"/>
                    <a:pt x="45" y="102"/>
                  </a:cubicBezTo>
                  <a:cubicBezTo>
                    <a:pt x="45" y="102"/>
                    <a:pt x="45" y="102"/>
                    <a:pt x="45" y="102"/>
                  </a:cubicBezTo>
                  <a:cubicBezTo>
                    <a:pt x="44" y="101"/>
                    <a:pt x="44" y="101"/>
                    <a:pt x="44" y="101"/>
                  </a:cubicBezTo>
                  <a:cubicBezTo>
                    <a:pt x="44" y="100"/>
                    <a:pt x="44" y="99"/>
                    <a:pt x="44" y="99"/>
                  </a:cubicBezTo>
                  <a:cubicBezTo>
                    <a:pt x="43" y="98"/>
                    <a:pt x="43" y="98"/>
                    <a:pt x="43" y="98"/>
                  </a:cubicBezTo>
                  <a:cubicBezTo>
                    <a:pt x="43" y="98"/>
                    <a:pt x="43" y="98"/>
                    <a:pt x="43" y="97"/>
                  </a:cubicBezTo>
                  <a:cubicBezTo>
                    <a:pt x="42" y="97"/>
                    <a:pt x="42" y="97"/>
                    <a:pt x="41" y="97"/>
                  </a:cubicBezTo>
                  <a:cubicBezTo>
                    <a:pt x="41" y="96"/>
                    <a:pt x="41" y="95"/>
                    <a:pt x="41" y="95"/>
                  </a:cubicBezTo>
                  <a:cubicBezTo>
                    <a:pt x="40" y="95"/>
                    <a:pt x="40" y="95"/>
                    <a:pt x="40" y="95"/>
                  </a:cubicBezTo>
                  <a:cubicBezTo>
                    <a:pt x="41" y="94"/>
                    <a:pt x="41" y="94"/>
                    <a:pt x="41" y="94"/>
                  </a:cubicBezTo>
                  <a:cubicBezTo>
                    <a:pt x="40" y="94"/>
                    <a:pt x="40" y="94"/>
                    <a:pt x="40" y="94"/>
                  </a:cubicBezTo>
                  <a:cubicBezTo>
                    <a:pt x="40" y="94"/>
                    <a:pt x="40" y="94"/>
                    <a:pt x="40" y="94"/>
                  </a:cubicBezTo>
                  <a:cubicBezTo>
                    <a:pt x="39" y="94"/>
                    <a:pt x="39" y="94"/>
                    <a:pt x="39" y="94"/>
                  </a:cubicBezTo>
                  <a:cubicBezTo>
                    <a:pt x="39" y="94"/>
                    <a:pt x="39" y="94"/>
                    <a:pt x="39" y="93"/>
                  </a:cubicBezTo>
                  <a:cubicBezTo>
                    <a:pt x="39" y="93"/>
                    <a:pt x="39" y="93"/>
                    <a:pt x="39" y="93"/>
                  </a:cubicBezTo>
                  <a:cubicBezTo>
                    <a:pt x="39" y="94"/>
                    <a:pt x="39" y="94"/>
                    <a:pt x="39" y="94"/>
                  </a:cubicBezTo>
                  <a:cubicBezTo>
                    <a:pt x="39" y="94"/>
                    <a:pt x="39" y="94"/>
                    <a:pt x="39" y="94"/>
                  </a:cubicBezTo>
                  <a:cubicBezTo>
                    <a:pt x="38" y="94"/>
                    <a:pt x="38" y="94"/>
                    <a:pt x="38" y="94"/>
                  </a:cubicBezTo>
                  <a:cubicBezTo>
                    <a:pt x="38" y="94"/>
                    <a:pt x="38" y="94"/>
                    <a:pt x="37" y="94"/>
                  </a:cubicBezTo>
                  <a:cubicBezTo>
                    <a:pt x="37" y="95"/>
                    <a:pt x="37" y="95"/>
                    <a:pt x="37" y="95"/>
                  </a:cubicBezTo>
                  <a:cubicBezTo>
                    <a:pt x="37" y="95"/>
                    <a:pt x="37" y="95"/>
                    <a:pt x="37" y="95"/>
                  </a:cubicBezTo>
                  <a:cubicBezTo>
                    <a:pt x="37" y="95"/>
                    <a:pt x="37" y="95"/>
                    <a:pt x="37" y="95"/>
                  </a:cubicBezTo>
                  <a:cubicBezTo>
                    <a:pt x="36" y="95"/>
                    <a:pt x="36" y="95"/>
                    <a:pt x="36" y="95"/>
                  </a:cubicBezTo>
                  <a:cubicBezTo>
                    <a:pt x="36" y="95"/>
                    <a:pt x="35" y="95"/>
                    <a:pt x="35" y="96"/>
                  </a:cubicBezTo>
                  <a:cubicBezTo>
                    <a:pt x="35" y="97"/>
                    <a:pt x="35" y="97"/>
                    <a:pt x="35" y="97"/>
                  </a:cubicBezTo>
                  <a:cubicBezTo>
                    <a:pt x="35" y="97"/>
                    <a:pt x="35" y="97"/>
                    <a:pt x="35" y="97"/>
                  </a:cubicBezTo>
                  <a:cubicBezTo>
                    <a:pt x="35" y="97"/>
                    <a:pt x="35" y="97"/>
                    <a:pt x="35" y="97"/>
                  </a:cubicBezTo>
                  <a:cubicBezTo>
                    <a:pt x="35" y="98"/>
                    <a:pt x="36" y="100"/>
                    <a:pt x="35" y="101"/>
                  </a:cubicBezTo>
                  <a:cubicBezTo>
                    <a:pt x="35" y="101"/>
                    <a:pt x="35" y="101"/>
                    <a:pt x="34" y="100"/>
                  </a:cubicBezTo>
                  <a:cubicBezTo>
                    <a:pt x="34" y="101"/>
                    <a:pt x="34" y="101"/>
                    <a:pt x="34" y="101"/>
                  </a:cubicBezTo>
                  <a:cubicBezTo>
                    <a:pt x="34" y="100"/>
                    <a:pt x="34" y="100"/>
                    <a:pt x="34" y="100"/>
                  </a:cubicBezTo>
                  <a:cubicBezTo>
                    <a:pt x="34" y="100"/>
                    <a:pt x="33" y="99"/>
                    <a:pt x="33" y="99"/>
                  </a:cubicBezTo>
                  <a:cubicBezTo>
                    <a:pt x="33" y="99"/>
                    <a:pt x="32" y="98"/>
                    <a:pt x="32" y="98"/>
                  </a:cubicBezTo>
                  <a:cubicBezTo>
                    <a:pt x="32" y="98"/>
                    <a:pt x="32" y="98"/>
                    <a:pt x="32" y="98"/>
                  </a:cubicBezTo>
                  <a:cubicBezTo>
                    <a:pt x="32" y="97"/>
                    <a:pt x="32" y="97"/>
                    <a:pt x="32" y="97"/>
                  </a:cubicBezTo>
                  <a:cubicBezTo>
                    <a:pt x="32" y="97"/>
                    <a:pt x="32" y="97"/>
                    <a:pt x="32" y="97"/>
                  </a:cubicBezTo>
                  <a:cubicBezTo>
                    <a:pt x="31" y="97"/>
                    <a:pt x="31" y="96"/>
                    <a:pt x="31" y="95"/>
                  </a:cubicBezTo>
                  <a:cubicBezTo>
                    <a:pt x="31" y="95"/>
                    <a:pt x="31" y="95"/>
                    <a:pt x="31" y="95"/>
                  </a:cubicBezTo>
                  <a:cubicBezTo>
                    <a:pt x="31" y="95"/>
                    <a:pt x="31" y="95"/>
                    <a:pt x="31" y="95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29" y="95"/>
                    <a:pt x="29" y="95"/>
                    <a:pt x="29" y="95"/>
                  </a:cubicBezTo>
                  <a:cubicBezTo>
                    <a:pt x="29" y="95"/>
                    <a:pt x="29" y="95"/>
                    <a:pt x="29" y="95"/>
                  </a:cubicBezTo>
                  <a:cubicBezTo>
                    <a:pt x="29" y="95"/>
                    <a:pt x="29" y="95"/>
                    <a:pt x="28" y="95"/>
                  </a:cubicBezTo>
                  <a:cubicBezTo>
                    <a:pt x="28" y="96"/>
                    <a:pt x="28" y="96"/>
                    <a:pt x="28" y="96"/>
                  </a:cubicBezTo>
                  <a:cubicBezTo>
                    <a:pt x="28" y="96"/>
                    <a:pt x="28" y="96"/>
                    <a:pt x="28" y="96"/>
                  </a:cubicBezTo>
                  <a:cubicBezTo>
                    <a:pt x="29" y="97"/>
                    <a:pt x="29" y="99"/>
                    <a:pt x="29" y="99"/>
                  </a:cubicBezTo>
                  <a:cubicBezTo>
                    <a:pt x="29" y="100"/>
                    <a:pt x="29" y="100"/>
                    <a:pt x="29" y="100"/>
                  </a:cubicBezTo>
                  <a:cubicBezTo>
                    <a:pt x="29" y="100"/>
                    <a:pt x="30" y="101"/>
                    <a:pt x="29" y="102"/>
                  </a:cubicBezTo>
                  <a:cubicBezTo>
                    <a:pt x="29" y="102"/>
                    <a:pt x="29" y="102"/>
                    <a:pt x="29" y="102"/>
                  </a:cubicBezTo>
                  <a:cubicBezTo>
                    <a:pt x="29" y="102"/>
                    <a:pt x="29" y="102"/>
                    <a:pt x="29" y="102"/>
                  </a:cubicBezTo>
                  <a:cubicBezTo>
                    <a:pt x="29" y="103"/>
                    <a:pt x="29" y="103"/>
                    <a:pt x="29" y="103"/>
                  </a:cubicBezTo>
                  <a:cubicBezTo>
                    <a:pt x="29" y="104"/>
                    <a:pt x="29" y="104"/>
                    <a:pt x="29" y="104"/>
                  </a:cubicBezTo>
                  <a:cubicBezTo>
                    <a:pt x="29" y="104"/>
                    <a:pt x="29" y="104"/>
                    <a:pt x="29" y="104"/>
                  </a:cubicBezTo>
                  <a:cubicBezTo>
                    <a:pt x="29" y="103"/>
                    <a:pt x="29" y="103"/>
                    <a:pt x="29" y="103"/>
                  </a:cubicBezTo>
                  <a:cubicBezTo>
                    <a:pt x="28" y="104"/>
                    <a:pt x="28" y="104"/>
                    <a:pt x="28" y="104"/>
                  </a:cubicBezTo>
                  <a:cubicBezTo>
                    <a:pt x="28" y="104"/>
                    <a:pt x="28" y="104"/>
                    <a:pt x="28" y="104"/>
                  </a:cubicBezTo>
                  <a:cubicBezTo>
                    <a:pt x="28" y="104"/>
                    <a:pt x="28" y="104"/>
                    <a:pt x="28" y="104"/>
                  </a:cubicBezTo>
                  <a:cubicBezTo>
                    <a:pt x="28" y="105"/>
                    <a:pt x="28" y="105"/>
                    <a:pt x="28" y="105"/>
                  </a:cubicBezTo>
                  <a:cubicBezTo>
                    <a:pt x="28" y="105"/>
                    <a:pt x="28" y="105"/>
                    <a:pt x="28" y="105"/>
                  </a:cubicBezTo>
                  <a:cubicBezTo>
                    <a:pt x="27" y="104"/>
                    <a:pt x="27" y="104"/>
                    <a:pt x="27" y="104"/>
                  </a:cubicBezTo>
                  <a:cubicBezTo>
                    <a:pt x="27" y="104"/>
                    <a:pt x="27" y="104"/>
                    <a:pt x="27" y="104"/>
                  </a:cubicBezTo>
                  <a:cubicBezTo>
                    <a:pt x="27" y="103"/>
                    <a:pt x="27" y="103"/>
                    <a:pt x="27" y="103"/>
                  </a:cubicBezTo>
                  <a:cubicBezTo>
                    <a:pt x="27" y="104"/>
                    <a:pt x="27" y="104"/>
                    <a:pt x="27" y="104"/>
                  </a:cubicBezTo>
                  <a:cubicBezTo>
                    <a:pt x="27" y="103"/>
                    <a:pt x="27" y="103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5" y="103"/>
                    <a:pt x="24" y="105"/>
                    <a:pt x="25" y="107"/>
                  </a:cubicBezTo>
                  <a:cubicBezTo>
                    <a:pt x="25" y="107"/>
                    <a:pt x="25" y="107"/>
                    <a:pt x="25" y="107"/>
                  </a:cubicBezTo>
                  <a:cubicBezTo>
                    <a:pt x="24" y="106"/>
                    <a:pt x="24" y="106"/>
                    <a:pt x="24" y="106"/>
                  </a:cubicBezTo>
                  <a:cubicBezTo>
                    <a:pt x="24" y="106"/>
                    <a:pt x="24" y="106"/>
                    <a:pt x="24" y="106"/>
                  </a:cubicBezTo>
                  <a:cubicBezTo>
                    <a:pt x="24" y="107"/>
                    <a:pt x="24" y="108"/>
                    <a:pt x="24" y="109"/>
                  </a:cubicBezTo>
                  <a:cubicBezTo>
                    <a:pt x="24" y="109"/>
                    <a:pt x="24" y="109"/>
                    <a:pt x="24" y="110"/>
                  </a:cubicBezTo>
                  <a:cubicBezTo>
                    <a:pt x="24" y="110"/>
                    <a:pt x="24" y="110"/>
                    <a:pt x="24" y="110"/>
                  </a:cubicBezTo>
                  <a:cubicBezTo>
                    <a:pt x="24" y="109"/>
                    <a:pt x="23" y="106"/>
                    <a:pt x="22" y="105"/>
                  </a:cubicBezTo>
                  <a:cubicBezTo>
                    <a:pt x="22" y="105"/>
                    <a:pt x="21" y="106"/>
                    <a:pt x="21" y="106"/>
                  </a:cubicBezTo>
                  <a:cubicBezTo>
                    <a:pt x="22" y="105"/>
                    <a:pt x="22" y="104"/>
                    <a:pt x="22" y="103"/>
                  </a:cubicBezTo>
                  <a:cubicBezTo>
                    <a:pt x="22" y="103"/>
                    <a:pt x="21" y="104"/>
                    <a:pt x="21" y="104"/>
                  </a:cubicBezTo>
                  <a:cubicBezTo>
                    <a:pt x="22" y="102"/>
                    <a:pt x="20" y="103"/>
                    <a:pt x="20" y="102"/>
                  </a:cubicBezTo>
                  <a:cubicBezTo>
                    <a:pt x="20" y="101"/>
                    <a:pt x="20" y="101"/>
                    <a:pt x="19" y="100"/>
                  </a:cubicBezTo>
                  <a:cubicBezTo>
                    <a:pt x="20" y="100"/>
                    <a:pt x="20" y="101"/>
                    <a:pt x="20" y="102"/>
                  </a:cubicBezTo>
                  <a:cubicBezTo>
                    <a:pt x="21" y="102"/>
                    <a:pt x="21" y="102"/>
                    <a:pt x="21" y="102"/>
                  </a:cubicBezTo>
                  <a:cubicBezTo>
                    <a:pt x="22" y="101"/>
                    <a:pt x="22" y="101"/>
                    <a:pt x="22" y="101"/>
                  </a:cubicBezTo>
                  <a:cubicBezTo>
                    <a:pt x="22" y="101"/>
                    <a:pt x="21" y="101"/>
                    <a:pt x="21" y="100"/>
                  </a:cubicBezTo>
                  <a:cubicBezTo>
                    <a:pt x="22" y="100"/>
                    <a:pt x="22" y="100"/>
                    <a:pt x="23" y="99"/>
                  </a:cubicBezTo>
                  <a:cubicBezTo>
                    <a:pt x="22" y="99"/>
                    <a:pt x="22" y="99"/>
                    <a:pt x="22" y="99"/>
                  </a:cubicBezTo>
                  <a:cubicBezTo>
                    <a:pt x="22" y="98"/>
                    <a:pt x="22" y="98"/>
                    <a:pt x="22" y="98"/>
                  </a:cubicBezTo>
                  <a:cubicBezTo>
                    <a:pt x="22" y="98"/>
                    <a:pt x="22" y="98"/>
                    <a:pt x="22" y="98"/>
                  </a:cubicBezTo>
                  <a:cubicBezTo>
                    <a:pt x="22" y="98"/>
                    <a:pt x="22" y="98"/>
                    <a:pt x="22" y="98"/>
                  </a:cubicBezTo>
                  <a:cubicBezTo>
                    <a:pt x="21" y="98"/>
                    <a:pt x="21" y="98"/>
                    <a:pt x="21" y="98"/>
                  </a:cubicBezTo>
                  <a:cubicBezTo>
                    <a:pt x="22" y="97"/>
                    <a:pt x="22" y="97"/>
                    <a:pt x="22" y="97"/>
                  </a:cubicBezTo>
                  <a:cubicBezTo>
                    <a:pt x="21" y="97"/>
                    <a:pt x="21" y="97"/>
                    <a:pt x="20" y="98"/>
                  </a:cubicBezTo>
                  <a:cubicBezTo>
                    <a:pt x="20" y="98"/>
                    <a:pt x="20" y="97"/>
                    <a:pt x="20" y="97"/>
                  </a:cubicBezTo>
                  <a:cubicBezTo>
                    <a:pt x="21" y="97"/>
                    <a:pt x="22" y="97"/>
                    <a:pt x="22" y="97"/>
                  </a:cubicBezTo>
                  <a:cubicBezTo>
                    <a:pt x="22" y="96"/>
                    <a:pt x="22" y="96"/>
                    <a:pt x="22" y="96"/>
                  </a:cubicBezTo>
                  <a:cubicBezTo>
                    <a:pt x="22" y="96"/>
                    <a:pt x="22" y="96"/>
                    <a:pt x="22" y="96"/>
                  </a:cubicBezTo>
                  <a:cubicBezTo>
                    <a:pt x="21" y="97"/>
                    <a:pt x="21" y="97"/>
                    <a:pt x="21" y="97"/>
                  </a:cubicBezTo>
                  <a:cubicBezTo>
                    <a:pt x="21" y="96"/>
                    <a:pt x="21" y="96"/>
                    <a:pt x="21" y="96"/>
                  </a:cubicBezTo>
                  <a:cubicBezTo>
                    <a:pt x="21" y="96"/>
                    <a:pt x="21" y="96"/>
                    <a:pt x="21" y="96"/>
                  </a:cubicBezTo>
                  <a:cubicBezTo>
                    <a:pt x="21" y="95"/>
                    <a:pt x="21" y="95"/>
                    <a:pt x="21" y="95"/>
                  </a:cubicBezTo>
                  <a:cubicBezTo>
                    <a:pt x="20" y="96"/>
                    <a:pt x="20" y="95"/>
                    <a:pt x="20" y="96"/>
                  </a:cubicBezTo>
                  <a:cubicBezTo>
                    <a:pt x="20" y="96"/>
                    <a:pt x="20" y="96"/>
                    <a:pt x="20" y="96"/>
                  </a:cubicBezTo>
                  <a:cubicBezTo>
                    <a:pt x="20" y="96"/>
                    <a:pt x="20" y="96"/>
                    <a:pt x="20" y="96"/>
                  </a:cubicBezTo>
                  <a:cubicBezTo>
                    <a:pt x="20" y="96"/>
                    <a:pt x="20" y="96"/>
                    <a:pt x="20" y="96"/>
                  </a:cubicBezTo>
                  <a:cubicBezTo>
                    <a:pt x="19" y="96"/>
                    <a:pt x="19" y="94"/>
                    <a:pt x="19" y="94"/>
                  </a:cubicBezTo>
                  <a:cubicBezTo>
                    <a:pt x="19" y="94"/>
                    <a:pt x="19" y="94"/>
                    <a:pt x="19" y="94"/>
                  </a:cubicBezTo>
                  <a:cubicBezTo>
                    <a:pt x="19" y="94"/>
                    <a:pt x="19" y="94"/>
                    <a:pt x="19" y="94"/>
                  </a:cubicBezTo>
                  <a:cubicBezTo>
                    <a:pt x="18" y="93"/>
                    <a:pt x="18" y="93"/>
                    <a:pt x="18" y="93"/>
                  </a:cubicBezTo>
                  <a:cubicBezTo>
                    <a:pt x="18" y="93"/>
                    <a:pt x="18" y="93"/>
                    <a:pt x="18" y="93"/>
                  </a:cubicBezTo>
                  <a:cubicBezTo>
                    <a:pt x="18" y="93"/>
                    <a:pt x="18" y="93"/>
                    <a:pt x="18" y="93"/>
                  </a:cubicBezTo>
                  <a:cubicBezTo>
                    <a:pt x="18" y="92"/>
                    <a:pt x="18" y="92"/>
                    <a:pt x="18" y="92"/>
                  </a:cubicBezTo>
                  <a:cubicBezTo>
                    <a:pt x="17" y="92"/>
                    <a:pt x="17" y="92"/>
                    <a:pt x="17" y="92"/>
                  </a:cubicBezTo>
                  <a:cubicBezTo>
                    <a:pt x="17" y="92"/>
                    <a:pt x="17" y="92"/>
                    <a:pt x="17" y="92"/>
                  </a:cubicBezTo>
                  <a:cubicBezTo>
                    <a:pt x="17" y="92"/>
                    <a:pt x="17" y="92"/>
                    <a:pt x="17" y="92"/>
                  </a:cubicBezTo>
                  <a:cubicBezTo>
                    <a:pt x="17" y="92"/>
                    <a:pt x="17" y="92"/>
                    <a:pt x="17" y="92"/>
                  </a:cubicBezTo>
                  <a:cubicBezTo>
                    <a:pt x="16" y="92"/>
                    <a:pt x="16" y="92"/>
                    <a:pt x="16" y="92"/>
                  </a:cubicBezTo>
                  <a:cubicBezTo>
                    <a:pt x="16" y="91"/>
                    <a:pt x="16" y="91"/>
                    <a:pt x="16" y="91"/>
                  </a:cubicBezTo>
                  <a:cubicBezTo>
                    <a:pt x="16" y="91"/>
                    <a:pt x="16" y="91"/>
                    <a:pt x="16" y="91"/>
                  </a:cubicBezTo>
                  <a:cubicBezTo>
                    <a:pt x="16" y="91"/>
                    <a:pt x="16" y="91"/>
                    <a:pt x="16" y="91"/>
                  </a:cubicBezTo>
                  <a:cubicBezTo>
                    <a:pt x="16" y="91"/>
                    <a:pt x="16" y="91"/>
                    <a:pt x="16" y="91"/>
                  </a:cubicBezTo>
                  <a:cubicBezTo>
                    <a:pt x="15" y="90"/>
                    <a:pt x="15" y="90"/>
                    <a:pt x="15" y="89"/>
                  </a:cubicBezTo>
                  <a:cubicBezTo>
                    <a:pt x="15" y="89"/>
                    <a:pt x="15" y="90"/>
                    <a:pt x="15" y="90"/>
                  </a:cubicBezTo>
                  <a:cubicBezTo>
                    <a:pt x="14" y="90"/>
                    <a:pt x="14" y="89"/>
                    <a:pt x="14" y="89"/>
                  </a:cubicBezTo>
                  <a:cubicBezTo>
                    <a:pt x="13" y="90"/>
                    <a:pt x="12" y="89"/>
                    <a:pt x="11" y="89"/>
                  </a:cubicBezTo>
                  <a:cubicBezTo>
                    <a:pt x="12" y="90"/>
                    <a:pt x="12" y="90"/>
                    <a:pt x="12" y="90"/>
                  </a:cubicBezTo>
                  <a:cubicBezTo>
                    <a:pt x="12" y="90"/>
                    <a:pt x="12" y="90"/>
                    <a:pt x="12" y="90"/>
                  </a:cubicBezTo>
                  <a:cubicBezTo>
                    <a:pt x="12" y="89"/>
                    <a:pt x="12" y="89"/>
                    <a:pt x="12" y="89"/>
                  </a:cubicBezTo>
                  <a:cubicBezTo>
                    <a:pt x="11" y="89"/>
                    <a:pt x="11" y="89"/>
                    <a:pt x="11" y="89"/>
                  </a:cubicBezTo>
                  <a:cubicBezTo>
                    <a:pt x="11" y="90"/>
                    <a:pt x="11" y="90"/>
                    <a:pt x="11" y="90"/>
                  </a:cubicBezTo>
                  <a:cubicBezTo>
                    <a:pt x="10" y="89"/>
                    <a:pt x="10" y="89"/>
                    <a:pt x="10" y="89"/>
                  </a:cubicBezTo>
                  <a:cubicBezTo>
                    <a:pt x="10" y="90"/>
                    <a:pt x="11" y="90"/>
                    <a:pt x="11" y="90"/>
                  </a:cubicBezTo>
                  <a:cubicBezTo>
                    <a:pt x="11" y="91"/>
                    <a:pt x="11" y="91"/>
                    <a:pt x="11" y="91"/>
                  </a:cubicBezTo>
                  <a:cubicBezTo>
                    <a:pt x="10" y="91"/>
                    <a:pt x="10" y="91"/>
                    <a:pt x="10" y="91"/>
                  </a:cubicBezTo>
                  <a:cubicBezTo>
                    <a:pt x="10" y="91"/>
                    <a:pt x="10" y="91"/>
                    <a:pt x="10" y="91"/>
                  </a:cubicBezTo>
                  <a:cubicBezTo>
                    <a:pt x="11" y="93"/>
                    <a:pt x="11" y="91"/>
                    <a:pt x="12" y="91"/>
                  </a:cubicBezTo>
                  <a:cubicBezTo>
                    <a:pt x="12" y="91"/>
                    <a:pt x="12" y="91"/>
                    <a:pt x="12" y="92"/>
                  </a:cubicBezTo>
                  <a:cubicBezTo>
                    <a:pt x="13" y="92"/>
                    <a:pt x="13" y="91"/>
                    <a:pt x="13" y="91"/>
                  </a:cubicBezTo>
                  <a:cubicBezTo>
                    <a:pt x="13" y="91"/>
                    <a:pt x="13" y="92"/>
                    <a:pt x="13" y="92"/>
                  </a:cubicBezTo>
                  <a:cubicBezTo>
                    <a:pt x="14" y="92"/>
                    <a:pt x="14" y="92"/>
                    <a:pt x="14" y="92"/>
                  </a:cubicBezTo>
                  <a:cubicBezTo>
                    <a:pt x="14" y="92"/>
                    <a:pt x="14" y="92"/>
                    <a:pt x="14" y="92"/>
                  </a:cubicBezTo>
                  <a:cubicBezTo>
                    <a:pt x="15" y="92"/>
                    <a:pt x="15" y="92"/>
                    <a:pt x="15" y="92"/>
                  </a:cubicBezTo>
                  <a:cubicBezTo>
                    <a:pt x="14" y="92"/>
                    <a:pt x="14" y="92"/>
                    <a:pt x="14" y="92"/>
                  </a:cubicBezTo>
                  <a:cubicBezTo>
                    <a:pt x="14" y="92"/>
                    <a:pt x="14" y="92"/>
                    <a:pt x="14" y="92"/>
                  </a:cubicBezTo>
                  <a:cubicBezTo>
                    <a:pt x="15" y="92"/>
                    <a:pt x="15" y="92"/>
                    <a:pt x="15" y="92"/>
                  </a:cubicBezTo>
                  <a:cubicBezTo>
                    <a:pt x="15" y="92"/>
                    <a:pt x="14" y="93"/>
                    <a:pt x="14" y="93"/>
                  </a:cubicBezTo>
                  <a:cubicBezTo>
                    <a:pt x="14" y="93"/>
                    <a:pt x="14" y="93"/>
                    <a:pt x="14" y="93"/>
                  </a:cubicBezTo>
                  <a:cubicBezTo>
                    <a:pt x="14" y="93"/>
                    <a:pt x="14" y="93"/>
                    <a:pt x="14" y="93"/>
                  </a:cubicBezTo>
                  <a:cubicBezTo>
                    <a:pt x="14" y="92"/>
                    <a:pt x="12" y="92"/>
                    <a:pt x="11" y="93"/>
                  </a:cubicBezTo>
                  <a:cubicBezTo>
                    <a:pt x="11" y="94"/>
                    <a:pt x="14" y="95"/>
                    <a:pt x="14" y="95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4" y="96"/>
                    <a:pt x="15" y="97"/>
                    <a:pt x="15" y="98"/>
                  </a:cubicBezTo>
                  <a:cubicBezTo>
                    <a:pt x="15" y="98"/>
                    <a:pt x="15" y="98"/>
                    <a:pt x="15" y="98"/>
                  </a:cubicBezTo>
                  <a:cubicBezTo>
                    <a:pt x="15" y="99"/>
                    <a:pt x="15" y="99"/>
                    <a:pt x="15" y="99"/>
                  </a:cubicBezTo>
                  <a:cubicBezTo>
                    <a:pt x="15" y="99"/>
                    <a:pt x="14" y="99"/>
                    <a:pt x="14" y="99"/>
                  </a:cubicBezTo>
                  <a:cubicBezTo>
                    <a:pt x="15" y="99"/>
                    <a:pt x="15" y="98"/>
                    <a:pt x="15" y="98"/>
                  </a:cubicBezTo>
                  <a:cubicBezTo>
                    <a:pt x="15" y="98"/>
                    <a:pt x="15" y="98"/>
                    <a:pt x="15" y="98"/>
                  </a:cubicBezTo>
                  <a:cubicBezTo>
                    <a:pt x="15" y="98"/>
                    <a:pt x="15" y="98"/>
                    <a:pt x="15" y="98"/>
                  </a:cubicBezTo>
                  <a:cubicBezTo>
                    <a:pt x="14" y="98"/>
                    <a:pt x="14" y="98"/>
                    <a:pt x="14" y="98"/>
                  </a:cubicBezTo>
                  <a:cubicBezTo>
                    <a:pt x="14" y="97"/>
                    <a:pt x="14" y="97"/>
                    <a:pt x="14" y="97"/>
                  </a:cubicBezTo>
                  <a:cubicBezTo>
                    <a:pt x="14" y="98"/>
                    <a:pt x="13" y="99"/>
                    <a:pt x="13" y="99"/>
                  </a:cubicBezTo>
                  <a:cubicBezTo>
                    <a:pt x="13" y="100"/>
                    <a:pt x="13" y="96"/>
                    <a:pt x="13" y="96"/>
                  </a:cubicBezTo>
                  <a:cubicBezTo>
                    <a:pt x="12" y="95"/>
                    <a:pt x="12" y="97"/>
                    <a:pt x="12" y="98"/>
                  </a:cubicBezTo>
                  <a:cubicBezTo>
                    <a:pt x="12" y="98"/>
                    <a:pt x="12" y="97"/>
                    <a:pt x="12" y="97"/>
                  </a:cubicBezTo>
                  <a:cubicBezTo>
                    <a:pt x="12" y="97"/>
                    <a:pt x="12" y="97"/>
                    <a:pt x="11" y="97"/>
                  </a:cubicBezTo>
                  <a:cubicBezTo>
                    <a:pt x="12" y="96"/>
                    <a:pt x="12" y="96"/>
                    <a:pt x="12" y="96"/>
                  </a:cubicBezTo>
                  <a:cubicBezTo>
                    <a:pt x="12" y="96"/>
                    <a:pt x="12" y="96"/>
                    <a:pt x="12" y="96"/>
                  </a:cubicBezTo>
                  <a:cubicBezTo>
                    <a:pt x="11" y="96"/>
                    <a:pt x="11" y="96"/>
                    <a:pt x="11" y="96"/>
                  </a:cubicBezTo>
                  <a:cubicBezTo>
                    <a:pt x="11" y="96"/>
                    <a:pt x="11" y="96"/>
                    <a:pt x="11" y="96"/>
                  </a:cubicBezTo>
                  <a:cubicBezTo>
                    <a:pt x="11" y="96"/>
                    <a:pt x="11" y="97"/>
                    <a:pt x="10" y="97"/>
                  </a:cubicBezTo>
                  <a:cubicBezTo>
                    <a:pt x="11" y="96"/>
                    <a:pt x="11" y="96"/>
                    <a:pt x="11" y="95"/>
                  </a:cubicBezTo>
                  <a:cubicBezTo>
                    <a:pt x="10" y="95"/>
                    <a:pt x="10" y="95"/>
                    <a:pt x="10" y="95"/>
                  </a:cubicBezTo>
                  <a:cubicBezTo>
                    <a:pt x="10" y="95"/>
                    <a:pt x="10" y="95"/>
                    <a:pt x="10" y="95"/>
                  </a:cubicBezTo>
                  <a:cubicBezTo>
                    <a:pt x="10" y="94"/>
                    <a:pt x="9" y="93"/>
                    <a:pt x="8" y="93"/>
                  </a:cubicBezTo>
                  <a:cubicBezTo>
                    <a:pt x="7" y="94"/>
                    <a:pt x="7" y="94"/>
                    <a:pt x="7" y="94"/>
                  </a:cubicBezTo>
                  <a:cubicBezTo>
                    <a:pt x="7" y="94"/>
                    <a:pt x="7" y="94"/>
                    <a:pt x="7" y="94"/>
                  </a:cubicBezTo>
                  <a:cubicBezTo>
                    <a:pt x="7" y="94"/>
                    <a:pt x="7" y="94"/>
                    <a:pt x="7" y="94"/>
                  </a:cubicBezTo>
                  <a:cubicBezTo>
                    <a:pt x="7" y="94"/>
                    <a:pt x="7" y="94"/>
                    <a:pt x="7" y="94"/>
                  </a:cubicBezTo>
                  <a:cubicBezTo>
                    <a:pt x="8" y="94"/>
                    <a:pt x="8" y="94"/>
                    <a:pt x="8" y="94"/>
                  </a:cubicBezTo>
                  <a:cubicBezTo>
                    <a:pt x="8" y="94"/>
                    <a:pt x="8" y="95"/>
                    <a:pt x="8" y="95"/>
                  </a:cubicBezTo>
                  <a:cubicBezTo>
                    <a:pt x="8" y="94"/>
                    <a:pt x="7" y="94"/>
                    <a:pt x="6" y="95"/>
                  </a:cubicBezTo>
                  <a:cubicBezTo>
                    <a:pt x="7" y="95"/>
                    <a:pt x="7" y="96"/>
                    <a:pt x="8" y="96"/>
                  </a:cubicBezTo>
                  <a:cubicBezTo>
                    <a:pt x="8" y="97"/>
                    <a:pt x="8" y="97"/>
                    <a:pt x="8" y="97"/>
                  </a:cubicBezTo>
                  <a:cubicBezTo>
                    <a:pt x="8" y="97"/>
                    <a:pt x="8" y="96"/>
                    <a:pt x="8" y="96"/>
                  </a:cubicBezTo>
                  <a:cubicBezTo>
                    <a:pt x="7" y="97"/>
                    <a:pt x="5" y="94"/>
                    <a:pt x="5" y="96"/>
                  </a:cubicBezTo>
                  <a:cubicBezTo>
                    <a:pt x="5" y="97"/>
                    <a:pt x="8" y="99"/>
                    <a:pt x="9" y="99"/>
                  </a:cubicBezTo>
                  <a:cubicBezTo>
                    <a:pt x="9" y="99"/>
                    <a:pt x="9" y="99"/>
                    <a:pt x="9" y="99"/>
                  </a:cubicBezTo>
                  <a:cubicBezTo>
                    <a:pt x="9" y="99"/>
                    <a:pt x="9" y="99"/>
                    <a:pt x="9" y="99"/>
                  </a:cubicBezTo>
                  <a:cubicBezTo>
                    <a:pt x="9" y="99"/>
                    <a:pt x="8" y="98"/>
                    <a:pt x="7" y="98"/>
                  </a:cubicBezTo>
                  <a:cubicBezTo>
                    <a:pt x="7" y="99"/>
                    <a:pt x="6" y="98"/>
                    <a:pt x="5" y="98"/>
                  </a:cubicBezTo>
                  <a:cubicBezTo>
                    <a:pt x="4" y="98"/>
                    <a:pt x="5" y="99"/>
                    <a:pt x="6" y="100"/>
                  </a:cubicBezTo>
                  <a:cubicBezTo>
                    <a:pt x="6" y="100"/>
                    <a:pt x="9" y="100"/>
                    <a:pt x="9" y="100"/>
                  </a:cubicBezTo>
                  <a:cubicBezTo>
                    <a:pt x="9" y="100"/>
                    <a:pt x="9" y="100"/>
                    <a:pt x="9" y="100"/>
                  </a:cubicBezTo>
                  <a:cubicBezTo>
                    <a:pt x="9" y="101"/>
                    <a:pt x="9" y="101"/>
                    <a:pt x="9" y="101"/>
                  </a:cubicBezTo>
                  <a:cubicBezTo>
                    <a:pt x="9" y="100"/>
                    <a:pt x="8" y="101"/>
                    <a:pt x="8" y="101"/>
                  </a:cubicBezTo>
                  <a:cubicBezTo>
                    <a:pt x="7" y="101"/>
                    <a:pt x="7" y="101"/>
                    <a:pt x="7" y="101"/>
                  </a:cubicBezTo>
                  <a:cubicBezTo>
                    <a:pt x="7" y="101"/>
                    <a:pt x="7" y="101"/>
                    <a:pt x="7" y="101"/>
                  </a:cubicBezTo>
                  <a:cubicBezTo>
                    <a:pt x="7" y="102"/>
                    <a:pt x="8" y="102"/>
                    <a:pt x="9" y="102"/>
                  </a:cubicBezTo>
                  <a:cubicBezTo>
                    <a:pt x="8" y="102"/>
                    <a:pt x="8" y="102"/>
                    <a:pt x="8" y="102"/>
                  </a:cubicBezTo>
                  <a:cubicBezTo>
                    <a:pt x="8" y="102"/>
                    <a:pt x="8" y="102"/>
                    <a:pt x="8" y="102"/>
                  </a:cubicBezTo>
                  <a:cubicBezTo>
                    <a:pt x="7" y="102"/>
                    <a:pt x="7" y="102"/>
                    <a:pt x="7" y="102"/>
                  </a:cubicBezTo>
                  <a:cubicBezTo>
                    <a:pt x="7" y="103"/>
                    <a:pt x="7" y="103"/>
                    <a:pt x="7" y="103"/>
                  </a:cubicBezTo>
                  <a:cubicBezTo>
                    <a:pt x="7" y="103"/>
                    <a:pt x="7" y="103"/>
                    <a:pt x="7" y="103"/>
                  </a:cubicBezTo>
                  <a:cubicBezTo>
                    <a:pt x="7" y="101"/>
                    <a:pt x="4" y="99"/>
                    <a:pt x="3" y="99"/>
                  </a:cubicBezTo>
                  <a:cubicBezTo>
                    <a:pt x="2" y="100"/>
                    <a:pt x="5" y="102"/>
                    <a:pt x="5" y="103"/>
                  </a:cubicBezTo>
                  <a:cubicBezTo>
                    <a:pt x="4" y="102"/>
                    <a:pt x="4" y="102"/>
                    <a:pt x="3" y="102"/>
                  </a:cubicBezTo>
                  <a:cubicBezTo>
                    <a:pt x="3" y="103"/>
                    <a:pt x="4" y="103"/>
                    <a:pt x="4" y="104"/>
                  </a:cubicBezTo>
                  <a:cubicBezTo>
                    <a:pt x="5" y="104"/>
                    <a:pt x="5" y="104"/>
                    <a:pt x="5" y="104"/>
                  </a:cubicBezTo>
                  <a:cubicBezTo>
                    <a:pt x="5" y="104"/>
                    <a:pt x="5" y="104"/>
                    <a:pt x="5" y="104"/>
                  </a:cubicBezTo>
                  <a:cubicBezTo>
                    <a:pt x="3" y="104"/>
                    <a:pt x="3" y="102"/>
                    <a:pt x="2" y="102"/>
                  </a:cubicBezTo>
                  <a:cubicBezTo>
                    <a:pt x="1" y="102"/>
                    <a:pt x="1" y="102"/>
                    <a:pt x="1" y="102"/>
                  </a:cubicBezTo>
                  <a:cubicBezTo>
                    <a:pt x="1" y="103"/>
                    <a:pt x="1" y="104"/>
                    <a:pt x="0" y="104"/>
                  </a:cubicBezTo>
                  <a:cubicBezTo>
                    <a:pt x="0" y="105"/>
                    <a:pt x="3" y="105"/>
                    <a:pt x="4" y="105"/>
                  </a:cubicBezTo>
                  <a:cubicBezTo>
                    <a:pt x="4" y="106"/>
                    <a:pt x="4" y="106"/>
                    <a:pt x="4" y="106"/>
                  </a:cubicBezTo>
                  <a:cubicBezTo>
                    <a:pt x="4" y="106"/>
                    <a:pt x="4" y="106"/>
                    <a:pt x="4" y="106"/>
                  </a:cubicBezTo>
                  <a:cubicBezTo>
                    <a:pt x="6" y="106"/>
                    <a:pt x="6" y="106"/>
                    <a:pt x="6" y="106"/>
                  </a:cubicBezTo>
                  <a:cubicBezTo>
                    <a:pt x="6" y="105"/>
                    <a:pt x="7" y="105"/>
                    <a:pt x="8" y="105"/>
                  </a:cubicBezTo>
                  <a:cubicBezTo>
                    <a:pt x="9" y="105"/>
                    <a:pt x="9" y="105"/>
                    <a:pt x="9" y="105"/>
                  </a:cubicBezTo>
                  <a:cubicBezTo>
                    <a:pt x="9" y="104"/>
                    <a:pt x="9" y="104"/>
                    <a:pt x="9" y="103"/>
                  </a:cubicBezTo>
                  <a:cubicBezTo>
                    <a:pt x="10" y="104"/>
                    <a:pt x="10" y="104"/>
                    <a:pt x="11" y="104"/>
                  </a:cubicBezTo>
                  <a:cubicBezTo>
                    <a:pt x="11" y="103"/>
                    <a:pt x="11" y="103"/>
                    <a:pt x="11" y="103"/>
                  </a:cubicBezTo>
                  <a:cubicBezTo>
                    <a:pt x="11" y="103"/>
                    <a:pt x="11" y="103"/>
                    <a:pt x="11" y="104"/>
                  </a:cubicBezTo>
                  <a:cubicBezTo>
                    <a:pt x="11" y="103"/>
                    <a:pt x="12" y="103"/>
                    <a:pt x="12" y="103"/>
                  </a:cubicBezTo>
                  <a:cubicBezTo>
                    <a:pt x="12" y="103"/>
                    <a:pt x="12" y="103"/>
                    <a:pt x="12" y="103"/>
                  </a:cubicBezTo>
                  <a:cubicBezTo>
                    <a:pt x="11" y="104"/>
                    <a:pt x="11" y="104"/>
                    <a:pt x="11" y="104"/>
                  </a:cubicBezTo>
                  <a:cubicBezTo>
                    <a:pt x="12" y="104"/>
                    <a:pt x="12" y="104"/>
                    <a:pt x="12" y="104"/>
                  </a:cubicBezTo>
                  <a:cubicBezTo>
                    <a:pt x="12" y="104"/>
                    <a:pt x="12" y="104"/>
                    <a:pt x="12" y="104"/>
                  </a:cubicBezTo>
                  <a:cubicBezTo>
                    <a:pt x="12" y="105"/>
                    <a:pt x="12" y="105"/>
                    <a:pt x="12" y="105"/>
                  </a:cubicBezTo>
                  <a:cubicBezTo>
                    <a:pt x="12" y="105"/>
                    <a:pt x="12" y="105"/>
                    <a:pt x="12" y="105"/>
                  </a:cubicBezTo>
                  <a:cubicBezTo>
                    <a:pt x="12" y="103"/>
                    <a:pt x="12" y="103"/>
                    <a:pt x="12" y="103"/>
                  </a:cubicBezTo>
                  <a:cubicBezTo>
                    <a:pt x="12" y="103"/>
                    <a:pt x="13" y="103"/>
                    <a:pt x="13" y="103"/>
                  </a:cubicBezTo>
                  <a:cubicBezTo>
                    <a:pt x="12" y="103"/>
                    <a:pt x="13" y="104"/>
                    <a:pt x="13" y="104"/>
                  </a:cubicBezTo>
                  <a:cubicBezTo>
                    <a:pt x="13" y="104"/>
                    <a:pt x="13" y="104"/>
                    <a:pt x="13" y="104"/>
                  </a:cubicBezTo>
                  <a:cubicBezTo>
                    <a:pt x="13" y="104"/>
                    <a:pt x="13" y="104"/>
                    <a:pt x="13" y="104"/>
                  </a:cubicBezTo>
                  <a:cubicBezTo>
                    <a:pt x="14" y="104"/>
                    <a:pt x="14" y="103"/>
                    <a:pt x="14" y="103"/>
                  </a:cubicBezTo>
                  <a:cubicBezTo>
                    <a:pt x="14" y="103"/>
                    <a:pt x="14" y="104"/>
                    <a:pt x="14" y="105"/>
                  </a:cubicBezTo>
                  <a:cubicBezTo>
                    <a:pt x="15" y="104"/>
                    <a:pt x="15" y="104"/>
                    <a:pt x="15" y="104"/>
                  </a:cubicBezTo>
                  <a:cubicBezTo>
                    <a:pt x="15" y="104"/>
                    <a:pt x="15" y="104"/>
                    <a:pt x="15" y="104"/>
                  </a:cubicBezTo>
                  <a:cubicBezTo>
                    <a:pt x="15" y="104"/>
                    <a:pt x="15" y="104"/>
                    <a:pt x="15" y="104"/>
                  </a:cubicBezTo>
                  <a:cubicBezTo>
                    <a:pt x="15" y="104"/>
                    <a:pt x="15" y="104"/>
                    <a:pt x="15" y="104"/>
                  </a:cubicBezTo>
                  <a:cubicBezTo>
                    <a:pt x="15" y="104"/>
                    <a:pt x="15" y="104"/>
                    <a:pt x="15" y="104"/>
                  </a:cubicBezTo>
                  <a:cubicBezTo>
                    <a:pt x="15" y="104"/>
                    <a:pt x="15" y="104"/>
                    <a:pt x="15" y="104"/>
                  </a:cubicBezTo>
                  <a:cubicBezTo>
                    <a:pt x="16" y="104"/>
                    <a:pt x="16" y="104"/>
                    <a:pt x="17" y="103"/>
                  </a:cubicBezTo>
                  <a:cubicBezTo>
                    <a:pt x="16" y="104"/>
                    <a:pt x="16" y="104"/>
                    <a:pt x="15" y="104"/>
                  </a:cubicBezTo>
                  <a:cubicBezTo>
                    <a:pt x="14" y="105"/>
                    <a:pt x="15" y="105"/>
                    <a:pt x="16" y="106"/>
                  </a:cubicBezTo>
                  <a:cubicBezTo>
                    <a:pt x="16" y="106"/>
                    <a:pt x="17" y="105"/>
                    <a:pt x="17" y="104"/>
                  </a:cubicBezTo>
                  <a:cubicBezTo>
                    <a:pt x="17" y="105"/>
                    <a:pt x="17" y="105"/>
                    <a:pt x="17" y="105"/>
                  </a:cubicBezTo>
                  <a:cubicBezTo>
                    <a:pt x="17" y="105"/>
                    <a:pt x="17" y="105"/>
                    <a:pt x="18" y="105"/>
                  </a:cubicBezTo>
                  <a:cubicBezTo>
                    <a:pt x="18" y="105"/>
                    <a:pt x="18" y="105"/>
                    <a:pt x="18" y="105"/>
                  </a:cubicBezTo>
                  <a:cubicBezTo>
                    <a:pt x="18" y="105"/>
                    <a:pt x="18" y="106"/>
                    <a:pt x="18" y="106"/>
                  </a:cubicBezTo>
                  <a:cubicBezTo>
                    <a:pt x="18" y="106"/>
                    <a:pt x="19" y="106"/>
                    <a:pt x="19" y="106"/>
                  </a:cubicBezTo>
                  <a:cubicBezTo>
                    <a:pt x="19" y="106"/>
                    <a:pt x="18" y="106"/>
                    <a:pt x="18" y="106"/>
                  </a:cubicBezTo>
                  <a:cubicBezTo>
                    <a:pt x="18" y="107"/>
                    <a:pt x="18" y="107"/>
                    <a:pt x="18" y="107"/>
                  </a:cubicBezTo>
                  <a:cubicBezTo>
                    <a:pt x="18" y="106"/>
                    <a:pt x="16" y="108"/>
                    <a:pt x="15" y="108"/>
                  </a:cubicBezTo>
                  <a:cubicBezTo>
                    <a:pt x="15" y="108"/>
                    <a:pt x="15" y="108"/>
                    <a:pt x="15" y="108"/>
                  </a:cubicBezTo>
                  <a:cubicBezTo>
                    <a:pt x="14" y="108"/>
                    <a:pt x="14" y="108"/>
                    <a:pt x="14" y="108"/>
                  </a:cubicBezTo>
                  <a:cubicBezTo>
                    <a:pt x="14" y="109"/>
                    <a:pt x="14" y="109"/>
                    <a:pt x="14" y="110"/>
                  </a:cubicBezTo>
                  <a:cubicBezTo>
                    <a:pt x="14" y="110"/>
                    <a:pt x="14" y="110"/>
                    <a:pt x="14" y="110"/>
                  </a:cubicBezTo>
                  <a:cubicBezTo>
                    <a:pt x="13" y="110"/>
                    <a:pt x="13" y="110"/>
                    <a:pt x="13" y="110"/>
                  </a:cubicBezTo>
                  <a:cubicBezTo>
                    <a:pt x="14" y="110"/>
                    <a:pt x="14" y="110"/>
                    <a:pt x="14" y="110"/>
                  </a:cubicBezTo>
                  <a:cubicBezTo>
                    <a:pt x="16" y="110"/>
                    <a:pt x="17" y="112"/>
                    <a:pt x="19" y="110"/>
                  </a:cubicBezTo>
                  <a:cubicBezTo>
                    <a:pt x="19" y="110"/>
                    <a:pt x="19" y="110"/>
                    <a:pt x="19" y="110"/>
                  </a:cubicBezTo>
                  <a:cubicBezTo>
                    <a:pt x="19" y="109"/>
                    <a:pt x="19" y="109"/>
                    <a:pt x="19" y="109"/>
                  </a:cubicBezTo>
                  <a:cubicBezTo>
                    <a:pt x="20" y="110"/>
                    <a:pt x="19" y="111"/>
                    <a:pt x="19" y="111"/>
                  </a:cubicBezTo>
                  <a:cubicBezTo>
                    <a:pt x="19" y="113"/>
                    <a:pt x="17" y="112"/>
                    <a:pt x="16" y="112"/>
                  </a:cubicBezTo>
                  <a:cubicBezTo>
                    <a:pt x="16" y="113"/>
                    <a:pt x="15" y="112"/>
                    <a:pt x="14" y="112"/>
                  </a:cubicBezTo>
                  <a:cubicBezTo>
                    <a:pt x="14" y="112"/>
                    <a:pt x="14" y="112"/>
                    <a:pt x="13" y="112"/>
                  </a:cubicBezTo>
                  <a:cubicBezTo>
                    <a:pt x="13" y="113"/>
                    <a:pt x="13" y="113"/>
                    <a:pt x="13" y="113"/>
                  </a:cubicBezTo>
                  <a:cubicBezTo>
                    <a:pt x="13" y="113"/>
                    <a:pt x="13" y="113"/>
                    <a:pt x="13" y="113"/>
                  </a:cubicBezTo>
                  <a:cubicBezTo>
                    <a:pt x="12" y="112"/>
                    <a:pt x="12" y="112"/>
                    <a:pt x="12" y="112"/>
                  </a:cubicBezTo>
                  <a:cubicBezTo>
                    <a:pt x="12" y="112"/>
                    <a:pt x="12" y="112"/>
                    <a:pt x="12" y="112"/>
                  </a:cubicBezTo>
                  <a:cubicBezTo>
                    <a:pt x="12" y="112"/>
                    <a:pt x="12" y="112"/>
                    <a:pt x="12" y="112"/>
                  </a:cubicBezTo>
                  <a:cubicBezTo>
                    <a:pt x="12" y="112"/>
                    <a:pt x="12" y="112"/>
                    <a:pt x="12" y="112"/>
                  </a:cubicBezTo>
                  <a:cubicBezTo>
                    <a:pt x="12" y="112"/>
                    <a:pt x="12" y="112"/>
                    <a:pt x="12" y="112"/>
                  </a:cubicBezTo>
                  <a:cubicBezTo>
                    <a:pt x="11" y="112"/>
                    <a:pt x="11" y="112"/>
                    <a:pt x="11" y="112"/>
                  </a:cubicBezTo>
                  <a:cubicBezTo>
                    <a:pt x="11" y="112"/>
                    <a:pt x="12" y="112"/>
                    <a:pt x="12" y="112"/>
                  </a:cubicBezTo>
                  <a:cubicBezTo>
                    <a:pt x="11" y="113"/>
                    <a:pt x="11" y="112"/>
                    <a:pt x="11" y="113"/>
                  </a:cubicBezTo>
                  <a:cubicBezTo>
                    <a:pt x="10" y="112"/>
                    <a:pt x="10" y="112"/>
                    <a:pt x="10" y="112"/>
                  </a:cubicBezTo>
                  <a:cubicBezTo>
                    <a:pt x="10" y="113"/>
                    <a:pt x="10" y="113"/>
                    <a:pt x="10" y="113"/>
                  </a:cubicBezTo>
                  <a:cubicBezTo>
                    <a:pt x="9" y="114"/>
                    <a:pt x="9" y="114"/>
                    <a:pt x="9" y="114"/>
                  </a:cubicBezTo>
                  <a:cubicBezTo>
                    <a:pt x="9" y="113"/>
                    <a:pt x="9" y="113"/>
                    <a:pt x="9" y="113"/>
                  </a:cubicBezTo>
                  <a:cubicBezTo>
                    <a:pt x="9" y="113"/>
                    <a:pt x="9" y="113"/>
                    <a:pt x="9" y="113"/>
                  </a:cubicBezTo>
                  <a:cubicBezTo>
                    <a:pt x="9" y="113"/>
                    <a:pt x="9" y="113"/>
                    <a:pt x="9" y="113"/>
                  </a:cubicBezTo>
                  <a:cubicBezTo>
                    <a:pt x="10" y="112"/>
                    <a:pt x="10" y="112"/>
                    <a:pt x="10" y="112"/>
                  </a:cubicBezTo>
                  <a:cubicBezTo>
                    <a:pt x="9" y="112"/>
                    <a:pt x="9" y="112"/>
                    <a:pt x="9" y="112"/>
                  </a:cubicBezTo>
                  <a:cubicBezTo>
                    <a:pt x="9" y="113"/>
                    <a:pt x="9" y="113"/>
                    <a:pt x="9" y="113"/>
                  </a:cubicBezTo>
                  <a:cubicBezTo>
                    <a:pt x="9" y="113"/>
                    <a:pt x="9" y="113"/>
                    <a:pt x="9" y="113"/>
                  </a:cubicBezTo>
                  <a:cubicBezTo>
                    <a:pt x="8" y="114"/>
                    <a:pt x="8" y="114"/>
                    <a:pt x="8" y="114"/>
                  </a:cubicBezTo>
                  <a:cubicBezTo>
                    <a:pt x="8" y="114"/>
                    <a:pt x="8" y="114"/>
                    <a:pt x="8" y="114"/>
                  </a:cubicBezTo>
                  <a:cubicBezTo>
                    <a:pt x="8" y="113"/>
                    <a:pt x="8" y="113"/>
                    <a:pt x="8" y="113"/>
                  </a:cubicBezTo>
                  <a:cubicBezTo>
                    <a:pt x="8" y="114"/>
                    <a:pt x="8" y="114"/>
                    <a:pt x="8" y="114"/>
                  </a:cubicBezTo>
                  <a:cubicBezTo>
                    <a:pt x="8" y="113"/>
                    <a:pt x="8" y="113"/>
                    <a:pt x="8" y="113"/>
                  </a:cubicBezTo>
                  <a:cubicBezTo>
                    <a:pt x="7" y="113"/>
                    <a:pt x="7" y="113"/>
                    <a:pt x="7" y="113"/>
                  </a:cubicBezTo>
                  <a:cubicBezTo>
                    <a:pt x="7" y="113"/>
                    <a:pt x="8" y="113"/>
                    <a:pt x="8" y="113"/>
                  </a:cubicBezTo>
                  <a:cubicBezTo>
                    <a:pt x="7" y="113"/>
                    <a:pt x="7" y="113"/>
                    <a:pt x="7" y="113"/>
                  </a:cubicBezTo>
                  <a:cubicBezTo>
                    <a:pt x="6" y="114"/>
                    <a:pt x="6" y="114"/>
                    <a:pt x="6" y="114"/>
                  </a:cubicBezTo>
                  <a:cubicBezTo>
                    <a:pt x="6" y="114"/>
                    <a:pt x="6" y="114"/>
                    <a:pt x="6" y="114"/>
                  </a:cubicBezTo>
                  <a:cubicBezTo>
                    <a:pt x="6" y="115"/>
                    <a:pt x="4" y="113"/>
                    <a:pt x="3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3" y="115"/>
                    <a:pt x="3" y="115"/>
                    <a:pt x="3" y="116"/>
                  </a:cubicBezTo>
                  <a:cubicBezTo>
                    <a:pt x="4" y="117"/>
                    <a:pt x="4" y="116"/>
                    <a:pt x="5" y="117"/>
                  </a:cubicBezTo>
                  <a:cubicBezTo>
                    <a:pt x="6" y="116"/>
                    <a:pt x="6" y="116"/>
                    <a:pt x="6" y="116"/>
                  </a:cubicBezTo>
                  <a:cubicBezTo>
                    <a:pt x="7" y="116"/>
                    <a:pt x="7" y="116"/>
                    <a:pt x="7" y="116"/>
                  </a:cubicBezTo>
                  <a:cubicBezTo>
                    <a:pt x="7" y="115"/>
                    <a:pt x="8" y="115"/>
                    <a:pt x="8" y="115"/>
                  </a:cubicBezTo>
                  <a:cubicBezTo>
                    <a:pt x="9" y="116"/>
                    <a:pt x="11" y="116"/>
                    <a:pt x="12" y="116"/>
                  </a:cubicBezTo>
                  <a:cubicBezTo>
                    <a:pt x="12" y="116"/>
                    <a:pt x="12" y="116"/>
                    <a:pt x="12" y="116"/>
                  </a:cubicBezTo>
                  <a:cubicBezTo>
                    <a:pt x="12" y="116"/>
                    <a:pt x="12" y="116"/>
                    <a:pt x="12" y="116"/>
                  </a:cubicBezTo>
                  <a:cubicBezTo>
                    <a:pt x="12" y="116"/>
                    <a:pt x="12" y="116"/>
                    <a:pt x="12" y="116"/>
                  </a:cubicBezTo>
                  <a:cubicBezTo>
                    <a:pt x="12" y="116"/>
                    <a:pt x="12" y="116"/>
                    <a:pt x="12" y="116"/>
                  </a:cubicBezTo>
                  <a:cubicBezTo>
                    <a:pt x="13" y="116"/>
                    <a:pt x="13" y="116"/>
                    <a:pt x="13" y="116"/>
                  </a:cubicBezTo>
                  <a:cubicBezTo>
                    <a:pt x="13" y="116"/>
                    <a:pt x="13" y="116"/>
                    <a:pt x="13" y="116"/>
                  </a:cubicBezTo>
                  <a:cubicBezTo>
                    <a:pt x="13" y="116"/>
                    <a:pt x="13" y="116"/>
                    <a:pt x="13" y="116"/>
                  </a:cubicBezTo>
                  <a:cubicBezTo>
                    <a:pt x="13" y="116"/>
                    <a:pt x="13" y="116"/>
                    <a:pt x="13" y="116"/>
                  </a:cubicBezTo>
                  <a:cubicBezTo>
                    <a:pt x="13" y="116"/>
                    <a:pt x="13" y="116"/>
                    <a:pt x="13" y="116"/>
                  </a:cubicBezTo>
                  <a:cubicBezTo>
                    <a:pt x="14" y="116"/>
                    <a:pt x="14" y="116"/>
                    <a:pt x="14" y="116"/>
                  </a:cubicBezTo>
                  <a:cubicBezTo>
                    <a:pt x="14" y="116"/>
                    <a:pt x="14" y="116"/>
                    <a:pt x="14" y="116"/>
                  </a:cubicBezTo>
                  <a:cubicBezTo>
                    <a:pt x="14" y="116"/>
                    <a:pt x="14" y="116"/>
                    <a:pt x="14" y="116"/>
                  </a:cubicBezTo>
                  <a:cubicBezTo>
                    <a:pt x="15" y="116"/>
                    <a:pt x="15" y="116"/>
                    <a:pt x="15" y="116"/>
                  </a:cubicBezTo>
                  <a:cubicBezTo>
                    <a:pt x="15" y="117"/>
                    <a:pt x="15" y="117"/>
                    <a:pt x="14" y="118"/>
                  </a:cubicBezTo>
                  <a:cubicBezTo>
                    <a:pt x="14" y="118"/>
                    <a:pt x="16" y="117"/>
                    <a:pt x="16" y="117"/>
                  </a:cubicBezTo>
                  <a:cubicBezTo>
                    <a:pt x="16" y="117"/>
                    <a:pt x="16" y="117"/>
                    <a:pt x="16" y="117"/>
                  </a:cubicBezTo>
                  <a:cubicBezTo>
                    <a:pt x="15" y="118"/>
                    <a:pt x="15" y="118"/>
                    <a:pt x="15" y="118"/>
                  </a:cubicBezTo>
                  <a:cubicBezTo>
                    <a:pt x="15" y="119"/>
                    <a:pt x="15" y="119"/>
                    <a:pt x="15" y="119"/>
                  </a:cubicBezTo>
                  <a:cubicBezTo>
                    <a:pt x="14" y="118"/>
                    <a:pt x="14" y="118"/>
                    <a:pt x="14" y="118"/>
                  </a:cubicBezTo>
                  <a:cubicBezTo>
                    <a:pt x="15" y="119"/>
                    <a:pt x="15" y="119"/>
                    <a:pt x="15" y="120"/>
                  </a:cubicBezTo>
                  <a:cubicBezTo>
                    <a:pt x="15" y="120"/>
                    <a:pt x="15" y="120"/>
                    <a:pt x="15" y="120"/>
                  </a:cubicBezTo>
                  <a:cubicBezTo>
                    <a:pt x="15" y="120"/>
                    <a:pt x="15" y="120"/>
                    <a:pt x="15" y="120"/>
                  </a:cubicBezTo>
                  <a:cubicBezTo>
                    <a:pt x="16" y="121"/>
                    <a:pt x="16" y="121"/>
                    <a:pt x="16" y="121"/>
                  </a:cubicBezTo>
                  <a:cubicBezTo>
                    <a:pt x="15" y="121"/>
                    <a:pt x="15" y="121"/>
                    <a:pt x="15" y="121"/>
                  </a:cubicBezTo>
                  <a:cubicBezTo>
                    <a:pt x="15" y="121"/>
                    <a:pt x="16" y="121"/>
                    <a:pt x="16" y="121"/>
                  </a:cubicBezTo>
                  <a:cubicBezTo>
                    <a:pt x="16" y="121"/>
                    <a:pt x="16" y="121"/>
                    <a:pt x="16" y="121"/>
                  </a:cubicBezTo>
                  <a:cubicBezTo>
                    <a:pt x="17" y="121"/>
                    <a:pt x="17" y="121"/>
                    <a:pt x="17" y="120"/>
                  </a:cubicBezTo>
                  <a:cubicBezTo>
                    <a:pt x="17" y="120"/>
                    <a:pt x="17" y="120"/>
                    <a:pt x="17" y="120"/>
                  </a:cubicBezTo>
                  <a:cubicBezTo>
                    <a:pt x="18" y="120"/>
                    <a:pt x="18" y="120"/>
                    <a:pt x="18" y="120"/>
                  </a:cubicBezTo>
                  <a:cubicBezTo>
                    <a:pt x="18" y="120"/>
                    <a:pt x="18" y="120"/>
                    <a:pt x="18" y="120"/>
                  </a:cubicBezTo>
                  <a:cubicBezTo>
                    <a:pt x="18" y="120"/>
                    <a:pt x="19" y="119"/>
                    <a:pt x="19" y="119"/>
                  </a:cubicBezTo>
                  <a:cubicBezTo>
                    <a:pt x="19" y="119"/>
                    <a:pt x="19" y="119"/>
                    <a:pt x="19" y="119"/>
                  </a:cubicBezTo>
                  <a:cubicBezTo>
                    <a:pt x="20" y="119"/>
                    <a:pt x="20" y="119"/>
                    <a:pt x="20" y="119"/>
                  </a:cubicBezTo>
                  <a:cubicBezTo>
                    <a:pt x="20" y="118"/>
                    <a:pt x="20" y="118"/>
                    <a:pt x="20" y="118"/>
                  </a:cubicBezTo>
                  <a:cubicBezTo>
                    <a:pt x="21" y="118"/>
                    <a:pt x="21" y="118"/>
                    <a:pt x="21" y="118"/>
                  </a:cubicBezTo>
                  <a:cubicBezTo>
                    <a:pt x="21" y="119"/>
                    <a:pt x="20" y="118"/>
                    <a:pt x="20" y="118"/>
                  </a:cubicBezTo>
                  <a:cubicBezTo>
                    <a:pt x="20" y="119"/>
                    <a:pt x="20" y="119"/>
                    <a:pt x="20" y="119"/>
                  </a:cubicBezTo>
                  <a:cubicBezTo>
                    <a:pt x="20" y="119"/>
                    <a:pt x="20" y="119"/>
                    <a:pt x="20" y="119"/>
                  </a:cubicBezTo>
                  <a:cubicBezTo>
                    <a:pt x="20" y="119"/>
                    <a:pt x="20" y="119"/>
                    <a:pt x="20" y="119"/>
                  </a:cubicBezTo>
                  <a:cubicBezTo>
                    <a:pt x="20" y="119"/>
                    <a:pt x="20" y="119"/>
                    <a:pt x="20" y="119"/>
                  </a:cubicBezTo>
                  <a:cubicBezTo>
                    <a:pt x="19" y="119"/>
                    <a:pt x="19" y="120"/>
                    <a:pt x="19" y="120"/>
                  </a:cubicBezTo>
                  <a:cubicBezTo>
                    <a:pt x="19" y="120"/>
                    <a:pt x="19" y="120"/>
                    <a:pt x="19" y="120"/>
                  </a:cubicBezTo>
                  <a:cubicBezTo>
                    <a:pt x="18" y="120"/>
                    <a:pt x="18" y="121"/>
                    <a:pt x="17" y="121"/>
                  </a:cubicBezTo>
                  <a:cubicBezTo>
                    <a:pt x="17" y="122"/>
                    <a:pt x="17" y="122"/>
                    <a:pt x="17" y="122"/>
                  </a:cubicBezTo>
                  <a:cubicBezTo>
                    <a:pt x="17" y="122"/>
                    <a:pt x="17" y="122"/>
                    <a:pt x="17" y="122"/>
                  </a:cubicBezTo>
                  <a:cubicBezTo>
                    <a:pt x="17" y="123"/>
                    <a:pt x="18" y="122"/>
                    <a:pt x="18" y="123"/>
                  </a:cubicBezTo>
                  <a:cubicBezTo>
                    <a:pt x="17" y="123"/>
                    <a:pt x="17" y="123"/>
                    <a:pt x="16" y="124"/>
                  </a:cubicBezTo>
                  <a:cubicBezTo>
                    <a:pt x="18" y="124"/>
                    <a:pt x="19" y="122"/>
                    <a:pt x="21" y="123"/>
                  </a:cubicBezTo>
                  <a:cubicBezTo>
                    <a:pt x="21" y="123"/>
                    <a:pt x="21" y="123"/>
                    <a:pt x="21" y="123"/>
                  </a:cubicBezTo>
                  <a:cubicBezTo>
                    <a:pt x="21" y="123"/>
                    <a:pt x="21" y="123"/>
                    <a:pt x="21" y="123"/>
                  </a:cubicBezTo>
                  <a:cubicBezTo>
                    <a:pt x="20" y="123"/>
                    <a:pt x="19" y="123"/>
                    <a:pt x="18" y="124"/>
                  </a:cubicBezTo>
                  <a:cubicBezTo>
                    <a:pt x="18" y="125"/>
                    <a:pt x="18" y="125"/>
                    <a:pt x="18" y="125"/>
                  </a:cubicBezTo>
                  <a:cubicBezTo>
                    <a:pt x="18" y="125"/>
                    <a:pt x="18" y="125"/>
                    <a:pt x="18" y="125"/>
                  </a:cubicBezTo>
                  <a:cubicBezTo>
                    <a:pt x="18" y="125"/>
                    <a:pt x="18" y="125"/>
                    <a:pt x="18" y="125"/>
                  </a:cubicBezTo>
                  <a:cubicBezTo>
                    <a:pt x="19" y="125"/>
                    <a:pt x="19" y="125"/>
                    <a:pt x="19" y="125"/>
                  </a:cubicBezTo>
                  <a:cubicBezTo>
                    <a:pt x="19" y="126"/>
                    <a:pt x="19" y="126"/>
                    <a:pt x="19" y="126"/>
                  </a:cubicBezTo>
                  <a:cubicBezTo>
                    <a:pt x="19" y="126"/>
                    <a:pt x="19" y="126"/>
                    <a:pt x="19" y="126"/>
                  </a:cubicBezTo>
                  <a:cubicBezTo>
                    <a:pt x="19" y="126"/>
                    <a:pt x="19" y="126"/>
                    <a:pt x="19" y="126"/>
                  </a:cubicBezTo>
                  <a:cubicBezTo>
                    <a:pt x="19" y="126"/>
                    <a:pt x="19" y="126"/>
                    <a:pt x="19" y="126"/>
                  </a:cubicBezTo>
                  <a:cubicBezTo>
                    <a:pt x="18" y="126"/>
                    <a:pt x="18" y="126"/>
                    <a:pt x="18" y="126"/>
                  </a:cubicBezTo>
                  <a:cubicBezTo>
                    <a:pt x="17" y="126"/>
                    <a:pt x="17" y="126"/>
                    <a:pt x="17" y="126"/>
                  </a:cubicBezTo>
                  <a:cubicBezTo>
                    <a:pt x="17" y="126"/>
                    <a:pt x="17" y="126"/>
                    <a:pt x="17" y="126"/>
                  </a:cubicBezTo>
                  <a:cubicBezTo>
                    <a:pt x="17" y="126"/>
                    <a:pt x="18" y="127"/>
                    <a:pt x="18" y="127"/>
                  </a:cubicBezTo>
                  <a:cubicBezTo>
                    <a:pt x="18" y="127"/>
                    <a:pt x="18" y="127"/>
                    <a:pt x="18" y="127"/>
                  </a:cubicBezTo>
                  <a:cubicBezTo>
                    <a:pt x="17" y="127"/>
                    <a:pt x="17" y="127"/>
                    <a:pt x="17" y="127"/>
                  </a:cubicBezTo>
                  <a:cubicBezTo>
                    <a:pt x="17" y="127"/>
                    <a:pt x="17" y="127"/>
                    <a:pt x="17" y="127"/>
                  </a:cubicBezTo>
                  <a:cubicBezTo>
                    <a:pt x="17" y="127"/>
                    <a:pt x="17" y="127"/>
                    <a:pt x="17" y="127"/>
                  </a:cubicBezTo>
                  <a:cubicBezTo>
                    <a:pt x="17" y="127"/>
                    <a:pt x="17" y="127"/>
                    <a:pt x="17" y="127"/>
                  </a:cubicBezTo>
                  <a:cubicBezTo>
                    <a:pt x="17" y="127"/>
                    <a:pt x="17" y="127"/>
                    <a:pt x="17" y="128"/>
                  </a:cubicBezTo>
                  <a:cubicBezTo>
                    <a:pt x="17" y="128"/>
                    <a:pt x="17" y="128"/>
                    <a:pt x="16" y="128"/>
                  </a:cubicBezTo>
                  <a:cubicBezTo>
                    <a:pt x="16" y="129"/>
                    <a:pt x="16" y="129"/>
                    <a:pt x="16" y="129"/>
                  </a:cubicBezTo>
                  <a:cubicBezTo>
                    <a:pt x="15" y="128"/>
                    <a:pt x="15" y="128"/>
                    <a:pt x="14" y="129"/>
                  </a:cubicBezTo>
                  <a:cubicBezTo>
                    <a:pt x="15" y="130"/>
                    <a:pt x="12" y="127"/>
                    <a:pt x="12" y="127"/>
                  </a:cubicBezTo>
                  <a:cubicBezTo>
                    <a:pt x="12" y="128"/>
                    <a:pt x="12" y="129"/>
                    <a:pt x="12" y="129"/>
                  </a:cubicBezTo>
                  <a:cubicBezTo>
                    <a:pt x="12" y="130"/>
                    <a:pt x="12" y="130"/>
                    <a:pt x="12" y="130"/>
                  </a:cubicBezTo>
                  <a:cubicBezTo>
                    <a:pt x="12" y="130"/>
                    <a:pt x="12" y="130"/>
                    <a:pt x="12" y="130"/>
                  </a:cubicBezTo>
                  <a:cubicBezTo>
                    <a:pt x="12" y="131"/>
                    <a:pt x="12" y="131"/>
                    <a:pt x="12" y="131"/>
                  </a:cubicBezTo>
                  <a:cubicBezTo>
                    <a:pt x="12" y="131"/>
                    <a:pt x="12" y="131"/>
                    <a:pt x="12" y="131"/>
                  </a:cubicBezTo>
                  <a:cubicBezTo>
                    <a:pt x="12" y="132"/>
                    <a:pt x="12" y="132"/>
                    <a:pt x="12" y="132"/>
                  </a:cubicBezTo>
                  <a:cubicBezTo>
                    <a:pt x="12" y="132"/>
                    <a:pt x="12" y="132"/>
                    <a:pt x="12" y="132"/>
                  </a:cubicBezTo>
                  <a:cubicBezTo>
                    <a:pt x="12" y="132"/>
                    <a:pt x="12" y="132"/>
                    <a:pt x="12" y="132"/>
                  </a:cubicBezTo>
                  <a:cubicBezTo>
                    <a:pt x="13" y="132"/>
                    <a:pt x="13" y="132"/>
                    <a:pt x="13" y="132"/>
                  </a:cubicBezTo>
                  <a:cubicBezTo>
                    <a:pt x="14" y="131"/>
                    <a:pt x="14" y="131"/>
                    <a:pt x="14" y="131"/>
                  </a:cubicBezTo>
                  <a:cubicBezTo>
                    <a:pt x="14" y="131"/>
                    <a:pt x="14" y="131"/>
                    <a:pt x="14" y="131"/>
                  </a:cubicBezTo>
                  <a:cubicBezTo>
                    <a:pt x="15" y="131"/>
                    <a:pt x="15" y="131"/>
                    <a:pt x="15" y="131"/>
                  </a:cubicBezTo>
                  <a:cubicBezTo>
                    <a:pt x="16" y="131"/>
                    <a:pt x="16" y="132"/>
                    <a:pt x="18" y="131"/>
                  </a:cubicBezTo>
                  <a:cubicBezTo>
                    <a:pt x="19" y="131"/>
                    <a:pt x="19" y="131"/>
                    <a:pt x="20" y="132"/>
                  </a:cubicBezTo>
                  <a:cubicBezTo>
                    <a:pt x="22" y="131"/>
                    <a:pt x="22" y="131"/>
                    <a:pt x="22" y="131"/>
                  </a:cubicBezTo>
                  <a:cubicBezTo>
                    <a:pt x="22" y="131"/>
                    <a:pt x="22" y="131"/>
                    <a:pt x="23" y="131"/>
                  </a:cubicBezTo>
                  <a:cubicBezTo>
                    <a:pt x="23" y="131"/>
                    <a:pt x="23" y="131"/>
                    <a:pt x="23" y="131"/>
                  </a:cubicBezTo>
                  <a:cubicBezTo>
                    <a:pt x="22" y="130"/>
                    <a:pt x="22" y="130"/>
                    <a:pt x="22" y="130"/>
                  </a:cubicBezTo>
                  <a:cubicBezTo>
                    <a:pt x="23" y="130"/>
                    <a:pt x="23" y="130"/>
                    <a:pt x="23" y="130"/>
                  </a:cubicBezTo>
                  <a:cubicBezTo>
                    <a:pt x="23" y="130"/>
                    <a:pt x="24" y="130"/>
                    <a:pt x="24" y="130"/>
                  </a:cubicBezTo>
                  <a:cubicBezTo>
                    <a:pt x="24" y="130"/>
                    <a:pt x="23" y="130"/>
                    <a:pt x="23" y="130"/>
                  </a:cubicBezTo>
                  <a:cubicBezTo>
                    <a:pt x="23" y="131"/>
                    <a:pt x="24" y="132"/>
                    <a:pt x="25" y="132"/>
                  </a:cubicBezTo>
                  <a:cubicBezTo>
                    <a:pt x="26" y="132"/>
                    <a:pt x="26" y="132"/>
                    <a:pt x="27" y="131"/>
                  </a:cubicBezTo>
                  <a:cubicBezTo>
                    <a:pt x="27" y="132"/>
                    <a:pt x="27" y="132"/>
                    <a:pt x="27" y="132"/>
                  </a:cubicBezTo>
                  <a:cubicBezTo>
                    <a:pt x="27" y="132"/>
                    <a:pt x="27" y="132"/>
                    <a:pt x="27" y="132"/>
                  </a:cubicBezTo>
                  <a:cubicBezTo>
                    <a:pt x="27" y="132"/>
                    <a:pt x="27" y="132"/>
                    <a:pt x="27" y="132"/>
                  </a:cubicBezTo>
                  <a:cubicBezTo>
                    <a:pt x="27" y="133"/>
                    <a:pt x="27" y="133"/>
                    <a:pt x="27" y="133"/>
                  </a:cubicBezTo>
                  <a:cubicBezTo>
                    <a:pt x="27" y="133"/>
                    <a:pt x="27" y="133"/>
                    <a:pt x="27" y="133"/>
                  </a:cubicBezTo>
                  <a:cubicBezTo>
                    <a:pt x="27" y="133"/>
                    <a:pt x="27" y="133"/>
                    <a:pt x="27" y="133"/>
                  </a:cubicBezTo>
                  <a:cubicBezTo>
                    <a:pt x="26" y="133"/>
                    <a:pt x="26" y="133"/>
                    <a:pt x="26" y="133"/>
                  </a:cubicBezTo>
                  <a:cubicBezTo>
                    <a:pt x="28" y="134"/>
                    <a:pt x="28" y="134"/>
                    <a:pt x="28" y="134"/>
                  </a:cubicBezTo>
                  <a:cubicBezTo>
                    <a:pt x="27" y="133"/>
                    <a:pt x="28" y="132"/>
                    <a:pt x="29" y="132"/>
                  </a:cubicBezTo>
                  <a:cubicBezTo>
                    <a:pt x="29" y="133"/>
                    <a:pt x="29" y="132"/>
                    <a:pt x="30" y="133"/>
                  </a:cubicBezTo>
                  <a:cubicBezTo>
                    <a:pt x="29" y="133"/>
                    <a:pt x="29" y="133"/>
                    <a:pt x="29" y="133"/>
                  </a:cubicBezTo>
                  <a:cubicBezTo>
                    <a:pt x="28" y="132"/>
                    <a:pt x="27" y="133"/>
                    <a:pt x="29" y="135"/>
                  </a:cubicBezTo>
                  <a:cubicBezTo>
                    <a:pt x="28" y="134"/>
                    <a:pt x="28" y="134"/>
                    <a:pt x="28" y="134"/>
                  </a:cubicBezTo>
                  <a:cubicBezTo>
                    <a:pt x="28" y="134"/>
                    <a:pt x="29" y="134"/>
                    <a:pt x="29" y="135"/>
                  </a:cubicBezTo>
                  <a:cubicBezTo>
                    <a:pt x="30" y="135"/>
                    <a:pt x="30" y="135"/>
                    <a:pt x="30" y="135"/>
                  </a:cubicBezTo>
                  <a:cubicBezTo>
                    <a:pt x="29" y="135"/>
                    <a:pt x="29" y="135"/>
                    <a:pt x="29" y="135"/>
                  </a:cubicBezTo>
                  <a:cubicBezTo>
                    <a:pt x="31" y="136"/>
                    <a:pt x="32" y="136"/>
                    <a:pt x="34" y="136"/>
                  </a:cubicBezTo>
                  <a:cubicBezTo>
                    <a:pt x="33" y="136"/>
                    <a:pt x="33" y="136"/>
                    <a:pt x="33" y="136"/>
                  </a:cubicBezTo>
                  <a:cubicBezTo>
                    <a:pt x="34" y="136"/>
                    <a:pt x="34" y="136"/>
                    <a:pt x="34" y="136"/>
                  </a:cubicBezTo>
                  <a:cubicBezTo>
                    <a:pt x="34" y="137"/>
                    <a:pt x="37" y="138"/>
                    <a:pt x="38" y="138"/>
                  </a:cubicBezTo>
                  <a:cubicBezTo>
                    <a:pt x="38" y="138"/>
                    <a:pt x="38" y="138"/>
                    <a:pt x="38" y="138"/>
                  </a:cubicBezTo>
                  <a:cubicBezTo>
                    <a:pt x="40" y="139"/>
                    <a:pt x="44" y="137"/>
                    <a:pt x="45" y="137"/>
                  </a:cubicBezTo>
                  <a:cubicBezTo>
                    <a:pt x="45" y="137"/>
                    <a:pt x="45" y="136"/>
                    <a:pt x="44" y="136"/>
                  </a:cubicBezTo>
                  <a:cubicBezTo>
                    <a:pt x="45" y="136"/>
                    <a:pt x="45" y="136"/>
                    <a:pt x="45" y="136"/>
                  </a:cubicBezTo>
                  <a:cubicBezTo>
                    <a:pt x="45" y="136"/>
                    <a:pt x="45" y="136"/>
                    <a:pt x="45" y="136"/>
                  </a:cubicBezTo>
                  <a:cubicBezTo>
                    <a:pt x="45" y="136"/>
                    <a:pt x="46" y="136"/>
                    <a:pt x="46" y="136"/>
                  </a:cubicBezTo>
                  <a:cubicBezTo>
                    <a:pt x="46" y="136"/>
                    <a:pt x="45" y="136"/>
                    <a:pt x="45" y="137"/>
                  </a:cubicBezTo>
                  <a:cubicBezTo>
                    <a:pt x="46" y="138"/>
                    <a:pt x="48" y="136"/>
                    <a:pt x="48" y="135"/>
                  </a:cubicBezTo>
                  <a:cubicBezTo>
                    <a:pt x="47" y="135"/>
                    <a:pt x="47" y="135"/>
                    <a:pt x="47" y="135"/>
                  </a:cubicBezTo>
                  <a:cubicBezTo>
                    <a:pt x="47" y="134"/>
                    <a:pt x="47" y="134"/>
                    <a:pt x="47" y="134"/>
                  </a:cubicBezTo>
                  <a:cubicBezTo>
                    <a:pt x="48" y="134"/>
                    <a:pt x="48" y="134"/>
                    <a:pt x="48" y="134"/>
                  </a:cubicBezTo>
                  <a:cubicBezTo>
                    <a:pt x="48" y="134"/>
                    <a:pt x="48" y="134"/>
                    <a:pt x="48" y="134"/>
                  </a:cubicBezTo>
                  <a:cubicBezTo>
                    <a:pt x="48" y="134"/>
                    <a:pt x="48" y="134"/>
                    <a:pt x="48" y="134"/>
                  </a:cubicBezTo>
                  <a:cubicBezTo>
                    <a:pt x="47" y="134"/>
                    <a:pt x="47" y="134"/>
                    <a:pt x="47" y="134"/>
                  </a:cubicBezTo>
                  <a:cubicBezTo>
                    <a:pt x="47" y="134"/>
                    <a:pt x="47" y="134"/>
                    <a:pt x="47" y="134"/>
                  </a:cubicBezTo>
                  <a:cubicBezTo>
                    <a:pt x="47" y="134"/>
                    <a:pt x="47" y="134"/>
                    <a:pt x="47" y="134"/>
                  </a:cubicBezTo>
                  <a:cubicBezTo>
                    <a:pt x="47" y="133"/>
                    <a:pt x="47" y="133"/>
                    <a:pt x="48" y="133"/>
                  </a:cubicBezTo>
                  <a:cubicBezTo>
                    <a:pt x="48" y="133"/>
                    <a:pt x="48" y="133"/>
                    <a:pt x="48" y="133"/>
                  </a:cubicBezTo>
                  <a:cubicBezTo>
                    <a:pt x="48" y="132"/>
                    <a:pt x="48" y="132"/>
                    <a:pt x="48" y="132"/>
                  </a:cubicBezTo>
                  <a:cubicBezTo>
                    <a:pt x="49" y="132"/>
                    <a:pt x="49" y="132"/>
                    <a:pt x="49" y="132"/>
                  </a:cubicBezTo>
                  <a:cubicBezTo>
                    <a:pt x="49" y="132"/>
                    <a:pt x="49" y="132"/>
                    <a:pt x="49" y="132"/>
                  </a:cubicBezTo>
                  <a:cubicBezTo>
                    <a:pt x="49" y="132"/>
                    <a:pt x="49" y="132"/>
                    <a:pt x="49" y="132"/>
                  </a:cubicBezTo>
                  <a:cubicBezTo>
                    <a:pt x="49" y="132"/>
                    <a:pt x="49" y="132"/>
                    <a:pt x="49" y="132"/>
                  </a:cubicBezTo>
                  <a:cubicBezTo>
                    <a:pt x="49" y="133"/>
                    <a:pt x="49" y="133"/>
                    <a:pt x="49" y="133"/>
                  </a:cubicBezTo>
                  <a:cubicBezTo>
                    <a:pt x="49" y="133"/>
                    <a:pt x="49" y="133"/>
                    <a:pt x="49" y="133"/>
                  </a:cubicBezTo>
                  <a:cubicBezTo>
                    <a:pt x="50" y="132"/>
                    <a:pt x="50" y="132"/>
                    <a:pt x="50" y="132"/>
                  </a:cubicBezTo>
                  <a:cubicBezTo>
                    <a:pt x="50" y="132"/>
                    <a:pt x="50" y="132"/>
                    <a:pt x="50" y="132"/>
                  </a:cubicBezTo>
                  <a:cubicBezTo>
                    <a:pt x="50" y="132"/>
                    <a:pt x="50" y="132"/>
                    <a:pt x="50" y="132"/>
                  </a:cubicBezTo>
                  <a:cubicBezTo>
                    <a:pt x="51" y="132"/>
                    <a:pt x="51" y="132"/>
                    <a:pt x="51" y="132"/>
                  </a:cubicBezTo>
                  <a:cubicBezTo>
                    <a:pt x="52" y="132"/>
                    <a:pt x="52" y="131"/>
                    <a:pt x="52" y="131"/>
                  </a:cubicBezTo>
                  <a:cubicBezTo>
                    <a:pt x="52" y="131"/>
                    <a:pt x="52" y="131"/>
                    <a:pt x="52" y="131"/>
                  </a:cubicBezTo>
                  <a:cubicBezTo>
                    <a:pt x="53" y="131"/>
                    <a:pt x="53" y="131"/>
                    <a:pt x="53" y="131"/>
                  </a:cubicBezTo>
                  <a:cubicBezTo>
                    <a:pt x="53" y="131"/>
                    <a:pt x="53" y="131"/>
                    <a:pt x="53" y="131"/>
                  </a:cubicBezTo>
                  <a:cubicBezTo>
                    <a:pt x="54" y="131"/>
                    <a:pt x="54" y="131"/>
                    <a:pt x="54" y="131"/>
                  </a:cubicBezTo>
                  <a:cubicBezTo>
                    <a:pt x="54" y="130"/>
                    <a:pt x="54" y="130"/>
                    <a:pt x="54" y="130"/>
                  </a:cubicBezTo>
                  <a:cubicBezTo>
                    <a:pt x="54" y="130"/>
                    <a:pt x="54" y="130"/>
                    <a:pt x="54" y="130"/>
                  </a:cubicBezTo>
                  <a:cubicBezTo>
                    <a:pt x="54" y="129"/>
                    <a:pt x="54" y="129"/>
                    <a:pt x="54" y="129"/>
                  </a:cubicBezTo>
                  <a:cubicBezTo>
                    <a:pt x="54" y="130"/>
                    <a:pt x="54" y="130"/>
                    <a:pt x="54" y="130"/>
                  </a:cubicBezTo>
                  <a:cubicBezTo>
                    <a:pt x="54" y="131"/>
                    <a:pt x="54" y="131"/>
                    <a:pt x="54" y="131"/>
                  </a:cubicBezTo>
                  <a:cubicBezTo>
                    <a:pt x="54" y="131"/>
                    <a:pt x="54" y="131"/>
                    <a:pt x="54" y="131"/>
                  </a:cubicBezTo>
                  <a:cubicBezTo>
                    <a:pt x="54" y="131"/>
                    <a:pt x="54" y="131"/>
                    <a:pt x="54" y="130"/>
                  </a:cubicBezTo>
                  <a:cubicBezTo>
                    <a:pt x="55" y="131"/>
                    <a:pt x="55" y="131"/>
                    <a:pt x="55" y="131"/>
                  </a:cubicBezTo>
                  <a:cubicBezTo>
                    <a:pt x="55" y="131"/>
                    <a:pt x="55" y="130"/>
                    <a:pt x="55" y="130"/>
                  </a:cubicBezTo>
                  <a:cubicBezTo>
                    <a:pt x="55" y="130"/>
                    <a:pt x="55" y="130"/>
                    <a:pt x="55" y="130"/>
                  </a:cubicBezTo>
                  <a:cubicBezTo>
                    <a:pt x="56" y="131"/>
                    <a:pt x="56" y="131"/>
                    <a:pt x="56" y="131"/>
                  </a:cubicBezTo>
                  <a:cubicBezTo>
                    <a:pt x="55" y="130"/>
                    <a:pt x="58" y="129"/>
                    <a:pt x="59" y="128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9" y="128"/>
                    <a:pt x="59" y="127"/>
                    <a:pt x="59" y="127"/>
                  </a:cubicBezTo>
                  <a:cubicBezTo>
                    <a:pt x="59" y="127"/>
                    <a:pt x="59" y="127"/>
                    <a:pt x="59" y="127"/>
                  </a:cubicBezTo>
                  <a:cubicBezTo>
                    <a:pt x="60" y="127"/>
                    <a:pt x="60" y="127"/>
                    <a:pt x="60" y="127"/>
                  </a:cubicBezTo>
                  <a:cubicBezTo>
                    <a:pt x="60" y="127"/>
                    <a:pt x="61" y="126"/>
                    <a:pt x="61" y="126"/>
                  </a:cubicBezTo>
                  <a:cubicBezTo>
                    <a:pt x="61" y="126"/>
                    <a:pt x="61" y="125"/>
                    <a:pt x="61" y="125"/>
                  </a:cubicBezTo>
                  <a:cubicBezTo>
                    <a:pt x="61" y="125"/>
                    <a:pt x="62" y="125"/>
                    <a:pt x="63" y="125"/>
                  </a:cubicBezTo>
                  <a:cubicBezTo>
                    <a:pt x="63" y="124"/>
                    <a:pt x="63" y="124"/>
                    <a:pt x="63" y="124"/>
                  </a:cubicBezTo>
                  <a:cubicBezTo>
                    <a:pt x="63" y="124"/>
                    <a:pt x="62" y="124"/>
                    <a:pt x="62" y="124"/>
                  </a:cubicBezTo>
                  <a:cubicBezTo>
                    <a:pt x="63" y="124"/>
                    <a:pt x="64" y="124"/>
                    <a:pt x="65" y="123"/>
                  </a:cubicBezTo>
                  <a:cubicBezTo>
                    <a:pt x="64" y="123"/>
                    <a:pt x="64" y="123"/>
                    <a:pt x="64" y="123"/>
                  </a:cubicBezTo>
                  <a:cubicBezTo>
                    <a:pt x="65" y="123"/>
                    <a:pt x="65" y="123"/>
                    <a:pt x="65" y="123"/>
                  </a:cubicBezTo>
                  <a:cubicBezTo>
                    <a:pt x="65" y="122"/>
                    <a:pt x="65" y="122"/>
                    <a:pt x="65" y="122"/>
                  </a:cubicBezTo>
                  <a:cubicBezTo>
                    <a:pt x="65" y="122"/>
                    <a:pt x="65" y="122"/>
                    <a:pt x="65" y="122"/>
                  </a:cubicBezTo>
                  <a:cubicBezTo>
                    <a:pt x="65" y="122"/>
                    <a:pt x="65" y="122"/>
                    <a:pt x="65" y="122"/>
                  </a:cubicBezTo>
                  <a:cubicBezTo>
                    <a:pt x="65" y="122"/>
                    <a:pt x="65" y="121"/>
                    <a:pt x="65" y="121"/>
                  </a:cubicBezTo>
                  <a:cubicBezTo>
                    <a:pt x="65" y="121"/>
                    <a:pt x="65" y="122"/>
                    <a:pt x="66" y="122"/>
                  </a:cubicBezTo>
                  <a:cubicBezTo>
                    <a:pt x="65" y="122"/>
                    <a:pt x="65" y="122"/>
                    <a:pt x="65" y="122"/>
                  </a:cubicBezTo>
                  <a:cubicBezTo>
                    <a:pt x="66" y="122"/>
                    <a:pt x="66" y="122"/>
                    <a:pt x="66" y="122"/>
                  </a:cubicBezTo>
                  <a:cubicBezTo>
                    <a:pt x="66" y="122"/>
                    <a:pt x="66" y="122"/>
                    <a:pt x="66" y="122"/>
                  </a:cubicBezTo>
                  <a:cubicBezTo>
                    <a:pt x="66" y="122"/>
                    <a:pt x="66" y="122"/>
                    <a:pt x="66" y="122"/>
                  </a:cubicBezTo>
                  <a:cubicBezTo>
                    <a:pt x="66" y="122"/>
                    <a:pt x="66" y="122"/>
                    <a:pt x="66" y="122"/>
                  </a:cubicBezTo>
                  <a:cubicBezTo>
                    <a:pt x="66" y="122"/>
                    <a:pt x="66" y="123"/>
                    <a:pt x="66" y="123"/>
                  </a:cubicBezTo>
                  <a:cubicBezTo>
                    <a:pt x="67" y="123"/>
                    <a:pt x="67" y="123"/>
                    <a:pt x="68" y="123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8" y="122"/>
                    <a:pt x="68" y="122"/>
                    <a:pt x="68" y="122"/>
                  </a:cubicBezTo>
                  <a:cubicBezTo>
                    <a:pt x="68" y="122"/>
                    <a:pt x="68" y="122"/>
                    <a:pt x="68" y="122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9" y="121"/>
                    <a:pt x="69" y="121"/>
                    <a:pt x="69" y="122"/>
                  </a:cubicBezTo>
                  <a:cubicBezTo>
                    <a:pt x="69" y="121"/>
                    <a:pt x="70" y="121"/>
                    <a:pt x="70" y="120"/>
                  </a:cubicBezTo>
                  <a:cubicBezTo>
                    <a:pt x="70" y="120"/>
                    <a:pt x="71" y="120"/>
                    <a:pt x="71" y="120"/>
                  </a:cubicBezTo>
                  <a:cubicBezTo>
                    <a:pt x="72" y="119"/>
                    <a:pt x="71" y="118"/>
                    <a:pt x="72" y="117"/>
                  </a:cubicBezTo>
                  <a:cubicBezTo>
                    <a:pt x="72" y="117"/>
                    <a:pt x="72" y="118"/>
                    <a:pt x="71" y="118"/>
                  </a:cubicBezTo>
                  <a:cubicBezTo>
                    <a:pt x="71" y="117"/>
                    <a:pt x="71" y="117"/>
                    <a:pt x="71" y="117"/>
                  </a:cubicBezTo>
                  <a:cubicBezTo>
                    <a:pt x="71" y="117"/>
                    <a:pt x="71" y="117"/>
                    <a:pt x="71" y="117"/>
                  </a:cubicBezTo>
                  <a:cubicBezTo>
                    <a:pt x="71" y="117"/>
                    <a:pt x="71" y="117"/>
                    <a:pt x="71" y="117"/>
                  </a:cubicBezTo>
                  <a:cubicBezTo>
                    <a:pt x="72" y="117"/>
                    <a:pt x="72" y="117"/>
                    <a:pt x="72" y="117"/>
                  </a:cubicBezTo>
                  <a:cubicBezTo>
                    <a:pt x="72" y="116"/>
                    <a:pt x="72" y="116"/>
                    <a:pt x="72" y="116"/>
                  </a:cubicBezTo>
                  <a:cubicBezTo>
                    <a:pt x="71" y="116"/>
                    <a:pt x="71" y="116"/>
                    <a:pt x="71" y="116"/>
                  </a:cubicBezTo>
                  <a:cubicBezTo>
                    <a:pt x="71" y="116"/>
                    <a:pt x="71" y="116"/>
                    <a:pt x="71" y="116"/>
                  </a:cubicBezTo>
                  <a:cubicBezTo>
                    <a:pt x="73" y="116"/>
                    <a:pt x="73" y="116"/>
                    <a:pt x="73" y="116"/>
                  </a:cubicBezTo>
                  <a:cubicBezTo>
                    <a:pt x="72" y="115"/>
                    <a:pt x="72" y="115"/>
                    <a:pt x="72" y="115"/>
                  </a:cubicBezTo>
                  <a:cubicBezTo>
                    <a:pt x="71" y="114"/>
                    <a:pt x="71" y="114"/>
                    <a:pt x="71" y="114"/>
                  </a:cubicBezTo>
                  <a:cubicBezTo>
                    <a:pt x="71" y="114"/>
                    <a:pt x="71" y="114"/>
                    <a:pt x="71" y="114"/>
                  </a:cubicBezTo>
                  <a:cubicBezTo>
                    <a:pt x="72" y="114"/>
                    <a:pt x="72" y="115"/>
                    <a:pt x="72" y="115"/>
                  </a:cubicBezTo>
                  <a:cubicBezTo>
                    <a:pt x="73" y="115"/>
                    <a:pt x="74" y="115"/>
                    <a:pt x="74" y="114"/>
                  </a:cubicBezTo>
                  <a:cubicBezTo>
                    <a:pt x="74" y="114"/>
                    <a:pt x="74" y="114"/>
                    <a:pt x="74" y="114"/>
                  </a:cubicBezTo>
                  <a:cubicBezTo>
                    <a:pt x="74" y="113"/>
                    <a:pt x="75" y="113"/>
                    <a:pt x="75" y="113"/>
                  </a:cubicBezTo>
                  <a:cubicBezTo>
                    <a:pt x="75" y="113"/>
                    <a:pt x="75" y="113"/>
                    <a:pt x="75" y="113"/>
                  </a:cubicBezTo>
                  <a:cubicBezTo>
                    <a:pt x="74" y="113"/>
                    <a:pt x="74" y="113"/>
                    <a:pt x="74" y="113"/>
                  </a:cubicBezTo>
                  <a:cubicBezTo>
                    <a:pt x="75" y="113"/>
                    <a:pt x="75" y="113"/>
                    <a:pt x="75" y="113"/>
                  </a:cubicBezTo>
                  <a:cubicBezTo>
                    <a:pt x="75" y="113"/>
                    <a:pt x="75" y="113"/>
                    <a:pt x="75" y="113"/>
                  </a:cubicBezTo>
                  <a:cubicBezTo>
                    <a:pt x="77" y="112"/>
                    <a:pt x="74" y="112"/>
                    <a:pt x="74" y="111"/>
                  </a:cubicBezTo>
                  <a:cubicBezTo>
                    <a:pt x="74" y="111"/>
                    <a:pt x="75" y="111"/>
                    <a:pt x="76" y="111"/>
                  </a:cubicBezTo>
                  <a:cubicBezTo>
                    <a:pt x="76" y="111"/>
                    <a:pt x="76" y="111"/>
                    <a:pt x="76" y="111"/>
                  </a:cubicBezTo>
                  <a:cubicBezTo>
                    <a:pt x="76" y="111"/>
                    <a:pt x="75" y="111"/>
                    <a:pt x="74" y="110"/>
                  </a:cubicBezTo>
                  <a:cubicBezTo>
                    <a:pt x="72" y="110"/>
                    <a:pt x="72" y="110"/>
                    <a:pt x="72" y="110"/>
                  </a:cubicBezTo>
                  <a:cubicBezTo>
                    <a:pt x="72" y="110"/>
                    <a:pt x="74" y="110"/>
                    <a:pt x="74" y="110"/>
                  </a:cubicBezTo>
                  <a:cubicBezTo>
                    <a:pt x="74" y="109"/>
                    <a:pt x="74" y="109"/>
                    <a:pt x="74" y="109"/>
                  </a:cubicBezTo>
                  <a:cubicBezTo>
                    <a:pt x="74" y="109"/>
                    <a:pt x="74" y="109"/>
                    <a:pt x="73" y="109"/>
                  </a:cubicBezTo>
                  <a:cubicBezTo>
                    <a:pt x="74" y="109"/>
                    <a:pt x="74" y="109"/>
                    <a:pt x="75" y="110"/>
                  </a:cubicBezTo>
                  <a:cubicBezTo>
                    <a:pt x="75" y="110"/>
                    <a:pt x="75" y="110"/>
                    <a:pt x="75" y="110"/>
                  </a:cubicBezTo>
                  <a:cubicBezTo>
                    <a:pt x="76" y="110"/>
                    <a:pt x="76" y="110"/>
                    <a:pt x="76" y="110"/>
                  </a:cubicBezTo>
                  <a:cubicBezTo>
                    <a:pt x="77" y="110"/>
                    <a:pt x="77" y="110"/>
                    <a:pt x="77" y="110"/>
                  </a:cubicBezTo>
                  <a:cubicBezTo>
                    <a:pt x="77" y="109"/>
                    <a:pt x="77" y="109"/>
                    <a:pt x="77" y="109"/>
                  </a:cubicBezTo>
                  <a:cubicBezTo>
                    <a:pt x="77" y="109"/>
                    <a:pt x="77" y="109"/>
                    <a:pt x="77" y="109"/>
                  </a:cubicBezTo>
                  <a:cubicBezTo>
                    <a:pt x="77" y="109"/>
                    <a:pt x="77" y="109"/>
                    <a:pt x="77" y="109"/>
                  </a:cubicBezTo>
                  <a:cubicBezTo>
                    <a:pt x="77" y="108"/>
                    <a:pt x="77" y="108"/>
                    <a:pt x="77" y="108"/>
                  </a:cubicBezTo>
                  <a:cubicBezTo>
                    <a:pt x="77" y="108"/>
                    <a:pt x="77" y="108"/>
                    <a:pt x="77" y="107"/>
                  </a:cubicBezTo>
                  <a:close/>
                  <a:moveTo>
                    <a:pt x="71" y="120"/>
                  </a:moveTo>
                  <a:cubicBezTo>
                    <a:pt x="70" y="120"/>
                    <a:pt x="70" y="120"/>
                    <a:pt x="70" y="121"/>
                  </a:cubicBezTo>
                  <a:cubicBezTo>
                    <a:pt x="70" y="120"/>
                    <a:pt x="70" y="120"/>
                    <a:pt x="71" y="120"/>
                  </a:cubicBezTo>
                  <a:close/>
                  <a:moveTo>
                    <a:pt x="280" y="222"/>
                  </a:moveTo>
                  <a:cubicBezTo>
                    <a:pt x="280" y="225"/>
                    <a:pt x="277" y="228"/>
                    <a:pt x="277" y="231"/>
                  </a:cubicBezTo>
                  <a:cubicBezTo>
                    <a:pt x="277" y="232"/>
                    <a:pt x="276" y="234"/>
                    <a:pt x="277" y="234"/>
                  </a:cubicBezTo>
                  <a:cubicBezTo>
                    <a:pt x="278" y="234"/>
                    <a:pt x="278" y="232"/>
                    <a:pt x="278" y="231"/>
                  </a:cubicBezTo>
                  <a:cubicBezTo>
                    <a:pt x="279" y="229"/>
                    <a:pt x="279" y="227"/>
                    <a:pt x="280" y="225"/>
                  </a:cubicBezTo>
                  <a:cubicBezTo>
                    <a:pt x="280" y="224"/>
                    <a:pt x="282" y="222"/>
                    <a:pt x="281" y="220"/>
                  </a:cubicBezTo>
                  <a:cubicBezTo>
                    <a:pt x="280" y="221"/>
                    <a:pt x="280" y="221"/>
                    <a:pt x="280" y="222"/>
                  </a:cubicBezTo>
                  <a:close/>
                  <a:moveTo>
                    <a:pt x="294" y="215"/>
                  </a:moveTo>
                  <a:cubicBezTo>
                    <a:pt x="294" y="215"/>
                    <a:pt x="296" y="213"/>
                    <a:pt x="296" y="213"/>
                  </a:cubicBezTo>
                  <a:cubicBezTo>
                    <a:pt x="296" y="211"/>
                    <a:pt x="294" y="214"/>
                    <a:pt x="293" y="213"/>
                  </a:cubicBezTo>
                  <a:cubicBezTo>
                    <a:pt x="293" y="214"/>
                    <a:pt x="293" y="214"/>
                    <a:pt x="293" y="214"/>
                  </a:cubicBezTo>
                  <a:cubicBezTo>
                    <a:pt x="293" y="214"/>
                    <a:pt x="292" y="214"/>
                    <a:pt x="292" y="213"/>
                  </a:cubicBezTo>
                  <a:cubicBezTo>
                    <a:pt x="292" y="213"/>
                    <a:pt x="291" y="215"/>
                    <a:pt x="290" y="215"/>
                  </a:cubicBezTo>
                  <a:cubicBezTo>
                    <a:pt x="289" y="217"/>
                    <a:pt x="288" y="218"/>
                    <a:pt x="289" y="220"/>
                  </a:cubicBezTo>
                  <a:cubicBezTo>
                    <a:pt x="289" y="221"/>
                    <a:pt x="289" y="222"/>
                    <a:pt x="289" y="222"/>
                  </a:cubicBezTo>
                  <a:cubicBezTo>
                    <a:pt x="289" y="222"/>
                    <a:pt x="289" y="225"/>
                    <a:pt x="289" y="225"/>
                  </a:cubicBezTo>
                  <a:cubicBezTo>
                    <a:pt x="289" y="226"/>
                    <a:pt x="290" y="225"/>
                    <a:pt x="290" y="224"/>
                  </a:cubicBezTo>
                  <a:cubicBezTo>
                    <a:pt x="290" y="223"/>
                    <a:pt x="292" y="222"/>
                    <a:pt x="292" y="221"/>
                  </a:cubicBezTo>
                  <a:cubicBezTo>
                    <a:pt x="292" y="221"/>
                    <a:pt x="294" y="220"/>
                    <a:pt x="294" y="220"/>
                  </a:cubicBezTo>
                  <a:cubicBezTo>
                    <a:pt x="294" y="220"/>
                    <a:pt x="293" y="218"/>
                    <a:pt x="293" y="218"/>
                  </a:cubicBezTo>
                  <a:cubicBezTo>
                    <a:pt x="293" y="216"/>
                    <a:pt x="293" y="216"/>
                    <a:pt x="294" y="215"/>
                  </a:cubicBezTo>
                  <a:close/>
                  <a:moveTo>
                    <a:pt x="177" y="407"/>
                  </a:moveTo>
                  <a:cubicBezTo>
                    <a:pt x="176" y="407"/>
                    <a:pt x="175" y="409"/>
                    <a:pt x="175" y="409"/>
                  </a:cubicBezTo>
                  <a:cubicBezTo>
                    <a:pt x="174" y="409"/>
                    <a:pt x="174" y="409"/>
                    <a:pt x="175" y="409"/>
                  </a:cubicBezTo>
                  <a:cubicBezTo>
                    <a:pt x="175" y="410"/>
                    <a:pt x="176" y="410"/>
                    <a:pt x="176" y="410"/>
                  </a:cubicBezTo>
                  <a:cubicBezTo>
                    <a:pt x="176" y="409"/>
                    <a:pt x="178" y="408"/>
                    <a:pt x="177" y="407"/>
                  </a:cubicBezTo>
                  <a:close/>
                  <a:moveTo>
                    <a:pt x="188" y="381"/>
                  </a:moveTo>
                  <a:cubicBezTo>
                    <a:pt x="188" y="381"/>
                    <a:pt x="188" y="381"/>
                    <a:pt x="188" y="381"/>
                  </a:cubicBezTo>
                  <a:close/>
                  <a:moveTo>
                    <a:pt x="187" y="402"/>
                  </a:moveTo>
                  <a:cubicBezTo>
                    <a:pt x="187" y="401"/>
                    <a:pt x="188" y="401"/>
                    <a:pt x="188" y="400"/>
                  </a:cubicBezTo>
                  <a:cubicBezTo>
                    <a:pt x="187" y="400"/>
                    <a:pt x="182" y="402"/>
                    <a:pt x="182" y="404"/>
                  </a:cubicBezTo>
                  <a:cubicBezTo>
                    <a:pt x="183" y="405"/>
                    <a:pt x="183" y="404"/>
                    <a:pt x="184" y="404"/>
                  </a:cubicBezTo>
                  <a:cubicBezTo>
                    <a:pt x="185" y="404"/>
                    <a:pt x="186" y="406"/>
                    <a:pt x="187" y="406"/>
                  </a:cubicBezTo>
                  <a:cubicBezTo>
                    <a:pt x="188" y="406"/>
                    <a:pt x="189" y="404"/>
                    <a:pt x="189" y="403"/>
                  </a:cubicBezTo>
                  <a:cubicBezTo>
                    <a:pt x="190" y="400"/>
                    <a:pt x="188" y="403"/>
                    <a:pt x="187" y="402"/>
                  </a:cubicBezTo>
                  <a:close/>
                  <a:moveTo>
                    <a:pt x="192" y="399"/>
                  </a:moveTo>
                  <a:cubicBezTo>
                    <a:pt x="192" y="400"/>
                    <a:pt x="195" y="402"/>
                    <a:pt x="195" y="401"/>
                  </a:cubicBezTo>
                  <a:cubicBezTo>
                    <a:pt x="197" y="400"/>
                    <a:pt x="193" y="399"/>
                    <a:pt x="192" y="399"/>
                  </a:cubicBezTo>
                  <a:close/>
                  <a:moveTo>
                    <a:pt x="262" y="432"/>
                  </a:moveTo>
                  <a:cubicBezTo>
                    <a:pt x="263" y="432"/>
                    <a:pt x="263" y="432"/>
                    <a:pt x="263" y="432"/>
                  </a:cubicBezTo>
                  <a:cubicBezTo>
                    <a:pt x="263" y="431"/>
                    <a:pt x="263" y="431"/>
                    <a:pt x="263" y="431"/>
                  </a:cubicBezTo>
                  <a:cubicBezTo>
                    <a:pt x="262" y="432"/>
                    <a:pt x="262" y="432"/>
                    <a:pt x="262" y="432"/>
                  </a:cubicBezTo>
                  <a:close/>
                  <a:moveTo>
                    <a:pt x="210" y="266"/>
                  </a:moveTo>
                  <a:cubicBezTo>
                    <a:pt x="210" y="266"/>
                    <a:pt x="210" y="265"/>
                    <a:pt x="210" y="265"/>
                  </a:cubicBezTo>
                  <a:cubicBezTo>
                    <a:pt x="209" y="266"/>
                    <a:pt x="210" y="266"/>
                    <a:pt x="210" y="266"/>
                  </a:cubicBezTo>
                  <a:close/>
                  <a:moveTo>
                    <a:pt x="212" y="265"/>
                  </a:moveTo>
                  <a:cubicBezTo>
                    <a:pt x="211" y="265"/>
                    <a:pt x="211" y="265"/>
                    <a:pt x="211" y="265"/>
                  </a:cubicBezTo>
                  <a:cubicBezTo>
                    <a:pt x="211" y="265"/>
                    <a:pt x="212" y="265"/>
                    <a:pt x="212" y="265"/>
                  </a:cubicBezTo>
                  <a:cubicBezTo>
                    <a:pt x="212" y="265"/>
                    <a:pt x="212" y="265"/>
                    <a:pt x="212" y="265"/>
                  </a:cubicBezTo>
                  <a:close/>
                  <a:moveTo>
                    <a:pt x="198" y="271"/>
                  </a:moveTo>
                  <a:cubicBezTo>
                    <a:pt x="199" y="271"/>
                    <a:pt x="199" y="271"/>
                    <a:pt x="199" y="271"/>
                  </a:cubicBezTo>
                  <a:cubicBezTo>
                    <a:pt x="199" y="271"/>
                    <a:pt x="199" y="271"/>
                    <a:pt x="199" y="271"/>
                  </a:cubicBezTo>
                  <a:cubicBezTo>
                    <a:pt x="199" y="271"/>
                    <a:pt x="200" y="270"/>
                    <a:pt x="200" y="270"/>
                  </a:cubicBezTo>
                  <a:cubicBezTo>
                    <a:pt x="200" y="270"/>
                    <a:pt x="200" y="270"/>
                    <a:pt x="200" y="270"/>
                  </a:cubicBezTo>
                  <a:cubicBezTo>
                    <a:pt x="200" y="269"/>
                    <a:pt x="200" y="269"/>
                    <a:pt x="200" y="269"/>
                  </a:cubicBezTo>
                  <a:cubicBezTo>
                    <a:pt x="200" y="269"/>
                    <a:pt x="200" y="269"/>
                    <a:pt x="200" y="269"/>
                  </a:cubicBezTo>
                  <a:cubicBezTo>
                    <a:pt x="200" y="268"/>
                    <a:pt x="200" y="268"/>
                    <a:pt x="200" y="268"/>
                  </a:cubicBezTo>
                  <a:cubicBezTo>
                    <a:pt x="199" y="268"/>
                    <a:pt x="199" y="269"/>
                    <a:pt x="199" y="269"/>
                  </a:cubicBezTo>
                  <a:cubicBezTo>
                    <a:pt x="198" y="269"/>
                    <a:pt x="198" y="270"/>
                    <a:pt x="198" y="271"/>
                  </a:cubicBezTo>
                  <a:cubicBezTo>
                    <a:pt x="198" y="271"/>
                    <a:pt x="198" y="271"/>
                    <a:pt x="198" y="271"/>
                  </a:cubicBezTo>
                  <a:close/>
                  <a:moveTo>
                    <a:pt x="191" y="289"/>
                  </a:moveTo>
                  <a:cubicBezTo>
                    <a:pt x="192" y="289"/>
                    <a:pt x="192" y="290"/>
                    <a:pt x="193" y="289"/>
                  </a:cubicBezTo>
                  <a:cubicBezTo>
                    <a:pt x="193" y="289"/>
                    <a:pt x="193" y="289"/>
                    <a:pt x="194" y="289"/>
                  </a:cubicBezTo>
                  <a:cubicBezTo>
                    <a:pt x="194" y="288"/>
                    <a:pt x="194" y="288"/>
                    <a:pt x="193" y="288"/>
                  </a:cubicBezTo>
                  <a:cubicBezTo>
                    <a:pt x="193" y="288"/>
                    <a:pt x="192" y="287"/>
                    <a:pt x="192" y="287"/>
                  </a:cubicBezTo>
                  <a:cubicBezTo>
                    <a:pt x="192" y="287"/>
                    <a:pt x="191" y="287"/>
                    <a:pt x="190" y="287"/>
                  </a:cubicBezTo>
                  <a:cubicBezTo>
                    <a:pt x="188" y="288"/>
                    <a:pt x="191" y="289"/>
                    <a:pt x="191" y="289"/>
                  </a:cubicBezTo>
                  <a:close/>
                  <a:moveTo>
                    <a:pt x="202" y="267"/>
                  </a:moveTo>
                  <a:cubicBezTo>
                    <a:pt x="203" y="267"/>
                    <a:pt x="206" y="267"/>
                    <a:pt x="206" y="267"/>
                  </a:cubicBezTo>
                  <a:cubicBezTo>
                    <a:pt x="206" y="267"/>
                    <a:pt x="201" y="266"/>
                    <a:pt x="201" y="268"/>
                  </a:cubicBezTo>
                  <a:cubicBezTo>
                    <a:pt x="202" y="268"/>
                    <a:pt x="202" y="268"/>
                    <a:pt x="202" y="267"/>
                  </a:cubicBezTo>
                  <a:close/>
                  <a:moveTo>
                    <a:pt x="209" y="266"/>
                  </a:moveTo>
                  <a:cubicBezTo>
                    <a:pt x="209" y="266"/>
                    <a:pt x="208" y="266"/>
                    <a:pt x="208" y="266"/>
                  </a:cubicBezTo>
                  <a:cubicBezTo>
                    <a:pt x="207" y="267"/>
                    <a:pt x="209" y="266"/>
                    <a:pt x="209" y="266"/>
                  </a:cubicBezTo>
                  <a:close/>
                  <a:moveTo>
                    <a:pt x="270" y="415"/>
                  </a:moveTo>
                  <a:cubicBezTo>
                    <a:pt x="267" y="416"/>
                    <a:pt x="263" y="417"/>
                    <a:pt x="260" y="417"/>
                  </a:cubicBezTo>
                  <a:cubicBezTo>
                    <a:pt x="259" y="417"/>
                    <a:pt x="259" y="417"/>
                    <a:pt x="258" y="416"/>
                  </a:cubicBezTo>
                  <a:cubicBezTo>
                    <a:pt x="258" y="416"/>
                    <a:pt x="256" y="415"/>
                    <a:pt x="256" y="415"/>
                  </a:cubicBezTo>
                  <a:cubicBezTo>
                    <a:pt x="253" y="415"/>
                    <a:pt x="254" y="418"/>
                    <a:pt x="252" y="416"/>
                  </a:cubicBezTo>
                  <a:cubicBezTo>
                    <a:pt x="250" y="417"/>
                    <a:pt x="249" y="419"/>
                    <a:pt x="252" y="421"/>
                  </a:cubicBezTo>
                  <a:cubicBezTo>
                    <a:pt x="253" y="421"/>
                    <a:pt x="255" y="422"/>
                    <a:pt x="256" y="423"/>
                  </a:cubicBezTo>
                  <a:cubicBezTo>
                    <a:pt x="258" y="423"/>
                    <a:pt x="259" y="424"/>
                    <a:pt x="260" y="425"/>
                  </a:cubicBezTo>
                  <a:cubicBezTo>
                    <a:pt x="262" y="426"/>
                    <a:pt x="264" y="427"/>
                    <a:pt x="266" y="428"/>
                  </a:cubicBezTo>
                  <a:cubicBezTo>
                    <a:pt x="269" y="429"/>
                    <a:pt x="268" y="427"/>
                    <a:pt x="270" y="425"/>
                  </a:cubicBezTo>
                  <a:cubicBezTo>
                    <a:pt x="269" y="424"/>
                    <a:pt x="269" y="423"/>
                    <a:pt x="268" y="423"/>
                  </a:cubicBezTo>
                  <a:cubicBezTo>
                    <a:pt x="268" y="420"/>
                    <a:pt x="270" y="419"/>
                    <a:pt x="270" y="417"/>
                  </a:cubicBezTo>
                  <a:cubicBezTo>
                    <a:pt x="271" y="417"/>
                    <a:pt x="271" y="416"/>
                    <a:pt x="271" y="415"/>
                  </a:cubicBezTo>
                  <a:cubicBezTo>
                    <a:pt x="271" y="415"/>
                    <a:pt x="270" y="415"/>
                    <a:pt x="270" y="415"/>
                  </a:cubicBezTo>
                  <a:close/>
                  <a:moveTo>
                    <a:pt x="231" y="392"/>
                  </a:moveTo>
                  <a:cubicBezTo>
                    <a:pt x="231" y="392"/>
                    <a:pt x="231" y="392"/>
                    <a:pt x="231" y="392"/>
                  </a:cubicBezTo>
                  <a:cubicBezTo>
                    <a:pt x="231" y="391"/>
                    <a:pt x="231" y="391"/>
                    <a:pt x="231" y="391"/>
                  </a:cubicBezTo>
                  <a:cubicBezTo>
                    <a:pt x="230" y="391"/>
                    <a:pt x="231" y="390"/>
                    <a:pt x="230" y="390"/>
                  </a:cubicBezTo>
                  <a:cubicBezTo>
                    <a:pt x="230" y="390"/>
                    <a:pt x="231" y="389"/>
                    <a:pt x="230" y="389"/>
                  </a:cubicBezTo>
                  <a:cubicBezTo>
                    <a:pt x="230" y="389"/>
                    <a:pt x="229" y="389"/>
                    <a:pt x="229" y="389"/>
                  </a:cubicBezTo>
                  <a:cubicBezTo>
                    <a:pt x="228" y="387"/>
                    <a:pt x="226" y="393"/>
                    <a:pt x="225" y="391"/>
                  </a:cubicBezTo>
                  <a:cubicBezTo>
                    <a:pt x="224" y="392"/>
                    <a:pt x="223" y="393"/>
                    <a:pt x="222" y="392"/>
                  </a:cubicBezTo>
                  <a:cubicBezTo>
                    <a:pt x="221" y="391"/>
                    <a:pt x="223" y="391"/>
                    <a:pt x="222" y="390"/>
                  </a:cubicBezTo>
                  <a:cubicBezTo>
                    <a:pt x="221" y="390"/>
                    <a:pt x="221" y="394"/>
                    <a:pt x="221" y="395"/>
                  </a:cubicBezTo>
                  <a:cubicBezTo>
                    <a:pt x="222" y="393"/>
                    <a:pt x="223" y="397"/>
                    <a:pt x="223" y="397"/>
                  </a:cubicBezTo>
                  <a:cubicBezTo>
                    <a:pt x="223" y="398"/>
                    <a:pt x="222" y="400"/>
                    <a:pt x="223" y="401"/>
                  </a:cubicBezTo>
                  <a:cubicBezTo>
                    <a:pt x="224" y="401"/>
                    <a:pt x="224" y="401"/>
                    <a:pt x="224" y="401"/>
                  </a:cubicBezTo>
                  <a:cubicBezTo>
                    <a:pt x="224" y="402"/>
                    <a:pt x="224" y="402"/>
                    <a:pt x="223" y="402"/>
                  </a:cubicBezTo>
                  <a:cubicBezTo>
                    <a:pt x="223" y="402"/>
                    <a:pt x="223" y="402"/>
                    <a:pt x="223" y="402"/>
                  </a:cubicBezTo>
                  <a:cubicBezTo>
                    <a:pt x="223" y="403"/>
                    <a:pt x="222" y="405"/>
                    <a:pt x="223" y="406"/>
                  </a:cubicBezTo>
                  <a:cubicBezTo>
                    <a:pt x="223" y="407"/>
                    <a:pt x="224" y="410"/>
                    <a:pt x="225" y="410"/>
                  </a:cubicBezTo>
                  <a:cubicBezTo>
                    <a:pt x="225" y="409"/>
                    <a:pt x="225" y="410"/>
                    <a:pt x="226" y="409"/>
                  </a:cubicBezTo>
                  <a:cubicBezTo>
                    <a:pt x="227" y="409"/>
                    <a:pt x="227" y="407"/>
                    <a:pt x="227" y="406"/>
                  </a:cubicBezTo>
                  <a:cubicBezTo>
                    <a:pt x="228" y="406"/>
                    <a:pt x="228" y="407"/>
                    <a:pt x="228" y="407"/>
                  </a:cubicBezTo>
                  <a:cubicBezTo>
                    <a:pt x="229" y="407"/>
                    <a:pt x="230" y="408"/>
                    <a:pt x="231" y="407"/>
                  </a:cubicBezTo>
                  <a:cubicBezTo>
                    <a:pt x="231" y="406"/>
                    <a:pt x="231" y="404"/>
                    <a:pt x="231" y="403"/>
                  </a:cubicBezTo>
                  <a:cubicBezTo>
                    <a:pt x="231" y="402"/>
                    <a:pt x="231" y="400"/>
                    <a:pt x="231" y="399"/>
                  </a:cubicBezTo>
                  <a:cubicBezTo>
                    <a:pt x="231" y="398"/>
                    <a:pt x="232" y="397"/>
                    <a:pt x="232" y="396"/>
                  </a:cubicBezTo>
                  <a:cubicBezTo>
                    <a:pt x="233" y="395"/>
                    <a:pt x="232" y="393"/>
                    <a:pt x="231" y="392"/>
                  </a:cubicBezTo>
                  <a:close/>
                  <a:moveTo>
                    <a:pt x="270" y="417"/>
                  </a:moveTo>
                  <a:cubicBezTo>
                    <a:pt x="270" y="417"/>
                    <a:pt x="271" y="417"/>
                    <a:pt x="270" y="417"/>
                  </a:cubicBezTo>
                  <a:close/>
                  <a:moveTo>
                    <a:pt x="103" y="288"/>
                  </a:moveTo>
                  <a:cubicBezTo>
                    <a:pt x="104" y="289"/>
                    <a:pt x="105" y="288"/>
                    <a:pt x="106" y="288"/>
                  </a:cubicBezTo>
                  <a:cubicBezTo>
                    <a:pt x="106" y="288"/>
                    <a:pt x="108" y="287"/>
                    <a:pt x="108" y="287"/>
                  </a:cubicBezTo>
                  <a:cubicBezTo>
                    <a:pt x="109" y="287"/>
                    <a:pt x="109" y="286"/>
                    <a:pt x="110" y="286"/>
                  </a:cubicBezTo>
                  <a:cubicBezTo>
                    <a:pt x="110" y="286"/>
                    <a:pt x="110" y="284"/>
                    <a:pt x="110" y="284"/>
                  </a:cubicBezTo>
                  <a:cubicBezTo>
                    <a:pt x="111" y="284"/>
                    <a:pt x="111" y="285"/>
                    <a:pt x="112" y="284"/>
                  </a:cubicBezTo>
                  <a:cubicBezTo>
                    <a:pt x="113" y="284"/>
                    <a:pt x="115" y="283"/>
                    <a:pt x="115" y="283"/>
                  </a:cubicBezTo>
                  <a:cubicBezTo>
                    <a:pt x="116" y="282"/>
                    <a:pt x="115" y="282"/>
                    <a:pt x="116" y="281"/>
                  </a:cubicBezTo>
                  <a:cubicBezTo>
                    <a:pt x="116" y="281"/>
                    <a:pt x="117" y="281"/>
                    <a:pt x="117" y="281"/>
                  </a:cubicBezTo>
                  <a:cubicBezTo>
                    <a:pt x="119" y="280"/>
                    <a:pt x="118" y="281"/>
                    <a:pt x="119" y="280"/>
                  </a:cubicBezTo>
                  <a:cubicBezTo>
                    <a:pt x="120" y="281"/>
                    <a:pt x="120" y="281"/>
                    <a:pt x="121" y="281"/>
                  </a:cubicBezTo>
                  <a:cubicBezTo>
                    <a:pt x="122" y="281"/>
                    <a:pt x="123" y="281"/>
                    <a:pt x="123" y="281"/>
                  </a:cubicBezTo>
                  <a:cubicBezTo>
                    <a:pt x="124" y="280"/>
                    <a:pt x="122" y="280"/>
                    <a:pt x="123" y="279"/>
                  </a:cubicBezTo>
                  <a:cubicBezTo>
                    <a:pt x="124" y="279"/>
                    <a:pt x="125" y="275"/>
                    <a:pt x="125" y="275"/>
                  </a:cubicBezTo>
                  <a:cubicBezTo>
                    <a:pt x="126" y="272"/>
                    <a:pt x="126" y="272"/>
                    <a:pt x="125" y="269"/>
                  </a:cubicBezTo>
                  <a:cubicBezTo>
                    <a:pt x="125" y="268"/>
                    <a:pt x="125" y="267"/>
                    <a:pt x="125" y="266"/>
                  </a:cubicBezTo>
                  <a:cubicBezTo>
                    <a:pt x="125" y="266"/>
                    <a:pt x="125" y="266"/>
                    <a:pt x="125" y="265"/>
                  </a:cubicBezTo>
                  <a:cubicBezTo>
                    <a:pt x="125" y="265"/>
                    <a:pt x="125" y="264"/>
                    <a:pt x="124" y="264"/>
                  </a:cubicBezTo>
                  <a:cubicBezTo>
                    <a:pt x="124" y="264"/>
                    <a:pt x="123" y="262"/>
                    <a:pt x="123" y="261"/>
                  </a:cubicBezTo>
                  <a:cubicBezTo>
                    <a:pt x="123" y="260"/>
                    <a:pt x="124" y="261"/>
                    <a:pt x="125" y="261"/>
                  </a:cubicBezTo>
                  <a:cubicBezTo>
                    <a:pt x="125" y="260"/>
                    <a:pt x="124" y="260"/>
                    <a:pt x="124" y="259"/>
                  </a:cubicBezTo>
                  <a:cubicBezTo>
                    <a:pt x="124" y="259"/>
                    <a:pt x="124" y="259"/>
                    <a:pt x="124" y="259"/>
                  </a:cubicBezTo>
                  <a:cubicBezTo>
                    <a:pt x="124" y="259"/>
                    <a:pt x="124" y="259"/>
                    <a:pt x="125" y="260"/>
                  </a:cubicBezTo>
                  <a:cubicBezTo>
                    <a:pt x="125" y="260"/>
                    <a:pt x="125" y="260"/>
                    <a:pt x="125" y="260"/>
                  </a:cubicBezTo>
                  <a:cubicBezTo>
                    <a:pt x="126" y="260"/>
                    <a:pt x="126" y="260"/>
                    <a:pt x="126" y="260"/>
                  </a:cubicBezTo>
                  <a:cubicBezTo>
                    <a:pt x="127" y="259"/>
                    <a:pt x="127" y="258"/>
                    <a:pt x="129" y="258"/>
                  </a:cubicBezTo>
                  <a:cubicBezTo>
                    <a:pt x="129" y="258"/>
                    <a:pt x="129" y="258"/>
                    <a:pt x="129" y="258"/>
                  </a:cubicBezTo>
                  <a:cubicBezTo>
                    <a:pt x="129" y="257"/>
                    <a:pt x="129" y="257"/>
                    <a:pt x="129" y="257"/>
                  </a:cubicBezTo>
                  <a:cubicBezTo>
                    <a:pt x="130" y="257"/>
                    <a:pt x="130" y="257"/>
                    <a:pt x="130" y="257"/>
                  </a:cubicBezTo>
                  <a:cubicBezTo>
                    <a:pt x="129" y="256"/>
                    <a:pt x="129" y="256"/>
                    <a:pt x="129" y="256"/>
                  </a:cubicBezTo>
                  <a:cubicBezTo>
                    <a:pt x="128" y="257"/>
                    <a:pt x="128" y="257"/>
                    <a:pt x="128" y="257"/>
                  </a:cubicBezTo>
                  <a:cubicBezTo>
                    <a:pt x="129" y="256"/>
                    <a:pt x="129" y="255"/>
                    <a:pt x="129" y="255"/>
                  </a:cubicBezTo>
                  <a:cubicBezTo>
                    <a:pt x="128" y="254"/>
                    <a:pt x="128" y="254"/>
                    <a:pt x="128" y="254"/>
                  </a:cubicBezTo>
                  <a:cubicBezTo>
                    <a:pt x="129" y="254"/>
                    <a:pt x="129" y="254"/>
                    <a:pt x="129" y="254"/>
                  </a:cubicBezTo>
                  <a:cubicBezTo>
                    <a:pt x="129" y="254"/>
                    <a:pt x="129" y="254"/>
                    <a:pt x="129" y="254"/>
                  </a:cubicBezTo>
                  <a:cubicBezTo>
                    <a:pt x="129" y="255"/>
                    <a:pt x="129" y="255"/>
                    <a:pt x="129" y="255"/>
                  </a:cubicBezTo>
                  <a:cubicBezTo>
                    <a:pt x="130" y="255"/>
                    <a:pt x="130" y="255"/>
                    <a:pt x="130" y="255"/>
                  </a:cubicBezTo>
                  <a:cubicBezTo>
                    <a:pt x="129" y="256"/>
                    <a:pt x="129" y="256"/>
                    <a:pt x="129" y="256"/>
                  </a:cubicBezTo>
                  <a:cubicBezTo>
                    <a:pt x="130" y="256"/>
                    <a:pt x="130" y="257"/>
                    <a:pt x="130" y="257"/>
                  </a:cubicBezTo>
                  <a:cubicBezTo>
                    <a:pt x="131" y="256"/>
                    <a:pt x="130" y="255"/>
                    <a:pt x="130" y="254"/>
                  </a:cubicBezTo>
                  <a:cubicBezTo>
                    <a:pt x="130" y="254"/>
                    <a:pt x="130" y="254"/>
                    <a:pt x="130" y="254"/>
                  </a:cubicBezTo>
                  <a:cubicBezTo>
                    <a:pt x="130" y="253"/>
                    <a:pt x="130" y="253"/>
                    <a:pt x="130" y="253"/>
                  </a:cubicBezTo>
                  <a:cubicBezTo>
                    <a:pt x="129" y="253"/>
                    <a:pt x="129" y="253"/>
                    <a:pt x="129" y="253"/>
                  </a:cubicBezTo>
                  <a:cubicBezTo>
                    <a:pt x="129" y="253"/>
                    <a:pt x="129" y="253"/>
                    <a:pt x="129" y="253"/>
                  </a:cubicBezTo>
                  <a:cubicBezTo>
                    <a:pt x="128" y="253"/>
                    <a:pt x="128" y="253"/>
                    <a:pt x="128" y="253"/>
                  </a:cubicBezTo>
                  <a:cubicBezTo>
                    <a:pt x="128" y="253"/>
                    <a:pt x="128" y="253"/>
                    <a:pt x="128" y="253"/>
                  </a:cubicBezTo>
                  <a:cubicBezTo>
                    <a:pt x="127" y="254"/>
                    <a:pt x="127" y="254"/>
                    <a:pt x="127" y="254"/>
                  </a:cubicBezTo>
                  <a:cubicBezTo>
                    <a:pt x="127" y="253"/>
                    <a:pt x="127" y="253"/>
                    <a:pt x="127" y="253"/>
                  </a:cubicBezTo>
                  <a:cubicBezTo>
                    <a:pt x="128" y="253"/>
                    <a:pt x="128" y="253"/>
                    <a:pt x="128" y="253"/>
                  </a:cubicBezTo>
                  <a:cubicBezTo>
                    <a:pt x="128" y="252"/>
                    <a:pt x="128" y="252"/>
                    <a:pt x="128" y="252"/>
                  </a:cubicBezTo>
                  <a:cubicBezTo>
                    <a:pt x="129" y="252"/>
                    <a:pt x="129" y="252"/>
                    <a:pt x="129" y="252"/>
                  </a:cubicBezTo>
                  <a:cubicBezTo>
                    <a:pt x="129" y="251"/>
                    <a:pt x="129" y="251"/>
                    <a:pt x="129" y="251"/>
                  </a:cubicBezTo>
                  <a:cubicBezTo>
                    <a:pt x="128" y="251"/>
                    <a:pt x="128" y="251"/>
                    <a:pt x="128" y="251"/>
                  </a:cubicBezTo>
                  <a:cubicBezTo>
                    <a:pt x="128" y="251"/>
                    <a:pt x="128" y="251"/>
                    <a:pt x="128" y="251"/>
                  </a:cubicBezTo>
                  <a:cubicBezTo>
                    <a:pt x="128" y="251"/>
                    <a:pt x="128" y="251"/>
                    <a:pt x="128" y="251"/>
                  </a:cubicBezTo>
                  <a:cubicBezTo>
                    <a:pt x="128" y="251"/>
                    <a:pt x="128" y="250"/>
                    <a:pt x="127" y="249"/>
                  </a:cubicBezTo>
                  <a:cubicBezTo>
                    <a:pt x="127" y="249"/>
                    <a:pt x="127" y="249"/>
                    <a:pt x="127" y="249"/>
                  </a:cubicBezTo>
                  <a:cubicBezTo>
                    <a:pt x="127" y="248"/>
                    <a:pt x="127" y="248"/>
                    <a:pt x="127" y="248"/>
                  </a:cubicBezTo>
                  <a:cubicBezTo>
                    <a:pt x="126" y="248"/>
                    <a:pt x="126" y="248"/>
                    <a:pt x="126" y="248"/>
                  </a:cubicBezTo>
                  <a:cubicBezTo>
                    <a:pt x="126" y="247"/>
                    <a:pt x="126" y="247"/>
                    <a:pt x="126" y="247"/>
                  </a:cubicBezTo>
                  <a:cubicBezTo>
                    <a:pt x="126" y="247"/>
                    <a:pt x="126" y="247"/>
                    <a:pt x="126" y="247"/>
                  </a:cubicBezTo>
                  <a:cubicBezTo>
                    <a:pt x="126" y="246"/>
                    <a:pt x="126" y="246"/>
                    <a:pt x="126" y="246"/>
                  </a:cubicBezTo>
                  <a:cubicBezTo>
                    <a:pt x="125" y="247"/>
                    <a:pt x="125" y="247"/>
                    <a:pt x="125" y="247"/>
                  </a:cubicBezTo>
                  <a:cubicBezTo>
                    <a:pt x="124" y="246"/>
                    <a:pt x="124" y="246"/>
                    <a:pt x="124" y="246"/>
                  </a:cubicBezTo>
                  <a:cubicBezTo>
                    <a:pt x="124" y="246"/>
                    <a:pt x="124" y="246"/>
                    <a:pt x="124" y="246"/>
                  </a:cubicBezTo>
                  <a:cubicBezTo>
                    <a:pt x="123" y="246"/>
                    <a:pt x="123" y="246"/>
                    <a:pt x="123" y="246"/>
                  </a:cubicBezTo>
                  <a:cubicBezTo>
                    <a:pt x="123" y="246"/>
                    <a:pt x="123" y="246"/>
                    <a:pt x="123" y="246"/>
                  </a:cubicBezTo>
                  <a:cubicBezTo>
                    <a:pt x="122" y="246"/>
                    <a:pt x="122" y="246"/>
                    <a:pt x="122" y="246"/>
                  </a:cubicBezTo>
                  <a:cubicBezTo>
                    <a:pt x="121" y="247"/>
                    <a:pt x="121" y="247"/>
                    <a:pt x="121" y="247"/>
                  </a:cubicBezTo>
                  <a:cubicBezTo>
                    <a:pt x="121" y="247"/>
                    <a:pt x="121" y="247"/>
                    <a:pt x="121" y="247"/>
                  </a:cubicBezTo>
                  <a:cubicBezTo>
                    <a:pt x="120" y="247"/>
                    <a:pt x="120" y="247"/>
                    <a:pt x="120" y="246"/>
                  </a:cubicBezTo>
                  <a:cubicBezTo>
                    <a:pt x="120" y="247"/>
                    <a:pt x="120" y="247"/>
                    <a:pt x="120" y="248"/>
                  </a:cubicBezTo>
                  <a:cubicBezTo>
                    <a:pt x="119" y="248"/>
                    <a:pt x="119" y="248"/>
                    <a:pt x="119" y="248"/>
                  </a:cubicBezTo>
                  <a:cubicBezTo>
                    <a:pt x="118" y="248"/>
                    <a:pt x="118" y="248"/>
                    <a:pt x="118" y="248"/>
                  </a:cubicBezTo>
                  <a:cubicBezTo>
                    <a:pt x="118" y="247"/>
                    <a:pt x="119" y="247"/>
                    <a:pt x="119" y="246"/>
                  </a:cubicBezTo>
                  <a:cubicBezTo>
                    <a:pt x="119" y="246"/>
                    <a:pt x="117" y="244"/>
                    <a:pt x="117" y="245"/>
                  </a:cubicBezTo>
                  <a:cubicBezTo>
                    <a:pt x="117" y="245"/>
                    <a:pt x="117" y="245"/>
                    <a:pt x="117" y="245"/>
                  </a:cubicBezTo>
                  <a:cubicBezTo>
                    <a:pt x="117" y="246"/>
                    <a:pt x="116" y="245"/>
                    <a:pt x="116" y="246"/>
                  </a:cubicBezTo>
                  <a:cubicBezTo>
                    <a:pt x="115" y="246"/>
                    <a:pt x="116" y="247"/>
                    <a:pt x="116" y="247"/>
                  </a:cubicBezTo>
                  <a:cubicBezTo>
                    <a:pt x="116" y="247"/>
                    <a:pt x="116" y="250"/>
                    <a:pt x="115" y="249"/>
                  </a:cubicBezTo>
                  <a:cubicBezTo>
                    <a:pt x="115" y="249"/>
                    <a:pt x="115" y="247"/>
                    <a:pt x="115" y="246"/>
                  </a:cubicBezTo>
                  <a:cubicBezTo>
                    <a:pt x="114" y="244"/>
                    <a:pt x="115" y="247"/>
                    <a:pt x="115" y="247"/>
                  </a:cubicBezTo>
                  <a:cubicBezTo>
                    <a:pt x="114" y="247"/>
                    <a:pt x="114" y="247"/>
                    <a:pt x="114" y="247"/>
                  </a:cubicBezTo>
                  <a:cubicBezTo>
                    <a:pt x="113" y="247"/>
                    <a:pt x="112" y="247"/>
                    <a:pt x="111" y="247"/>
                  </a:cubicBezTo>
                  <a:cubicBezTo>
                    <a:pt x="111" y="246"/>
                    <a:pt x="109" y="248"/>
                    <a:pt x="109" y="249"/>
                  </a:cubicBezTo>
                  <a:cubicBezTo>
                    <a:pt x="110" y="249"/>
                    <a:pt x="110" y="250"/>
                    <a:pt x="110" y="250"/>
                  </a:cubicBezTo>
                  <a:cubicBezTo>
                    <a:pt x="108" y="250"/>
                    <a:pt x="110" y="251"/>
                    <a:pt x="109" y="252"/>
                  </a:cubicBezTo>
                  <a:cubicBezTo>
                    <a:pt x="109" y="252"/>
                    <a:pt x="106" y="251"/>
                    <a:pt x="107" y="253"/>
                  </a:cubicBezTo>
                  <a:cubicBezTo>
                    <a:pt x="108" y="253"/>
                    <a:pt x="110" y="253"/>
                    <a:pt x="111" y="253"/>
                  </a:cubicBezTo>
                  <a:cubicBezTo>
                    <a:pt x="112" y="254"/>
                    <a:pt x="109" y="255"/>
                    <a:pt x="109" y="256"/>
                  </a:cubicBezTo>
                  <a:cubicBezTo>
                    <a:pt x="108" y="256"/>
                    <a:pt x="109" y="258"/>
                    <a:pt x="109" y="258"/>
                  </a:cubicBezTo>
                  <a:cubicBezTo>
                    <a:pt x="108" y="258"/>
                    <a:pt x="107" y="257"/>
                    <a:pt x="106" y="257"/>
                  </a:cubicBezTo>
                  <a:cubicBezTo>
                    <a:pt x="105" y="257"/>
                    <a:pt x="106" y="258"/>
                    <a:pt x="105" y="259"/>
                  </a:cubicBezTo>
                  <a:cubicBezTo>
                    <a:pt x="104" y="257"/>
                    <a:pt x="104" y="257"/>
                    <a:pt x="103" y="257"/>
                  </a:cubicBezTo>
                  <a:cubicBezTo>
                    <a:pt x="102" y="257"/>
                    <a:pt x="100" y="256"/>
                    <a:pt x="100" y="257"/>
                  </a:cubicBezTo>
                  <a:cubicBezTo>
                    <a:pt x="101" y="257"/>
                    <a:pt x="101" y="257"/>
                    <a:pt x="101" y="257"/>
                  </a:cubicBezTo>
                  <a:cubicBezTo>
                    <a:pt x="100" y="257"/>
                    <a:pt x="98" y="256"/>
                    <a:pt x="98" y="258"/>
                  </a:cubicBezTo>
                  <a:cubicBezTo>
                    <a:pt x="99" y="258"/>
                    <a:pt x="99" y="258"/>
                    <a:pt x="99" y="258"/>
                  </a:cubicBezTo>
                  <a:cubicBezTo>
                    <a:pt x="101" y="259"/>
                    <a:pt x="99" y="261"/>
                    <a:pt x="100" y="262"/>
                  </a:cubicBezTo>
                  <a:cubicBezTo>
                    <a:pt x="100" y="262"/>
                    <a:pt x="103" y="261"/>
                    <a:pt x="101" y="263"/>
                  </a:cubicBezTo>
                  <a:cubicBezTo>
                    <a:pt x="101" y="263"/>
                    <a:pt x="98" y="263"/>
                    <a:pt x="100" y="264"/>
                  </a:cubicBezTo>
                  <a:cubicBezTo>
                    <a:pt x="100" y="264"/>
                    <a:pt x="100" y="265"/>
                    <a:pt x="100" y="265"/>
                  </a:cubicBezTo>
                  <a:cubicBezTo>
                    <a:pt x="101" y="265"/>
                    <a:pt x="101" y="265"/>
                    <a:pt x="101" y="265"/>
                  </a:cubicBezTo>
                  <a:cubicBezTo>
                    <a:pt x="99" y="266"/>
                    <a:pt x="98" y="265"/>
                    <a:pt x="98" y="267"/>
                  </a:cubicBezTo>
                  <a:cubicBezTo>
                    <a:pt x="98" y="267"/>
                    <a:pt x="99" y="267"/>
                    <a:pt x="99" y="267"/>
                  </a:cubicBezTo>
                  <a:cubicBezTo>
                    <a:pt x="99" y="268"/>
                    <a:pt x="99" y="267"/>
                    <a:pt x="100" y="267"/>
                  </a:cubicBezTo>
                  <a:cubicBezTo>
                    <a:pt x="100" y="267"/>
                    <a:pt x="100" y="268"/>
                    <a:pt x="100" y="268"/>
                  </a:cubicBezTo>
                  <a:cubicBezTo>
                    <a:pt x="101" y="268"/>
                    <a:pt x="101" y="267"/>
                    <a:pt x="101" y="267"/>
                  </a:cubicBezTo>
                  <a:cubicBezTo>
                    <a:pt x="102" y="268"/>
                    <a:pt x="102" y="268"/>
                    <a:pt x="102" y="268"/>
                  </a:cubicBezTo>
                  <a:cubicBezTo>
                    <a:pt x="102" y="268"/>
                    <a:pt x="103" y="269"/>
                    <a:pt x="103" y="269"/>
                  </a:cubicBezTo>
                  <a:cubicBezTo>
                    <a:pt x="104" y="269"/>
                    <a:pt x="105" y="269"/>
                    <a:pt x="106" y="269"/>
                  </a:cubicBezTo>
                  <a:cubicBezTo>
                    <a:pt x="106" y="269"/>
                    <a:pt x="106" y="269"/>
                    <a:pt x="106" y="269"/>
                  </a:cubicBezTo>
                  <a:cubicBezTo>
                    <a:pt x="107" y="269"/>
                    <a:pt x="104" y="271"/>
                    <a:pt x="104" y="270"/>
                  </a:cubicBezTo>
                  <a:cubicBezTo>
                    <a:pt x="104" y="270"/>
                    <a:pt x="103" y="272"/>
                    <a:pt x="103" y="272"/>
                  </a:cubicBezTo>
                  <a:cubicBezTo>
                    <a:pt x="103" y="272"/>
                    <a:pt x="103" y="272"/>
                    <a:pt x="102" y="272"/>
                  </a:cubicBezTo>
                  <a:cubicBezTo>
                    <a:pt x="104" y="274"/>
                    <a:pt x="100" y="276"/>
                    <a:pt x="99" y="277"/>
                  </a:cubicBezTo>
                  <a:cubicBezTo>
                    <a:pt x="101" y="277"/>
                    <a:pt x="100" y="276"/>
                    <a:pt x="101" y="276"/>
                  </a:cubicBezTo>
                  <a:cubicBezTo>
                    <a:pt x="101" y="276"/>
                    <a:pt x="103" y="276"/>
                    <a:pt x="103" y="276"/>
                  </a:cubicBezTo>
                  <a:cubicBezTo>
                    <a:pt x="103" y="276"/>
                    <a:pt x="106" y="275"/>
                    <a:pt x="106" y="274"/>
                  </a:cubicBezTo>
                  <a:cubicBezTo>
                    <a:pt x="106" y="275"/>
                    <a:pt x="106" y="275"/>
                    <a:pt x="107" y="276"/>
                  </a:cubicBezTo>
                  <a:cubicBezTo>
                    <a:pt x="105" y="276"/>
                    <a:pt x="103" y="276"/>
                    <a:pt x="102" y="277"/>
                  </a:cubicBezTo>
                  <a:cubicBezTo>
                    <a:pt x="102" y="277"/>
                    <a:pt x="99" y="278"/>
                    <a:pt x="100" y="278"/>
                  </a:cubicBezTo>
                  <a:cubicBezTo>
                    <a:pt x="99" y="279"/>
                    <a:pt x="100" y="279"/>
                    <a:pt x="100" y="280"/>
                  </a:cubicBezTo>
                  <a:cubicBezTo>
                    <a:pt x="99" y="280"/>
                    <a:pt x="100" y="280"/>
                    <a:pt x="99" y="280"/>
                  </a:cubicBezTo>
                  <a:cubicBezTo>
                    <a:pt x="98" y="280"/>
                    <a:pt x="98" y="280"/>
                    <a:pt x="98" y="280"/>
                  </a:cubicBezTo>
                  <a:cubicBezTo>
                    <a:pt x="97" y="280"/>
                    <a:pt x="95" y="281"/>
                    <a:pt x="96" y="282"/>
                  </a:cubicBezTo>
                  <a:cubicBezTo>
                    <a:pt x="97" y="282"/>
                    <a:pt x="99" y="281"/>
                    <a:pt x="100" y="281"/>
                  </a:cubicBezTo>
                  <a:cubicBezTo>
                    <a:pt x="99" y="282"/>
                    <a:pt x="96" y="283"/>
                    <a:pt x="97" y="285"/>
                  </a:cubicBezTo>
                  <a:cubicBezTo>
                    <a:pt x="98" y="285"/>
                    <a:pt x="98" y="285"/>
                    <a:pt x="98" y="285"/>
                  </a:cubicBezTo>
                  <a:cubicBezTo>
                    <a:pt x="99" y="286"/>
                    <a:pt x="100" y="284"/>
                    <a:pt x="101" y="284"/>
                  </a:cubicBezTo>
                  <a:cubicBezTo>
                    <a:pt x="101" y="285"/>
                    <a:pt x="98" y="286"/>
                    <a:pt x="98" y="287"/>
                  </a:cubicBezTo>
                  <a:cubicBezTo>
                    <a:pt x="99" y="287"/>
                    <a:pt x="103" y="286"/>
                    <a:pt x="103" y="286"/>
                  </a:cubicBezTo>
                  <a:cubicBezTo>
                    <a:pt x="103" y="287"/>
                    <a:pt x="101" y="286"/>
                    <a:pt x="101" y="287"/>
                  </a:cubicBezTo>
                  <a:cubicBezTo>
                    <a:pt x="101" y="287"/>
                    <a:pt x="101" y="287"/>
                    <a:pt x="102" y="287"/>
                  </a:cubicBezTo>
                  <a:cubicBezTo>
                    <a:pt x="101" y="287"/>
                    <a:pt x="100" y="288"/>
                    <a:pt x="100" y="289"/>
                  </a:cubicBezTo>
                  <a:cubicBezTo>
                    <a:pt x="100" y="289"/>
                    <a:pt x="102" y="288"/>
                    <a:pt x="103" y="288"/>
                  </a:cubicBezTo>
                  <a:close/>
                  <a:moveTo>
                    <a:pt x="113" y="251"/>
                  </a:moveTo>
                  <a:cubicBezTo>
                    <a:pt x="113" y="252"/>
                    <a:pt x="113" y="252"/>
                    <a:pt x="113" y="252"/>
                  </a:cubicBezTo>
                  <a:cubicBezTo>
                    <a:pt x="113" y="252"/>
                    <a:pt x="113" y="252"/>
                    <a:pt x="113" y="252"/>
                  </a:cubicBezTo>
                  <a:cubicBezTo>
                    <a:pt x="113" y="252"/>
                    <a:pt x="113" y="252"/>
                    <a:pt x="113" y="252"/>
                  </a:cubicBezTo>
                  <a:lnTo>
                    <a:pt x="113" y="251"/>
                  </a:lnTo>
                  <a:close/>
                  <a:moveTo>
                    <a:pt x="122" y="240"/>
                  </a:moveTo>
                  <a:cubicBezTo>
                    <a:pt x="122" y="240"/>
                    <a:pt x="122" y="240"/>
                    <a:pt x="122" y="240"/>
                  </a:cubicBezTo>
                  <a:cubicBezTo>
                    <a:pt x="123" y="240"/>
                    <a:pt x="123" y="240"/>
                    <a:pt x="123" y="240"/>
                  </a:cubicBezTo>
                  <a:cubicBezTo>
                    <a:pt x="123" y="240"/>
                    <a:pt x="123" y="240"/>
                    <a:pt x="123" y="240"/>
                  </a:cubicBezTo>
                  <a:cubicBezTo>
                    <a:pt x="124" y="239"/>
                    <a:pt x="124" y="239"/>
                    <a:pt x="124" y="239"/>
                  </a:cubicBezTo>
                  <a:cubicBezTo>
                    <a:pt x="124" y="238"/>
                    <a:pt x="124" y="238"/>
                    <a:pt x="124" y="238"/>
                  </a:cubicBezTo>
                  <a:cubicBezTo>
                    <a:pt x="124" y="238"/>
                    <a:pt x="124" y="238"/>
                    <a:pt x="124" y="238"/>
                  </a:cubicBezTo>
                  <a:cubicBezTo>
                    <a:pt x="124" y="237"/>
                    <a:pt x="123" y="237"/>
                    <a:pt x="123" y="236"/>
                  </a:cubicBezTo>
                  <a:cubicBezTo>
                    <a:pt x="123" y="236"/>
                    <a:pt x="122" y="237"/>
                    <a:pt x="122" y="237"/>
                  </a:cubicBezTo>
                  <a:cubicBezTo>
                    <a:pt x="122" y="237"/>
                    <a:pt x="122" y="237"/>
                    <a:pt x="122" y="237"/>
                  </a:cubicBezTo>
                  <a:cubicBezTo>
                    <a:pt x="121" y="237"/>
                    <a:pt x="121" y="237"/>
                    <a:pt x="121" y="237"/>
                  </a:cubicBezTo>
                  <a:cubicBezTo>
                    <a:pt x="121" y="238"/>
                    <a:pt x="121" y="238"/>
                    <a:pt x="121" y="238"/>
                  </a:cubicBezTo>
                  <a:cubicBezTo>
                    <a:pt x="121" y="238"/>
                    <a:pt x="121" y="238"/>
                    <a:pt x="121" y="238"/>
                  </a:cubicBezTo>
                  <a:cubicBezTo>
                    <a:pt x="121" y="238"/>
                    <a:pt x="121" y="238"/>
                    <a:pt x="121" y="238"/>
                  </a:cubicBezTo>
                  <a:cubicBezTo>
                    <a:pt x="121" y="239"/>
                    <a:pt x="121" y="239"/>
                    <a:pt x="121" y="239"/>
                  </a:cubicBezTo>
                  <a:cubicBezTo>
                    <a:pt x="121" y="239"/>
                    <a:pt x="121" y="239"/>
                    <a:pt x="121" y="239"/>
                  </a:cubicBezTo>
                  <a:cubicBezTo>
                    <a:pt x="121" y="239"/>
                    <a:pt x="122" y="238"/>
                    <a:pt x="122" y="238"/>
                  </a:cubicBezTo>
                  <a:cubicBezTo>
                    <a:pt x="122" y="238"/>
                    <a:pt x="122" y="238"/>
                    <a:pt x="122" y="238"/>
                  </a:cubicBezTo>
                  <a:cubicBezTo>
                    <a:pt x="122" y="238"/>
                    <a:pt x="122" y="238"/>
                    <a:pt x="122" y="238"/>
                  </a:cubicBezTo>
                  <a:cubicBezTo>
                    <a:pt x="122" y="239"/>
                    <a:pt x="122" y="239"/>
                    <a:pt x="122" y="239"/>
                  </a:cubicBezTo>
                  <a:cubicBezTo>
                    <a:pt x="122" y="240"/>
                    <a:pt x="122" y="240"/>
                    <a:pt x="122" y="240"/>
                  </a:cubicBezTo>
                  <a:close/>
                  <a:moveTo>
                    <a:pt x="121" y="228"/>
                  </a:moveTo>
                  <a:cubicBezTo>
                    <a:pt x="122" y="227"/>
                    <a:pt x="122" y="227"/>
                    <a:pt x="122" y="227"/>
                  </a:cubicBezTo>
                  <a:cubicBezTo>
                    <a:pt x="121" y="227"/>
                    <a:pt x="121" y="227"/>
                    <a:pt x="121" y="227"/>
                  </a:cubicBezTo>
                  <a:cubicBezTo>
                    <a:pt x="121" y="228"/>
                    <a:pt x="121" y="228"/>
                    <a:pt x="121" y="228"/>
                  </a:cubicBezTo>
                  <a:cubicBezTo>
                    <a:pt x="120" y="228"/>
                    <a:pt x="120" y="228"/>
                    <a:pt x="120" y="228"/>
                  </a:cubicBezTo>
                  <a:cubicBezTo>
                    <a:pt x="120" y="228"/>
                    <a:pt x="120" y="228"/>
                    <a:pt x="120" y="228"/>
                  </a:cubicBezTo>
                  <a:cubicBezTo>
                    <a:pt x="120" y="229"/>
                    <a:pt x="120" y="229"/>
                    <a:pt x="120" y="229"/>
                  </a:cubicBezTo>
                  <a:cubicBezTo>
                    <a:pt x="121" y="228"/>
                    <a:pt x="121" y="228"/>
                    <a:pt x="121" y="228"/>
                  </a:cubicBezTo>
                  <a:close/>
                  <a:moveTo>
                    <a:pt x="130" y="238"/>
                  </a:moveTo>
                  <a:cubicBezTo>
                    <a:pt x="131" y="239"/>
                    <a:pt x="131" y="239"/>
                    <a:pt x="131" y="239"/>
                  </a:cubicBezTo>
                  <a:cubicBezTo>
                    <a:pt x="131" y="238"/>
                    <a:pt x="131" y="238"/>
                    <a:pt x="131" y="237"/>
                  </a:cubicBezTo>
                  <a:cubicBezTo>
                    <a:pt x="130" y="237"/>
                    <a:pt x="130" y="237"/>
                    <a:pt x="130" y="237"/>
                  </a:cubicBezTo>
                  <a:cubicBezTo>
                    <a:pt x="130" y="237"/>
                    <a:pt x="130" y="237"/>
                    <a:pt x="130" y="237"/>
                  </a:cubicBezTo>
                  <a:cubicBezTo>
                    <a:pt x="130" y="237"/>
                    <a:pt x="130" y="237"/>
                    <a:pt x="130" y="237"/>
                  </a:cubicBezTo>
                  <a:cubicBezTo>
                    <a:pt x="130" y="237"/>
                    <a:pt x="130" y="237"/>
                    <a:pt x="130" y="237"/>
                  </a:cubicBezTo>
                  <a:lnTo>
                    <a:pt x="130" y="238"/>
                  </a:lnTo>
                  <a:close/>
                  <a:moveTo>
                    <a:pt x="126" y="229"/>
                  </a:moveTo>
                  <a:cubicBezTo>
                    <a:pt x="125" y="229"/>
                    <a:pt x="125" y="229"/>
                    <a:pt x="125" y="229"/>
                  </a:cubicBezTo>
                  <a:cubicBezTo>
                    <a:pt x="124" y="228"/>
                    <a:pt x="124" y="228"/>
                    <a:pt x="124" y="228"/>
                  </a:cubicBezTo>
                  <a:cubicBezTo>
                    <a:pt x="124" y="228"/>
                    <a:pt x="124" y="228"/>
                    <a:pt x="124" y="228"/>
                  </a:cubicBezTo>
                  <a:cubicBezTo>
                    <a:pt x="123" y="228"/>
                    <a:pt x="123" y="228"/>
                    <a:pt x="123" y="228"/>
                  </a:cubicBezTo>
                  <a:cubicBezTo>
                    <a:pt x="123" y="228"/>
                    <a:pt x="123" y="228"/>
                    <a:pt x="123" y="228"/>
                  </a:cubicBezTo>
                  <a:cubicBezTo>
                    <a:pt x="122" y="228"/>
                    <a:pt x="122" y="228"/>
                    <a:pt x="122" y="228"/>
                  </a:cubicBezTo>
                  <a:cubicBezTo>
                    <a:pt x="123" y="229"/>
                    <a:pt x="123" y="229"/>
                    <a:pt x="123" y="229"/>
                  </a:cubicBezTo>
                  <a:cubicBezTo>
                    <a:pt x="122" y="229"/>
                    <a:pt x="122" y="229"/>
                    <a:pt x="122" y="229"/>
                  </a:cubicBezTo>
                  <a:cubicBezTo>
                    <a:pt x="123" y="229"/>
                    <a:pt x="123" y="229"/>
                    <a:pt x="123" y="229"/>
                  </a:cubicBezTo>
                  <a:cubicBezTo>
                    <a:pt x="123" y="229"/>
                    <a:pt x="123" y="229"/>
                    <a:pt x="123" y="229"/>
                  </a:cubicBezTo>
                  <a:cubicBezTo>
                    <a:pt x="124" y="230"/>
                    <a:pt x="124" y="230"/>
                    <a:pt x="124" y="230"/>
                  </a:cubicBezTo>
                  <a:cubicBezTo>
                    <a:pt x="124" y="230"/>
                    <a:pt x="124" y="230"/>
                    <a:pt x="124" y="230"/>
                  </a:cubicBezTo>
                  <a:cubicBezTo>
                    <a:pt x="124" y="230"/>
                    <a:pt x="124" y="230"/>
                    <a:pt x="124" y="230"/>
                  </a:cubicBezTo>
                  <a:cubicBezTo>
                    <a:pt x="124" y="230"/>
                    <a:pt x="124" y="230"/>
                    <a:pt x="124" y="230"/>
                  </a:cubicBezTo>
                  <a:cubicBezTo>
                    <a:pt x="123" y="231"/>
                    <a:pt x="123" y="231"/>
                    <a:pt x="123" y="231"/>
                  </a:cubicBezTo>
                  <a:cubicBezTo>
                    <a:pt x="123" y="231"/>
                    <a:pt x="123" y="231"/>
                    <a:pt x="123" y="231"/>
                  </a:cubicBezTo>
                  <a:cubicBezTo>
                    <a:pt x="124" y="231"/>
                    <a:pt x="124" y="231"/>
                    <a:pt x="124" y="231"/>
                  </a:cubicBezTo>
                  <a:cubicBezTo>
                    <a:pt x="124" y="231"/>
                    <a:pt x="123" y="232"/>
                    <a:pt x="123" y="232"/>
                  </a:cubicBezTo>
                  <a:cubicBezTo>
                    <a:pt x="123" y="231"/>
                    <a:pt x="123" y="231"/>
                    <a:pt x="123" y="231"/>
                  </a:cubicBezTo>
                  <a:cubicBezTo>
                    <a:pt x="122" y="232"/>
                    <a:pt x="122" y="232"/>
                    <a:pt x="122" y="232"/>
                  </a:cubicBezTo>
                  <a:cubicBezTo>
                    <a:pt x="122" y="232"/>
                    <a:pt x="122" y="232"/>
                    <a:pt x="122" y="232"/>
                  </a:cubicBezTo>
                  <a:cubicBezTo>
                    <a:pt x="123" y="232"/>
                    <a:pt x="123" y="232"/>
                    <a:pt x="123" y="232"/>
                  </a:cubicBezTo>
                  <a:cubicBezTo>
                    <a:pt x="123" y="232"/>
                    <a:pt x="123" y="232"/>
                    <a:pt x="123" y="232"/>
                  </a:cubicBezTo>
                  <a:cubicBezTo>
                    <a:pt x="123" y="232"/>
                    <a:pt x="123" y="232"/>
                    <a:pt x="123" y="232"/>
                  </a:cubicBezTo>
                  <a:cubicBezTo>
                    <a:pt x="125" y="232"/>
                    <a:pt x="125" y="232"/>
                    <a:pt x="125" y="232"/>
                  </a:cubicBezTo>
                  <a:cubicBezTo>
                    <a:pt x="126" y="232"/>
                    <a:pt x="126" y="232"/>
                    <a:pt x="126" y="232"/>
                  </a:cubicBezTo>
                  <a:cubicBezTo>
                    <a:pt x="127" y="231"/>
                    <a:pt x="127" y="231"/>
                    <a:pt x="127" y="231"/>
                  </a:cubicBezTo>
                  <a:cubicBezTo>
                    <a:pt x="126" y="231"/>
                    <a:pt x="126" y="231"/>
                    <a:pt x="126" y="231"/>
                  </a:cubicBezTo>
                  <a:cubicBezTo>
                    <a:pt x="126" y="231"/>
                    <a:pt x="126" y="231"/>
                    <a:pt x="126" y="231"/>
                  </a:cubicBezTo>
                  <a:cubicBezTo>
                    <a:pt x="127" y="231"/>
                    <a:pt x="127" y="231"/>
                    <a:pt x="127" y="231"/>
                  </a:cubicBezTo>
                  <a:cubicBezTo>
                    <a:pt x="127" y="231"/>
                    <a:pt x="127" y="231"/>
                    <a:pt x="127" y="231"/>
                  </a:cubicBezTo>
                  <a:cubicBezTo>
                    <a:pt x="126" y="230"/>
                    <a:pt x="126" y="230"/>
                    <a:pt x="126" y="230"/>
                  </a:cubicBezTo>
                  <a:lnTo>
                    <a:pt x="126" y="229"/>
                  </a:lnTo>
                  <a:close/>
                  <a:moveTo>
                    <a:pt x="174" y="288"/>
                  </a:moveTo>
                  <a:cubicBezTo>
                    <a:pt x="173" y="288"/>
                    <a:pt x="173" y="288"/>
                    <a:pt x="173" y="288"/>
                  </a:cubicBezTo>
                  <a:cubicBezTo>
                    <a:pt x="174" y="289"/>
                    <a:pt x="174" y="289"/>
                    <a:pt x="174" y="289"/>
                  </a:cubicBezTo>
                  <a:cubicBezTo>
                    <a:pt x="175" y="289"/>
                    <a:pt x="175" y="289"/>
                    <a:pt x="175" y="289"/>
                  </a:cubicBezTo>
                  <a:cubicBezTo>
                    <a:pt x="175" y="288"/>
                    <a:pt x="175" y="288"/>
                    <a:pt x="175" y="288"/>
                  </a:cubicBezTo>
                  <a:lnTo>
                    <a:pt x="174" y="288"/>
                  </a:lnTo>
                  <a:close/>
                  <a:moveTo>
                    <a:pt x="180" y="278"/>
                  </a:moveTo>
                  <a:cubicBezTo>
                    <a:pt x="180" y="279"/>
                    <a:pt x="180" y="277"/>
                    <a:pt x="180" y="278"/>
                  </a:cubicBezTo>
                  <a:close/>
                  <a:moveTo>
                    <a:pt x="126" y="220"/>
                  </a:moveTo>
                  <a:cubicBezTo>
                    <a:pt x="127" y="220"/>
                    <a:pt x="127" y="220"/>
                    <a:pt x="127" y="220"/>
                  </a:cubicBezTo>
                  <a:cubicBezTo>
                    <a:pt x="128" y="219"/>
                    <a:pt x="128" y="219"/>
                    <a:pt x="128" y="219"/>
                  </a:cubicBezTo>
                  <a:cubicBezTo>
                    <a:pt x="127" y="220"/>
                    <a:pt x="127" y="220"/>
                    <a:pt x="127" y="220"/>
                  </a:cubicBezTo>
                  <a:cubicBezTo>
                    <a:pt x="128" y="220"/>
                    <a:pt x="128" y="220"/>
                    <a:pt x="128" y="220"/>
                  </a:cubicBezTo>
                  <a:cubicBezTo>
                    <a:pt x="128" y="220"/>
                    <a:pt x="127" y="220"/>
                    <a:pt x="127" y="220"/>
                  </a:cubicBezTo>
                  <a:cubicBezTo>
                    <a:pt x="127" y="221"/>
                    <a:pt x="127" y="221"/>
                    <a:pt x="127" y="221"/>
                  </a:cubicBezTo>
                  <a:cubicBezTo>
                    <a:pt x="128" y="221"/>
                    <a:pt x="128" y="221"/>
                    <a:pt x="128" y="221"/>
                  </a:cubicBezTo>
                  <a:cubicBezTo>
                    <a:pt x="129" y="220"/>
                    <a:pt x="129" y="220"/>
                    <a:pt x="129" y="220"/>
                  </a:cubicBezTo>
                  <a:cubicBezTo>
                    <a:pt x="128" y="221"/>
                    <a:pt x="128" y="221"/>
                    <a:pt x="128" y="221"/>
                  </a:cubicBezTo>
                  <a:cubicBezTo>
                    <a:pt x="129" y="221"/>
                    <a:pt x="129" y="221"/>
                    <a:pt x="129" y="221"/>
                  </a:cubicBezTo>
                  <a:cubicBezTo>
                    <a:pt x="128" y="221"/>
                    <a:pt x="128" y="221"/>
                    <a:pt x="128" y="221"/>
                  </a:cubicBezTo>
                  <a:cubicBezTo>
                    <a:pt x="127" y="221"/>
                    <a:pt x="127" y="221"/>
                    <a:pt x="127" y="221"/>
                  </a:cubicBezTo>
                  <a:cubicBezTo>
                    <a:pt x="127" y="221"/>
                    <a:pt x="127" y="221"/>
                    <a:pt x="127" y="221"/>
                  </a:cubicBezTo>
                  <a:cubicBezTo>
                    <a:pt x="127" y="222"/>
                    <a:pt x="127" y="222"/>
                    <a:pt x="127" y="222"/>
                  </a:cubicBezTo>
                  <a:cubicBezTo>
                    <a:pt x="127" y="222"/>
                    <a:pt x="127" y="222"/>
                    <a:pt x="127" y="222"/>
                  </a:cubicBezTo>
                  <a:cubicBezTo>
                    <a:pt x="128" y="222"/>
                    <a:pt x="128" y="222"/>
                    <a:pt x="128" y="222"/>
                  </a:cubicBezTo>
                  <a:cubicBezTo>
                    <a:pt x="128" y="223"/>
                    <a:pt x="128" y="223"/>
                    <a:pt x="128" y="223"/>
                  </a:cubicBezTo>
                  <a:cubicBezTo>
                    <a:pt x="129" y="223"/>
                    <a:pt x="129" y="223"/>
                    <a:pt x="129" y="223"/>
                  </a:cubicBezTo>
                  <a:cubicBezTo>
                    <a:pt x="129" y="223"/>
                    <a:pt x="129" y="223"/>
                    <a:pt x="129" y="223"/>
                  </a:cubicBezTo>
                  <a:cubicBezTo>
                    <a:pt x="128" y="223"/>
                    <a:pt x="128" y="223"/>
                    <a:pt x="128" y="223"/>
                  </a:cubicBezTo>
                  <a:cubicBezTo>
                    <a:pt x="127" y="222"/>
                    <a:pt x="127" y="222"/>
                    <a:pt x="127" y="222"/>
                  </a:cubicBezTo>
                  <a:cubicBezTo>
                    <a:pt x="127" y="222"/>
                    <a:pt x="127" y="222"/>
                    <a:pt x="127" y="222"/>
                  </a:cubicBezTo>
                  <a:cubicBezTo>
                    <a:pt x="126" y="223"/>
                    <a:pt x="126" y="223"/>
                    <a:pt x="126" y="223"/>
                  </a:cubicBezTo>
                  <a:cubicBezTo>
                    <a:pt x="127" y="223"/>
                    <a:pt x="127" y="223"/>
                    <a:pt x="127" y="223"/>
                  </a:cubicBezTo>
                  <a:cubicBezTo>
                    <a:pt x="127" y="224"/>
                    <a:pt x="127" y="224"/>
                    <a:pt x="127" y="224"/>
                  </a:cubicBezTo>
                  <a:cubicBezTo>
                    <a:pt x="127" y="224"/>
                    <a:pt x="127" y="224"/>
                    <a:pt x="127" y="224"/>
                  </a:cubicBezTo>
                  <a:cubicBezTo>
                    <a:pt x="127" y="224"/>
                    <a:pt x="127" y="224"/>
                    <a:pt x="127" y="224"/>
                  </a:cubicBezTo>
                  <a:cubicBezTo>
                    <a:pt x="127" y="224"/>
                    <a:pt x="127" y="224"/>
                    <a:pt x="127" y="224"/>
                  </a:cubicBezTo>
                  <a:cubicBezTo>
                    <a:pt x="126" y="224"/>
                    <a:pt x="126" y="224"/>
                    <a:pt x="126" y="224"/>
                  </a:cubicBezTo>
                  <a:cubicBezTo>
                    <a:pt x="126" y="225"/>
                    <a:pt x="126" y="225"/>
                    <a:pt x="126" y="225"/>
                  </a:cubicBezTo>
                  <a:cubicBezTo>
                    <a:pt x="127" y="225"/>
                    <a:pt x="127" y="225"/>
                    <a:pt x="127" y="225"/>
                  </a:cubicBezTo>
                  <a:cubicBezTo>
                    <a:pt x="126" y="225"/>
                    <a:pt x="126" y="225"/>
                    <a:pt x="126" y="225"/>
                  </a:cubicBezTo>
                  <a:cubicBezTo>
                    <a:pt x="127" y="226"/>
                    <a:pt x="127" y="226"/>
                    <a:pt x="127" y="226"/>
                  </a:cubicBezTo>
                  <a:cubicBezTo>
                    <a:pt x="126" y="226"/>
                    <a:pt x="126" y="226"/>
                    <a:pt x="126" y="226"/>
                  </a:cubicBezTo>
                  <a:cubicBezTo>
                    <a:pt x="126" y="226"/>
                    <a:pt x="126" y="226"/>
                    <a:pt x="126" y="226"/>
                  </a:cubicBezTo>
                  <a:cubicBezTo>
                    <a:pt x="126" y="227"/>
                    <a:pt x="126" y="227"/>
                    <a:pt x="126" y="227"/>
                  </a:cubicBezTo>
                  <a:cubicBezTo>
                    <a:pt x="125" y="226"/>
                    <a:pt x="125" y="226"/>
                    <a:pt x="125" y="226"/>
                  </a:cubicBezTo>
                  <a:cubicBezTo>
                    <a:pt x="125" y="227"/>
                    <a:pt x="124" y="227"/>
                    <a:pt x="124" y="227"/>
                  </a:cubicBezTo>
                  <a:cubicBezTo>
                    <a:pt x="123" y="227"/>
                    <a:pt x="123" y="227"/>
                    <a:pt x="123" y="227"/>
                  </a:cubicBezTo>
                  <a:cubicBezTo>
                    <a:pt x="123" y="227"/>
                    <a:pt x="123" y="227"/>
                    <a:pt x="123" y="227"/>
                  </a:cubicBezTo>
                  <a:cubicBezTo>
                    <a:pt x="124" y="227"/>
                    <a:pt x="124" y="227"/>
                    <a:pt x="124" y="227"/>
                  </a:cubicBezTo>
                  <a:cubicBezTo>
                    <a:pt x="124" y="227"/>
                    <a:pt x="124" y="227"/>
                    <a:pt x="124" y="227"/>
                  </a:cubicBezTo>
                  <a:cubicBezTo>
                    <a:pt x="124" y="227"/>
                    <a:pt x="125" y="227"/>
                    <a:pt x="125" y="228"/>
                  </a:cubicBezTo>
                  <a:cubicBezTo>
                    <a:pt x="126" y="227"/>
                    <a:pt x="126" y="227"/>
                    <a:pt x="126" y="227"/>
                  </a:cubicBezTo>
                  <a:cubicBezTo>
                    <a:pt x="127" y="228"/>
                    <a:pt x="127" y="228"/>
                    <a:pt x="127" y="228"/>
                  </a:cubicBezTo>
                  <a:cubicBezTo>
                    <a:pt x="126" y="227"/>
                    <a:pt x="126" y="227"/>
                    <a:pt x="126" y="227"/>
                  </a:cubicBezTo>
                  <a:cubicBezTo>
                    <a:pt x="126" y="228"/>
                    <a:pt x="126" y="228"/>
                    <a:pt x="126" y="228"/>
                  </a:cubicBezTo>
                  <a:cubicBezTo>
                    <a:pt x="126" y="228"/>
                    <a:pt x="126" y="228"/>
                    <a:pt x="126" y="228"/>
                  </a:cubicBezTo>
                  <a:cubicBezTo>
                    <a:pt x="125" y="228"/>
                    <a:pt x="125" y="228"/>
                    <a:pt x="125" y="228"/>
                  </a:cubicBezTo>
                  <a:cubicBezTo>
                    <a:pt x="125" y="228"/>
                    <a:pt x="125" y="228"/>
                    <a:pt x="125" y="228"/>
                  </a:cubicBezTo>
                  <a:cubicBezTo>
                    <a:pt x="125" y="228"/>
                    <a:pt x="125" y="228"/>
                    <a:pt x="125" y="228"/>
                  </a:cubicBezTo>
                  <a:cubicBezTo>
                    <a:pt x="126" y="229"/>
                    <a:pt x="126" y="229"/>
                    <a:pt x="126" y="229"/>
                  </a:cubicBezTo>
                  <a:cubicBezTo>
                    <a:pt x="126" y="229"/>
                    <a:pt x="126" y="229"/>
                    <a:pt x="127" y="230"/>
                  </a:cubicBezTo>
                  <a:cubicBezTo>
                    <a:pt x="128" y="229"/>
                    <a:pt x="129" y="228"/>
                    <a:pt x="130" y="227"/>
                  </a:cubicBezTo>
                  <a:cubicBezTo>
                    <a:pt x="130" y="227"/>
                    <a:pt x="130" y="227"/>
                    <a:pt x="130" y="227"/>
                  </a:cubicBezTo>
                  <a:cubicBezTo>
                    <a:pt x="131" y="226"/>
                    <a:pt x="131" y="226"/>
                    <a:pt x="131" y="226"/>
                  </a:cubicBezTo>
                  <a:cubicBezTo>
                    <a:pt x="130" y="227"/>
                    <a:pt x="130" y="227"/>
                    <a:pt x="130" y="227"/>
                  </a:cubicBezTo>
                  <a:cubicBezTo>
                    <a:pt x="130" y="228"/>
                    <a:pt x="130" y="228"/>
                    <a:pt x="130" y="228"/>
                  </a:cubicBezTo>
                  <a:cubicBezTo>
                    <a:pt x="131" y="227"/>
                    <a:pt x="131" y="227"/>
                    <a:pt x="131" y="227"/>
                  </a:cubicBezTo>
                  <a:cubicBezTo>
                    <a:pt x="130" y="228"/>
                    <a:pt x="130" y="228"/>
                    <a:pt x="130" y="228"/>
                  </a:cubicBezTo>
                  <a:cubicBezTo>
                    <a:pt x="130" y="228"/>
                    <a:pt x="130" y="228"/>
                    <a:pt x="130" y="228"/>
                  </a:cubicBezTo>
                  <a:cubicBezTo>
                    <a:pt x="129" y="228"/>
                    <a:pt x="129" y="228"/>
                    <a:pt x="129" y="228"/>
                  </a:cubicBezTo>
                  <a:cubicBezTo>
                    <a:pt x="129" y="229"/>
                    <a:pt x="128" y="229"/>
                    <a:pt x="128" y="230"/>
                  </a:cubicBezTo>
                  <a:cubicBezTo>
                    <a:pt x="129" y="230"/>
                    <a:pt x="129" y="230"/>
                    <a:pt x="129" y="230"/>
                  </a:cubicBezTo>
                  <a:cubicBezTo>
                    <a:pt x="129" y="230"/>
                    <a:pt x="129" y="230"/>
                    <a:pt x="129" y="230"/>
                  </a:cubicBezTo>
                  <a:cubicBezTo>
                    <a:pt x="129" y="230"/>
                    <a:pt x="129" y="230"/>
                    <a:pt x="129" y="230"/>
                  </a:cubicBezTo>
                  <a:cubicBezTo>
                    <a:pt x="130" y="230"/>
                    <a:pt x="130" y="230"/>
                    <a:pt x="130" y="230"/>
                  </a:cubicBezTo>
                  <a:cubicBezTo>
                    <a:pt x="130" y="230"/>
                    <a:pt x="130" y="230"/>
                    <a:pt x="130" y="230"/>
                  </a:cubicBezTo>
                  <a:cubicBezTo>
                    <a:pt x="129" y="230"/>
                    <a:pt x="129" y="230"/>
                    <a:pt x="129" y="230"/>
                  </a:cubicBezTo>
                  <a:cubicBezTo>
                    <a:pt x="128" y="230"/>
                    <a:pt x="128" y="230"/>
                    <a:pt x="128" y="230"/>
                  </a:cubicBezTo>
                  <a:cubicBezTo>
                    <a:pt x="128" y="231"/>
                    <a:pt x="127" y="232"/>
                    <a:pt x="127" y="233"/>
                  </a:cubicBezTo>
                  <a:cubicBezTo>
                    <a:pt x="128" y="232"/>
                    <a:pt x="128" y="232"/>
                    <a:pt x="128" y="232"/>
                  </a:cubicBezTo>
                  <a:cubicBezTo>
                    <a:pt x="127" y="233"/>
                    <a:pt x="127" y="233"/>
                    <a:pt x="127" y="234"/>
                  </a:cubicBezTo>
                  <a:cubicBezTo>
                    <a:pt x="128" y="233"/>
                    <a:pt x="128" y="233"/>
                    <a:pt x="128" y="233"/>
                  </a:cubicBezTo>
                  <a:cubicBezTo>
                    <a:pt x="127" y="234"/>
                    <a:pt x="127" y="235"/>
                    <a:pt x="126" y="236"/>
                  </a:cubicBezTo>
                  <a:cubicBezTo>
                    <a:pt x="126" y="236"/>
                    <a:pt x="126" y="236"/>
                    <a:pt x="126" y="236"/>
                  </a:cubicBezTo>
                  <a:cubicBezTo>
                    <a:pt x="127" y="235"/>
                    <a:pt x="127" y="235"/>
                    <a:pt x="127" y="235"/>
                  </a:cubicBezTo>
                  <a:cubicBezTo>
                    <a:pt x="127" y="235"/>
                    <a:pt x="127" y="235"/>
                    <a:pt x="127" y="235"/>
                  </a:cubicBezTo>
                  <a:cubicBezTo>
                    <a:pt x="126" y="236"/>
                    <a:pt x="126" y="236"/>
                    <a:pt x="126" y="236"/>
                  </a:cubicBezTo>
                  <a:cubicBezTo>
                    <a:pt x="126" y="237"/>
                    <a:pt x="126" y="237"/>
                    <a:pt x="126" y="237"/>
                  </a:cubicBezTo>
                  <a:cubicBezTo>
                    <a:pt x="127" y="237"/>
                    <a:pt x="127" y="237"/>
                    <a:pt x="127" y="237"/>
                  </a:cubicBezTo>
                  <a:cubicBezTo>
                    <a:pt x="126" y="237"/>
                    <a:pt x="126" y="237"/>
                    <a:pt x="126" y="237"/>
                  </a:cubicBezTo>
                  <a:cubicBezTo>
                    <a:pt x="127" y="238"/>
                    <a:pt x="127" y="238"/>
                    <a:pt x="127" y="238"/>
                  </a:cubicBezTo>
                  <a:cubicBezTo>
                    <a:pt x="127" y="238"/>
                    <a:pt x="128" y="238"/>
                    <a:pt x="128" y="237"/>
                  </a:cubicBezTo>
                  <a:cubicBezTo>
                    <a:pt x="128" y="238"/>
                    <a:pt x="128" y="238"/>
                    <a:pt x="128" y="238"/>
                  </a:cubicBezTo>
                  <a:cubicBezTo>
                    <a:pt x="127" y="238"/>
                    <a:pt x="127" y="238"/>
                    <a:pt x="127" y="238"/>
                  </a:cubicBezTo>
                  <a:cubicBezTo>
                    <a:pt x="127" y="239"/>
                    <a:pt x="127" y="239"/>
                    <a:pt x="127" y="239"/>
                  </a:cubicBezTo>
                  <a:cubicBezTo>
                    <a:pt x="126" y="239"/>
                    <a:pt x="126" y="239"/>
                    <a:pt x="126" y="239"/>
                  </a:cubicBezTo>
                  <a:cubicBezTo>
                    <a:pt x="126" y="240"/>
                    <a:pt x="126" y="240"/>
                    <a:pt x="126" y="240"/>
                  </a:cubicBezTo>
                  <a:cubicBezTo>
                    <a:pt x="126" y="241"/>
                    <a:pt x="126" y="241"/>
                    <a:pt x="126" y="241"/>
                  </a:cubicBezTo>
                  <a:cubicBezTo>
                    <a:pt x="126" y="242"/>
                    <a:pt x="126" y="242"/>
                    <a:pt x="126" y="242"/>
                  </a:cubicBezTo>
                  <a:cubicBezTo>
                    <a:pt x="125" y="242"/>
                    <a:pt x="125" y="242"/>
                    <a:pt x="125" y="242"/>
                  </a:cubicBezTo>
                  <a:cubicBezTo>
                    <a:pt x="125" y="243"/>
                    <a:pt x="125" y="243"/>
                    <a:pt x="125" y="243"/>
                  </a:cubicBezTo>
                  <a:cubicBezTo>
                    <a:pt x="126" y="244"/>
                    <a:pt x="126" y="244"/>
                    <a:pt x="126" y="244"/>
                  </a:cubicBezTo>
                  <a:cubicBezTo>
                    <a:pt x="126" y="244"/>
                    <a:pt x="126" y="244"/>
                    <a:pt x="126" y="244"/>
                  </a:cubicBezTo>
                  <a:cubicBezTo>
                    <a:pt x="127" y="243"/>
                    <a:pt x="127" y="243"/>
                    <a:pt x="127" y="243"/>
                  </a:cubicBezTo>
                  <a:cubicBezTo>
                    <a:pt x="127" y="243"/>
                    <a:pt x="127" y="243"/>
                    <a:pt x="127" y="243"/>
                  </a:cubicBezTo>
                  <a:cubicBezTo>
                    <a:pt x="127" y="242"/>
                    <a:pt x="127" y="242"/>
                    <a:pt x="127" y="242"/>
                  </a:cubicBezTo>
                  <a:cubicBezTo>
                    <a:pt x="127" y="242"/>
                    <a:pt x="127" y="242"/>
                    <a:pt x="127" y="242"/>
                  </a:cubicBezTo>
                  <a:cubicBezTo>
                    <a:pt x="128" y="240"/>
                    <a:pt x="128" y="240"/>
                    <a:pt x="128" y="240"/>
                  </a:cubicBezTo>
                  <a:cubicBezTo>
                    <a:pt x="128" y="240"/>
                    <a:pt x="128" y="240"/>
                    <a:pt x="128" y="240"/>
                  </a:cubicBezTo>
                  <a:cubicBezTo>
                    <a:pt x="128" y="239"/>
                    <a:pt x="128" y="239"/>
                    <a:pt x="128" y="239"/>
                  </a:cubicBezTo>
                  <a:cubicBezTo>
                    <a:pt x="129" y="238"/>
                    <a:pt x="129" y="238"/>
                    <a:pt x="129" y="238"/>
                  </a:cubicBezTo>
                  <a:cubicBezTo>
                    <a:pt x="129" y="238"/>
                    <a:pt x="129" y="238"/>
                    <a:pt x="129" y="238"/>
                  </a:cubicBezTo>
                  <a:cubicBezTo>
                    <a:pt x="128" y="237"/>
                    <a:pt x="128" y="237"/>
                    <a:pt x="128" y="237"/>
                  </a:cubicBezTo>
                  <a:cubicBezTo>
                    <a:pt x="128" y="236"/>
                    <a:pt x="128" y="236"/>
                    <a:pt x="128" y="236"/>
                  </a:cubicBezTo>
                  <a:cubicBezTo>
                    <a:pt x="128" y="236"/>
                    <a:pt x="128" y="235"/>
                    <a:pt x="128" y="235"/>
                  </a:cubicBezTo>
                  <a:cubicBezTo>
                    <a:pt x="129" y="235"/>
                    <a:pt x="129" y="235"/>
                    <a:pt x="129" y="235"/>
                  </a:cubicBezTo>
                  <a:cubicBezTo>
                    <a:pt x="130" y="234"/>
                    <a:pt x="130" y="234"/>
                    <a:pt x="130" y="234"/>
                  </a:cubicBezTo>
                  <a:cubicBezTo>
                    <a:pt x="130" y="234"/>
                    <a:pt x="130" y="234"/>
                    <a:pt x="130" y="234"/>
                  </a:cubicBezTo>
                  <a:cubicBezTo>
                    <a:pt x="131" y="233"/>
                    <a:pt x="131" y="233"/>
                    <a:pt x="131" y="233"/>
                  </a:cubicBezTo>
                  <a:cubicBezTo>
                    <a:pt x="132" y="233"/>
                    <a:pt x="132" y="233"/>
                    <a:pt x="132" y="233"/>
                  </a:cubicBezTo>
                  <a:cubicBezTo>
                    <a:pt x="131" y="233"/>
                    <a:pt x="131" y="233"/>
                    <a:pt x="131" y="233"/>
                  </a:cubicBezTo>
                  <a:cubicBezTo>
                    <a:pt x="131" y="234"/>
                    <a:pt x="131" y="234"/>
                    <a:pt x="131" y="234"/>
                  </a:cubicBezTo>
                  <a:cubicBezTo>
                    <a:pt x="130" y="234"/>
                    <a:pt x="130" y="234"/>
                    <a:pt x="130" y="234"/>
                  </a:cubicBezTo>
                  <a:cubicBezTo>
                    <a:pt x="129" y="236"/>
                    <a:pt x="129" y="236"/>
                    <a:pt x="129" y="236"/>
                  </a:cubicBezTo>
                  <a:cubicBezTo>
                    <a:pt x="129" y="237"/>
                    <a:pt x="129" y="237"/>
                    <a:pt x="129" y="237"/>
                  </a:cubicBezTo>
                  <a:cubicBezTo>
                    <a:pt x="129" y="237"/>
                    <a:pt x="129" y="237"/>
                    <a:pt x="129" y="237"/>
                  </a:cubicBezTo>
                  <a:cubicBezTo>
                    <a:pt x="130" y="238"/>
                    <a:pt x="130" y="238"/>
                    <a:pt x="130" y="238"/>
                  </a:cubicBezTo>
                  <a:cubicBezTo>
                    <a:pt x="129" y="237"/>
                    <a:pt x="129" y="237"/>
                    <a:pt x="129" y="237"/>
                  </a:cubicBezTo>
                  <a:cubicBezTo>
                    <a:pt x="130" y="236"/>
                    <a:pt x="130" y="236"/>
                    <a:pt x="130" y="236"/>
                  </a:cubicBezTo>
                  <a:cubicBezTo>
                    <a:pt x="130" y="236"/>
                    <a:pt x="130" y="236"/>
                    <a:pt x="130" y="236"/>
                  </a:cubicBezTo>
                  <a:cubicBezTo>
                    <a:pt x="131" y="237"/>
                    <a:pt x="131" y="237"/>
                    <a:pt x="131" y="237"/>
                  </a:cubicBezTo>
                  <a:cubicBezTo>
                    <a:pt x="130" y="236"/>
                    <a:pt x="130" y="236"/>
                    <a:pt x="130" y="236"/>
                  </a:cubicBezTo>
                  <a:cubicBezTo>
                    <a:pt x="131" y="236"/>
                    <a:pt x="131" y="236"/>
                    <a:pt x="131" y="236"/>
                  </a:cubicBezTo>
                  <a:cubicBezTo>
                    <a:pt x="131" y="237"/>
                    <a:pt x="131" y="237"/>
                    <a:pt x="131" y="237"/>
                  </a:cubicBezTo>
                  <a:cubicBezTo>
                    <a:pt x="131" y="237"/>
                    <a:pt x="131" y="237"/>
                    <a:pt x="131" y="237"/>
                  </a:cubicBezTo>
                  <a:cubicBezTo>
                    <a:pt x="132" y="236"/>
                    <a:pt x="132" y="235"/>
                    <a:pt x="132" y="234"/>
                  </a:cubicBezTo>
                  <a:cubicBezTo>
                    <a:pt x="132" y="234"/>
                    <a:pt x="132" y="234"/>
                    <a:pt x="132" y="234"/>
                  </a:cubicBezTo>
                  <a:cubicBezTo>
                    <a:pt x="132" y="234"/>
                    <a:pt x="132" y="234"/>
                    <a:pt x="132" y="234"/>
                  </a:cubicBezTo>
                  <a:cubicBezTo>
                    <a:pt x="133" y="233"/>
                    <a:pt x="133" y="233"/>
                    <a:pt x="133" y="233"/>
                  </a:cubicBezTo>
                  <a:cubicBezTo>
                    <a:pt x="133" y="234"/>
                    <a:pt x="132" y="234"/>
                    <a:pt x="132" y="235"/>
                  </a:cubicBezTo>
                  <a:cubicBezTo>
                    <a:pt x="132" y="236"/>
                    <a:pt x="132" y="236"/>
                    <a:pt x="132" y="236"/>
                  </a:cubicBezTo>
                  <a:cubicBezTo>
                    <a:pt x="133" y="236"/>
                    <a:pt x="133" y="236"/>
                    <a:pt x="133" y="236"/>
                  </a:cubicBezTo>
                  <a:cubicBezTo>
                    <a:pt x="133" y="236"/>
                    <a:pt x="133" y="236"/>
                    <a:pt x="133" y="236"/>
                  </a:cubicBezTo>
                  <a:cubicBezTo>
                    <a:pt x="133" y="236"/>
                    <a:pt x="133" y="236"/>
                    <a:pt x="133" y="236"/>
                  </a:cubicBezTo>
                  <a:cubicBezTo>
                    <a:pt x="134" y="236"/>
                    <a:pt x="134" y="236"/>
                    <a:pt x="134" y="236"/>
                  </a:cubicBezTo>
                  <a:cubicBezTo>
                    <a:pt x="135" y="237"/>
                    <a:pt x="135" y="237"/>
                    <a:pt x="135" y="237"/>
                  </a:cubicBezTo>
                  <a:cubicBezTo>
                    <a:pt x="134" y="237"/>
                    <a:pt x="133" y="236"/>
                    <a:pt x="133" y="236"/>
                  </a:cubicBezTo>
                  <a:cubicBezTo>
                    <a:pt x="132" y="236"/>
                    <a:pt x="132" y="236"/>
                    <a:pt x="132" y="236"/>
                  </a:cubicBezTo>
                  <a:cubicBezTo>
                    <a:pt x="132" y="237"/>
                    <a:pt x="132" y="237"/>
                    <a:pt x="132" y="237"/>
                  </a:cubicBezTo>
                  <a:cubicBezTo>
                    <a:pt x="132" y="238"/>
                    <a:pt x="132" y="238"/>
                    <a:pt x="132" y="238"/>
                  </a:cubicBezTo>
                  <a:cubicBezTo>
                    <a:pt x="132" y="239"/>
                    <a:pt x="132" y="239"/>
                    <a:pt x="132" y="239"/>
                  </a:cubicBezTo>
                  <a:cubicBezTo>
                    <a:pt x="132" y="240"/>
                    <a:pt x="132" y="240"/>
                    <a:pt x="132" y="240"/>
                  </a:cubicBezTo>
                  <a:cubicBezTo>
                    <a:pt x="132" y="240"/>
                    <a:pt x="132" y="240"/>
                    <a:pt x="132" y="240"/>
                  </a:cubicBezTo>
                  <a:cubicBezTo>
                    <a:pt x="133" y="240"/>
                    <a:pt x="133" y="240"/>
                    <a:pt x="133" y="240"/>
                  </a:cubicBezTo>
                  <a:cubicBezTo>
                    <a:pt x="133" y="241"/>
                    <a:pt x="133" y="241"/>
                    <a:pt x="133" y="241"/>
                  </a:cubicBezTo>
                  <a:cubicBezTo>
                    <a:pt x="133" y="241"/>
                    <a:pt x="133" y="241"/>
                    <a:pt x="133" y="241"/>
                  </a:cubicBezTo>
                  <a:cubicBezTo>
                    <a:pt x="134" y="242"/>
                    <a:pt x="134" y="242"/>
                    <a:pt x="134" y="242"/>
                  </a:cubicBezTo>
                  <a:cubicBezTo>
                    <a:pt x="133" y="242"/>
                    <a:pt x="133" y="242"/>
                    <a:pt x="133" y="242"/>
                  </a:cubicBezTo>
                  <a:cubicBezTo>
                    <a:pt x="133" y="242"/>
                    <a:pt x="133" y="242"/>
                    <a:pt x="133" y="242"/>
                  </a:cubicBezTo>
                  <a:cubicBezTo>
                    <a:pt x="133" y="243"/>
                    <a:pt x="133" y="243"/>
                    <a:pt x="133" y="243"/>
                  </a:cubicBezTo>
                  <a:cubicBezTo>
                    <a:pt x="132" y="243"/>
                    <a:pt x="132" y="243"/>
                    <a:pt x="132" y="243"/>
                  </a:cubicBezTo>
                  <a:cubicBezTo>
                    <a:pt x="132" y="244"/>
                    <a:pt x="132" y="245"/>
                    <a:pt x="131" y="246"/>
                  </a:cubicBezTo>
                  <a:cubicBezTo>
                    <a:pt x="130" y="246"/>
                    <a:pt x="130" y="247"/>
                    <a:pt x="131" y="248"/>
                  </a:cubicBezTo>
                  <a:cubicBezTo>
                    <a:pt x="131" y="248"/>
                    <a:pt x="131" y="248"/>
                    <a:pt x="131" y="248"/>
                  </a:cubicBezTo>
                  <a:cubicBezTo>
                    <a:pt x="130" y="248"/>
                    <a:pt x="130" y="248"/>
                    <a:pt x="130" y="248"/>
                  </a:cubicBezTo>
                  <a:cubicBezTo>
                    <a:pt x="130" y="248"/>
                    <a:pt x="130" y="248"/>
                    <a:pt x="130" y="248"/>
                  </a:cubicBezTo>
                  <a:cubicBezTo>
                    <a:pt x="130" y="247"/>
                    <a:pt x="130" y="247"/>
                    <a:pt x="130" y="247"/>
                  </a:cubicBezTo>
                  <a:cubicBezTo>
                    <a:pt x="130" y="247"/>
                    <a:pt x="130" y="247"/>
                    <a:pt x="130" y="247"/>
                  </a:cubicBezTo>
                  <a:cubicBezTo>
                    <a:pt x="130" y="248"/>
                    <a:pt x="130" y="248"/>
                    <a:pt x="130" y="248"/>
                  </a:cubicBezTo>
                  <a:cubicBezTo>
                    <a:pt x="130" y="249"/>
                    <a:pt x="130" y="250"/>
                    <a:pt x="131" y="250"/>
                  </a:cubicBezTo>
                  <a:cubicBezTo>
                    <a:pt x="131" y="251"/>
                    <a:pt x="131" y="251"/>
                    <a:pt x="131" y="251"/>
                  </a:cubicBezTo>
                  <a:cubicBezTo>
                    <a:pt x="132" y="252"/>
                    <a:pt x="132" y="252"/>
                    <a:pt x="132" y="252"/>
                  </a:cubicBezTo>
                  <a:cubicBezTo>
                    <a:pt x="132" y="251"/>
                    <a:pt x="132" y="251"/>
                    <a:pt x="132" y="251"/>
                  </a:cubicBezTo>
                  <a:cubicBezTo>
                    <a:pt x="131" y="251"/>
                    <a:pt x="131" y="251"/>
                    <a:pt x="131" y="251"/>
                  </a:cubicBezTo>
                  <a:cubicBezTo>
                    <a:pt x="131" y="249"/>
                    <a:pt x="131" y="249"/>
                    <a:pt x="131" y="249"/>
                  </a:cubicBezTo>
                  <a:cubicBezTo>
                    <a:pt x="132" y="249"/>
                    <a:pt x="132" y="249"/>
                    <a:pt x="132" y="249"/>
                  </a:cubicBezTo>
                  <a:cubicBezTo>
                    <a:pt x="132" y="249"/>
                    <a:pt x="132" y="249"/>
                    <a:pt x="132" y="249"/>
                  </a:cubicBezTo>
                  <a:cubicBezTo>
                    <a:pt x="132" y="249"/>
                    <a:pt x="132" y="249"/>
                    <a:pt x="132" y="249"/>
                  </a:cubicBezTo>
                  <a:cubicBezTo>
                    <a:pt x="134" y="250"/>
                    <a:pt x="134" y="250"/>
                    <a:pt x="134" y="250"/>
                  </a:cubicBezTo>
                  <a:cubicBezTo>
                    <a:pt x="134" y="251"/>
                    <a:pt x="134" y="251"/>
                    <a:pt x="134" y="251"/>
                  </a:cubicBezTo>
                  <a:cubicBezTo>
                    <a:pt x="135" y="251"/>
                    <a:pt x="135" y="251"/>
                    <a:pt x="135" y="251"/>
                  </a:cubicBezTo>
                  <a:cubicBezTo>
                    <a:pt x="135" y="251"/>
                    <a:pt x="135" y="251"/>
                    <a:pt x="135" y="251"/>
                  </a:cubicBezTo>
                  <a:cubicBezTo>
                    <a:pt x="135" y="250"/>
                    <a:pt x="135" y="250"/>
                    <a:pt x="135" y="250"/>
                  </a:cubicBezTo>
                  <a:cubicBezTo>
                    <a:pt x="135" y="249"/>
                    <a:pt x="135" y="249"/>
                    <a:pt x="135" y="249"/>
                  </a:cubicBezTo>
                  <a:cubicBezTo>
                    <a:pt x="135" y="249"/>
                    <a:pt x="135" y="249"/>
                    <a:pt x="135" y="249"/>
                  </a:cubicBezTo>
                  <a:cubicBezTo>
                    <a:pt x="135" y="248"/>
                    <a:pt x="135" y="248"/>
                    <a:pt x="135" y="248"/>
                  </a:cubicBezTo>
                  <a:cubicBezTo>
                    <a:pt x="135" y="249"/>
                    <a:pt x="135" y="249"/>
                    <a:pt x="135" y="249"/>
                  </a:cubicBezTo>
                  <a:cubicBezTo>
                    <a:pt x="136" y="249"/>
                    <a:pt x="136" y="249"/>
                    <a:pt x="136" y="249"/>
                  </a:cubicBezTo>
                  <a:cubicBezTo>
                    <a:pt x="136" y="249"/>
                    <a:pt x="136" y="249"/>
                    <a:pt x="136" y="249"/>
                  </a:cubicBezTo>
                  <a:cubicBezTo>
                    <a:pt x="136" y="249"/>
                    <a:pt x="136" y="249"/>
                    <a:pt x="136" y="249"/>
                  </a:cubicBezTo>
                  <a:cubicBezTo>
                    <a:pt x="137" y="250"/>
                    <a:pt x="137" y="250"/>
                    <a:pt x="137" y="250"/>
                  </a:cubicBezTo>
                  <a:cubicBezTo>
                    <a:pt x="137" y="250"/>
                    <a:pt x="137" y="250"/>
                    <a:pt x="137" y="250"/>
                  </a:cubicBezTo>
                  <a:cubicBezTo>
                    <a:pt x="137" y="249"/>
                    <a:pt x="137" y="249"/>
                    <a:pt x="137" y="249"/>
                  </a:cubicBezTo>
                  <a:cubicBezTo>
                    <a:pt x="137" y="250"/>
                    <a:pt x="137" y="250"/>
                    <a:pt x="137" y="250"/>
                  </a:cubicBezTo>
                  <a:cubicBezTo>
                    <a:pt x="138" y="250"/>
                    <a:pt x="138" y="250"/>
                    <a:pt x="138" y="250"/>
                  </a:cubicBezTo>
                  <a:cubicBezTo>
                    <a:pt x="139" y="249"/>
                    <a:pt x="139" y="249"/>
                    <a:pt x="139" y="249"/>
                  </a:cubicBezTo>
                  <a:cubicBezTo>
                    <a:pt x="139" y="249"/>
                    <a:pt x="139" y="249"/>
                    <a:pt x="139" y="249"/>
                  </a:cubicBezTo>
                  <a:cubicBezTo>
                    <a:pt x="140" y="249"/>
                    <a:pt x="140" y="249"/>
                    <a:pt x="140" y="249"/>
                  </a:cubicBezTo>
                  <a:cubicBezTo>
                    <a:pt x="140" y="249"/>
                    <a:pt x="140" y="249"/>
                    <a:pt x="140" y="249"/>
                  </a:cubicBezTo>
                  <a:cubicBezTo>
                    <a:pt x="141" y="249"/>
                    <a:pt x="141" y="249"/>
                    <a:pt x="141" y="249"/>
                  </a:cubicBezTo>
                  <a:cubicBezTo>
                    <a:pt x="141" y="249"/>
                    <a:pt x="141" y="249"/>
                    <a:pt x="141" y="249"/>
                  </a:cubicBezTo>
                  <a:cubicBezTo>
                    <a:pt x="141" y="247"/>
                    <a:pt x="141" y="247"/>
                    <a:pt x="141" y="247"/>
                  </a:cubicBezTo>
                  <a:cubicBezTo>
                    <a:pt x="141" y="248"/>
                    <a:pt x="141" y="248"/>
                    <a:pt x="141" y="248"/>
                  </a:cubicBezTo>
                  <a:cubicBezTo>
                    <a:pt x="142" y="248"/>
                    <a:pt x="143" y="248"/>
                    <a:pt x="144" y="248"/>
                  </a:cubicBezTo>
                  <a:cubicBezTo>
                    <a:pt x="144" y="248"/>
                    <a:pt x="144" y="248"/>
                    <a:pt x="144" y="248"/>
                  </a:cubicBezTo>
                  <a:cubicBezTo>
                    <a:pt x="145" y="248"/>
                    <a:pt x="145" y="248"/>
                    <a:pt x="145" y="248"/>
                  </a:cubicBezTo>
                  <a:cubicBezTo>
                    <a:pt x="144" y="248"/>
                    <a:pt x="144" y="248"/>
                    <a:pt x="144" y="248"/>
                  </a:cubicBezTo>
                  <a:cubicBezTo>
                    <a:pt x="143" y="248"/>
                    <a:pt x="143" y="248"/>
                    <a:pt x="143" y="248"/>
                  </a:cubicBezTo>
                  <a:cubicBezTo>
                    <a:pt x="143" y="248"/>
                    <a:pt x="143" y="248"/>
                    <a:pt x="143" y="248"/>
                  </a:cubicBezTo>
                  <a:cubicBezTo>
                    <a:pt x="143" y="249"/>
                    <a:pt x="143" y="249"/>
                    <a:pt x="143" y="249"/>
                  </a:cubicBezTo>
                  <a:cubicBezTo>
                    <a:pt x="142" y="249"/>
                    <a:pt x="142" y="249"/>
                    <a:pt x="142" y="249"/>
                  </a:cubicBezTo>
                  <a:cubicBezTo>
                    <a:pt x="142" y="249"/>
                    <a:pt x="142" y="249"/>
                    <a:pt x="142" y="249"/>
                  </a:cubicBezTo>
                  <a:cubicBezTo>
                    <a:pt x="142" y="251"/>
                    <a:pt x="142" y="251"/>
                    <a:pt x="142" y="251"/>
                  </a:cubicBezTo>
                  <a:cubicBezTo>
                    <a:pt x="141" y="251"/>
                    <a:pt x="141" y="251"/>
                    <a:pt x="141" y="251"/>
                  </a:cubicBezTo>
                  <a:cubicBezTo>
                    <a:pt x="141" y="251"/>
                    <a:pt x="141" y="252"/>
                    <a:pt x="140" y="253"/>
                  </a:cubicBezTo>
                  <a:cubicBezTo>
                    <a:pt x="141" y="254"/>
                    <a:pt x="142" y="255"/>
                    <a:pt x="142" y="255"/>
                  </a:cubicBezTo>
                  <a:cubicBezTo>
                    <a:pt x="142" y="256"/>
                    <a:pt x="142" y="256"/>
                    <a:pt x="142" y="256"/>
                  </a:cubicBezTo>
                  <a:cubicBezTo>
                    <a:pt x="143" y="257"/>
                    <a:pt x="143" y="257"/>
                    <a:pt x="143" y="257"/>
                  </a:cubicBezTo>
                  <a:cubicBezTo>
                    <a:pt x="143" y="257"/>
                    <a:pt x="143" y="257"/>
                    <a:pt x="143" y="257"/>
                  </a:cubicBezTo>
                  <a:cubicBezTo>
                    <a:pt x="143" y="257"/>
                    <a:pt x="143" y="257"/>
                    <a:pt x="143" y="257"/>
                  </a:cubicBezTo>
                  <a:cubicBezTo>
                    <a:pt x="143" y="258"/>
                    <a:pt x="143" y="258"/>
                    <a:pt x="143" y="258"/>
                  </a:cubicBezTo>
                  <a:cubicBezTo>
                    <a:pt x="144" y="258"/>
                    <a:pt x="144" y="258"/>
                    <a:pt x="144" y="258"/>
                  </a:cubicBezTo>
                  <a:cubicBezTo>
                    <a:pt x="144" y="258"/>
                    <a:pt x="144" y="258"/>
                    <a:pt x="144" y="258"/>
                  </a:cubicBezTo>
                  <a:cubicBezTo>
                    <a:pt x="144" y="258"/>
                    <a:pt x="145" y="257"/>
                    <a:pt x="145" y="256"/>
                  </a:cubicBezTo>
                  <a:cubicBezTo>
                    <a:pt x="145" y="257"/>
                    <a:pt x="145" y="257"/>
                    <a:pt x="145" y="257"/>
                  </a:cubicBezTo>
                  <a:cubicBezTo>
                    <a:pt x="146" y="257"/>
                    <a:pt x="146" y="257"/>
                    <a:pt x="146" y="257"/>
                  </a:cubicBezTo>
                  <a:cubicBezTo>
                    <a:pt x="146" y="258"/>
                    <a:pt x="146" y="258"/>
                    <a:pt x="146" y="258"/>
                  </a:cubicBezTo>
                  <a:cubicBezTo>
                    <a:pt x="145" y="259"/>
                    <a:pt x="145" y="259"/>
                    <a:pt x="145" y="259"/>
                  </a:cubicBezTo>
                  <a:cubicBezTo>
                    <a:pt x="146" y="259"/>
                    <a:pt x="146" y="259"/>
                    <a:pt x="146" y="259"/>
                  </a:cubicBezTo>
                  <a:cubicBezTo>
                    <a:pt x="146" y="259"/>
                    <a:pt x="146" y="259"/>
                    <a:pt x="146" y="259"/>
                  </a:cubicBezTo>
                  <a:cubicBezTo>
                    <a:pt x="146" y="260"/>
                    <a:pt x="146" y="260"/>
                    <a:pt x="146" y="260"/>
                  </a:cubicBezTo>
                  <a:cubicBezTo>
                    <a:pt x="145" y="260"/>
                    <a:pt x="145" y="260"/>
                    <a:pt x="145" y="260"/>
                  </a:cubicBezTo>
                  <a:cubicBezTo>
                    <a:pt x="145" y="260"/>
                    <a:pt x="144" y="261"/>
                    <a:pt x="144" y="262"/>
                  </a:cubicBezTo>
                  <a:cubicBezTo>
                    <a:pt x="145" y="262"/>
                    <a:pt x="145" y="262"/>
                    <a:pt x="145" y="262"/>
                  </a:cubicBezTo>
                  <a:cubicBezTo>
                    <a:pt x="146" y="262"/>
                    <a:pt x="146" y="262"/>
                    <a:pt x="146" y="262"/>
                  </a:cubicBezTo>
                  <a:cubicBezTo>
                    <a:pt x="145" y="263"/>
                    <a:pt x="144" y="263"/>
                    <a:pt x="144" y="264"/>
                  </a:cubicBezTo>
                  <a:cubicBezTo>
                    <a:pt x="144" y="265"/>
                    <a:pt x="145" y="266"/>
                    <a:pt x="146" y="267"/>
                  </a:cubicBezTo>
                  <a:cubicBezTo>
                    <a:pt x="147" y="267"/>
                    <a:pt x="147" y="267"/>
                    <a:pt x="147" y="267"/>
                  </a:cubicBezTo>
                  <a:cubicBezTo>
                    <a:pt x="146" y="267"/>
                    <a:pt x="146" y="267"/>
                    <a:pt x="146" y="267"/>
                  </a:cubicBezTo>
                  <a:cubicBezTo>
                    <a:pt x="145" y="267"/>
                    <a:pt x="145" y="267"/>
                    <a:pt x="145" y="267"/>
                  </a:cubicBezTo>
                  <a:cubicBezTo>
                    <a:pt x="145" y="266"/>
                    <a:pt x="145" y="266"/>
                    <a:pt x="145" y="266"/>
                  </a:cubicBezTo>
                  <a:cubicBezTo>
                    <a:pt x="144" y="266"/>
                    <a:pt x="144" y="266"/>
                    <a:pt x="144" y="266"/>
                  </a:cubicBezTo>
                  <a:cubicBezTo>
                    <a:pt x="144" y="266"/>
                    <a:pt x="144" y="266"/>
                    <a:pt x="144" y="266"/>
                  </a:cubicBezTo>
                  <a:cubicBezTo>
                    <a:pt x="143" y="266"/>
                    <a:pt x="143" y="266"/>
                    <a:pt x="143" y="266"/>
                  </a:cubicBezTo>
                  <a:cubicBezTo>
                    <a:pt x="144" y="267"/>
                    <a:pt x="144" y="267"/>
                    <a:pt x="144" y="267"/>
                  </a:cubicBezTo>
                  <a:cubicBezTo>
                    <a:pt x="144" y="267"/>
                    <a:pt x="144" y="268"/>
                    <a:pt x="144" y="268"/>
                  </a:cubicBezTo>
                  <a:cubicBezTo>
                    <a:pt x="144" y="268"/>
                    <a:pt x="144" y="268"/>
                    <a:pt x="144" y="268"/>
                  </a:cubicBezTo>
                  <a:cubicBezTo>
                    <a:pt x="142" y="267"/>
                    <a:pt x="142" y="267"/>
                    <a:pt x="142" y="267"/>
                  </a:cubicBezTo>
                  <a:cubicBezTo>
                    <a:pt x="142" y="267"/>
                    <a:pt x="142" y="267"/>
                    <a:pt x="142" y="267"/>
                  </a:cubicBezTo>
                  <a:cubicBezTo>
                    <a:pt x="141" y="267"/>
                    <a:pt x="141" y="267"/>
                    <a:pt x="141" y="267"/>
                  </a:cubicBezTo>
                  <a:cubicBezTo>
                    <a:pt x="140" y="267"/>
                    <a:pt x="140" y="267"/>
                    <a:pt x="140" y="267"/>
                  </a:cubicBezTo>
                  <a:cubicBezTo>
                    <a:pt x="139" y="267"/>
                    <a:pt x="139" y="267"/>
                    <a:pt x="139" y="267"/>
                  </a:cubicBezTo>
                  <a:cubicBezTo>
                    <a:pt x="138" y="267"/>
                    <a:pt x="138" y="267"/>
                    <a:pt x="138" y="267"/>
                  </a:cubicBezTo>
                  <a:cubicBezTo>
                    <a:pt x="139" y="267"/>
                    <a:pt x="139" y="267"/>
                    <a:pt x="139" y="267"/>
                  </a:cubicBezTo>
                  <a:cubicBezTo>
                    <a:pt x="138" y="267"/>
                    <a:pt x="138" y="268"/>
                    <a:pt x="137" y="268"/>
                  </a:cubicBezTo>
                  <a:cubicBezTo>
                    <a:pt x="136" y="268"/>
                    <a:pt x="136" y="268"/>
                    <a:pt x="136" y="268"/>
                  </a:cubicBezTo>
                  <a:cubicBezTo>
                    <a:pt x="136" y="268"/>
                    <a:pt x="136" y="268"/>
                    <a:pt x="136" y="268"/>
                  </a:cubicBezTo>
                  <a:cubicBezTo>
                    <a:pt x="136" y="268"/>
                    <a:pt x="136" y="268"/>
                    <a:pt x="136" y="268"/>
                  </a:cubicBezTo>
                  <a:cubicBezTo>
                    <a:pt x="137" y="268"/>
                    <a:pt x="137" y="268"/>
                    <a:pt x="137" y="268"/>
                  </a:cubicBezTo>
                  <a:cubicBezTo>
                    <a:pt x="137" y="267"/>
                    <a:pt x="137" y="267"/>
                    <a:pt x="137" y="267"/>
                  </a:cubicBezTo>
                  <a:cubicBezTo>
                    <a:pt x="137" y="267"/>
                    <a:pt x="137" y="267"/>
                    <a:pt x="137" y="267"/>
                  </a:cubicBezTo>
                  <a:cubicBezTo>
                    <a:pt x="136" y="267"/>
                    <a:pt x="136" y="267"/>
                    <a:pt x="136" y="267"/>
                  </a:cubicBezTo>
                  <a:cubicBezTo>
                    <a:pt x="136" y="267"/>
                    <a:pt x="136" y="266"/>
                    <a:pt x="136" y="266"/>
                  </a:cubicBezTo>
                  <a:cubicBezTo>
                    <a:pt x="135" y="266"/>
                    <a:pt x="135" y="266"/>
                    <a:pt x="135" y="266"/>
                  </a:cubicBezTo>
                  <a:cubicBezTo>
                    <a:pt x="134" y="266"/>
                    <a:pt x="134" y="266"/>
                    <a:pt x="134" y="266"/>
                  </a:cubicBezTo>
                  <a:cubicBezTo>
                    <a:pt x="133" y="266"/>
                    <a:pt x="133" y="266"/>
                    <a:pt x="133" y="266"/>
                  </a:cubicBezTo>
                  <a:cubicBezTo>
                    <a:pt x="133" y="266"/>
                    <a:pt x="133" y="267"/>
                    <a:pt x="133" y="267"/>
                  </a:cubicBezTo>
                  <a:cubicBezTo>
                    <a:pt x="134" y="268"/>
                    <a:pt x="134" y="268"/>
                    <a:pt x="134" y="268"/>
                  </a:cubicBezTo>
                  <a:cubicBezTo>
                    <a:pt x="134" y="268"/>
                    <a:pt x="134" y="268"/>
                    <a:pt x="134" y="268"/>
                  </a:cubicBezTo>
                  <a:cubicBezTo>
                    <a:pt x="134" y="269"/>
                    <a:pt x="134" y="269"/>
                    <a:pt x="134" y="269"/>
                  </a:cubicBezTo>
                  <a:cubicBezTo>
                    <a:pt x="135" y="268"/>
                    <a:pt x="135" y="268"/>
                    <a:pt x="135" y="268"/>
                  </a:cubicBezTo>
                  <a:cubicBezTo>
                    <a:pt x="134" y="269"/>
                    <a:pt x="134" y="269"/>
                    <a:pt x="134" y="269"/>
                  </a:cubicBezTo>
                  <a:cubicBezTo>
                    <a:pt x="135" y="269"/>
                    <a:pt x="135" y="269"/>
                    <a:pt x="135" y="269"/>
                  </a:cubicBezTo>
                  <a:cubicBezTo>
                    <a:pt x="136" y="268"/>
                    <a:pt x="136" y="268"/>
                    <a:pt x="136" y="268"/>
                  </a:cubicBezTo>
                  <a:cubicBezTo>
                    <a:pt x="136" y="269"/>
                    <a:pt x="135" y="269"/>
                    <a:pt x="135" y="269"/>
                  </a:cubicBezTo>
                  <a:cubicBezTo>
                    <a:pt x="135" y="269"/>
                    <a:pt x="135" y="270"/>
                    <a:pt x="135" y="270"/>
                  </a:cubicBezTo>
                  <a:cubicBezTo>
                    <a:pt x="134" y="271"/>
                    <a:pt x="134" y="271"/>
                    <a:pt x="133" y="271"/>
                  </a:cubicBezTo>
                  <a:cubicBezTo>
                    <a:pt x="133" y="272"/>
                    <a:pt x="132" y="272"/>
                    <a:pt x="132" y="273"/>
                  </a:cubicBezTo>
                  <a:cubicBezTo>
                    <a:pt x="133" y="273"/>
                    <a:pt x="133" y="273"/>
                    <a:pt x="133" y="273"/>
                  </a:cubicBezTo>
                  <a:cubicBezTo>
                    <a:pt x="134" y="273"/>
                    <a:pt x="134" y="273"/>
                    <a:pt x="134" y="273"/>
                  </a:cubicBezTo>
                  <a:cubicBezTo>
                    <a:pt x="134" y="272"/>
                    <a:pt x="134" y="272"/>
                    <a:pt x="134" y="272"/>
                  </a:cubicBezTo>
                  <a:cubicBezTo>
                    <a:pt x="134" y="272"/>
                    <a:pt x="134" y="272"/>
                    <a:pt x="134" y="272"/>
                  </a:cubicBezTo>
                  <a:cubicBezTo>
                    <a:pt x="135" y="272"/>
                    <a:pt x="135" y="272"/>
                    <a:pt x="135" y="272"/>
                  </a:cubicBezTo>
                  <a:cubicBezTo>
                    <a:pt x="136" y="272"/>
                    <a:pt x="136" y="272"/>
                    <a:pt x="136" y="272"/>
                  </a:cubicBezTo>
                  <a:cubicBezTo>
                    <a:pt x="137" y="272"/>
                    <a:pt x="137" y="272"/>
                    <a:pt x="137" y="272"/>
                  </a:cubicBezTo>
                  <a:cubicBezTo>
                    <a:pt x="136" y="272"/>
                    <a:pt x="136" y="272"/>
                    <a:pt x="136" y="272"/>
                  </a:cubicBezTo>
                  <a:cubicBezTo>
                    <a:pt x="137" y="273"/>
                    <a:pt x="137" y="273"/>
                    <a:pt x="137" y="273"/>
                  </a:cubicBezTo>
                  <a:cubicBezTo>
                    <a:pt x="136" y="273"/>
                    <a:pt x="136" y="273"/>
                    <a:pt x="136" y="273"/>
                  </a:cubicBezTo>
                  <a:cubicBezTo>
                    <a:pt x="137" y="274"/>
                    <a:pt x="137" y="274"/>
                    <a:pt x="137" y="274"/>
                  </a:cubicBezTo>
                  <a:cubicBezTo>
                    <a:pt x="137" y="274"/>
                    <a:pt x="137" y="275"/>
                    <a:pt x="136" y="275"/>
                  </a:cubicBezTo>
                  <a:cubicBezTo>
                    <a:pt x="137" y="276"/>
                    <a:pt x="137" y="276"/>
                    <a:pt x="137" y="276"/>
                  </a:cubicBezTo>
                  <a:cubicBezTo>
                    <a:pt x="138" y="276"/>
                    <a:pt x="138" y="276"/>
                    <a:pt x="138" y="276"/>
                  </a:cubicBezTo>
                  <a:cubicBezTo>
                    <a:pt x="137" y="276"/>
                    <a:pt x="137" y="276"/>
                    <a:pt x="137" y="276"/>
                  </a:cubicBezTo>
                  <a:cubicBezTo>
                    <a:pt x="137" y="278"/>
                    <a:pt x="136" y="279"/>
                    <a:pt x="135" y="280"/>
                  </a:cubicBezTo>
                  <a:cubicBezTo>
                    <a:pt x="135" y="280"/>
                    <a:pt x="135" y="280"/>
                    <a:pt x="135" y="280"/>
                  </a:cubicBezTo>
                  <a:cubicBezTo>
                    <a:pt x="133" y="281"/>
                    <a:pt x="133" y="281"/>
                    <a:pt x="133" y="281"/>
                  </a:cubicBezTo>
                  <a:cubicBezTo>
                    <a:pt x="133" y="281"/>
                    <a:pt x="133" y="281"/>
                    <a:pt x="133" y="281"/>
                  </a:cubicBezTo>
                  <a:cubicBezTo>
                    <a:pt x="132" y="281"/>
                    <a:pt x="132" y="281"/>
                    <a:pt x="131" y="281"/>
                  </a:cubicBezTo>
                  <a:cubicBezTo>
                    <a:pt x="131" y="282"/>
                    <a:pt x="131" y="282"/>
                    <a:pt x="131" y="282"/>
                  </a:cubicBezTo>
                  <a:cubicBezTo>
                    <a:pt x="131" y="282"/>
                    <a:pt x="131" y="282"/>
                    <a:pt x="131" y="282"/>
                  </a:cubicBezTo>
                  <a:cubicBezTo>
                    <a:pt x="130" y="282"/>
                    <a:pt x="130" y="282"/>
                    <a:pt x="130" y="282"/>
                  </a:cubicBezTo>
                  <a:cubicBezTo>
                    <a:pt x="130" y="282"/>
                    <a:pt x="130" y="282"/>
                    <a:pt x="130" y="282"/>
                  </a:cubicBezTo>
                  <a:cubicBezTo>
                    <a:pt x="130" y="282"/>
                    <a:pt x="130" y="282"/>
                    <a:pt x="130" y="282"/>
                  </a:cubicBezTo>
                  <a:cubicBezTo>
                    <a:pt x="129" y="282"/>
                    <a:pt x="129" y="282"/>
                    <a:pt x="129" y="282"/>
                  </a:cubicBezTo>
                  <a:cubicBezTo>
                    <a:pt x="129" y="282"/>
                    <a:pt x="129" y="282"/>
                    <a:pt x="129" y="282"/>
                  </a:cubicBezTo>
                  <a:cubicBezTo>
                    <a:pt x="129" y="283"/>
                    <a:pt x="128" y="283"/>
                    <a:pt x="128" y="283"/>
                  </a:cubicBezTo>
                  <a:cubicBezTo>
                    <a:pt x="128" y="284"/>
                    <a:pt x="128" y="284"/>
                    <a:pt x="128" y="284"/>
                  </a:cubicBezTo>
                  <a:cubicBezTo>
                    <a:pt x="129" y="284"/>
                    <a:pt x="129" y="284"/>
                    <a:pt x="129" y="284"/>
                  </a:cubicBezTo>
                  <a:cubicBezTo>
                    <a:pt x="129" y="285"/>
                    <a:pt x="129" y="285"/>
                    <a:pt x="129" y="285"/>
                  </a:cubicBezTo>
                  <a:cubicBezTo>
                    <a:pt x="128" y="285"/>
                    <a:pt x="128" y="285"/>
                    <a:pt x="128" y="285"/>
                  </a:cubicBezTo>
                  <a:cubicBezTo>
                    <a:pt x="128" y="286"/>
                    <a:pt x="128" y="286"/>
                    <a:pt x="128" y="286"/>
                  </a:cubicBezTo>
                  <a:cubicBezTo>
                    <a:pt x="129" y="285"/>
                    <a:pt x="129" y="285"/>
                    <a:pt x="129" y="285"/>
                  </a:cubicBezTo>
                  <a:cubicBezTo>
                    <a:pt x="129" y="285"/>
                    <a:pt x="130" y="286"/>
                    <a:pt x="130" y="285"/>
                  </a:cubicBezTo>
                  <a:cubicBezTo>
                    <a:pt x="130" y="285"/>
                    <a:pt x="130" y="285"/>
                    <a:pt x="130" y="285"/>
                  </a:cubicBezTo>
                  <a:cubicBezTo>
                    <a:pt x="130" y="285"/>
                    <a:pt x="130" y="285"/>
                    <a:pt x="130" y="285"/>
                  </a:cubicBezTo>
                  <a:cubicBezTo>
                    <a:pt x="131" y="285"/>
                    <a:pt x="131" y="285"/>
                    <a:pt x="131" y="285"/>
                  </a:cubicBezTo>
                  <a:cubicBezTo>
                    <a:pt x="131" y="285"/>
                    <a:pt x="131" y="285"/>
                    <a:pt x="131" y="285"/>
                  </a:cubicBezTo>
                  <a:cubicBezTo>
                    <a:pt x="131" y="285"/>
                    <a:pt x="131" y="285"/>
                    <a:pt x="131" y="285"/>
                  </a:cubicBezTo>
                  <a:cubicBezTo>
                    <a:pt x="129" y="286"/>
                    <a:pt x="129" y="286"/>
                    <a:pt x="129" y="286"/>
                  </a:cubicBezTo>
                  <a:cubicBezTo>
                    <a:pt x="129" y="286"/>
                    <a:pt x="129" y="286"/>
                    <a:pt x="129" y="286"/>
                  </a:cubicBezTo>
                  <a:cubicBezTo>
                    <a:pt x="129" y="286"/>
                    <a:pt x="129" y="286"/>
                    <a:pt x="129" y="286"/>
                  </a:cubicBezTo>
                  <a:cubicBezTo>
                    <a:pt x="129" y="286"/>
                    <a:pt x="129" y="286"/>
                    <a:pt x="129" y="286"/>
                  </a:cubicBezTo>
                  <a:cubicBezTo>
                    <a:pt x="130" y="287"/>
                    <a:pt x="130" y="287"/>
                    <a:pt x="130" y="287"/>
                  </a:cubicBezTo>
                  <a:cubicBezTo>
                    <a:pt x="131" y="286"/>
                    <a:pt x="131" y="286"/>
                    <a:pt x="131" y="286"/>
                  </a:cubicBezTo>
                  <a:cubicBezTo>
                    <a:pt x="132" y="286"/>
                    <a:pt x="132" y="286"/>
                    <a:pt x="132" y="286"/>
                  </a:cubicBezTo>
                  <a:cubicBezTo>
                    <a:pt x="132" y="285"/>
                    <a:pt x="132" y="285"/>
                    <a:pt x="132" y="285"/>
                  </a:cubicBezTo>
                  <a:cubicBezTo>
                    <a:pt x="133" y="285"/>
                    <a:pt x="133" y="285"/>
                    <a:pt x="133" y="285"/>
                  </a:cubicBezTo>
                  <a:cubicBezTo>
                    <a:pt x="134" y="285"/>
                    <a:pt x="134" y="285"/>
                    <a:pt x="134" y="285"/>
                  </a:cubicBezTo>
                  <a:cubicBezTo>
                    <a:pt x="134" y="285"/>
                    <a:pt x="134" y="285"/>
                    <a:pt x="134" y="285"/>
                  </a:cubicBezTo>
                  <a:cubicBezTo>
                    <a:pt x="134" y="285"/>
                    <a:pt x="134" y="285"/>
                    <a:pt x="134" y="285"/>
                  </a:cubicBezTo>
                  <a:cubicBezTo>
                    <a:pt x="135" y="285"/>
                    <a:pt x="135" y="285"/>
                    <a:pt x="135" y="285"/>
                  </a:cubicBezTo>
                  <a:cubicBezTo>
                    <a:pt x="134" y="285"/>
                    <a:pt x="134" y="285"/>
                    <a:pt x="134" y="285"/>
                  </a:cubicBezTo>
                  <a:cubicBezTo>
                    <a:pt x="135" y="286"/>
                    <a:pt x="135" y="286"/>
                    <a:pt x="135" y="286"/>
                  </a:cubicBezTo>
                  <a:cubicBezTo>
                    <a:pt x="136" y="286"/>
                    <a:pt x="136" y="286"/>
                    <a:pt x="136" y="286"/>
                  </a:cubicBezTo>
                  <a:cubicBezTo>
                    <a:pt x="137" y="286"/>
                    <a:pt x="137" y="286"/>
                    <a:pt x="137" y="286"/>
                  </a:cubicBezTo>
                  <a:cubicBezTo>
                    <a:pt x="137" y="286"/>
                    <a:pt x="137" y="286"/>
                    <a:pt x="137" y="286"/>
                  </a:cubicBezTo>
                  <a:cubicBezTo>
                    <a:pt x="136" y="287"/>
                    <a:pt x="136" y="287"/>
                    <a:pt x="136" y="287"/>
                  </a:cubicBezTo>
                  <a:cubicBezTo>
                    <a:pt x="135" y="286"/>
                    <a:pt x="135" y="286"/>
                    <a:pt x="135" y="286"/>
                  </a:cubicBezTo>
                  <a:cubicBezTo>
                    <a:pt x="135" y="287"/>
                    <a:pt x="135" y="287"/>
                    <a:pt x="135" y="287"/>
                  </a:cubicBezTo>
                  <a:cubicBezTo>
                    <a:pt x="135" y="287"/>
                    <a:pt x="135" y="287"/>
                    <a:pt x="135" y="287"/>
                  </a:cubicBezTo>
                  <a:cubicBezTo>
                    <a:pt x="136" y="288"/>
                    <a:pt x="136" y="288"/>
                    <a:pt x="136" y="288"/>
                  </a:cubicBezTo>
                  <a:cubicBezTo>
                    <a:pt x="136" y="287"/>
                    <a:pt x="136" y="287"/>
                    <a:pt x="136" y="287"/>
                  </a:cubicBezTo>
                  <a:cubicBezTo>
                    <a:pt x="137" y="287"/>
                    <a:pt x="137" y="287"/>
                    <a:pt x="137" y="287"/>
                  </a:cubicBezTo>
                  <a:cubicBezTo>
                    <a:pt x="137" y="287"/>
                    <a:pt x="137" y="287"/>
                    <a:pt x="137" y="287"/>
                  </a:cubicBezTo>
                  <a:cubicBezTo>
                    <a:pt x="138" y="287"/>
                    <a:pt x="138" y="287"/>
                    <a:pt x="138" y="287"/>
                  </a:cubicBezTo>
                  <a:cubicBezTo>
                    <a:pt x="138" y="287"/>
                    <a:pt x="138" y="287"/>
                    <a:pt x="138" y="287"/>
                  </a:cubicBezTo>
                  <a:cubicBezTo>
                    <a:pt x="139" y="287"/>
                    <a:pt x="139" y="287"/>
                    <a:pt x="139" y="287"/>
                  </a:cubicBezTo>
                  <a:cubicBezTo>
                    <a:pt x="139" y="288"/>
                    <a:pt x="139" y="288"/>
                    <a:pt x="139" y="288"/>
                  </a:cubicBezTo>
                  <a:cubicBezTo>
                    <a:pt x="140" y="288"/>
                    <a:pt x="140" y="288"/>
                    <a:pt x="140" y="288"/>
                  </a:cubicBezTo>
                  <a:cubicBezTo>
                    <a:pt x="141" y="289"/>
                    <a:pt x="141" y="289"/>
                    <a:pt x="141" y="289"/>
                  </a:cubicBezTo>
                  <a:cubicBezTo>
                    <a:pt x="142" y="289"/>
                    <a:pt x="143" y="289"/>
                    <a:pt x="143" y="289"/>
                  </a:cubicBezTo>
                  <a:cubicBezTo>
                    <a:pt x="144" y="289"/>
                    <a:pt x="144" y="289"/>
                    <a:pt x="144" y="289"/>
                  </a:cubicBezTo>
                  <a:cubicBezTo>
                    <a:pt x="144" y="288"/>
                    <a:pt x="145" y="288"/>
                    <a:pt x="145" y="287"/>
                  </a:cubicBezTo>
                  <a:cubicBezTo>
                    <a:pt x="145" y="288"/>
                    <a:pt x="145" y="288"/>
                    <a:pt x="145" y="288"/>
                  </a:cubicBezTo>
                  <a:cubicBezTo>
                    <a:pt x="146" y="288"/>
                    <a:pt x="146" y="287"/>
                    <a:pt x="147" y="287"/>
                  </a:cubicBezTo>
                  <a:cubicBezTo>
                    <a:pt x="147" y="287"/>
                    <a:pt x="147" y="287"/>
                    <a:pt x="147" y="287"/>
                  </a:cubicBezTo>
                  <a:cubicBezTo>
                    <a:pt x="149" y="285"/>
                    <a:pt x="149" y="285"/>
                    <a:pt x="149" y="285"/>
                  </a:cubicBezTo>
                  <a:cubicBezTo>
                    <a:pt x="149" y="285"/>
                    <a:pt x="149" y="285"/>
                    <a:pt x="149" y="285"/>
                  </a:cubicBezTo>
                  <a:cubicBezTo>
                    <a:pt x="148" y="286"/>
                    <a:pt x="148" y="287"/>
                    <a:pt x="147" y="288"/>
                  </a:cubicBezTo>
                  <a:cubicBezTo>
                    <a:pt x="146" y="288"/>
                    <a:pt x="146" y="288"/>
                    <a:pt x="146" y="288"/>
                  </a:cubicBezTo>
                  <a:cubicBezTo>
                    <a:pt x="146" y="289"/>
                    <a:pt x="145" y="290"/>
                    <a:pt x="145" y="290"/>
                  </a:cubicBezTo>
                  <a:cubicBezTo>
                    <a:pt x="145" y="291"/>
                    <a:pt x="145" y="291"/>
                    <a:pt x="145" y="291"/>
                  </a:cubicBezTo>
                  <a:cubicBezTo>
                    <a:pt x="145" y="292"/>
                    <a:pt x="145" y="292"/>
                    <a:pt x="145" y="292"/>
                  </a:cubicBezTo>
                  <a:cubicBezTo>
                    <a:pt x="144" y="291"/>
                    <a:pt x="144" y="291"/>
                    <a:pt x="144" y="291"/>
                  </a:cubicBezTo>
                  <a:cubicBezTo>
                    <a:pt x="144" y="292"/>
                    <a:pt x="143" y="292"/>
                    <a:pt x="142" y="292"/>
                  </a:cubicBezTo>
                  <a:cubicBezTo>
                    <a:pt x="142" y="291"/>
                    <a:pt x="142" y="291"/>
                    <a:pt x="142" y="291"/>
                  </a:cubicBezTo>
                  <a:cubicBezTo>
                    <a:pt x="141" y="291"/>
                    <a:pt x="140" y="291"/>
                    <a:pt x="139" y="291"/>
                  </a:cubicBezTo>
                  <a:cubicBezTo>
                    <a:pt x="138" y="291"/>
                    <a:pt x="137" y="291"/>
                    <a:pt x="135" y="292"/>
                  </a:cubicBezTo>
                  <a:cubicBezTo>
                    <a:pt x="135" y="292"/>
                    <a:pt x="135" y="292"/>
                    <a:pt x="135" y="292"/>
                  </a:cubicBezTo>
                  <a:cubicBezTo>
                    <a:pt x="136" y="293"/>
                    <a:pt x="136" y="293"/>
                    <a:pt x="136" y="293"/>
                  </a:cubicBezTo>
                  <a:cubicBezTo>
                    <a:pt x="135" y="294"/>
                    <a:pt x="135" y="294"/>
                    <a:pt x="135" y="294"/>
                  </a:cubicBezTo>
                  <a:cubicBezTo>
                    <a:pt x="134" y="294"/>
                    <a:pt x="134" y="294"/>
                    <a:pt x="133" y="294"/>
                  </a:cubicBezTo>
                  <a:cubicBezTo>
                    <a:pt x="133" y="294"/>
                    <a:pt x="133" y="295"/>
                    <a:pt x="133" y="296"/>
                  </a:cubicBezTo>
                  <a:cubicBezTo>
                    <a:pt x="132" y="297"/>
                    <a:pt x="132" y="297"/>
                    <a:pt x="131" y="298"/>
                  </a:cubicBezTo>
                  <a:cubicBezTo>
                    <a:pt x="131" y="298"/>
                    <a:pt x="131" y="298"/>
                    <a:pt x="131" y="298"/>
                  </a:cubicBezTo>
                  <a:cubicBezTo>
                    <a:pt x="130" y="298"/>
                    <a:pt x="130" y="298"/>
                    <a:pt x="130" y="298"/>
                  </a:cubicBezTo>
                  <a:cubicBezTo>
                    <a:pt x="130" y="299"/>
                    <a:pt x="130" y="299"/>
                    <a:pt x="130" y="299"/>
                  </a:cubicBezTo>
                  <a:cubicBezTo>
                    <a:pt x="130" y="299"/>
                    <a:pt x="130" y="299"/>
                    <a:pt x="130" y="299"/>
                  </a:cubicBezTo>
                  <a:cubicBezTo>
                    <a:pt x="130" y="299"/>
                    <a:pt x="130" y="299"/>
                    <a:pt x="130" y="299"/>
                  </a:cubicBezTo>
                  <a:cubicBezTo>
                    <a:pt x="130" y="299"/>
                    <a:pt x="130" y="299"/>
                    <a:pt x="130" y="299"/>
                  </a:cubicBezTo>
                  <a:cubicBezTo>
                    <a:pt x="129" y="299"/>
                    <a:pt x="129" y="299"/>
                    <a:pt x="129" y="299"/>
                  </a:cubicBezTo>
                  <a:cubicBezTo>
                    <a:pt x="129" y="300"/>
                    <a:pt x="129" y="300"/>
                    <a:pt x="129" y="300"/>
                  </a:cubicBezTo>
                  <a:cubicBezTo>
                    <a:pt x="128" y="301"/>
                    <a:pt x="128" y="301"/>
                    <a:pt x="128" y="301"/>
                  </a:cubicBezTo>
                  <a:cubicBezTo>
                    <a:pt x="128" y="301"/>
                    <a:pt x="128" y="301"/>
                    <a:pt x="128" y="301"/>
                  </a:cubicBezTo>
                  <a:cubicBezTo>
                    <a:pt x="127" y="302"/>
                    <a:pt x="127" y="302"/>
                    <a:pt x="127" y="302"/>
                  </a:cubicBezTo>
                  <a:cubicBezTo>
                    <a:pt x="126" y="302"/>
                    <a:pt x="126" y="302"/>
                    <a:pt x="126" y="302"/>
                  </a:cubicBezTo>
                  <a:cubicBezTo>
                    <a:pt x="126" y="303"/>
                    <a:pt x="126" y="303"/>
                    <a:pt x="126" y="303"/>
                  </a:cubicBezTo>
                  <a:cubicBezTo>
                    <a:pt x="125" y="303"/>
                    <a:pt x="125" y="303"/>
                    <a:pt x="125" y="303"/>
                  </a:cubicBezTo>
                  <a:cubicBezTo>
                    <a:pt x="124" y="303"/>
                    <a:pt x="124" y="303"/>
                    <a:pt x="124" y="303"/>
                  </a:cubicBezTo>
                  <a:cubicBezTo>
                    <a:pt x="124" y="304"/>
                    <a:pt x="124" y="304"/>
                    <a:pt x="124" y="304"/>
                  </a:cubicBezTo>
                  <a:cubicBezTo>
                    <a:pt x="124" y="305"/>
                    <a:pt x="124" y="305"/>
                    <a:pt x="124" y="305"/>
                  </a:cubicBezTo>
                  <a:cubicBezTo>
                    <a:pt x="125" y="305"/>
                    <a:pt x="125" y="305"/>
                    <a:pt x="125" y="305"/>
                  </a:cubicBezTo>
                  <a:cubicBezTo>
                    <a:pt x="125" y="304"/>
                    <a:pt x="125" y="304"/>
                    <a:pt x="125" y="304"/>
                  </a:cubicBezTo>
                  <a:cubicBezTo>
                    <a:pt x="125" y="304"/>
                    <a:pt x="125" y="304"/>
                    <a:pt x="125" y="304"/>
                  </a:cubicBezTo>
                  <a:cubicBezTo>
                    <a:pt x="127" y="304"/>
                    <a:pt x="127" y="304"/>
                    <a:pt x="127" y="304"/>
                  </a:cubicBezTo>
                  <a:cubicBezTo>
                    <a:pt x="128" y="306"/>
                    <a:pt x="128" y="306"/>
                    <a:pt x="128" y="306"/>
                  </a:cubicBezTo>
                  <a:cubicBezTo>
                    <a:pt x="128" y="305"/>
                    <a:pt x="128" y="305"/>
                    <a:pt x="128" y="305"/>
                  </a:cubicBezTo>
                  <a:cubicBezTo>
                    <a:pt x="128" y="305"/>
                    <a:pt x="128" y="305"/>
                    <a:pt x="128" y="305"/>
                  </a:cubicBezTo>
                  <a:cubicBezTo>
                    <a:pt x="129" y="305"/>
                    <a:pt x="129" y="305"/>
                    <a:pt x="129" y="305"/>
                  </a:cubicBezTo>
                  <a:cubicBezTo>
                    <a:pt x="128" y="304"/>
                    <a:pt x="128" y="304"/>
                    <a:pt x="128" y="304"/>
                  </a:cubicBezTo>
                  <a:cubicBezTo>
                    <a:pt x="129" y="303"/>
                    <a:pt x="129" y="303"/>
                    <a:pt x="129" y="303"/>
                  </a:cubicBezTo>
                  <a:cubicBezTo>
                    <a:pt x="129" y="304"/>
                    <a:pt x="129" y="304"/>
                    <a:pt x="129" y="304"/>
                  </a:cubicBezTo>
                  <a:cubicBezTo>
                    <a:pt x="130" y="303"/>
                    <a:pt x="130" y="303"/>
                    <a:pt x="130" y="303"/>
                  </a:cubicBezTo>
                  <a:cubicBezTo>
                    <a:pt x="130" y="303"/>
                    <a:pt x="130" y="303"/>
                    <a:pt x="130" y="303"/>
                  </a:cubicBezTo>
                  <a:cubicBezTo>
                    <a:pt x="131" y="303"/>
                    <a:pt x="131" y="303"/>
                    <a:pt x="131" y="303"/>
                  </a:cubicBezTo>
                  <a:cubicBezTo>
                    <a:pt x="131" y="302"/>
                    <a:pt x="131" y="302"/>
                    <a:pt x="131" y="302"/>
                  </a:cubicBezTo>
                  <a:cubicBezTo>
                    <a:pt x="132" y="301"/>
                    <a:pt x="132" y="301"/>
                    <a:pt x="132" y="301"/>
                  </a:cubicBezTo>
                  <a:cubicBezTo>
                    <a:pt x="132" y="302"/>
                    <a:pt x="132" y="302"/>
                    <a:pt x="132" y="302"/>
                  </a:cubicBezTo>
                  <a:cubicBezTo>
                    <a:pt x="133" y="302"/>
                    <a:pt x="133" y="302"/>
                    <a:pt x="133" y="302"/>
                  </a:cubicBezTo>
                  <a:cubicBezTo>
                    <a:pt x="134" y="301"/>
                    <a:pt x="134" y="301"/>
                    <a:pt x="134" y="301"/>
                  </a:cubicBezTo>
                  <a:cubicBezTo>
                    <a:pt x="135" y="301"/>
                    <a:pt x="135" y="301"/>
                    <a:pt x="135" y="301"/>
                  </a:cubicBezTo>
                  <a:cubicBezTo>
                    <a:pt x="135" y="302"/>
                    <a:pt x="135" y="302"/>
                    <a:pt x="135" y="302"/>
                  </a:cubicBezTo>
                  <a:cubicBezTo>
                    <a:pt x="136" y="301"/>
                    <a:pt x="136" y="301"/>
                    <a:pt x="136" y="301"/>
                  </a:cubicBezTo>
                  <a:cubicBezTo>
                    <a:pt x="135" y="301"/>
                    <a:pt x="135" y="301"/>
                    <a:pt x="135" y="301"/>
                  </a:cubicBezTo>
                  <a:cubicBezTo>
                    <a:pt x="135" y="301"/>
                    <a:pt x="135" y="301"/>
                    <a:pt x="135" y="301"/>
                  </a:cubicBezTo>
                  <a:cubicBezTo>
                    <a:pt x="135" y="300"/>
                    <a:pt x="135" y="300"/>
                    <a:pt x="135" y="300"/>
                  </a:cubicBezTo>
                  <a:cubicBezTo>
                    <a:pt x="136" y="300"/>
                    <a:pt x="136" y="300"/>
                    <a:pt x="136" y="300"/>
                  </a:cubicBezTo>
                  <a:cubicBezTo>
                    <a:pt x="136" y="301"/>
                    <a:pt x="136" y="301"/>
                    <a:pt x="136" y="301"/>
                  </a:cubicBezTo>
                  <a:cubicBezTo>
                    <a:pt x="136" y="301"/>
                    <a:pt x="136" y="301"/>
                    <a:pt x="136" y="301"/>
                  </a:cubicBezTo>
                  <a:cubicBezTo>
                    <a:pt x="136" y="301"/>
                    <a:pt x="136" y="301"/>
                    <a:pt x="136" y="301"/>
                  </a:cubicBezTo>
                  <a:cubicBezTo>
                    <a:pt x="136" y="302"/>
                    <a:pt x="136" y="302"/>
                    <a:pt x="136" y="302"/>
                  </a:cubicBezTo>
                  <a:cubicBezTo>
                    <a:pt x="137" y="302"/>
                    <a:pt x="137" y="302"/>
                    <a:pt x="137" y="302"/>
                  </a:cubicBezTo>
                  <a:cubicBezTo>
                    <a:pt x="137" y="302"/>
                    <a:pt x="137" y="302"/>
                    <a:pt x="137" y="302"/>
                  </a:cubicBezTo>
                  <a:cubicBezTo>
                    <a:pt x="139" y="303"/>
                    <a:pt x="139" y="303"/>
                    <a:pt x="139" y="303"/>
                  </a:cubicBezTo>
                  <a:cubicBezTo>
                    <a:pt x="140" y="303"/>
                    <a:pt x="140" y="303"/>
                    <a:pt x="140" y="303"/>
                  </a:cubicBezTo>
                  <a:cubicBezTo>
                    <a:pt x="140" y="302"/>
                    <a:pt x="140" y="302"/>
                    <a:pt x="140" y="302"/>
                  </a:cubicBezTo>
                  <a:cubicBezTo>
                    <a:pt x="141" y="301"/>
                    <a:pt x="141" y="301"/>
                    <a:pt x="141" y="301"/>
                  </a:cubicBezTo>
                  <a:cubicBezTo>
                    <a:pt x="141" y="301"/>
                    <a:pt x="141" y="301"/>
                    <a:pt x="141" y="301"/>
                  </a:cubicBezTo>
                  <a:cubicBezTo>
                    <a:pt x="141" y="300"/>
                    <a:pt x="141" y="300"/>
                    <a:pt x="141" y="300"/>
                  </a:cubicBezTo>
                  <a:cubicBezTo>
                    <a:pt x="141" y="300"/>
                    <a:pt x="141" y="300"/>
                    <a:pt x="141" y="300"/>
                  </a:cubicBezTo>
                  <a:cubicBezTo>
                    <a:pt x="141" y="299"/>
                    <a:pt x="141" y="299"/>
                    <a:pt x="141" y="299"/>
                  </a:cubicBezTo>
                  <a:cubicBezTo>
                    <a:pt x="141" y="298"/>
                    <a:pt x="141" y="298"/>
                    <a:pt x="141" y="298"/>
                  </a:cubicBezTo>
                  <a:cubicBezTo>
                    <a:pt x="141" y="298"/>
                    <a:pt x="141" y="298"/>
                    <a:pt x="141" y="298"/>
                  </a:cubicBezTo>
                  <a:cubicBezTo>
                    <a:pt x="142" y="298"/>
                    <a:pt x="142" y="298"/>
                    <a:pt x="142" y="298"/>
                  </a:cubicBezTo>
                  <a:cubicBezTo>
                    <a:pt x="143" y="298"/>
                    <a:pt x="143" y="298"/>
                    <a:pt x="143" y="298"/>
                  </a:cubicBezTo>
                  <a:cubicBezTo>
                    <a:pt x="143" y="298"/>
                    <a:pt x="143" y="298"/>
                    <a:pt x="143" y="298"/>
                  </a:cubicBezTo>
                  <a:cubicBezTo>
                    <a:pt x="144" y="298"/>
                    <a:pt x="144" y="298"/>
                    <a:pt x="144" y="298"/>
                  </a:cubicBezTo>
                  <a:cubicBezTo>
                    <a:pt x="144" y="297"/>
                    <a:pt x="144" y="297"/>
                    <a:pt x="144" y="297"/>
                  </a:cubicBezTo>
                  <a:cubicBezTo>
                    <a:pt x="145" y="297"/>
                    <a:pt x="145" y="297"/>
                    <a:pt x="145" y="297"/>
                  </a:cubicBezTo>
                  <a:cubicBezTo>
                    <a:pt x="146" y="297"/>
                    <a:pt x="146" y="297"/>
                    <a:pt x="146" y="297"/>
                  </a:cubicBezTo>
                  <a:cubicBezTo>
                    <a:pt x="147" y="297"/>
                    <a:pt x="148" y="298"/>
                    <a:pt x="149" y="299"/>
                  </a:cubicBezTo>
                  <a:cubicBezTo>
                    <a:pt x="149" y="299"/>
                    <a:pt x="149" y="299"/>
                    <a:pt x="149" y="299"/>
                  </a:cubicBezTo>
                  <a:cubicBezTo>
                    <a:pt x="149" y="299"/>
                    <a:pt x="149" y="299"/>
                    <a:pt x="149" y="299"/>
                  </a:cubicBezTo>
                  <a:cubicBezTo>
                    <a:pt x="149" y="299"/>
                    <a:pt x="149" y="299"/>
                    <a:pt x="149" y="299"/>
                  </a:cubicBezTo>
                  <a:cubicBezTo>
                    <a:pt x="149" y="298"/>
                    <a:pt x="149" y="298"/>
                    <a:pt x="149" y="298"/>
                  </a:cubicBezTo>
                  <a:cubicBezTo>
                    <a:pt x="150" y="298"/>
                    <a:pt x="151" y="298"/>
                    <a:pt x="152" y="299"/>
                  </a:cubicBezTo>
                  <a:cubicBezTo>
                    <a:pt x="153" y="299"/>
                    <a:pt x="153" y="299"/>
                    <a:pt x="153" y="299"/>
                  </a:cubicBezTo>
                  <a:cubicBezTo>
                    <a:pt x="153" y="298"/>
                    <a:pt x="153" y="298"/>
                    <a:pt x="153" y="298"/>
                  </a:cubicBezTo>
                  <a:cubicBezTo>
                    <a:pt x="153" y="298"/>
                    <a:pt x="153" y="298"/>
                    <a:pt x="153" y="298"/>
                  </a:cubicBezTo>
                  <a:cubicBezTo>
                    <a:pt x="152" y="297"/>
                    <a:pt x="152" y="297"/>
                    <a:pt x="152" y="297"/>
                  </a:cubicBezTo>
                  <a:cubicBezTo>
                    <a:pt x="153" y="297"/>
                    <a:pt x="153" y="297"/>
                    <a:pt x="153" y="297"/>
                  </a:cubicBezTo>
                  <a:cubicBezTo>
                    <a:pt x="153" y="297"/>
                    <a:pt x="153" y="297"/>
                    <a:pt x="153" y="297"/>
                  </a:cubicBezTo>
                  <a:cubicBezTo>
                    <a:pt x="154" y="297"/>
                    <a:pt x="154" y="297"/>
                    <a:pt x="154" y="297"/>
                  </a:cubicBezTo>
                  <a:cubicBezTo>
                    <a:pt x="154" y="297"/>
                    <a:pt x="154" y="297"/>
                    <a:pt x="154" y="297"/>
                  </a:cubicBezTo>
                  <a:cubicBezTo>
                    <a:pt x="155" y="297"/>
                    <a:pt x="155" y="297"/>
                    <a:pt x="155" y="297"/>
                  </a:cubicBezTo>
                  <a:cubicBezTo>
                    <a:pt x="156" y="297"/>
                    <a:pt x="156" y="297"/>
                    <a:pt x="156" y="297"/>
                  </a:cubicBezTo>
                  <a:cubicBezTo>
                    <a:pt x="156" y="297"/>
                    <a:pt x="156" y="297"/>
                    <a:pt x="156" y="297"/>
                  </a:cubicBezTo>
                  <a:cubicBezTo>
                    <a:pt x="157" y="296"/>
                    <a:pt x="157" y="296"/>
                    <a:pt x="158" y="296"/>
                  </a:cubicBezTo>
                  <a:cubicBezTo>
                    <a:pt x="158" y="296"/>
                    <a:pt x="158" y="296"/>
                    <a:pt x="158" y="296"/>
                  </a:cubicBezTo>
                  <a:cubicBezTo>
                    <a:pt x="157" y="295"/>
                    <a:pt x="157" y="295"/>
                    <a:pt x="157" y="295"/>
                  </a:cubicBezTo>
                  <a:cubicBezTo>
                    <a:pt x="158" y="295"/>
                    <a:pt x="158" y="296"/>
                    <a:pt x="159" y="296"/>
                  </a:cubicBezTo>
                  <a:cubicBezTo>
                    <a:pt x="159" y="296"/>
                    <a:pt x="159" y="296"/>
                    <a:pt x="159" y="296"/>
                  </a:cubicBezTo>
                  <a:cubicBezTo>
                    <a:pt x="159" y="296"/>
                    <a:pt x="159" y="296"/>
                    <a:pt x="159" y="296"/>
                  </a:cubicBezTo>
                  <a:cubicBezTo>
                    <a:pt x="160" y="296"/>
                    <a:pt x="160" y="296"/>
                    <a:pt x="160" y="296"/>
                  </a:cubicBezTo>
                  <a:cubicBezTo>
                    <a:pt x="160" y="296"/>
                    <a:pt x="160" y="296"/>
                    <a:pt x="160" y="296"/>
                  </a:cubicBezTo>
                  <a:cubicBezTo>
                    <a:pt x="160" y="296"/>
                    <a:pt x="160" y="296"/>
                    <a:pt x="160" y="296"/>
                  </a:cubicBezTo>
                  <a:cubicBezTo>
                    <a:pt x="160" y="296"/>
                    <a:pt x="160" y="296"/>
                    <a:pt x="160" y="296"/>
                  </a:cubicBezTo>
                  <a:cubicBezTo>
                    <a:pt x="161" y="296"/>
                    <a:pt x="161" y="296"/>
                    <a:pt x="161" y="296"/>
                  </a:cubicBezTo>
                  <a:cubicBezTo>
                    <a:pt x="161" y="296"/>
                    <a:pt x="161" y="296"/>
                    <a:pt x="161" y="296"/>
                  </a:cubicBezTo>
                  <a:cubicBezTo>
                    <a:pt x="161" y="296"/>
                    <a:pt x="161" y="296"/>
                    <a:pt x="161" y="296"/>
                  </a:cubicBezTo>
                  <a:cubicBezTo>
                    <a:pt x="162" y="297"/>
                    <a:pt x="162" y="297"/>
                    <a:pt x="162" y="297"/>
                  </a:cubicBezTo>
                  <a:cubicBezTo>
                    <a:pt x="163" y="296"/>
                    <a:pt x="164" y="296"/>
                    <a:pt x="166" y="295"/>
                  </a:cubicBezTo>
                  <a:cubicBezTo>
                    <a:pt x="167" y="296"/>
                    <a:pt x="169" y="296"/>
                    <a:pt x="170" y="296"/>
                  </a:cubicBezTo>
                  <a:cubicBezTo>
                    <a:pt x="171" y="295"/>
                    <a:pt x="171" y="295"/>
                    <a:pt x="171" y="295"/>
                  </a:cubicBezTo>
                  <a:cubicBezTo>
                    <a:pt x="173" y="295"/>
                    <a:pt x="173" y="295"/>
                    <a:pt x="173" y="295"/>
                  </a:cubicBezTo>
                  <a:cubicBezTo>
                    <a:pt x="174" y="294"/>
                    <a:pt x="174" y="294"/>
                    <a:pt x="174" y="294"/>
                  </a:cubicBezTo>
                  <a:cubicBezTo>
                    <a:pt x="174" y="294"/>
                    <a:pt x="174" y="294"/>
                    <a:pt x="174" y="294"/>
                  </a:cubicBezTo>
                  <a:cubicBezTo>
                    <a:pt x="175" y="294"/>
                    <a:pt x="175" y="294"/>
                    <a:pt x="175" y="294"/>
                  </a:cubicBezTo>
                  <a:cubicBezTo>
                    <a:pt x="176" y="294"/>
                    <a:pt x="176" y="294"/>
                    <a:pt x="176" y="294"/>
                  </a:cubicBezTo>
                  <a:cubicBezTo>
                    <a:pt x="175" y="293"/>
                    <a:pt x="175" y="293"/>
                    <a:pt x="175" y="293"/>
                  </a:cubicBezTo>
                  <a:cubicBezTo>
                    <a:pt x="176" y="293"/>
                    <a:pt x="176" y="293"/>
                    <a:pt x="176" y="293"/>
                  </a:cubicBezTo>
                  <a:cubicBezTo>
                    <a:pt x="176" y="292"/>
                    <a:pt x="176" y="292"/>
                    <a:pt x="176" y="292"/>
                  </a:cubicBezTo>
                  <a:cubicBezTo>
                    <a:pt x="177" y="292"/>
                    <a:pt x="177" y="292"/>
                    <a:pt x="177" y="292"/>
                  </a:cubicBezTo>
                  <a:cubicBezTo>
                    <a:pt x="178" y="291"/>
                    <a:pt x="178" y="291"/>
                    <a:pt x="178" y="291"/>
                  </a:cubicBezTo>
                  <a:cubicBezTo>
                    <a:pt x="179" y="290"/>
                    <a:pt x="179" y="290"/>
                    <a:pt x="179" y="290"/>
                  </a:cubicBezTo>
                  <a:cubicBezTo>
                    <a:pt x="178" y="289"/>
                    <a:pt x="178" y="289"/>
                    <a:pt x="178" y="289"/>
                  </a:cubicBezTo>
                  <a:cubicBezTo>
                    <a:pt x="179" y="288"/>
                    <a:pt x="179" y="288"/>
                    <a:pt x="179" y="288"/>
                  </a:cubicBezTo>
                  <a:cubicBezTo>
                    <a:pt x="179" y="288"/>
                    <a:pt x="179" y="288"/>
                    <a:pt x="179" y="288"/>
                  </a:cubicBezTo>
                  <a:cubicBezTo>
                    <a:pt x="177" y="288"/>
                    <a:pt x="176" y="289"/>
                    <a:pt x="175" y="289"/>
                  </a:cubicBezTo>
                  <a:cubicBezTo>
                    <a:pt x="174" y="289"/>
                    <a:pt x="174" y="289"/>
                    <a:pt x="174" y="289"/>
                  </a:cubicBezTo>
                  <a:cubicBezTo>
                    <a:pt x="173" y="288"/>
                    <a:pt x="173" y="288"/>
                    <a:pt x="173" y="288"/>
                  </a:cubicBezTo>
                  <a:cubicBezTo>
                    <a:pt x="173" y="289"/>
                    <a:pt x="173" y="289"/>
                    <a:pt x="173" y="289"/>
                  </a:cubicBezTo>
                  <a:cubicBezTo>
                    <a:pt x="172" y="289"/>
                    <a:pt x="172" y="289"/>
                    <a:pt x="172" y="289"/>
                  </a:cubicBezTo>
                  <a:cubicBezTo>
                    <a:pt x="172" y="288"/>
                    <a:pt x="172" y="288"/>
                    <a:pt x="172" y="288"/>
                  </a:cubicBezTo>
                  <a:cubicBezTo>
                    <a:pt x="173" y="288"/>
                    <a:pt x="173" y="288"/>
                    <a:pt x="173" y="288"/>
                  </a:cubicBezTo>
                  <a:cubicBezTo>
                    <a:pt x="173" y="288"/>
                    <a:pt x="173" y="288"/>
                    <a:pt x="173" y="288"/>
                  </a:cubicBezTo>
                  <a:cubicBezTo>
                    <a:pt x="173" y="288"/>
                    <a:pt x="173" y="288"/>
                    <a:pt x="173" y="288"/>
                  </a:cubicBezTo>
                  <a:cubicBezTo>
                    <a:pt x="172" y="288"/>
                    <a:pt x="172" y="288"/>
                    <a:pt x="172" y="288"/>
                  </a:cubicBezTo>
                  <a:cubicBezTo>
                    <a:pt x="171" y="288"/>
                    <a:pt x="171" y="288"/>
                    <a:pt x="171" y="288"/>
                  </a:cubicBezTo>
                  <a:cubicBezTo>
                    <a:pt x="171" y="287"/>
                    <a:pt x="171" y="287"/>
                    <a:pt x="171" y="287"/>
                  </a:cubicBezTo>
                  <a:cubicBezTo>
                    <a:pt x="173" y="287"/>
                    <a:pt x="173" y="287"/>
                    <a:pt x="173" y="287"/>
                  </a:cubicBezTo>
                  <a:cubicBezTo>
                    <a:pt x="174" y="287"/>
                    <a:pt x="174" y="287"/>
                    <a:pt x="174" y="287"/>
                  </a:cubicBezTo>
                  <a:cubicBezTo>
                    <a:pt x="174" y="287"/>
                    <a:pt x="174" y="287"/>
                    <a:pt x="174" y="287"/>
                  </a:cubicBezTo>
                  <a:cubicBezTo>
                    <a:pt x="175" y="286"/>
                    <a:pt x="175" y="286"/>
                    <a:pt x="175" y="286"/>
                  </a:cubicBezTo>
                  <a:cubicBezTo>
                    <a:pt x="175" y="284"/>
                    <a:pt x="175" y="284"/>
                    <a:pt x="175" y="284"/>
                  </a:cubicBezTo>
                  <a:cubicBezTo>
                    <a:pt x="174" y="285"/>
                    <a:pt x="174" y="285"/>
                    <a:pt x="173" y="285"/>
                  </a:cubicBezTo>
                  <a:cubicBezTo>
                    <a:pt x="173" y="285"/>
                    <a:pt x="173" y="285"/>
                    <a:pt x="173" y="285"/>
                  </a:cubicBezTo>
                  <a:cubicBezTo>
                    <a:pt x="174" y="284"/>
                    <a:pt x="174" y="284"/>
                    <a:pt x="174" y="284"/>
                  </a:cubicBezTo>
                  <a:cubicBezTo>
                    <a:pt x="174" y="284"/>
                    <a:pt x="174" y="284"/>
                    <a:pt x="174" y="284"/>
                  </a:cubicBezTo>
                  <a:cubicBezTo>
                    <a:pt x="175" y="284"/>
                    <a:pt x="175" y="284"/>
                    <a:pt x="175" y="284"/>
                  </a:cubicBezTo>
                  <a:cubicBezTo>
                    <a:pt x="175" y="284"/>
                    <a:pt x="175" y="284"/>
                    <a:pt x="175" y="284"/>
                  </a:cubicBezTo>
                  <a:cubicBezTo>
                    <a:pt x="176" y="284"/>
                    <a:pt x="176" y="284"/>
                    <a:pt x="176" y="284"/>
                  </a:cubicBezTo>
                  <a:cubicBezTo>
                    <a:pt x="177" y="283"/>
                    <a:pt x="177" y="283"/>
                    <a:pt x="177" y="283"/>
                  </a:cubicBezTo>
                  <a:cubicBezTo>
                    <a:pt x="177" y="283"/>
                    <a:pt x="177" y="283"/>
                    <a:pt x="177" y="283"/>
                  </a:cubicBezTo>
                  <a:cubicBezTo>
                    <a:pt x="177" y="282"/>
                    <a:pt x="177" y="282"/>
                    <a:pt x="177" y="282"/>
                  </a:cubicBezTo>
                  <a:cubicBezTo>
                    <a:pt x="177" y="282"/>
                    <a:pt x="176" y="282"/>
                    <a:pt x="176" y="282"/>
                  </a:cubicBezTo>
                  <a:cubicBezTo>
                    <a:pt x="176" y="282"/>
                    <a:pt x="176" y="282"/>
                    <a:pt x="176" y="282"/>
                  </a:cubicBezTo>
                  <a:cubicBezTo>
                    <a:pt x="177" y="282"/>
                    <a:pt x="177" y="282"/>
                    <a:pt x="177" y="282"/>
                  </a:cubicBezTo>
                  <a:cubicBezTo>
                    <a:pt x="176" y="281"/>
                    <a:pt x="176" y="281"/>
                    <a:pt x="176" y="281"/>
                  </a:cubicBezTo>
                  <a:cubicBezTo>
                    <a:pt x="177" y="281"/>
                    <a:pt x="177" y="282"/>
                    <a:pt x="178" y="282"/>
                  </a:cubicBezTo>
                  <a:cubicBezTo>
                    <a:pt x="178" y="282"/>
                    <a:pt x="178" y="281"/>
                    <a:pt x="179" y="281"/>
                  </a:cubicBezTo>
                  <a:cubicBezTo>
                    <a:pt x="179" y="280"/>
                    <a:pt x="179" y="280"/>
                    <a:pt x="179" y="280"/>
                  </a:cubicBezTo>
                  <a:cubicBezTo>
                    <a:pt x="180" y="280"/>
                    <a:pt x="180" y="279"/>
                    <a:pt x="180" y="278"/>
                  </a:cubicBezTo>
                  <a:cubicBezTo>
                    <a:pt x="180" y="277"/>
                    <a:pt x="180" y="276"/>
                    <a:pt x="180" y="276"/>
                  </a:cubicBezTo>
                  <a:cubicBezTo>
                    <a:pt x="180" y="272"/>
                    <a:pt x="177" y="270"/>
                    <a:pt x="174" y="270"/>
                  </a:cubicBezTo>
                  <a:cubicBezTo>
                    <a:pt x="174" y="271"/>
                    <a:pt x="174" y="271"/>
                    <a:pt x="174" y="271"/>
                  </a:cubicBezTo>
                  <a:cubicBezTo>
                    <a:pt x="173" y="270"/>
                    <a:pt x="172" y="270"/>
                    <a:pt x="171" y="270"/>
                  </a:cubicBezTo>
                  <a:cubicBezTo>
                    <a:pt x="171" y="271"/>
                    <a:pt x="171" y="271"/>
                    <a:pt x="171" y="271"/>
                  </a:cubicBezTo>
                  <a:cubicBezTo>
                    <a:pt x="170" y="271"/>
                    <a:pt x="170" y="272"/>
                    <a:pt x="170" y="273"/>
                  </a:cubicBezTo>
                  <a:cubicBezTo>
                    <a:pt x="169" y="273"/>
                    <a:pt x="169" y="273"/>
                    <a:pt x="169" y="273"/>
                  </a:cubicBezTo>
                  <a:cubicBezTo>
                    <a:pt x="168" y="272"/>
                    <a:pt x="168" y="272"/>
                    <a:pt x="168" y="272"/>
                  </a:cubicBezTo>
                  <a:cubicBezTo>
                    <a:pt x="168" y="271"/>
                    <a:pt x="168" y="271"/>
                    <a:pt x="168" y="271"/>
                  </a:cubicBezTo>
                  <a:cubicBezTo>
                    <a:pt x="167" y="272"/>
                    <a:pt x="167" y="272"/>
                    <a:pt x="167" y="272"/>
                  </a:cubicBezTo>
                  <a:cubicBezTo>
                    <a:pt x="168" y="271"/>
                    <a:pt x="168" y="270"/>
                    <a:pt x="169" y="269"/>
                  </a:cubicBezTo>
                  <a:cubicBezTo>
                    <a:pt x="170" y="268"/>
                    <a:pt x="169" y="266"/>
                    <a:pt x="168" y="265"/>
                  </a:cubicBezTo>
                  <a:cubicBezTo>
                    <a:pt x="167" y="265"/>
                    <a:pt x="167" y="265"/>
                    <a:pt x="167" y="265"/>
                  </a:cubicBezTo>
                  <a:cubicBezTo>
                    <a:pt x="167" y="264"/>
                    <a:pt x="166" y="263"/>
                    <a:pt x="165" y="263"/>
                  </a:cubicBezTo>
                  <a:cubicBezTo>
                    <a:pt x="165" y="262"/>
                    <a:pt x="165" y="262"/>
                    <a:pt x="165" y="262"/>
                  </a:cubicBezTo>
                  <a:cubicBezTo>
                    <a:pt x="164" y="262"/>
                    <a:pt x="164" y="262"/>
                    <a:pt x="164" y="262"/>
                  </a:cubicBezTo>
                  <a:cubicBezTo>
                    <a:pt x="163" y="262"/>
                    <a:pt x="163" y="262"/>
                    <a:pt x="163" y="262"/>
                  </a:cubicBezTo>
                  <a:cubicBezTo>
                    <a:pt x="163" y="263"/>
                    <a:pt x="163" y="263"/>
                    <a:pt x="163" y="263"/>
                  </a:cubicBezTo>
                  <a:cubicBezTo>
                    <a:pt x="162" y="262"/>
                    <a:pt x="162" y="262"/>
                    <a:pt x="162" y="262"/>
                  </a:cubicBezTo>
                  <a:cubicBezTo>
                    <a:pt x="162" y="262"/>
                    <a:pt x="162" y="262"/>
                    <a:pt x="162" y="262"/>
                  </a:cubicBezTo>
                  <a:cubicBezTo>
                    <a:pt x="161" y="262"/>
                    <a:pt x="161" y="262"/>
                    <a:pt x="161" y="262"/>
                  </a:cubicBezTo>
                  <a:cubicBezTo>
                    <a:pt x="162" y="262"/>
                    <a:pt x="162" y="262"/>
                    <a:pt x="162" y="262"/>
                  </a:cubicBezTo>
                  <a:cubicBezTo>
                    <a:pt x="163" y="262"/>
                    <a:pt x="163" y="262"/>
                    <a:pt x="163" y="262"/>
                  </a:cubicBezTo>
                  <a:cubicBezTo>
                    <a:pt x="163" y="262"/>
                    <a:pt x="164" y="262"/>
                    <a:pt x="164" y="262"/>
                  </a:cubicBezTo>
                  <a:cubicBezTo>
                    <a:pt x="165" y="262"/>
                    <a:pt x="165" y="262"/>
                    <a:pt x="165" y="262"/>
                  </a:cubicBezTo>
                  <a:cubicBezTo>
                    <a:pt x="166" y="263"/>
                    <a:pt x="166" y="263"/>
                    <a:pt x="166" y="263"/>
                  </a:cubicBezTo>
                  <a:cubicBezTo>
                    <a:pt x="166" y="263"/>
                    <a:pt x="166" y="263"/>
                    <a:pt x="166" y="263"/>
                  </a:cubicBezTo>
                  <a:cubicBezTo>
                    <a:pt x="167" y="263"/>
                    <a:pt x="167" y="263"/>
                    <a:pt x="167" y="263"/>
                  </a:cubicBezTo>
                  <a:cubicBezTo>
                    <a:pt x="168" y="263"/>
                    <a:pt x="168" y="263"/>
                    <a:pt x="168" y="263"/>
                  </a:cubicBezTo>
                  <a:cubicBezTo>
                    <a:pt x="167" y="262"/>
                    <a:pt x="166" y="260"/>
                    <a:pt x="165" y="258"/>
                  </a:cubicBezTo>
                  <a:cubicBezTo>
                    <a:pt x="165" y="258"/>
                    <a:pt x="165" y="258"/>
                    <a:pt x="165" y="258"/>
                  </a:cubicBezTo>
                  <a:cubicBezTo>
                    <a:pt x="166" y="257"/>
                    <a:pt x="166" y="257"/>
                    <a:pt x="166" y="257"/>
                  </a:cubicBezTo>
                  <a:cubicBezTo>
                    <a:pt x="165" y="257"/>
                    <a:pt x="165" y="257"/>
                    <a:pt x="165" y="257"/>
                  </a:cubicBezTo>
                  <a:cubicBezTo>
                    <a:pt x="164" y="256"/>
                    <a:pt x="164" y="256"/>
                    <a:pt x="164" y="256"/>
                  </a:cubicBezTo>
                  <a:cubicBezTo>
                    <a:pt x="163" y="256"/>
                    <a:pt x="163" y="256"/>
                    <a:pt x="163" y="256"/>
                  </a:cubicBezTo>
                  <a:cubicBezTo>
                    <a:pt x="163" y="254"/>
                    <a:pt x="163" y="254"/>
                    <a:pt x="163" y="254"/>
                  </a:cubicBezTo>
                  <a:cubicBezTo>
                    <a:pt x="163" y="254"/>
                    <a:pt x="163" y="254"/>
                    <a:pt x="163" y="254"/>
                  </a:cubicBezTo>
                  <a:cubicBezTo>
                    <a:pt x="162" y="253"/>
                    <a:pt x="162" y="253"/>
                    <a:pt x="162" y="253"/>
                  </a:cubicBezTo>
                  <a:cubicBezTo>
                    <a:pt x="161" y="252"/>
                    <a:pt x="159" y="252"/>
                    <a:pt x="158" y="252"/>
                  </a:cubicBezTo>
                  <a:cubicBezTo>
                    <a:pt x="158" y="251"/>
                    <a:pt x="158" y="251"/>
                    <a:pt x="158" y="251"/>
                  </a:cubicBezTo>
                  <a:cubicBezTo>
                    <a:pt x="157" y="250"/>
                    <a:pt x="156" y="249"/>
                    <a:pt x="156" y="248"/>
                  </a:cubicBezTo>
                  <a:cubicBezTo>
                    <a:pt x="156" y="247"/>
                    <a:pt x="156" y="247"/>
                    <a:pt x="156" y="247"/>
                  </a:cubicBezTo>
                  <a:cubicBezTo>
                    <a:pt x="155" y="247"/>
                    <a:pt x="155" y="246"/>
                    <a:pt x="155" y="245"/>
                  </a:cubicBezTo>
                  <a:cubicBezTo>
                    <a:pt x="155" y="244"/>
                    <a:pt x="155" y="244"/>
                    <a:pt x="155" y="244"/>
                  </a:cubicBezTo>
                  <a:cubicBezTo>
                    <a:pt x="155" y="244"/>
                    <a:pt x="155" y="244"/>
                    <a:pt x="155" y="244"/>
                  </a:cubicBezTo>
                  <a:cubicBezTo>
                    <a:pt x="155" y="243"/>
                    <a:pt x="155" y="243"/>
                    <a:pt x="155" y="243"/>
                  </a:cubicBezTo>
                  <a:cubicBezTo>
                    <a:pt x="155" y="242"/>
                    <a:pt x="155" y="241"/>
                    <a:pt x="154" y="241"/>
                  </a:cubicBezTo>
                  <a:cubicBezTo>
                    <a:pt x="154" y="240"/>
                    <a:pt x="154" y="240"/>
                    <a:pt x="154" y="240"/>
                  </a:cubicBezTo>
                  <a:cubicBezTo>
                    <a:pt x="153" y="240"/>
                    <a:pt x="153" y="240"/>
                    <a:pt x="153" y="240"/>
                  </a:cubicBezTo>
                  <a:cubicBezTo>
                    <a:pt x="153" y="240"/>
                    <a:pt x="153" y="240"/>
                    <a:pt x="153" y="240"/>
                  </a:cubicBezTo>
                  <a:cubicBezTo>
                    <a:pt x="153" y="240"/>
                    <a:pt x="153" y="240"/>
                    <a:pt x="153" y="240"/>
                  </a:cubicBezTo>
                  <a:cubicBezTo>
                    <a:pt x="153" y="239"/>
                    <a:pt x="152" y="239"/>
                    <a:pt x="152" y="238"/>
                  </a:cubicBezTo>
                  <a:cubicBezTo>
                    <a:pt x="151" y="238"/>
                    <a:pt x="151" y="237"/>
                    <a:pt x="151" y="237"/>
                  </a:cubicBezTo>
                  <a:cubicBezTo>
                    <a:pt x="150" y="237"/>
                    <a:pt x="150" y="237"/>
                    <a:pt x="150" y="237"/>
                  </a:cubicBezTo>
                  <a:cubicBezTo>
                    <a:pt x="148" y="236"/>
                    <a:pt x="148" y="236"/>
                    <a:pt x="148" y="236"/>
                  </a:cubicBezTo>
                  <a:cubicBezTo>
                    <a:pt x="148" y="236"/>
                    <a:pt x="148" y="236"/>
                    <a:pt x="148" y="236"/>
                  </a:cubicBezTo>
                  <a:cubicBezTo>
                    <a:pt x="148" y="236"/>
                    <a:pt x="148" y="236"/>
                    <a:pt x="148" y="236"/>
                  </a:cubicBezTo>
                  <a:cubicBezTo>
                    <a:pt x="147" y="235"/>
                    <a:pt x="147" y="235"/>
                    <a:pt x="147" y="235"/>
                  </a:cubicBezTo>
                  <a:cubicBezTo>
                    <a:pt x="146" y="235"/>
                    <a:pt x="146" y="235"/>
                    <a:pt x="146" y="235"/>
                  </a:cubicBezTo>
                  <a:cubicBezTo>
                    <a:pt x="146" y="235"/>
                    <a:pt x="145" y="236"/>
                    <a:pt x="145" y="236"/>
                  </a:cubicBezTo>
                  <a:cubicBezTo>
                    <a:pt x="144" y="236"/>
                    <a:pt x="144" y="236"/>
                    <a:pt x="144" y="236"/>
                  </a:cubicBezTo>
                  <a:cubicBezTo>
                    <a:pt x="144" y="236"/>
                    <a:pt x="144" y="236"/>
                    <a:pt x="144" y="236"/>
                  </a:cubicBezTo>
                  <a:cubicBezTo>
                    <a:pt x="143" y="236"/>
                    <a:pt x="142" y="236"/>
                    <a:pt x="141" y="236"/>
                  </a:cubicBezTo>
                  <a:cubicBezTo>
                    <a:pt x="140" y="236"/>
                    <a:pt x="140" y="236"/>
                    <a:pt x="140" y="236"/>
                  </a:cubicBezTo>
                  <a:cubicBezTo>
                    <a:pt x="140" y="235"/>
                    <a:pt x="140" y="235"/>
                    <a:pt x="140" y="235"/>
                  </a:cubicBezTo>
                  <a:cubicBezTo>
                    <a:pt x="140" y="235"/>
                    <a:pt x="140" y="235"/>
                    <a:pt x="140" y="235"/>
                  </a:cubicBezTo>
                  <a:cubicBezTo>
                    <a:pt x="140" y="235"/>
                    <a:pt x="140" y="235"/>
                    <a:pt x="140" y="235"/>
                  </a:cubicBezTo>
                  <a:cubicBezTo>
                    <a:pt x="141" y="235"/>
                    <a:pt x="142" y="235"/>
                    <a:pt x="142" y="236"/>
                  </a:cubicBezTo>
                  <a:cubicBezTo>
                    <a:pt x="143" y="235"/>
                    <a:pt x="143" y="235"/>
                    <a:pt x="143" y="235"/>
                  </a:cubicBezTo>
                  <a:cubicBezTo>
                    <a:pt x="144" y="235"/>
                    <a:pt x="144" y="235"/>
                    <a:pt x="144" y="235"/>
                  </a:cubicBezTo>
                  <a:cubicBezTo>
                    <a:pt x="144" y="234"/>
                    <a:pt x="144" y="234"/>
                    <a:pt x="144" y="234"/>
                  </a:cubicBezTo>
                  <a:cubicBezTo>
                    <a:pt x="144" y="234"/>
                    <a:pt x="144" y="234"/>
                    <a:pt x="144" y="234"/>
                  </a:cubicBezTo>
                  <a:cubicBezTo>
                    <a:pt x="145" y="233"/>
                    <a:pt x="145" y="233"/>
                    <a:pt x="145" y="233"/>
                  </a:cubicBezTo>
                  <a:cubicBezTo>
                    <a:pt x="146" y="233"/>
                    <a:pt x="146" y="233"/>
                    <a:pt x="146" y="234"/>
                  </a:cubicBezTo>
                  <a:cubicBezTo>
                    <a:pt x="147" y="233"/>
                    <a:pt x="147" y="233"/>
                    <a:pt x="147" y="233"/>
                  </a:cubicBezTo>
                  <a:cubicBezTo>
                    <a:pt x="148" y="233"/>
                    <a:pt x="148" y="233"/>
                    <a:pt x="148" y="233"/>
                  </a:cubicBezTo>
                  <a:cubicBezTo>
                    <a:pt x="147" y="232"/>
                    <a:pt x="147" y="232"/>
                    <a:pt x="147" y="232"/>
                  </a:cubicBezTo>
                  <a:cubicBezTo>
                    <a:pt x="146" y="232"/>
                    <a:pt x="146" y="232"/>
                    <a:pt x="146" y="232"/>
                  </a:cubicBezTo>
                  <a:cubicBezTo>
                    <a:pt x="146" y="232"/>
                    <a:pt x="146" y="232"/>
                    <a:pt x="146" y="232"/>
                  </a:cubicBezTo>
                  <a:cubicBezTo>
                    <a:pt x="146" y="231"/>
                    <a:pt x="146" y="231"/>
                    <a:pt x="146" y="231"/>
                  </a:cubicBezTo>
                  <a:cubicBezTo>
                    <a:pt x="146" y="231"/>
                    <a:pt x="146" y="231"/>
                    <a:pt x="146" y="231"/>
                  </a:cubicBezTo>
                  <a:cubicBezTo>
                    <a:pt x="145" y="231"/>
                    <a:pt x="144" y="231"/>
                    <a:pt x="143" y="232"/>
                  </a:cubicBezTo>
                  <a:cubicBezTo>
                    <a:pt x="144" y="231"/>
                    <a:pt x="144" y="231"/>
                    <a:pt x="144" y="231"/>
                  </a:cubicBezTo>
                  <a:cubicBezTo>
                    <a:pt x="146" y="230"/>
                    <a:pt x="146" y="230"/>
                    <a:pt x="146" y="230"/>
                  </a:cubicBezTo>
                  <a:cubicBezTo>
                    <a:pt x="147" y="230"/>
                    <a:pt x="148" y="229"/>
                    <a:pt x="148" y="229"/>
                  </a:cubicBezTo>
                  <a:cubicBezTo>
                    <a:pt x="148" y="228"/>
                    <a:pt x="148" y="228"/>
                    <a:pt x="148" y="228"/>
                  </a:cubicBezTo>
                  <a:cubicBezTo>
                    <a:pt x="149" y="227"/>
                    <a:pt x="149" y="227"/>
                    <a:pt x="149" y="227"/>
                  </a:cubicBezTo>
                  <a:cubicBezTo>
                    <a:pt x="149" y="227"/>
                    <a:pt x="150" y="226"/>
                    <a:pt x="150" y="225"/>
                  </a:cubicBezTo>
                  <a:cubicBezTo>
                    <a:pt x="150" y="225"/>
                    <a:pt x="150" y="225"/>
                    <a:pt x="150" y="225"/>
                  </a:cubicBezTo>
                  <a:cubicBezTo>
                    <a:pt x="150" y="224"/>
                    <a:pt x="151" y="223"/>
                    <a:pt x="151" y="223"/>
                  </a:cubicBezTo>
                  <a:cubicBezTo>
                    <a:pt x="151" y="223"/>
                    <a:pt x="151" y="223"/>
                    <a:pt x="151" y="223"/>
                  </a:cubicBezTo>
                  <a:cubicBezTo>
                    <a:pt x="151" y="222"/>
                    <a:pt x="151" y="221"/>
                    <a:pt x="152" y="220"/>
                  </a:cubicBezTo>
                  <a:cubicBezTo>
                    <a:pt x="152" y="220"/>
                    <a:pt x="153" y="219"/>
                    <a:pt x="153" y="219"/>
                  </a:cubicBezTo>
                  <a:cubicBezTo>
                    <a:pt x="153" y="218"/>
                    <a:pt x="153" y="218"/>
                    <a:pt x="153" y="217"/>
                  </a:cubicBezTo>
                  <a:cubicBezTo>
                    <a:pt x="152" y="217"/>
                    <a:pt x="152" y="216"/>
                    <a:pt x="151" y="216"/>
                  </a:cubicBezTo>
                  <a:cubicBezTo>
                    <a:pt x="151" y="216"/>
                    <a:pt x="151" y="216"/>
                    <a:pt x="151" y="216"/>
                  </a:cubicBezTo>
                  <a:cubicBezTo>
                    <a:pt x="150" y="216"/>
                    <a:pt x="150" y="216"/>
                    <a:pt x="150" y="216"/>
                  </a:cubicBezTo>
                  <a:cubicBezTo>
                    <a:pt x="150" y="216"/>
                    <a:pt x="150" y="216"/>
                    <a:pt x="150" y="216"/>
                  </a:cubicBezTo>
                  <a:cubicBezTo>
                    <a:pt x="149" y="216"/>
                    <a:pt x="149" y="216"/>
                    <a:pt x="149" y="216"/>
                  </a:cubicBezTo>
                  <a:cubicBezTo>
                    <a:pt x="148" y="216"/>
                    <a:pt x="148" y="216"/>
                    <a:pt x="148" y="216"/>
                  </a:cubicBezTo>
                  <a:cubicBezTo>
                    <a:pt x="148" y="216"/>
                    <a:pt x="148" y="216"/>
                    <a:pt x="148" y="216"/>
                  </a:cubicBezTo>
                  <a:cubicBezTo>
                    <a:pt x="147" y="216"/>
                    <a:pt x="146" y="216"/>
                    <a:pt x="145" y="216"/>
                  </a:cubicBezTo>
                  <a:cubicBezTo>
                    <a:pt x="145" y="216"/>
                    <a:pt x="145" y="216"/>
                    <a:pt x="145" y="216"/>
                  </a:cubicBezTo>
                  <a:cubicBezTo>
                    <a:pt x="144" y="216"/>
                    <a:pt x="144" y="216"/>
                    <a:pt x="144" y="216"/>
                  </a:cubicBezTo>
                  <a:cubicBezTo>
                    <a:pt x="144" y="216"/>
                    <a:pt x="143" y="216"/>
                    <a:pt x="143" y="216"/>
                  </a:cubicBezTo>
                  <a:cubicBezTo>
                    <a:pt x="143" y="216"/>
                    <a:pt x="142" y="216"/>
                    <a:pt x="142" y="216"/>
                  </a:cubicBezTo>
                  <a:cubicBezTo>
                    <a:pt x="141" y="217"/>
                    <a:pt x="141" y="217"/>
                    <a:pt x="141" y="217"/>
                  </a:cubicBezTo>
                  <a:cubicBezTo>
                    <a:pt x="141" y="216"/>
                    <a:pt x="141" y="216"/>
                    <a:pt x="141" y="216"/>
                  </a:cubicBezTo>
                  <a:cubicBezTo>
                    <a:pt x="141" y="217"/>
                    <a:pt x="141" y="217"/>
                    <a:pt x="141" y="217"/>
                  </a:cubicBezTo>
                  <a:cubicBezTo>
                    <a:pt x="140" y="217"/>
                    <a:pt x="140" y="217"/>
                    <a:pt x="140" y="217"/>
                  </a:cubicBezTo>
                  <a:cubicBezTo>
                    <a:pt x="139" y="217"/>
                    <a:pt x="139" y="217"/>
                    <a:pt x="139" y="217"/>
                  </a:cubicBezTo>
                  <a:cubicBezTo>
                    <a:pt x="138" y="217"/>
                    <a:pt x="138" y="217"/>
                    <a:pt x="138" y="217"/>
                  </a:cubicBezTo>
                  <a:cubicBezTo>
                    <a:pt x="138" y="218"/>
                    <a:pt x="138" y="218"/>
                    <a:pt x="138" y="218"/>
                  </a:cubicBezTo>
                  <a:cubicBezTo>
                    <a:pt x="137" y="218"/>
                    <a:pt x="137" y="218"/>
                    <a:pt x="137" y="218"/>
                  </a:cubicBezTo>
                  <a:cubicBezTo>
                    <a:pt x="137" y="218"/>
                    <a:pt x="137" y="218"/>
                    <a:pt x="137" y="218"/>
                  </a:cubicBezTo>
                  <a:cubicBezTo>
                    <a:pt x="138" y="216"/>
                    <a:pt x="138" y="216"/>
                    <a:pt x="138" y="216"/>
                  </a:cubicBezTo>
                  <a:cubicBezTo>
                    <a:pt x="138" y="217"/>
                    <a:pt x="138" y="217"/>
                    <a:pt x="138" y="217"/>
                  </a:cubicBezTo>
                  <a:cubicBezTo>
                    <a:pt x="137" y="216"/>
                    <a:pt x="137" y="216"/>
                    <a:pt x="137" y="216"/>
                  </a:cubicBezTo>
                  <a:cubicBezTo>
                    <a:pt x="135" y="217"/>
                    <a:pt x="135" y="217"/>
                    <a:pt x="135" y="217"/>
                  </a:cubicBezTo>
                  <a:cubicBezTo>
                    <a:pt x="136" y="217"/>
                    <a:pt x="136" y="217"/>
                    <a:pt x="136" y="217"/>
                  </a:cubicBezTo>
                  <a:cubicBezTo>
                    <a:pt x="136" y="217"/>
                    <a:pt x="136" y="217"/>
                    <a:pt x="136" y="217"/>
                  </a:cubicBezTo>
                  <a:cubicBezTo>
                    <a:pt x="136" y="216"/>
                    <a:pt x="136" y="216"/>
                    <a:pt x="136" y="216"/>
                  </a:cubicBezTo>
                  <a:cubicBezTo>
                    <a:pt x="137" y="216"/>
                    <a:pt x="137" y="216"/>
                    <a:pt x="137" y="216"/>
                  </a:cubicBezTo>
                  <a:cubicBezTo>
                    <a:pt x="138" y="216"/>
                    <a:pt x="138" y="216"/>
                    <a:pt x="138" y="216"/>
                  </a:cubicBezTo>
                  <a:cubicBezTo>
                    <a:pt x="138" y="216"/>
                    <a:pt x="138" y="216"/>
                    <a:pt x="138" y="216"/>
                  </a:cubicBezTo>
                  <a:cubicBezTo>
                    <a:pt x="138" y="216"/>
                    <a:pt x="138" y="216"/>
                    <a:pt x="138" y="216"/>
                  </a:cubicBezTo>
                  <a:cubicBezTo>
                    <a:pt x="140" y="215"/>
                    <a:pt x="140" y="215"/>
                    <a:pt x="140" y="215"/>
                  </a:cubicBezTo>
                  <a:cubicBezTo>
                    <a:pt x="140" y="214"/>
                    <a:pt x="140" y="214"/>
                    <a:pt x="140" y="214"/>
                  </a:cubicBezTo>
                  <a:cubicBezTo>
                    <a:pt x="139" y="215"/>
                    <a:pt x="139" y="215"/>
                    <a:pt x="139" y="215"/>
                  </a:cubicBezTo>
                  <a:cubicBezTo>
                    <a:pt x="138" y="214"/>
                    <a:pt x="138" y="214"/>
                    <a:pt x="138" y="214"/>
                  </a:cubicBezTo>
                  <a:cubicBezTo>
                    <a:pt x="138" y="215"/>
                    <a:pt x="138" y="215"/>
                    <a:pt x="138" y="215"/>
                  </a:cubicBezTo>
                  <a:cubicBezTo>
                    <a:pt x="137" y="214"/>
                    <a:pt x="137" y="214"/>
                    <a:pt x="137" y="214"/>
                  </a:cubicBezTo>
                  <a:cubicBezTo>
                    <a:pt x="137" y="214"/>
                    <a:pt x="137" y="214"/>
                    <a:pt x="137" y="214"/>
                  </a:cubicBezTo>
                  <a:cubicBezTo>
                    <a:pt x="136" y="214"/>
                    <a:pt x="136" y="214"/>
                    <a:pt x="136" y="214"/>
                  </a:cubicBezTo>
                  <a:cubicBezTo>
                    <a:pt x="136" y="214"/>
                    <a:pt x="136" y="214"/>
                    <a:pt x="136" y="214"/>
                  </a:cubicBezTo>
                  <a:cubicBezTo>
                    <a:pt x="136" y="214"/>
                    <a:pt x="136" y="214"/>
                    <a:pt x="136" y="214"/>
                  </a:cubicBezTo>
                  <a:cubicBezTo>
                    <a:pt x="137" y="214"/>
                    <a:pt x="137" y="214"/>
                    <a:pt x="137" y="214"/>
                  </a:cubicBezTo>
                  <a:cubicBezTo>
                    <a:pt x="138" y="214"/>
                    <a:pt x="138" y="214"/>
                    <a:pt x="138" y="214"/>
                  </a:cubicBezTo>
                  <a:cubicBezTo>
                    <a:pt x="138" y="214"/>
                    <a:pt x="138" y="214"/>
                    <a:pt x="138" y="214"/>
                  </a:cubicBezTo>
                  <a:cubicBezTo>
                    <a:pt x="138" y="214"/>
                    <a:pt x="138" y="214"/>
                    <a:pt x="138" y="214"/>
                  </a:cubicBezTo>
                  <a:cubicBezTo>
                    <a:pt x="138" y="214"/>
                    <a:pt x="138" y="214"/>
                    <a:pt x="138" y="214"/>
                  </a:cubicBezTo>
                  <a:cubicBezTo>
                    <a:pt x="138" y="213"/>
                    <a:pt x="138" y="213"/>
                    <a:pt x="138" y="213"/>
                  </a:cubicBezTo>
                  <a:cubicBezTo>
                    <a:pt x="138" y="213"/>
                    <a:pt x="139" y="213"/>
                    <a:pt x="139" y="213"/>
                  </a:cubicBezTo>
                  <a:cubicBezTo>
                    <a:pt x="139" y="212"/>
                    <a:pt x="139" y="212"/>
                    <a:pt x="139" y="212"/>
                  </a:cubicBezTo>
                  <a:cubicBezTo>
                    <a:pt x="141" y="211"/>
                    <a:pt x="142" y="210"/>
                    <a:pt x="143" y="209"/>
                  </a:cubicBezTo>
                  <a:cubicBezTo>
                    <a:pt x="144" y="208"/>
                    <a:pt x="144" y="208"/>
                    <a:pt x="144" y="208"/>
                  </a:cubicBezTo>
                  <a:cubicBezTo>
                    <a:pt x="144" y="207"/>
                    <a:pt x="144" y="207"/>
                    <a:pt x="144" y="207"/>
                  </a:cubicBezTo>
                  <a:cubicBezTo>
                    <a:pt x="144" y="207"/>
                    <a:pt x="144" y="207"/>
                    <a:pt x="144" y="207"/>
                  </a:cubicBezTo>
                  <a:cubicBezTo>
                    <a:pt x="144" y="207"/>
                    <a:pt x="144" y="207"/>
                    <a:pt x="144" y="207"/>
                  </a:cubicBezTo>
                  <a:cubicBezTo>
                    <a:pt x="144" y="206"/>
                    <a:pt x="145" y="206"/>
                    <a:pt x="145" y="205"/>
                  </a:cubicBezTo>
                  <a:cubicBezTo>
                    <a:pt x="144" y="205"/>
                    <a:pt x="144" y="205"/>
                    <a:pt x="144" y="205"/>
                  </a:cubicBezTo>
                  <a:cubicBezTo>
                    <a:pt x="144" y="205"/>
                    <a:pt x="144" y="205"/>
                    <a:pt x="144" y="205"/>
                  </a:cubicBezTo>
                  <a:cubicBezTo>
                    <a:pt x="143" y="205"/>
                    <a:pt x="143" y="205"/>
                    <a:pt x="143" y="205"/>
                  </a:cubicBezTo>
                  <a:cubicBezTo>
                    <a:pt x="143" y="205"/>
                    <a:pt x="143" y="205"/>
                    <a:pt x="143" y="205"/>
                  </a:cubicBezTo>
                  <a:cubicBezTo>
                    <a:pt x="142" y="205"/>
                    <a:pt x="142" y="205"/>
                    <a:pt x="142" y="205"/>
                  </a:cubicBezTo>
                  <a:cubicBezTo>
                    <a:pt x="143" y="205"/>
                    <a:pt x="143" y="205"/>
                    <a:pt x="143" y="205"/>
                  </a:cubicBezTo>
                  <a:cubicBezTo>
                    <a:pt x="143" y="206"/>
                    <a:pt x="143" y="206"/>
                    <a:pt x="143" y="206"/>
                  </a:cubicBezTo>
                  <a:cubicBezTo>
                    <a:pt x="142" y="205"/>
                    <a:pt x="142" y="205"/>
                    <a:pt x="142" y="205"/>
                  </a:cubicBezTo>
                  <a:cubicBezTo>
                    <a:pt x="141" y="206"/>
                    <a:pt x="141" y="206"/>
                    <a:pt x="141" y="206"/>
                  </a:cubicBezTo>
                  <a:cubicBezTo>
                    <a:pt x="141" y="205"/>
                    <a:pt x="141" y="205"/>
                    <a:pt x="141" y="205"/>
                  </a:cubicBezTo>
                  <a:cubicBezTo>
                    <a:pt x="141" y="205"/>
                    <a:pt x="140" y="206"/>
                    <a:pt x="140" y="206"/>
                  </a:cubicBezTo>
                  <a:cubicBezTo>
                    <a:pt x="138" y="206"/>
                    <a:pt x="138" y="206"/>
                    <a:pt x="138" y="206"/>
                  </a:cubicBezTo>
                  <a:cubicBezTo>
                    <a:pt x="138" y="206"/>
                    <a:pt x="138" y="206"/>
                    <a:pt x="138" y="206"/>
                  </a:cubicBezTo>
                  <a:cubicBezTo>
                    <a:pt x="138" y="206"/>
                    <a:pt x="138" y="206"/>
                    <a:pt x="138" y="206"/>
                  </a:cubicBezTo>
                  <a:cubicBezTo>
                    <a:pt x="137" y="206"/>
                    <a:pt x="137" y="206"/>
                    <a:pt x="137" y="206"/>
                  </a:cubicBezTo>
                  <a:cubicBezTo>
                    <a:pt x="137" y="206"/>
                    <a:pt x="137" y="206"/>
                    <a:pt x="137" y="206"/>
                  </a:cubicBezTo>
                  <a:cubicBezTo>
                    <a:pt x="136" y="206"/>
                    <a:pt x="136" y="206"/>
                    <a:pt x="136" y="206"/>
                  </a:cubicBezTo>
                  <a:cubicBezTo>
                    <a:pt x="136" y="206"/>
                    <a:pt x="136" y="207"/>
                    <a:pt x="135" y="207"/>
                  </a:cubicBezTo>
                  <a:cubicBezTo>
                    <a:pt x="136" y="206"/>
                    <a:pt x="136" y="206"/>
                    <a:pt x="136" y="206"/>
                  </a:cubicBezTo>
                  <a:cubicBezTo>
                    <a:pt x="135" y="206"/>
                    <a:pt x="135" y="206"/>
                    <a:pt x="135" y="206"/>
                  </a:cubicBezTo>
                  <a:cubicBezTo>
                    <a:pt x="135" y="206"/>
                    <a:pt x="135" y="206"/>
                    <a:pt x="135" y="206"/>
                  </a:cubicBezTo>
                  <a:cubicBezTo>
                    <a:pt x="135" y="206"/>
                    <a:pt x="135" y="206"/>
                    <a:pt x="135" y="206"/>
                  </a:cubicBezTo>
                  <a:cubicBezTo>
                    <a:pt x="134" y="207"/>
                    <a:pt x="134" y="207"/>
                    <a:pt x="134" y="207"/>
                  </a:cubicBezTo>
                  <a:cubicBezTo>
                    <a:pt x="134" y="206"/>
                    <a:pt x="134" y="206"/>
                    <a:pt x="134" y="206"/>
                  </a:cubicBezTo>
                  <a:cubicBezTo>
                    <a:pt x="134" y="205"/>
                    <a:pt x="134" y="205"/>
                    <a:pt x="134" y="205"/>
                  </a:cubicBezTo>
                  <a:cubicBezTo>
                    <a:pt x="133" y="206"/>
                    <a:pt x="133" y="206"/>
                    <a:pt x="133" y="206"/>
                  </a:cubicBezTo>
                  <a:cubicBezTo>
                    <a:pt x="133" y="206"/>
                    <a:pt x="133" y="206"/>
                    <a:pt x="133" y="206"/>
                  </a:cubicBezTo>
                  <a:cubicBezTo>
                    <a:pt x="133" y="205"/>
                    <a:pt x="133" y="205"/>
                    <a:pt x="133" y="205"/>
                  </a:cubicBezTo>
                  <a:cubicBezTo>
                    <a:pt x="132" y="205"/>
                    <a:pt x="132" y="205"/>
                    <a:pt x="132" y="205"/>
                  </a:cubicBezTo>
                  <a:cubicBezTo>
                    <a:pt x="132" y="206"/>
                    <a:pt x="132" y="206"/>
                    <a:pt x="132" y="206"/>
                  </a:cubicBezTo>
                  <a:cubicBezTo>
                    <a:pt x="131" y="206"/>
                    <a:pt x="131" y="206"/>
                    <a:pt x="131" y="206"/>
                  </a:cubicBezTo>
                  <a:cubicBezTo>
                    <a:pt x="131" y="207"/>
                    <a:pt x="131" y="207"/>
                    <a:pt x="131" y="207"/>
                  </a:cubicBezTo>
                  <a:cubicBezTo>
                    <a:pt x="132" y="207"/>
                    <a:pt x="132" y="207"/>
                    <a:pt x="132" y="207"/>
                  </a:cubicBezTo>
                  <a:cubicBezTo>
                    <a:pt x="131" y="207"/>
                    <a:pt x="131" y="207"/>
                    <a:pt x="131" y="207"/>
                  </a:cubicBezTo>
                  <a:cubicBezTo>
                    <a:pt x="132" y="208"/>
                    <a:pt x="132" y="208"/>
                    <a:pt x="132" y="208"/>
                  </a:cubicBezTo>
                  <a:cubicBezTo>
                    <a:pt x="131" y="208"/>
                    <a:pt x="131" y="208"/>
                    <a:pt x="131" y="208"/>
                  </a:cubicBezTo>
                  <a:cubicBezTo>
                    <a:pt x="131" y="208"/>
                    <a:pt x="131" y="208"/>
                    <a:pt x="131" y="208"/>
                  </a:cubicBezTo>
                  <a:cubicBezTo>
                    <a:pt x="131" y="209"/>
                    <a:pt x="131" y="209"/>
                    <a:pt x="131" y="209"/>
                  </a:cubicBezTo>
                  <a:cubicBezTo>
                    <a:pt x="132" y="209"/>
                    <a:pt x="132" y="209"/>
                    <a:pt x="132" y="209"/>
                  </a:cubicBezTo>
                  <a:cubicBezTo>
                    <a:pt x="132" y="209"/>
                    <a:pt x="132" y="209"/>
                    <a:pt x="132" y="209"/>
                  </a:cubicBezTo>
                  <a:cubicBezTo>
                    <a:pt x="131" y="209"/>
                    <a:pt x="131" y="209"/>
                    <a:pt x="131" y="209"/>
                  </a:cubicBezTo>
                  <a:cubicBezTo>
                    <a:pt x="131" y="209"/>
                    <a:pt x="131" y="209"/>
                    <a:pt x="131" y="209"/>
                  </a:cubicBezTo>
                  <a:cubicBezTo>
                    <a:pt x="130" y="210"/>
                    <a:pt x="130" y="210"/>
                    <a:pt x="130" y="210"/>
                  </a:cubicBezTo>
                  <a:cubicBezTo>
                    <a:pt x="130" y="209"/>
                    <a:pt x="130" y="209"/>
                    <a:pt x="130" y="209"/>
                  </a:cubicBezTo>
                  <a:cubicBezTo>
                    <a:pt x="129" y="209"/>
                    <a:pt x="129" y="209"/>
                    <a:pt x="129" y="209"/>
                  </a:cubicBezTo>
                  <a:cubicBezTo>
                    <a:pt x="130" y="210"/>
                    <a:pt x="130" y="210"/>
                    <a:pt x="130" y="210"/>
                  </a:cubicBezTo>
                  <a:cubicBezTo>
                    <a:pt x="130" y="211"/>
                    <a:pt x="130" y="211"/>
                    <a:pt x="130" y="211"/>
                  </a:cubicBezTo>
                  <a:cubicBezTo>
                    <a:pt x="130" y="211"/>
                    <a:pt x="130" y="211"/>
                    <a:pt x="130" y="211"/>
                  </a:cubicBezTo>
                  <a:cubicBezTo>
                    <a:pt x="130" y="212"/>
                    <a:pt x="130" y="212"/>
                    <a:pt x="130" y="212"/>
                  </a:cubicBezTo>
                  <a:cubicBezTo>
                    <a:pt x="130" y="212"/>
                    <a:pt x="130" y="212"/>
                    <a:pt x="130" y="212"/>
                  </a:cubicBezTo>
                  <a:cubicBezTo>
                    <a:pt x="129" y="211"/>
                    <a:pt x="129" y="211"/>
                    <a:pt x="129" y="211"/>
                  </a:cubicBezTo>
                  <a:cubicBezTo>
                    <a:pt x="129" y="211"/>
                    <a:pt x="129" y="211"/>
                    <a:pt x="129" y="211"/>
                  </a:cubicBezTo>
                  <a:cubicBezTo>
                    <a:pt x="129" y="212"/>
                    <a:pt x="130" y="212"/>
                    <a:pt x="130" y="213"/>
                  </a:cubicBezTo>
                  <a:cubicBezTo>
                    <a:pt x="131" y="213"/>
                    <a:pt x="131" y="213"/>
                    <a:pt x="131" y="213"/>
                  </a:cubicBezTo>
                  <a:cubicBezTo>
                    <a:pt x="130" y="213"/>
                    <a:pt x="130" y="213"/>
                    <a:pt x="130" y="213"/>
                  </a:cubicBezTo>
                  <a:cubicBezTo>
                    <a:pt x="131" y="214"/>
                    <a:pt x="131" y="214"/>
                    <a:pt x="131" y="214"/>
                  </a:cubicBezTo>
                  <a:cubicBezTo>
                    <a:pt x="131" y="214"/>
                    <a:pt x="130" y="213"/>
                    <a:pt x="130" y="213"/>
                  </a:cubicBezTo>
                  <a:cubicBezTo>
                    <a:pt x="130" y="213"/>
                    <a:pt x="130" y="213"/>
                    <a:pt x="130" y="213"/>
                  </a:cubicBezTo>
                  <a:cubicBezTo>
                    <a:pt x="129" y="213"/>
                    <a:pt x="129" y="213"/>
                    <a:pt x="129" y="213"/>
                  </a:cubicBezTo>
                  <a:cubicBezTo>
                    <a:pt x="129" y="213"/>
                    <a:pt x="129" y="213"/>
                    <a:pt x="129" y="213"/>
                  </a:cubicBezTo>
                  <a:cubicBezTo>
                    <a:pt x="130" y="214"/>
                    <a:pt x="130" y="214"/>
                    <a:pt x="130" y="214"/>
                  </a:cubicBezTo>
                  <a:cubicBezTo>
                    <a:pt x="129" y="213"/>
                    <a:pt x="129" y="213"/>
                    <a:pt x="129" y="213"/>
                  </a:cubicBezTo>
                  <a:cubicBezTo>
                    <a:pt x="129" y="214"/>
                    <a:pt x="129" y="214"/>
                    <a:pt x="129" y="214"/>
                  </a:cubicBezTo>
                  <a:cubicBezTo>
                    <a:pt x="128" y="214"/>
                    <a:pt x="128" y="214"/>
                    <a:pt x="128" y="214"/>
                  </a:cubicBezTo>
                  <a:cubicBezTo>
                    <a:pt x="128" y="213"/>
                    <a:pt x="128" y="213"/>
                    <a:pt x="128" y="213"/>
                  </a:cubicBezTo>
                  <a:cubicBezTo>
                    <a:pt x="128" y="213"/>
                    <a:pt x="128" y="213"/>
                    <a:pt x="128" y="213"/>
                  </a:cubicBezTo>
                  <a:cubicBezTo>
                    <a:pt x="128" y="214"/>
                    <a:pt x="128" y="214"/>
                    <a:pt x="128" y="214"/>
                  </a:cubicBezTo>
                  <a:cubicBezTo>
                    <a:pt x="128" y="214"/>
                    <a:pt x="128" y="214"/>
                    <a:pt x="128" y="214"/>
                  </a:cubicBezTo>
                  <a:cubicBezTo>
                    <a:pt x="128" y="215"/>
                    <a:pt x="128" y="215"/>
                    <a:pt x="128" y="215"/>
                  </a:cubicBezTo>
                  <a:cubicBezTo>
                    <a:pt x="127" y="215"/>
                    <a:pt x="127" y="215"/>
                    <a:pt x="127" y="215"/>
                  </a:cubicBezTo>
                  <a:cubicBezTo>
                    <a:pt x="127" y="214"/>
                    <a:pt x="127" y="214"/>
                    <a:pt x="127" y="214"/>
                  </a:cubicBezTo>
                  <a:cubicBezTo>
                    <a:pt x="127" y="214"/>
                    <a:pt x="127" y="214"/>
                    <a:pt x="127" y="214"/>
                  </a:cubicBezTo>
                  <a:cubicBezTo>
                    <a:pt x="127" y="214"/>
                    <a:pt x="127" y="214"/>
                    <a:pt x="127" y="214"/>
                  </a:cubicBezTo>
                  <a:cubicBezTo>
                    <a:pt x="127" y="215"/>
                    <a:pt x="127" y="215"/>
                    <a:pt x="127" y="215"/>
                  </a:cubicBezTo>
                  <a:cubicBezTo>
                    <a:pt x="127" y="215"/>
                    <a:pt x="127" y="215"/>
                    <a:pt x="127" y="215"/>
                  </a:cubicBezTo>
                  <a:cubicBezTo>
                    <a:pt x="127" y="216"/>
                    <a:pt x="127" y="216"/>
                    <a:pt x="127" y="216"/>
                  </a:cubicBezTo>
                  <a:cubicBezTo>
                    <a:pt x="127" y="216"/>
                    <a:pt x="127" y="216"/>
                    <a:pt x="127" y="216"/>
                  </a:cubicBezTo>
                  <a:cubicBezTo>
                    <a:pt x="126" y="216"/>
                    <a:pt x="126" y="216"/>
                    <a:pt x="126" y="216"/>
                  </a:cubicBezTo>
                  <a:cubicBezTo>
                    <a:pt x="127" y="216"/>
                    <a:pt x="127" y="216"/>
                    <a:pt x="127" y="216"/>
                  </a:cubicBezTo>
                  <a:cubicBezTo>
                    <a:pt x="127" y="218"/>
                    <a:pt x="127" y="218"/>
                    <a:pt x="127" y="218"/>
                  </a:cubicBezTo>
                  <a:cubicBezTo>
                    <a:pt x="128" y="217"/>
                    <a:pt x="128" y="217"/>
                    <a:pt x="128" y="217"/>
                  </a:cubicBezTo>
                  <a:cubicBezTo>
                    <a:pt x="128" y="218"/>
                    <a:pt x="128" y="218"/>
                    <a:pt x="128" y="218"/>
                  </a:cubicBezTo>
                  <a:cubicBezTo>
                    <a:pt x="127" y="218"/>
                    <a:pt x="127" y="218"/>
                    <a:pt x="127" y="218"/>
                  </a:cubicBezTo>
                  <a:cubicBezTo>
                    <a:pt x="127" y="218"/>
                    <a:pt x="127" y="218"/>
                    <a:pt x="127" y="218"/>
                  </a:cubicBezTo>
                  <a:cubicBezTo>
                    <a:pt x="127" y="217"/>
                    <a:pt x="127" y="217"/>
                    <a:pt x="127" y="217"/>
                  </a:cubicBezTo>
                  <a:cubicBezTo>
                    <a:pt x="126" y="217"/>
                    <a:pt x="126" y="217"/>
                    <a:pt x="126" y="217"/>
                  </a:cubicBezTo>
                  <a:cubicBezTo>
                    <a:pt x="126" y="218"/>
                    <a:pt x="126" y="218"/>
                    <a:pt x="126" y="219"/>
                  </a:cubicBezTo>
                  <a:cubicBezTo>
                    <a:pt x="126" y="219"/>
                    <a:pt x="126" y="219"/>
                    <a:pt x="126" y="219"/>
                  </a:cubicBezTo>
                  <a:lnTo>
                    <a:pt x="126" y="220"/>
                  </a:lnTo>
                  <a:close/>
                  <a:moveTo>
                    <a:pt x="129" y="219"/>
                  </a:moveTo>
                  <a:cubicBezTo>
                    <a:pt x="129" y="219"/>
                    <a:pt x="129" y="219"/>
                    <a:pt x="129" y="219"/>
                  </a:cubicBezTo>
                  <a:cubicBezTo>
                    <a:pt x="128" y="220"/>
                    <a:pt x="128" y="220"/>
                    <a:pt x="128" y="220"/>
                  </a:cubicBezTo>
                  <a:lnTo>
                    <a:pt x="129" y="219"/>
                  </a:lnTo>
                  <a:close/>
                  <a:moveTo>
                    <a:pt x="143" y="204"/>
                  </a:moveTo>
                  <a:cubicBezTo>
                    <a:pt x="144" y="203"/>
                    <a:pt x="144" y="203"/>
                    <a:pt x="144" y="203"/>
                  </a:cubicBezTo>
                  <a:cubicBezTo>
                    <a:pt x="144" y="203"/>
                    <a:pt x="144" y="203"/>
                    <a:pt x="144" y="203"/>
                  </a:cubicBezTo>
                  <a:cubicBezTo>
                    <a:pt x="143" y="203"/>
                    <a:pt x="143" y="203"/>
                    <a:pt x="143" y="203"/>
                  </a:cubicBezTo>
                  <a:cubicBezTo>
                    <a:pt x="144" y="203"/>
                    <a:pt x="144" y="203"/>
                    <a:pt x="144" y="203"/>
                  </a:cubicBezTo>
                  <a:cubicBezTo>
                    <a:pt x="143" y="202"/>
                    <a:pt x="143" y="202"/>
                    <a:pt x="143" y="202"/>
                  </a:cubicBezTo>
                  <a:cubicBezTo>
                    <a:pt x="143" y="202"/>
                    <a:pt x="143" y="202"/>
                    <a:pt x="143" y="202"/>
                  </a:cubicBezTo>
                  <a:cubicBezTo>
                    <a:pt x="142" y="202"/>
                    <a:pt x="142" y="202"/>
                    <a:pt x="142" y="202"/>
                  </a:cubicBezTo>
                  <a:cubicBezTo>
                    <a:pt x="142" y="202"/>
                    <a:pt x="142" y="202"/>
                    <a:pt x="142" y="202"/>
                  </a:cubicBezTo>
                  <a:cubicBezTo>
                    <a:pt x="143" y="203"/>
                    <a:pt x="143" y="203"/>
                    <a:pt x="143" y="203"/>
                  </a:cubicBezTo>
                  <a:lnTo>
                    <a:pt x="143" y="204"/>
                  </a:lnTo>
                  <a:close/>
                  <a:moveTo>
                    <a:pt x="158" y="296"/>
                  </a:moveTo>
                  <a:cubicBezTo>
                    <a:pt x="157" y="297"/>
                    <a:pt x="157" y="297"/>
                    <a:pt x="157" y="297"/>
                  </a:cubicBezTo>
                  <a:cubicBezTo>
                    <a:pt x="157" y="297"/>
                    <a:pt x="156" y="297"/>
                    <a:pt x="156" y="297"/>
                  </a:cubicBezTo>
                  <a:cubicBezTo>
                    <a:pt x="156" y="298"/>
                    <a:pt x="156" y="298"/>
                    <a:pt x="156" y="298"/>
                  </a:cubicBezTo>
                  <a:cubicBezTo>
                    <a:pt x="156" y="298"/>
                    <a:pt x="156" y="298"/>
                    <a:pt x="156" y="298"/>
                  </a:cubicBezTo>
                  <a:cubicBezTo>
                    <a:pt x="158" y="299"/>
                    <a:pt x="158" y="299"/>
                    <a:pt x="158" y="299"/>
                  </a:cubicBezTo>
                  <a:cubicBezTo>
                    <a:pt x="158" y="299"/>
                    <a:pt x="158" y="299"/>
                    <a:pt x="158" y="299"/>
                  </a:cubicBezTo>
                  <a:cubicBezTo>
                    <a:pt x="159" y="298"/>
                    <a:pt x="159" y="298"/>
                    <a:pt x="159" y="298"/>
                  </a:cubicBezTo>
                  <a:cubicBezTo>
                    <a:pt x="159" y="298"/>
                    <a:pt x="159" y="298"/>
                    <a:pt x="159" y="298"/>
                  </a:cubicBezTo>
                  <a:cubicBezTo>
                    <a:pt x="160" y="297"/>
                    <a:pt x="160" y="297"/>
                    <a:pt x="160" y="297"/>
                  </a:cubicBezTo>
                  <a:cubicBezTo>
                    <a:pt x="159" y="297"/>
                    <a:pt x="159" y="297"/>
                    <a:pt x="159" y="297"/>
                  </a:cubicBezTo>
                  <a:lnTo>
                    <a:pt x="158" y="296"/>
                  </a:lnTo>
                  <a:close/>
                  <a:moveTo>
                    <a:pt x="160" y="296"/>
                  </a:moveTo>
                  <a:cubicBezTo>
                    <a:pt x="161" y="296"/>
                    <a:pt x="161" y="296"/>
                    <a:pt x="161" y="296"/>
                  </a:cubicBezTo>
                  <a:cubicBezTo>
                    <a:pt x="161" y="296"/>
                    <a:pt x="161" y="296"/>
                    <a:pt x="161" y="296"/>
                  </a:cubicBezTo>
                  <a:cubicBezTo>
                    <a:pt x="161" y="296"/>
                    <a:pt x="161" y="296"/>
                    <a:pt x="161" y="296"/>
                  </a:cubicBezTo>
                  <a:lnTo>
                    <a:pt x="160" y="296"/>
                  </a:lnTo>
                  <a:close/>
                  <a:moveTo>
                    <a:pt x="136" y="256"/>
                  </a:moveTo>
                  <a:cubicBezTo>
                    <a:pt x="135" y="256"/>
                    <a:pt x="135" y="256"/>
                    <a:pt x="135" y="256"/>
                  </a:cubicBezTo>
                  <a:cubicBezTo>
                    <a:pt x="135" y="257"/>
                    <a:pt x="135" y="257"/>
                    <a:pt x="135" y="257"/>
                  </a:cubicBezTo>
                  <a:cubicBezTo>
                    <a:pt x="134" y="258"/>
                    <a:pt x="134" y="259"/>
                    <a:pt x="133" y="260"/>
                  </a:cubicBezTo>
                  <a:cubicBezTo>
                    <a:pt x="134" y="260"/>
                    <a:pt x="134" y="260"/>
                    <a:pt x="134" y="260"/>
                  </a:cubicBezTo>
                  <a:cubicBezTo>
                    <a:pt x="135" y="260"/>
                    <a:pt x="135" y="260"/>
                    <a:pt x="135" y="260"/>
                  </a:cubicBezTo>
                  <a:cubicBezTo>
                    <a:pt x="135" y="259"/>
                    <a:pt x="137" y="258"/>
                    <a:pt x="137" y="257"/>
                  </a:cubicBezTo>
                  <a:cubicBezTo>
                    <a:pt x="137" y="257"/>
                    <a:pt x="137" y="257"/>
                    <a:pt x="137" y="257"/>
                  </a:cubicBezTo>
                  <a:cubicBezTo>
                    <a:pt x="136" y="256"/>
                    <a:pt x="136" y="256"/>
                    <a:pt x="136" y="256"/>
                  </a:cubicBezTo>
                  <a:cubicBezTo>
                    <a:pt x="137" y="256"/>
                    <a:pt x="137" y="256"/>
                    <a:pt x="137" y="256"/>
                  </a:cubicBezTo>
                  <a:lnTo>
                    <a:pt x="136" y="256"/>
                  </a:lnTo>
                  <a:close/>
                  <a:moveTo>
                    <a:pt x="133" y="268"/>
                  </a:moveTo>
                  <a:cubicBezTo>
                    <a:pt x="133" y="267"/>
                    <a:pt x="133" y="267"/>
                    <a:pt x="133" y="267"/>
                  </a:cubicBezTo>
                  <a:cubicBezTo>
                    <a:pt x="133" y="267"/>
                    <a:pt x="133" y="267"/>
                    <a:pt x="133" y="267"/>
                  </a:cubicBezTo>
                  <a:cubicBezTo>
                    <a:pt x="133" y="267"/>
                    <a:pt x="133" y="267"/>
                    <a:pt x="133" y="267"/>
                  </a:cubicBezTo>
                  <a:cubicBezTo>
                    <a:pt x="133" y="267"/>
                    <a:pt x="133" y="267"/>
                    <a:pt x="133" y="267"/>
                  </a:cubicBezTo>
                  <a:cubicBezTo>
                    <a:pt x="133" y="268"/>
                    <a:pt x="133" y="268"/>
                    <a:pt x="133" y="268"/>
                  </a:cubicBezTo>
                  <a:close/>
                  <a:moveTo>
                    <a:pt x="129" y="242"/>
                  </a:moveTo>
                  <a:cubicBezTo>
                    <a:pt x="130" y="242"/>
                    <a:pt x="130" y="242"/>
                    <a:pt x="130" y="242"/>
                  </a:cubicBezTo>
                  <a:cubicBezTo>
                    <a:pt x="130" y="242"/>
                    <a:pt x="130" y="242"/>
                    <a:pt x="130" y="242"/>
                  </a:cubicBezTo>
                  <a:cubicBezTo>
                    <a:pt x="130" y="241"/>
                    <a:pt x="130" y="241"/>
                    <a:pt x="130" y="241"/>
                  </a:cubicBezTo>
                  <a:cubicBezTo>
                    <a:pt x="130" y="241"/>
                    <a:pt x="130" y="241"/>
                    <a:pt x="130" y="241"/>
                  </a:cubicBezTo>
                  <a:cubicBezTo>
                    <a:pt x="130" y="239"/>
                    <a:pt x="130" y="239"/>
                    <a:pt x="130" y="239"/>
                  </a:cubicBezTo>
                  <a:cubicBezTo>
                    <a:pt x="129" y="239"/>
                    <a:pt x="129" y="239"/>
                    <a:pt x="129" y="239"/>
                  </a:cubicBezTo>
                  <a:cubicBezTo>
                    <a:pt x="129" y="239"/>
                    <a:pt x="129" y="239"/>
                    <a:pt x="129" y="239"/>
                  </a:cubicBezTo>
                  <a:cubicBezTo>
                    <a:pt x="128" y="240"/>
                    <a:pt x="128" y="240"/>
                    <a:pt x="128" y="240"/>
                  </a:cubicBezTo>
                  <a:cubicBezTo>
                    <a:pt x="128" y="240"/>
                    <a:pt x="128" y="240"/>
                    <a:pt x="128" y="240"/>
                  </a:cubicBezTo>
                  <a:cubicBezTo>
                    <a:pt x="129" y="241"/>
                    <a:pt x="129" y="241"/>
                    <a:pt x="129" y="241"/>
                  </a:cubicBezTo>
                  <a:cubicBezTo>
                    <a:pt x="129" y="242"/>
                    <a:pt x="129" y="242"/>
                    <a:pt x="129" y="242"/>
                  </a:cubicBezTo>
                  <a:close/>
                  <a:moveTo>
                    <a:pt x="125" y="219"/>
                  </a:moveTo>
                  <a:cubicBezTo>
                    <a:pt x="125" y="220"/>
                    <a:pt x="125" y="220"/>
                    <a:pt x="125" y="220"/>
                  </a:cubicBezTo>
                  <a:cubicBezTo>
                    <a:pt x="125" y="220"/>
                    <a:pt x="125" y="220"/>
                    <a:pt x="125" y="220"/>
                  </a:cubicBezTo>
                  <a:cubicBezTo>
                    <a:pt x="125" y="219"/>
                    <a:pt x="125" y="219"/>
                    <a:pt x="125" y="219"/>
                  </a:cubicBezTo>
                  <a:cubicBezTo>
                    <a:pt x="125" y="218"/>
                    <a:pt x="125" y="218"/>
                    <a:pt x="125" y="218"/>
                  </a:cubicBezTo>
                  <a:cubicBezTo>
                    <a:pt x="125" y="218"/>
                    <a:pt x="125" y="218"/>
                    <a:pt x="125" y="218"/>
                  </a:cubicBezTo>
                  <a:cubicBezTo>
                    <a:pt x="125" y="218"/>
                    <a:pt x="125" y="218"/>
                    <a:pt x="125" y="218"/>
                  </a:cubicBezTo>
                  <a:cubicBezTo>
                    <a:pt x="125" y="219"/>
                    <a:pt x="125" y="219"/>
                    <a:pt x="125" y="219"/>
                  </a:cubicBezTo>
                  <a:close/>
                  <a:moveTo>
                    <a:pt x="120" y="210"/>
                  </a:moveTo>
                  <a:cubicBezTo>
                    <a:pt x="120" y="209"/>
                    <a:pt x="120" y="209"/>
                    <a:pt x="120" y="209"/>
                  </a:cubicBezTo>
                  <a:cubicBezTo>
                    <a:pt x="120" y="209"/>
                    <a:pt x="120" y="209"/>
                    <a:pt x="120" y="209"/>
                  </a:cubicBezTo>
                  <a:lnTo>
                    <a:pt x="120" y="210"/>
                  </a:lnTo>
                  <a:close/>
                  <a:moveTo>
                    <a:pt x="118" y="230"/>
                  </a:moveTo>
                  <a:cubicBezTo>
                    <a:pt x="119" y="230"/>
                    <a:pt x="119" y="230"/>
                    <a:pt x="119" y="230"/>
                  </a:cubicBezTo>
                  <a:cubicBezTo>
                    <a:pt x="119" y="230"/>
                    <a:pt x="119" y="230"/>
                    <a:pt x="119" y="230"/>
                  </a:cubicBezTo>
                  <a:cubicBezTo>
                    <a:pt x="120" y="229"/>
                    <a:pt x="120" y="229"/>
                    <a:pt x="120" y="229"/>
                  </a:cubicBezTo>
                  <a:cubicBezTo>
                    <a:pt x="120" y="229"/>
                    <a:pt x="120" y="229"/>
                    <a:pt x="120" y="229"/>
                  </a:cubicBezTo>
                  <a:cubicBezTo>
                    <a:pt x="118" y="229"/>
                    <a:pt x="118" y="229"/>
                    <a:pt x="118" y="229"/>
                  </a:cubicBezTo>
                  <a:lnTo>
                    <a:pt x="118" y="230"/>
                  </a:lnTo>
                  <a:close/>
                  <a:moveTo>
                    <a:pt x="116" y="217"/>
                  </a:moveTo>
                  <a:cubicBezTo>
                    <a:pt x="117" y="217"/>
                    <a:pt x="117" y="217"/>
                    <a:pt x="117" y="217"/>
                  </a:cubicBezTo>
                  <a:cubicBezTo>
                    <a:pt x="118" y="217"/>
                    <a:pt x="118" y="217"/>
                    <a:pt x="118" y="217"/>
                  </a:cubicBezTo>
                  <a:cubicBezTo>
                    <a:pt x="118" y="217"/>
                    <a:pt x="118" y="217"/>
                    <a:pt x="118" y="217"/>
                  </a:cubicBezTo>
                  <a:cubicBezTo>
                    <a:pt x="117" y="217"/>
                    <a:pt x="117" y="217"/>
                    <a:pt x="117" y="217"/>
                  </a:cubicBezTo>
                  <a:cubicBezTo>
                    <a:pt x="117" y="217"/>
                    <a:pt x="117" y="217"/>
                    <a:pt x="117" y="217"/>
                  </a:cubicBezTo>
                  <a:cubicBezTo>
                    <a:pt x="117" y="217"/>
                    <a:pt x="117" y="217"/>
                    <a:pt x="117" y="217"/>
                  </a:cubicBezTo>
                  <a:cubicBezTo>
                    <a:pt x="117" y="217"/>
                    <a:pt x="117" y="217"/>
                    <a:pt x="117" y="217"/>
                  </a:cubicBezTo>
                  <a:cubicBezTo>
                    <a:pt x="118" y="217"/>
                    <a:pt x="118" y="217"/>
                    <a:pt x="118" y="217"/>
                  </a:cubicBezTo>
                  <a:cubicBezTo>
                    <a:pt x="117" y="216"/>
                    <a:pt x="117" y="216"/>
                    <a:pt x="117" y="216"/>
                  </a:cubicBezTo>
                  <a:cubicBezTo>
                    <a:pt x="118" y="216"/>
                    <a:pt x="118" y="216"/>
                    <a:pt x="118" y="216"/>
                  </a:cubicBezTo>
                  <a:cubicBezTo>
                    <a:pt x="118" y="216"/>
                    <a:pt x="118" y="216"/>
                    <a:pt x="118" y="216"/>
                  </a:cubicBezTo>
                  <a:cubicBezTo>
                    <a:pt x="118" y="216"/>
                    <a:pt x="118" y="216"/>
                    <a:pt x="118" y="216"/>
                  </a:cubicBezTo>
                  <a:cubicBezTo>
                    <a:pt x="118" y="216"/>
                    <a:pt x="118" y="216"/>
                    <a:pt x="118" y="216"/>
                  </a:cubicBezTo>
                  <a:cubicBezTo>
                    <a:pt x="117" y="216"/>
                    <a:pt x="117" y="216"/>
                    <a:pt x="117" y="216"/>
                  </a:cubicBezTo>
                  <a:cubicBezTo>
                    <a:pt x="117" y="215"/>
                    <a:pt x="117" y="215"/>
                    <a:pt x="117" y="215"/>
                  </a:cubicBezTo>
                  <a:cubicBezTo>
                    <a:pt x="117" y="216"/>
                    <a:pt x="117" y="216"/>
                    <a:pt x="117" y="216"/>
                  </a:cubicBezTo>
                  <a:cubicBezTo>
                    <a:pt x="116" y="216"/>
                    <a:pt x="116" y="216"/>
                    <a:pt x="116" y="216"/>
                  </a:cubicBezTo>
                  <a:cubicBezTo>
                    <a:pt x="116" y="216"/>
                    <a:pt x="116" y="216"/>
                    <a:pt x="116" y="216"/>
                  </a:cubicBezTo>
                  <a:cubicBezTo>
                    <a:pt x="116" y="216"/>
                    <a:pt x="116" y="216"/>
                    <a:pt x="116" y="216"/>
                  </a:cubicBezTo>
                  <a:cubicBezTo>
                    <a:pt x="116" y="216"/>
                    <a:pt x="116" y="216"/>
                    <a:pt x="116" y="216"/>
                  </a:cubicBezTo>
                  <a:cubicBezTo>
                    <a:pt x="115" y="216"/>
                    <a:pt x="115" y="216"/>
                    <a:pt x="115" y="216"/>
                  </a:cubicBezTo>
                  <a:cubicBezTo>
                    <a:pt x="115" y="216"/>
                    <a:pt x="116" y="217"/>
                    <a:pt x="116" y="217"/>
                  </a:cubicBezTo>
                  <a:close/>
                  <a:moveTo>
                    <a:pt x="117" y="220"/>
                  </a:moveTo>
                  <a:cubicBezTo>
                    <a:pt x="117" y="220"/>
                    <a:pt x="117" y="220"/>
                    <a:pt x="117" y="220"/>
                  </a:cubicBezTo>
                  <a:cubicBezTo>
                    <a:pt x="116" y="219"/>
                    <a:pt x="116" y="219"/>
                    <a:pt x="116" y="219"/>
                  </a:cubicBezTo>
                  <a:cubicBezTo>
                    <a:pt x="116" y="219"/>
                    <a:pt x="116" y="219"/>
                    <a:pt x="116" y="219"/>
                  </a:cubicBezTo>
                  <a:cubicBezTo>
                    <a:pt x="117" y="220"/>
                    <a:pt x="117" y="220"/>
                    <a:pt x="117" y="220"/>
                  </a:cubicBezTo>
                  <a:cubicBezTo>
                    <a:pt x="117" y="219"/>
                    <a:pt x="117" y="219"/>
                    <a:pt x="117" y="219"/>
                  </a:cubicBezTo>
                  <a:cubicBezTo>
                    <a:pt x="116" y="219"/>
                    <a:pt x="116" y="219"/>
                    <a:pt x="116" y="219"/>
                  </a:cubicBezTo>
                  <a:cubicBezTo>
                    <a:pt x="116" y="219"/>
                    <a:pt x="116" y="219"/>
                    <a:pt x="116" y="219"/>
                  </a:cubicBezTo>
                  <a:cubicBezTo>
                    <a:pt x="116" y="220"/>
                    <a:pt x="116" y="220"/>
                    <a:pt x="116" y="220"/>
                  </a:cubicBezTo>
                  <a:cubicBezTo>
                    <a:pt x="115" y="221"/>
                    <a:pt x="115" y="221"/>
                    <a:pt x="115" y="221"/>
                  </a:cubicBezTo>
                  <a:cubicBezTo>
                    <a:pt x="116" y="221"/>
                    <a:pt x="116" y="221"/>
                    <a:pt x="116" y="221"/>
                  </a:cubicBezTo>
                  <a:cubicBezTo>
                    <a:pt x="116" y="222"/>
                    <a:pt x="116" y="222"/>
                    <a:pt x="116" y="222"/>
                  </a:cubicBezTo>
                  <a:cubicBezTo>
                    <a:pt x="116" y="222"/>
                    <a:pt x="116" y="222"/>
                    <a:pt x="116" y="222"/>
                  </a:cubicBezTo>
                  <a:cubicBezTo>
                    <a:pt x="117" y="222"/>
                    <a:pt x="117" y="222"/>
                    <a:pt x="117" y="222"/>
                  </a:cubicBezTo>
                  <a:cubicBezTo>
                    <a:pt x="117" y="222"/>
                    <a:pt x="117" y="222"/>
                    <a:pt x="117" y="222"/>
                  </a:cubicBezTo>
                  <a:cubicBezTo>
                    <a:pt x="116" y="222"/>
                    <a:pt x="116" y="222"/>
                    <a:pt x="116" y="222"/>
                  </a:cubicBezTo>
                  <a:cubicBezTo>
                    <a:pt x="117" y="221"/>
                    <a:pt x="117" y="221"/>
                    <a:pt x="117" y="221"/>
                  </a:cubicBezTo>
                  <a:cubicBezTo>
                    <a:pt x="116" y="221"/>
                    <a:pt x="116" y="221"/>
                    <a:pt x="116" y="221"/>
                  </a:cubicBezTo>
                  <a:cubicBezTo>
                    <a:pt x="117" y="221"/>
                    <a:pt x="117" y="221"/>
                    <a:pt x="117" y="221"/>
                  </a:cubicBezTo>
                  <a:lnTo>
                    <a:pt x="117" y="220"/>
                  </a:lnTo>
                  <a:close/>
                  <a:moveTo>
                    <a:pt x="115" y="224"/>
                  </a:moveTo>
                  <a:cubicBezTo>
                    <a:pt x="116" y="223"/>
                    <a:pt x="116" y="223"/>
                    <a:pt x="116" y="223"/>
                  </a:cubicBezTo>
                  <a:cubicBezTo>
                    <a:pt x="115" y="223"/>
                    <a:pt x="115" y="223"/>
                    <a:pt x="115" y="223"/>
                  </a:cubicBezTo>
                  <a:cubicBezTo>
                    <a:pt x="115" y="223"/>
                    <a:pt x="115" y="223"/>
                    <a:pt x="115" y="223"/>
                  </a:cubicBezTo>
                  <a:cubicBezTo>
                    <a:pt x="115" y="223"/>
                    <a:pt x="115" y="223"/>
                    <a:pt x="115" y="223"/>
                  </a:cubicBezTo>
                  <a:cubicBezTo>
                    <a:pt x="114" y="224"/>
                    <a:pt x="114" y="224"/>
                    <a:pt x="114" y="224"/>
                  </a:cubicBezTo>
                  <a:lnTo>
                    <a:pt x="115" y="224"/>
                  </a:lnTo>
                  <a:close/>
                  <a:moveTo>
                    <a:pt x="117" y="218"/>
                  </a:moveTo>
                  <a:cubicBezTo>
                    <a:pt x="116" y="218"/>
                    <a:pt x="116" y="218"/>
                    <a:pt x="116" y="218"/>
                  </a:cubicBezTo>
                  <a:cubicBezTo>
                    <a:pt x="116" y="218"/>
                    <a:pt x="116" y="218"/>
                    <a:pt x="116" y="218"/>
                  </a:cubicBezTo>
                  <a:cubicBezTo>
                    <a:pt x="117" y="219"/>
                    <a:pt x="117" y="219"/>
                    <a:pt x="117" y="219"/>
                  </a:cubicBezTo>
                  <a:cubicBezTo>
                    <a:pt x="117" y="219"/>
                    <a:pt x="117" y="219"/>
                    <a:pt x="117" y="219"/>
                  </a:cubicBezTo>
                  <a:cubicBezTo>
                    <a:pt x="117" y="218"/>
                    <a:pt x="117" y="218"/>
                    <a:pt x="117" y="218"/>
                  </a:cubicBezTo>
                  <a:cubicBezTo>
                    <a:pt x="117" y="218"/>
                    <a:pt x="117" y="218"/>
                    <a:pt x="117" y="218"/>
                  </a:cubicBezTo>
                  <a:close/>
                  <a:moveTo>
                    <a:pt x="121" y="208"/>
                  </a:moveTo>
                  <a:cubicBezTo>
                    <a:pt x="120" y="209"/>
                    <a:pt x="120" y="209"/>
                    <a:pt x="120" y="209"/>
                  </a:cubicBezTo>
                  <a:cubicBezTo>
                    <a:pt x="120" y="209"/>
                    <a:pt x="120" y="209"/>
                    <a:pt x="120" y="209"/>
                  </a:cubicBezTo>
                  <a:cubicBezTo>
                    <a:pt x="121" y="210"/>
                    <a:pt x="121" y="210"/>
                    <a:pt x="121" y="210"/>
                  </a:cubicBezTo>
                  <a:cubicBezTo>
                    <a:pt x="121" y="210"/>
                    <a:pt x="121" y="210"/>
                    <a:pt x="121" y="210"/>
                  </a:cubicBezTo>
                  <a:cubicBezTo>
                    <a:pt x="120" y="210"/>
                    <a:pt x="120" y="210"/>
                    <a:pt x="120" y="210"/>
                  </a:cubicBezTo>
                  <a:cubicBezTo>
                    <a:pt x="120" y="210"/>
                    <a:pt x="120" y="210"/>
                    <a:pt x="120" y="210"/>
                  </a:cubicBezTo>
                  <a:cubicBezTo>
                    <a:pt x="119" y="209"/>
                    <a:pt x="119" y="209"/>
                    <a:pt x="119" y="209"/>
                  </a:cubicBezTo>
                  <a:cubicBezTo>
                    <a:pt x="120" y="209"/>
                    <a:pt x="119" y="209"/>
                    <a:pt x="119" y="209"/>
                  </a:cubicBezTo>
                  <a:cubicBezTo>
                    <a:pt x="119" y="210"/>
                    <a:pt x="119" y="210"/>
                    <a:pt x="119" y="210"/>
                  </a:cubicBezTo>
                  <a:cubicBezTo>
                    <a:pt x="119" y="210"/>
                    <a:pt x="119" y="210"/>
                    <a:pt x="119" y="210"/>
                  </a:cubicBezTo>
                  <a:cubicBezTo>
                    <a:pt x="118" y="210"/>
                    <a:pt x="118" y="210"/>
                    <a:pt x="118" y="210"/>
                  </a:cubicBezTo>
                  <a:cubicBezTo>
                    <a:pt x="118" y="210"/>
                    <a:pt x="118" y="210"/>
                    <a:pt x="118" y="210"/>
                  </a:cubicBezTo>
                  <a:cubicBezTo>
                    <a:pt x="118" y="211"/>
                    <a:pt x="118" y="211"/>
                    <a:pt x="118" y="211"/>
                  </a:cubicBezTo>
                  <a:cubicBezTo>
                    <a:pt x="119" y="211"/>
                    <a:pt x="119" y="211"/>
                    <a:pt x="119" y="211"/>
                  </a:cubicBezTo>
                  <a:cubicBezTo>
                    <a:pt x="119" y="211"/>
                    <a:pt x="119" y="211"/>
                    <a:pt x="119" y="211"/>
                  </a:cubicBezTo>
                  <a:cubicBezTo>
                    <a:pt x="119" y="211"/>
                    <a:pt x="119" y="211"/>
                    <a:pt x="119" y="211"/>
                  </a:cubicBezTo>
                  <a:cubicBezTo>
                    <a:pt x="119" y="212"/>
                    <a:pt x="119" y="212"/>
                    <a:pt x="119" y="212"/>
                  </a:cubicBezTo>
                  <a:cubicBezTo>
                    <a:pt x="118" y="212"/>
                    <a:pt x="118" y="212"/>
                    <a:pt x="118" y="212"/>
                  </a:cubicBezTo>
                  <a:cubicBezTo>
                    <a:pt x="119" y="212"/>
                    <a:pt x="119" y="212"/>
                    <a:pt x="119" y="212"/>
                  </a:cubicBezTo>
                  <a:cubicBezTo>
                    <a:pt x="120" y="213"/>
                    <a:pt x="120" y="213"/>
                    <a:pt x="120" y="213"/>
                  </a:cubicBezTo>
                  <a:cubicBezTo>
                    <a:pt x="120" y="213"/>
                    <a:pt x="120" y="213"/>
                    <a:pt x="120" y="213"/>
                  </a:cubicBezTo>
                  <a:cubicBezTo>
                    <a:pt x="119" y="213"/>
                    <a:pt x="119" y="213"/>
                    <a:pt x="119" y="213"/>
                  </a:cubicBezTo>
                  <a:cubicBezTo>
                    <a:pt x="119" y="213"/>
                    <a:pt x="119" y="213"/>
                    <a:pt x="119" y="213"/>
                  </a:cubicBezTo>
                  <a:cubicBezTo>
                    <a:pt x="118" y="214"/>
                    <a:pt x="118" y="214"/>
                    <a:pt x="118" y="214"/>
                  </a:cubicBezTo>
                  <a:cubicBezTo>
                    <a:pt x="119" y="215"/>
                    <a:pt x="119" y="215"/>
                    <a:pt x="119" y="215"/>
                  </a:cubicBezTo>
                  <a:cubicBezTo>
                    <a:pt x="119" y="215"/>
                    <a:pt x="119" y="215"/>
                    <a:pt x="119" y="215"/>
                  </a:cubicBezTo>
                  <a:cubicBezTo>
                    <a:pt x="120" y="214"/>
                    <a:pt x="120" y="214"/>
                    <a:pt x="120" y="214"/>
                  </a:cubicBezTo>
                  <a:cubicBezTo>
                    <a:pt x="121" y="214"/>
                    <a:pt x="121" y="214"/>
                    <a:pt x="121" y="214"/>
                  </a:cubicBezTo>
                  <a:cubicBezTo>
                    <a:pt x="120" y="213"/>
                    <a:pt x="120" y="213"/>
                    <a:pt x="120" y="213"/>
                  </a:cubicBezTo>
                  <a:cubicBezTo>
                    <a:pt x="120" y="213"/>
                    <a:pt x="120" y="213"/>
                    <a:pt x="120" y="213"/>
                  </a:cubicBezTo>
                  <a:cubicBezTo>
                    <a:pt x="121" y="213"/>
                    <a:pt x="121" y="213"/>
                    <a:pt x="121" y="213"/>
                  </a:cubicBezTo>
                  <a:cubicBezTo>
                    <a:pt x="121" y="213"/>
                    <a:pt x="121" y="213"/>
                    <a:pt x="121" y="213"/>
                  </a:cubicBezTo>
                  <a:cubicBezTo>
                    <a:pt x="120" y="212"/>
                    <a:pt x="120" y="212"/>
                    <a:pt x="120" y="212"/>
                  </a:cubicBezTo>
                  <a:cubicBezTo>
                    <a:pt x="121" y="211"/>
                    <a:pt x="121" y="211"/>
                    <a:pt x="121" y="211"/>
                  </a:cubicBezTo>
                  <a:cubicBezTo>
                    <a:pt x="121" y="211"/>
                    <a:pt x="121" y="211"/>
                    <a:pt x="121" y="211"/>
                  </a:cubicBezTo>
                  <a:cubicBezTo>
                    <a:pt x="121" y="212"/>
                    <a:pt x="121" y="212"/>
                    <a:pt x="121" y="212"/>
                  </a:cubicBezTo>
                  <a:cubicBezTo>
                    <a:pt x="121" y="213"/>
                    <a:pt x="121" y="213"/>
                    <a:pt x="121" y="213"/>
                  </a:cubicBezTo>
                  <a:cubicBezTo>
                    <a:pt x="122" y="213"/>
                    <a:pt x="122" y="213"/>
                    <a:pt x="122" y="213"/>
                  </a:cubicBezTo>
                  <a:cubicBezTo>
                    <a:pt x="122" y="212"/>
                    <a:pt x="122" y="212"/>
                    <a:pt x="122" y="212"/>
                  </a:cubicBezTo>
                  <a:cubicBezTo>
                    <a:pt x="122" y="212"/>
                    <a:pt x="122" y="212"/>
                    <a:pt x="122" y="212"/>
                  </a:cubicBezTo>
                  <a:cubicBezTo>
                    <a:pt x="123" y="212"/>
                    <a:pt x="123" y="212"/>
                    <a:pt x="123" y="212"/>
                  </a:cubicBezTo>
                  <a:cubicBezTo>
                    <a:pt x="123" y="212"/>
                    <a:pt x="123" y="212"/>
                    <a:pt x="123" y="212"/>
                  </a:cubicBezTo>
                  <a:cubicBezTo>
                    <a:pt x="123" y="211"/>
                    <a:pt x="123" y="211"/>
                    <a:pt x="123" y="211"/>
                  </a:cubicBezTo>
                  <a:cubicBezTo>
                    <a:pt x="121" y="211"/>
                    <a:pt x="121" y="211"/>
                    <a:pt x="121" y="211"/>
                  </a:cubicBezTo>
                  <a:cubicBezTo>
                    <a:pt x="122" y="211"/>
                    <a:pt x="122" y="211"/>
                    <a:pt x="122" y="211"/>
                  </a:cubicBezTo>
                  <a:cubicBezTo>
                    <a:pt x="122" y="211"/>
                    <a:pt x="122" y="211"/>
                    <a:pt x="122" y="211"/>
                  </a:cubicBezTo>
                  <a:cubicBezTo>
                    <a:pt x="123" y="210"/>
                    <a:pt x="123" y="210"/>
                    <a:pt x="123" y="210"/>
                  </a:cubicBezTo>
                  <a:cubicBezTo>
                    <a:pt x="123" y="210"/>
                    <a:pt x="123" y="210"/>
                    <a:pt x="123" y="210"/>
                  </a:cubicBezTo>
                  <a:cubicBezTo>
                    <a:pt x="124" y="210"/>
                    <a:pt x="124" y="210"/>
                    <a:pt x="124" y="210"/>
                  </a:cubicBezTo>
                  <a:cubicBezTo>
                    <a:pt x="124" y="210"/>
                    <a:pt x="124" y="210"/>
                    <a:pt x="124" y="210"/>
                  </a:cubicBezTo>
                  <a:cubicBezTo>
                    <a:pt x="124" y="209"/>
                    <a:pt x="124" y="209"/>
                    <a:pt x="124" y="209"/>
                  </a:cubicBezTo>
                  <a:cubicBezTo>
                    <a:pt x="124" y="210"/>
                    <a:pt x="124" y="210"/>
                    <a:pt x="124" y="210"/>
                  </a:cubicBezTo>
                  <a:cubicBezTo>
                    <a:pt x="123" y="210"/>
                    <a:pt x="123" y="210"/>
                    <a:pt x="123" y="210"/>
                  </a:cubicBezTo>
                  <a:cubicBezTo>
                    <a:pt x="123" y="209"/>
                    <a:pt x="123" y="209"/>
                    <a:pt x="123" y="209"/>
                  </a:cubicBezTo>
                  <a:cubicBezTo>
                    <a:pt x="124" y="209"/>
                    <a:pt x="124" y="209"/>
                    <a:pt x="124" y="209"/>
                  </a:cubicBezTo>
                  <a:cubicBezTo>
                    <a:pt x="124" y="208"/>
                    <a:pt x="124" y="208"/>
                    <a:pt x="124" y="208"/>
                  </a:cubicBezTo>
                  <a:cubicBezTo>
                    <a:pt x="124" y="208"/>
                    <a:pt x="124" y="208"/>
                    <a:pt x="124" y="208"/>
                  </a:cubicBezTo>
                  <a:cubicBezTo>
                    <a:pt x="124" y="208"/>
                    <a:pt x="124" y="208"/>
                    <a:pt x="124" y="208"/>
                  </a:cubicBezTo>
                  <a:cubicBezTo>
                    <a:pt x="125" y="207"/>
                    <a:pt x="125" y="207"/>
                    <a:pt x="125" y="207"/>
                  </a:cubicBezTo>
                  <a:cubicBezTo>
                    <a:pt x="124" y="207"/>
                    <a:pt x="124" y="207"/>
                    <a:pt x="124" y="207"/>
                  </a:cubicBezTo>
                  <a:cubicBezTo>
                    <a:pt x="124" y="206"/>
                    <a:pt x="124" y="206"/>
                    <a:pt x="124" y="206"/>
                  </a:cubicBezTo>
                  <a:cubicBezTo>
                    <a:pt x="123" y="207"/>
                    <a:pt x="122" y="207"/>
                    <a:pt x="122" y="208"/>
                  </a:cubicBezTo>
                  <a:lnTo>
                    <a:pt x="121" y="208"/>
                  </a:lnTo>
                  <a:close/>
                  <a:moveTo>
                    <a:pt x="145" y="203"/>
                  </a:moveTo>
                  <a:cubicBezTo>
                    <a:pt x="145" y="204"/>
                    <a:pt x="145" y="204"/>
                    <a:pt x="145" y="204"/>
                  </a:cubicBezTo>
                  <a:cubicBezTo>
                    <a:pt x="145" y="204"/>
                    <a:pt x="145" y="203"/>
                    <a:pt x="146" y="203"/>
                  </a:cubicBezTo>
                  <a:cubicBezTo>
                    <a:pt x="145" y="203"/>
                    <a:pt x="145" y="203"/>
                    <a:pt x="145" y="203"/>
                  </a:cubicBezTo>
                  <a:close/>
                  <a:moveTo>
                    <a:pt x="123" y="223"/>
                  </a:moveTo>
                  <a:cubicBezTo>
                    <a:pt x="122" y="223"/>
                    <a:pt x="122" y="223"/>
                    <a:pt x="122" y="223"/>
                  </a:cubicBezTo>
                  <a:cubicBezTo>
                    <a:pt x="122" y="224"/>
                    <a:pt x="122" y="224"/>
                    <a:pt x="122" y="224"/>
                  </a:cubicBezTo>
                  <a:cubicBezTo>
                    <a:pt x="123" y="224"/>
                    <a:pt x="123" y="224"/>
                    <a:pt x="123" y="224"/>
                  </a:cubicBezTo>
                  <a:cubicBezTo>
                    <a:pt x="123" y="224"/>
                    <a:pt x="123" y="224"/>
                    <a:pt x="123" y="224"/>
                  </a:cubicBezTo>
                  <a:cubicBezTo>
                    <a:pt x="123" y="224"/>
                    <a:pt x="123" y="224"/>
                    <a:pt x="123" y="224"/>
                  </a:cubicBezTo>
                  <a:lnTo>
                    <a:pt x="123" y="223"/>
                  </a:lnTo>
                  <a:close/>
                  <a:moveTo>
                    <a:pt x="127" y="233"/>
                  </a:moveTo>
                  <a:cubicBezTo>
                    <a:pt x="127" y="233"/>
                    <a:pt x="127" y="233"/>
                    <a:pt x="127" y="233"/>
                  </a:cubicBezTo>
                  <a:cubicBezTo>
                    <a:pt x="127" y="232"/>
                    <a:pt x="127" y="232"/>
                    <a:pt x="127" y="232"/>
                  </a:cubicBezTo>
                  <a:cubicBezTo>
                    <a:pt x="127" y="233"/>
                    <a:pt x="127" y="233"/>
                    <a:pt x="127" y="233"/>
                  </a:cubicBezTo>
                  <a:close/>
                  <a:moveTo>
                    <a:pt x="123" y="235"/>
                  </a:moveTo>
                  <a:cubicBezTo>
                    <a:pt x="123" y="235"/>
                    <a:pt x="123" y="235"/>
                    <a:pt x="123" y="235"/>
                  </a:cubicBezTo>
                  <a:cubicBezTo>
                    <a:pt x="123" y="234"/>
                    <a:pt x="123" y="234"/>
                    <a:pt x="123" y="234"/>
                  </a:cubicBezTo>
                  <a:cubicBezTo>
                    <a:pt x="123" y="234"/>
                    <a:pt x="123" y="234"/>
                    <a:pt x="123" y="234"/>
                  </a:cubicBezTo>
                  <a:cubicBezTo>
                    <a:pt x="123" y="234"/>
                    <a:pt x="123" y="234"/>
                    <a:pt x="123" y="234"/>
                  </a:cubicBezTo>
                  <a:lnTo>
                    <a:pt x="123" y="235"/>
                  </a:lnTo>
                  <a:close/>
                  <a:moveTo>
                    <a:pt x="123" y="230"/>
                  </a:moveTo>
                  <a:cubicBezTo>
                    <a:pt x="123" y="229"/>
                    <a:pt x="123" y="229"/>
                    <a:pt x="123" y="229"/>
                  </a:cubicBezTo>
                  <a:cubicBezTo>
                    <a:pt x="123" y="230"/>
                    <a:pt x="123" y="230"/>
                    <a:pt x="123" y="230"/>
                  </a:cubicBezTo>
                  <a:cubicBezTo>
                    <a:pt x="123" y="230"/>
                    <a:pt x="123" y="230"/>
                    <a:pt x="123" y="230"/>
                  </a:cubicBezTo>
                  <a:close/>
                  <a:moveTo>
                    <a:pt x="125" y="220"/>
                  </a:moveTo>
                  <a:cubicBezTo>
                    <a:pt x="124" y="221"/>
                    <a:pt x="124" y="221"/>
                    <a:pt x="124" y="221"/>
                  </a:cubicBezTo>
                  <a:cubicBezTo>
                    <a:pt x="125" y="220"/>
                    <a:pt x="125" y="220"/>
                    <a:pt x="125" y="220"/>
                  </a:cubicBezTo>
                  <a:cubicBezTo>
                    <a:pt x="124" y="220"/>
                    <a:pt x="124" y="220"/>
                    <a:pt x="124" y="220"/>
                  </a:cubicBezTo>
                  <a:cubicBezTo>
                    <a:pt x="124" y="220"/>
                    <a:pt x="124" y="220"/>
                    <a:pt x="124" y="220"/>
                  </a:cubicBezTo>
                  <a:cubicBezTo>
                    <a:pt x="124" y="219"/>
                    <a:pt x="124" y="219"/>
                    <a:pt x="124" y="219"/>
                  </a:cubicBezTo>
                  <a:cubicBezTo>
                    <a:pt x="124" y="218"/>
                    <a:pt x="124" y="218"/>
                    <a:pt x="124" y="217"/>
                  </a:cubicBezTo>
                  <a:cubicBezTo>
                    <a:pt x="123" y="216"/>
                    <a:pt x="123" y="216"/>
                    <a:pt x="123" y="216"/>
                  </a:cubicBezTo>
                  <a:cubicBezTo>
                    <a:pt x="122" y="216"/>
                    <a:pt x="122" y="216"/>
                    <a:pt x="122" y="216"/>
                  </a:cubicBezTo>
                  <a:cubicBezTo>
                    <a:pt x="123" y="217"/>
                    <a:pt x="123" y="217"/>
                    <a:pt x="123" y="217"/>
                  </a:cubicBezTo>
                  <a:cubicBezTo>
                    <a:pt x="123" y="217"/>
                    <a:pt x="123" y="217"/>
                    <a:pt x="123" y="217"/>
                  </a:cubicBezTo>
                  <a:cubicBezTo>
                    <a:pt x="123" y="217"/>
                    <a:pt x="123" y="217"/>
                    <a:pt x="123" y="217"/>
                  </a:cubicBezTo>
                  <a:cubicBezTo>
                    <a:pt x="123" y="218"/>
                    <a:pt x="123" y="218"/>
                    <a:pt x="123" y="218"/>
                  </a:cubicBezTo>
                  <a:cubicBezTo>
                    <a:pt x="123" y="218"/>
                    <a:pt x="123" y="218"/>
                    <a:pt x="123" y="218"/>
                  </a:cubicBezTo>
                  <a:cubicBezTo>
                    <a:pt x="122" y="218"/>
                    <a:pt x="122" y="218"/>
                    <a:pt x="122" y="218"/>
                  </a:cubicBezTo>
                  <a:cubicBezTo>
                    <a:pt x="121" y="217"/>
                    <a:pt x="121" y="217"/>
                    <a:pt x="121" y="217"/>
                  </a:cubicBezTo>
                  <a:cubicBezTo>
                    <a:pt x="121" y="217"/>
                    <a:pt x="121" y="217"/>
                    <a:pt x="121" y="217"/>
                  </a:cubicBezTo>
                  <a:cubicBezTo>
                    <a:pt x="121" y="217"/>
                    <a:pt x="121" y="217"/>
                    <a:pt x="121" y="217"/>
                  </a:cubicBezTo>
                  <a:cubicBezTo>
                    <a:pt x="121" y="217"/>
                    <a:pt x="121" y="217"/>
                    <a:pt x="121" y="217"/>
                  </a:cubicBezTo>
                  <a:cubicBezTo>
                    <a:pt x="121" y="217"/>
                    <a:pt x="121" y="217"/>
                    <a:pt x="121" y="217"/>
                  </a:cubicBezTo>
                  <a:cubicBezTo>
                    <a:pt x="121" y="218"/>
                    <a:pt x="121" y="218"/>
                    <a:pt x="121" y="218"/>
                  </a:cubicBezTo>
                  <a:cubicBezTo>
                    <a:pt x="121" y="218"/>
                    <a:pt x="121" y="218"/>
                    <a:pt x="121" y="218"/>
                  </a:cubicBezTo>
                  <a:cubicBezTo>
                    <a:pt x="121" y="218"/>
                    <a:pt x="121" y="218"/>
                    <a:pt x="121" y="218"/>
                  </a:cubicBezTo>
                  <a:cubicBezTo>
                    <a:pt x="120" y="218"/>
                    <a:pt x="120" y="218"/>
                    <a:pt x="120" y="218"/>
                  </a:cubicBezTo>
                  <a:cubicBezTo>
                    <a:pt x="120" y="218"/>
                    <a:pt x="120" y="218"/>
                    <a:pt x="120" y="218"/>
                  </a:cubicBezTo>
                  <a:cubicBezTo>
                    <a:pt x="120" y="218"/>
                    <a:pt x="120" y="218"/>
                    <a:pt x="120" y="218"/>
                  </a:cubicBezTo>
                  <a:cubicBezTo>
                    <a:pt x="120" y="218"/>
                    <a:pt x="120" y="218"/>
                    <a:pt x="120" y="218"/>
                  </a:cubicBezTo>
                  <a:cubicBezTo>
                    <a:pt x="120" y="219"/>
                    <a:pt x="120" y="219"/>
                    <a:pt x="120" y="219"/>
                  </a:cubicBezTo>
                  <a:cubicBezTo>
                    <a:pt x="121" y="220"/>
                    <a:pt x="121" y="220"/>
                    <a:pt x="121" y="220"/>
                  </a:cubicBezTo>
                  <a:cubicBezTo>
                    <a:pt x="122" y="219"/>
                    <a:pt x="122" y="219"/>
                    <a:pt x="122" y="219"/>
                  </a:cubicBezTo>
                  <a:cubicBezTo>
                    <a:pt x="122" y="219"/>
                    <a:pt x="122" y="219"/>
                    <a:pt x="122" y="219"/>
                  </a:cubicBezTo>
                  <a:cubicBezTo>
                    <a:pt x="122" y="219"/>
                    <a:pt x="122" y="219"/>
                    <a:pt x="122" y="219"/>
                  </a:cubicBezTo>
                  <a:cubicBezTo>
                    <a:pt x="122" y="220"/>
                    <a:pt x="122" y="220"/>
                    <a:pt x="122" y="220"/>
                  </a:cubicBezTo>
                  <a:cubicBezTo>
                    <a:pt x="122" y="220"/>
                    <a:pt x="122" y="220"/>
                    <a:pt x="122" y="220"/>
                  </a:cubicBezTo>
                  <a:cubicBezTo>
                    <a:pt x="123" y="220"/>
                    <a:pt x="123" y="220"/>
                    <a:pt x="123" y="220"/>
                  </a:cubicBezTo>
                  <a:cubicBezTo>
                    <a:pt x="122" y="220"/>
                    <a:pt x="122" y="220"/>
                    <a:pt x="122" y="220"/>
                  </a:cubicBezTo>
                  <a:cubicBezTo>
                    <a:pt x="122" y="220"/>
                    <a:pt x="122" y="220"/>
                    <a:pt x="122" y="220"/>
                  </a:cubicBezTo>
                  <a:cubicBezTo>
                    <a:pt x="123" y="222"/>
                    <a:pt x="123" y="222"/>
                    <a:pt x="123" y="222"/>
                  </a:cubicBezTo>
                  <a:cubicBezTo>
                    <a:pt x="123" y="221"/>
                    <a:pt x="123" y="221"/>
                    <a:pt x="123" y="221"/>
                  </a:cubicBezTo>
                  <a:cubicBezTo>
                    <a:pt x="123" y="222"/>
                    <a:pt x="123" y="222"/>
                    <a:pt x="123" y="222"/>
                  </a:cubicBezTo>
                  <a:cubicBezTo>
                    <a:pt x="124" y="222"/>
                    <a:pt x="124" y="222"/>
                    <a:pt x="124" y="222"/>
                  </a:cubicBezTo>
                  <a:cubicBezTo>
                    <a:pt x="124" y="222"/>
                    <a:pt x="124" y="222"/>
                    <a:pt x="124" y="222"/>
                  </a:cubicBezTo>
                  <a:cubicBezTo>
                    <a:pt x="124" y="222"/>
                    <a:pt x="125" y="222"/>
                    <a:pt x="125" y="222"/>
                  </a:cubicBezTo>
                  <a:cubicBezTo>
                    <a:pt x="125" y="222"/>
                    <a:pt x="125" y="222"/>
                    <a:pt x="125" y="222"/>
                  </a:cubicBezTo>
                  <a:cubicBezTo>
                    <a:pt x="126" y="222"/>
                    <a:pt x="126" y="222"/>
                    <a:pt x="126" y="222"/>
                  </a:cubicBezTo>
                  <a:cubicBezTo>
                    <a:pt x="125" y="222"/>
                    <a:pt x="125" y="222"/>
                    <a:pt x="125" y="222"/>
                  </a:cubicBezTo>
                  <a:cubicBezTo>
                    <a:pt x="125" y="222"/>
                    <a:pt x="125" y="223"/>
                    <a:pt x="125" y="223"/>
                  </a:cubicBezTo>
                  <a:cubicBezTo>
                    <a:pt x="125" y="223"/>
                    <a:pt x="125" y="223"/>
                    <a:pt x="125" y="223"/>
                  </a:cubicBezTo>
                  <a:cubicBezTo>
                    <a:pt x="125" y="223"/>
                    <a:pt x="125" y="223"/>
                    <a:pt x="125" y="223"/>
                  </a:cubicBezTo>
                  <a:cubicBezTo>
                    <a:pt x="126" y="222"/>
                    <a:pt x="126" y="222"/>
                    <a:pt x="126" y="222"/>
                  </a:cubicBezTo>
                  <a:cubicBezTo>
                    <a:pt x="126" y="222"/>
                    <a:pt x="126" y="222"/>
                    <a:pt x="126" y="222"/>
                  </a:cubicBezTo>
                  <a:cubicBezTo>
                    <a:pt x="127" y="222"/>
                    <a:pt x="127" y="222"/>
                    <a:pt x="127" y="222"/>
                  </a:cubicBezTo>
                  <a:cubicBezTo>
                    <a:pt x="127" y="221"/>
                    <a:pt x="127" y="221"/>
                    <a:pt x="127" y="221"/>
                  </a:cubicBezTo>
                  <a:cubicBezTo>
                    <a:pt x="127" y="221"/>
                    <a:pt x="127" y="221"/>
                    <a:pt x="127" y="221"/>
                  </a:cubicBezTo>
                  <a:cubicBezTo>
                    <a:pt x="126" y="221"/>
                    <a:pt x="126" y="221"/>
                    <a:pt x="126" y="221"/>
                  </a:cubicBezTo>
                  <a:cubicBezTo>
                    <a:pt x="126" y="221"/>
                    <a:pt x="126" y="221"/>
                    <a:pt x="126" y="221"/>
                  </a:cubicBezTo>
                  <a:lnTo>
                    <a:pt x="125" y="220"/>
                  </a:lnTo>
                  <a:close/>
                  <a:moveTo>
                    <a:pt x="125" y="237"/>
                  </a:moveTo>
                  <a:cubicBezTo>
                    <a:pt x="125" y="237"/>
                    <a:pt x="125" y="237"/>
                    <a:pt x="125" y="237"/>
                  </a:cubicBezTo>
                  <a:cubicBezTo>
                    <a:pt x="125" y="236"/>
                    <a:pt x="126" y="235"/>
                    <a:pt x="126" y="234"/>
                  </a:cubicBezTo>
                  <a:cubicBezTo>
                    <a:pt x="126" y="234"/>
                    <a:pt x="126" y="234"/>
                    <a:pt x="126" y="234"/>
                  </a:cubicBezTo>
                  <a:cubicBezTo>
                    <a:pt x="126" y="234"/>
                    <a:pt x="126" y="234"/>
                    <a:pt x="126" y="234"/>
                  </a:cubicBezTo>
                  <a:cubicBezTo>
                    <a:pt x="126" y="234"/>
                    <a:pt x="125" y="235"/>
                    <a:pt x="125" y="235"/>
                  </a:cubicBezTo>
                  <a:cubicBezTo>
                    <a:pt x="124" y="235"/>
                    <a:pt x="124" y="235"/>
                    <a:pt x="124" y="235"/>
                  </a:cubicBezTo>
                  <a:cubicBezTo>
                    <a:pt x="124" y="236"/>
                    <a:pt x="124" y="236"/>
                    <a:pt x="124" y="236"/>
                  </a:cubicBezTo>
                  <a:cubicBezTo>
                    <a:pt x="125" y="236"/>
                    <a:pt x="125" y="236"/>
                    <a:pt x="125" y="236"/>
                  </a:cubicBezTo>
                  <a:cubicBezTo>
                    <a:pt x="125" y="236"/>
                    <a:pt x="124" y="236"/>
                    <a:pt x="124" y="236"/>
                  </a:cubicBezTo>
                  <a:cubicBezTo>
                    <a:pt x="124" y="237"/>
                    <a:pt x="124" y="237"/>
                    <a:pt x="124" y="238"/>
                  </a:cubicBezTo>
                  <a:cubicBezTo>
                    <a:pt x="124" y="238"/>
                    <a:pt x="124" y="238"/>
                    <a:pt x="124" y="238"/>
                  </a:cubicBezTo>
                  <a:lnTo>
                    <a:pt x="125" y="237"/>
                  </a:lnTo>
                  <a:close/>
                  <a:moveTo>
                    <a:pt x="125" y="220"/>
                  </a:moveTo>
                  <a:cubicBezTo>
                    <a:pt x="126" y="220"/>
                    <a:pt x="126" y="220"/>
                    <a:pt x="126" y="220"/>
                  </a:cubicBezTo>
                  <a:cubicBezTo>
                    <a:pt x="125" y="220"/>
                    <a:pt x="125" y="220"/>
                    <a:pt x="125" y="220"/>
                  </a:cubicBezTo>
                  <a:cubicBezTo>
                    <a:pt x="125" y="220"/>
                    <a:pt x="125" y="220"/>
                    <a:pt x="125" y="220"/>
                  </a:cubicBezTo>
                  <a:close/>
                  <a:moveTo>
                    <a:pt x="159" y="182"/>
                  </a:moveTo>
                  <a:cubicBezTo>
                    <a:pt x="159" y="182"/>
                    <a:pt x="159" y="182"/>
                    <a:pt x="159" y="182"/>
                  </a:cubicBezTo>
                  <a:cubicBezTo>
                    <a:pt x="159" y="182"/>
                    <a:pt x="159" y="182"/>
                    <a:pt x="159" y="182"/>
                  </a:cubicBezTo>
                  <a:cubicBezTo>
                    <a:pt x="158" y="182"/>
                    <a:pt x="158" y="182"/>
                    <a:pt x="158" y="182"/>
                  </a:cubicBezTo>
                  <a:lnTo>
                    <a:pt x="159" y="182"/>
                  </a:lnTo>
                  <a:close/>
                  <a:moveTo>
                    <a:pt x="158" y="181"/>
                  </a:moveTo>
                  <a:cubicBezTo>
                    <a:pt x="158" y="181"/>
                    <a:pt x="158" y="181"/>
                    <a:pt x="158" y="181"/>
                  </a:cubicBezTo>
                  <a:cubicBezTo>
                    <a:pt x="158" y="180"/>
                    <a:pt x="158" y="180"/>
                    <a:pt x="158" y="180"/>
                  </a:cubicBezTo>
                  <a:cubicBezTo>
                    <a:pt x="158" y="180"/>
                    <a:pt x="158" y="180"/>
                    <a:pt x="158" y="180"/>
                  </a:cubicBezTo>
                  <a:cubicBezTo>
                    <a:pt x="158" y="179"/>
                    <a:pt x="158" y="179"/>
                    <a:pt x="158" y="179"/>
                  </a:cubicBezTo>
                  <a:cubicBezTo>
                    <a:pt x="158" y="179"/>
                    <a:pt x="158" y="179"/>
                    <a:pt x="158" y="179"/>
                  </a:cubicBezTo>
                  <a:cubicBezTo>
                    <a:pt x="158" y="179"/>
                    <a:pt x="158" y="179"/>
                    <a:pt x="158" y="179"/>
                  </a:cubicBezTo>
                  <a:cubicBezTo>
                    <a:pt x="159" y="179"/>
                    <a:pt x="159" y="179"/>
                    <a:pt x="159" y="179"/>
                  </a:cubicBezTo>
                  <a:cubicBezTo>
                    <a:pt x="159" y="178"/>
                    <a:pt x="159" y="178"/>
                    <a:pt x="159" y="178"/>
                  </a:cubicBezTo>
                  <a:cubicBezTo>
                    <a:pt x="158" y="178"/>
                    <a:pt x="158" y="178"/>
                    <a:pt x="158" y="178"/>
                  </a:cubicBezTo>
                  <a:cubicBezTo>
                    <a:pt x="158" y="178"/>
                    <a:pt x="158" y="178"/>
                    <a:pt x="158" y="178"/>
                  </a:cubicBezTo>
                  <a:cubicBezTo>
                    <a:pt x="158" y="179"/>
                    <a:pt x="158" y="179"/>
                    <a:pt x="158" y="179"/>
                  </a:cubicBezTo>
                  <a:cubicBezTo>
                    <a:pt x="157" y="179"/>
                    <a:pt x="157" y="179"/>
                    <a:pt x="157" y="179"/>
                  </a:cubicBezTo>
                  <a:cubicBezTo>
                    <a:pt x="157" y="179"/>
                    <a:pt x="158" y="180"/>
                    <a:pt x="158" y="181"/>
                  </a:cubicBezTo>
                  <a:close/>
                  <a:moveTo>
                    <a:pt x="158" y="184"/>
                  </a:moveTo>
                  <a:cubicBezTo>
                    <a:pt x="158" y="185"/>
                    <a:pt x="158" y="185"/>
                    <a:pt x="158" y="185"/>
                  </a:cubicBezTo>
                  <a:cubicBezTo>
                    <a:pt x="158" y="185"/>
                    <a:pt x="158" y="185"/>
                    <a:pt x="158" y="185"/>
                  </a:cubicBezTo>
                  <a:cubicBezTo>
                    <a:pt x="158" y="184"/>
                    <a:pt x="158" y="184"/>
                    <a:pt x="158" y="184"/>
                  </a:cubicBezTo>
                  <a:cubicBezTo>
                    <a:pt x="158" y="184"/>
                    <a:pt x="158" y="184"/>
                    <a:pt x="158" y="184"/>
                  </a:cubicBezTo>
                  <a:close/>
                  <a:moveTo>
                    <a:pt x="143" y="201"/>
                  </a:moveTo>
                  <a:cubicBezTo>
                    <a:pt x="143" y="201"/>
                    <a:pt x="143" y="201"/>
                    <a:pt x="143" y="201"/>
                  </a:cubicBezTo>
                  <a:cubicBezTo>
                    <a:pt x="143" y="201"/>
                    <a:pt x="143" y="201"/>
                    <a:pt x="143" y="201"/>
                  </a:cubicBezTo>
                  <a:cubicBezTo>
                    <a:pt x="144" y="201"/>
                    <a:pt x="144" y="201"/>
                    <a:pt x="144" y="201"/>
                  </a:cubicBezTo>
                  <a:cubicBezTo>
                    <a:pt x="143" y="201"/>
                    <a:pt x="143" y="201"/>
                    <a:pt x="143" y="201"/>
                  </a:cubicBezTo>
                  <a:cubicBezTo>
                    <a:pt x="144" y="202"/>
                    <a:pt x="144" y="202"/>
                    <a:pt x="144" y="202"/>
                  </a:cubicBezTo>
                  <a:cubicBezTo>
                    <a:pt x="144" y="202"/>
                    <a:pt x="144" y="202"/>
                    <a:pt x="144" y="202"/>
                  </a:cubicBezTo>
                  <a:cubicBezTo>
                    <a:pt x="144" y="202"/>
                    <a:pt x="144" y="202"/>
                    <a:pt x="144" y="202"/>
                  </a:cubicBezTo>
                  <a:cubicBezTo>
                    <a:pt x="145" y="201"/>
                    <a:pt x="145" y="201"/>
                    <a:pt x="145" y="201"/>
                  </a:cubicBezTo>
                  <a:cubicBezTo>
                    <a:pt x="145" y="202"/>
                    <a:pt x="145" y="202"/>
                    <a:pt x="145" y="202"/>
                  </a:cubicBezTo>
                  <a:cubicBezTo>
                    <a:pt x="146" y="202"/>
                    <a:pt x="146" y="202"/>
                    <a:pt x="146" y="202"/>
                  </a:cubicBezTo>
                  <a:cubicBezTo>
                    <a:pt x="147" y="202"/>
                    <a:pt x="147" y="202"/>
                    <a:pt x="147" y="202"/>
                  </a:cubicBezTo>
                  <a:cubicBezTo>
                    <a:pt x="147" y="201"/>
                    <a:pt x="147" y="201"/>
                    <a:pt x="147" y="201"/>
                  </a:cubicBezTo>
                  <a:cubicBezTo>
                    <a:pt x="146" y="202"/>
                    <a:pt x="146" y="202"/>
                    <a:pt x="146" y="202"/>
                  </a:cubicBezTo>
                  <a:cubicBezTo>
                    <a:pt x="146" y="201"/>
                    <a:pt x="146" y="201"/>
                    <a:pt x="146" y="201"/>
                  </a:cubicBezTo>
                  <a:cubicBezTo>
                    <a:pt x="146" y="201"/>
                    <a:pt x="146" y="201"/>
                    <a:pt x="146" y="201"/>
                  </a:cubicBezTo>
                  <a:cubicBezTo>
                    <a:pt x="145" y="201"/>
                    <a:pt x="145" y="201"/>
                    <a:pt x="145" y="201"/>
                  </a:cubicBezTo>
                  <a:cubicBezTo>
                    <a:pt x="145" y="201"/>
                    <a:pt x="145" y="201"/>
                    <a:pt x="145" y="201"/>
                  </a:cubicBezTo>
                  <a:cubicBezTo>
                    <a:pt x="144" y="201"/>
                    <a:pt x="144" y="201"/>
                    <a:pt x="144" y="201"/>
                  </a:cubicBezTo>
                  <a:cubicBezTo>
                    <a:pt x="144" y="201"/>
                    <a:pt x="144" y="201"/>
                    <a:pt x="144" y="201"/>
                  </a:cubicBezTo>
                  <a:cubicBezTo>
                    <a:pt x="145" y="200"/>
                    <a:pt x="145" y="200"/>
                    <a:pt x="145" y="200"/>
                  </a:cubicBezTo>
                  <a:cubicBezTo>
                    <a:pt x="144" y="200"/>
                    <a:pt x="144" y="200"/>
                    <a:pt x="144" y="200"/>
                  </a:cubicBezTo>
                  <a:cubicBezTo>
                    <a:pt x="144" y="199"/>
                    <a:pt x="144" y="199"/>
                    <a:pt x="144" y="199"/>
                  </a:cubicBezTo>
                  <a:cubicBezTo>
                    <a:pt x="144" y="199"/>
                    <a:pt x="144" y="199"/>
                    <a:pt x="143" y="199"/>
                  </a:cubicBezTo>
                  <a:cubicBezTo>
                    <a:pt x="143" y="199"/>
                    <a:pt x="143" y="199"/>
                    <a:pt x="143" y="199"/>
                  </a:cubicBezTo>
                  <a:cubicBezTo>
                    <a:pt x="143" y="200"/>
                    <a:pt x="143" y="200"/>
                    <a:pt x="143" y="201"/>
                  </a:cubicBezTo>
                  <a:cubicBezTo>
                    <a:pt x="143" y="201"/>
                    <a:pt x="143" y="201"/>
                    <a:pt x="143" y="201"/>
                  </a:cubicBezTo>
                  <a:close/>
                  <a:moveTo>
                    <a:pt x="155" y="184"/>
                  </a:moveTo>
                  <a:cubicBezTo>
                    <a:pt x="156" y="184"/>
                    <a:pt x="156" y="184"/>
                    <a:pt x="156" y="184"/>
                  </a:cubicBezTo>
                  <a:cubicBezTo>
                    <a:pt x="156" y="184"/>
                    <a:pt x="156" y="184"/>
                    <a:pt x="156" y="184"/>
                  </a:cubicBezTo>
                  <a:cubicBezTo>
                    <a:pt x="155" y="184"/>
                    <a:pt x="155" y="184"/>
                    <a:pt x="155" y="184"/>
                  </a:cubicBezTo>
                  <a:cubicBezTo>
                    <a:pt x="156" y="185"/>
                    <a:pt x="156" y="185"/>
                    <a:pt x="156" y="185"/>
                  </a:cubicBezTo>
                  <a:cubicBezTo>
                    <a:pt x="156" y="184"/>
                    <a:pt x="156" y="184"/>
                    <a:pt x="156" y="184"/>
                  </a:cubicBezTo>
                  <a:cubicBezTo>
                    <a:pt x="157" y="184"/>
                    <a:pt x="157" y="184"/>
                    <a:pt x="157" y="184"/>
                  </a:cubicBezTo>
                  <a:cubicBezTo>
                    <a:pt x="157" y="184"/>
                    <a:pt x="157" y="184"/>
                    <a:pt x="157" y="184"/>
                  </a:cubicBezTo>
                  <a:cubicBezTo>
                    <a:pt x="157" y="184"/>
                    <a:pt x="157" y="184"/>
                    <a:pt x="157" y="184"/>
                  </a:cubicBezTo>
                  <a:cubicBezTo>
                    <a:pt x="157" y="185"/>
                    <a:pt x="157" y="185"/>
                    <a:pt x="157" y="185"/>
                  </a:cubicBezTo>
                  <a:cubicBezTo>
                    <a:pt x="157" y="186"/>
                    <a:pt x="157" y="186"/>
                    <a:pt x="157" y="187"/>
                  </a:cubicBezTo>
                  <a:cubicBezTo>
                    <a:pt x="157" y="187"/>
                    <a:pt x="157" y="187"/>
                    <a:pt x="157" y="187"/>
                  </a:cubicBezTo>
                  <a:cubicBezTo>
                    <a:pt x="156" y="188"/>
                    <a:pt x="156" y="188"/>
                    <a:pt x="156" y="188"/>
                  </a:cubicBezTo>
                  <a:cubicBezTo>
                    <a:pt x="157" y="188"/>
                    <a:pt x="157" y="188"/>
                    <a:pt x="157" y="188"/>
                  </a:cubicBezTo>
                  <a:cubicBezTo>
                    <a:pt x="157" y="186"/>
                    <a:pt x="157" y="186"/>
                    <a:pt x="157" y="186"/>
                  </a:cubicBezTo>
                  <a:cubicBezTo>
                    <a:pt x="158" y="186"/>
                    <a:pt x="158" y="186"/>
                    <a:pt x="158" y="186"/>
                  </a:cubicBezTo>
                  <a:cubicBezTo>
                    <a:pt x="157" y="186"/>
                    <a:pt x="157" y="186"/>
                    <a:pt x="157" y="186"/>
                  </a:cubicBezTo>
                  <a:cubicBezTo>
                    <a:pt x="158" y="186"/>
                    <a:pt x="158" y="186"/>
                    <a:pt x="158" y="186"/>
                  </a:cubicBezTo>
                  <a:cubicBezTo>
                    <a:pt x="157" y="185"/>
                    <a:pt x="157" y="185"/>
                    <a:pt x="157" y="185"/>
                  </a:cubicBezTo>
                  <a:cubicBezTo>
                    <a:pt x="158" y="185"/>
                    <a:pt x="158" y="185"/>
                    <a:pt x="158" y="185"/>
                  </a:cubicBezTo>
                  <a:cubicBezTo>
                    <a:pt x="158" y="184"/>
                    <a:pt x="158" y="184"/>
                    <a:pt x="158" y="184"/>
                  </a:cubicBezTo>
                  <a:cubicBezTo>
                    <a:pt x="157" y="184"/>
                    <a:pt x="157" y="184"/>
                    <a:pt x="157" y="184"/>
                  </a:cubicBezTo>
                  <a:cubicBezTo>
                    <a:pt x="158" y="184"/>
                    <a:pt x="158" y="184"/>
                    <a:pt x="158" y="184"/>
                  </a:cubicBezTo>
                  <a:cubicBezTo>
                    <a:pt x="158" y="183"/>
                    <a:pt x="158" y="183"/>
                    <a:pt x="158" y="183"/>
                  </a:cubicBezTo>
                  <a:cubicBezTo>
                    <a:pt x="158" y="183"/>
                    <a:pt x="158" y="183"/>
                    <a:pt x="158" y="183"/>
                  </a:cubicBezTo>
                  <a:cubicBezTo>
                    <a:pt x="158" y="183"/>
                    <a:pt x="158" y="183"/>
                    <a:pt x="158" y="183"/>
                  </a:cubicBezTo>
                  <a:cubicBezTo>
                    <a:pt x="158" y="182"/>
                    <a:pt x="158" y="182"/>
                    <a:pt x="158" y="182"/>
                  </a:cubicBezTo>
                  <a:cubicBezTo>
                    <a:pt x="158" y="182"/>
                    <a:pt x="158" y="182"/>
                    <a:pt x="158" y="182"/>
                  </a:cubicBezTo>
                  <a:cubicBezTo>
                    <a:pt x="158" y="182"/>
                    <a:pt x="158" y="182"/>
                    <a:pt x="158" y="182"/>
                  </a:cubicBezTo>
                  <a:cubicBezTo>
                    <a:pt x="158" y="182"/>
                    <a:pt x="158" y="182"/>
                    <a:pt x="158" y="182"/>
                  </a:cubicBezTo>
                  <a:cubicBezTo>
                    <a:pt x="158" y="181"/>
                    <a:pt x="158" y="181"/>
                    <a:pt x="158" y="181"/>
                  </a:cubicBezTo>
                  <a:cubicBezTo>
                    <a:pt x="158" y="181"/>
                    <a:pt x="158" y="182"/>
                    <a:pt x="158" y="182"/>
                  </a:cubicBezTo>
                  <a:cubicBezTo>
                    <a:pt x="158" y="181"/>
                    <a:pt x="158" y="181"/>
                    <a:pt x="158" y="181"/>
                  </a:cubicBezTo>
                  <a:cubicBezTo>
                    <a:pt x="157" y="181"/>
                    <a:pt x="157" y="181"/>
                    <a:pt x="157" y="181"/>
                  </a:cubicBezTo>
                  <a:cubicBezTo>
                    <a:pt x="157" y="181"/>
                    <a:pt x="157" y="181"/>
                    <a:pt x="157" y="181"/>
                  </a:cubicBezTo>
                  <a:cubicBezTo>
                    <a:pt x="157" y="181"/>
                    <a:pt x="157" y="181"/>
                    <a:pt x="157" y="181"/>
                  </a:cubicBezTo>
                  <a:cubicBezTo>
                    <a:pt x="157" y="181"/>
                    <a:pt x="157" y="181"/>
                    <a:pt x="157" y="181"/>
                  </a:cubicBezTo>
                  <a:cubicBezTo>
                    <a:pt x="156" y="182"/>
                    <a:pt x="156" y="182"/>
                    <a:pt x="156" y="182"/>
                  </a:cubicBezTo>
                  <a:cubicBezTo>
                    <a:pt x="157" y="181"/>
                    <a:pt x="157" y="181"/>
                    <a:pt x="157" y="181"/>
                  </a:cubicBezTo>
                  <a:cubicBezTo>
                    <a:pt x="157" y="181"/>
                    <a:pt x="157" y="181"/>
                    <a:pt x="157" y="181"/>
                  </a:cubicBezTo>
                  <a:cubicBezTo>
                    <a:pt x="156" y="180"/>
                    <a:pt x="157" y="180"/>
                    <a:pt x="157" y="179"/>
                  </a:cubicBezTo>
                  <a:cubicBezTo>
                    <a:pt x="157" y="179"/>
                    <a:pt x="157" y="179"/>
                    <a:pt x="157" y="179"/>
                  </a:cubicBezTo>
                  <a:cubicBezTo>
                    <a:pt x="157" y="179"/>
                    <a:pt x="157" y="179"/>
                    <a:pt x="157" y="179"/>
                  </a:cubicBezTo>
                  <a:cubicBezTo>
                    <a:pt x="156" y="179"/>
                    <a:pt x="156" y="179"/>
                    <a:pt x="156" y="179"/>
                  </a:cubicBezTo>
                  <a:cubicBezTo>
                    <a:pt x="156" y="180"/>
                    <a:pt x="156" y="180"/>
                    <a:pt x="156" y="180"/>
                  </a:cubicBezTo>
                  <a:cubicBezTo>
                    <a:pt x="156" y="180"/>
                    <a:pt x="156" y="180"/>
                    <a:pt x="156" y="180"/>
                  </a:cubicBezTo>
                  <a:cubicBezTo>
                    <a:pt x="155" y="180"/>
                    <a:pt x="155" y="180"/>
                    <a:pt x="155" y="180"/>
                  </a:cubicBezTo>
                  <a:cubicBezTo>
                    <a:pt x="155" y="181"/>
                    <a:pt x="155" y="181"/>
                    <a:pt x="155" y="181"/>
                  </a:cubicBezTo>
                  <a:cubicBezTo>
                    <a:pt x="156" y="181"/>
                    <a:pt x="156" y="181"/>
                    <a:pt x="156" y="181"/>
                  </a:cubicBezTo>
                  <a:cubicBezTo>
                    <a:pt x="156" y="181"/>
                    <a:pt x="156" y="181"/>
                    <a:pt x="156" y="181"/>
                  </a:cubicBezTo>
                  <a:cubicBezTo>
                    <a:pt x="156" y="182"/>
                    <a:pt x="156" y="182"/>
                    <a:pt x="156" y="182"/>
                  </a:cubicBezTo>
                  <a:cubicBezTo>
                    <a:pt x="156" y="182"/>
                    <a:pt x="156" y="182"/>
                    <a:pt x="156" y="182"/>
                  </a:cubicBezTo>
                  <a:cubicBezTo>
                    <a:pt x="157" y="182"/>
                    <a:pt x="157" y="182"/>
                    <a:pt x="157" y="182"/>
                  </a:cubicBezTo>
                  <a:cubicBezTo>
                    <a:pt x="157" y="182"/>
                    <a:pt x="157" y="182"/>
                    <a:pt x="157" y="182"/>
                  </a:cubicBezTo>
                  <a:cubicBezTo>
                    <a:pt x="156" y="183"/>
                    <a:pt x="156" y="183"/>
                    <a:pt x="156" y="183"/>
                  </a:cubicBezTo>
                  <a:cubicBezTo>
                    <a:pt x="156" y="183"/>
                    <a:pt x="156" y="183"/>
                    <a:pt x="156" y="183"/>
                  </a:cubicBezTo>
                  <a:cubicBezTo>
                    <a:pt x="156" y="183"/>
                    <a:pt x="156" y="183"/>
                    <a:pt x="156" y="183"/>
                  </a:cubicBezTo>
                  <a:cubicBezTo>
                    <a:pt x="156" y="183"/>
                    <a:pt x="156" y="183"/>
                    <a:pt x="156" y="183"/>
                  </a:cubicBezTo>
                  <a:cubicBezTo>
                    <a:pt x="155" y="183"/>
                    <a:pt x="155" y="183"/>
                    <a:pt x="155" y="183"/>
                  </a:cubicBezTo>
                  <a:cubicBezTo>
                    <a:pt x="154" y="183"/>
                    <a:pt x="154" y="183"/>
                    <a:pt x="154" y="183"/>
                  </a:cubicBezTo>
                  <a:cubicBezTo>
                    <a:pt x="155" y="184"/>
                    <a:pt x="155" y="184"/>
                    <a:pt x="155" y="184"/>
                  </a:cubicBezTo>
                  <a:close/>
                  <a:moveTo>
                    <a:pt x="159" y="178"/>
                  </a:moveTo>
                  <a:cubicBezTo>
                    <a:pt x="160" y="178"/>
                    <a:pt x="160" y="178"/>
                    <a:pt x="160" y="178"/>
                  </a:cubicBezTo>
                  <a:cubicBezTo>
                    <a:pt x="160" y="177"/>
                    <a:pt x="160" y="177"/>
                    <a:pt x="160" y="177"/>
                  </a:cubicBezTo>
                  <a:cubicBezTo>
                    <a:pt x="160" y="177"/>
                    <a:pt x="160" y="177"/>
                    <a:pt x="160" y="177"/>
                  </a:cubicBezTo>
                  <a:cubicBezTo>
                    <a:pt x="159" y="177"/>
                    <a:pt x="159" y="177"/>
                    <a:pt x="159" y="177"/>
                  </a:cubicBezTo>
                  <a:cubicBezTo>
                    <a:pt x="159" y="177"/>
                    <a:pt x="159" y="177"/>
                    <a:pt x="159" y="177"/>
                  </a:cubicBezTo>
                  <a:cubicBezTo>
                    <a:pt x="159" y="177"/>
                    <a:pt x="159" y="177"/>
                    <a:pt x="159" y="177"/>
                  </a:cubicBezTo>
                  <a:cubicBezTo>
                    <a:pt x="159" y="177"/>
                    <a:pt x="159" y="178"/>
                    <a:pt x="159" y="178"/>
                  </a:cubicBezTo>
                  <a:cubicBezTo>
                    <a:pt x="160" y="178"/>
                    <a:pt x="160" y="178"/>
                    <a:pt x="160" y="178"/>
                  </a:cubicBezTo>
                  <a:lnTo>
                    <a:pt x="159" y="178"/>
                  </a:lnTo>
                  <a:close/>
                  <a:moveTo>
                    <a:pt x="160" y="179"/>
                  </a:moveTo>
                  <a:cubicBezTo>
                    <a:pt x="159" y="179"/>
                    <a:pt x="159" y="179"/>
                    <a:pt x="159" y="179"/>
                  </a:cubicBezTo>
                  <a:cubicBezTo>
                    <a:pt x="159" y="180"/>
                    <a:pt x="159" y="180"/>
                    <a:pt x="159" y="180"/>
                  </a:cubicBezTo>
                  <a:cubicBezTo>
                    <a:pt x="159" y="180"/>
                    <a:pt x="159" y="180"/>
                    <a:pt x="159" y="180"/>
                  </a:cubicBezTo>
                  <a:cubicBezTo>
                    <a:pt x="160" y="180"/>
                    <a:pt x="160" y="180"/>
                    <a:pt x="160" y="180"/>
                  </a:cubicBezTo>
                  <a:cubicBezTo>
                    <a:pt x="160" y="179"/>
                    <a:pt x="160" y="179"/>
                    <a:pt x="160" y="179"/>
                  </a:cubicBezTo>
                  <a:cubicBezTo>
                    <a:pt x="160" y="179"/>
                    <a:pt x="160" y="179"/>
                    <a:pt x="160" y="179"/>
                  </a:cubicBezTo>
                  <a:close/>
                  <a:moveTo>
                    <a:pt x="147" y="199"/>
                  </a:moveTo>
                  <a:cubicBezTo>
                    <a:pt x="146" y="199"/>
                    <a:pt x="146" y="199"/>
                    <a:pt x="146" y="199"/>
                  </a:cubicBezTo>
                  <a:cubicBezTo>
                    <a:pt x="147" y="198"/>
                    <a:pt x="147" y="198"/>
                    <a:pt x="147" y="198"/>
                  </a:cubicBezTo>
                  <a:cubicBezTo>
                    <a:pt x="146" y="198"/>
                    <a:pt x="146" y="198"/>
                    <a:pt x="146" y="198"/>
                  </a:cubicBezTo>
                  <a:cubicBezTo>
                    <a:pt x="146" y="199"/>
                    <a:pt x="146" y="199"/>
                    <a:pt x="146" y="199"/>
                  </a:cubicBezTo>
                  <a:cubicBezTo>
                    <a:pt x="146" y="199"/>
                    <a:pt x="146" y="199"/>
                    <a:pt x="146" y="199"/>
                  </a:cubicBezTo>
                  <a:cubicBezTo>
                    <a:pt x="146" y="199"/>
                    <a:pt x="146" y="199"/>
                    <a:pt x="146" y="199"/>
                  </a:cubicBezTo>
                  <a:lnTo>
                    <a:pt x="147" y="199"/>
                  </a:lnTo>
                  <a:close/>
                  <a:moveTo>
                    <a:pt x="145" y="198"/>
                  </a:moveTo>
                  <a:cubicBezTo>
                    <a:pt x="146" y="198"/>
                    <a:pt x="146" y="198"/>
                    <a:pt x="146" y="198"/>
                  </a:cubicBezTo>
                  <a:cubicBezTo>
                    <a:pt x="145" y="197"/>
                    <a:pt x="145" y="197"/>
                    <a:pt x="145" y="197"/>
                  </a:cubicBezTo>
                  <a:cubicBezTo>
                    <a:pt x="145" y="197"/>
                    <a:pt x="145" y="197"/>
                    <a:pt x="145" y="197"/>
                  </a:cubicBezTo>
                  <a:cubicBezTo>
                    <a:pt x="145" y="197"/>
                    <a:pt x="145" y="197"/>
                    <a:pt x="145" y="197"/>
                  </a:cubicBezTo>
                  <a:cubicBezTo>
                    <a:pt x="144" y="197"/>
                    <a:pt x="144" y="197"/>
                    <a:pt x="144" y="197"/>
                  </a:cubicBezTo>
                  <a:cubicBezTo>
                    <a:pt x="145" y="198"/>
                    <a:pt x="145" y="198"/>
                    <a:pt x="145" y="198"/>
                  </a:cubicBezTo>
                  <a:close/>
                  <a:moveTo>
                    <a:pt x="157" y="185"/>
                  </a:moveTo>
                  <a:cubicBezTo>
                    <a:pt x="157" y="186"/>
                    <a:pt x="157" y="186"/>
                    <a:pt x="157" y="186"/>
                  </a:cubicBezTo>
                  <a:cubicBezTo>
                    <a:pt x="157" y="186"/>
                    <a:pt x="157" y="185"/>
                    <a:pt x="157" y="185"/>
                  </a:cubicBezTo>
                  <a:close/>
                  <a:moveTo>
                    <a:pt x="148" y="200"/>
                  </a:moveTo>
                  <a:cubicBezTo>
                    <a:pt x="147" y="199"/>
                    <a:pt x="147" y="199"/>
                    <a:pt x="147" y="199"/>
                  </a:cubicBezTo>
                  <a:cubicBezTo>
                    <a:pt x="147" y="199"/>
                    <a:pt x="147" y="199"/>
                    <a:pt x="147" y="199"/>
                  </a:cubicBezTo>
                  <a:cubicBezTo>
                    <a:pt x="147" y="200"/>
                    <a:pt x="147" y="200"/>
                    <a:pt x="147" y="200"/>
                  </a:cubicBezTo>
                  <a:lnTo>
                    <a:pt x="148" y="200"/>
                  </a:lnTo>
                  <a:close/>
                  <a:moveTo>
                    <a:pt x="147" y="198"/>
                  </a:moveTo>
                  <a:cubicBezTo>
                    <a:pt x="148" y="198"/>
                    <a:pt x="148" y="198"/>
                    <a:pt x="148" y="198"/>
                  </a:cubicBezTo>
                  <a:cubicBezTo>
                    <a:pt x="148" y="198"/>
                    <a:pt x="148" y="198"/>
                    <a:pt x="148" y="198"/>
                  </a:cubicBezTo>
                  <a:cubicBezTo>
                    <a:pt x="148" y="198"/>
                    <a:pt x="148" y="198"/>
                    <a:pt x="148" y="198"/>
                  </a:cubicBezTo>
                  <a:cubicBezTo>
                    <a:pt x="149" y="198"/>
                    <a:pt x="149" y="198"/>
                    <a:pt x="149" y="198"/>
                  </a:cubicBezTo>
                  <a:cubicBezTo>
                    <a:pt x="147" y="198"/>
                    <a:pt x="147" y="198"/>
                    <a:pt x="147" y="198"/>
                  </a:cubicBezTo>
                  <a:cubicBezTo>
                    <a:pt x="148" y="197"/>
                    <a:pt x="148" y="197"/>
                    <a:pt x="148" y="197"/>
                  </a:cubicBezTo>
                  <a:cubicBezTo>
                    <a:pt x="147" y="198"/>
                    <a:pt x="147" y="198"/>
                    <a:pt x="147" y="198"/>
                  </a:cubicBezTo>
                  <a:cubicBezTo>
                    <a:pt x="147" y="198"/>
                    <a:pt x="147" y="198"/>
                    <a:pt x="147" y="198"/>
                  </a:cubicBezTo>
                  <a:cubicBezTo>
                    <a:pt x="147" y="198"/>
                    <a:pt x="147" y="198"/>
                    <a:pt x="147" y="199"/>
                  </a:cubicBezTo>
                  <a:lnTo>
                    <a:pt x="147" y="198"/>
                  </a:lnTo>
                  <a:close/>
                  <a:moveTo>
                    <a:pt x="145" y="199"/>
                  </a:moveTo>
                  <a:cubicBezTo>
                    <a:pt x="145" y="199"/>
                    <a:pt x="145" y="199"/>
                    <a:pt x="145" y="199"/>
                  </a:cubicBezTo>
                  <a:cubicBezTo>
                    <a:pt x="145" y="199"/>
                    <a:pt x="145" y="199"/>
                    <a:pt x="145" y="199"/>
                  </a:cubicBezTo>
                  <a:cubicBezTo>
                    <a:pt x="144" y="199"/>
                    <a:pt x="144" y="199"/>
                    <a:pt x="144" y="199"/>
                  </a:cubicBezTo>
                  <a:cubicBezTo>
                    <a:pt x="144" y="199"/>
                    <a:pt x="144" y="199"/>
                    <a:pt x="144" y="199"/>
                  </a:cubicBezTo>
                  <a:cubicBezTo>
                    <a:pt x="144" y="199"/>
                    <a:pt x="144" y="199"/>
                    <a:pt x="144" y="199"/>
                  </a:cubicBezTo>
                  <a:lnTo>
                    <a:pt x="145" y="199"/>
                  </a:lnTo>
                  <a:close/>
                  <a:moveTo>
                    <a:pt x="337" y="425"/>
                  </a:moveTo>
                  <a:cubicBezTo>
                    <a:pt x="337" y="425"/>
                    <a:pt x="337" y="425"/>
                    <a:pt x="337" y="425"/>
                  </a:cubicBezTo>
                  <a:cubicBezTo>
                    <a:pt x="337" y="425"/>
                    <a:pt x="337" y="425"/>
                    <a:pt x="337" y="425"/>
                  </a:cubicBezTo>
                  <a:cubicBezTo>
                    <a:pt x="337" y="425"/>
                    <a:pt x="337" y="425"/>
                    <a:pt x="337" y="425"/>
                  </a:cubicBezTo>
                  <a:cubicBezTo>
                    <a:pt x="336" y="425"/>
                    <a:pt x="336" y="425"/>
                    <a:pt x="336" y="425"/>
                  </a:cubicBezTo>
                  <a:cubicBezTo>
                    <a:pt x="336" y="425"/>
                    <a:pt x="336" y="425"/>
                    <a:pt x="336" y="425"/>
                  </a:cubicBezTo>
                  <a:cubicBezTo>
                    <a:pt x="336" y="426"/>
                    <a:pt x="336" y="426"/>
                    <a:pt x="336" y="426"/>
                  </a:cubicBezTo>
                  <a:cubicBezTo>
                    <a:pt x="336" y="426"/>
                    <a:pt x="336" y="426"/>
                    <a:pt x="336" y="426"/>
                  </a:cubicBezTo>
                  <a:cubicBezTo>
                    <a:pt x="336" y="426"/>
                    <a:pt x="337" y="426"/>
                    <a:pt x="337" y="425"/>
                  </a:cubicBezTo>
                  <a:close/>
                  <a:moveTo>
                    <a:pt x="347" y="423"/>
                  </a:moveTo>
                  <a:cubicBezTo>
                    <a:pt x="346" y="423"/>
                    <a:pt x="346" y="423"/>
                    <a:pt x="346" y="423"/>
                  </a:cubicBezTo>
                  <a:cubicBezTo>
                    <a:pt x="346" y="423"/>
                    <a:pt x="346" y="423"/>
                    <a:pt x="346" y="423"/>
                  </a:cubicBezTo>
                  <a:cubicBezTo>
                    <a:pt x="346" y="423"/>
                    <a:pt x="346" y="423"/>
                    <a:pt x="346" y="423"/>
                  </a:cubicBezTo>
                  <a:cubicBezTo>
                    <a:pt x="346" y="423"/>
                    <a:pt x="347" y="423"/>
                    <a:pt x="347" y="423"/>
                  </a:cubicBezTo>
                  <a:close/>
                  <a:moveTo>
                    <a:pt x="336" y="421"/>
                  </a:moveTo>
                  <a:cubicBezTo>
                    <a:pt x="337" y="421"/>
                    <a:pt x="337" y="421"/>
                    <a:pt x="337" y="421"/>
                  </a:cubicBezTo>
                  <a:cubicBezTo>
                    <a:pt x="337" y="421"/>
                    <a:pt x="337" y="421"/>
                    <a:pt x="337" y="421"/>
                  </a:cubicBezTo>
                  <a:cubicBezTo>
                    <a:pt x="336" y="420"/>
                    <a:pt x="336" y="420"/>
                    <a:pt x="336" y="420"/>
                  </a:cubicBezTo>
                  <a:cubicBezTo>
                    <a:pt x="336" y="421"/>
                    <a:pt x="336" y="420"/>
                    <a:pt x="336" y="420"/>
                  </a:cubicBezTo>
                  <a:cubicBezTo>
                    <a:pt x="336" y="420"/>
                    <a:pt x="336" y="420"/>
                    <a:pt x="336" y="420"/>
                  </a:cubicBezTo>
                  <a:cubicBezTo>
                    <a:pt x="335" y="420"/>
                    <a:pt x="335" y="420"/>
                    <a:pt x="335" y="420"/>
                  </a:cubicBezTo>
                  <a:cubicBezTo>
                    <a:pt x="335" y="421"/>
                    <a:pt x="336" y="421"/>
                    <a:pt x="336" y="421"/>
                  </a:cubicBezTo>
                  <a:cubicBezTo>
                    <a:pt x="336" y="421"/>
                    <a:pt x="336" y="421"/>
                    <a:pt x="336" y="421"/>
                  </a:cubicBezTo>
                  <a:close/>
                  <a:moveTo>
                    <a:pt x="336" y="439"/>
                  </a:moveTo>
                  <a:cubicBezTo>
                    <a:pt x="336" y="439"/>
                    <a:pt x="336" y="439"/>
                    <a:pt x="336" y="439"/>
                  </a:cubicBezTo>
                  <a:cubicBezTo>
                    <a:pt x="336" y="439"/>
                    <a:pt x="336" y="438"/>
                    <a:pt x="336" y="438"/>
                  </a:cubicBezTo>
                  <a:lnTo>
                    <a:pt x="336" y="439"/>
                  </a:lnTo>
                  <a:close/>
                  <a:moveTo>
                    <a:pt x="336" y="426"/>
                  </a:moveTo>
                  <a:cubicBezTo>
                    <a:pt x="335" y="426"/>
                    <a:pt x="336" y="426"/>
                    <a:pt x="336" y="426"/>
                  </a:cubicBezTo>
                  <a:cubicBezTo>
                    <a:pt x="335" y="426"/>
                    <a:pt x="335" y="426"/>
                    <a:pt x="335" y="426"/>
                  </a:cubicBezTo>
                  <a:cubicBezTo>
                    <a:pt x="335" y="426"/>
                    <a:pt x="335" y="426"/>
                    <a:pt x="335" y="426"/>
                  </a:cubicBezTo>
                  <a:cubicBezTo>
                    <a:pt x="335" y="426"/>
                    <a:pt x="336" y="426"/>
                    <a:pt x="336" y="426"/>
                  </a:cubicBezTo>
                  <a:close/>
                  <a:moveTo>
                    <a:pt x="339" y="427"/>
                  </a:moveTo>
                  <a:cubicBezTo>
                    <a:pt x="340" y="427"/>
                    <a:pt x="339" y="427"/>
                    <a:pt x="339" y="427"/>
                  </a:cubicBezTo>
                  <a:cubicBezTo>
                    <a:pt x="339" y="427"/>
                    <a:pt x="339" y="427"/>
                    <a:pt x="339" y="427"/>
                  </a:cubicBezTo>
                  <a:close/>
                  <a:moveTo>
                    <a:pt x="346" y="422"/>
                  </a:moveTo>
                  <a:cubicBezTo>
                    <a:pt x="346" y="422"/>
                    <a:pt x="346" y="422"/>
                    <a:pt x="346" y="422"/>
                  </a:cubicBezTo>
                  <a:cubicBezTo>
                    <a:pt x="346" y="422"/>
                    <a:pt x="346" y="423"/>
                    <a:pt x="346" y="422"/>
                  </a:cubicBezTo>
                  <a:close/>
                  <a:moveTo>
                    <a:pt x="336" y="428"/>
                  </a:moveTo>
                  <a:cubicBezTo>
                    <a:pt x="336" y="428"/>
                    <a:pt x="336" y="428"/>
                    <a:pt x="336" y="428"/>
                  </a:cubicBezTo>
                  <a:cubicBezTo>
                    <a:pt x="336" y="429"/>
                    <a:pt x="336" y="429"/>
                    <a:pt x="336" y="429"/>
                  </a:cubicBezTo>
                  <a:cubicBezTo>
                    <a:pt x="336" y="429"/>
                    <a:pt x="336" y="429"/>
                    <a:pt x="336" y="429"/>
                  </a:cubicBezTo>
                  <a:cubicBezTo>
                    <a:pt x="336" y="429"/>
                    <a:pt x="336" y="428"/>
                    <a:pt x="336" y="428"/>
                  </a:cubicBezTo>
                  <a:close/>
                  <a:moveTo>
                    <a:pt x="345" y="423"/>
                  </a:moveTo>
                  <a:cubicBezTo>
                    <a:pt x="345" y="423"/>
                    <a:pt x="345" y="423"/>
                    <a:pt x="345" y="423"/>
                  </a:cubicBezTo>
                  <a:cubicBezTo>
                    <a:pt x="345" y="423"/>
                    <a:pt x="345" y="423"/>
                    <a:pt x="345" y="423"/>
                  </a:cubicBezTo>
                  <a:cubicBezTo>
                    <a:pt x="345" y="423"/>
                    <a:pt x="345" y="423"/>
                    <a:pt x="345" y="423"/>
                  </a:cubicBezTo>
                  <a:cubicBezTo>
                    <a:pt x="345" y="423"/>
                    <a:pt x="345" y="423"/>
                    <a:pt x="345" y="423"/>
                  </a:cubicBezTo>
                  <a:cubicBezTo>
                    <a:pt x="345" y="423"/>
                    <a:pt x="345" y="423"/>
                    <a:pt x="345" y="423"/>
                  </a:cubicBezTo>
                  <a:cubicBezTo>
                    <a:pt x="345" y="423"/>
                    <a:pt x="345" y="423"/>
                    <a:pt x="345" y="423"/>
                  </a:cubicBezTo>
                  <a:close/>
                  <a:moveTo>
                    <a:pt x="339" y="412"/>
                  </a:moveTo>
                  <a:cubicBezTo>
                    <a:pt x="339" y="412"/>
                    <a:pt x="339" y="412"/>
                    <a:pt x="339" y="412"/>
                  </a:cubicBezTo>
                  <a:cubicBezTo>
                    <a:pt x="339" y="412"/>
                    <a:pt x="339" y="412"/>
                    <a:pt x="339" y="412"/>
                  </a:cubicBezTo>
                  <a:cubicBezTo>
                    <a:pt x="338" y="412"/>
                    <a:pt x="338" y="412"/>
                    <a:pt x="338" y="412"/>
                  </a:cubicBezTo>
                  <a:cubicBezTo>
                    <a:pt x="338" y="412"/>
                    <a:pt x="338" y="412"/>
                    <a:pt x="338" y="412"/>
                  </a:cubicBezTo>
                  <a:cubicBezTo>
                    <a:pt x="338" y="412"/>
                    <a:pt x="338" y="412"/>
                    <a:pt x="338" y="412"/>
                  </a:cubicBezTo>
                  <a:lnTo>
                    <a:pt x="339" y="412"/>
                  </a:lnTo>
                  <a:close/>
                  <a:moveTo>
                    <a:pt x="338" y="429"/>
                  </a:moveTo>
                  <a:cubicBezTo>
                    <a:pt x="338" y="429"/>
                    <a:pt x="338" y="429"/>
                    <a:pt x="338" y="429"/>
                  </a:cubicBezTo>
                  <a:cubicBezTo>
                    <a:pt x="338" y="428"/>
                    <a:pt x="337" y="428"/>
                    <a:pt x="337" y="428"/>
                  </a:cubicBezTo>
                  <a:cubicBezTo>
                    <a:pt x="337" y="428"/>
                    <a:pt x="337" y="428"/>
                    <a:pt x="337" y="428"/>
                  </a:cubicBezTo>
                  <a:cubicBezTo>
                    <a:pt x="337" y="428"/>
                    <a:pt x="337" y="428"/>
                    <a:pt x="337" y="428"/>
                  </a:cubicBezTo>
                  <a:cubicBezTo>
                    <a:pt x="337" y="428"/>
                    <a:pt x="337" y="429"/>
                    <a:pt x="338" y="429"/>
                  </a:cubicBezTo>
                  <a:close/>
                  <a:moveTo>
                    <a:pt x="344" y="429"/>
                  </a:moveTo>
                  <a:cubicBezTo>
                    <a:pt x="344" y="429"/>
                    <a:pt x="344" y="429"/>
                    <a:pt x="344" y="429"/>
                  </a:cubicBezTo>
                  <a:cubicBezTo>
                    <a:pt x="344" y="429"/>
                    <a:pt x="344" y="429"/>
                    <a:pt x="344" y="429"/>
                  </a:cubicBezTo>
                  <a:cubicBezTo>
                    <a:pt x="344" y="429"/>
                    <a:pt x="344" y="429"/>
                    <a:pt x="344" y="429"/>
                  </a:cubicBezTo>
                  <a:cubicBezTo>
                    <a:pt x="344" y="429"/>
                    <a:pt x="344" y="429"/>
                    <a:pt x="344" y="429"/>
                  </a:cubicBezTo>
                  <a:cubicBezTo>
                    <a:pt x="343" y="429"/>
                    <a:pt x="343" y="430"/>
                    <a:pt x="343" y="430"/>
                  </a:cubicBezTo>
                  <a:cubicBezTo>
                    <a:pt x="344" y="430"/>
                    <a:pt x="344" y="430"/>
                    <a:pt x="344" y="430"/>
                  </a:cubicBezTo>
                  <a:cubicBezTo>
                    <a:pt x="344" y="430"/>
                    <a:pt x="344" y="430"/>
                    <a:pt x="344" y="430"/>
                  </a:cubicBezTo>
                  <a:cubicBezTo>
                    <a:pt x="344" y="430"/>
                    <a:pt x="344" y="430"/>
                    <a:pt x="344" y="430"/>
                  </a:cubicBezTo>
                  <a:cubicBezTo>
                    <a:pt x="344" y="429"/>
                    <a:pt x="344" y="429"/>
                    <a:pt x="344" y="429"/>
                  </a:cubicBezTo>
                  <a:cubicBezTo>
                    <a:pt x="344" y="429"/>
                    <a:pt x="345" y="429"/>
                    <a:pt x="345" y="429"/>
                  </a:cubicBezTo>
                  <a:cubicBezTo>
                    <a:pt x="344" y="429"/>
                    <a:pt x="344" y="429"/>
                    <a:pt x="344" y="429"/>
                  </a:cubicBezTo>
                  <a:cubicBezTo>
                    <a:pt x="344" y="429"/>
                    <a:pt x="344" y="429"/>
                    <a:pt x="344" y="429"/>
                  </a:cubicBezTo>
                  <a:close/>
                  <a:moveTo>
                    <a:pt x="345" y="420"/>
                  </a:moveTo>
                  <a:cubicBezTo>
                    <a:pt x="345" y="420"/>
                    <a:pt x="345" y="420"/>
                    <a:pt x="345" y="420"/>
                  </a:cubicBezTo>
                  <a:cubicBezTo>
                    <a:pt x="345" y="420"/>
                    <a:pt x="345" y="421"/>
                    <a:pt x="345" y="421"/>
                  </a:cubicBezTo>
                  <a:cubicBezTo>
                    <a:pt x="345" y="421"/>
                    <a:pt x="345" y="421"/>
                    <a:pt x="345" y="421"/>
                  </a:cubicBezTo>
                  <a:cubicBezTo>
                    <a:pt x="345" y="421"/>
                    <a:pt x="345" y="421"/>
                    <a:pt x="345" y="421"/>
                  </a:cubicBezTo>
                  <a:cubicBezTo>
                    <a:pt x="345" y="421"/>
                    <a:pt x="345" y="421"/>
                    <a:pt x="345" y="421"/>
                  </a:cubicBezTo>
                  <a:cubicBezTo>
                    <a:pt x="345" y="421"/>
                    <a:pt x="345" y="421"/>
                    <a:pt x="345" y="421"/>
                  </a:cubicBezTo>
                  <a:lnTo>
                    <a:pt x="345" y="420"/>
                  </a:lnTo>
                  <a:close/>
                  <a:moveTo>
                    <a:pt x="347" y="422"/>
                  </a:moveTo>
                  <a:cubicBezTo>
                    <a:pt x="348" y="422"/>
                    <a:pt x="348" y="422"/>
                    <a:pt x="348" y="422"/>
                  </a:cubicBezTo>
                  <a:cubicBezTo>
                    <a:pt x="348" y="422"/>
                    <a:pt x="348" y="422"/>
                    <a:pt x="348" y="422"/>
                  </a:cubicBezTo>
                  <a:cubicBezTo>
                    <a:pt x="348" y="422"/>
                    <a:pt x="348" y="422"/>
                    <a:pt x="348" y="422"/>
                  </a:cubicBezTo>
                  <a:lnTo>
                    <a:pt x="347" y="422"/>
                  </a:lnTo>
                  <a:close/>
                  <a:moveTo>
                    <a:pt x="347" y="420"/>
                  </a:moveTo>
                  <a:cubicBezTo>
                    <a:pt x="347" y="420"/>
                    <a:pt x="347" y="419"/>
                    <a:pt x="348" y="419"/>
                  </a:cubicBezTo>
                  <a:cubicBezTo>
                    <a:pt x="348" y="419"/>
                    <a:pt x="348" y="419"/>
                    <a:pt x="348" y="419"/>
                  </a:cubicBezTo>
                  <a:cubicBezTo>
                    <a:pt x="348" y="419"/>
                    <a:pt x="348" y="419"/>
                    <a:pt x="348" y="419"/>
                  </a:cubicBezTo>
                  <a:cubicBezTo>
                    <a:pt x="348" y="419"/>
                    <a:pt x="348" y="419"/>
                    <a:pt x="348" y="419"/>
                  </a:cubicBezTo>
                  <a:cubicBezTo>
                    <a:pt x="348" y="419"/>
                    <a:pt x="348" y="419"/>
                    <a:pt x="348" y="419"/>
                  </a:cubicBezTo>
                  <a:cubicBezTo>
                    <a:pt x="348" y="419"/>
                    <a:pt x="348" y="419"/>
                    <a:pt x="348" y="419"/>
                  </a:cubicBezTo>
                  <a:cubicBezTo>
                    <a:pt x="347" y="419"/>
                    <a:pt x="347" y="418"/>
                    <a:pt x="346" y="419"/>
                  </a:cubicBezTo>
                  <a:cubicBezTo>
                    <a:pt x="346" y="419"/>
                    <a:pt x="346" y="419"/>
                    <a:pt x="346" y="419"/>
                  </a:cubicBezTo>
                  <a:cubicBezTo>
                    <a:pt x="345" y="419"/>
                    <a:pt x="345" y="419"/>
                    <a:pt x="345" y="419"/>
                  </a:cubicBezTo>
                  <a:cubicBezTo>
                    <a:pt x="345" y="419"/>
                    <a:pt x="345" y="419"/>
                    <a:pt x="345" y="419"/>
                  </a:cubicBezTo>
                  <a:cubicBezTo>
                    <a:pt x="345" y="420"/>
                    <a:pt x="345" y="420"/>
                    <a:pt x="345" y="420"/>
                  </a:cubicBezTo>
                  <a:cubicBezTo>
                    <a:pt x="345" y="420"/>
                    <a:pt x="345" y="420"/>
                    <a:pt x="345" y="420"/>
                  </a:cubicBezTo>
                  <a:cubicBezTo>
                    <a:pt x="346" y="419"/>
                    <a:pt x="346" y="419"/>
                    <a:pt x="346" y="419"/>
                  </a:cubicBezTo>
                  <a:cubicBezTo>
                    <a:pt x="346" y="419"/>
                    <a:pt x="346" y="419"/>
                    <a:pt x="346" y="419"/>
                  </a:cubicBezTo>
                  <a:cubicBezTo>
                    <a:pt x="346" y="419"/>
                    <a:pt x="346" y="419"/>
                    <a:pt x="346" y="419"/>
                  </a:cubicBezTo>
                  <a:lnTo>
                    <a:pt x="347" y="420"/>
                  </a:lnTo>
                  <a:close/>
                  <a:moveTo>
                    <a:pt x="339" y="396"/>
                  </a:moveTo>
                  <a:cubicBezTo>
                    <a:pt x="340" y="396"/>
                    <a:pt x="339" y="395"/>
                    <a:pt x="338" y="395"/>
                  </a:cubicBezTo>
                  <a:cubicBezTo>
                    <a:pt x="338" y="395"/>
                    <a:pt x="338" y="395"/>
                    <a:pt x="338" y="395"/>
                  </a:cubicBezTo>
                  <a:cubicBezTo>
                    <a:pt x="337" y="396"/>
                    <a:pt x="339" y="396"/>
                    <a:pt x="339" y="396"/>
                  </a:cubicBezTo>
                  <a:close/>
                  <a:moveTo>
                    <a:pt x="338" y="427"/>
                  </a:moveTo>
                  <a:cubicBezTo>
                    <a:pt x="338" y="427"/>
                    <a:pt x="338" y="427"/>
                    <a:pt x="338" y="427"/>
                  </a:cubicBezTo>
                  <a:cubicBezTo>
                    <a:pt x="338" y="427"/>
                    <a:pt x="338" y="427"/>
                    <a:pt x="338" y="427"/>
                  </a:cubicBezTo>
                  <a:cubicBezTo>
                    <a:pt x="338" y="427"/>
                    <a:pt x="338" y="427"/>
                    <a:pt x="338" y="427"/>
                  </a:cubicBezTo>
                  <a:close/>
                  <a:moveTo>
                    <a:pt x="328" y="444"/>
                  </a:moveTo>
                  <a:cubicBezTo>
                    <a:pt x="329" y="444"/>
                    <a:pt x="329" y="444"/>
                    <a:pt x="329" y="444"/>
                  </a:cubicBezTo>
                  <a:cubicBezTo>
                    <a:pt x="329" y="444"/>
                    <a:pt x="329" y="443"/>
                    <a:pt x="329" y="443"/>
                  </a:cubicBezTo>
                  <a:cubicBezTo>
                    <a:pt x="328" y="443"/>
                    <a:pt x="328" y="443"/>
                    <a:pt x="328" y="443"/>
                  </a:cubicBezTo>
                  <a:lnTo>
                    <a:pt x="328" y="444"/>
                  </a:lnTo>
                  <a:close/>
                  <a:moveTo>
                    <a:pt x="338" y="431"/>
                  </a:moveTo>
                  <a:cubicBezTo>
                    <a:pt x="338" y="431"/>
                    <a:pt x="338" y="431"/>
                    <a:pt x="338" y="431"/>
                  </a:cubicBezTo>
                  <a:cubicBezTo>
                    <a:pt x="338" y="430"/>
                    <a:pt x="338" y="430"/>
                    <a:pt x="338" y="430"/>
                  </a:cubicBezTo>
                  <a:cubicBezTo>
                    <a:pt x="338" y="430"/>
                    <a:pt x="338" y="430"/>
                    <a:pt x="338" y="430"/>
                  </a:cubicBezTo>
                  <a:cubicBezTo>
                    <a:pt x="338" y="430"/>
                    <a:pt x="338" y="431"/>
                    <a:pt x="338" y="431"/>
                  </a:cubicBezTo>
                  <a:cubicBezTo>
                    <a:pt x="338" y="431"/>
                    <a:pt x="338" y="431"/>
                    <a:pt x="338" y="431"/>
                  </a:cubicBezTo>
                  <a:cubicBezTo>
                    <a:pt x="338" y="431"/>
                    <a:pt x="338" y="431"/>
                    <a:pt x="338" y="431"/>
                  </a:cubicBezTo>
                  <a:cubicBezTo>
                    <a:pt x="337" y="431"/>
                    <a:pt x="337" y="431"/>
                    <a:pt x="337" y="431"/>
                  </a:cubicBezTo>
                  <a:cubicBezTo>
                    <a:pt x="338" y="431"/>
                    <a:pt x="338" y="431"/>
                    <a:pt x="338" y="431"/>
                  </a:cubicBezTo>
                  <a:cubicBezTo>
                    <a:pt x="338" y="431"/>
                    <a:pt x="338" y="431"/>
                    <a:pt x="338" y="431"/>
                  </a:cubicBezTo>
                  <a:close/>
                  <a:moveTo>
                    <a:pt x="321" y="431"/>
                  </a:moveTo>
                  <a:cubicBezTo>
                    <a:pt x="320" y="431"/>
                    <a:pt x="320" y="433"/>
                    <a:pt x="321" y="433"/>
                  </a:cubicBezTo>
                  <a:cubicBezTo>
                    <a:pt x="323" y="433"/>
                    <a:pt x="321" y="431"/>
                    <a:pt x="321" y="431"/>
                  </a:cubicBezTo>
                  <a:close/>
                  <a:moveTo>
                    <a:pt x="339" y="424"/>
                  </a:moveTo>
                  <a:cubicBezTo>
                    <a:pt x="339" y="424"/>
                    <a:pt x="339" y="424"/>
                    <a:pt x="339" y="424"/>
                  </a:cubicBezTo>
                  <a:cubicBezTo>
                    <a:pt x="338" y="424"/>
                    <a:pt x="338" y="425"/>
                    <a:pt x="337" y="425"/>
                  </a:cubicBezTo>
                  <a:cubicBezTo>
                    <a:pt x="338" y="426"/>
                    <a:pt x="338" y="426"/>
                    <a:pt x="338" y="426"/>
                  </a:cubicBezTo>
                  <a:cubicBezTo>
                    <a:pt x="338" y="426"/>
                    <a:pt x="338" y="426"/>
                    <a:pt x="338" y="426"/>
                  </a:cubicBezTo>
                  <a:cubicBezTo>
                    <a:pt x="338" y="426"/>
                    <a:pt x="338" y="426"/>
                    <a:pt x="338" y="426"/>
                  </a:cubicBezTo>
                  <a:cubicBezTo>
                    <a:pt x="338" y="426"/>
                    <a:pt x="338" y="426"/>
                    <a:pt x="338" y="427"/>
                  </a:cubicBezTo>
                  <a:cubicBezTo>
                    <a:pt x="339" y="426"/>
                    <a:pt x="339" y="425"/>
                    <a:pt x="339" y="424"/>
                  </a:cubicBezTo>
                  <a:close/>
                  <a:moveTo>
                    <a:pt x="306" y="418"/>
                  </a:moveTo>
                  <a:cubicBezTo>
                    <a:pt x="306" y="418"/>
                    <a:pt x="304" y="419"/>
                    <a:pt x="306" y="420"/>
                  </a:cubicBezTo>
                  <a:cubicBezTo>
                    <a:pt x="306" y="420"/>
                    <a:pt x="307" y="420"/>
                    <a:pt x="308" y="420"/>
                  </a:cubicBezTo>
                  <a:cubicBezTo>
                    <a:pt x="308" y="419"/>
                    <a:pt x="308" y="419"/>
                    <a:pt x="308" y="419"/>
                  </a:cubicBezTo>
                  <a:cubicBezTo>
                    <a:pt x="307" y="419"/>
                    <a:pt x="306" y="419"/>
                    <a:pt x="306" y="418"/>
                  </a:cubicBezTo>
                  <a:close/>
                  <a:moveTo>
                    <a:pt x="338" y="395"/>
                  </a:moveTo>
                  <a:cubicBezTo>
                    <a:pt x="339" y="395"/>
                    <a:pt x="338" y="395"/>
                    <a:pt x="338" y="395"/>
                  </a:cubicBezTo>
                  <a:close/>
                  <a:moveTo>
                    <a:pt x="347" y="424"/>
                  </a:moveTo>
                  <a:cubicBezTo>
                    <a:pt x="347" y="424"/>
                    <a:pt x="347" y="424"/>
                    <a:pt x="347" y="424"/>
                  </a:cubicBezTo>
                  <a:cubicBezTo>
                    <a:pt x="347" y="424"/>
                    <a:pt x="347" y="424"/>
                    <a:pt x="347" y="424"/>
                  </a:cubicBezTo>
                  <a:cubicBezTo>
                    <a:pt x="347" y="424"/>
                    <a:pt x="347" y="424"/>
                    <a:pt x="347" y="424"/>
                  </a:cubicBezTo>
                  <a:cubicBezTo>
                    <a:pt x="347" y="425"/>
                    <a:pt x="347" y="425"/>
                    <a:pt x="347" y="425"/>
                  </a:cubicBezTo>
                  <a:cubicBezTo>
                    <a:pt x="347" y="425"/>
                    <a:pt x="347" y="425"/>
                    <a:pt x="347" y="425"/>
                  </a:cubicBezTo>
                  <a:cubicBezTo>
                    <a:pt x="347" y="425"/>
                    <a:pt x="347" y="424"/>
                    <a:pt x="347" y="424"/>
                  </a:cubicBezTo>
                  <a:cubicBezTo>
                    <a:pt x="347" y="424"/>
                    <a:pt x="347" y="424"/>
                    <a:pt x="347" y="424"/>
                  </a:cubicBezTo>
                  <a:close/>
                  <a:moveTo>
                    <a:pt x="343" y="420"/>
                  </a:moveTo>
                  <a:cubicBezTo>
                    <a:pt x="342" y="420"/>
                    <a:pt x="342" y="420"/>
                    <a:pt x="341" y="421"/>
                  </a:cubicBezTo>
                  <a:cubicBezTo>
                    <a:pt x="341" y="421"/>
                    <a:pt x="341" y="421"/>
                    <a:pt x="341" y="421"/>
                  </a:cubicBezTo>
                  <a:cubicBezTo>
                    <a:pt x="342" y="421"/>
                    <a:pt x="343" y="420"/>
                    <a:pt x="344" y="420"/>
                  </a:cubicBezTo>
                  <a:cubicBezTo>
                    <a:pt x="343" y="420"/>
                    <a:pt x="343" y="420"/>
                    <a:pt x="343" y="420"/>
                  </a:cubicBezTo>
                  <a:close/>
                  <a:moveTo>
                    <a:pt x="331" y="410"/>
                  </a:moveTo>
                  <a:cubicBezTo>
                    <a:pt x="332" y="410"/>
                    <a:pt x="332" y="410"/>
                    <a:pt x="332" y="410"/>
                  </a:cubicBezTo>
                  <a:cubicBezTo>
                    <a:pt x="332" y="410"/>
                    <a:pt x="332" y="410"/>
                    <a:pt x="332" y="410"/>
                  </a:cubicBezTo>
                  <a:cubicBezTo>
                    <a:pt x="332" y="410"/>
                    <a:pt x="332" y="410"/>
                    <a:pt x="332" y="410"/>
                  </a:cubicBezTo>
                  <a:cubicBezTo>
                    <a:pt x="332" y="410"/>
                    <a:pt x="332" y="410"/>
                    <a:pt x="332" y="410"/>
                  </a:cubicBezTo>
                  <a:cubicBezTo>
                    <a:pt x="332" y="411"/>
                    <a:pt x="332" y="411"/>
                    <a:pt x="332" y="411"/>
                  </a:cubicBezTo>
                  <a:cubicBezTo>
                    <a:pt x="332" y="411"/>
                    <a:pt x="332" y="410"/>
                    <a:pt x="332" y="410"/>
                  </a:cubicBezTo>
                  <a:cubicBezTo>
                    <a:pt x="332" y="411"/>
                    <a:pt x="332" y="411"/>
                    <a:pt x="332" y="411"/>
                  </a:cubicBezTo>
                  <a:cubicBezTo>
                    <a:pt x="333" y="410"/>
                    <a:pt x="332" y="410"/>
                    <a:pt x="332" y="410"/>
                  </a:cubicBezTo>
                  <a:cubicBezTo>
                    <a:pt x="332" y="410"/>
                    <a:pt x="332" y="409"/>
                    <a:pt x="332" y="409"/>
                  </a:cubicBezTo>
                  <a:cubicBezTo>
                    <a:pt x="331" y="409"/>
                    <a:pt x="331" y="409"/>
                    <a:pt x="331" y="409"/>
                  </a:cubicBezTo>
                  <a:cubicBezTo>
                    <a:pt x="331" y="409"/>
                    <a:pt x="331" y="409"/>
                    <a:pt x="331" y="409"/>
                  </a:cubicBezTo>
                  <a:cubicBezTo>
                    <a:pt x="331" y="409"/>
                    <a:pt x="331" y="409"/>
                    <a:pt x="331" y="409"/>
                  </a:cubicBezTo>
                  <a:cubicBezTo>
                    <a:pt x="331" y="409"/>
                    <a:pt x="331" y="410"/>
                    <a:pt x="331" y="410"/>
                  </a:cubicBezTo>
                  <a:close/>
                  <a:moveTo>
                    <a:pt x="343" y="440"/>
                  </a:moveTo>
                  <a:cubicBezTo>
                    <a:pt x="343" y="440"/>
                    <a:pt x="343" y="440"/>
                    <a:pt x="343" y="440"/>
                  </a:cubicBezTo>
                  <a:cubicBezTo>
                    <a:pt x="342" y="440"/>
                    <a:pt x="342" y="440"/>
                    <a:pt x="342" y="440"/>
                  </a:cubicBezTo>
                  <a:cubicBezTo>
                    <a:pt x="342" y="440"/>
                    <a:pt x="342" y="441"/>
                    <a:pt x="342" y="441"/>
                  </a:cubicBezTo>
                  <a:cubicBezTo>
                    <a:pt x="342" y="440"/>
                    <a:pt x="342" y="440"/>
                    <a:pt x="342" y="440"/>
                  </a:cubicBezTo>
                  <a:cubicBezTo>
                    <a:pt x="341" y="440"/>
                    <a:pt x="341" y="440"/>
                    <a:pt x="341" y="441"/>
                  </a:cubicBezTo>
                  <a:cubicBezTo>
                    <a:pt x="340" y="441"/>
                    <a:pt x="340" y="441"/>
                    <a:pt x="340" y="441"/>
                  </a:cubicBezTo>
                  <a:cubicBezTo>
                    <a:pt x="340" y="441"/>
                    <a:pt x="340" y="441"/>
                    <a:pt x="340" y="441"/>
                  </a:cubicBezTo>
                  <a:cubicBezTo>
                    <a:pt x="340" y="441"/>
                    <a:pt x="340" y="441"/>
                    <a:pt x="339" y="441"/>
                  </a:cubicBezTo>
                  <a:cubicBezTo>
                    <a:pt x="339" y="441"/>
                    <a:pt x="339" y="440"/>
                    <a:pt x="339" y="440"/>
                  </a:cubicBezTo>
                  <a:cubicBezTo>
                    <a:pt x="339" y="440"/>
                    <a:pt x="339" y="440"/>
                    <a:pt x="339" y="440"/>
                  </a:cubicBezTo>
                  <a:cubicBezTo>
                    <a:pt x="339" y="440"/>
                    <a:pt x="339" y="440"/>
                    <a:pt x="339" y="439"/>
                  </a:cubicBezTo>
                  <a:cubicBezTo>
                    <a:pt x="339" y="440"/>
                    <a:pt x="338" y="440"/>
                    <a:pt x="337" y="440"/>
                  </a:cubicBezTo>
                  <a:cubicBezTo>
                    <a:pt x="337" y="439"/>
                    <a:pt x="337" y="439"/>
                    <a:pt x="337" y="439"/>
                  </a:cubicBezTo>
                  <a:cubicBezTo>
                    <a:pt x="337" y="440"/>
                    <a:pt x="336" y="439"/>
                    <a:pt x="336" y="439"/>
                  </a:cubicBezTo>
                  <a:cubicBezTo>
                    <a:pt x="336" y="439"/>
                    <a:pt x="335" y="439"/>
                    <a:pt x="335" y="439"/>
                  </a:cubicBezTo>
                  <a:cubicBezTo>
                    <a:pt x="335" y="439"/>
                    <a:pt x="335" y="439"/>
                    <a:pt x="334" y="439"/>
                  </a:cubicBezTo>
                  <a:cubicBezTo>
                    <a:pt x="334" y="439"/>
                    <a:pt x="334" y="439"/>
                    <a:pt x="334" y="439"/>
                  </a:cubicBezTo>
                  <a:cubicBezTo>
                    <a:pt x="333" y="439"/>
                    <a:pt x="332" y="439"/>
                    <a:pt x="331" y="439"/>
                  </a:cubicBezTo>
                  <a:cubicBezTo>
                    <a:pt x="331" y="439"/>
                    <a:pt x="331" y="439"/>
                    <a:pt x="331" y="439"/>
                  </a:cubicBezTo>
                  <a:cubicBezTo>
                    <a:pt x="330" y="439"/>
                    <a:pt x="330" y="439"/>
                    <a:pt x="330" y="439"/>
                  </a:cubicBezTo>
                  <a:cubicBezTo>
                    <a:pt x="330" y="439"/>
                    <a:pt x="330" y="439"/>
                    <a:pt x="330" y="439"/>
                  </a:cubicBezTo>
                  <a:cubicBezTo>
                    <a:pt x="330" y="439"/>
                    <a:pt x="330" y="439"/>
                    <a:pt x="330" y="438"/>
                  </a:cubicBezTo>
                  <a:cubicBezTo>
                    <a:pt x="329" y="439"/>
                    <a:pt x="329" y="439"/>
                    <a:pt x="329" y="439"/>
                  </a:cubicBezTo>
                  <a:cubicBezTo>
                    <a:pt x="328" y="438"/>
                    <a:pt x="328" y="438"/>
                    <a:pt x="328" y="438"/>
                  </a:cubicBezTo>
                  <a:cubicBezTo>
                    <a:pt x="329" y="438"/>
                    <a:pt x="329" y="438"/>
                    <a:pt x="329" y="438"/>
                  </a:cubicBezTo>
                  <a:cubicBezTo>
                    <a:pt x="329" y="438"/>
                    <a:pt x="329" y="438"/>
                    <a:pt x="329" y="438"/>
                  </a:cubicBezTo>
                  <a:cubicBezTo>
                    <a:pt x="329" y="437"/>
                    <a:pt x="329" y="437"/>
                    <a:pt x="329" y="437"/>
                  </a:cubicBezTo>
                  <a:cubicBezTo>
                    <a:pt x="329" y="437"/>
                    <a:pt x="329" y="437"/>
                    <a:pt x="329" y="437"/>
                  </a:cubicBezTo>
                  <a:cubicBezTo>
                    <a:pt x="328" y="437"/>
                    <a:pt x="328" y="437"/>
                    <a:pt x="328" y="437"/>
                  </a:cubicBezTo>
                  <a:cubicBezTo>
                    <a:pt x="329" y="438"/>
                    <a:pt x="329" y="438"/>
                    <a:pt x="329" y="438"/>
                  </a:cubicBezTo>
                  <a:cubicBezTo>
                    <a:pt x="328" y="438"/>
                    <a:pt x="328" y="438"/>
                    <a:pt x="328" y="438"/>
                  </a:cubicBezTo>
                  <a:cubicBezTo>
                    <a:pt x="328" y="438"/>
                    <a:pt x="327" y="438"/>
                    <a:pt x="327" y="438"/>
                  </a:cubicBezTo>
                  <a:cubicBezTo>
                    <a:pt x="327" y="438"/>
                    <a:pt x="327" y="438"/>
                    <a:pt x="327" y="438"/>
                  </a:cubicBezTo>
                  <a:cubicBezTo>
                    <a:pt x="326" y="437"/>
                    <a:pt x="326" y="437"/>
                    <a:pt x="326" y="437"/>
                  </a:cubicBezTo>
                  <a:cubicBezTo>
                    <a:pt x="327" y="437"/>
                    <a:pt x="326" y="437"/>
                    <a:pt x="326" y="437"/>
                  </a:cubicBezTo>
                  <a:cubicBezTo>
                    <a:pt x="326" y="437"/>
                    <a:pt x="326" y="437"/>
                    <a:pt x="326" y="437"/>
                  </a:cubicBezTo>
                  <a:cubicBezTo>
                    <a:pt x="326" y="437"/>
                    <a:pt x="326" y="437"/>
                    <a:pt x="326" y="437"/>
                  </a:cubicBezTo>
                  <a:cubicBezTo>
                    <a:pt x="326" y="437"/>
                    <a:pt x="326" y="438"/>
                    <a:pt x="326" y="438"/>
                  </a:cubicBezTo>
                  <a:cubicBezTo>
                    <a:pt x="326" y="438"/>
                    <a:pt x="326" y="438"/>
                    <a:pt x="326" y="438"/>
                  </a:cubicBezTo>
                  <a:cubicBezTo>
                    <a:pt x="326" y="438"/>
                    <a:pt x="326" y="438"/>
                    <a:pt x="326" y="438"/>
                  </a:cubicBezTo>
                  <a:cubicBezTo>
                    <a:pt x="326" y="438"/>
                    <a:pt x="326" y="438"/>
                    <a:pt x="326" y="438"/>
                  </a:cubicBezTo>
                  <a:cubicBezTo>
                    <a:pt x="325" y="438"/>
                    <a:pt x="325" y="438"/>
                    <a:pt x="325" y="438"/>
                  </a:cubicBezTo>
                  <a:cubicBezTo>
                    <a:pt x="325" y="438"/>
                    <a:pt x="325" y="437"/>
                    <a:pt x="325" y="437"/>
                  </a:cubicBezTo>
                  <a:cubicBezTo>
                    <a:pt x="325" y="437"/>
                    <a:pt x="325" y="438"/>
                    <a:pt x="325" y="438"/>
                  </a:cubicBezTo>
                  <a:cubicBezTo>
                    <a:pt x="325" y="438"/>
                    <a:pt x="325" y="438"/>
                    <a:pt x="325" y="438"/>
                  </a:cubicBezTo>
                  <a:cubicBezTo>
                    <a:pt x="325" y="439"/>
                    <a:pt x="325" y="439"/>
                    <a:pt x="325" y="439"/>
                  </a:cubicBezTo>
                  <a:cubicBezTo>
                    <a:pt x="325" y="439"/>
                    <a:pt x="325" y="439"/>
                    <a:pt x="325" y="439"/>
                  </a:cubicBezTo>
                  <a:cubicBezTo>
                    <a:pt x="325" y="439"/>
                    <a:pt x="325" y="439"/>
                    <a:pt x="325" y="439"/>
                  </a:cubicBezTo>
                  <a:cubicBezTo>
                    <a:pt x="325" y="440"/>
                    <a:pt x="325" y="440"/>
                    <a:pt x="325" y="440"/>
                  </a:cubicBezTo>
                  <a:cubicBezTo>
                    <a:pt x="325" y="440"/>
                    <a:pt x="325" y="440"/>
                    <a:pt x="325" y="440"/>
                  </a:cubicBezTo>
                  <a:cubicBezTo>
                    <a:pt x="325" y="440"/>
                    <a:pt x="325" y="440"/>
                    <a:pt x="325" y="440"/>
                  </a:cubicBezTo>
                  <a:cubicBezTo>
                    <a:pt x="325" y="440"/>
                    <a:pt x="326" y="440"/>
                    <a:pt x="326" y="440"/>
                  </a:cubicBezTo>
                  <a:cubicBezTo>
                    <a:pt x="326" y="440"/>
                    <a:pt x="326" y="440"/>
                    <a:pt x="326" y="440"/>
                  </a:cubicBezTo>
                  <a:cubicBezTo>
                    <a:pt x="327" y="440"/>
                    <a:pt x="327" y="440"/>
                    <a:pt x="327" y="440"/>
                  </a:cubicBezTo>
                  <a:cubicBezTo>
                    <a:pt x="327" y="440"/>
                    <a:pt x="327" y="441"/>
                    <a:pt x="328" y="440"/>
                  </a:cubicBezTo>
                  <a:cubicBezTo>
                    <a:pt x="328" y="441"/>
                    <a:pt x="329" y="441"/>
                    <a:pt x="329" y="441"/>
                  </a:cubicBezTo>
                  <a:cubicBezTo>
                    <a:pt x="330" y="441"/>
                    <a:pt x="330" y="441"/>
                    <a:pt x="331" y="441"/>
                  </a:cubicBezTo>
                  <a:cubicBezTo>
                    <a:pt x="331" y="441"/>
                    <a:pt x="331" y="441"/>
                    <a:pt x="331" y="441"/>
                  </a:cubicBezTo>
                  <a:cubicBezTo>
                    <a:pt x="331" y="441"/>
                    <a:pt x="332" y="442"/>
                    <a:pt x="333" y="442"/>
                  </a:cubicBezTo>
                  <a:cubicBezTo>
                    <a:pt x="333" y="442"/>
                    <a:pt x="333" y="442"/>
                    <a:pt x="333" y="442"/>
                  </a:cubicBezTo>
                  <a:cubicBezTo>
                    <a:pt x="333" y="442"/>
                    <a:pt x="333" y="442"/>
                    <a:pt x="333" y="443"/>
                  </a:cubicBezTo>
                  <a:cubicBezTo>
                    <a:pt x="333" y="443"/>
                    <a:pt x="333" y="443"/>
                    <a:pt x="333" y="443"/>
                  </a:cubicBezTo>
                  <a:cubicBezTo>
                    <a:pt x="333" y="443"/>
                    <a:pt x="334" y="443"/>
                    <a:pt x="335" y="443"/>
                  </a:cubicBezTo>
                  <a:cubicBezTo>
                    <a:pt x="335" y="443"/>
                    <a:pt x="335" y="443"/>
                    <a:pt x="335" y="443"/>
                  </a:cubicBezTo>
                  <a:cubicBezTo>
                    <a:pt x="335" y="443"/>
                    <a:pt x="336" y="443"/>
                    <a:pt x="336" y="443"/>
                  </a:cubicBezTo>
                  <a:cubicBezTo>
                    <a:pt x="337" y="443"/>
                    <a:pt x="340" y="442"/>
                    <a:pt x="341" y="442"/>
                  </a:cubicBezTo>
                  <a:cubicBezTo>
                    <a:pt x="341" y="442"/>
                    <a:pt x="341" y="442"/>
                    <a:pt x="341" y="442"/>
                  </a:cubicBezTo>
                  <a:cubicBezTo>
                    <a:pt x="341" y="442"/>
                    <a:pt x="341" y="442"/>
                    <a:pt x="341" y="442"/>
                  </a:cubicBezTo>
                  <a:cubicBezTo>
                    <a:pt x="342" y="442"/>
                    <a:pt x="342" y="442"/>
                    <a:pt x="342" y="442"/>
                  </a:cubicBezTo>
                  <a:cubicBezTo>
                    <a:pt x="342" y="442"/>
                    <a:pt x="342" y="442"/>
                    <a:pt x="343" y="442"/>
                  </a:cubicBezTo>
                  <a:cubicBezTo>
                    <a:pt x="343" y="441"/>
                    <a:pt x="343" y="441"/>
                    <a:pt x="343" y="441"/>
                  </a:cubicBezTo>
                  <a:cubicBezTo>
                    <a:pt x="343" y="441"/>
                    <a:pt x="343" y="441"/>
                    <a:pt x="343" y="441"/>
                  </a:cubicBezTo>
                  <a:cubicBezTo>
                    <a:pt x="343" y="440"/>
                    <a:pt x="343" y="440"/>
                    <a:pt x="343" y="440"/>
                  </a:cubicBezTo>
                  <a:cubicBezTo>
                    <a:pt x="343" y="440"/>
                    <a:pt x="343" y="440"/>
                    <a:pt x="343" y="440"/>
                  </a:cubicBezTo>
                  <a:close/>
                  <a:moveTo>
                    <a:pt x="329" y="415"/>
                  </a:moveTo>
                  <a:cubicBezTo>
                    <a:pt x="329" y="415"/>
                    <a:pt x="329" y="415"/>
                    <a:pt x="329" y="415"/>
                  </a:cubicBezTo>
                  <a:cubicBezTo>
                    <a:pt x="329" y="415"/>
                    <a:pt x="329" y="415"/>
                    <a:pt x="329" y="415"/>
                  </a:cubicBezTo>
                  <a:cubicBezTo>
                    <a:pt x="329" y="415"/>
                    <a:pt x="329" y="415"/>
                    <a:pt x="329" y="415"/>
                  </a:cubicBezTo>
                  <a:cubicBezTo>
                    <a:pt x="329" y="416"/>
                    <a:pt x="329" y="416"/>
                    <a:pt x="329" y="416"/>
                  </a:cubicBezTo>
                  <a:cubicBezTo>
                    <a:pt x="329" y="416"/>
                    <a:pt x="329" y="416"/>
                    <a:pt x="329" y="416"/>
                  </a:cubicBezTo>
                  <a:cubicBezTo>
                    <a:pt x="329" y="416"/>
                    <a:pt x="329" y="416"/>
                    <a:pt x="329" y="416"/>
                  </a:cubicBezTo>
                  <a:cubicBezTo>
                    <a:pt x="330" y="416"/>
                    <a:pt x="330" y="416"/>
                    <a:pt x="330" y="416"/>
                  </a:cubicBezTo>
                  <a:cubicBezTo>
                    <a:pt x="330" y="416"/>
                    <a:pt x="330" y="417"/>
                    <a:pt x="330" y="417"/>
                  </a:cubicBezTo>
                  <a:cubicBezTo>
                    <a:pt x="330" y="417"/>
                    <a:pt x="330" y="417"/>
                    <a:pt x="330" y="417"/>
                  </a:cubicBezTo>
                  <a:cubicBezTo>
                    <a:pt x="330" y="417"/>
                    <a:pt x="330" y="417"/>
                    <a:pt x="330" y="417"/>
                  </a:cubicBezTo>
                  <a:cubicBezTo>
                    <a:pt x="330" y="417"/>
                    <a:pt x="330" y="417"/>
                    <a:pt x="330" y="417"/>
                  </a:cubicBezTo>
                  <a:cubicBezTo>
                    <a:pt x="331" y="417"/>
                    <a:pt x="331" y="417"/>
                    <a:pt x="331" y="417"/>
                  </a:cubicBezTo>
                  <a:cubicBezTo>
                    <a:pt x="331" y="417"/>
                    <a:pt x="331" y="417"/>
                    <a:pt x="331" y="417"/>
                  </a:cubicBezTo>
                  <a:cubicBezTo>
                    <a:pt x="331" y="417"/>
                    <a:pt x="331" y="417"/>
                    <a:pt x="332" y="416"/>
                  </a:cubicBezTo>
                  <a:cubicBezTo>
                    <a:pt x="331" y="416"/>
                    <a:pt x="331" y="416"/>
                    <a:pt x="331" y="416"/>
                  </a:cubicBezTo>
                  <a:cubicBezTo>
                    <a:pt x="331" y="416"/>
                    <a:pt x="331" y="416"/>
                    <a:pt x="331" y="416"/>
                  </a:cubicBezTo>
                  <a:cubicBezTo>
                    <a:pt x="331" y="416"/>
                    <a:pt x="331" y="416"/>
                    <a:pt x="330" y="415"/>
                  </a:cubicBezTo>
                  <a:cubicBezTo>
                    <a:pt x="330" y="416"/>
                    <a:pt x="330" y="416"/>
                    <a:pt x="330" y="416"/>
                  </a:cubicBezTo>
                  <a:cubicBezTo>
                    <a:pt x="330" y="415"/>
                    <a:pt x="330" y="415"/>
                    <a:pt x="330" y="415"/>
                  </a:cubicBezTo>
                  <a:cubicBezTo>
                    <a:pt x="329" y="415"/>
                    <a:pt x="329" y="415"/>
                    <a:pt x="329" y="415"/>
                  </a:cubicBezTo>
                  <a:cubicBezTo>
                    <a:pt x="329" y="415"/>
                    <a:pt x="329" y="415"/>
                    <a:pt x="329" y="415"/>
                  </a:cubicBezTo>
                  <a:cubicBezTo>
                    <a:pt x="329" y="415"/>
                    <a:pt x="329" y="414"/>
                    <a:pt x="329" y="414"/>
                  </a:cubicBezTo>
                  <a:cubicBezTo>
                    <a:pt x="329" y="414"/>
                    <a:pt x="329" y="414"/>
                    <a:pt x="329" y="414"/>
                  </a:cubicBezTo>
                  <a:cubicBezTo>
                    <a:pt x="329" y="414"/>
                    <a:pt x="329" y="414"/>
                    <a:pt x="329" y="414"/>
                  </a:cubicBezTo>
                  <a:cubicBezTo>
                    <a:pt x="329" y="413"/>
                    <a:pt x="329" y="413"/>
                    <a:pt x="329" y="413"/>
                  </a:cubicBezTo>
                  <a:cubicBezTo>
                    <a:pt x="329" y="413"/>
                    <a:pt x="329" y="413"/>
                    <a:pt x="329" y="413"/>
                  </a:cubicBezTo>
                  <a:cubicBezTo>
                    <a:pt x="329" y="413"/>
                    <a:pt x="329" y="413"/>
                    <a:pt x="329" y="413"/>
                  </a:cubicBezTo>
                  <a:cubicBezTo>
                    <a:pt x="329" y="412"/>
                    <a:pt x="329" y="412"/>
                    <a:pt x="329" y="412"/>
                  </a:cubicBezTo>
                  <a:cubicBezTo>
                    <a:pt x="329" y="412"/>
                    <a:pt x="329" y="412"/>
                    <a:pt x="329" y="412"/>
                  </a:cubicBezTo>
                  <a:cubicBezTo>
                    <a:pt x="329" y="412"/>
                    <a:pt x="329" y="412"/>
                    <a:pt x="329" y="411"/>
                  </a:cubicBezTo>
                  <a:cubicBezTo>
                    <a:pt x="328" y="411"/>
                    <a:pt x="328" y="411"/>
                    <a:pt x="328" y="411"/>
                  </a:cubicBezTo>
                  <a:cubicBezTo>
                    <a:pt x="327" y="412"/>
                    <a:pt x="327" y="411"/>
                    <a:pt x="326" y="411"/>
                  </a:cubicBezTo>
                  <a:cubicBezTo>
                    <a:pt x="326" y="411"/>
                    <a:pt x="326" y="411"/>
                    <a:pt x="326" y="411"/>
                  </a:cubicBezTo>
                  <a:cubicBezTo>
                    <a:pt x="326" y="410"/>
                    <a:pt x="326" y="410"/>
                    <a:pt x="326" y="410"/>
                  </a:cubicBezTo>
                  <a:cubicBezTo>
                    <a:pt x="326" y="411"/>
                    <a:pt x="326" y="411"/>
                    <a:pt x="326" y="411"/>
                  </a:cubicBezTo>
                  <a:cubicBezTo>
                    <a:pt x="325" y="410"/>
                    <a:pt x="325" y="410"/>
                    <a:pt x="325" y="410"/>
                  </a:cubicBezTo>
                  <a:cubicBezTo>
                    <a:pt x="325" y="410"/>
                    <a:pt x="324" y="410"/>
                    <a:pt x="324" y="409"/>
                  </a:cubicBezTo>
                  <a:cubicBezTo>
                    <a:pt x="324" y="409"/>
                    <a:pt x="324" y="409"/>
                    <a:pt x="324" y="409"/>
                  </a:cubicBezTo>
                  <a:cubicBezTo>
                    <a:pt x="324" y="408"/>
                    <a:pt x="323" y="408"/>
                    <a:pt x="323" y="408"/>
                  </a:cubicBezTo>
                  <a:cubicBezTo>
                    <a:pt x="322" y="408"/>
                    <a:pt x="322" y="408"/>
                    <a:pt x="322" y="408"/>
                  </a:cubicBezTo>
                  <a:cubicBezTo>
                    <a:pt x="322" y="409"/>
                    <a:pt x="322" y="409"/>
                    <a:pt x="322" y="409"/>
                  </a:cubicBezTo>
                  <a:cubicBezTo>
                    <a:pt x="322" y="409"/>
                    <a:pt x="322" y="409"/>
                    <a:pt x="322" y="409"/>
                  </a:cubicBezTo>
                  <a:cubicBezTo>
                    <a:pt x="322" y="409"/>
                    <a:pt x="322" y="409"/>
                    <a:pt x="322" y="409"/>
                  </a:cubicBezTo>
                  <a:cubicBezTo>
                    <a:pt x="322" y="409"/>
                    <a:pt x="321" y="410"/>
                    <a:pt x="321" y="410"/>
                  </a:cubicBezTo>
                  <a:cubicBezTo>
                    <a:pt x="320" y="410"/>
                    <a:pt x="320" y="410"/>
                    <a:pt x="320" y="410"/>
                  </a:cubicBezTo>
                  <a:cubicBezTo>
                    <a:pt x="321" y="410"/>
                    <a:pt x="321" y="410"/>
                    <a:pt x="321" y="410"/>
                  </a:cubicBezTo>
                  <a:cubicBezTo>
                    <a:pt x="321" y="410"/>
                    <a:pt x="321" y="410"/>
                    <a:pt x="321" y="409"/>
                  </a:cubicBezTo>
                  <a:cubicBezTo>
                    <a:pt x="322" y="409"/>
                    <a:pt x="322" y="410"/>
                    <a:pt x="322" y="410"/>
                  </a:cubicBezTo>
                  <a:cubicBezTo>
                    <a:pt x="323" y="410"/>
                    <a:pt x="323" y="410"/>
                    <a:pt x="324" y="411"/>
                  </a:cubicBezTo>
                  <a:cubicBezTo>
                    <a:pt x="324" y="411"/>
                    <a:pt x="324" y="411"/>
                    <a:pt x="324" y="411"/>
                  </a:cubicBezTo>
                  <a:cubicBezTo>
                    <a:pt x="324" y="411"/>
                    <a:pt x="325" y="412"/>
                    <a:pt x="325" y="412"/>
                  </a:cubicBezTo>
                  <a:cubicBezTo>
                    <a:pt x="325" y="412"/>
                    <a:pt x="325" y="412"/>
                    <a:pt x="325" y="412"/>
                  </a:cubicBezTo>
                  <a:cubicBezTo>
                    <a:pt x="325" y="412"/>
                    <a:pt x="325" y="412"/>
                    <a:pt x="325" y="412"/>
                  </a:cubicBezTo>
                  <a:cubicBezTo>
                    <a:pt x="325" y="413"/>
                    <a:pt x="325" y="413"/>
                    <a:pt x="325" y="413"/>
                  </a:cubicBezTo>
                  <a:cubicBezTo>
                    <a:pt x="325" y="413"/>
                    <a:pt x="325" y="413"/>
                    <a:pt x="325" y="413"/>
                  </a:cubicBezTo>
                  <a:cubicBezTo>
                    <a:pt x="325" y="413"/>
                    <a:pt x="325" y="413"/>
                    <a:pt x="325" y="413"/>
                  </a:cubicBezTo>
                  <a:cubicBezTo>
                    <a:pt x="326" y="413"/>
                    <a:pt x="327" y="414"/>
                    <a:pt x="328" y="414"/>
                  </a:cubicBezTo>
                  <a:cubicBezTo>
                    <a:pt x="328" y="414"/>
                    <a:pt x="328" y="414"/>
                    <a:pt x="328" y="414"/>
                  </a:cubicBezTo>
                  <a:cubicBezTo>
                    <a:pt x="328" y="414"/>
                    <a:pt x="328" y="414"/>
                    <a:pt x="328" y="414"/>
                  </a:cubicBezTo>
                  <a:cubicBezTo>
                    <a:pt x="328" y="414"/>
                    <a:pt x="328" y="414"/>
                    <a:pt x="329" y="414"/>
                  </a:cubicBezTo>
                  <a:cubicBezTo>
                    <a:pt x="328" y="415"/>
                    <a:pt x="328" y="415"/>
                    <a:pt x="328" y="415"/>
                  </a:cubicBezTo>
                  <a:cubicBezTo>
                    <a:pt x="328" y="415"/>
                    <a:pt x="329" y="415"/>
                    <a:pt x="329" y="415"/>
                  </a:cubicBezTo>
                  <a:close/>
                  <a:moveTo>
                    <a:pt x="306" y="412"/>
                  </a:moveTo>
                  <a:cubicBezTo>
                    <a:pt x="306" y="412"/>
                    <a:pt x="306" y="412"/>
                    <a:pt x="306" y="412"/>
                  </a:cubicBezTo>
                  <a:cubicBezTo>
                    <a:pt x="307" y="412"/>
                    <a:pt x="306" y="411"/>
                    <a:pt x="306" y="411"/>
                  </a:cubicBezTo>
                  <a:cubicBezTo>
                    <a:pt x="306" y="411"/>
                    <a:pt x="306" y="411"/>
                    <a:pt x="306" y="410"/>
                  </a:cubicBezTo>
                  <a:cubicBezTo>
                    <a:pt x="305" y="410"/>
                    <a:pt x="305" y="411"/>
                    <a:pt x="305" y="411"/>
                  </a:cubicBezTo>
                  <a:cubicBezTo>
                    <a:pt x="305" y="412"/>
                    <a:pt x="305" y="412"/>
                    <a:pt x="305" y="412"/>
                  </a:cubicBezTo>
                  <a:cubicBezTo>
                    <a:pt x="305" y="412"/>
                    <a:pt x="305" y="412"/>
                    <a:pt x="306" y="412"/>
                  </a:cubicBezTo>
                  <a:close/>
                  <a:moveTo>
                    <a:pt x="306" y="416"/>
                  </a:moveTo>
                  <a:cubicBezTo>
                    <a:pt x="306" y="415"/>
                    <a:pt x="304" y="414"/>
                    <a:pt x="306" y="414"/>
                  </a:cubicBezTo>
                  <a:cubicBezTo>
                    <a:pt x="306" y="414"/>
                    <a:pt x="306" y="413"/>
                    <a:pt x="305" y="413"/>
                  </a:cubicBezTo>
                  <a:cubicBezTo>
                    <a:pt x="305" y="413"/>
                    <a:pt x="304" y="414"/>
                    <a:pt x="304" y="414"/>
                  </a:cubicBezTo>
                  <a:cubicBezTo>
                    <a:pt x="303" y="415"/>
                    <a:pt x="304" y="415"/>
                    <a:pt x="304" y="416"/>
                  </a:cubicBezTo>
                  <a:cubicBezTo>
                    <a:pt x="304" y="417"/>
                    <a:pt x="306" y="417"/>
                    <a:pt x="306" y="416"/>
                  </a:cubicBezTo>
                  <a:close/>
                  <a:moveTo>
                    <a:pt x="301" y="404"/>
                  </a:moveTo>
                  <a:cubicBezTo>
                    <a:pt x="300" y="404"/>
                    <a:pt x="300" y="403"/>
                    <a:pt x="300" y="402"/>
                  </a:cubicBezTo>
                  <a:cubicBezTo>
                    <a:pt x="300" y="402"/>
                    <a:pt x="300" y="402"/>
                    <a:pt x="300" y="401"/>
                  </a:cubicBezTo>
                  <a:cubicBezTo>
                    <a:pt x="297" y="402"/>
                    <a:pt x="301" y="406"/>
                    <a:pt x="302" y="405"/>
                  </a:cubicBezTo>
                  <a:cubicBezTo>
                    <a:pt x="302" y="405"/>
                    <a:pt x="301" y="404"/>
                    <a:pt x="301" y="404"/>
                  </a:cubicBezTo>
                  <a:close/>
                  <a:moveTo>
                    <a:pt x="354" y="428"/>
                  </a:moveTo>
                  <a:cubicBezTo>
                    <a:pt x="353" y="429"/>
                    <a:pt x="353" y="429"/>
                    <a:pt x="353" y="429"/>
                  </a:cubicBezTo>
                  <a:cubicBezTo>
                    <a:pt x="353" y="429"/>
                    <a:pt x="353" y="429"/>
                    <a:pt x="353" y="429"/>
                  </a:cubicBezTo>
                  <a:cubicBezTo>
                    <a:pt x="353" y="429"/>
                    <a:pt x="353" y="429"/>
                    <a:pt x="353" y="429"/>
                  </a:cubicBezTo>
                  <a:cubicBezTo>
                    <a:pt x="353" y="429"/>
                    <a:pt x="354" y="429"/>
                    <a:pt x="354" y="429"/>
                  </a:cubicBezTo>
                  <a:cubicBezTo>
                    <a:pt x="354" y="429"/>
                    <a:pt x="354" y="429"/>
                    <a:pt x="354" y="429"/>
                  </a:cubicBezTo>
                  <a:cubicBezTo>
                    <a:pt x="354" y="429"/>
                    <a:pt x="354" y="429"/>
                    <a:pt x="354" y="429"/>
                  </a:cubicBezTo>
                  <a:cubicBezTo>
                    <a:pt x="354" y="429"/>
                    <a:pt x="354" y="429"/>
                    <a:pt x="354" y="429"/>
                  </a:cubicBezTo>
                  <a:cubicBezTo>
                    <a:pt x="354" y="429"/>
                    <a:pt x="354" y="429"/>
                    <a:pt x="354" y="429"/>
                  </a:cubicBezTo>
                  <a:cubicBezTo>
                    <a:pt x="354" y="429"/>
                    <a:pt x="354" y="429"/>
                    <a:pt x="354" y="429"/>
                  </a:cubicBezTo>
                  <a:cubicBezTo>
                    <a:pt x="354" y="429"/>
                    <a:pt x="354" y="428"/>
                    <a:pt x="354" y="428"/>
                  </a:cubicBezTo>
                  <a:close/>
                  <a:moveTo>
                    <a:pt x="333" y="427"/>
                  </a:moveTo>
                  <a:cubicBezTo>
                    <a:pt x="332" y="427"/>
                    <a:pt x="332" y="427"/>
                    <a:pt x="332" y="427"/>
                  </a:cubicBezTo>
                  <a:cubicBezTo>
                    <a:pt x="332" y="427"/>
                    <a:pt x="332" y="427"/>
                    <a:pt x="332" y="427"/>
                  </a:cubicBezTo>
                  <a:cubicBezTo>
                    <a:pt x="332" y="428"/>
                    <a:pt x="332" y="428"/>
                    <a:pt x="332" y="428"/>
                  </a:cubicBezTo>
                  <a:cubicBezTo>
                    <a:pt x="332" y="428"/>
                    <a:pt x="332" y="428"/>
                    <a:pt x="332" y="428"/>
                  </a:cubicBezTo>
                  <a:lnTo>
                    <a:pt x="333" y="427"/>
                  </a:lnTo>
                  <a:close/>
                  <a:moveTo>
                    <a:pt x="333" y="428"/>
                  </a:moveTo>
                  <a:cubicBezTo>
                    <a:pt x="333" y="428"/>
                    <a:pt x="333" y="428"/>
                    <a:pt x="333" y="428"/>
                  </a:cubicBezTo>
                  <a:cubicBezTo>
                    <a:pt x="333" y="428"/>
                    <a:pt x="333" y="428"/>
                    <a:pt x="333" y="428"/>
                  </a:cubicBezTo>
                  <a:cubicBezTo>
                    <a:pt x="333" y="428"/>
                    <a:pt x="333" y="428"/>
                    <a:pt x="333" y="428"/>
                  </a:cubicBezTo>
                  <a:cubicBezTo>
                    <a:pt x="333" y="428"/>
                    <a:pt x="333" y="428"/>
                    <a:pt x="333" y="428"/>
                  </a:cubicBezTo>
                  <a:close/>
                  <a:moveTo>
                    <a:pt x="353" y="431"/>
                  </a:moveTo>
                  <a:cubicBezTo>
                    <a:pt x="353" y="432"/>
                    <a:pt x="353" y="432"/>
                    <a:pt x="353" y="432"/>
                  </a:cubicBezTo>
                  <a:cubicBezTo>
                    <a:pt x="353" y="432"/>
                    <a:pt x="353" y="432"/>
                    <a:pt x="353" y="431"/>
                  </a:cubicBezTo>
                  <a:close/>
                  <a:moveTo>
                    <a:pt x="352" y="432"/>
                  </a:moveTo>
                  <a:cubicBezTo>
                    <a:pt x="352" y="432"/>
                    <a:pt x="352" y="432"/>
                    <a:pt x="352" y="432"/>
                  </a:cubicBezTo>
                  <a:cubicBezTo>
                    <a:pt x="352" y="432"/>
                    <a:pt x="352" y="432"/>
                    <a:pt x="352" y="432"/>
                  </a:cubicBezTo>
                  <a:cubicBezTo>
                    <a:pt x="352" y="432"/>
                    <a:pt x="352" y="432"/>
                    <a:pt x="352" y="432"/>
                  </a:cubicBezTo>
                  <a:close/>
                  <a:moveTo>
                    <a:pt x="349" y="437"/>
                  </a:moveTo>
                  <a:cubicBezTo>
                    <a:pt x="349" y="437"/>
                    <a:pt x="350" y="437"/>
                    <a:pt x="350" y="436"/>
                  </a:cubicBezTo>
                  <a:cubicBezTo>
                    <a:pt x="350" y="436"/>
                    <a:pt x="350" y="436"/>
                    <a:pt x="350" y="436"/>
                  </a:cubicBezTo>
                  <a:cubicBezTo>
                    <a:pt x="350" y="436"/>
                    <a:pt x="350" y="436"/>
                    <a:pt x="350" y="436"/>
                  </a:cubicBezTo>
                  <a:cubicBezTo>
                    <a:pt x="350" y="435"/>
                    <a:pt x="350" y="436"/>
                    <a:pt x="350" y="436"/>
                  </a:cubicBezTo>
                  <a:cubicBezTo>
                    <a:pt x="349" y="436"/>
                    <a:pt x="349" y="436"/>
                    <a:pt x="349" y="436"/>
                  </a:cubicBezTo>
                  <a:cubicBezTo>
                    <a:pt x="349" y="437"/>
                    <a:pt x="349" y="437"/>
                    <a:pt x="349" y="437"/>
                  </a:cubicBezTo>
                  <a:cubicBezTo>
                    <a:pt x="349" y="437"/>
                    <a:pt x="349" y="437"/>
                    <a:pt x="349" y="437"/>
                  </a:cubicBezTo>
                  <a:cubicBezTo>
                    <a:pt x="349" y="437"/>
                    <a:pt x="349" y="437"/>
                    <a:pt x="349" y="437"/>
                  </a:cubicBezTo>
                  <a:cubicBezTo>
                    <a:pt x="349" y="438"/>
                    <a:pt x="349" y="438"/>
                    <a:pt x="349" y="438"/>
                  </a:cubicBezTo>
                  <a:cubicBezTo>
                    <a:pt x="349" y="438"/>
                    <a:pt x="349" y="438"/>
                    <a:pt x="349" y="438"/>
                  </a:cubicBezTo>
                  <a:cubicBezTo>
                    <a:pt x="349" y="439"/>
                    <a:pt x="349" y="439"/>
                    <a:pt x="349" y="439"/>
                  </a:cubicBezTo>
                  <a:cubicBezTo>
                    <a:pt x="349" y="439"/>
                    <a:pt x="350" y="439"/>
                    <a:pt x="350" y="439"/>
                  </a:cubicBezTo>
                  <a:cubicBezTo>
                    <a:pt x="350" y="439"/>
                    <a:pt x="350" y="439"/>
                    <a:pt x="350" y="439"/>
                  </a:cubicBezTo>
                  <a:cubicBezTo>
                    <a:pt x="350" y="438"/>
                    <a:pt x="350" y="438"/>
                    <a:pt x="350" y="438"/>
                  </a:cubicBezTo>
                  <a:cubicBezTo>
                    <a:pt x="350" y="438"/>
                    <a:pt x="350" y="438"/>
                    <a:pt x="350" y="438"/>
                  </a:cubicBezTo>
                  <a:cubicBezTo>
                    <a:pt x="350" y="438"/>
                    <a:pt x="350" y="438"/>
                    <a:pt x="350" y="438"/>
                  </a:cubicBezTo>
                  <a:cubicBezTo>
                    <a:pt x="350" y="438"/>
                    <a:pt x="350" y="437"/>
                    <a:pt x="349" y="437"/>
                  </a:cubicBezTo>
                  <a:close/>
                  <a:moveTo>
                    <a:pt x="351" y="430"/>
                  </a:moveTo>
                  <a:cubicBezTo>
                    <a:pt x="351" y="430"/>
                    <a:pt x="351" y="430"/>
                    <a:pt x="351" y="430"/>
                  </a:cubicBezTo>
                  <a:cubicBezTo>
                    <a:pt x="351" y="430"/>
                    <a:pt x="350" y="430"/>
                    <a:pt x="350" y="430"/>
                  </a:cubicBezTo>
                  <a:cubicBezTo>
                    <a:pt x="350" y="430"/>
                    <a:pt x="350" y="430"/>
                    <a:pt x="350" y="430"/>
                  </a:cubicBezTo>
                  <a:cubicBezTo>
                    <a:pt x="350" y="431"/>
                    <a:pt x="350" y="431"/>
                    <a:pt x="350" y="431"/>
                  </a:cubicBezTo>
                  <a:cubicBezTo>
                    <a:pt x="350" y="430"/>
                    <a:pt x="351" y="431"/>
                    <a:pt x="351" y="431"/>
                  </a:cubicBezTo>
                  <a:cubicBezTo>
                    <a:pt x="351" y="431"/>
                    <a:pt x="351" y="431"/>
                    <a:pt x="351" y="431"/>
                  </a:cubicBezTo>
                  <a:cubicBezTo>
                    <a:pt x="351" y="431"/>
                    <a:pt x="351" y="430"/>
                    <a:pt x="351" y="430"/>
                  </a:cubicBezTo>
                  <a:close/>
                  <a:moveTo>
                    <a:pt x="356" y="430"/>
                  </a:moveTo>
                  <a:cubicBezTo>
                    <a:pt x="356" y="430"/>
                    <a:pt x="356" y="430"/>
                    <a:pt x="356" y="430"/>
                  </a:cubicBezTo>
                  <a:cubicBezTo>
                    <a:pt x="355" y="430"/>
                    <a:pt x="355" y="431"/>
                    <a:pt x="354" y="431"/>
                  </a:cubicBezTo>
                  <a:cubicBezTo>
                    <a:pt x="354" y="431"/>
                    <a:pt x="354" y="431"/>
                    <a:pt x="354" y="431"/>
                  </a:cubicBezTo>
                  <a:cubicBezTo>
                    <a:pt x="353" y="432"/>
                    <a:pt x="353" y="432"/>
                    <a:pt x="353" y="432"/>
                  </a:cubicBezTo>
                  <a:cubicBezTo>
                    <a:pt x="353" y="433"/>
                    <a:pt x="353" y="433"/>
                    <a:pt x="353" y="433"/>
                  </a:cubicBezTo>
                  <a:cubicBezTo>
                    <a:pt x="353" y="433"/>
                    <a:pt x="353" y="433"/>
                    <a:pt x="353" y="433"/>
                  </a:cubicBezTo>
                  <a:cubicBezTo>
                    <a:pt x="353" y="433"/>
                    <a:pt x="353" y="434"/>
                    <a:pt x="353" y="434"/>
                  </a:cubicBezTo>
                  <a:cubicBezTo>
                    <a:pt x="353" y="435"/>
                    <a:pt x="353" y="435"/>
                    <a:pt x="353" y="435"/>
                  </a:cubicBezTo>
                  <a:cubicBezTo>
                    <a:pt x="354" y="435"/>
                    <a:pt x="355" y="434"/>
                    <a:pt x="355" y="433"/>
                  </a:cubicBezTo>
                  <a:cubicBezTo>
                    <a:pt x="355" y="433"/>
                    <a:pt x="355" y="433"/>
                    <a:pt x="355" y="433"/>
                  </a:cubicBezTo>
                  <a:cubicBezTo>
                    <a:pt x="355" y="433"/>
                    <a:pt x="355" y="433"/>
                    <a:pt x="355" y="433"/>
                  </a:cubicBezTo>
                  <a:cubicBezTo>
                    <a:pt x="355" y="433"/>
                    <a:pt x="355" y="433"/>
                    <a:pt x="355" y="433"/>
                  </a:cubicBezTo>
                  <a:cubicBezTo>
                    <a:pt x="355" y="433"/>
                    <a:pt x="355" y="433"/>
                    <a:pt x="355" y="433"/>
                  </a:cubicBezTo>
                  <a:cubicBezTo>
                    <a:pt x="356" y="432"/>
                    <a:pt x="356" y="432"/>
                    <a:pt x="356" y="432"/>
                  </a:cubicBezTo>
                  <a:cubicBezTo>
                    <a:pt x="356" y="432"/>
                    <a:pt x="356" y="432"/>
                    <a:pt x="356" y="432"/>
                  </a:cubicBezTo>
                  <a:cubicBezTo>
                    <a:pt x="356" y="432"/>
                    <a:pt x="356" y="431"/>
                    <a:pt x="356" y="431"/>
                  </a:cubicBezTo>
                  <a:cubicBezTo>
                    <a:pt x="356" y="431"/>
                    <a:pt x="356" y="431"/>
                    <a:pt x="356" y="431"/>
                  </a:cubicBezTo>
                  <a:cubicBezTo>
                    <a:pt x="356" y="431"/>
                    <a:pt x="356" y="431"/>
                    <a:pt x="356" y="431"/>
                  </a:cubicBezTo>
                  <a:cubicBezTo>
                    <a:pt x="356" y="431"/>
                    <a:pt x="356" y="431"/>
                    <a:pt x="356" y="431"/>
                  </a:cubicBezTo>
                  <a:cubicBezTo>
                    <a:pt x="356" y="430"/>
                    <a:pt x="356" y="430"/>
                    <a:pt x="356" y="430"/>
                  </a:cubicBezTo>
                  <a:cubicBezTo>
                    <a:pt x="356" y="430"/>
                    <a:pt x="356" y="430"/>
                    <a:pt x="356" y="430"/>
                  </a:cubicBezTo>
                  <a:close/>
                  <a:moveTo>
                    <a:pt x="333" y="427"/>
                  </a:moveTo>
                  <a:cubicBezTo>
                    <a:pt x="334" y="426"/>
                    <a:pt x="334" y="426"/>
                    <a:pt x="333" y="426"/>
                  </a:cubicBezTo>
                  <a:cubicBezTo>
                    <a:pt x="333" y="426"/>
                    <a:pt x="333" y="426"/>
                    <a:pt x="333" y="426"/>
                  </a:cubicBezTo>
                  <a:cubicBezTo>
                    <a:pt x="333" y="426"/>
                    <a:pt x="333" y="426"/>
                    <a:pt x="333" y="426"/>
                  </a:cubicBezTo>
                  <a:cubicBezTo>
                    <a:pt x="333" y="426"/>
                    <a:pt x="333" y="426"/>
                    <a:pt x="333" y="427"/>
                  </a:cubicBezTo>
                  <a:close/>
                  <a:moveTo>
                    <a:pt x="340" y="428"/>
                  </a:moveTo>
                  <a:cubicBezTo>
                    <a:pt x="341" y="428"/>
                    <a:pt x="341" y="427"/>
                    <a:pt x="342" y="427"/>
                  </a:cubicBezTo>
                  <a:cubicBezTo>
                    <a:pt x="342" y="427"/>
                    <a:pt x="342" y="427"/>
                    <a:pt x="342" y="427"/>
                  </a:cubicBezTo>
                  <a:cubicBezTo>
                    <a:pt x="342" y="427"/>
                    <a:pt x="342" y="426"/>
                    <a:pt x="342" y="426"/>
                  </a:cubicBezTo>
                  <a:cubicBezTo>
                    <a:pt x="341" y="426"/>
                    <a:pt x="341" y="426"/>
                    <a:pt x="341" y="426"/>
                  </a:cubicBezTo>
                  <a:cubicBezTo>
                    <a:pt x="341" y="427"/>
                    <a:pt x="341" y="427"/>
                    <a:pt x="341" y="427"/>
                  </a:cubicBezTo>
                  <a:cubicBezTo>
                    <a:pt x="341" y="427"/>
                    <a:pt x="341" y="427"/>
                    <a:pt x="341" y="427"/>
                  </a:cubicBezTo>
                  <a:cubicBezTo>
                    <a:pt x="341" y="427"/>
                    <a:pt x="341" y="427"/>
                    <a:pt x="341" y="427"/>
                  </a:cubicBezTo>
                  <a:cubicBezTo>
                    <a:pt x="340" y="427"/>
                    <a:pt x="340" y="427"/>
                    <a:pt x="340" y="427"/>
                  </a:cubicBezTo>
                  <a:cubicBezTo>
                    <a:pt x="340" y="427"/>
                    <a:pt x="340" y="428"/>
                    <a:pt x="340" y="428"/>
                  </a:cubicBezTo>
                  <a:close/>
                  <a:moveTo>
                    <a:pt x="343" y="412"/>
                  </a:moveTo>
                  <a:cubicBezTo>
                    <a:pt x="343" y="413"/>
                    <a:pt x="343" y="413"/>
                    <a:pt x="343" y="413"/>
                  </a:cubicBezTo>
                  <a:cubicBezTo>
                    <a:pt x="343" y="413"/>
                    <a:pt x="343" y="412"/>
                    <a:pt x="343" y="412"/>
                  </a:cubicBezTo>
                  <a:close/>
                  <a:moveTo>
                    <a:pt x="333" y="421"/>
                  </a:moveTo>
                  <a:cubicBezTo>
                    <a:pt x="333" y="421"/>
                    <a:pt x="333" y="421"/>
                    <a:pt x="333" y="421"/>
                  </a:cubicBezTo>
                  <a:cubicBezTo>
                    <a:pt x="333" y="421"/>
                    <a:pt x="333" y="421"/>
                    <a:pt x="333" y="421"/>
                  </a:cubicBezTo>
                  <a:close/>
                  <a:moveTo>
                    <a:pt x="342" y="414"/>
                  </a:moveTo>
                  <a:cubicBezTo>
                    <a:pt x="342" y="414"/>
                    <a:pt x="342" y="414"/>
                    <a:pt x="342" y="414"/>
                  </a:cubicBezTo>
                  <a:cubicBezTo>
                    <a:pt x="342" y="414"/>
                    <a:pt x="342" y="413"/>
                    <a:pt x="342" y="413"/>
                  </a:cubicBezTo>
                  <a:cubicBezTo>
                    <a:pt x="342" y="413"/>
                    <a:pt x="342" y="413"/>
                    <a:pt x="342" y="413"/>
                  </a:cubicBezTo>
                  <a:cubicBezTo>
                    <a:pt x="342" y="413"/>
                    <a:pt x="342" y="412"/>
                    <a:pt x="342" y="412"/>
                  </a:cubicBezTo>
                  <a:cubicBezTo>
                    <a:pt x="342" y="412"/>
                    <a:pt x="342" y="412"/>
                    <a:pt x="342" y="412"/>
                  </a:cubicBezTo>
                  <a:cubicBezTo>
                    <a:pt x="342" y="412"/>
                    <a:pt x="342" y="412"/>
                    <a:pt x="342" y="412"/>
                  </a:cubicBezTo>
                  <a:cubicBezTo>
                    <a:pt x="342" y="412"/>
                    <a:pt x="341" y="412"/>
                    <a:pt x="341" y="412"/>
                  </a:cubicBezTo>
                  <a:cubicBezTo>
                    <a:pt x="340" y="412"/>
                    <a:pt x="340" y="412"/>
                    <a:pt x="340" y="412"/>
                  </a:cubicBezTo>
                  <a:cubicBezTo>
                    <a:pt x="340" y="412"/>
                    <a:pt x="340" y="412"/>
                    <a:pt x="340" y="412"/>
                  </a:cubicBezTo>
                  <a:cubicBezTo>
                    <a:pt x="340" y="413"/>
                    <a:pt x="340" y="413"/>
                    <a:pt x="340" y="413"/>
                  </a:cubicBezTo>
                  <a:cubicBezTo>
                    <a:pt x="341" y="413"/>
                    <a:pt x="341" y="413"/>
                    <a:pt x="341" y="413"/>
                  </a:cubicBezTo>
                  <a:cubicBezTo>
                    <a:pt x="341" y="413"/>
                    <a:pt x="341" y="413"/>
                    <a:pt x="341" y="413"/>
                  </a:cubicBezTo>
                  <a:cubicBezTo>
                    <a:pt x="341" y="413"/>
                    <a:pt x="341" y="413"/>
                    <a:pt x="341" y="413"/>
                  </a:cubicBezTo>
                  <a:cubicBezTo>
                    <a:pt x="341" y="413"/>
                    <a:pt x="341" y="414"/>
                    <a:pt x="341" y="414"/>
                  </a:cubicBezTo>
                  <a:cubicBezTo>
                    <a:pt x="341" y="414"/>
                    <a:pt x="341" y="414"/>
                    <a:pt x="341" y="414"/>
                  </a:cubicBezTo>
                  <a:cubicBezTo>
                    <a:pt x="341" y="414"/>
                    <a:pt x="341" y="414"/>
                    <a:pt x="341" y="414"/>
                  </a:cubicBezTo>
                  <a:cubicBezTo>
                    <a:pt x="341" y="414"/>
                    <a:pt x="341" y="415"/>
                    <a:pt x="341" y="415"/>
                  </a:cubicBezTo>
                  <a:cubicBezTo>
                    <a:pt x="340" y="415"/>
                    <a:pt x="340" y="415"/>
                    <a:pt x="340" y="415"/>
                  </a:cubicBezTo>
                  <a:cubicBezTo>
                    <a:pt x="341" y="415"/>
                    <a:pt x="341" y="415"/>
                    <a:pt x="341" y="415"/>
                  </a:cubicBezTo>
                  <a:cubicBezTo>
                    <a:pt x="341" y="415"/>
                    <a:pt x="341" y="415"/>
                    <a:pt x="341" y="416"/>
                  </a:cubicBezTo>
                  <a:cubicBezTo>
                    <a:pt x="341" y="416"/>
                    <a:pt x="341" y="416"/>
                    <a:pt x="341" y="416"/>
                  </a:cubicBezTo>
                  <a:cubicBezTo>
                    <a:pt x="341" y="416"/>
                    <a:pt x="342" y="415"/>
                    <a:pt x="342" y="415"/>
                  </a:cubicBezTo>
                  <a:cubicBezTo>
                    <a:pt x="342" y="415"/>
                    <a:pt x="342" y="415"/>
                    <a:pt x="342" y="415"/>
                  </a:cubicBezTo>
                  <a:cubicBezTo>
                    <a:pt x="342" y="415"/>
                    <a:pt x="342" y="415"/>
                    <a:pt x="342" y="415"/>
                  </a:cubicBezTo>
                  <a:cubicBezTo>
                    <a:pt x="342" y="415"/>
                    <a:pt x="342" y="415"/>
                    <a:pt x="342" y="415"/>
                  </a:cubicBezTo>
                  <a:lnTo>
                    <a:pt x="342" y="414"/>
                  </a:lnTo>
                  <a:close/>
                  <a:moveTo>
                    <a:pt x="349" y="429"/>
                  </a:moveTo>
                  <a:cubicBezTo>
                    <a:pt x="349" y="429"/>
                    <a:pt x="349" y="429"/>
                    <a:pt x="349" y="429"/>
                  </a:cubicBezTo>
                  <a:cubicBezTo>
                    <a:pt x="350" y="429"/>
                    <a:pt x="350" y="429"/>
                    <a:pt x="350" y="429"/>
                  </a:cubicBezTo>
                  <a:cubicBezTo>
                    <a:pt x="349" y="429"/>
                    <a:pt x="349" y="429"/>
                    <a:pt x="349" y="429"/>
                  </a:cubicBezTo>
                  <a:cubicBezTo>
                    <a:pt x="349" y="429"/>
                    <a:pt x="349" y="429"/>
                    <a:pt x="349" y="429"/>
                  </a:cubicBezTo>
                  <a:close/>
                  <a:moveTo>
                    <a:pt x="340" y="425"/>
                  </a:moveTo>
                  <a:cubicBezTo>
                    <a:pt x="341" y="425"/>
                    <a:pt x="341" y="425"/>
                    <a:pt x="341" y="425"/>
                  </a:cubicBezTo>
                  <a:cubicBezTo>
                    <a:pt x="340" y="425"/>
                    <a:pt x="340" y="425"/>
                    <a:pt x="340" y="425"/>
                  </a:cubicBezTo>
                  <a:close/>
                  <a:moveTo>
                    <a:pt x="332" y="393"/>
                  </a:moveTo>
                  <a:cubicBezTo>
                    <a:pt x="332" y="393"/>
                    <a:pt x="332" y="393"/>
                    <a:pt x="332" y="393"/>
                  </a:cubicBezTo>
                  <a:cubicBezTo>
                    <a:pt x="332" y="397"/>
                    <a:pt x="334" y="392"/>
                    <a:pt x="332" y="393"/>
                  </a:cubicBezTo>
                  <a:close/>
                  <a:moveTo>
                    <a:pt x="341" y="406"/>
                  </a:moveTo>
                  <a:cubicBezTo>
                    <a:pt x="341" y="406"/>
                    <a:pt x="340" y="406"/>
                    <a:pt x="340" y="406"/>
                  </a:cubicBezTo>
                  <a:cubicBezTo>
                    <a:pt x="340" y="407"/>
                    <a:pt x="340" y="407"/>
                    <a:pt x="340" y="407"/>
                  </a:cubicBezTo>
                  <a:cubicBezTo>
                    <a:pt x="340" y="408"/>
                    <a:pt x="342" y="407"/>
                    <a:pt x="342" y="407"/>
                  </a:cubicBezTo>
                  <a:cubicBezTo>
                    <a:pt x="342" y="407"/>
                    <a:pt x="342" y="407"/>
                    <a:pt x="342" y="407"/>
                  </a:cubicBezTo>
                  <a:cubicBezTo>
                    <a:pt x="343" y="407"/>
                    <a:pt x="343" y="407"/>
                    <a:pt x="343" y="407"/>
                  </a:cubicBezTo>
                  <a:cubicBezTo>
                    <a:pt x="343" y="407"/>
                    <a:pt x="343" y="407"/>
                    <a:pt x="343" y="407"/>
                  </a:cubicBezTo>
                  <a:cubicBezTo>
                    <a:pt x="343" y="407"/>
                    <a:pt x="343" y="407"/>
                    <a:pt x="343" y="407"/>
                  </a:cubicBezTo>
                  <a:cubicBezTo>
                    <a:pt x="342" y="407"/>
                    <a:pt x="342" y="407"/>
                    <a:pt x="342" y="407"/>
                  </a:cubicBezTo>
                  <a:cubicBezTo>
                    <a:pt x="342" y="407"/>
                    <a:pt x="342" y="407"/>
                    <a:pt x="342" y="407"/>
                  </a:cubicBezTo>
                  <a:cubicBezTo>
                    <a:pt x="342" y="408"/>
                    <a:pt x="342" y="408"/>
                    <a:pt x="342" y="408"/>
                  </a:cubicBezTo>
                  <a:cubicBezTo>
                    <a:pt x="343" y="408"/>
                    <a:pt x="344" y="409"/>
                    <a:pt x="345" y="408"/>
                  </a:cubicBezTo>
                  <a:cubicBezTo>
                    <a:pt x="345" y="408"/>
                    <a:pt x="344" y="408"/>
                    <a:pt x="344" y="407"/>
                  </a:cubicBezTo>
                  <a:cubicBezTo>
                    <a:pt x="344" y="407"/>
                    <a:pt x="344" y="407"/>
                    <a:pt x="344" y="407"/>
                  </a:cubicBezTo>
                  <a:cubicBezTo>
                    <a:pt x="345" y="408"/>
                    <a:pt x="345" y="408"/>
                    <a:pt x="345" y="408"/>
                  </a:cubicBezTo>
                  <a:cubicBezTo>
                    <a:pt x="345" y="408"/>
                    <a:pt x="345" y="408"/>
                    <a:pt x="345" y="408"/>
                  </a:cubicBezTo>
                  <a:cubicBezTo>
                    <a:pt x="345" y="408"/>
                    <a:pt x="345" y="408"/>
                    <a:pt x="345" y="408"/>
                  </a:cubicBezTo>
                  <a:cubicBezTo>
                    <a:pt x="345" y="408"/>
                    <a:pt x="345" y="408"/>
                    <a:pt x="345" y="408"/>
                  </a:cubicBezTo>
                  <a:cubicBezTo>
                    <a:pt x="345" y="408"/>
                    <a:pt x="345" y="408"/>
                    <a:pt x="345" y="408"/>
                  </a:cubicBezTo>
                  <a:cubicBezTo>
                    <a:pt x="345" y="408"/>
                    <a:pt x="345" y="408"/>
                    <a:pt x="345" y="408"/>
                  </a:cubicBezTo>
                  <a:cubicBezTo>
                    <a:pt x="345" y="407"/>
                    <a:pt x="345" y="407"/>
                    <a:pt x="345" y="407"/>
                  </a:cubicBezTo>
                  <a:cubicBezTo>
                    <a:pt x="345" y="407"/>
                    <a:pt x="345" y="407"/>
                    <a:pt x="345" y="407"/>
                  </a:cubicBezTo>
                  <a:cubicBezTo>
                    <a:pt x="345" y="406"/>
                    <a:pt x="343" y="406"/>
                    <a:pt x="344" y="405"/>
                  </a:cubicBezTo>
                  <a:cubicBezTo>
                    <a:pt x="343" y="405"/>
                    <a:pt x="343" y="405"/>
                    <a:pt x="343" y="405"/>
                  </a:cubicBezTo>
                  <a:cubicBezTo>
                    <a:pt x="343" y="405"/>
                    <a:pt x="343" y="405"/>
                    <a:pt x="343" y="405"/>
                  </a:cubicBezTo>
                  <a:cubicBezTo>
                    <a:pt x="343" y="405"/>
                    <a:pt x="343" y="405"/>
                    <a:pt x="342" y="405"/>
                  </a:cubicBezTo>
                  <a:cubicBezTo>
                    <a:pt x="342" y="405"/>
                    <a:pt x="342" y="405"/>
                    <a:pt x="342" y="405"/>
                  </a:cubicBezTo>
                  <a:cubicBezTo>
                    <a:pt x="342" y="406"/>
                    <a:pt x="342" y="406"/>
                    <a:pt x="341" y="406"/>
                  </a:cubicBezTo>
                  <a:cubicBezTo>
                    <a:pt x="341" y="406"/>
                    <a:pt x="341" y="406"/>
                    <a:pt x="341" y="406"/>
                  </a:cubicBezTo>
                  <a:close/>
                  <a:moveTo>
                    <a:pt x="344" y="421"/>
                  </a:moveTo>
                  <a:cubicBezTo>
                    <a:pt x="344" y="421"/>
                    <a:pt x="344" y="421"/>
                    <a:pt x="344" y="421"/>
                  </a:cubicBezTo>
                  <a:cubicBezTo>
                    <a:pt x="344" y="421"/>
                    <a:pt x="344" y="421"/>
                    <a:pt x="344" y="421"/>
                  </a:cubicBezTo>
                  <a:close/>
                  <a:moveTo>
                    <a:pt x="348" y="439"/>
                  </a:moveTo>
                  <a:cubicBezTo>
                    <a:pt x="348" y="439"/>
                    <a:pt x="347" y="439"/>
                    <a:pt x="347" y="439"/>
                  </a:cubicBezTo>
                  <a:cubicBezTo>
                    <a:pt x="348" y="439"/>
                    <a:pt x="348" y="439"/>
                    <a:pt x="349" y="439"/>
                  </a:cubicBezTo>
                  <a:cubicBezTo>
                    <a:pt x="348" y="439"/>
                    <a:pt x="348" y="439"/>
                    <a:pt x="348" y="439"/>
                  </a:cubicBezTo>
                  <a:cubicBezTo>
                    <a:pt x="349" y="439"/>
                    <a:pt x="348" y="439"/>
                    <a:pt x="348" y="439"/>
                  </a:cubicBezTo>
                  <a:close/>
                  <a:moveTo>
                    <a:pt x="331" y="421"/>
                  </a:moveTo>
                  <a:cubicBezTo>
                    <a:pt x="331" y="420"/>
                    <a:pt x="331" y="420"/>
                    <a:pt x="331" y="420"/>
                  </a:cubicBezTo>
                  <a:cubicBezTo>
                    <a:pt x="331" y="420"/>
                    <a:pt x="331" y="420"/>
                    <a:pt x="331" y="420"/>
                  </a:cubicBezTo>
                  <a:cubicBezTo>
                    <a:pt x="331" y="420"/>
                    <a:pt x="331" y="420"/>
                    <a:pt x="331" y="420"/>
                  </a:cubicBezTo>
                  <a:cubicBezTo>
                    <a:pt x="331" y="420"/>
                    <a:pt x="331" y="420"/>
                    <a:pt x="331" y="420"/>
                  </a:cubicBezTo>
                  <a:cubicBezTo>
                    <a:pt x="331" y="420"/>
                    <a:pt x="330" y="421"/>
                    <a:pt x="330" y="421"/>
                  </a:cubicBezTo>
                  <a:cubicBezTo>
                    <a:pt x="330" y="421"/>
                    <a:pt x="330" y="421"/>
                    <a:pt x="330" y="421"/>
                  </a:cubicBezTo>
                  <a:cubicBezTo>
                    <a:pt x="331" y="421"/>
                    <a:pt x="331" y="421"/>
                    <a:pt x="331" y="421"/>
                  </a:cubicBezTo>
                  <a:close/>
                  <a:moveTo>
                    <a:pt x="335" y="429"/>
                  </a:moveTo>
                  <a:cubicBezTo>
                    <a:pt x="335" y="429"/>
                    <a:pt x="335" y="429"/>
                    <a:pt x="335" y="429"/>
                  </a:cubicBezTo>
                  <a:cubicBezTo>
                    <a:pt x="335" y="429"/>
                    <a:pt x="335" y="429"/>
                    <a:pt x="335" y="429"/>
                  </a:cubicBezTo>
                  <a:cubicBezTo>
                    <a:pt x="334" y="429"/>
                    <a:pt x="334" y="429"/>
                    <a:pt x="334" y="429"/>
                  </a:cubicBezTo>
                  <a:cubicBezTo>
                    <a:pt x="334" y="429"/>
                    <a:pt x="334" y="429"/>
                    <a:pt x="335" y="429"/>
                  </a:cubicBezTo>
                  <a:close/>
                  <a:moveTo>
                    <a:pt x="335" y="423"/>
                  </a:moveTo>
                  <a:cubicBezTo>
                    <a:pt x="335" y="422"/>
                    <a:pt x="335" y="422"/>
                    <a:pt x="335" y="422"/>
                  </a:cubicBezTo>
                  <a:cubicBezTo>
                    <a:pt x="335" y="422"/>
                    <a:pt x="335" y="422"/>
                    <a:pt x="335" y="422"/>
                  </a:cubicBezTo>
                  <a:cubicBezTo>
                    <a:pt x="335" y="422"/>
                    <a:pt x="335" y="422"/>
                    <a:pt x="335" y="422"/>
                  </a:cubicBezTo>
                  <a:cubicBezTo>
                    <a:pt x="334" y="422"/>
                    <a:pt x="334" y="422"/>
                    <a:pt x="334" y="422"/>
                  </a:cubicBezTo>
                  <a:cubicBezTo>
                    <a:pt x="334" y="422"/>
                    <a:pt x="334" y="422"/>
                    <a:pt x="334" y="422"/>
                  </a:cubicBezTo>
                  <a:cubicBezTo>
                    <a:pt x="334" y="422"/>
                    <a:pt x="334" y="423"/>
                    <a:pt x="334" y="423"/>
                  </a:cubicBezTo>
                  <a:cubicBezTo>
                    <a:pt x="334" y="423"/>
                    <a:pt x="334" y="423"/>
                    <a:pt x="334" y="423"/>
                  </a:cubicBezTo>
                  <a:lnTo>
                    <a:pt x="335" y="423"/>
                  </a:lnTo>
                  <a:close/>
                  <a:moveTo>
                    <a:pt x="331" y="418"/>
                  </a:moveTo>
                  <a:cubicBezTo>
                    <a:pt x="330" y="418"/>
                    <a:pt x="330" y="418"/>
                    <a:pt x="330" y="418"/>
                  </a:cubicBezTo>
                  <a:cubicBezTo>
                    <a:pt x="330" y="418"/>
                    <a:pt x="330" y="418"/>
                    <a:pt x="330" y="418"/>
                  </a:cubicBezTo>
                  <a:cubicBezTo>
                    <a:pt x="330" y="418"/>
                    <a:pt x="331" y="418"/>
                    <a:pt x="331" y="418"/>
                  </a:cubicBezTo>
                  <a:close/>
                  <a:moveTo>
                    <a:pt x="349" y="426"/>
                  </a:moveTo>
                  <a:cubicBezTo>
                    <a:pt x="349" y="426"/>
                    <a:pt x="349" y="426"/>
                    <a:pt x="349" y="426"/>
                  </a:cubicBezTo>
                  <a:cubicBezTo>
                    <a:pt x="349" y="426"/>
                    <a:pt x="349" y="426"/>
                    <a:pt x="349" y="426"/>
                  </a:cubicBezTo>
                  <a:cubicBezTo>
                    <a:pt x="349" y="426"/>
                    <a:pt x="349" y="426"/>
                    <a:pt x="349" y="426"/>
                  </a:cubicBezTo>
                  <a:close/>
                  <a:moveTo>
                    <a:pt x="331" y="422"/>
                  </a:moveTo>
                  <a:cubicBezTo>
                    <a:pt x="331" y="422"/>
                    <a:pt x="331" y="422"/>
                    <a:pt x="331" y="422"/>
                  </a:cubicBezTo>
                  <a:cubicBezTo>
                    <a:pt x="331" y="422"/>
                    <a:pt x="331" y="422"/>
                    <a:pt x="331" y="422"/>
                  </a:cubicBezTo>
                  <a:cubicBezTo>
                    <a:pt x="331" y="423"/>
                    <a:pt x="331" y="423"/>
                    <a:pt x="331" y="423"/>
                  </a:cubicBezTo>
                  <a:cubicBezTo>
                    <a:pt x="331" y="423"/>
                    <a:pt x="331" y="423"/>
                    <a:pt x="331" y="423"/>
                  </a:cubicBezTo>
                  <a:cubicBezTo>
                    <a:pt x="331" y="423"/>
                    <a:pt x="331" y="423"/>
                    <a:pt x="331" y="423"/>
                  </a:cubicBezTo>
                  <a:cubicBezTo>
                    <a:pt x="331" y="423"/>
                    <a:pt x="331" y="423"/>
                    <a:pt x="331" y="423"/>
                  </a:cubicBezTo>
                  <a:cubicBezTo>
                    <a:pt x="332" y="423"/>
                    <a:pt x="332" y="423"/>
                    <a:pt x="332" y="423"/>
                  </a:cubicBezTo>
                  <a:cubicBezTo>
                    <a:pt x="332" y="423"/>
                    <a:pt x="332" y="422"/>
                    <a:pt x="332" y="422"/>
                  </a:cubicBezTo>
                  <a:cubicBezTo>
                    <a:pt x="331" y="422"/>
                    <a:pt x="331" y="422"/>
                    <a:pt x="331" y="422"/>
                  </a:cubicBezTo>
                  <a:cubicBezTo>
                    <a:pt x="331" y="422"/>
                    <a:pt x="331" y="422"/>
                    <a:pt x="331" y="422"/>
                  </a:cubicBezTo>
                  <a:close/>
                  <a:moveTo>
                    <a:pt x="334" y="418"/>
                  </a:moveTo>
                  <a:cubicBezTo>
                    <a:pt x="334" y="418"/>
                    <a:pt x="333" y="418"/>
                    <a:pt x="333" y="418"/>
                  </a:cubicBezTo>
                  <a:cubicBezTo>
                    <a:pt x="333" y="418"/>
                    <a:pt x="333" y="418"/>
                    <a:pt x="333" y="418"/>
                  </a:cubicBezTo>
                  <a:cubicBezTo>
                    <a:pt x="333" y="418"/>
                    <a:pt x="333" y="418"/>
                    <a:pt x="333" y="418"/>
                  </a:cubicBezTo>
                  <a:cubicBezTo>
                    <a:pt x="333" y="418"/>
                    <a:pt x="333" y="419"/>
                    <a:pt x="334" y="419"/>
                  </a:cubicBezTo>
                  <a:cubicBezTo>
                    <a:pt x="334" y="419"/>
                    <a:pt x="334" y="419"/>
                    <a:pt x="334" y="419"/>
                  </a:cubicBezTo>
                  <a:cubicBezTo>
                    <a:pt x="334" y="419"/>
                    <a:pt x="334" y="419"/>
                    <a:pt x="334" y="419"/>
                  </a:cubicBezTo>
                  <a:cubicBezTo>
                    <a:pt x="334" y="419"/>
                    <a:pt x="334" y="420"/>
                    <a:pt x="334" y="420"/>
                  </a:cubicBezTo>
                  <a:cubicBezTo>
                    <a:pt x="335" y="420"/>
                    <a:pt x="335" y="420"/>
                    <a:pt x="335" y="420"/>
                  </a:cubicBezTo>
                  <a:cubicBezTo>
                    <a:pt x="335" y="420"/>
                    <a:pt x="335" y="420"/>
                    <a:pt x="335" y="420"/>
                  </a:cubicBezTo>
                  <a:cubicBezTo>
                    <a:pt x="335" y="419"/>
                    <a:pt x="335" y="419"/>
                    <a:pt x="335" y="419"/>
                  </a:cubicBezTo>
                  <a:cubicBezTo>
                    <a:pt x="335" y="419"/>
                    <a:pt x="335" y="419"/>
                    <a:pt x="335" y="419"/>
                  </a:cubicBezTo>
                  <a:cubicBezTo>
                    <a:pt x="335" y="419"/>
                    <a:pt x="335" y="419"/>
                    <a:pt x="335" y="419"/>
                  </a:cubicBezTo>
                  <a:cubicBezTo>
                    <a:pt x="335" y="418"/>
                    <a:pt x="335" y="418"/>
                    <a:pt x="335" y="418"/>
                  </a:cubicBezTo>
                  <a:cubicBezTo>
                    <a:pt x="335" y="418"/>
                    <a:pt x="334" y="418"/>
                    <a:pt x="334" y="418"/>
                  </a:cubicBezTo>
                  <a:close/>
                  <a:moveTo>
                    <a:pt x="337" y="422"/>
                  </a:moveTo>
                  <a:cubicBezTo>
                    <a:pt x="337" y="422"/>
                    <a:pt x="337" y="422"/>
                    <a:pt x="337" y="422"/>
                  </a:cubicBezTo>
                  <a:cubicBezTo>
                    <a:pt x="337" y="422"/>
                    <a:pt x="337" y="422"/>
                    <a:pt x="337" y="422"/>
                  </a:cubicBezTo>
                  <a:cubicBezTo>
                    <a:pt x="337" y="422"/>
                    <a:pt x="337" y="422"/>
                    <a:pt x="337" y="422"/>
                  </a:cubicBezTo>
                  <a:cubicBezTo>
                    <a:pt x="338" y="422"/>
                    <a:pt x="338" y="422"/>
                    <a:pt x="338" y="422"/>
                  </a:cubicBezTo>
                  <a:cubicBezTo>
                    <a:pt x="338" y="422"/>
                    <a:pt x="338" y="422"/>
                    <a:pt x="338" y="422"/>
                  </a:cubicBezTo>
                  <a:cubicBezTo>
                    <a:pt x="338" y="422"/>
                    <a:pt x="338" y="422"/>
                    <a:pt x="338" y="422"/>
                  </a:cubicBezTo>
                  <a:cubicBezTo>
                    <a:pt x="338" y="422"/>
                    <a:pt x="338" y="422"/>
                    <a:pt x="338" y="422"/>
                  </a:cubicBezTo>
                  <a:cubicBezTo>
                    <a:pt x="337" y="422"/>
                    <a:pt x="337" y="422"/>
                    <a:pt x="337" y="422"/>
                  </a:cubicBezTo>
                  <a:close/>
                  <a:moveTo>
                    <a:pt x="335" y="404"/>
                  </a:moveTo>
                  <a:cubicBezTo>
                    <a:pt x="335" y="404"/>
                    <a:pt x="335" y="404"/>
                    <a:pt x="335" y="404"/>
                  </a:cubicBezTo>
                  <a:cubicBezTo>
                    <a:pt x="335" y="404"/>
                    <a:pt x="335" y="404"/>
                    <a:pt x="335" y="404"/>
                  </a:cubicBezTo>
                  <a:cubicBezTo>
                    <a:pt x="334" y="404"/>
                    <a:pt x="334" y="404"/>
                    <a:pt x="335" y="404"/>
                  </a:cubicBezTo>
                  <a:close/>
                  <a:moveTo>
                    <a:pt x="337" y="400"/>
                  </a:moveTo>
                  <a:cubicBezTo>
                    <a:pt x="336" y="400"/>
                    <a:pt x="336" y="400"/>
                    <a:pt x="336" y="400"/>
                  </a:cubicBezTo>
                  <a:cubicBezTo>
                    <a:pt x="336" y="400"/>
                    <a:pt x="336" y="400"/>
                    <a:pt x="336" y="400"/>
                  </a:cubicBezTo>
                  <a:cubicBezTo>
                    <a:pt x="335" y="400"/>
                    <a:pt x="335" y="400"/>
                    <a:pt x="335" y="400"/>
                  </a:cubicBezTo>
                  <a:cubicBezTo>
                    <a:pt x="335" y="400"/>
                    <a:pt x="335" y="400"/>
                    <a:pt x="335" y="400"/>
                  </a:cubicBezTo>
                  <a:cubicBezTo>
                    <a:pt x="335" y="400"/>
                    <a:pt x="335" y="400"/>
                    <a:pt x="335" y="400"/>
                  </a:cubicBezTo>
                  <a:cubicBezTo>
                    <a:pt x="335" y="401"/>
                    <a:pt x="335" y="401"/>
                    <a:pt x="335" y="401"/>
                  </a:cubicBezTo>
                  <a:cubicBezTo>
                    <a:pt x="335" y="401"/>
                    <a:pt x="335" y="401"/>
                    <a:pt x="335" y="401"/>
                  </a:cubicBezTo>
                  <a:cubicBezTo>
                    <a:pt x="335" y="401"/>
                    <a:pt x="335" y="401"/>
                    <a:pt x="335" y="401"/>
                  </a:cubicBezTo>
                  <a:cubicBezTo>
                    <a:pt x="335" y="401"/>
                    <a:pt x="336" y="401"/>
                    <a:pt x="336" y="401"/>
                  </a:cubicBezTo>
                  <a:cubicBezTo>
                    <a:pt x="336" y="401"/>
                    <a:pt x="336" y="401"/>
                    <a:pt x="336" y="401"/>
                  </a:cubicBezTo>
                  <a:cubicBezTo>
                    <a:pt x="336" y="401"/>
                    <a:pt x="336" y="401"/>
                    <a:pt x="336" y="401"/>
                  </a:cubicBezTo>
                  <a:cubicBezTo>
                    <a:pt x="336" y="401"/>
                    <a:pt x="336" y="401"/>
                    <a:pt x="336" y="401"/>
                  </a:cubicBezTo>
                  <a:cubicBezTo>
                    <a:pt x="336" y="401"/>
                    <a:pt x="336" y="401"/>
                    <a:pt x="336" y="401"/>
                  </a:cubicBezTo>
                  <a:cubicBezTo>
                    <a:pt x="336" y="401"/>
                    <a:pt x="336" y="400"/>
                    <a:pt x="336" y="400"/>
                  </a:cubicBezTo>
                  <a:cubicBezTo>
                    <a:pt x="336" y="401"/>
                    <a:pt x="336" y="401"/>
                    <a:pt x="336" y="401"/>
                  </a:cubicBezTo>
                  <a:cubicBezTo>
                    <a:pt x="336" y="401"/>
                    <a:pt x="336" y="401"/>
                    <a:pt x="336" y="401"/>
                  </a:cubicBezTo>
                  <a:cubicBezTo>
                    <a:pt x="336" y="401"/>
                    <a:pt x="336" y="401"/>
                    <a:pt x="336" y="401"/>
                  </a:cubicBezTo>
                  <a:cubicBezTo>
                    <a:pt x="336" y="401"/>
                    <a:pt x="336" y="401"/>
                    <a:pt x="336" y="401"/>
                  </a:cubicBezTo>
                  <a:cubicBezTo>
                    <a:pt x="337" y="402"/>
                    <a:pt x="337" y="402"/>
                    <a:pt x="337" y="402"/>
                  </a:cubicBezTo>
                  <a:cubicBezTo>
                    <a:pt x="337" y="401"/>
                    <a:pt x="337" y="401"/>
                    <a:pt x="337" y="401"/>
                  </a:cubicBezTo>
                  <a:cubicBezTo>
                    <a:pt x="337" y="401"/>
                    <a:pt x="337" y="401"/>
                    <a:pt x="337" y="401"/>
                  </a:cubicBezTo>
                  <a:cubicBezTo>
                    <a:pt x="337" y="401"/>
                    <a:pt x="337" y="401"/>
                    <a:pt x="337" y="401"/>
                  </a:cubicBezTo>
                  <a:cubicBezTo>
                    <a:pt x="337" y="401"/>
                    <a:pt x="337" y="401"/>
                    <a:pt x="337" y="401"/>
                  </a:cubicBezTo>
                  <a:cubicBezTo>
                    <a:pt x="337" y="401"/>
                    <a:pt x="337" y="400"/>
                    <a:pt x="337" y="400"/>
                  </a:cubicBezTo>
                  <a:cubicBezTo>
                    <a:pt x="337" y="400"/>
                    <a:pt x="337" y="400"/>
                    <a:pt x="337" y="400"/>
                  </a:cubicBezTo>
                  <a:cubicBezTo>
                    <a:pt x="337" y="400"/>
                    <a:pt x="337" y="400"/>
                    <a:pt x="337" y="400"/>
                  </a:cubicBezTo>
                  <a:cubicBezTo>
                    <a:pt x="337" y="399"/>
                    <a:pt x="337" y="400"/>
                    <a:pt x="337" y="400"/>
                  </a:cubicBezTo>
                  <a:close/>
                  <a:moveTo>
                    <a:pt x="350" y="426"/>
                  </a:moveTo>
                  <a:cubicBezTo>
                    <a:pt x="349" y="426"/>
                    <a:pt x="348" y="427"/>
                    <a:pt x="348" y="428"/>
                  </a:cubicBezTo>
                  <a:cubicBezTo>
                    <a:pt x="348" y="427"/>
                    <a:pt x="348" y="427"/>
                    <a:pt x="348" y="427"/>
                  </a:cubicBezTo>
                  <a:cubicBezTo>
                    <a:pt x="348" y="428"/>
                    <a:pt x="348" y="428"/>
                    <a:pt x="348" y="428"/>
                  </a:cubicBezTo>
                  <a:cubicBezTo>
                    <a:pt x="348" y="428"/>
                    <a:pt x="348" y="428"/>
                    <a:pt x="348" y="428"/>
                  </a:cubicBezTo>
                  <a:cubicBezTo>
                    <a:pt x="348" y="428"/>
                    <a:pt x="348" y="428"/>
                    <a:pt x="348" y="428"/>
                  </a:cubicBezTo>
                  <a:cubicBezTo>
                    <a:pt x="348" y="428"/>
                    <a:pt x="348" y="428"/>
                    <a:pt x="348" y="428"/>
                  </a:cubicBezTo>
                  <a:cubicBezTo>
                    <a:pt x="348" y="428"/>
                    <a:pt x="348" y="428"/>
                    <a:pt x="348" y="428"/>
                  </a:cubicBezTo>
                  <a:cubicBezTo>
                    <a:pt x="348" y="428"/>
                    <a:pt x="348" y="428"/>
                    <a:pt x="348" y="428"/>
                  </a:cubicBezTo>
                  <a:cubicBezTo>
                    <a:pt x="349" y="428"/>
                    <a:pt x="349" y="428"/>
                    <a:pt x="349" y="428"/>
                  </a:cubicBezTo>
                  <a:cubicBezTo>
                    <a:pt x="349" y="427"/>
                    <a:pt x="350" y="427"/>
                    <a:pt x="350" y="427"/>
                  </a:cubicBezTo>
                  <a:lnTo>
                    <a:pt x="350" y="426"/>
                  </a:lnTo>
                  <a:close/>
                  <a:moveTo>
                    <a:pt x="332" y="428"/>
                  </a:moveTo>
                  <a:cubicBezTo>
                    <a:pt x="332" y="428"/>
                    <a:pt x="332" y="428"/>
                    <a:pt x="331" y="428"/>
                  </a:cubicBezTo>
                  <a:cubicBezTo>
                    <a:pt x="331" y="428"/>
                    <a:pt x="331" y="428"/>
                    <a:pt x="332" y="428"/>
                  </a:cubicBezTo>
                  <a:cubicBezTo>
                    <a:pt x="332" y="428"/>
                    <a:pt x="331" y="428"/>
                    <a:pt x="331" y="428"/>
                  </a:cubicBezTo>
                  <a:cubicBezTo>
                    <a:pt x="331" y="428"/>
                    <a:pt x="331" y="428"/>
                    <a:pt x="331" y="428"/>
                  </a:cubicBezTo>
                  <a:cubicBezTo>
                    <a:pt x="331" y="428"/>
                    <a:pt x="331" y="428"/>
                    <a:pt x="331" y="428"/>
                  </a:cubicBezTo>
                  <a:cubicBezTo>
                    <a:pt x="331" y="428"/>
                    <a:pt x="331" y="428"/>
                    <a:pt x="331" y="428"/>
                  </a:cubicBezTo>
                  <a:cubicBezTo>
                    <a:pt x="331" y="429"/>
                    <a:pt x="331" y="429"/>
                    <a:pt x="331" y="429"/>
                  </a:cubicBezTo>
                  <a:cubicBezTo>
                    <a:pt x="331" y="429"/>
                    <a:pt x="331" y="429"/>
                    <a:pt x="332" y="429"/>
                  </a:cubicBezTo>
                  <a:cubicBezTo>
                    <a:pt x="332" y="429"/>
                    <a:pt x="332" y="428"/>
                    <a:pt x="332" y="428"/>
                  </a:cubicBezTo>
                  <a:close/>
                  <a:moveTo>
                    <a:pt x="340" y="431"/>
                  </a:moveTo>
                  <a:cubicBezTo>
                    <a:pt x="340" y="431"/>
                    <a:pt x="340" y="431"/>
                    <a:pt x="340" y="431"/>
                  </a:cubicBezTo>
                  <a:cubicBezTo>
                    <a:pt x="341" y="431"/>
                    <a:pt x="341" y="431"/>
                    <a:pt x="341" y="431"/>
                  </a:cubicBezTo>
                  <a:cubicBezTo>
                    <a:pt x="341" y="431"/>
                    <a:pt x="340" y="431"/>
                    <a:pt x="340" y="431"/>
                  </a:cubicBezTo>
                  <a:cubicBezTo>
                    <a:pt x="340" y="431"/>
                    <a:pt x="340" y="431"/>
                    <a:pt x="340" y="431"/>
                  </a:cubicBezTo>
                  <a:close/>
                  <a:moveTo>
                    <a:pt x="338" y="412"/>
                  </a:moveTo>
                  <a:cubicBezTo>
                    <a:pt x="338" y="412"/>
                    <a:pt x="338" y="412"/>
                    <a:pt x="338" y="412"/>
                  </a:cubicBezTo>
                  <a:cubicBezTo>
                    <a:pt x="338" y="412"/>
                    <a:pt x="338" y="412"/>
                    <a:pt x="338" y="412"/>
                  </a:cubicBezTo>
                  <a:close/>
                  <a:moveTo>
                    <a:pt x="331" y="425"/>
                  </a:moveTo>
                  <a:cubicBezTo>
                    <a:pt x="331" y="425"/>
                    <a:pt x="332" y="425"/>
                    <a:pt x="332" y="425"/>
                  </a:cubicBezTo>
                  <a:cubicBezTo>
                    <a:pt x="332" y="425"/>
                    <a:pt x="332" y="425"/>
                    <a:pt x="332" y="425"/>
                  </a:cubicBezTo>
                  <a:cubicBezTo>
                    <a:pt x="332" y="425"/>
                    <a:pt x="332" y="425"/>
                    <a:pt x="332" y="425"/>
                  </a:cubicBezTo>
                  <a:cubicBezTo>
                    <a:pt x="332" y="425"/>
                    <a:pt x="332" y="424"/>
                    <a:pt x="332" y="424"/>
                  </a:cubicBezTo>
                  <a:cubicBezTo>
                    <a:pt x="332" y="424"/>
                    <a:pt x="332" y="424"/>
                    <a:pt x="332" y="424"/>
                  </a:cubicBezTo>
                  <a:cubicBezTo>
                    <a:pt x="331" y="424"/>
                    <a:pt x="331" y="424"/>
                    <a:pt x="331" y="424"/>
                  </a:cubicBezTo>
                  <a:lnTo>
                    <a:pt x="331" y="425"/>
                  </a:lnTo>
                  <a:close/>
                  <a:moveTo>
                    <a:pt x="348" y="425"/>
                  </a:moveTo>
                  <a:cubicBezTo>
                    <a:pt x="348" y="425"/>
                    <a:pt x="348" y="426"/>
                    <a:pt x="348" y="426"/>
                  </a:cubicBezTo>
                  <a:cubicBezTo>
                    <a:pt x="348" y="426"/>
                    <a:pt x="347" y="426"/>
                    <a:pt x="347" y="426"/>
                  </a:cubicBezTo>
                  <a:cubicBezTo>
                    <a:pt x="348" y="426"/>
                    <a:pt x="348" y="426"/>
                    <a:pt x="348" y="426"/>
                  </a:cubicBezTo>
                  <a:cubicBezTo>
                    <a:pt x="348" y="426"/>
                    <a:pt x="348" y="426"/>
                    <a:pt x="348" y="426"/>
                  </a:cubicBezTo>
                  <a:cubicBezTo>
                    <a:pt x="348" y="426"/>
                    <a:pt x="348" y="426"/>
                    <a:pt x="348" y="426"/>
                  </a:cubicBezTo>
                  <a:cubicBezTo>
                    <a:pt x="348" y="426"/>
                    <a:pt x="348" y="426"/>
                    <a:pt x="348" y="426"/>
                  </a:cubicBezTo>
                  <a:cubicBezTo>
                    <a:pt x="348" y="426"/>
                    <a:pt x="348" y="426"/>
                    <a:pt x="348" y="426"/>
                  </a:cubicBezTo>
                  <a:cubicBezTo>
                    <a:pt x="348" y="426"/>
                    <a:pt x="348" y="426"/>
                    <a:pt x="348" y="426"/>
                  </a:cubicBezTo>
                  <a:cubicBezTo>
                    <a:pt x="348" y="425"/>
                    <a:pt x="348" y="425"/>
                    <a:pt x="348" y="425"/>
                  </a:cubicBezTo>
                  <a:cubicBezTo>
                    <a:pt x="348" y="425"/>
                    <a:pt x="348" y="425"/>
                    <a:pt x="348" y="425"/>
                  </a:cubicBezTo>
                  <a:cubicBezTo>
                    <a:pt x="348" y="425"/>
                    <a:pt x="347" y="425"/>
                    <a:pt x="347" y="425"/>
                  </a:cubicBezTo>
                  <a:cubicBezTo>
                    <a:pt x="347" y="425"/>
                    <a:pt x="348" y="425"/>
                    <a:pt x="348" y="425"/>
                  </a:cubicBezTo>
                  <a:close/>
                  <a:moveTo>
                    <a:pt x="216" y="264"/>
                  </a:moveTo>
                  <a:cubicBezTo>
                    <a:pt x="216" y="264"/>
                    <a:pt x="217" y="264"/>
                    <a:pt x="217" y="263"/>
                  </a:cubicBezTo>
                  <a:cubicBezTo>
                    <a:pt x="216" y="263"/>
                    <a:pt x="215" y="263"/>
                    <a:pt x="215" y="264"/>
                  </a:cubicBezTo>
                  <a:cubicBezTo>
                    <a:pt x="215" y="264"/>
                    <a:pt x="215" y="264"/>
                    <a:pt x="216" y="264"/>
                  </a:cubicBezTo>
                  <a:close/>
                  <a:moveTo>
                    <a:pt x="213" y="264"/>
                  </a:moveTo>
                  <a:cubicBezTo>
                    <a:pt x="213" y="264"/>
                    <a:pt x="213" y="264"/>
                    <a:pt x="213" y="264"/>
                  </a:cubicBezTo>
                  <a:cubicBezTo>
                    <a:pt x="213" y="264"/>
                    <a:pt x="214" y="264"/>
                    <a:pt x="214" y="264"/>
                  </a:cubicBezTo>
                  <a:cubicBezTo>
                    <a:pt x="214" y="264"/>
                    <a:pt x="214" y="264"/>
                    <a:pt x="213" y="264"/>
                  </a:cubicBezTo>
                  <a:close/>
                  <a:moveTo>
                    <a:pt x="251" y="256"/>
                  </a:moveTo>
                  <a:cubicBezTo>
                    <a:pt x="251" y="256"/>
                    <a:pt x="253" y="256"/>
                    <a:pt x="253" y="255"/>
                  </a:cubicBezTo>
                  <a:cubicBezTo>
                    <a:pt x="253" y="255"/>
                    <a:pt x="249" y="255"/>
                    <a:pt x="250" y="256"/>
                  </a:cubicBezTo>
                  <a:cubicBezTo>
                    <a:pt x="250" y="256"/>
                    <a:pt x="251" y="256"/>
                    <a:pt x="251" y="256"/>
                  </a:cubicBezTo>
                  <a:close/>
                  <a:moveTo>
                    <a:pt x="217" y="263"/>
                  </a:moveTo>
                  <a:cubicBezTo>
                    <a:pt x="218" y="263"/>
                    <a:pt x="219" y="263"/>
                    <a:pt x="219" y="263"/>
                  </a:cubicBezTo>
                  <a:cubicBezTo>
                    <a:pt x="219" y="263"/>
                    <a:pt x="218" y="263"/>
                    <a:pt x="218" y="263"/>
                  </a:cubicBezTo>
                  <a:cubicBezTo>
                    <a:pt x="218" y="263"/>
                    <a:pt x="217" y="263"/>
                    <a:pt x="217" y="263"/>
                  </a:cubicBezTo>
                  <a:close/>
                  <a:moveTo>
                    <a:pt x="260" y="262"/>
                  </a:moveTo>
                  <a:cubicBezTo>
                    <a:pt x="260" y="262"/>
                    <a:pt x="263" y="262"/>
                    <a:pt x="263" y="262"/>
                  </a:cubicBezTo>
                  <a:cubicBezTo>
                    <a:pt x="263" y="262"/>
                    <a:pt x="263" y="261"/>
                    <a:pt x="262" y="261"/>
                  </a:cubicBezTo>
                  <a:cubicBezTo>
                    <a:pt x="262" y="261"/>
                    <a:pt x="260" y="259"/>
                    <a:pt x="260" y="259"/>
                  </a:cubicBezTo>
                  <a:cubicBezTo>
                    <a:pt x="259" y="259"/>
                    <a:pt x="260" y="260"/>
                    <a:pt x="260" y="261"/>
                  </a:cubicBezTo>
                  <a:cubicBezTo>
                    <a:pt x="260" y="261"/>
                    <a:pt x="259" y="262"/>
                    <a:pt x="260" y="262"/>
                  </a:cubicBezTo>
                  <a:close/>
                  <a:moveTo>
                    <a:pt x="255" y="257"/>
                  </a:moveTo>
                  <a:cubicBezTo>
                    <a:pt x="255" y="258"/>
                    <a:pt x="256" y="257"/>
                    <a:pt x="257" y="257"/>
                  </a:cubicBezTo>
                  <a:cubicBezTo>
                    <a:pt x="257" y="256"/>
                    <a:pt x="258" y="256"/>
                    <a:pt x="258" y="256"/>
                  </a:cubicBezTo>
                  <a:cubicBezTo>
                    <a:pt x="258" y="257"/>
                    <a:pt x="258" y="257"/>
                    <a:pt x="258" y="257"/>
                  </a:cubicBezTo>
                  <a:cubicBezTo>
                    <a:pt x="259" y="257"/>
                    <a:pt x="258" y="255"/>
                    <a:pt x="258" y="255"/>
                  </a:cubicBezTo>
                  <a:cubicBezTo>
                    <a:pt x="258" y="255"/>
                    <a:pt x="259" y="252"/>
                    <a:pt x="257" y="254"/>
                  </a:cubicBezTo>
                  <a:cubicBezTo>
                    <a:pt x="257" y="254"/>
                    <a:pt x="258" y="255"/>
                    <a:pt x="257" y="255"/>
                  </a:cubicBezTo>
                  <a:cubicBezTo>
                    <a:pt x="256" y="255"/>
                    <a:pt x="257" y="253"/>
                    <a:pt x="256" y="253"/>
                  </a:cubicBezTo>
                  <a:cubicBezTo>
                    <a:pt x="256" y="252"/>
                    <a:pt x="255" y="256"/>
                    <a:pt x="255" y="257"/>
                  </a:cubicBezTo>
                  <a:close/>
                  <a:moveTo>
                    <a:pt x="300" y="183"/>
                  </a:moveTo>
                  <a:cubicBezTo>
                    <a:pt x="300" y="182"/>
                    <a:pt x="299" y="183"/>
                    <a:pt x="299" y="182"/>
                  </a:cubicBezTo>
                  <a:cubicBezTo>
                    <a:pt x="297" y="184"/>
                    <a:pt x="298" y="183"/>
                    <a:pt x="299" y="185"/>
                  </a:cubicBezTo>
                  <a:cubicBezTo>
                    <a:pt x="302" y="185"/>
                    <a:pt x="301" y="185"/>
                    <a:pt x="300" y="183"/>
                  </a:cubicBezTo>
                  <a:close/>
                  <a:moveTo>
                    <a:pt x="302" y="184"/>
                  </a:moveTo>
                  <a:cubicBezTo>
                    <a:pt x="304" y="182"/>
                    <a:pt x="301" y="181"/>
                    <a:pt x="301" y="181"/>
                  </a:cubicBezTo>
                  <a:cubicBezTo>
                    <a:pt x="299" y="180"/>
                    <a:pt x="300" y="181"/>
                    <a:pt x="300" y="182"/>
                  </a:cubicBezTo>
                  <a:cubicBezTo>
                    <a:pt x="300" y="182"/>
                    <a:pt x="301" y="183"/>
                    <a:pt x="301" y="183"/>
                  </a:cubicBezTo>
                  <a:cubicBezTo>
                    <a:pt x="302" y="183"/>
                    <a:pt x="302" y="184"/>
                    <a:pt x="302" y="184"/>
                  </a:cubicBezTo>
                  <a:close/>
                  <a:moveTo>
                    <a:pt x="334" y="112"/>
                  </a:moveTo>
                  <a:cubicBezTo>
                    <a:pt x="334" y="112"/>
                    <a:pt x="335" y="113"/>
                    <a:pt x="335" y="112"/>
                  </a:cubicBezTo>
                  <a:cubicBezTo>
                    <a:pt x="334" y="112"/>
                    <a:pt x="331" y="111"/>
                    <a:pt x="332" y="113"/>
                  </a:cubicBezTo>
                  <a:cubicBezTo>
                    <a:pt x="332" y="114"/>
                    <a:pt x="332" y="113"/>
                    <a:pt x="333" y="113"/>
                  </a:cubicBezTo>
                  <a:cubicBezTo>
                    <a:pt x="333" y="113"/>
                    <a:pt x="333" y="114"/>
                    <a:pt x="333" y="114"/>
                  </a:cubicBezTo>
                  <a:cubicBezTo>
                    <a:pt x="334" y="114"/>
                    <a:pt x="333" y="112"/>
                    <a:pt x="334" y="112"/>
                  </a:cubicBezTo>
                  <a:close/>
                  <a:moveTo>
                    <a:pt x="317" y="186"/>
                  </a:moveTo>
                  <a:cubicBezTo>
                    <a:pt x="317" y="186"/>
                    <a:pt x="319" y="186"/>
                    <a:pt x="319" y="186"/>
                  </a:cubicBezTo>
                  <a:cubicBezTo>
                    <a:pt x="321" y="185"/>
                    <a:pt x="319" y="184"/>
                    <a:pt x="318" y="184"/>
                  </a:cubicBezTo>
                  <a:cubicBezTo>
                    <a:pt x="318" y="184"/>
                    <a:pt x="318" y="184"/>
                    <a:pt x="318" y="184"/>
                  </a:cubicBezTo>
                  <a:cubicBezTo>
                    <a:pt x="318" y="185"/>
                    <a:pt x="317" y="185"/>
                    <a:pt x="317" y="186"/>
                  </a:cubicBezTo>
                  <a:close/>
                  <a:moveTo>
                    <a:pt x="310" y="141"/>
                  </a:moveTo>
                  <a:cubicBezTo>
                    <a:pt x="310" y="141"/>
                    <a:pt x="311" y="140"/>
                    <a:pt x="310" y="140"/>
                  </a:cubicBezTo>
                  <a:cubicBezTo>
                    <a:pt x="310" y="140"/>
                    <a:pt x="310" y="140"/>
                    <a:pt x="309" y="140"/>
                  </a:cubicBezTo>
                  <a:cubicBezTo>
                    <a:pt x="309" y="140"/>
                    <a:pt x="309" y="140"/>
                    <a:pt x="309" y="140"/>
                  </a:cubicBezTo>
                  <a:cubicBezTo>
                    <a:pt x="309" y="139"/>
                    <a:pt x="308" y="140"/>
                    <a:pt x="308" y="140"/>
                  </a:cubicBezTo>
                  <a:cubicBezTo>
                    <a:pt x="308" y="141"/>
                    <a:pt x="309" y="141"/>
                    <a:pt x="310" y="141"/>
                  </a:cubicBezTo>
                  <a:close/>
                  <a:moveTo>
                    <a:pt x="228" y="375"/>
                  </a:moveTo>
                  <a:cubicBezTo>
                    <a:pt x="228" y="375"/>
                    <a:pt x="226" y="377"/>
                    <a:pt x="225" y="377"/>
                  </a:cubicBezTo>
                  <a:cubicBezTo>
                    <a:pt x="224" y="378"/>
                    <a:pt x="224" y="378"/>
                    <a:pt x="224" y="380"/>
                  </a:cubicBezTo>
                  <a:cubicBezTo>
                    <a:pt x="224" y="380"/>
                    <a:pt x="225" y="381"/>
                    <a:pt x="225" y="382"/>
                  </a:cubicBezTo>
                  <a:cubicBezTo>
                    <a:pt x="225" y="383"/>
                    <a:pt x="224" y="382"/>
                    <a:pt x="225" y="383"/>
                  </a:cubicBezTo>
                  <a:cubicBezTo>
                    <a:pt x="226" y="383"/>
                    <a:pt x="225" y="383"/>
                    <a:pt x="225" y="384"/>
                  </a:cubicBezTo>
                  <a:cubicBezTo>
                    <a:pt x="225" y="384"/>
                    <a:pt x="226" y="384"/>
                    <a:pt x="226" y="385"/>
                  </a:cubicBezTo>
                  <a:cubicBezTo>
                    <a:pt x="226" y="385"/>
                    <a:pt x="225" y="385"/>
                    <a:pt x="225" y="386"/>
                  </a:cubicBezTo>
                  <a:cubicBezTo>
                    <a:pt x="226" y="386"/>
                    <a:pt x="227" y="387"/>
                    <a:pt x="227" y="387"/>
                  </a:cubicBezTo>
                  <a:cubicBezTo>
                    <a:pt x="229" y="387"/>
                    <a:pt x="227" y="387"/>
                    <a:pt x="229" y="386"/>
                  </a:cubicBezTo>
                  <a:cubicBezTo>
                    <a:pt x="229" y="386"/>
                    <a:pt x="229" y="386"/>
                    <a:pt x="229" y="385"/>
                  </a:cubicBezTo>
                  <a:cubicBezTo>
                    <a:pt x="229" y="385"/>
                    <a:pt x="229" y="385"/>
                    <a:pt x="229" y="385"/>
                  </a:cubicBezTo>
                  <a:cubicBezTo>
                    <a:pt x="229" y="383"/>
                    <a:pt x="231" y="381"/>
                    <a:pt x="231" y="379"/>
                  </a:cubicBezTo>
                  <a:cubicBezTo>
                    <a:pt x="231" y="378"/>
                    <a:pt x="230" y="373"/>
                    <a:pt x="230" y="373"/>
                  </a:cubicBezTo>
                  <a:cubicBezTo>
                    <a:pt x="229" y="373"/>
                    <a:pt x="229" y="377"/>
                    <a:pt x="228" y="375"/>
                  </a:cubicBezTo>
                  <a:close/>
                  <a:moveTo>
                    <a:pt x="119" y="158"/>
                  </a:moveTo>
                  <a:cubicBezTo>
                    <a:pt x="118" y="157"/>
                    <a:pt x="118" y="156"/>
                    <a:pt x="116" y="156"/>
                  </a:cubicBezTo>
                  <a:cubicBezTo>
                    <a:pt x="116" y="158"/>
                    <a:pt x="118" y="158"/>
                    <a:pt x="119" y="158"/>
                  </a:cubicBezTo>
                  <a:close/>
                  <a:moveTo>
                    <a:pt x="122" y="155"/>
                  </a:moveTo>
                  <a:cubicBezTo>
                    <a:pt x="124" y="157"/>
                    <a:pt x="123" y="152"/>
                    <a:pt x="122" y="153"/>
                  </a:cubicBezTo>
                  <a:cubicBezTo>
                    <a:pt x="122" y="153"/>
                    <a:pt x="122" y="154"/>
                    <a:pt x="122" y="154"/>
                  </a:cubicBezTo>
                  <a:cubicBezTo>
                    <a:pt x="122" y="154"/>
                    <a:pt x="122" y="154"/>
                    <a:pt x="121" y="153"/>
                  </a:cubicBezTo>
                  <a:cubicBezTo>
                    <a:pt x="121" y="153"/>
                    <a:pt x="121" y="154"/>
                    <a:pt x="121" y="154"/>
                  </a:cubicBezTo>
                  <a:cubicBezTo>
                    <a:pt x="122" y="154"/>
                    <a:pt x="122" y="155"/>
                    <a:pt x="122" y="155"/>
                  </a:cubicBezTo>
                  <a:close/>
                  <a:moveTo>
                    <a:pt x="120" y="164"/>
                  </a:moveTo>
                  <a:cubicBezTo>
                    <a:pt x="120" y="164"/>
                    <a:pt x="121" y="168"/>
                    <a:pt x="121" y="167"/>
                  </a:cubicBezTo>
                  <a:cubicBezTo>
                    <a:pt x="122" y="166"/>
                    <a:pt x="120" y="163"/>
                    <a:pt x="120" y="163"/>
                  </a:cubicBezTo>
                  <a:cubicBezTo>
                    <a:pt x="119" y="164"/>
                    <a:pt x="119" y="164"/>
                    <a:pt x="120" y="164"/>
                  </a:cubicBezTo>
                  <a:close/>
                  <a:moveTo>
                    <a:pt x="121" y="161"/>
                  </a:moveTo>
                  <a:cubicBezTo>
                    <a:pt x="121" y="161"/>
                    <a:pt x="121" y="161"/>
                    <a:pt x="122" y="162"/>
                  </a:cubicBezTo>
                  <a:cubicBezTo>
                    <a:pt x="123" y="161"/>
                    <a:pt x="121" y="159"/>
                    <a:pt x="120" y="160"/>
                  </a:cubicBezTo>
                  <a:cubicBezTo>
                    <a:pt x="120" y="160"/>
                    <a:pt x="120" y="160"/>
                    <a:pt x="120" y="160"/>
                  </a:cubicBezTo>
                  <a:cubicBezTo>
                    <a:pt x="120" y="161"/>
                    <a:pt x="120" y="161"/>
                    <a:pt x="121" y="161"/>
                  </a:cubicBezTo>
                  <a:close/>
                  <a:moveTo>
                    <a:pt x="120" y="158"/>
                  </a:moveTo>
                  <a:cubicBezTo>
                    <a:pt x="120" y="158"/>
                    <a:pt x="120" y="158"/>
                    <a:pt x="120" y="158"/>
                  </a:cubicBezTo>
                  <a:cubicBezTo>
                    <a:pt x="120" y="158"/>
                    <a:pt x="121" y="159"/>
                    <a:pt x="121" y="159"/>
                  </a:cubicBezTo>
                  <a:cubicBezTo>
                    <a:pt x="121" y="158"/>
                    <a:pt x="119" y="154"/>
                    <a:pt x="118" y="154"/>
                  </a:cubicBezTo>
                  <a:cubicBezTo>
                    <a:pt x="117" y="155"/>
                    <a:pt x="119" y="157"/>
                    <a:pt x="120" y="158"/>
                  </a:cubicBezTo>
                  <a:close/>
                  <a:moveTo>
                    <a:pt x="120" y="160"/>
                  </a:moveTo>
                  <a:cubicBezTo>
                    <a:pt x="120" y="160"/>
                    <a:pt x="120" y="160"/>
                    <a:pt x="120" y="160"/>
                  </a:cubicBezTo>
                  <a:close/>
                  <a:moveTo>
                    <a:pt x="119" y="153"/>
                  </a:moveTo>
                  <a:cubicBezTo>
                    <a:pt x="120" y="153"/>
                    <a:pt x="119" y="153"/>
                    <a:pt x="119" y="153"/>
                  </a:cubicBezTo>
                  <a:close/>
                  <a:moveTo>
                    <a:pt x="122" y="157"/>
                  </a:moveTo>
                  <a:cubicBezTo>
                    <a:pt x="122" y="156"/>
                    <a:pt x="121" y="154"/>
                    <a:pt x="120" y="154"/>
                  </a:cubicBezTo>
                  <a:cubicBezTo>
                    <a:pt x="118" y="152"/>
                    <a:pt x="120" y="157"/>
                    <a:pt x="122" y="157"/>
                  </a:cubicBezTo>
                  <a:close/>
                  <a:moveTo>
                    <a:pt x="314" y="212"/>
                  </a:moveTo>
                  <a:cubicBezTo>
                    <a:pt x="314" y="214"/>
                    <a:pt x="316" y="211"/>
                    <a:pt x="316" y="211"/>
                  </a:cubicBezTo>
                  <a:cubicBezTo>
                    <a:pt x="317" y="210"/>
                    <a:pt x="317" y="209"/>
                    <a:pt x="319" y="209"/>
                  </a:cubicBezTo>
                  <a:cubicBezTo>
                    <a:pt x="319" y="210"/>
                    <a:pt x="322" y="206"/>
                    <a:pt x="322" y="206"/>
                  </a:cubicBezTo>
                  <a:cubicBezTo>
                    <a:pt x="323" y="206"/>
                    <a:pt x="323" y="207"/>
                    <a:pt x="323" y="206"/>
                  </a:cubicBezTo>
                  <a:cubicBezTo>
                    <a:pt x="324" y="206"/>
                    <a:pt x="321" y="204"/>
                    <a:pt x="320" y="204"/>
                  </a:cubicBezTo>
                  <a:cubicBezTo>
                    <a:pt x="319" y="204"/>
                    <a:pt x="318" y="205"/>
                    <a:pt x="317" y="205"/>
                  </a:cubicBezTo>
                  <a:cubicBezTo>
                    <a:pt x="316" y="205"/>
                    <a:pt x="317" y="205"/>
                    <a:pt x="316" y="206"/>
                  </a:cubicBezTo>
                  <a:cubicBezTo>
                    <a:pt x="317" y="205"/>
                    <a:pt x="315" y="207"/>
                    <a:pt x="315" y="207"/>
                  </a:cubicBezTo>
                  <a:cubicBezTo>
                    <a:pt x="315" y="206"/>
                    <a:pt x="314" y="205"/>
                    <a:pt x="314" y="206"/>
                  </a:cubicBezTo>
                  <a:cubicBezTo>
                    <a:pt x="313" y="206"/>
                    <a:pt x="314" y="207"/>
                    <a:pt x="314" y="207"/>
                  </a:cubicBezTo>
                  <a:cubicBezTo>
                    <a:pt x="314" y="208"/>
                    <a:pt x="313" y="209"/>
                    <a:pt x="315" y="209"/>
                  </a:cubicBezTo>
                  <a:cubicBezTo>
                    <a:pt x="315" y="210"/>
                    <a:pt x="316" y="210"/>
                    <a:pt x="316" y="211"/>
                  </a:cubicBezTo>
                  <a:cubicBezTo>
                    <a:pt x="315" y="211"/>
                    <a:pt x="314" y="212"/>
                    <a:pt x="314" y="212"/>
                  </a:cubicBezTo>
                  <a:close/>
                  <a:moveTo>
                    <a:pt x="324" y="205"/>
                  </a:moveTo>
                  <a:cubicBezTo>
                    <a:pt x="324" y="204"/>
                    <a:pt x="322" y="203"/>
                    <a:pt x="322" y="204"/>
                  </a:cubicBezTo>
                  <a:cubicBezTo>
                    <a:pt x="322" y="205"/>
                    <a:pt x="324" y="206"/>
                    <a:pt x="324" y="205"/>
                  </a:cubicBezTo>
                  <a:close/>
                  <a:moveTo>
                    <a:pt x="317" y="201"/>
                  </a:moveTo>
                  <a:cubicBezTo>
                    <a:pt x="317" y="202"/>
                    <a:pt x="318" y="202"/>
                    <a:pt x="318" y="203"/>
                  </a:cubicBezTo>
                  <a:cubicBezTo>
                    <a:pt x="318" y="205"/>
                    <a:pt x="319" y="202"/>
                    <a:pt x="320" y="202"/>
                  </a:cubicBezTo>
                  <a:cubicBezTo>
                    <a:pt x="320" y="202"/>
                    <a:pt x="320" y="202"/>
                    <a:pt x="320" y="202"/>
                  </a:cubicBezTo>
                  <a:cubicBezTo>
                    <a:pt x="322" y="201"/>
                    <a:pt x="322" y="201"/>
                    <a:pt x="321" y="200"/>
                  </a:cubicBezTo>
                  <a:cubicBezTo>
                    <a:pt x="321" y="199"/>
                    <a:pt x="320" y="199"/>
                    <a:pt x="320" y="199"/>
                  </a:cubicBezTo>
                  <a:cubicBezTo>
                    <a:pt x="320" y="199"/>
                    <a:pt x="319" y="198"/>
                    <a:pt x="319" y="198"/>
                  </a:cubicBezTo>
                  <a:cubicBezTo>
                    <a:pt x="319" y="197"/>
                    <a:pt x="318" y="199"/>
                    <a:pt x="318" y="199"/>
                  </a:cubicBezTo>
                  <a:cubicBezTo>
                    <a:pt x="317" y="200"/>
                    <a:pt x="316" y="200"/>
                    <a:pt x="315" y="200"/>
                  </a:cubicBezTo>
                  <a:cubicBezTo>
                    <a:pt x="314" y="201"/>
                    <a:pt x="317" y="201"/>
                    <a:pt x="317" y="201"/>
                  </a:cubicBezTo>
                  <a:close/>
                  <a:moveTo>
                    <a:pt x="323" y="200"/>
                  </a:moveTo>
                  <a:cubicBezTo>
                    <a:pt x="324" y="199"/>
                    <a:pt x="322" y="198"/>
                    <a:pt x="322" y="199"/>
                  </a:cubicBezTo>
                  <a:cubicBezTo>
                    <a:pt x="321" y="199"/>
                    <a:pt x="323" y="200"/>
                    <a:pt x="323" y="200"/>
                  </a:cubicBezTo>
                  <a:close/>
                  <a:moveTo>
                    <a:pt x="247" y="254"/>
                  </a:moveTo>
                  <a:cubicBezTo>
                    <a:pt x="247" y="254"/>
                    <a:pt x="248" y="251"/>
                    <a:pt x="248" y="251"/>
                  </a:cubicBezTo>
                  <a:cubicBezTo>
                    <a:pt x="248" y="250"/>
                    <a:pt x="247" y="249"/>
                    <a:pt x="246" y="249"/>
                  </a:cubicBezTo>
                  <a:cubicBezTo>
                    <a:pt x="245" y="250"/>
                    <a:pt x="247" y="254"/>
                    <a:pt x="247" y="254"/>
                  </a:cubicBezTo>
                  <a:close/>
                  <a:moveTo>
                    <a:pt x="237" y="237"/>
                  </a:moveTo>
                  <a:cubicBezTo>
                    <a:pt x="237" y="237"/>
                    <a:pt x="237" y="238"/>
                    <a:pt x="237" y="239"/>
                  </a:cubicBezTo>
                  <a:cubicBezTo>
                    <a:pt x="237" y="239"/>
                    <a:pt x="237" y="239"/>
                    <a:pt x="237" y="240"/>
                  </a:cubicBezTo>
                  <a:cubicBezTo>
                    <a:pt x="238" y="240"/>
                    <a:pt x="238" y="237"/>
                    <a:pt x="237" y="237"/>
                  </a:cubicBezTo>
                  <a:close/>
                  <a:moveTo>
                    <a:pt x="235" y="250"/>
                  </a:moveTo>
                  <a:cubicBezTo>
                    <a:pt x="235" y="250"/>
                    <a:pt x="236" y="251"/>
                    <a:pt x="237" y="251"/>
                  </a:cubicBezTo>
                  <a:cubicBezTo>
                    <a:pt x="238" y="251"/>
                    <a:pt x="235" y="249"/>
                    <a:pt x="235" y="250"/>
                  </a:cubicBezTo>
                  <a:close/>
                  <a:moveTo>
                    <a:pt x="232" y="248"/>
                  </a:moveTo>
                  <a:cubicBezTo>
                    <a:pt x="231" y="247"/>
                    <a:pt x="232" y="249"/>
                    <a:pt x="233" y="249"/>
                  </a:cubicBezTo>
                  <a:cubicBezTo>
                    <a:pt x="233" y="250"/>
                    <a:pt x="233" y="250"/>
                    <a:pt x="234" y="250"/>
                  </a:cubicBezTo>
                  <a:cubicBezTo>
                    <a:pt x="234" y="249"/>
                    <a:pt x="233" y="248"/>
                    <a:pt x="232" y="248"/>
                  </a:cubicBezTo>
                  <a:close/>
                  <a:moveTo>
                    <a:pt x="238" y="243"/>
                  </a:moveTo>
                  <a:cubicBezTo>
                    <a:pt x="239" y="243"/>
                    <a:pt x="239" y="242"/>
                    <a:pt x="238" y="242"/>
                  </a:cubicBezTo>
                  <a:cubicBezTo>
                    <a:pt x="238" y="242"/>
                    <a:pt x="237" y="244"/>
                    <a:pt x="238" y="243"/>
                  </a:cubicBezTo>
                  <a:close/>
                  <a:moveTo>
                    <a:pt x="239" y="251"/>
                  </a:moveTo>
                  <a:cubicBezTo>
                    <a:pt x="239" y="250"/>
                    <a:pt x="240" y="249"/>
                    <a:pt x="240" y="249"/>
                  </a:cubicBezTo>
                  <a:cubicBezTo>
                    <a:pt x="240" y="249"/>
                    <a:pt x="240" y="248"/>
                    <a:pt x="240" y="248"/>
                  </a:cubicBezTo>
                  <a:cubicBezTo>
                    <a:pt x="239" y="248"/>
                    <a:pt x="238" y="251"/>
                    <a:pt x="238" y="252"/>
                  </a:cubicBezTo>
                  <a:cubicBezTo>
                    <a:pt x="239" y="252"/>
                    <a:pt x="239" y="252"/>
                    <a:pt x="239" y="251"/>
                  </a:cubicBezTo>
                  <a:close/>
                  <a:moveTo>
                    <a:pt x="241" y="252"/>
                  </a:moveTo>
                  <a:cubicBezTo>
                    <a:pt x="241" y="252"/>
                    <a:pt x="243" y="253"/>
                    <a:pt x="243" y="253"/>
                  </a:cubicBezTo>
                  <a:cubicBezTo>
                    <a:pt x="244" y="253"/>
                    <a:pt x="246" y="253"/>
                    <a:pt x="246" y="252"/>
                  </a:cubicBezTo>
                  <a:cubicBezTo>
                    <a:pt x="246" y="251"/>
                    <a:pt x="245" y="250"/>
                    <a:pt x="245" y="250"/>
                  </a:cubicBezTo>
                  <a:cubicBezTo>
                    <a:pt x="244" y="250"/>
                    <a:pt x="244" y="251"/>
                    <a:pt x="244" y="251"/>
                  </a:cubicBezTo>
                  <a:cubicBezTo>
                    <a:pt x="243" y="250"/>
                    <a:pt x="242" y="250"/>
                    <a:pt x="242" y="249"/>
                  </a:cubicBezTo>
                  <a:cubicBezTo>
                    <a:pt x="241" y="248"/>
                    <a:pt x="240" y="251"/>
                    <a:pt x="241" y="252"/>
                  </a:cubicBezTo>
                  <a:close/>
                  <a:moveTo>
                    <a:pt x="265" y="248"/>
                  </a:moveTo>
                  <a:cubicBezTo>
                    <a:pt x="272" y="251"/>
                    <a:pt x="264" y="242"/>
                    <a:pt x="265" y="247"/>
                  </a:cubicBezTo>
                  <a:cubicBezTo>
                    <a:pt x="265" y="247"/>
                    <a:pt x="265" y="248"/>
                    <a:pt x="265" y="248"/>
                  </a:cubicBezTo>
                  <a:close/>
                  <a:moveTo>
                    <a:pt x="241" y="221"/>
                  </a:moveTo>
                  <a:cubicBezTo>
                    <a:pt x="241" y="221"/>
                    <a:pt x="241" y="221"/>
                    <a:pt x="241" y="221"/>
                  </a:cubicBezTo>
                  <a:cubicBezTo>
                    <a:pt x="241" y="220"/>
                    <a:pt x="239" y="221"/>
                    <a:pt x="240" y="222"/>
                  </a:cubicBezTo>
                  <a:cubicBezTo>
                    <a:pt x="240" y="221"/>
                    <a:pt x="240" y="222"/>
                    <a:pt x="241" y="221"/>
                  </a:cubicBezTo>
                  <a:close/>
                  <a:moveTo>
                    <a:pt x="235" y="250"/>
                  </a:moveTo>
                  <a:cubicBezTo>
                    <a:pt x="235" y="249"/>
                    <a:pt x="235" y="250"/>
                    <a:pt x="235" y="250"/>
                  </a:cubicBezTo>
                  <a:close/>
                  <a:moveTo>
                    <a:pt x="248" y="247"/>
                  </a:moveTo>
                  <a:cubicBezTo>
                    <a:pt x="248" y="247"/>
                    <a:pt x="248" y="247"/>
                    <a:pt x="247" y="247"/>
                  </a:cubicBezTo>
                  <a:cubicBezTo>
                    <a:pt x="247" y="247"/>
                    <a:pt x="249" y="246"/>
                    <a:pt x="250" y="246"/>
                  </a:cubicBezTo>
                  <a:cubicBezTo>
                    <a:pt x="251" y="244"/>
                    <a:pt x="249" y="245"/>
                    <a:pt x="249" y="243"/>
                  </a:cubicBezTo>
                  <a:cubicBezTo>
                    <a:pt x="249" y="242"/>
                    <a:pt x="250" y="241"/>
                    <a:pt x="251" y="240"/>
                  </a:cubicBezTo>
                  <a:cubicBezTo>
                    <a:pt x="251" y="240"/>
                    <a:pt x="251" y="239"/>
                    <a:pt x="251" y="239"/>
                  </a:cubicBezTo>
                  <a:cubicBezTo>
                    <a:pt x="251" y="239"/>
                    <a:pt x="251" y="236"/>
                    <a:pt x="251" y="236"/>
                  </a:cubicBezTo>
                  <a:cubicBezTo>
                    <a:pt x="251" y="236"/>
                    <a:pt x="250" y="236"/>
                    <a:pt x="250" y="235"/>
                  </a:cubicBezTo>
                  <a:cubicBezTo>
                    <a:pt x="248" y="235"/>
                    <a:pt x="247" y="237"/>
                    <a:pt x="246" y="238"/>
                  </a:cubicBezTo>
                  <a:cubicBezTo>
                    <a:pt x="246" y="238"/>
                    <a:pt x="247" y="240"/>
                    <a:pt x="246" y="241"/>
                  </a:cubicBezTo>
                  <a:cubicBezTo>
                    <a:pt x="246" y="241"/>
                    <a:pt x="245" y="239"/>
                    <a:pt x="245" y="239"/>
                  </a:cubicBezTo>
                  <a:cubicBezTo>
                    <a:pt x="245" y="239"/>
                    <a:pt x="246" y="238"/>
                    <a:pt x="246" y="237"/>
                  </a:cubicBezTo>
                  <a:cubicBezTo>
                    <a:pt x="245" y="237"/>
                    <a:pt x="242" y="237"/>
                    <a:pt x="242" y="237"/>
                  </a:cubicBezTo>
                  <a:cubicBezTo>
                    <a:pt x="242" y="238"/>
                    <a:pt x="244" y="238"/>
                    <a:pt x="244" y="238"/>
                  </a:cubicBezTo>
                  <a:cubicBezTo>
                    <a:pt x="244" y="239"/>
                    <a:pt x="243" y="239"/>
                    <a:pt x="243" y="239"/>
                  </a:cubicBezTo>
                  <a:cubicBezTo>
                    <a:pt x="243" y="240"/>
                    <a:pt x="243" y="240"/>
                    <a:pt x="242" y="240"/>
                  </a:cubicBezTo>
                  <a:cubicBezTo>
                    <a:pt x="242" y="240"/>
                    <a:pt x="240" y="240"/>
                    <a:pt x="240" y="240"/>
                  </a:cubicBezTo>
                  <a:cubicBezTo>
                    <a:pt x="240" y="241"/>
                    <a:pt x="240" y="241"/>
                    <a:pt x="240" y="241"/>
                  </a:cubicBezTo>
                  <a:cubicBezTo>
                    <a:pt x="240" y="241"/>
                    <a:pt x="241" y="242"/>
                    <a:pt x="241" y="243"/>
                  </a:cubicBezTo>
                  <a:cubicBezTo>
                    <a:pt x="241" y="243"/>
                    <a:pt x="242" y="243"/>
                    <a:pt x="242" y="243"/>
                  </a:cubicBezTo>
                  <a:cubicBezTo>
                    <a:pt x="242" y="244"/>
                    <a:pt x="241" y="244"/>
                    <a:pt x="241" y="245"/>
                  </a:cubicBezTo>
                  <a:cubicBezTo>
                    <a:pt x="242" y="245"/>
                    <a:pt x="242" y="246"/>
                    <a:pt x="242" y="246"/>
                  </a:cubicBezTo>
                  <a:cubicBezTo>
                    <a:pt x="243" y="246"/>
                    <a:pt x="245" y="246"/>
                    <a:pt x="245" y="246"/>
                  </a:cubicBezTo>
                  <a:cubicBezTo>
                    <a:pt x="245" y="247"/>
                    <a:pt x="245" y="247"/>
                    <a:pt x="245" y="247"/>
                  </a:cubicBezTo>
                  <a:cubicBezTo>
                    <a:pt x="246" y="248"/>
                    <a:pt x="245" y="248"/>
                    <a:pt x="246" y="249"/>
                  </a:cubicBezTo>
                  <a:cubicBezTo>
                    <a:pt x="248" y="249"/>
                    <a:pt x="249" y="249"/>
                    <a:pt x="248" y="247"/>
                  </a:cubicBezTo>
                  <a:close/>
                  <a:moveTo>
                    <a:pt x="238" y="248"/>
                  </a:moveTo>
                  <a:cubicBezTo>
                    <a:pt x="241" y="247"/>
                    <a:pt x="238" y="244"/>
                    <a:pt x="238" y="244"/>
                  </a:cubicBezTo>
                  <a:cubicBezTo>
                    <a:pt x="238" y="244"/>
                    <a:pt x="236" y="243"/>
                    <a:pt x="237" y="243"/>
                  </a:cubicBezTo>
                  <a:cubicBezTo>
                    <a:pt x="236" y="243"/>
                    <a:pt x="237" y="242"/>
                    <a:pt x="236" y="242"/>
                  </a:cubicBezTo>
                  <a:cubicBezTo>
                    <a:pt x="236" y="242"/>
                    <a:pt x="232" y="243"/>
                    <a:pt x="232" y="242"/>
                  </a:cubicBezTo>
                  <a:cubicBezTo>
                    <a:pt x="232" y="243"/>
                    <a:pt x="233" y="246"/>
                    <a:pt x="233" y="246"/>
                  </a:cubicBezTo>
                  <a:cubicBezTo>
                    <a:pt x="233" y="246"/>
                    <a:pt x="234" y="246"/>
                    <a:pt x="234" y="247"/>
                  </a:cubicBezTo>
                  <a:cubicBezTo>
                    <a:pt x="235" y="247"/>
                    <a:pt x="237" y="249"/>
                    <a:pt x="238" y="248"/>
                  </a:cubicBezTo>
                  <a:close/>
                  <a:moveTo>
                    <a:pt x="250" y="249"/>
                  </a:moveTo>
                  <a:cubicBezTo>
                    <a:pt x="250" y="249"/>
                    <a:pt x="250" y="249"/>
                    <a:pt x="251" y="249"/>
                  </a:cubicBezTo>
                  <a:cubicBezTo>
                    <a:pt x="250" y="249"/>
                    <a:pt x="249" y="247"/>
                    <a:pt x="248" y="250"/>
                  </a:cubicBezTo>
                  <a:cubicBezTo>
                    <a:pt x="249" y="251"/>
                    <a:pt x="249" y="249"/>
                    <a:pt x="250" y="249"/>
                  </a:cubicBezTo>
                  <a:close/>
                  <a:moveTo>
                    <a:pt x="238" y="215"/>
                  </a:moveTo>
                  <a:cubicBezTo>
                    <a:pt x="237" y="215"/>
                    <a:pt x="235" y="217"/>
                    <a:pt x="235" y="217"/>
                  </a:cubicBezTo>
                  <a:cubicBezTo>
                    <a:pt x="234" y="218"/>
                    <a:pt x="233" y="218"/>
                    <a:pt x="232" y="219"/>
                  </a:cubicBezTo>
                  <a:cubicBezTo>
                    <a:pt x="230" y="222"/>
                    <a:pt x="230" y="222"/>
                    <a:pt x="227" y="223"/>
                  </a:cubicBezTo>
                  <a:cubicBezTo>
                    <a:pt x="225" y="223"/>
                    <a:pt x="224" y="223"/>
                    <a:pt x="223" y="225"/>
                  </a:cubicBezTo>
                  <a:cubicBezTo>
                    <a:pt x="222" y="226"/>
                    <a:pt x="221" y="228"/>
                    <a:pt x="223" y="229"/>
                  </a:cubicBezTo>
                  <a:cubicBezTo>
                    <a:pt x="224" y="228"/>
                    <a:pt x="224" y="226"/>
                    <a:pt x="225" y="225"/>
                  </a:cubicBezTo>
                  <a:cubicBezTo>
                    <a:pt x="226" y="224"/>
                    <a:pt x="227" y="225"/>
                    <a:pt x="228" y="224"/>
                  </a:cubicBezTo>
                  <a:cubicBezTo>
                    <a:pt x="229" y="224"/>
                    <a:pt x="234" y="224"/>
                    <a:pt x="234" y="224"/>
                  </a:cubicBezTo>
                  <a:cubicBezTo>
                    <a:pt x="234" y="224"/>
                    <a:pt x="235" y="225"/>
                    <a:pt x="236" y="225"/>
                  </a:cubicBezTo>
                  <a:cubicBezTo>
                    <a:pt x="236" y="225"/>
                    <a:pt x="237" y="222"/>
                    <a:pt x="237" y="222"/>
                  </a:cubicBezTo>
                  <a:cubicBezTo>
                    <a:pt x="237" y="220"/>
                    <a:pt x="236" y="219"/>
                    <a:pt x="237" y="218"/>
                  </a:cubicBezTo>
                  <a:cubicBezTo>
                    <a:pt x="237" y="217"/>
                    <a:pt x="238" y="215"/>
                    <a:pt x="238" y="215"/>
                  </a:cubicBezTo>
                  <a:close/>
                  <a:moveTo>
                    <a:pt x="225" y="226"/>
                  </a:moveTo>
                  <a:cubicBezTo>
                    <a:pt x="224" y="226"/>
                    <a:pt x="224" y="229"/>
                    <a:pt x="225" y="228"/>
                  </a:cubicBezTo>
                  <a:cubicBezTo>
                    <a:pt x="226" y="228"/>
                    <a:pt x="226" y="226"/>
                    <a:pt x="226" y="225"/>
                  </a:cubicBezTo>
                  <a:cubicBezTo>
                    <a:pt x="226" y="225"/>
                    <a:pt x="225" y="226"/>
                    <a:pt x="225" y="226"/>
                  </a:cubicBezTo>
                  <a:close/>
                  <a:moveTo>
                    <a:pt x="269" y="366"/>
                  </a:moveTo>
                  <a:cubicBezTo>
                    <a:pt x="270" y="365"/>
                    <a:pt x="267" y="362"/>
                    <a:pt x="266" y="362"/>
                  </a:cubicBezTo>
                  <a:cubicBezTo>
                    <a:pt x="266" y="362"/>
                    <a:pt x="269" y="366"/>
                    <a:pt x="269" y="366"/>
                  </a:cubicBezTo>
                  <a:close/>
                  <a:moveTo>
                    <a:pt x="268" y="360"/>
                  </a:moveTo>
                  <a:cubicBezTo>
                    <a:pt x="268" y="361"/>
                    <a:pt x="267" y="358"/>
                    <a:pt x="266" y="358"/>
                  </a:cubicBezTo>
                  <a:cubicBezTo>
                    <a:pt x="266" y="358"/>
                    <a:pt x="266" y="357"/>
                    <a:pt x="266" y="357"/>
                  </a:cubicBezTo>
                  <a:cubicBezTo>
                    <a:pt x="265" y="357"/>
                    <a:pt x="267" y="360"/>
                    <a:pt x="268" y="360"/>
                  </a:cubicBezTo>
                  <a:close/>
                  <a:moveTo>
                    <a:pt x="266" y="354"/>
                  </a:moveTo>
                  <a:cubicBezTo>
                    <a:pt x="266" y="354"/>
                    <a:pt x="265" y="353"/>
                    <a:pt x="265" y="353"/>
                  </a:cubicBezTo>
                  <a:cubicBezTo>
                    <a:pt x="265" y="353"/>
                    <a:pt x="264" y="352"/>
                    <a:pt x="264" y="353"/>
                  </a:cubicBezTo>
                  <a:cubicBezTo>
                    <a:pt x="264" y="353"/>
                    <a:pt x="265" y="355"/>
                    <a:pt x="266" y="354"/>
                  </a:cubicBezTo>
                  <a:close/>
                  <a:moveTo>
                    <a:pt x="264" y="356"/>
                  </a:moveTo>
                  <a:cubicBezTo>
                    <a:pt x="264" y="356"/>
                    <a:pt x="264" y="356"/>
                    <a:pt x="264" y="355"/>
                  </a:cubicBezTo>
                  <a:cubicBezTo>
                    <a:pt x="264" y="355"/>
                    <a:pt x="263" y="353"/>
                    <a:pt x="263" y="353"/>
                  </a:cubicBezTo>
                  <a:cubicBezTo>
                    <a:pt x="262" y="353"/>
                    <a:pt x="264" y="359"/>
                    <a:pt x="264" y="359"/>
                  </a:cubicBezTo>
                  <a:cubicBezTo>
                    <a:pt x="264" y="359"/>
                    <a:pt x="264" y="357"/>
                    <a:pt x="264" y="356"/>
                  </a:cubicBezTo>
                  <a:close/>
                  <a:moveTo>
                    <a:pt x="274" y="373"/>
                  </a:moveTo>
                  <a:cubicBezTo>
                    <a:pt x="275" y="373"/>
                    <a:pt x="276" y="372"/>
                    <a:pt x="275" y="372"/>
                  </a:cubicBezTo>
                  <a:cubicBezTo>
                    <a:pt x="275" y="372"/>
                    <a:pt x="275" y="372"/>
                    <a:pt x="275" y="372"/>
                  </a:cubicBezTo>
                  <a:cubicBezTo>
                    <a:pt x="275" y="372"/>
                    <a:pt x="274" y="372"/>
                    <a:pt x="274" y="373"/>
                  </a:cubicBezTo>
                  <a:close/>
                  <a:moveTo>
                    <a:pt x="277" y="369"/>
                  </a:moveTo>
                  <a:cubicBezTo>
                    <a:pt x="277" y="369"/>
                    <a:pt x="276" y="369"/>
                    <a:pt x="276" y="369"/>
                  </a:cubicBezTo>
                  <a:cubicBezTo>
                    <a:pt x="275" y="370"/>
                    <a:pt x="280" y="370"/>
                    <a:pt x="280" y="370"/>
                  </a:cubicBezTo>
                  <a:cubicBezTo>
                    <a:pt x="280" y="369"/>
                    <a:pt x="277" y="369"/>
                    <a:pt x="277" y="369"/>
                  </a:cubicBezTo>
                  <a:close/>
                  <a:moveTo>
                    <a:pt x="283" y="373"/>
                  </a:moveTo>
                  <a:cubicBezTo>
                    <a:pt x="283" y="373"/>
                    <a:pt x="282" y="372"/>
                    <a:pt x="282" y="373"/>
                  </a:cubicBezTo>
                  <a:cubicBezTo>
                    <a:pt x="282" y="373"/>
                    <a:pt x="282" y="373"/>
                    <a:pt x="282" y="373"/>
                  </a:cubicBezTo>
                  <a:cubicBezTo>
                    <a:pt x="283" y="373"/>
                    <a:pt x="284" y="375"/>
                    <a:pt x="285" y="375"/>
                  </a:cubicBezTo>
                  <a:cubicBezTo>
                    <a:pt x="285" y="374"/>
                    <a:pt x="284" y="373"/>
                    <a:pt x="283" y="373"/>
                  </a:cubicBezTo>
                  <a:close/>
                  <a:moveTo>
                    <a:pt x="282" y="373"/>
                  </a:moveTo>
                  <a:cubicBezTo>
                    <a:pt x="282" y="373"/>
                    <a:pt x="282" y="373"/>
                    <a:pt x="282" y="373"/>
                  </a:cubicBezTo>
                  <a:cubicBezTo>
                    <a:pt x="282" y="373"/>
                    <a:pt x="282" y="373"/>
                    <a:pt x="282" y="373"/>
                  </a:cubicBezTo>
                  <a:close/>
                  <a:moveTo>
                    <a:pt x="281" y="373"/>
                  </a:moveTo>
                  <a:cubicBezTo>
                    <a:pt x="281" y="374"/>
                    <a:pt x="281" y="374"/>
                    <a:pt x="282" y="373"/>
                  </a:cubicBezTo>
                  <a:cubicBezTo>
                    <a:pt x="282" y="373"/>
                    <a:pt x="280" y="373"/>
                    <a:pt x="280" y="373"/>
                  </a:cubicBezTo>
                  <a:cubicBezTo>
                    <a:pt x="280" y="373"/>
                    <a:pt x="279" y="373"/>
                    <a:pt x="278" y="373"/>
                  </a:cubicBezTo>
                  <a:cubicBezTo>
                    <a:pt x="279" y="374"/>
                    <a:pt x="280" y="374"/>
                    <a:pt x="281" y="373"/>
                  </a:cubicBezTo>
                  <a:close/>
                </a:path>
              </a:pathLst>
            </a:custGeom>
            <a:grpFill/>
            <a:ln w="3175">
              <a:solidFill>
                <a:srgbClr val="C8C9CE"/>
              </a:solidFill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" name="Africa">
              <a:extLst>
                <a:ext uri="{FF2B5EF4-FFF2-40B4-BE49-F238E27FC236}">
                  <a16:creationId xmlns:a16="http://schemas.microsoft.com/office/drawing/2014/main" id="{F0AD71B8-E353-7A1F-CC4D-87F63AE8D00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83175" y="3651250"/>
              <a:ext cx="2227263" cy="2066925"/>
            </a:xfrm>
            <a:custGeom>
              <a:avLst/>
              <a:gdLst>
                <a:gd name="T0" fmla="*/ 1748028 w 567"/>
                <a:gd name="T1" fmla="*/ 1281022 h 526"/>
                <a:gd name="T2" fmla="*/ 1956220 w 567"/>
                <a:gd name="T3" fmla="*/ 962731 h 526"/>
                <a:gd name="T4" fmla="*/ 1791238 w 567"/>
                <a:gd name="T5" fmla="*/ 1115982 h 526"/>
                <a:gd name="T6" fmla="*/ 1736244 w 567"/>
                <a:gd name="T7" fmla="*/ 1261374 h 526"/>
                <a:gd name="T8" fmla="*/ 1759813 w 567"/>
                <a:gd name="T9" fmla="*/ 1379260 h 526"/>
                <a:gd name="T10" fmla="*/ 1685178 w 567"/>
                <a:gd name="T11" fmla="*/ 1552159 h 526"/>
                <a:gd name="T12" fmla="*/ 1618399 w 567"/>
                <a:gd name="T13" fmla="*/ 1650396 h 526"/>
                <a:gd name="T14" fmla="*/ 1567333 w 567"/>
                <a:gd name="T15" fmla="*/ 1772211 h 526"/>
                <a:gd name="T16" fmla="*/ 1469129 w 567"/>
                <a:gd name="T17" fmla="*/ 1964758 h 526"/>
                <a:gd name="T18" fmla="*/ 1347357 w 567"/>
                <a:gd name="T19" fmla="*/ 2039418 h 526"/>
                <a:gd name="T20" fmla="*/ 1209871 w 567"/>
                <a:gd name="T21" fmla="*/ 2062995 h 526"/>
                <a:gd name="T22" fmla="*/ 1158805 w 567"/>
                <a:gd name="T23" fmla="*/ 2000123 h 526"/>
                <a:gd name="T24" fmla="*/ 1080242 w 567"/>
                <a:gd name="T25" fmla="*/ 1768282 h 526"/>
                <a:gd name="T26" fmla="*/ 997751 w 567"/>
                <a:gd name="T27" fmla="*/ 1560018 h 526"/>
                <a:gd name="T28" fmla="*/ 1005607 w 567"/>
                <a:gd name="T29" fmla="*/ 1489286 h 526"/>
                <a:gd name="T30" fmla="*/ 1048817 w 567"/>
                <a:gd name="T31" fmla="*/ 1402837 h 526"/>
                <a:gd name="T32" fmla="*/ 1033104 w 567"/>
                <a:gd name="T33" fmla="*/ 1324247 h 526"/>
                <a:gd name="T34" fmla="*/ 1013464 w 567"/>
                <a:gd name="T35" fmla="*/ 1233868 h 526"/>
                <a:gd name="T36" fmla="*/ 982038 w 567"/>
                <a:gd name="T37" fmla="*/ 1178855 h 526"/>
                <a:gd name="T38" fmla="*/ 934901 w 567"/>
                <a:gd name="T39" fmla="*/ 1057040 h 526"/>
                <a:gd name="T40" fmla="*/ 942757 w 567"/>
                <a:gd name="T41" fmla="*/ 970590 h 526"/>
                <a:gd name="T42" fmla="*/ 875978 w 567"/>
                <a:gd name="T43" fmla="*/ 954872 h 526"/>
                <a:gd name="T44" fmla="*/ 840625 w 567"/>
                <a:gd name="T45" fmla="*/ 931295 h 526"/>
                <a:gd name="T46" fmla="*/ 730637 w 567"/>
                <a:gd name="T47" fmla="*/ 903788 h 526"/>
                <a:gd name="T48" fmla="*/ 616720 w 567"/>
                <a:gd name="T49" fmla="*/ 939154 h 526"/>
                <a:gd name="T50" fmla="*/ 483163 w 567"/>
                <a:gd name="T51" fmla="*/ 954872 h 526"/>
                <a:gd name="T52" fmla="*/ 337821 w 567"/>
                <a:gd name="T53" fmla="*/ 856634 h 526"/>
                <a:gd name="T54" fmla="*/ 274971 w 567"/>
                <a:gd name="T55" fmla="*/ 762326 h 526"/>
                <a:gd name="T56" fmla="*/ 235689 w 567"/>
                <a:gd name="T57" fmla="*/ 723031 h 526"/>
                <a:gd name="T58" fmla="*/ 243546 w 567"/>
                <a:gd name="T59" fmla="*/ 636581 h 526"/>
                <a:gd name="T60" fmla="*/ 243546 w 567"/>
                <a:gd name="T61" fmla="*/ 510837 h 526"/>
                <a:gd name="T62" fmla="*/ 286755 w 567"/>
                <a:gd name="T63" fmla="*/ 392952 h 526"/>
                <a:gd name="T64" fmla="*/ 428169 w 567"/>
                <a:gd name="T65" fmla="*/ 231841 h 526"/>
                <a:gd name="T66" fmla="*/ 542085 w 567"/>
                <a:gd name="T67" fmla="*/ 47154 h 526"/>
                <a:gd name="T68" fmla="*/ 624576 w 567"/>
                <a:gd name="T69" fmla="*/ 74661 h 526"/>
                <a:gd name="T70" fmla="*/ 710996 w 567"/>
                <a:gd name="T71" fmla="*/ 27507 h 526"/>
                <a:gd name="T72" fmla="*/ 868122 w 567"/>
                <a:gd name="T73" fmla="*/ 15718 h 526"/>
                <a:gd name="T74" fmla="*/ 958469 w 567"/>
                <a:gd name="T75" fmla="*/ 19648 h 526"/>
                <a:gd name="T76" fmla="*/ 970254 w 567"/>
                <a:gd name="T77" fmla="*/ 117885 h 526"/>
                <a:gd name="T78" fmla="*/ 1052745 w 567"/>
                <a:gd name="T79" fmla="*/ 145392 h 526"/>
                <a:gd name="T80" fmla="*/ 1213799 w 567"/>
                <a:gd name="T81" fmla="*/ 180758 h 526"/>
                <a:gd name="T82" fmla="*/ 1339500 w 567"/>
                <a:gd name="T83" fmla="*/ 172899 h 526"/>
                <a:gd name="T84" fmla="*/ 1473058 w 567"/>
                <a:gd name="T85" fmla="*/ 200405 h 526"/>
                <a:gd name="T86" fmla="*/ 1575190 w 567"/>
                <a:gd name="T87" fmla="*/ 196476 h 526"/>
                <a:gd name="T88" fmla="*/ 1575190 w 567"/>
                <a:gd name="T89" fmla="*/ 282925 h 526"/>
                <a:gd name="T90" fmla="*/ 1614471 w 567"/>
                <a:gd name="T91" fmla="*/ 381163 h 526"/>
                <a:gd name="T92" fmla="*/ 1673393 w 567"/>
                <a:gd name="T93" fmla="*/ 495119 h 526"/>
                <a:gd name="T94" fmla="*/ 1740172 w 567"/>
                <a:gd name="T95" fmla="*/ 660159 h 526"/>
                <a:gd name="T96" fmla="*/ 1830520 w 567"/>
                <a:gd name="T97" fmla="*/ 730890 h 526"/>
                <a:gd name="T98" fmla="*/ 1948364 w 567"/>
                <a:gd name="T99" fmla="*/ 774114 h 526"/>
                <a:gd name="T100" fmla="*/ 2046568 w 567"/>
                <a:gd name="T101" fmla="*/ 766255 h 526"/>
                <a:gd name="T102" fmla="*/ 2215479 w 567"/>
                <a:gd name="T103" fmla="*/ 1634678 h 526"/>
                <a:gd name="T104" fmla="*/ 1971933 w 567"/>
                <a:gd name="T105" fmla="*/ 1438203 h 526"/>
                <a:gd name="T106" fmla="*/ 1920867 w 567"/>
                <a:gd name="T107" fmla="*/ 1493216 h 526"/>
                <a:gd name="T108" fmla="*/ 1858017 w 567"/>
                <a:gd name="T109" fmla="*/ 1552159 h 526"/>
                <a:gd name="T110" fmla="*/ 1842304 w 567"/>
                <a:gd name="T111" fmla="*/ 1701480 h 526"/>
                <a:gd name="T112" fmla="*/ 1952292 w 567"/>
                <a:gd name="T113" fmla="*/ 1717198 h 526"/>
                <a:gd name="T114" fmla="*/ 2011215 w 567"/>
                <a:gd name="T115" fmla="*/ 1520722 h 526"/>
                <a:gd name="T116" fmla="*/ 1755885 w 567"/>
                <a:gd name="T117" fmla="*/ 652300 h 526"/>
                <a:gd name="T118" fmla="*/ 1842304 w 567"/>
                <a:gd name="T119" fmla="*/ 1394978 h 526"/>
                <a:gd name="T120" fmla="*/ 78563 w 567"/>
                <a:gd name="T121" fmla="*/ 640511 h 526"/>
                <a:gd name="T122" fmla="*/ 35353 w 567"/>
                <a:gd name="T123" fmla="*/ 671947 h 52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567" h="526">
                  <a:moveTo>
                    <a:pt x="442" y="314"/>
                  </a:moveTo>
                  <a:cubicBezTo>
                    <a:pt x="442" y="315"/>
                    <a:pt x="442" y="316"/>
                    <a:pt x="443" y="317"/>
                  </a:cubicBezTo>
                  <a:cubicBezTo>
                    <a:pt x="439" y="316"/>
                    <a:pt x="441" y="311"/>
                    <a:pt x="442" y="314"/>
                  </a:cubicBezTo>
                  <a:close/>
                  <a:moveTo>
                    <a:pt x="444" y="307"/>
                  </a:moveTo>
                  <a:cubicBezTo>
                    <a:pt x="443" y="307"/>
                    <a:pt x="444" y="310"/>
                    <a:pt x="444" y="310"/>
                  </a:cubicBezTo>
                  <a:cubicBezTo>
                    <a:pt x="444" y="310"/>
                    <a:pt x="445" y="307"/>
                    <a:pt x="444" y="307"/>
                  </a:cubicBezTo>
                  <a:close/>
                  <a:moveTo>
                    <a:pt x="443" y="328"/>
                  </a:moveTo>
                  <a:cubicBezTo>
                    <a:pt x="443" y="329"/>
                    <a:pt x="445" y="326"/>
                    <a:pt x="445" y="326"/>
                  </a:cubicBezTo>
                  <a:cubicBezTo>
                    <a:pt x="444" y="327"/>
                    <a:pt x="443" y="327"/>
                    <a:pt x="443" y="328"/>
                  </a:cubicBezTo>
                  <a:close/>
                  <a:moveTo>
                    <a:pt x="521" y="195"/>
                  </a:moveTo>
                  <a:cubicBezTo>
                    <a:pt x="520" y="197"/>
                    <a:pt x="521" y="198"/>
                    <a:pt x="521" y="200"/>
                  </a:cubicBezTo>
                  <a:cubicBezTo>
                    <a:pt x="521" y="202"/>
                    <a:pt x="520" y="202"/>
                    <a:pt x="520" y="203"/>
                  </a:cubicBezTo>
                  <a:cubicBezTo>
                    <a:pt x="519" y="205"/>
                    <a:pt x="519" y="208"/>
                    <a:pt x="518" y="211"/>
                  </a:cubicBezTo>
                  <a:cubicBezTo>
                    <a:pt x="515" y="217"/>
                    <a:pt x="511" y="222"/>
                    <a:pt x="508" y="227"/>
                  </a:cubicBezTo>
                  <a:cubicBezTo>
                    <a:pt x="507" y="230"/>
                    <a:pt x="506" y="233"/>
                    <a:pt x="504" y="236"/>
                  </a:cubicBezTo>
                  <a:cubicBezTo>
                    <a:pt x="502" y="239"/>
                    <a:pt x="500" y="242"/>
                    <a:pt x="498" y="245"/>
                  </a:cubicBezTo>
                  <a:cubicBezTo>
                    <a:pt x="495" y="248"/>
                    <a:pt x="494" y="250"/>
                    <a:pt x="491" y="252"/>
                  </a:cubicBezTo>
                  <a:cubicBezTo>
                    <a:pt x="490" y="254"/>
                    <a:pt x="487" y="257"/>
                    <a:pt x="485" y="258"/>
                  </a:cubicBezTo>
                  <a:cubicBezTo>
                    <a:pt x="485" y="257"/>
                    <a:pt x="485" y="257"/>
                    <a:pt x="485" y="257"/>
                  </a:cubicBezTo>
                  <a:cubicBezTo>
                    <a:pt x="485" y="257"/>
                    <a:pt x="485" y="257"/>
                    <a:pt x="485" y="258"/>
                  </a:cubicBezTo>
                  <a:cubicBezTo>
                    <a:pt x="481" y="261"/>
                    <a:pt x="476" y="263"/>
                    <a:pt x="472" y="267"/>
                  </a:cubicBezTo>
                  <a:cubicBezTo>
                    <a:pt x="469" y="269"/>
                    <a:pt x="467" y="271"/>
                    <a:pt x="465" y="273"/>
                  </a:cubicBezTo>
                  <a:cubicBezTo>
                    <a:pt x="463" y="275"/>
                    <a:pt x="462" y="277"/>
                    <a:pt x="460" y="279"/>
                  </a:cubicBezTo>
                  <a:cubicBezTo>
                    <a:pt x="459" y="281"/>
                    <a:pt x="457" y="283"/>
                    <a:pt x="456" y="284"/>
                  </a:cubicBezTo>
                  <a:cubicBezTo>
                    <a:pt x="455" y="286"/>
                    <a:pt x="453" y="287"/>
                    <a:pt x="452" y="288"/>
                  </a:cubicBezTo>
                  <a:cubicBezTo>
                    <a:pt x="451" y="289"/>
                    <a:pt x="451" y="290"/>
                    <a:pt x="450" y="290"/>
                  </a:cubicBezTo>
                  <a:cubicBezTo>
                    <a:pt x="449" y="291"/>
                    <a:pt x="448" y="291"/>
                    <a:pt x="447" y="292"/>
                  </a:cubicBezTo>
                  <a:cubicBezTo>
                    <a:pt x="447" y="294"/>
                    <a:pt x="443" y="305"/>
                    <a:pt x="440" y="305"/>
                  </a:cubicBezTo>
                  <a:cubicBezTo>
                    <a:pt x="440" y="306"/>
                    <a:pt x="441" y="307"/>
                    <a:pt x="439" y="308"/>
                  </a:cubicBezTo>
                  <a:cubicBezTo>
                    <a:pt x="440" y="310"/>
                    <a:pt x="438" y="311"/>
                    <a:pt x="438" y="313"/>
                  </a:cubicBezTo>
                  <a:cubicBezTo>
                    <a:pt x="438" y="314"/>
                    <a:pt x="438" y="315"/>
                    <a:pt x="438" y="317"/>
                  </a:cubicBezTo>
                  <a:cubicBezTo>
                    <a:pt x="439" y="318"/>
                    <a:pt x="442" y="320"/>
                    <a:pt x="442" y="321"/>
                  </a:cubicBezTo>
                  <a:cubicBezTo>
                    <a:pt x="442" y="323"/>
                    <a:pt x="440" y="324"/>
                    <a:pt x="441" y="326"/>
                  </a:cubicBezTo>
                  <a:cubicBezTo>
                    <a:pt x="441" y="327"/>
                    <a:pt x="442" y="327"/>
                    <a:pt x="442" y="328"/>
                  </a:cubicBezTo>
                  <a:cubicBezTo>
                    <a:pt x="442" y="329"/>
                    <a:pt x="441" y="329"/>
                    <a:pt x="441" y="330"/>
                  </a:cubicBezTo>
                  <a:cubicBezTo>
                    <a:pt x="440" y="332"/>
                    <a:pt x="442" y="334"/>
                    <a:pt x="443" y="336"/>
                  </a:cubicBezTo>
                  <a:cubicBezTo>
                    <a:pt x="443" y="337"/>
                    <a:pt x="443" y="339"/>
                    <a:pt x="444" y="341"/>
                  </a:cubicBezTo>
                  <a:cubicBezTo>
                    <a:pt x="445" y="342"/>
                    <a:pt x="446" y="342"/>
                    <a:pt x="447" y="343"/>
                  </a:cubicBezTo>
                  <a:cubicBezTo>
                    <a:pt x="449" y="344"/>
                    <a:pt x="449" y="345"/>
                    <a:pt x="449" y="347"/>
                  </a:cubicBezTo>
                  <a:cubicBezTo>
                    <a:pt x="450" y="349"/>
                    <a:pt x="448" y="350"/>
                    <a:pt x="448" y="351"/>
                  </a:cubicBezTo>
                  <a:cubicBezTo>
                    <a:pt x="450" y="354"/>
                    <a:pt x="449" y="358"/>
                    <a:pt x="449" y="361"/>
                  </a:cubicBezTo>
                  <a:cubicBezTo>
                    <a:pt x="449" y="364"/>
                    <a:pt x="449" y="367"/>
                    <a:pt x="449" y="370"/>
                  </a:cubicBezTo>
                  <a:cubicBezTo>
                    <a:pt x="451" y="371"/>
                    <a:pt x="452" y="374"/>
                    <a:pt x="451" y="375"/>
                  </a:cubicBezTo>
                  <a:cubicBezTo>
                    <a:pt x="450" y="376"/>
                    <a:pt x="450" y="377"/>
                    <a:pt x="450" y="378"/>
                  </a:cubicBezTo>
                  <a:cubicBezTo>
                    <a:pt x="450" y="380"/>
                    <a:pt x="448" y="382"/>
                    <a:pt x="446" y="383"/>
                  </a:cubicBezTo>
                  <a:cubicBezTo>
                    <a:pt x="446" y="384"/>
                    <a:pt x="446" y="385"/>
                    <a:pt x="445" y="385"/>
                  </a:cubicBezTo>
                  <a:cubicBezTo>
                    <a:pt x="445" y="387"/>
                    <a:pt x="439" y="390"/>
                    <a:pt x="438" y="391"/>
                  </a:cubicBezTo>
                  <a:cubicBezTo>
                    <a:pt x="435" y="391"/>
                    <a:pt x="431" y="393"/>
                    <a:pt x="429" y="395"/>
                  </a:cubicBezTo>
                  <a:cubicBezTo>
                    <a:pt x="426" y="396"/>
                    <a:pt x="425" y="398"/>
                    <a:pt x="423" y="401"/>
                  </a:cubicBezTo>
                  <a:cubicBezTo>
                    <a:pt x="422" y="401"/>
                    <a:pt x="421" y="403"/>
                    <a:pt x="421" y="403"/>
                  </a:cubicBezTo>
                  <a:cubicBezTo>
                    <a:pt x="420" y="404"/>
                    <a:pt x="418" y="404"/>
                    <a:pt x="417" y="405"/>
                  </a:cubicBezTo>
                  <a:cubicBezTo>
                    <a:pt x="416" y="406"/>
                    <a:pt x="414" y="409"/>
                    <a:pt x="412" y="410"/>
                  </a:cubicBezTo>
                  <a:cubicBezTo>
                    <a:pt x="411" y="411"/>
                    <a:pt x="410" y="412"/>
                    <a:pt x="410" y="413"/>
                  </a:cubicBezTo>
                  <a:cubicBezTo>
                    <a:pt x="410" y="414"/>
                    <a:pt x="410" y="414"/>
                    <a:pt x="410" y="414"/>
                  </a:cubicBezTo>
                  <a:cubicBezTo>
                    <a:pt x="410" y="416"/>
                    <a:pt x="411" y="416"/>
                    <a:pt x="411" y="417"/>
                  </a:cubicBezTo>
                  <a:cubicBezTo>
                    <a:pt x="412" y="418"/>
                    <a:pt x="412" y="418"/>
                    <a:pt x="412" y="420"/>
                  </a:cubicBezTo>
                  <a:cubicBezTo>
                    <a:pt x="412" y="421"/>
                    <a:pt x="413" y="422"/>
                    <a:pt x="413" y="424"/>
                  </a:cubicBezTo>
                  <a:cubicBezTo>
                    <a:pt x="414" y="425"/>
                    <a:pt x="414" y="426"/>
                    <a:pt x="414" y="427"/>
                  </a:cubicBezTo>
                  <a:cubicBezTo>
                    <a:pt x="415" y="428"/>
                    <a:pt x="415" y="428"/>
                    <a:pt x="416" y="430"/>
                  </a:cubicBezTo>
                  <a:cubicBezTo>
                    <a:pt x="416" y="432"/>
                    <a:pt x="416" y="438"/>
                    <a:pt x="414" y="438"/>
                  </a:cubicBezTo>
                  <a:cubicBezTo>
                    <a:pt x="414" y="439"/>
                    <a:pt x="413" y="441"/>
                    <a:pt x="415" y="440"/>
                  </a:cubicBezTo>
                  <a:cubicBezTo>
                    <a:pt x="415" y="444"/>
                    <a:pt x="413" y="446"/>
                    <a:pt x="410" y="447"/>
                  </a:cubicBezTo>
                  <a:cubicBezTo>
                    <a:pt x="407" y="448"/>
                    <a:pt x="403" y="450"/>
                    <a:pt x="401" y="450"/>
                  </a:cubicBezTo>
                  <a:cubicBezTo>
                    <a:pt x="400" y="451"/>
                    <a:pt x="400" y="451"/>
                    <a:pt x="399" y="451"/>
                  </a:cubicBezTo>
                  <a:cubicBezTo>
                    <a:pt x="398" y="453"/>
                    <a:pt x="396" y="454"/>
                    <a:pt x="396" y="457"/>
                  </a:cubicBezTo>
                  <a:cubicBezTo>
                    <a:pt x="396" y="457"/>
                    <a:pt x="396" y="458"/>
                    <a:pt x="397" y="458"/>
                  </a:cubicBezTo>
                  <a:cubicBezTo>
                    <a:pt x="399" y="458"/>
                    <a:pt x="395" y="470"/>
                    <a:pt x="395" y="471"/>
                  </a:cubicBezTo>
                  <a:cubicBezTo>
                    <a:pt x="396" y="472"/>
                    <a:pt x="395" y="473"/>
                    <a:pt x="395" y="473"/>
                  </a:cubicBezTo>
                  <a:cubicBezTo>
                    <a:pt x="395" y="474"/>
                    <a:pt x="394" y="474"/>
                    <a:pt x="394" y="475"/>
                  </a:cubicBezTo>
                  <a:cubicBezTo>
                    <a:pt x="392" y="478"/>
                    <a:pt x="388" y="479"/>
                    <a:pt x="386" y="483"/>
                  </a:cubicBezTo>
                  <a:cubicBezTo>
                    <a:pt x="384" y="486"/>
                    <a:pt x="382" y="490"/>
                    <a:pt x="380" y="493"/>
                  </a:cubicBezTo>
                  <a:cubicBezTo>
                    <a:pt x="378" y="496"/>
                    <a:pt x="376" y="498"/>
                    <a:pt x="374" y="500"/>
                  </a:cubicBezTo>
                  <a:cubicBezTo>
                    <a:pt x="372" y="503"/>
                    <a:pt x="369" y="506"/>
                    <a:pt x="367" y="508"/>
                  </a:cubicBezTo>
                  <a:cubicBezTo>
                    <a:pt x="363" y="511"/>
                    <a:pt x="363" y="511"/>
                    <a:pt x="363" y="511"/>
                  </a:cubicBezTo>
                  <a:cubicBezTo>
                    <a:pt x="362" y="512"/>
                    <a:pt x="360" y="513"/>
                    <a:pt x="358" y="514"/>
                  </a:cubicBezTo>
                  <a:cubicBezTo>
                    <a:pt x="358" y="515"/>
                    <a:pt x="357" y="516"/>
                    <a:pt x="356" y="517"/>
                  </a:cubicBezTo>
                  <a:cubicBezTo>
                    <a:pt x="353" y="518"/>
                    <a:pt x="350" y="515"/>
                    <a:pt x="348" y="517"/>
                  </a:cubicBezTo>
                  <a:cubicBezTo>
                    <a:pt x="348" y="517"/>
                    <a:pt x="348" y="519"/>
                    <a:pt x="347" y="519"/>
                  </a:cubicBezTo>
                  <a:cubicBezTo>
                    <a:pt x="346" y="520"/>
                    <a:pt x="346" y="519"/>
                    <a:pt x="345" y="519"/>
                  </a:cubicBezTo>
                  <a:cubicBezTo>
                    <a:pt x="344" y="519"/>
                    <a:pt x="344" y="519"/>
                    <a:pt x="343" y="519"/>
                  </a:cubicBezTo>
                  <a:cubicBezTo>
                    <a:pt x="342" y="519"/>
                    <a:pt x="342" y="520"/>
                    <a:pt x="342" y="521"/>
                  </a:cubicBezTo>
                  <a:cubicBezTo>
                    <a:pt x="340" y="521"/>
                    <a:pt x="338" y="519"/>
                    <a:pt x="336" y="519"/>
                  </a:cubicBezTo>
                  <a:cubicBezTo>
                    <a:pt x="335" y="519"/>
                    <a:pt x="332" y="520"/>
                    <a:pt x="332" y="520"/>
                  </a:cubicBezTo>
                  <a:cubicBezTo>
                    <a:pt x="331" y="517"/>
                    <a:pt x="324" y="520"/>
                    <a:pt x="323" y="520"/>
                  </a:cubicBezTo>
                  <a:cubicBezTo>
                    <a:pt x="322" y="522"/>
                    <a:pt x="321" y="522"/>
                    <a:pt x="319" y="522"/>
                  </a:cubicBezTo>
                  <a:cubicBezTo>
                    <a:pt x="317" y="522"/>
                    <a:pt x="316" y="522"/>
                    <a:pt x="314" y="523"/>
                  </a:cubicBezTo>
                  <a:cubicBezTo>
                    <a:pt x="312" y="524"/>
                    <a:pt x="313" y="523"/>
                    <a:pt x="311" y="525"/>
                  </a:cubicBezTo>
                  <a:cubicBezTo>
                    <a:pt x="310" y="526"/>
                    <a:pt x="309" y="525"/>
                    <a:pt x="308" y="525"/>
                  </a:cubicBezTo>
                  <a:cubicBezTo>
                    <a:pt x="307" y="525"/>
                    <a:pt x="307" y="525"/>
                    <a:pt x="306" y="524"/>
                  </a:cubicBezTo>
                  <a:cubicBezTo>
                    <a:pt x="305" y="523"/>
                    <a:pt x="305" y="522"/>
                    <a:pt x="304" y="522"/>
                  </a:cubicBezTo>
                  <a:cubicBezTo>
                    <a:pt x="304" y="522"/>
                    <a:pt x="303" y="522"/>
                    <a:pt x="303" y="522"/>
                  </a:cubicBezTo>
                  <a:cubicBezTo>
                    <a:pt x="302" y="521"/>
                    <a:pt x="302" y="520"/>
                    <a:pt x="301" y="519"/>
                  </a:cubicBezTo>
                  <a:cubicBezTo>
                    <a:pt x="300" y="519"/>
                    <a:pt x="300" y="520"/>
                    <a:pt x="299" y="519"/>
                  </a:cubicBezTo>
                  <a:cubicBezTo>
                    <a:pt x="299" y="519"/>
                    <a:pt x="299" y="517"/>
                    <a:pt x="299" y="516"/>
                  </a:cubicBezTo>
                  <a:cubicBezTo>
                    <a:pt x="298" y="514"/>
                    <a:pt x="297" y="514"/>
                    <a:pt x="296" y="512"/>
                  </a:cubicBezTo>
                  <a:cubicBezTo>
                    <a:pt x="296" y="512"/>
                    <a:pt x="295" y="510"/>
                    <a:pt x="295" y="509"/>
                  </a:cubicBezTo>
                  <a:cubicBezTo>
                    <a:pt x="296" y="508"/>
                    <a:pt x="297" y="508"/>
                    <a:pt x="298" y="508"/>
                  </a:cubicBezTo>
                  <a:cubicBezTo>
                    <a:pt x="299" y="504"/>
                    <a:pt x="298" y="501"/>
                    <a:pt x="296" y="498"/>
                  </a:cubicBezTo>
                  <a:cubicBezTo>
                    <a:pt x="295" y="496"/>
                    <a:pt x="294" y="495"/>
                    <a:pt x="294" y="493"/>
                  </a:cubicBezTo>
                  <a:cubicBezTo>
                    <a:pt x="293" y="492"/>
                    <a:pt x="292" y="491"/>
                    <a:pt x="291" y="489"/>
                  </a:cubicBezTo>
                  <a:cubicBezTo>
                    <a:pt x="290" y="487"/>
                    <a:pt x="290" y="485"/>
                    <a:pt x="289" y="482"/>
                  </a:cubicBezTo>
                  <a:cubicBezTo>
                    <a:pt x="288" y="480"/>
                    <a:pt x="287" y="478"/>
                    <a:pt x="285" y="476"/>
                  </a:cubicBezTo>
                  <a:cubicBezTo>
                    <a:pt x="282" y="473"/>
                    <a:pt x="279" y="469"/>
                    <a:pt x="277" y="464"/>
                  </a:cubicBezTo>
                  <a:cubicBezTo>
                    <a:pt x="276" y="460"/>
                    <a:pt x="275" y="455"/>
                    <a:pt x="275" y="450"/>
                  </a:cubicBezTo>
                  <a:cubicBezTo>
                    <a:pt x="275" y="448"/>
                    <a:pt x="274" y="446"/>
                    <a:pt x="273" y="444"/>
                  </a:cubicBezTo>
                  <a:cubicBezTo>
                    <a:pt x="272" y="441"/>
                    <a:pt x="273" y="439"/>
                    <a:pt x="273" y="437"/>
                  </a:cubicBezTo>
                  <a:cubicBezTo>
                    <a:pt x="272" y="434"/>
                    <a:pt x="273" y="432"/>
                    <a:pt x="273" y="430"/>
                  </a:cubicBezTo>
                  <a:cubicBezTo>
                    <a:pt x="272" y="427"/>
                    <a:pt x="269" y="426"/>
                    <a:pt x="269" y="424"/>
                  </a:cubicBezTo>
                  <a:cubicBezTo>
                    <a:pt x="266" y="420"/>
                    <a:pt x="264" y="417"/>
                    <a:pt x="264" y="413"/>
                  </a:cubicBezTo>
                  <a:cubicBezTo>
                    <a:pt x="262" y="412"/>
                    <a:pt x="261" y="408"/>
                    <a:pt x="260" y="406"/>
                  </a:cubicBezTo>
                  <a:cubicBezTo>
                    <a:pt x="258" y="403"/>
                    <a:pt x="256" y="401"/>
                    <a:pt x="254" y="399"/>
                  </a:cubicBezTo>
                  <a:cubicBezTo>
                    <a:pt x="254" y="398"/>
                    <a:pt x="254" y="397"/>
                    <a:pt x="254" y="397"/>
                  </a:cubicBezTo>
                  <a:cubicBezTo>
                    <a:pt x="254" y="397"/>
                    <a:pt x="254" y="396"/>
                    <a:pt x="254" y="396"/>
                  </a:cubicBezTo>
                  <a:cubicBezTo>
                    <a:pt x="253" y="395"/>
                    <a:pt x="253" y="393"/>
                    <a:pt x="254" y="392"/>
                  </a:cubicBezTo>
                  <a:cubicBezTo>
                    <a:pt x="254" y="392"/>
                    <a:pt x="254" y="392"/>
                    <a:pt x="254" y="392"/>
                  </a:cubicBezTo>
                  <a:cubicBezTo>
                    <a:pt x="253" y="391"/>
                    <a:pt x="254" y="390"/>
                    <a:pt x="254" y="390"/>
                  </a:cubicBezTo>
                  <a:cubicBezTo>
                    <a:pt x="254" y="387"/>
                    <a:pt x="254" y="385"/>
                    <a:pt x="254" y="382"/>
                  </a:cubicBezTo>
                  <a:cubicBezTo>
                    <a:pt x="254" y="382"/>
                    <a:pt x="254" y="382"/>
                    <a:pt x="254" y="382"/>
                  </a:cubicBezTo>
                  <a:cubicBezTo>
                    <a:pt x="255" y="381"/>
                    <a:pt x="255" y="381"/>
                    <a:pt x="255" y="381"/>
                  </a:cubicBezTo>
                  <a:cubicBezTo>
                    <a:pt x="255" y="380"/>
                    <a:pt x="255" y="379"/>
                    <a:pt x="256" y="379"/>
                  </a:cubicBezTo>
                  <a:cubicBezTo>
                    <a:pt x="256" y="378"/>
                    <a:pt x="256" y="377"/>
                    <a:pt x="257" y="377"/>
                  </a:cubicBezTo>
                  <a:cubicBezTo>
                    <a:pt x="257" y="375"/>
                    <a:pt x="257" y="374"/>
                    <a:pt x="258" y="373"/>
                  </a:cubicBezTo>
                  <a:cubicBezTo>
                    <a:pt x="258" y="372"/>
                    <a:pt x="258" y="371"/>
                    <a:pt x="258" y="370"/>
                  </a:cubicBezTo>
                  <a:cubicBezTo>
                    <a:pt x="258" y="369"/>
                    <a:pt x="259" y="368"/>
                    <a:pt x="259" y="367"/>
                  </a:cubicBezTo>
                  <a:cubicBezTo>
                    <a:pt x="259" y="366"/>
                    <a:pt x="259" y="366"/>
                    <a:pt x="260" y="365"/>
                  </a:cubicBezTo>
                  <a:cubicBezTo>
                    <a:pt x="260" y="364"/>
                    <a:pt x="261" y="363"/>
                    <a:pt x="261" y="363"/>
                  </a:cubicBezTo>
                  <a:cubicBezTo>
                    <a:pt x="262" y="362"/>
                    <a:pt x="262" y="361"/>
                    <a:pt x="263" y="360"/>
                  </a:cubicBezTo>
                  <a:cubicBezTo>
                    <a:pt x="264" y="359"/>
                    <a:pt x="266" y="358"/>
                    <a:pt x="267" y="357"/>
                  </a:cubicBezTo>
                  <a:cubicBezTo>
                    <a:pt x="267" y="357"/>
                    <a:pt x="267" y="356"/>
                    <a:pt x="267" y="356"/>
                  </a:cubicBezTo>
                  <a:cubicBezTo>
                    <a:pt x="267" y="356"/>
                    <a:pt x="267" y="355"/>
                    <a:pt x="268" y="354"/>
                  </a:cubicBezTo>
                  <a:cubicBezTo>
                    <a:pt x="268" y="354"/>
                    <a:pt x="268" y="354"/>
                    <a:pt x="268" y="354"/>
                  </a:cubicBezTo>
                  <a:cubicBezTo>
                    <a:pt x="267" y="353"/>
                    <a:pt x="267" y="352"/>
                    <a:pt x="268" y="351"/>
                  </a:cubicBezTo>
                  <a:cubicBezTo>
                    <a:pt x="268" y="350"/>
                    <a:pt x="268" y="349"/>
                    <a:pt x="268" y="348"/>
                  </a:cubicBezTo>
                  <a:cubicBezTo>
                    <a:pt x="267" y="347"/>
                    <a:pt x="267" y="346"/>
                    <a:pt x="267" y="345"/>
                  </a:cubicBezTo>
                  <a:cubicBezTo>
                    <a:pt x="265" y="343"/>
                    <a:pt x="264" y="341"/>
                    <a:pt x="263" y="338"/>
                  </a:cubicBezTo>
                  <a:cubicBezTo>
                    <a:pt x="263" y="338"/>
                    <a:pt x="263" y="337"/>
                    <a:pt x="263" y="337"/>
                  </a:cubicBezTo>
                  <a:cubicBezTo>
                    <a:pt x="262" y="335"/>
                    <a:pt x="263" y="334"/>
                    <a:pt x="264" y="333"/>
                  </a:cubicBezTo>
                  <a:cubicBezTo>
                    <a:pt x="265" y="333"/>
                    <a:pt x="265" y="333"/>
                    <a:pt x="265" y="333"/>
                  </a:cubicBezTo>
                  <a:cubicBezTo>
                    <a:pt x="265" y="332"/>
                    <a:pt x="265" y="331"/>
                    <a:pt x="265" y="330"/>
                  </a:cubicBezTo>
                  <a:cubicBezTo>
                    <a:pt x="263" y="328"/>
                    <a:pt x="263" y="325"/>
                    <a:pt x="262" y="323"/>
                  </a:cubicBezTo>
                  <a:cubicBezTo>
                    <a:pt x="261" y="323"/>
                    <a:pt x="261" y="322"/>
                    <a:pt x="261" y="321"/>
                  </a:cubicBezTo>
                  <a:cubicBezTo>
                    <a:pt x="261" y="320"/>
                    <a:pt x="256" y="316"/>
                    <a:pt x="258" y="315"/>
                  </a:cubicBezTo>
                  <a:cubicBezTo>
                    <a:pt x="258" y="314"/>
                    <a:pt x="258" y="314"/>
                    <a:pt x="258" y="314"/>
                  </a:cubicBezTo>
                  <a:cubicBezTo>
                    <a:pt x="257" y="314"/>
                    <a:pt x="257" y="314"/>
                    <a:pt x="258" y="314"/>
                  </a:cubicBezTo>
                  <a:cubicBezTo>
                    <a:pt x="258" y="313"/>
                    <a:pt x="257" y="313"/>
                    <a:pt x="257" y="313"/>
                  </a:cubicBezTo>
                  <a:cubicBezTo>
                    <a:pt x="256" y="312"/>
                    <a:pt x="256" y="312"/>
                    <a:pt x="257" y="312"/>
                  </a:cubicBezTo>
                  <a:cubicBezTo>
                    <a:pt x="257" y="310"/>
                    <a:pt x="257" y="309"/>
                    <a:pt x="256" y="308"/>
                  </a:cubicBezTo>
                  <a:cubicBezTo>
                    <a:pt x="255" y="307"/>
                    <a:pt x="255" y="307"/>
                    <a:pt x="254" y="306"/>
                  </a:cubicBezTo>
                  <a:cubicBezTo>
                    <a:pt x="254" y="306"/>
                    <a:pt x="254" y="305"/>
                    <a:pt x="254" y="304"/>
                  </a:cubicBezTo>
                  <a:cubicBezTo>
                    <a:pt x="254" y="304"/>
                    <a:pt x="254" y="304"/>
                    <a:pt x="254" y="304"/>
                  </a:cubicBezTo>
                  <a:cubicBezTo>
                    <a:pt x="253" y="303"/>
                    <a:pt x="253" y="303"/>
                    <a:pt x="252" y="302"/>
                  </a:cubicBezTo>
                  <a:cubicBezTo>
                    <a:pt x="251" y="301"/>
                    <a:pt x="250" y="301"/>
                    <a:pt x="250" y="300"/>
                  </a:cubicBezTo>
                  <a:cubicBezTo>
                    <a:pt x="248" y="297"/>
                    <a:pt x="244" y="294"/>
                    <a:pt x="242" y="292"/>
                  </a:cubicBezTo>
                  <a:cubicBezTo>
                    <a:pt x="239" y="289"/>
                    <a:pt x="236" y="285"/>
                    <a:pt x="235" y="281"/>
                  </a:cubicBezTo>
                  <a:cubicBezTo>
                    <a:pt x="236" y="281"/>
                    <a:pt x="237" y="281"/>
                    <a:pt x="237" y="281"/>
                  </a:cubicBezTo>
                  <a:cubicBezTo>
                    <a:pt x="237" y="279"/>
                    <a:pt x="236" y="281"/>
                    <a:pt x="236" y="279"/>
                  </a:cubicBezTo>
                  <a:cubicBezTo>
                    <a:pt x="235" y="279"/>
                    <a:pt x="237" y="277"/>
                    <a:pt x="237" y="276"/>
                  </a:cubicBezTo>
                  <a:cubicBezTo>
                    <a:pt x="237" y="276"/>
                    <a:pt x="237" y="273"/>
                    <a:pt x="238" y="272"/>
                  </a:cubicBezTo>
                  <a:cubicBezTo>
                    <a:pt x="239" y="271"/>
                    <a:pt x="239" y="273"/>
                    <a:pt x="240" y="272"/>
                  </a:cubicBezTo>
                  <a:cubicBezTo>
                    <a:pt x="239" y="271"/>
                    <a:pt x="237" y="270"/>
                    <a:pt x="238" y="269"/>
                  </a:cubicBezTo>
                  <a:cubicBezTo>
                    <a:pt x="238" y="269"/>
                    <a:pt x="239" y="269"/>
                    <a:pt x="239" y="269"/>
                  </a:cubicBezTo>
                  <a:cubicBezTo>
                    <a:pt x="240" y="268"/>
                    <a:pt x="239" y="267"/>
                    <a:pt x="239" y="266"/>
                  </a:cubicBezTo>
                  <a:cubicBezTo>
                    <a:pt x="239" y="266"/>
                    <a:pt x="239" y="266"/>
                    <a:pt x="239" y="266"/>
                  </a:cubicBezTo>
                  <a:cubicBezTo>
                    <a:pt x="237" y="266"/>
                    <a:pt x="238" y="264"/>
                    <a:pt x="239" y="263"/>
                  </a:cubicBezTo>
                  <a:cubicBezTo>
                    <a:pt x="240" y="261"/>
                    <a:pt x="241" y="260"/>
                    <a:pt x="241" y="258"/>
                  </a:cubicBezTo>
                  <a:cubicBezTo>
                    <a:pt x="241" y="257"/>
                    <a:pt x="240" y="257"/>
                    <a:pt x="241" y="257"/>
                  </a:cubicBezTo>
                  <a:cubicBezTo>
                    <a:pt x="241" y="255"/>
                    <a:pt x="242" y="254"/>
                    <a:pt x="242" y="252"/>
                  </a:cubicBezTo>
                  <a:cubicBezTo>
                    <a:pt x="241" y="251"/>
                    <a:pt x="240" y="248"/>
                    <a:pt x="240" y="247"/>
                  </a:cubicBezTo>
                  <a:cubicBezTo>
                    <a:pt x="239" y="247"/>
                    <a:pt x="240" y="247"/>
                    <a:pt x="239" y="246"/>
                  </a:cubicBezTo>
                  <a:cubicBezTo>
                    <a:pt x="239" y="246"/>
                    <a:pt x="238" y="247"/>
                    <a:pt x="237" y="247"/>
                  </a:cubicBezTo>
                  <a:cubicBezTo>
                    <a:pt x="237" y="247"/>
                    <a:pt x="236" y="246"/>
                    <a:pt x="235" y="245"/>
                  </a:cubicBezTo>
                  <a:cubicBezTo>
                    <a:pt x="235" y="245"/>
                    <a:pt x="235" y="243"/>
                    <a:pt x="235" y="243"/>
                  </a:cubicBezTo>
                  <a:cubicBezTo>
                    <a:pt x="234" y="242"/>
                    <a:pt x="232" y="243"/>
                    <a:pt x="232" y="241"/>
                  </a:cubicBezTo>
                  <a:cubicBezTo>
                    <a:pt x="231" y="242"/>
                    <a:pt x="231" y="240"/>
                    <a:pt x="230" y="241"/>
                  </a:cubicBezTo>
                  <a:cubicBezTo>
                    <a:pt x="230" y="243"/>
                    <a:pt x="226" y="243"/>
                    <a:pt x="225" y="243"/>
                  </a:cubicBezTo>
                  <a:cubicBezTo>
                    <a:pt x="224" y="243"/>
                    <a:pt x="223" y="243"/>
                    <a:pt x="223" y="243"/>
                  </a:cubicBezTo>
                  <a:cubicBezTo>
                    <a:pt x="221" y="243"/>
                    <a:pt x="220" y="244"/>
                    <a:pt x="218" y="244"/>
                  </a:cubicBezTo>
                  <a:cubicBezTo>
                    <a:pt x="218" y="244"/>
                    <a:pt x="217" y="244"/>
                    <a:pt x="217" y="244"/>
                  </a:cubicBezTo>
                  <a:cubicBezTo>
                    <a:pt x="216" y="243"/>
                    <a:pt x="217" y="243"/>
                    <a:pt x="216" y="243"/>
                  </a:cubicBezTo>
                  <a:cubicBezTo>
                    <a:pt x="216" y="243"/>
                    <a:pt x="216" y="244"/>
                    <a:pt x="216" y="244"/>
                  </a:cubicBezTo>
                  <a:cubicBezTo>
                    <a:pt x="215" y="243"/>
                    <a:pt x="216" y="242"/>
                    <a:pt x="216" y="241"/>
                  </a:cubicBezTo>
                  <a:cubicBezTo>
                    <a:pt x="215" y="241"/>
                    <a:pt x="215" y="242"/>
                    <a:pt x="214" y="243"/>
                  </a:cubicBezTo>
                  <a:cubicBezTo>
                    <a:pt x="213" y="245"/>
                    <a:pt x="209" y="238"/>
                    <a:pt x="211" y="237"/>
                  </a:cubicBezTo>
                  <a:cubicBezTo>
                    <a:pt x="212" y="237"/>
                    <a:pt x="213" y="237"/>
                    <a:pt x="214" y="237"/>
                  </a:cubicBezTo>
                  <a:cubicBezTo>
                    <a:pt x="212" y="236"/>
                    <a:pt x="211" y="237"/>
                    <a:pt x="210" y="236"/>
                  </a:cubicBezTo>
                  <a:cubicBezTo>
                    <a:pt x="209" y="236"/>
                    <a:pt x="209" y="234"/>
                    <a:pt x="209" y="234"/>
                  </a:cubicBezTo>
                  <a:cubicBezTo>
                    <a:pt x="208" y="233"/>
                    <a:pt x="208" y="232"/>
                    <a:pt x="207" y="232"/>
                  </a:cubicBezTo>
                  <a:cubicBezTo>
                    <a:pt x="205" y="231"/>
                    <a:pt x="204" y="230"/>
                    <a:pt x="202" y="230"/>
                  </a:cubicBezTo>
                  <a:cubicBezTo>
                    <a:pt x="201" y="229"/>
                    <a:pt x="200" y="230"/>
                    <a:pt x="199" y="230"/>
                  </a:cubicBezTo>
                  <a:cubicBezTo>
                    <a:pt x="198" y="229"/>
                    <a:pt x="198" y="228"/>
                    <a:pt x="197" y="228"/>
                  </a:cubicBezTo>
                  <a:cubicBezTo>
                    <a:pt x="197" y="230"/>
                    <a:pt x="189" y="230"/>
                    <a:pt x="188" y="230"/>
                  </a:cubicBezTo>
                  <a:cubicBezTo>
                    <a:pt x="187" y="231"/>
                    <a:pt x="186" y="231"/>
                    <a:pt x="186" y="230"/>
                  </a:cubicBezTo>
                  <a:cubicBezTo>
                    <a:pt x="185" y="231"/>
                    <a:pt x="183" y="231"/>
                    <a:pt x="182" y="232"/>
                  </a:cubicBezTo>
                  <a:cubicBezTo>
                    <a:pt x="182" y="232"/>
                    <a:pt x="181" y="232"/>
                    <a:pt x="180" y="232"/>
                  </a:cubicBezTo>
                  <a:cubicBezTo>
                    <a:pt x="180" y="233"/>
                    <a:pt x="180" y="234"/>
                    <a:pt x="179" y="234"/>
                  </a:cubicBezTo>
                  <a:cubicBezTo>
                    <a:pt x="178" y="234"/>
                    <a:pt x="177" y="234"/>
                    <a:pt x="175" y="234"/>
                  </a:cubicBezTo>
                  <a:cubicBezTo>
                    <a:pt x="173" y="235"/>
                    <a:pt x="172" y="236"/>
                    <a:pt x="170" y="237"/>
                  </a:cubicBezTo>
                  <a:cubicBezTo>
                    <a:pt x="169" y="238"/>
                    <a:pt x="167" y="238"/>
                    <a:pt x="166" y="238"/>
                  </a:cubicBezTo>
                  <a:cubicBezTo>
                    <a:pt x="166" y="239"/>
                    <a:pt x="162" y="240"/>
                    <a:pt x="161" y="240"/>
                  </a:cubicBezTo>
                  <a:cubicBezTo>
                    <a:pt x="160" y="241"/>
                    <a:pt x="158" y="240"/>
                    <a:pt x="157" y="239"/>
                  </a:cubicBezTo>
                  <a:cubicBezTo>
                    <a:pt x="157" y="239"/>
                    <a:pt x="157" y="239"/>
                    <a:pt x="157" y="239"/>
                  </a:cubicBezTo>
                  <a:cubicBezTo>
                    <a:pt x="156" y="239"/>
                    <a:pt x="155" y="239"/>
                    <a:pt x="154" y="239"/>
                  </a:cubicBezTo>
                  <a:cubicBezTo>
                    <a:pt x="153" y="239"/>
                    <a:pt x="153" y="239"/>
                    <a:pt x="152" y="238"/>
                  </a:cubicBezTo>
                  <a:cubicBezTo>
                    <a:pt x="150" y="239"/>
                    <a:pt x="145" y="236"/>
                    <a:pt x="143" y="238"/>
                  </a:cubicBezTo>
                  <a:cubicBezTo>
                    <a:pt x="143" y="238"/>
                    <a:pt x="135" y="239"/>
                    <a:pt x="134" y="240"/>
                  </a:cubicBezTo>
                  <a:cubicBezTo>
                    <a:pt x="130" y="241"/>
                    <a:pt x="127" y="243"/>
                    <a:pt x="124" y="243"/>
                  </a:cubicBezTo>
                  <a:cubicBezTo>
                    <a:pt x="123" y="243"/>
                    <a:pt x="123" y="243"/>
                    <a:pt x="123" y="244"/>
                  </a:cubicBezTo>
                  <a:cubicBezTo>
                    <a:pt x="123" y="244"/>
                    <a:pt x="123" y="243"/>
                    <a:pt x="123" y="243"/>
                  </a:cubicBezTo>
                  <a:cubicBezTo>
                    <a:pt x="114" y="241"/>
                    <a:pt x="110" y="236"/>
                    <a:pt x="103" y="231"/>
                  </a:cubicBezTo>
                  <a:cubicBezTo>
                    <a:pt x="101" y="232"/>
                    <a:pt x="101" y="230"/>
                    <a:pt x="100" y="229"/>
                  </a:cubicBezTo>
                  <a:cubicBezTo>
                    <a:pt x="98" y="228"/>
                    <a:pt x="97" y="227"/>
                    <a:pt x="96" y="226"/>
                  </a:cubicBezTo>
                  <a:cubicBezTo>
                    <a:pt x="96" y="226"/>
                    <a:pt x="96" y="226"/>
                    <a:pt x="96" y="226"/>
                  </a:cubicBezTo>
                  <a:cubicBezTo>
                    <a:pt x="94" y="225"/>
                    <a:pt x="91" y="224"/>
                    <a:pt x="90" y="223"/>
                  </a:cubicBezTo>
                  <a:cubicBezTo>
                    <a:pt x="89" y="222"/>
                    <a:pt x="91" y="222"/>
                    <a:pt x="89" y="222"/>
                  </a:cubicBezTo>
                  <a:cubicBezTo>
                    <a:pt x="89" y="221"/>
                    <a:pt x="87" y="221"/>
                    <a:pt x="87" y="220"/>
                  </a:cubicBezTo>
                  <a:cubicBezTo>
                    <a:pt x="86" y="219"/>
                    <a:pt x="87" y="218"/>
                    <a:pt x="86" y="218"/>
                  </a:cubicBezTo>
                  <a:cubicBezTo>
                    <a:pt x="85" y="217"/>
                    <a:pt x="85" y="218"/>
                    <a:pt x="84" y="216"/>
                  </a:cubicBezTo>
                  <a:cubicBezTo>
                    <a:pt x="84" y="215"/>
                    <a:pt x="84" y="213"/>
                    <a:pt x="84" y="212"/>
                  </a:cubicBezTo>
                  <a:cubicBezTo>
                    <a:pt x="83" y="212"/>
                    <a:pt x="83" y="211"/>
                    <a:pt x="84" y="211"/>
                  </a:cubicBezTo>
                  <a:cubicBezTo>
                    <a:pt x="84" y="209"/>
                    <a:pt x="80" y="206"/>
                    <a:pt x="78" y="204"/>
                  </a:cubicBezTo>
                  <a:cubicBezTo>
                    <a:pt x="76" y="203"/>
                    <a:pt x="75" y="201"/>
                    <a:pt x="73" y="199"/>
                  </a:cubicBezTo>
                  <a:cubicBezTo>
                    <a:pt x="73" y="199"/>
                    <a:pt x="72" y="200"/>
                    <a:pt x="72" y="199"/>
                  </a:cubicBezTo>
                  <a:cubicBezTo>
                    <a:pt x="71" y="197"/>
                    <a:pt x="69" y="197"/>
                    <a:pt x="69" y="195"/>
                  </a:cubicBezTo>
                  <a:cubicBezTo>
                    <a:pt x="69" y="195"/>
                    <a:pt x="70" y="194"/>
                    <a:pt x="70" y="194"/>
                  </a:cubicBezTo>
                  <a:cubicBezTo>
                    <a:pt x="70" y="194"/>
                    <a:pt x="69" y="193"/>
                    <a:pt x="69" y="193"/>
                  </a:cubicBezTo>
                  <a:cubicBezTo>
                    <a:pt x="69" y="193"/>
                    <a:pt x="69" y="192"/>
                    <a:pt x="69" y="192"/>
                  </a:cubicBezTo>
                  <a:cubicBezTo>
                    <a:pt x="69" y="191"/>
                    <a:pt x="68" y="193"/>
                    <a:pt x="67" y="193"/>
                  </a:cubicBezTo>
                  <a:cubicBezTo>
                    <a:pt x="66" y="193"/>
                    <a:pt x="65" y="192"/>
                    <a:pt x="65" y="191"/>
                  </a:cubicBezTo>
                  <a:cubicBezTo>
                    <a:pt x="64" y="191"/>
                    <a:pt x="64" y="190"/>
                    <a:pt x="64" y="190"/>
                  </a:cubicBezTo>
                  <a:cubicBezTo>
                    <a:pt x="63" y="189"/>
                    <a:pt x="62" y="190"/>
                    <a:pt x="61" y="189"/>
                  </a:cubicBezTo>
                  <a:cubicBezTo>
                    <a:pt x="61" y="189"/>
                    <a:pt x="60" y="189"/>
                    <a:pt x="61" y="188"/>
                  </a:cubicBezTo>
                  <a:cubicBezTo>
                    <a:pt x="61" y="187"/>
                    <a:pt x="61" y="185"/>
                    <a:pt x="60" y="184"/>
                  </a:cubicBezTo>
                  <a:cubicBezTo>
                    <a:pt x="59" y="183"/>
                    <a:pt x="60" y="183"/>
                    <a:pt x="61" y="183"/>
                  </a:cubicBezTo>
                  <a:cubicBezTo>
                    <a:pt x="60" y="182"/>
                    <a:pt x="61" y="181"/>
                    <a:pt x="61" y="180"/>
                  </a:cubicBezTo>
                  <a:cubicBezTo>
                    <a:pt x="61" y="180"/>
                    <a:pt x="61" y="180"/>
                    <a:pt x="62" y="180"/>
                  </a:cubicBezTo>
                  <a:cubicBezTo>
                    <a:pt x="60" y="179"/>
                    <a:pt x="60" y="177"/>
                    <a:pt x="60" y="176"/>
                  </a:cubicBezTo>
                  <a:cubicBezTo>
                    <a:pt x="59" y="174"/>
                    <a:pt x="58" y="173"/>
                    <a:pt x="56" y="172"/>
                  </a:cubicBezTo>
                  <a:cubicBezTo>
                    <a:pt x="57" y="171"/>
                    <a:pt x="58" y="170"/>
                    <a:pt x="59" y="170"/>
                  </a:cubicBezTo>
                  <a:cubicBezTo>
                    <a:pt x="60" y="167"/>
                    <a:pt x="62" y="166"/>
                    <a:pt x="62" y="163"/>
                  </a:cubicBezTo>
                  <a:cubicBezTo>
                    <a:pt x="62" y="163"/>
                    <a:pt x="62" y="162"/>
                    <a:pt x="62" y="162"/>
                  </a:cubicBezTo>
                  <a:cubicBezTo>
                    <a:pt x="62" y="161"/>
                    <a:pt x="62" y="161"/>
                    <a:pt x="62" y="161"/>
                  </a:cubicBezTo>
                  <a:cubicBezTo>
                    <a:pt x="62" y="160"/>
                    <a:pt x="63" y="159"/>
                    <a:pt x="63" y="158"/>
                  </a:cubicBezTo>
                  <a:cubicBezTo>
                    <a:pt x="63" y="157"/>
                    <a:pt x="64" y="155"/>
                    <a:pt x="64" y="154"/>
                  </a:cubicBezTo>
                  <a:cubicBezTo>
                    <a:pt x="64" y="154"/>
                    <a:pt x="64" y="153"/>
                    <a:pt x="65" y="153"/>
                  </a:cubicBezTo>
                  <a:cubicBezTo>
                    <a:pt x="66" y="150"/>
                    <a:pt x="65" y="147"/>
                    <a:pt x="65" y="144"/>
                  </a:cubicBezTo>
                  <a:cubicBezTo>
                    <a:pt x="64" y="142"/>
                    <a:pt x="62" y="141"/>
                    <a:pt x="63" y="139"/>
                  </a:cubicBezTo>
                  <a:cubicBezTo>
                    <a:pt x="62" y="138"/>
                    <a:pt x="62" y="138"/>
                    <a:pt x="63" y="138"/>
                  </a:cubicBezTo>
                  <a:cubicBezTo>
                    <a:pt x="65" y="135"/>
                    <a:pt x="64" y="133"/>
                    <a:pt x="62" y="130"/>
                  </a:cubicBezTo>
                  <a:cubicBezTo>
                    <a:pt x="62" y="130"/>
                    <a:pt x="59" y="127"/>
                    <a:pt x="59" y="127"/>
                  </a:cubicBezTo>
                  <a:cubicBezTo>
                    <a:pt x="58" y="127"/>
                    <a:pt x="59" y="128"/>
                    <a:pt x="58" y="129"/>
                  </a:cubicBezTo>
                  <a:cubicBezTo>
                    <a:pt x="58" y="127"/>
                    <a:pt x="58" y="126"/>
                    <a:pt x="59" y="125"/>
                  </a:cubicBezTo>
                  <a:cubicBezTo>
                    <a:pt x="58" y="123"/>
                    <a:pt x="59" y="120"/>
                    <a:pt x="60" y="119"/>
                  </a:cubicBezTo>
                  <a:cubicBezTo>
                    <a:pt x="61" y="118"/>
                    <a:pt x="62" y="118"/>
                    <a:pt x="63" y="117"/>
                  </a:cubicBezTo>
                  <a:cubicBezTo>
                    <a:pt x="63" y="116"/>
                    <a:pt x="63" y="115"/>
                    <a:pt x="63" y="115"/>
                  </a:cubicBezTo>
                  <a:cubicBezTo>
                    <a:pt x="64" y="112"/>
                    <a:pt x="66" y="108"/>
                    <a:pt x="68" y="106"/>
                  </a:cubicBezTo>
                  <a:cubicBezTo>
                    <a:pt x="69" y="104"/>
                    <a:pt x="72" y="102"/>
                    <a:pt x="73" y="100"/>
                  </a:cubicBezTo>
                  <a:cubicBezTo>
                    <a:pt x="74" y="98"/>
                    <a:pt x="74" y="95"/>
                    <a:pt x="75" y="92"/>
                  </a:cubicBezTo>
                  <a:cubicBezTo>
                    <a:pt x="76" y="89"/>
                    <a:pt x="76" y="89"/>
                    <a:pt x="78" y="87"/>
                  </a:cubicBezTo>
                  <a:cubicBezTo>
                    <a:pt x="81" y="86"/>
                    <a:pt x="82" y="85"/>
                    <a:pt x="83" y="82"/>
                  </a:cubicBezTo>
                  <a:cubicBezTo>
                    <a:pt x="83" y="82"/>
                    <a:pt x="84" y="77"/>
                    <a:pt x="84" y="77"/>
                  </a:cubicBezTo>
                  <a:cubicBezTo>
                    <a:pt x="86" y="75"/>
                    <a:pt x="88" y="75"/>
                    <a:pt x="89" y="75"/>
                  </a:cubicBezTo>
                  <a:cubicBezTo>
                    <a:pt x="92" y="74"/>
                    <a:pt x="94" y="73"/>
                    <a:pt x="97" y="72"/>
                  </a:cubicBezTo>
                  <a:cubicBezTo>
                    <a:pt x="98" y="70"/>
                    <a:pt x="101" y="69"/>
                    <a:pt x="103" y="67"/>
                  </a:cubicBezTo>
                  <a:cubicBezTo>
                    <a:pt x="105" y="65"/>
                    <a:pt x="107" y="61"/>
                    <a:pt x="109" y="59"/>
                  </a:cubicBezTo>
                  <a:cubicBezTo>
                    <a:pt x="109" y="56"/>
                    <a:pt x="107" y="53"/>
                    <a:pt x="108" y="50"/>
                  </a:cubicBezTo>
                  <a:cubicBezTo>
                    <a:pt x="108" y="49"/>
                    <a:pt x="108" y="48"/>
                    <a:pt x="109" y="46"/>
                  </a:cubicBezTo>
                  <a:cubicBezTo>
                    <a:pt x="109" y="45"/>
                    <a:pt x="110" y="44"/>
                    <a:pt x="111" y="43"/>
                  </a:cubicBezTo>
                  <a:cubicBezTo>
                    <a:pt x="112" y="41"/>
                    <a:pt x="111" y="40"/>
                    <a:pt x="113" y="38"/>
                  </a:cubicBezTo>
                  <a:cubicBezTo>
                    <a:pt x="115" y="36"/>
                    <a:pt x="116" y="34"/>
                    <a:pt x="118" y="33"/>
                  </a:cubicBezTo>
                  <a:cubicBezTo>
                    <a:pt x="120" y="30"/>
                    <a:pt x="125" y="30"/>
                    <a:pt x="128" y="28"/>
                  </a:cubicBezTo>
                  <a:cubicBezTo>
                    <a:pt x="130" y="25"/>
                    <a:pt x="132" y="20"/>
                    <a:pt x="133" y="17"/>
                  </a:cubicBezTo>
                  <a:cubicBezTo>
                    <a:pt x="133" y="15"/>
                    <a:pt x="135" y="11"/>
                    <a:pt x="138" y="12"/>
                  </a:cubicBezTo>
                  <a:cubicBezTo>
                    <a:pt x="138" y="12"/>
                    <a:pt x="138" y="14"/>
                    <a:pt x="139" y="15"/>
                  </a:cubicBezTo>
                  <a:cubicBezTo>
                    <a:pt x="140" y="16"/>
                    <a:pt x="141" y="16"/>
                    <a:pt x="142" y="18"/>
                  </a:cubicBezTo>
                  <a:cubicBezTo>
                    <a:pt x="143" y="18"/>
                    <a:pt x="144" y="18"/>
                    <a:pt x="146" y="18"/>
                  </a:cubicBezTo>
                  <a:cubicBezTo>
                    <a:pt x="148" y="18"/>
                    <a:pt x="149" y="18"/>
                    <a:pt x="151" y="18"/>
                  </a:cubicBezTo>
                  <a:cubicBezTo>
                    <a:pt x="151" y="18"/>
                    <a:pt x="152" y="18"/>
                    <a:pt x="152" y="18"/>
                  </a:cubicBezTo>
                  <a:cubicBezTo>
                    <a:pt x="153" y="18"/>
                    <a:pt x="153" y="17"/>
                    <a:pt x="154" y="16"/>
                  </a:cubicBezTo>
                  <a:cubicBezTo>
                    <a:pt x="154" y="17"/>
                    <a:pt x="154" y="18"/>
                    <a:pt x="155" y="19"/>
                  </a:cubicBezTo>
                  <a:cubicBezTo>
                    <a:pt x="156" y="19"/>
                    <a:pt x="158" y="18"/>
                    <a:pt x="159" y="19"/>
                  </a:cubicBezTo>
                  <a:cubicBezTo>
                    <a:pt x="159" y="19"/>
                    <a:pt x="159" y="19"/>
                    <a:pt x="160" y="19"/>
                  </a:cubicBezTo>
                  <a:cubicBezTo>
                    <a:pt x="164" y="19"/>
                    <a:pt x="165" y="15"/>
                    <a:pt x="168" y="14"/>
                  </a:cubicBezTo>
                  <a:cubicBezTo>
                    <a:pt x="168" y="13"/>
                    <a:pt x="169" y="14"/>
                    <a:pt x="170" y="13"/>
                  </a:cubicBezTo>
                  <a:cubicBezTo>
                    <a:pt x="170" y="13"/>
                    <a:pt x="171" y="13"/>
                    <a:pt x="171" y="12"/>
                  </a:cubicBezTo>
                  <a:cubicBezTo>
                    <a:pt x="171" y="12"/>
                    <a:pt x="171" y="12"/>
                    <a:pt x="172" y="12"/>
                  </a:cubicBezTo>
                  <a:cubicBezTo>
                    <a:pt x="173" y="12"/>
                    <a:pt x="173" y="13"/>
                    <a:pt x="174" y="13"/>
                  </a:cubicBezTo>
                  <a:cubicBezTo>
                    <a:pt x="175" y="13"/>
                    <a:pt x="176" y="10"/>
                    <a:pt x="177" y="10"/>
                  </a:cubicBezTo>
                  <a:cubicBezTo>
                    <a:pt x="178" y="9"/>
                    <a:pt x="179" y="8"/>
                    <a:pt x="181" y="7"/>
                  </a:cubicBezTo>
                  <a:cubicBezTo>
                    <a:pt x="184" y="6"/>
                    <a:pt x="189" y="6"/>
                    <a:pt x="193" y="6"/>
                  </a:cubicBezTo>
                  <a:cubicBezTo>
                    <a:pt x="194" y="4"/>
                    <a:pt x="197" y="4"/>
                    <a:pt x="199" y="4"/>
                  </a:cubicBezTo>
                  <a:cubicBezTo>
                    <a:pt x="201" y="4"/>
                    <a:pt x="204" y="3"/>
                    <a:pt x="206" y="4"/>
                  </a:cubicBezTo>
                  <a:cubicBezTo>
                    <a:pt x="207" y="4"/>
                    <a:pt x="208" y="5"/>
                    <a:pt x="209" y="6"/>
                  </a:cubicBezTo>
                  <a:cubicBezTo>
                    <a:pt x="211" y="6"/>
                    <a:pt x="213" y="4"/>
                    <a:pt x="215" y="4"/>
                  </a:cubicBezTo>
                  <a:cubicBezTo>
                    <a:pt x="215" y="4"/>
                    <a:pt x="217" y="2"/>
                    <a:pt x="217" y="2"/>
                  </a:cubicBezTo>
                  <a:cubicBezTo>
                    <a:pt x="218" y="2"/>
                    <a:pt x="219" y="3"/>
                    <a:pt x="220" y="3"/>
                  </a:cubicBezTo>
                  <a:cubicBezTo>
                    <a:pt x="220" y="3"/>
                    <a:pt x="220" y="3"/>
                    <a:pt x="221" y="4"/>
                  </a:cubicBezTo>
                  <a:cubicBezTo>
                    <a:pt x="223" y="3"/>
                    <a:pt x="224" y="2"/>
                    <a:pt x="226" y="3"/>
                  </a:cubicBezTo>
                  <a:cubicBezTo>
                    <a:pt x="228" y="4"/>
                    <a:pt x="230" y="4"/>
                    <a:pt x="232" y="4"/>
                  </a:cubicBezTo>
                  <a:cubicBezTo>
                    <a:pt x="232" y="3"/>
                    <a:pt x="232" y="3"/>
                    <a:pt x="232" y="3"/>
                  </a:cubicBezTo>
                  <a:cubicBezTo>
                    <a:pt x="233" y="3"/>
                    <a:pt x="233" y="3"/>
                    <a:pt x="233" y="3"/>
                  </a:cubicBezTo>
                  <a:cubicBezTo>
                    <a:pt x="235" y="2"/>
                    <a:pt x="237" y="0"/>
                    <a:pt x="240" y="0"/>
                  </a:cubicBezTo>
                  <a:cubicBezTo>
                    <a:pt x="240" y="0"/>
                    <a:pt x="242" y="0"/>
                    <a:pt x="243" y="1"/>
                  </a:cubicBezTo>
                  <a:cubicBezTo>
                    <a:pt x="243" y="1"/>
                    <a:pt x="243" y="2"/>
                    <a:pt x="243" y="2"/>
                  </a:cubicBezTo>
                  <a:cubicBezTo>
                    <a:pt x="244" y="3"/>
                    <a:pt x="244" y="4"/>
                    <a:pt x="244" y="5"/>
                  </a:cubicBezTo>
                  <a:cubicBezTo>
                    <a:pt x="245" y="5"/>
                    <a:pt x="248" y="2"/>
                    <a:pt x="248" y="2"/>
                  </a:cubicBezTo>
                  <a:cubicBezTo>
                    <a:pt x="251" y="2"/>
                    <a:pt x="249" y="5"/>
                    <a:pt x="248" y="6"/>
                  </a:cubicBezTo>
                  <a:cubicBezTo>
                    <a:pt x="247" y="7"/>
                    <a:pt x="245" y="8"/>
                    <a:pt x="245" y="10"/>
                  </a:cubicBezTo>
                  <a:cubicBezTo>
                    <a:pt x="245" y="12"/>
                    <a:pt x="247" y="13"/>
                    <a:pt x="249" y="15"/>
                  </a:cubicBezTo>
                  <a:cubicBezTo>
                    <a:pt x="248" y="17"/>
                    <a:pt x="249" y="18"/>
                    <a:pt x="248" y="21"/>
                  </a:cubicBezTo>
                  <a:cubicBezTo>
                    <a:pt x="247" y="22"/>
                    <a:pt x="246" y="23"/>
                    <a:pt x="245" y="24"/>
                  </a:cubicBezTo>
                  <a:cubicBezTo>
                    <a:pt x="243" y="26"/>
                    <a:pt x="241" y="27"/>
                    <a:pt x="243" y="29"/>
                  </a:cubicBezTo>
                  <a:cubicBezTo>
                    <a:pt x="244" y="30"/>
                    <a:pt x="246" y="30"/>
                    <a:pt x="247" y="30"/>
                  </a:cubicBezTo>
                  <a:cubicBezTo>
                    <a:pt x="247" y="30"/>
                    <a:pt x="249" y="27"/>
                    <a:pt x="249" y="30"/>
                  </a:cubicBezTo>
                  <a:cubicBezTo>
                    <a:pt x="248" y="30"/>
                    <a:pt x="245" y="31"/>
                    <a:pt x="248" y="32"/>
                  </a:cubicBezTo>
                  <a:cubicBezTo>
                    <a:pt x="248" y="32"/>
                    <a:pt x="249" y="31"/>
                    <a:pt x="249" y="31"/>
                  </a:cubicBezTo>
                  <a:cubicBezTo>
                    <a:pt x="250" y="31"/>
                    <a:pt x="249" y="32"/>
                    <a:pt x="250" y="33"/>
                  </a:cubicBezTo>
                  <a:cubicBezTo>
                    <a:pt x="251" y="34"/>
                    <a:pt x="250" y="34"/>
                    <a:pt x="252" y="34"/>
                  </a:cubicBezTo>
                  <a:cubicBezTo>
                    <a:pt x="254" y="35"/>
                    <a:pt x="256" y="36"/>
                    <a:pt x="257" y="37"/>
                  </a:cubicBezTo>
                  <a:cubicBezTo>
                    <a:pt x="259" y="38"/>
                    <a:pt x="261" y="37"/>
                    <a:pt x="262" y="37"/>
                  </a:cubicBezTo>
                  <a:cubicBezTo>
                    <a:pt x="264" y="37"/>
                    <a:pt x="267" y="37"/>
                    <a:pt x="268" y="37"/>
                  </a:cubicBezTo>
                  <a:cubicBezTo>
                    <a:pt x="270" y="38"/>
                    <a:pt x="272" y="39"/>
                    <a:pt x="273" y="40"/>
                  </a:cubicBezTo>
                  <a:cubicBezTo>
                    <a:pt x="275" y="41"/>
                    <a:pt x="277" y="40"/>
                    <a:pt x="278" y="41"/>
                  </a:cubicBezTo>
                  <a:cubicBezTo>
                    <a:pt x="279" y="43"/>
                    <a:pt x="278" y="45"/>
                    <a:pt x="279" y="46"/>
                  </a:cubicBezTo>
                  <a:cubicBezTo>
                    <a:pt x="281" y="51"/>
                    <a:pt x="285" y="50"/>
                    <a:pt x="289" y="50"/>
                  </a:cubicBezTo>
                  <a:cubicBezTo>
                    <a:pt x="293" y="51"/>
                    <a:pt x="296" y="53"/>
                    <a:pt x="300" y="56"/>
                  </a:cubicBezTo>
                  <a:cubicBezTo>
                    <a:pt x="303" y="58"/>
                    <a:pt x="306" y="58"/>
                    <a:pt x="309" y="55"/>
                  </a:cubicBezTo>
                  <a:cubicBezTo>
                    <a:pt x="310" y="54"/>
                    <a:pt x="311" y="52"/>
                    <a:pt x="311" y="51"/>
                  </a:cubicBezTo>
                  <a:cubicBezTo>
                    <a:pt x="311" y="49"/>
                    <a:pt x="309" y="47"/>
                    <a:pt x="309" y="46"/>
                  </a:cubicBezTo>
                  <a:cubicBezTo>
                    <a:pt x="309" y="43"/>
                    <a:pt x="312" y="42"/>
                    <a:pt x="313" y="40"/>
                  </a:cubicBezTo>
                  <a:cubicBezTo>
                    <a:pt x="315" y="39"/>
                    <a:pt x="317" y="38"/>
                    <a:pt x="320" y="37"/>
                  </a:cubicBezTo>
                  <a:cubicBezTo>
                    <a:pt x="323" y="37"/>
                    <a:pt x="323" y="37"/>
                    <a:pt x="326" y="37"/>
                  </a:cubicBezTo>
                  <a:cubicBezTo>
                    <a:pt x="327" y="37"/>
                    <a:pt x="327" y="37"/>
                    <a:pt x="328" y="38"/>
                  </a:cubicBezTo>
                  <a:cubicBezTo>
                    <a:pt x="329" y="38"/>
                    <a:pt x="330" y="38"/>
                    <a:pt x="331" y="40"/>
                  </a:cubicBezTo>
                  <a:cubicBezTo>
                    <a:pt x="331" y="41"/>
                    <a:pt x="331" y="41"/>
                    <a:pt x="331" y="42"/>
                  </a:cubicBezTo>
                  <a:cubicBezTo>
                    <a:pt x="332" y="43"/>
                    <a:pt x="333" y="42"/>
                    <a:pt x="334" y="42"/>
                  </a:cubicBezTo>
                  <a:cubicBezTo>
                    <a:pt x="337" y="43"/>
                    <a:pt x="338" y="44"/>
                    <a:pt x="341" y="44"/>
                  </a:cubicBezTo>
                  <a:cubicBezTo>
                    <a:pt x="343" y="44"/>
                    <a:pt x="344" y="44"/>
                    <a:pt x="344" y="46"/>
                  </a:cubicBezTo>
                  <a:cubicBezTo>
                    <a:pt x="344" y="46"/>
                    <a:pt x="345" y="46"/>
                    <a:pt x="345" y="46"/>
                  </a:cubicBezTo>
                  <a:cubicBezTo>
                    <a:pt x="346" y="48"/>
                    <a:pt x="346" y="48"/>
                    <a:pt x="347" y="48"/>
                  </a:cubicBezTo>
                  <a:cubicBezTo>
                    <a:pt x="349" y="47"/>
                    <a:pt x="350" y="47"/>
                    <a:pt x="352" y="47"/>
                  </a:cubicBezTo>
                  <a:cubicBezTo>
                    <a:pt x="355" y="48"/>
                    <a:pt x="358" y="48"/>
                    <a:pt x="360" y="49"/>
                  </a:cubicBezTo>
                  <a:cubicBezTo>
                    <a:pt x="362" y="50"/>
                    <a:pt x="365" y="51"/>
                    <a:pt x="367" y="51"/>
                  </a:cubicBezTo>
                  <a:cubicBezTo>
                    <a:pt x="368" y="52"/>
                    <a:pt x="370" y="53"/>
                    <a:pt x="371" y="53"/>
                  </a:cubicBezTo>
                  <a:cubicBezTo>
                    <a:pt x="372" y="53"/>
                    <a:pt x="374" y="52"/>
                    <a:pt x="375" y="51"/>
                  </a:cubicBezTo>
                  <a:cubicBezTo>
                    <a:pt x="376" y="51"/>
                    <a:pt x="376" y="50"/>
                    <a:pt x="377" y="50"/>
                  </a:cubicBezTo>
                  <a:cubicBezTo>
                    <a:pt x="379" y="49"/>
                    <a:pt x="380" y="49"/>
                    <a:pt x="382" y="49"/>
                  </a:cubicBezTo>
                  <a:cubicBezTo>
                    <a:pt x="384" y="48"/>
                    <a:pt x="384" y="47"/>
                    <a:pt x="385" y="47"/>
                  </a:cubicBezTo>
                  <a:cubicBezTo>
                    <a:pt x="386" y="47"/>
                    <a:pt x="386" y="48"/>
                    <a:pt x="387" y="48"/>
                  </a:cubicBezTo>
                  <a:cubicBezTo>
                    <a:pt x="388" y="48"/>
                    <a:pt x="388" y="48"/>
                    <a:pt x="389" y="48"/>
                  </a:cubicBezTo>
                  <a:cubicBezTo>
                    <a:pt x="391" y="48"/>
                    <a:pt x="391" y="48"/>
                    <a:pt x="393" y="50"/>
                  </a:cubicBezTo>
                  <a:cubicBezTo>
                    <a:pt x="394" y="50"/>
                    <a:pt x="394" y="50"/>
                    <a:pt x="395" y="51"/>
                  </a:cubicBezTo>
                  <a:cubicBezTo>
                    <a:pt x="397" y="53"/>
                    <a:pt x="399" y="51"/>
                    <a:pt x="401" y="50"/>
                  </a:cubicBezTo>
                  <a:cubicBezTo>
                    <a:pt x="402" y="50"/>
                    <a:pt x="402" y="51"/>
                    <a:pt x="403" y="50"/>
                  </a:cubicBezTo>
                  <a:cubicBezTo>
                    <a:pt x="404" y="50"/>
                    <a:pt x="405" y="49"/>
                    <a:pt x="406" y="49"/>
                  </a:cubicBezTo>
                  <a:cubicBezTo>
                    <a:pt x="407" y="52"/>
                    <a:pt x="410" y="61"/>
                    <a:pt x="411" y="64"/>
                  </a:cubicBezTo>
                  <a:cubicBezTo>
                    <a:pt x="411" y="64"/>
                    <a:pt x="411" y="64"/>
                    <a:pt x="411" y="64"/>
                  </a:cubicBezTo>
                  <a:cubicBezTo>
                    <a:pt x="410" y="65"/>
                    <a:pt x="409" y="67"/>
                    <a:pt x="409" y="69"/>
                  </a:cubicBezTo>
                  <a:cubicBezTo>
                    <a:pt x="408" y="71"/>
                    <a:pt x="408" y="73"/>
                    <a:pt x="408" y="75"/>
                  </a:cubicBezTo>
                  <a:cubicBezTo>
                    <a:pt x="408" y="75"/>
                    <a:pt x="408" y="76"/>
                    <a:pt x="407" y="76"/>
                  </a:cubicBezTo>
                  <a:cubicBezTo>
                    <a:pt x="405" y="78"/>
                    <a:pt x="402" y="74"/>
                    <a:pt x="401" y="72"/>
                  </a:cubicBezTo>
                  <a:cubicBezTo>
                    <a:pt x="399" y="70"/>
                    <a:pt x="400" y="70"/>
                    <a:pt x="399" y="68"/>
                  </a:cubicBezTo>
                  <a:cubicBezTo>
                    <a:pt x="399" y="67"/>
                    <a:pt x="397" y="66"/>
                    <a:pt x="397" y="65"/>
                  </a:cubicBezTo>
                  <a:cubicBezTo>
                    <a:pt x="396" y="64"/>
                    <a:pt x="396" y="59"/>
                    <a:pt x="394" y="61"/>
                  </a:cubicBezTo>
                  <a:cubicBezTo>
                    <a:pt x="393" y="62"/>
                    <a:pt x="395" y="64"/>
                    <a:pt x="395" y="65"/>
                  </a:cubicBezTo>
                  <a:cubicBezTo>
                    <a:pt x="396" y="67"/>
                    <a:pt x="396" y="68"/>
                    <a:pt x="397" y="70"/>
                  </a:cubicBezTo>
                  <a:cubicBezTo>
                    <a:pt x="398" y="73"/>
                    <a:pt x="401" y="75"/>
                    <a:pt x="402" y="78"/>
                  </a:cubicBezTo>
                  <a:cubicBezTo>
                    <a:pt x="403" y="81"/>
                    <a:pt x="404" y="84"/>
                    <a:pt x="406" y="87"/>
                  </a:cubicBezTo>
                  <a:cubicBezTo>
                    <a:pt x="407" y="91"/>
                    <a:pt x="409" y="94"/>
                    <a:pt x="411" y="97"/>
                  </a:cubicBezTo>
                  <a:cubicBezTo>
                    <a:pt x="412" y="100"/>
                    <a:pt x="413" y="104"/>
                    <a:pt x="417" y="106"/>
                  </a:cubicBezTo>
                  <a:cubicBezTo>
                    <a:pt x="414" y="107"/>
                    <a:pt x="415" y="109"/>
                    <a:pt x="416" y="111"/>
                  </a:cubicBezTo>
                  <a:cubicBezTo>
                    <a:pt x="416" y="112"/>
                    <a:pt x="416" y="113"/>
                    <a:pt x="417" y="114"/>
                  </a:cubicBezTo>
                  <a:cubicBezTo>
                    <a:pt x="417" y="115"/>
                    <a:pt x="418" y="114"/>
                    <a:pt x="419" y="115"/>
                  </a:cubicBezTo>
                  <a:cubicBezTo>
                    <a:pt x="420" y="115"/>
                    <a:pt x="420" y="116"/>
                    <a:pt x="421" y="117"/>
                  </a:cubicBezTo>
                  <a:cubicBezTo>
                    <a:pt x="422" y="118"/>
                    <a:pt x="423" y="118"/>
                    <a:pt x="424" y="119"/>
                  </a:cubicBezTo>
                  <a:cubicBezTo>
                    <a:pt x="425" y="120"/>
                    <a:pt x="424" y="122"/>
                    <a:pt x="425" y="124"/>
                  </a:cubicBezTo>
                  <a:cubicBezTo>
                    <a:pt x="426" y="125"/>
                    <a:pt x="426" y="125"/>
                    <a:pt x="426" y="126"/>
                  </a:cubicBezTo>
                  <a:cubicBezTo>
                    <a:pt x="427" y="127"/>
                    <a:pt x="426" y="129"/>
                    <a:pt x="427" y="130"/>
                  </a:cubicBezTo>
                  <a:cubicBezTo>
                    <a:pt x="427" y="133"/>
                    <a:pt x="427" y="136"/>
                    <a:pt x="427" y="139"/>
                  </a:cubicBezTo>
                  <a:cubicBezTo>
                    <a:pt x="428" y="141"/>
                    <a:pt x="428" y="143"/>
                    <a:pt x="430" y="144"/>
                  </a:cubicBezTo>
                  <a:cubicBezTo>
                    <a:pt x="431" y="145"/>
                    <a:pt x="431" y="145"/>
                    <a:pt x="432" y="146"/>
                  </a:cubicBezTo>
                  <a:cubicBezTo>
                    <a:pt x="433" y="147"/>
                    <a:pt x="434" y="148"/>
                    <a:pt x="435" y="149"/>
                  </a:cubicBezTo>
                  <a:cubicBezTo>
                    <a:pt x="437" y="151"/>
                    <a:pt x="438" y="153"/>
                    <a:pt x="439" y="156"/>
                  </a:cubicBezTo>
                  <a:cubicBezTo>
                    <a:pt x="440" y="159"/>
                    <a:pt x="440" y="163"/>
                    <a:pt x="441" y="165"/>
                  </a:cubicBezTo>
                  <a:cubicBezTo>
                    <a:pt x="441" y="166"/>
                    <a:pt x="443" y="167"/>
                    <a:pt x="443" y="168"/>
                  </a:cubicBezTo>
                  <a:cubicBezTo>
                    <a:pt x="445" y="169"/>
                    <a:pt x="444" y="169"/>
                    <a:pt x="445" y="169"/>
                  </a:cubicBezTo>
                  <a:cubicBezTo>
                    <a:pt x="445" y="168"/>
                    <a:pt x="444" y="167"/>
                    <a:pt x="446" y="168"/>
                  </a:cubicBezTo>
                  <a:cubicBezTo>
                    <a:pt x="446" y="168"/>
                    <a:pt x="447" y="170"/>
                    <a:pt x="447" y="171"/>
                  </a:cubicBezTo>
                  <a:cubicBezTo>
                    <a:pt x="449" y="170"/>
                    <a:pt x="451" y="172"/>
                    <a:pt x="453" y="173"/>
                  </a:cubicBezTo>
                  <a:cubicBezTo>
                    <a:pt x="455" y="174"/>
                    <a:pt x="455" y="175"/>
                    <a:pt x="457" y="177"/>
                  </a:cubicBezTo>
                  <a:cubicBezTo>
                    <a:pt x="458" y="178"/>
                    <a:pt x="459" y="178"/>
                    <a:pt x="460" y="179"/>
                  </a:cubicBezTo>
                  <a:cubicBezTo>
                    <a:pt x="460" y="180"/>
                    <a:pt x="461" y="181"/>
                    <a:pt x="461" y="181"/>
                  </a:cubicBezTo>
                  <a:cubicBezTo>
                    <a:pt x="463" y="183"/>
                    <a:pt x="465" y="185"/>
                    <a:pt x="466" y="186"/>
                  </a:cubicBezTo>
                  <a:cubicBezTo>
                    <a:pt x="468" y="187"/>
                    <a:pt x="469" y="189"/>
                    <a:pt x="468" y="191"/>
                  </a:cubicBezTo>
                  <a:cubicBezTo>
                    <a:pt x="467" y="192"/>
                    <a:pt x="464" y="193"/>
                    <a:pt x="464" y="194"/>
                  </a:cubicBezTo>
                  <a:cubicBezTo>
                    <a:pt x="465" y="195"/>
                    <a:pt x="467" y="194"/>
                    <a:pt x="467" y="195"/>
                  </a:cubicBezTo>
                  <a:cubicBezTo>
                    <a:pt x="470" y="196"/>
                    <a:pt x="471" y="199"/>
                    <a:pt x="472" y="201"/>
                  </a:cubicBezTo>
                  <a:cubicBezTo>
                    <a:pt x="475" y="203"/>
                    <a:pt x="477" y="203"/>
                    <a:pt x="480" y="202"/>
                  </a:cubicBezTo>
                  <a:cubicBezTo>
                    <a:pt x="482" y="202"/>
                    <a:pt x="483" y="200"/>
                    <a:pt x="484" y="200"/>
                  </a:cubicBezTo>
                  <a:cubicBezTo>
                    <a:pt x="485" y="199"/>
                    <a:pt x="486" y="200"/>
                    <a:pt x="488" y="200"/>
                  </a:cubicBezTo>
                  <a:cubicBezTo>
                    <a:pt x="491" y="201"/>
                    <a:pt x="493" y="198"/>
                    <a:pt x="496" y="197"/>
                  </a:cubicBezTo>
                  <a:cubicBezTo>
                    <a:pt x="497" y="197"/>
                    <a:pt x="499" y="197"/>
                    <a:pt x="501" y="197"/>
                  </a:cubicBezTo>
                  <a:cubicBezTo>
                    <a:pt x="502" y="197"/>
                    <a:pt x="503" y="196"/>
                    <a:pt x="504" y="196"/>
                  </a:cubicBezTo>
                  <a:cubicBezTo>
                    <a:pt x="506" y="196"/>
                    <a:pt x="507" y="197"/>
                    <a:pt x="508" y="196"/>
                  </a:cubicBezTo>
                  <a:cubicBezTo>
                    <a:pt x="510" y="196"/>
                    <a:pt x="511" y="195"/>
                    <a:pt x="512" y="195"/>
                  </a:cubicBezTo>
                  <a:cubicBezTo>
                    <a:pt x="513" y="195"/>
                    <a:pt x="515" y="195"/>
                    <a:pt x="516" y="194"/>
                  </a:cubicBezTo>
                  <a:cubicBezTo>
                    <a:pt x="517" y="193"/>
                    <a:pt x="517" y="192"/>
                    <a:pt x="518" y="191"/>
                  </a:cubicBezTo>
                  <a:cubicBezTo>
                    <a:pt x="521" y="191"/>
                    <a:pt x="522" y="193"/>
                    <a:pt x="521" y="195"/>
                  </a:cubicBezTo>
                  <a:cubicBezTo>
                    <a:pt x="520" y="197"/>
                    <a:pt x="522" y="193"/>
                    <a:pt x="521" y="195"/>
                  </a:cubicBezTo>
                  <a:close/>
                  <a:moveTo>
                    <a:pt x="87" y="222"/>
                  </a:moveTo>
                  <a:cubicBezTo>
                    <a:pt x="88" y="223"/>
                    <a:pt x="88" y="223"/>
                    <a:pt x="88" y="221"/>
                  </a:cubicBezTo>
                  <a:cubicBezTo>
                    <a:pt x="88" y="222"/>
                    <a:pt x="87" y="221"/>
                    <a:pt x="87" y="222"/>
                  </a:cubicBezTo>
                  <a:close/>
                  <a:moveTo>
                    <a:pt x="219" y="271"/>
                  </a:moveTo>
                  <a:cubicBezTo>
                    <a:pt x="217" y="271"/>
                    <a:pt x="218" y="274"/>
                    <a:pt x="220" y="271"/>
                  </a:cubicBezTo>
                  <a:cubicBezTo>
                    <a:pt x="220" y="271"/>
                    <a:pt x="220" y="271"/>
                    <a:pt x="219" y="271"/>
                  </a:cubicBezTo>
                  <a:close/>
                  <a:moveTo>
                    <a:pt x="565" y="412"/>
                  </a:moveTo>
                  <a:cubicBezTo>
                    <a:pt x="564" y="412"/>
                    <a:pt x="563" y="415"/>
                    <a:pt x="564" y="416"/>
                  </a:cubicBezTo>
                  <a:cubicBezTo>
                    <a:pt x="565" y="416"/>
                    <a:pt x="567" y="413"/>
                    <a:pt x="565" y="412"/>
                  </a:cubicBezTo>
                  <a:close/>
                  <a:moveTo>
                    <a:pt x="515" y="372"/>
                  </a:moveTo>
                  <a:cubicBezTo>
                    <a:pt x="515" y="369"/>
                    <a:pt x="514" y="366"/>
                    <a:pt x="513" y="363"/>
                  </a:cubicBezTo>
                  <a:cubicBezTo>
                    <a:pt x="513" y="362"/>
                    <a:pt x="512" y="362"/>
                    <a:pt x="512" y="361"/>
                  </a:cubicBezTo>
                  <a:cubicBezTo>
                    <a:pt x="510" y="362"/>
                    <a:pt x="510" y="355"/>
                    <a:pt x="508" y="356"/>
                  </a:cubicBezTo>
                  <a:cubicBezTo>
                    <a:pt x="508" y="355"/>
                    <a:pt x="506" y="359"/>
                    <a:pt x="506" y="358"/>
                  </a:cubicBezTo>
                  <a:cubicBezTo>
                    <a:pt x="505" y="359"/>
                    <a:pt x="506" y="363"/>
                    <a:pt x="506" y="365"/>
                  </a:cubicBezTo>
                  <a:cubicBezTo>
                    <a:pt x="504" y="365"/>
                    <a:pt x="503" y="365"/>
                    <a:pt x="502" y="366"/>
                  </a:cubicBezTo>
                  <a:cubicBezTo>
                    <a:pt x="502" y="366"/>
                    <a:pt x="502" y="367"/>
                    <a:pt x="502" y="367"/>
                  </a:cubicBezTo>
                  <a:cubicBezTo>
                    <a:pt x="501" y="368"/>
                    <a:pt x="501" y="367"/>
                    <a:pt x="501" y="367"/>
                  </a:cubicBezTo>
                  <a:cubicBezTo>
                    <a:pt x="500" y="367"/>
                    <a:pt x="500" y="365"/>
                    <a:pt x="499" y="367"/>
                  </a:cubicBezTo>
                  <a:cubicBezTo>
                    <a:pt x="498" y="368"/>
                    <a:pt x="500" y="370"/>
                    <a:pt x="500" y="371"/>
                  </a:cubicBezTo>
                  <a:cubicBezTo>
                    <a:pt x="497" y="371"/>
                    <a:pt x="499" y="375"/>
                    <a:pt x="496" y="377"/>
                  </a:cubicBezTo>
                  <a:cubicBezTo>
                    <a:pt x="496" y="376"/>
                    <a:pt x="497" y="375"/>
                    <a:pt x="496" y="374"/>
                  </a:cubicBezTo>
                  <a:cubicBezTo>
                    <a:pt x="496" y="376"/>
                    <a:pt x="494" y="376"/>
                    <a:pt x="494" y="378"/>
                  </a:cubicBezTo>
                  <a:cubicBezTo>
                    <a:pt x="492" y="378"/>
                    <a:pt x="491" y="379"/>
                    <a:pt x="489" y="380"/>
                  </a:cubicBezTo>
                  <a:cubicBezTo>
                    <a:pt x="488" y="381"/>
                    <a:pt x="489" y="382"/>
                    <a:pt x="488" y="382"/>
                  </a:cubicBezTo>
                  <a:cubicBezTo>
                    <a:pt x="488" y="381"/>
                    <a:pt x="485" y="382"/>
                    <a:pt x="484" y="383"/>
                  </a:cubicBezTo>
                  <a:cubicBezTo>
                    <a:pt x="484" y="383"/>
                    <a:pt x="483" y="384"/>
                    <a:pt x="482" y="384"/>
                  </a:cubicBezTo>
                  <a:cubicBezTo>
                    <a:pt x="482" y="384"/>
                    <a:pt x="481" y="383"/>
                    <a:pt x="481" y="383"/>
                  </a:cubicBezTo>
                  <a:cubicBezTo>
                    <a:pt x="480" y="383"/>
                    <a:pt x="480" y="385"/>
                    <a:pt x="479" y="385"/>
                  </a:cubicBezTo>
                  <a:cubicBezTo>
                    <a:pt x="478" y="386"/>
                    <a:pt x="476" y="384"/>
                    <a:pt x="476" y="385"/>
                  </a:cubicBezTo>
                  <a:cubicBezTo>
                    <a:pt x="475" y="386"/>
                    <a:pt x="475" y="389"/>
                    <a:pt x="475" y="390"/>
                  </a:cubicBezTo>
                  <a:cubicBezTo>
                    <a:pt x="474" y="392"/>
                    <a:pt x="472" y="393"/>
                    <a:pt x="473" y="395"/>
                  </a:cubicBezTo>
                  <a:cubicBezTo>
                    <a:pt x="473" y="397"/>
                    <a:pt x="473" y="400"/>
                    <a:pt x="474" y="402"/>
                  </a:cubicBezTo>
                  <a:cubicBezTo>
                    <a:pt x="474" y="403"/>
                    <a:pt x="474" y="406"/>
                    <a:pt x="476" y="407"/>
                  </a:cubicBezTo>
                  <a:cubicBezTo>
                    <a:pt x="475" y="408"/>
                    <a:pt x="476" y="409"/>
                    <a:pt x="476" y="410"/>
                  </a:cubicBezTo>
                  <a:cubicBezTo>
                    <a:pt x="476" y="412"/>
                    <a:pt x="475" y="413"/>
                    <a:pt x="475" y="414"/>
                  </a:cubicBezTo>
                  <a:cubicBezTo>
                    <a:pt x="474" y="416"/>
                    <a:pt x="472" y="418"/>
                    <a:pt x="472" y="420"/>
                  </a:cubicBezTo>
                  <a:cubicBezTo>
                    <a:pt x="469" y="421"/>
                    <a:pt x="469" y="423"/>
                    <a:pt x="468" y="425"/>
                  </a:cubicBezTo>
                  <a:cubicBezTo>
                    <a:pt x="468" y="425"/>
                    <a:pt x="468" y="426"/>
                    <a:pt x="468" y="427"/>
                  </a:cubicBezTo>
                  <a:cubicBezTo>
                    <a:pt x="468" y="429"/>
                    <a:pt x="468" y="431"/>
                    <a:pt x="469" y="433"/>
                  </a:cubicBezTo>
                  <a:cubicBezTo>
                    <a:pt x="470" y="435"/>
                    <a:pt x="472" y="437"/>
                    <a:pt x="471" y="438"/>
                  </a:cubicBezTo>
                  <a:cubicBezTo>
                    <a:pt x="470" y="443"/>
                    <a:pt x="471" y="446"/>
                    <a:pt x="474" y="449"/>
                  </a:cubicBezTo>
                  <a:cubicBezTo>
                    <a:pt x="475" y="451"/>
                    <a:pt x="476" y="450"/>
                    <a:pt x="478" y="451"/>
                  </a:cubicBezTo>
                  <a:cubicBezTo>
                    <a:pt x="480" y="452"/>
                    <a:pt x="480" y="454"/>
                    <a:pt x="483" y="453"/>
                  </a:cubicBezTo>
                  <a:cubicBezTo>
                    <a:pt x="484" y="453"/>
                    <a:pt x="486" y="451"/>
                    <a:pt x="487" y="450"/>
                  </a:cubicBezTo>
                  <a:cubicBezTo>
                    <a:pt x="489" y="450"/>
                    <a:pt x="491" y="450"/>
                    <a:pt x="493" y="449"/>
                  </a:cubicBezTo>
                  <a:cubicBezTo>
                    <a:pt x="494" y="447"/>
                    <a:pt x="495" y="446"/>
                    <a:pt x="495" y="444"/>
                  </a:cubicBezTo>
                  <a:cubicBezTo>
                    <a:pt x="496" y="442"/>
                    <a:pt x="497" y="440"/>
                    <a:pt x="497" y="437"/>
                  </a:cubicBezTo>
                  <a:cubicBezTo>
                    <a:pt x="499" y="436"/>
                    <a:pt x="499" y="431"/>
                    <a:pt x="499" y="429"/>
                  </a:cubicBezTo>
                  <a:cubicBezTo>
                    <a:pt x="501" y="426"/>
                    <a:pt x="502" y="422"/>
                    <a:pt x="503" y="419"/>
                  </a:cubicBezTo>
                  <a:cubicBezTo>
                    <a:pt x="503" y="416"/>
                    <a:pt x="504" y="415"/>
                    <a:pt x="505" y="413"/>
                  </a:cubicBezTo>
                  <a:cubicBezTo>
                    <a:pt x="506" y="411"/>
                    <a:pt x="506" y="408"/>
                    <a:pt x="507" y="406"/>
                  </a:cubicBezTo>
                  <a:cubicBezTo>
                    <a:pt x="508" y="404"/>
                    <a:pt x="509" y="401"/>
                    <a:pt x="509" y="399"/>
                  </a:cubicBezTo>
                  <a:cubicBezTo>
                    <a:pt x="509" y="398"/>
                    <a:pt x="510" y="396"/>
                    <a:pt x="510" y="395"/>
                  </a:cubicBezTo>
                  <a:cubicBezTo>
                    <a:pt x="510" y="394"/>
                    <a:pt x="510" y="393"/>
                    <a:pt x="510" y="392"/>
                  </a:cubicBezTo>
                  <a:cubicBezTo>
                    <a:pt x="510" y="390"/>
                    <a:pt x="512" y="389"/>
                    <a:pt x="512" y="387"/>
                  </a:cubicBezTo>
                  <a:cubicBezTo>
                    <a:pt x="512" y="385"/>
                    <a:pt x="510" y="380"/>
                    <a:pt x="512" y="379"/>
                  </a:cubicBezTo>
                  <a:cubicBezTo>
                    <a:pt x="514" y="379"/>
                    <a:pt x="512" y="384"/>
                    <a:pt x="515" y="382"/>
                  </a:cubicBezTo>
                  <a:cubicBezTo>
                    <a:pt x="519" y="380"/>
                    <a:pt x="514" y="375"/>
                    <a:pt x="515" y="372"/>
                  </a:cubicBezTo>
                  <a:close/>
                  <a:moveTo>
                    <a:pt x="65" y="197"/>
                  </a:moveTo>
                  <a:cubicBezTo>
                    <a:pt x="64" y="197"/>
                    <a:pt x="66" y="198"/>
                    <a:pt x="66" y="198"/>
                  </a:cubicBezTo>
                  <a:cubicBezTo>
                    <a:pt x="66" y="198"/>
                    <a:pt x="67" y="197"/>
                    <a:pt x="65" y="197"/>
                  </a:cubicBezTo>
                  <a:close/>
                  <a:moveTo>
                    <a:pt x="447" y="166"/>
                  </a:moveTo>
                  <a:cubicBezTo>
                    <a:pt x="447" y="166"/>
                    <a:pt x="447" y="166"/>
                    <a:pt x="447" y="166"/>
                  </a:cubicBezTo>
                  <a:cubicBezTo>
                    <a:pt x="445" y="164"/>
                    <a:pt x="445" y="166"/>
                    <a:pt x="447" y="166"/>
                  </a:cubicBezTo>
                  <a:close/>
                  <a:moveTo>
                    <a:pt x="234" y="248"/>
                  </a:moveTo>
                  <a:cubicBezTo>
                    <a:pt x="233" y="248"/>
                    <a:pt x="231" y="250"/>
                    <a:pt x="232" y="251"/>
                  </a:cubicBezTo>
                  <a:cubicBezTo>
                    <a:pt x="233" y="253"/>
                    <a:pt x="234" y="249"/>
                    <a:pt x="235" y="249"/>
                  </a:cubicBezTo>
                  <a:cubicBezTo>
                    <a:pt x="235" y="248"/>
                    <a:pt x="234" y="248"/>
                    <a:pt x="234" y="248"/>
                  </a:cubicBezTo>
                  <a:close/>
                  <a:moveTo>
                    <a:pt x="469" y="355"/>
                  </a:moveTo>
                  <a:cubicBezTo>
                    <a:pt x="469" y="354"/>
                    <a:pt x="468" y="353"/>
                    <a:pt x="468" y="352"/>
                  </a:cubicBezTo>
                  <a:cubicBezTo>
                    <a:pt x="468" y="352"/>
                    <a:pt x="467" y="356"/>
                    <a:pt x="469" y="355"/>
                  </a:cubicBezTo>
                  <a:close/>
                  <a:moveTo>
                    <a:pt x="481" y="361"/>
                  </a:moveTo>
                  <a:cubicBezTo>
                    <a:pt x="481" y="361"/>
                    <a:pt x="480" y="361"/>
                    <a:pt x="481" y="362"/>
                  </a:cubicBezTo>
                  <a:cubicBezTo>
                    <a:pt x="481" y="362"/>
                    <a:pt x="481" y="362"/>
                    <a:pt x="481" y="361"/>
                  </a:cubicBezTo>
                  <a:close/>
                  <a:moveTo>
                    <a:pt x="476" y="357"/>
                  </a:moveTo>
                  <a:cubicBezTo>
                    <a:pt x="476" y="357"/>
                    <a:pt x="476" y="356"/>
                    <a:pt x="476" y="356"/>
                  </a:cubicBezTo>
                  <a:cubicBezTo>
                    <a:pt x="474" y="356"/>
                    <a:pt x="476" y="358"/>
                    <a:pt x="476" y="357"/>
                  </a:cubicBezTo>
                  <a:close/>
                  <a:moveTo>
                    <a:pt x="19" y="162"/>
                  </a:moveTo>
                  <a:cubicBezTo>
                    <a:pt x="18" y="162"/>
                    <a:pt x="20" y="165"/>
                    <a:pt x="20" y="163"/>
                  </a:cubicBezTo>
                  <a:cubicBezTo>
                    <a:pt x="20" y="162"/>
                    <a:pt x="20" y="162"/>
                    <a:pt x="19" y="162"/>
                  </a:cubicBezTo>
                  <a:close/>
                  <a:moveTo>
                    <a:pt x="13" y="169"/>
                  </a:moveTo>
                  <a:cubicBezTo>
                    <a:pt x="11" y="168"/>
                    <a:pt x="14" y="173"/>
                    <a:pt x="14" y="170"/>
                  </a:cubicBezTo>
                  <a:cubicBezTo>
                    <a:pt x="14" y="169"/>
                    <a:pt x="14" y="169"/>
                    <a:pt x="13" y="169"/>
                  </a:cubicBezTo>
                  <a:close/>
                  <a:moveTo>
                    <a:pt x="4" y="155"/>
                  </a:moveTo>
                  <a:cubicBezTo>
                    <a:pt x="0" y="157"/>
                    <a:pt x="4" y="157"/>
                    <a:pt x="4" y="156"/>
                  </a:cubicBezTo>
                  <a:cubicBezTo>
                    <a:pt x="4" y="155"/>
                    <a:pt x="4" y="155"/>
                    <a:pt x="4" y="155"/>
                  </a:cubicBezTo>
                  <a:close/>
                  <a:moveTo>
                    <a:pt x="9" y="171"/>
                  </a:moveTo>
                  <a:cubicBezTo>
                    <a:pt x="8" y="171"/>
                    <a:pt x="8" y="171"/>
                    <a:pt x="8" y="171"/>
                  </a:cubicBezTo>
                  <a:cubicBezTo>
                    <a:pt x="9" y="172"/>
                    <a:pt x="10" y="171"/>
                    <a:pt x="9" y="171"/>
                  </a:cubicBezTo>
                  <a:close/>
                  <a:moveTo>
                    <a:pt x="4" y="157"/>
                  </a:moveTo>
                  <a:cubicBezTo>
                    <a:pt x="4" y="157"/>
                    <a:pt x="4" y="158"/>
                    <a:pt x="4" y="158"/>
                  </a:cubicBezTo>
                  <a:cubicBezTo>
                    <a:pt x="5" y="158"/>
                    <a:pt x="5" y="157"/>
                    <a:pt x="4" y="157"/>
                  </a:cubicBezTo>
                  <a:close/>
                </a:path>
              </a:pathLst>
            </a:custGeom>
            <a:grpFill/>
            <a:ln w="3175">
              <a:solidFill>
                <a:srgbClr val="C8C9CE"/>
              </a:solidFill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4" name="New_Zeland">
              <a:extLst>
                <a:ext uri="{FF2B5EF4-FFF2-40B4-BE49-F238E27FC236}">
                  <a16:creationId xmlns:a16="http://schemas.microsoft.com/office/drawing/2014/main" id="{2E773918-3959-85E6-EB15-3CF69B5A250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91750" y="5713413"/>
              <a:ext cx="474663" cy="531812"/>
            </a:xfrm>
            <a:custGeom>
              <a:avLst/>
              <a:gdLst>
                <a:gd name="T0" fmla="*/ 43151 w 121"/>
                <a:gd name="T1" fmla="*/ 453026 h 135"/>
                <a:gd name="T2" fmla="*/ 35306 w 121"/>
                <a:gd name="T3" fmla="*/ 449087 h 135"/>
                <a:gd name="T4" fmla="*/ 43151 w 121"/>
                <a:gd name="T5" fmla="*/ 460905 h 135"/>
                <a:gd name="T6" fmla="*/ 58843 w 121"/>
                <a:gd name="T7" fmla="*/ 437268 h 135"/>
                <a:gd name="T8" fmla="*/ 35306 w 121"/>
                <a:gd name="T9" fmla="*/ 527874 h 135"/>
                <a:gd name="T10" fmla="*/ 11769 w 121"/>
                <a:gd name="T11" fmla="*/ 382117 h 135"/>
                <a:gd name="T12" fmla="*/ 7846 w 121"/>
                <a:gd name="T13" fmla="*/ 401814 h 135"/>
                <a:gd name="T14" fmla="*/ 211833 w 121"/>
                <a:gd name="T15" fmla="*/ 228483 h 135"/>
                <a:gd name="T16" fmla="*/ 211833 w 121"/>
                <a:gd name="T17" fmla="*/ 224543 h 135"/>
                <a:gd name="T18" fmla="*/ 207910 w 121"/>
                <a:gd name="T19" fmla="*/ 224543 h 135"/>
                <a:gd name="T20" fmla="*/ 203987 w 121"/>
                <a:gd name="T21" fmla="*/ 220604 h 135"/>
                <a:gd name="T22" fmla="*/ 184373 w 121"/>
                <a:gd name="T23" fmla="*/ 228483 h 135"/>
                <a:gd name="T24" fmla="*/ 176528 w 121"/>
                <a:gd name="T25" fmla="*/ 200907 h 135"/>
                <a:gd name="T26" fmla="*/ 156913 w 121"/>
                <a:gd name="T27" fmla="*/ 224543 h 135"/>
                <a:gd name="T28" fmla="*/ 133376 w 121"/>
                <a:gd name="T29" fmla="*/ 271816 h 135"/>
                <a:gd name="T30" fmla="*/ 101994 w 121"/>
                <a:gd name="T31" fmla="*/ 307270 h 135"/>
                <a:gd name="T32" fmla="*/ 70611 w 121"/>
                <a:gd name="T33" fmla="*/ 330906 h 135"/>
                <a:gd name="T34" fmla="*/ 39228 w 121"/>
                <a:gd name="T35" fmla="*/ 358481 h 135"/>
                <a:gd name="T36" fmla="*/ 27460 w 121"/>
                <a:gd name="T37" fmla="*/ 370299 h 135"/>
                <a:gd name="T38" fmla="*/ 19614 w 121"/>
                <a:gd name="T39" fmla="*/ 382117 h 135"/>
                <a:gd name="T40" fmla="*/ 7846 w 121"/>
                <a:gd name="T41" fmla="*/ 389996 h 135"/>
                <a:gd name="T42" fmla="*/ 7846 w 121"/>
                <a:gd name="T43" fmla="*/ 397875 h 135"/>
                <a:gd name="T44" fmla="*/ 7846 w 121"/>
                <a:gd name="T45" fmla="*/ 409693 h 135"/>
                <a:gd name="T46" fmla="*/ 27460 w 121"/>
                <a:gd name="T47" fmla="*/ 421511 h 135"/>
                <a:gd name="T48" fmla="*/ 50997 w 121"/>
                <a:gd name="T49" fmla="*/ 433329 h 135"/>
                <a:gd name="T50" fmla="*/ 66688 w 121"/>
                <a:gd name="T51" fmla="*/ 437268 h 135"/>
                <a:gd name="T52" fmla="*/ 94148 w 121"/>
                <a:gd name="T53" fmla="*/ 433329 h 135"/>
                <a:gd name="T54" fmla="*/ 117685 w 121"/>
                <a:gd name="T55" fmla="*/ 401814 h 135"/>
                <a:gd name="T56" fmla="*/ 133376 w 121"/>
                <a:gd name="T57" fmla="*/ 346663 h 135"/>
                <a:gd name="T58" fmla="*/ 180450 w 121"/>
                <a:gd name="T59" fmla="*/ 326967 h 135"/>
                <a:gd name="T60" fmla="*/ 176528 w 121"/>
                <a:gd name="T61" fmla="*/ 315148 h 135"/>
                <a:gd name="T62" fmla="*/ 203987 w 121"/>
                <a:gd name="T63" fmla="*/ 271816 h 135"/>
                <a:gd name="T64" fmla="*/ 211833 w 121"/>
                <a:gd name="T65" fmla="*/ 236361 h 135"/>
                <a:gd name="T66" fmla="*/ 219679 w 121"/>
                <a:gd name="T67" fmla="*/ 224543 h 135"/>
                <a:gd name="T68" fmla="*/ 321672 w 121"/>
                <a:gd name="T69" fmla="*/ 102423 h 135"/>
                <a:gd name="T70" fmla="*/ 294213 w 121"/>
                <a:gd name="T71" fmla="*/ 118181 h 135"/>
                <a:gd name="T72" fmla="*/ 262830 w 121"/>
                <a:gd name="T73" fmla="*/ 98484 h 135"/>
                <a:gd name="T74" fmla="*/ 251061 w 121"/>
                <a:gd name="T75" fmla="*/ 74848 h 135"/>
                <a:gd name="T76" fmla="*/ 251061 w 121"/>
                <a:gd name="T77" fmla="*/ 90605 h 135"/>
                <a:gd name="T78" fmla="*/ 231447 w 121"/>
                <a:gd name="T79" fmla="*/ 70908 h 135"/>
                <a:gd name="T80" fmla="*/ 219679 w 121"/>
                <a:gd name="T81" fmla="*/ 47272 h 135"/>
                <a:gd name="T82" fmla="*/ 219679 w 121"/>
                <a:gd name="T83" fmla="*/ 27575 h 135"/>
                <a:gd name="T84" fmla="*/ 207910 w 121"/>
                <a:gd name="T85" fmla="*/ 19697 h 135"/>
                <a:gd name="T86" fmla="*/ 192219 w 121"/>
                <a:gd name="T87" fmla="*/ 15757 h 135"/>
                <a:gd name="T88" fmla="*/ 184373 w 121"/>
                <a:gd name="T89" fmla="*/ 0 h 135"/>
                <a:gd name="T90" fmla="*/ 188296 w 121"/>
                <a:gd name="T91" fmla="*/ 27575 h 135"/>
                <a:gd name="T92" fmla="*/ 215756 w 121"/>
                <a:gd name="T93" fmla="*/ 66969 h 135"/>
                <a:gd name="T94" fmla="*/ 219679 w 121"/>
                <a:gd name="T95" fmla="*/ 63030 h 135"/>
                <a:gd name="T96" fmla="*/ 227524 w 121"/>
                <a:gd name="T97" fmla="*/ 86666 h 135"/>
                <a:gd name="T98" fmla="*/ 227524 w 121"/>
                <a:gd name="T99" fmla="*/ 86666 h 135"/>
                <a:gd name="T100" fmla="*/ 235370 w 121"/>
                <a:gd name="T101" fmla="*/ 118181 h 135"/>
                <a:gd name="T102" fmla="*/ 227524 w 121"/>
                <a:gd name="T103" fmla="*/ 141817 h 135"/>
                <a:gd name="T104" fmla="*/ 227524 w 121"/>
                <a:gd name="T105" fmla="*/ 181210 h 135"/>
                <a:gd name="T106" fmla="*/ 235370 w 121"/>
                <a:gd name="T107" fmla="*/ 232422 h 135"/>
                <a:gd name="T108" fmla="*/ 262830 w 121"/>
                <a:gd name="T109" fmla="*/ 228483 h 135"/>
                <a:gd name="T110" fmla="*/ 290290 w 121"/>
                <a:gd name="T111" fmla="*/ 177271 h 135"/>
                <a:gd name="T112" fmla="*/ 313827 w 121"/>
                <a:gd name="T113" fmla="*/ 153635 h 135"/>
                <a:gd name="T114" fmla="*/ 325595 w 121"/>
                <a:gd name="T115" fmla="*/ 129999 h 135"/>
                <a:gd name="T116" fmla="*/ 474663 w 121"/>
                <a:gd name="T117" fmla="*/ 342724 h 135"/>
                <a:gd name="T118" fmla="*/ 466817 w 121"/>
                <a:gd name="T119" fmla="*/ 330906 h 135"/>
                <a:gd name="T120" fmla="*/ 266753 w 121"/>
                <a:gd name="T121" fmla="*/ 106363 h 135"/>
                <a:gd name="T122" fmla="*/ 247139 w 121"/>
                <a:gd name="T123" fmla="*/ 55151 h 135"/>
                <a:gd name="T124" fmla="*/ 235370 w 121"/>
                <a:gd name="T125" fmla="*/ 78787 h 135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121" h="135">
                  <a:moveTo>
                    <a:pt x="60" y="55"/>
                  </a:moveTo>
                  <a:cubicBezTo>
                    <a:pt x="60" y="55"/>
                    <a:pt x="60" y="55"/>
                    <a:pt x="60" y="55"/>
                  </a:cubicBezTo>
                  <a:cubicBezTo>
                    <a:pt x="60" y="55"/>
                    <a:pt x="60" y="55"/>
                    <a:pt x="60" y="55"/>
                  </a:cubicBezTo>
                  <a:close/>
                  <a:moveTo>
                    <a:pt x="66" y="18"/>
                  </a:moveTo>
                  <a:cubicBezTo>
                    <a:pt x="66" y="18"/>
                    <a:pt x="66" y="19"/>
                    <a:pt x="66" y="19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6" y="18"/>
                    <a:pt x="66" y="18"/>
                    <a:pt x="66" y="18"/>
                  </a:cubicBezTo>
                  <a:close/>
                  <a:moveTo>
                    <a:pt x="46" y="51"/>
                  </a:moveTo>
                  <a:cubicBezTo>
                    <a:pt x="46" y="51"/>
                    <a:pt x="46" y="52"/>
                    <a:pt x="46" y="51"/>
                  </a:cubicBezTo>
                  <a:cubicBezTo>
                    <a:pt x="46" y="51"/>
                    <a:pt x="46" y="51"/>
                    <a:pt x="46" y="51"/>
                  </a:cubicBezTo>
                  <a:close/>
                  <a:moveTo>
                    <a:pt x="2" y="106"/>
                  </a:moveTo>
                  <a:cubicBezTo>
                    <a:pt x="1" y="106"/>
                    <a:pt x="1" y="106"/>
                    <a:pt x="1" y="106"/>
                  </a:cubicBezTo>
                  <a:cubicBezTo>
                    <a:pt x="1" y="106"/>
                    <a:pt x="1" y="106"/>
                    <a:pt x="2" y="106"/>
                  </a:cubicBezTo>
                  <a:close/>
                  <a:moveTo>
                    <a:pt x="12" y="115"/>
                  </a:moveTo>
                  <a:cubicBezTo>
                    <a:pt x="12" y="115"/>
                    <a:pt x="12" y="115"/>
                    <a:pt x="12" y="115"/>
                  </a:cubicBezTo>
                  <a:cubicBezTo>
                    <a:pt x="12" y="115"/>
                    <a:pt x="12" y="115"/>
                    <a:pt x="12" y="115"/>
                  </a:cubicBezTo>
                  <a:cubicBezTo>
                    <a:pt x="12" y="115"/>
                    <a:pt x="12" y="115"/>
                    <a:pt x="11" y="115"/>
                  </a:cubicBezTo>
                  <a:cubicBezTo>
                    <a:pt x="11" y="114"/>
                    <a:pt x="11" y="114"/>
                    <a:pt x="11" y="115"/>
                  </a:cubicBezTo>
                  <a:cubicBezTo>
                    <a:pt x="11" y="115"/>
                    <a:pt x="11" y="115"/>
                    <a:pt x="11" y="115"/>
                  </a:cubicBezTo>
                  <a:cubicBezTo>
                    <a:pt x="11" y="115"/>
                    <a:pt x="11" y="114"/>
                    <a:pt x="11" y="114"/>
                  </a:cubicBezTo>
                  <a:cubicBezTo>
                    <a:pt x="11" y="114"/>
                    <a:pt x="11" y="114"/>
                    <a:pt x="11" y="114"/>
                  </a:cubicBezTo>
                  <a:cubicBezTo>
                    <a:pt x="11" y="114"/>
                    <a:pt x="11" y="114"/>
                    <a:pt x="11" y="114"/>
                  </a:cubicBezTo>
                  <a:cubicBezTo>
                    <a:pt x="11" y="114"/>
                    <a:pt x="11" y="114"/>
                    <a:pt x="12" y="114"/>
                  </a:cubicBezTo>
                  <a:cubicBezTo>
                    <a:pt x="12" y="114"/>
                    <a:pt x="12" y="114"/>
                    <a:pt x="12" y="114"/>
                  </a:cubicBezTo>
                  <a:cubicBezTo>
                    <a:pt x="12" y="114"/>
                    <a:pt x="12" y="114"/>
                    <a:pt x="12" y="114"/>
                  </a:cubicBezTo>
                  <a:cubicBezTo>
                    <a:pt x="12" y="114"/>
                    <a:pt x="12" y="114"/>
                    <a:pt x="12" y="114"/>
                  </a:cubicBezTo>
                  <a:cubicBezTo>
                    <a:pt x="12" y="113"/>
                    <a:pt x="12" y="113"/>
                    <a:pt x="12" y="113"/>
                  </a:cubicBezTo>
                  <a:cubicBezTo>
                    <a:pt x="11" y="113"/>
                    <a:pt x="11" y="113"/>
                    <a:pt x="11" y="113"/>
                  </a:cubicBezTo>
                  <a:cubicBezTo>
                    <a:pt x="11" y="112"/>
                    <a:pt x="11" y="112"/>
                    <a:pt x="11" y="112"/>
                  </a:cubicBezTo>
                  <a:cubicBezTo>
                    <a:pt x="10" y="112"/>
                    <a:pt x="10" y="112"/>
                    <a:pt x="10" y="112"/>
                  </a:cubicBezTo>
                  <a:cubicBezTo>
                    <a:pt x="10" y="112"/>
                    <a:pt x="10" y="112"/>
                    <a:pt x="10" y="112"/>
                  </a:cubicBezTo>
                  <a:cubicBezTo>
                    <a:pt x="10" y="112"/>
                    <a:pt x="9" y="112"/>
                    <a:pt x="9" y="112"/>
                  </a:cubicBezTo>
                  <a:cubicBezTo>
                    <a:pt x="9" y="112"/>
                    <a:pt x="9" y="112"/>
                    <a:pt x="9" y="113"/>
                  </a:cubicBezTo>
                  <a:cubicBezTo>
                    <a:pt x="9" y="113"/>
                    <a:pt x="9" y="113"/>
                    <a:pt x="9" y="113"/>
                  </a:cubicBezTo>
                  <a:cubicBezTo>
                    <a:pt x="9" y="113"/>
                    <a:pt x="9" y="113"/>
                    <a:pt x="9" y="113"/>
                  </a:cubicBezTo>
                  <a:cubicBezTo>
                    <a:pt x="9" y="114"/>
                    <a:pt x="9" y="114"/>
                    <a:pt x="9" y="114"/>
                  </a:cubicBezTo>
                  <a:cubicBezTo>
                    <a:pt x="9" y="114"/>
                    <a:pt x="9" y="114"/>
                    <a:pt x="9" y="114"/>
                  </a:cubicBezTo>
                  <a:cubicBezTo>
                    <a:pt x="9" y="115"/>
                    <a:pt x="9" y="115"/>
                    <a:pt x="9" y="115"/>
                  </a:cubicBezTo>
                  <a:cubicBezTo>
                    <a:pt x="9" y="115"/>
                    <a:pt x="9" y="115"/>
                    <a:pt x="9" y="115"/>
                  </a:cubicBezTo>
                  <a:cubicBezTo>
                    <a:pt x="9" y="116"/>
                    <a:pt x="8" y="116"/>
                    <a:pt x="8" y="116"/>
                  </a:cubicBezTo>
                  <a:cubicBezTo>
                    <a:pt x="8" y="116"/>
                    <a:pt x="8" y="116"/>
                    <a:pt x="8" y="117"/>
                  </a:cubicBezTo>
                  <a:cubicBezTo>
                    <a:pt x="8" y="117"/>
                    <a:pt x="8" y="117"/>
                    <a:pt x="8" y="117"/>
                  </a:cubicBezTo>
                  <a:cubicBezTo>
                    <a:pt x="8" y="117"/>
                    <a:pt x="7" y="117"/>
                    <a:pt x="7" y="118"/>
                  </a:cubicBezTo>
                  <a:cubicBezTo>
                    <a:pt x="7" y="118"/>
                    <a:pt x="7" y="118"/>
                    <a:pt x="7" y="118"/>
                  </a:cubicBezTo>
                  <a:cubicBezTo>
                    <a:pt x="8" y="118"/>
                    <a:pt x="8" y="118"/>
                    <a:pt x="8" y="118"/>
                  </a:cubicBezTo>
                  <a:cubicBezTo>
                    <a:pt x="8" y="118"/>
                    <a:pt x="8" y="118"/>
                    <a:pt x="8" y="118"/>
                  </a:cubicBezTo>
                  <a:cubicBezTo>
                    <a:pt x="9" y="118"/>
                    <a:pt x="9" y="118"/>
                    <a:pt x="9" y="118"/>
                  </a:cubicBezTo>
                  <a:cubicBezTo>
                    <a:pt x="8" y="118"/>
                    <a:pt x="8" y="118"/>
                    <a:pt x="8" y="118"/>
                  </a:cubicBezTo>
                  <a:cubicBezTo>
                    <a:pt x="8" y="118"/>
                    <a:pt x="8" y="118"/>
                    <a:pt x="8" y="117"/>
                  </a:cubicBezTo>
                  <a:cubicBezTo>
                    <a:pt x="8" y="117"/>
                    <a:pt x="8" y="117"/>
                    <a:pt x="9" y="117"/>
                  </a:cubicBezTo>
                  <a:cubicBezTo>
                    <a:pt x="9" y="117"/>
                    <a:pt x="9" y="117"/>
                    <a:pt x="9" y="117"/>
                  </a:cubicBezTo>
                  <a:cubicBezTo>
                    <a:pt x="9" y="117"/>
                    <a:pt x="9" y="117"/>
                    <a:pt x="9" y="117"/>
                  </a:cubicBezTo>
                  <a:cubicBezTo>
                    <a:pt x="9" y="117"/>
                    <a:pt x="9" y="117"/>
                    <a:pt x="9" y="117"/>
                  </a:cubicBezTo>
                  <a:cubicBezTo>
                    <a:pt x="10" y="117"/>
                    <a:pt x="10" y="117"/>
                    <a:pt x="10" y="117"/>
                  </a:cubicBezTo>
                  <a:cubicBezTo>
                    <a:pt x="10" y="117"/>
                    <a:pt x="10" y="117"/>
                    <a:pt x="11" y="117"/>
                  </a:cubicBezTo>
                  <a:cubicBezTo>
                    <a:pt x="11" y="117"/>
                    <a:pt x="11" y="117"/>
                    <a:pt x="11" y="117"/>
                  </a:cubicBezTo>
                  <a:cubicBezTo>
                    <a:pt x="11" y="117"/>
                    <a:pt x="11" y="117"/>
                    <a:pt x="11" y="116"/>
                  </a:cubicBezTo>
                  <a:cubicBezTo>
                    <a:pt x="11" y="116"/>
                    <a:pt x="11" y="116"/>
                    <a:pt x="11" y="116"/>
                  </a:cubicBezTo>
                  <a:cubicBezTo>
                    <a:pt x="12" y="116"/>
                    <a:pt x="12" y="116"/>
                    <a:pt x="12" y="116"/>
                  </a:cubicBezTo>
                  <a:cubicBezTo>
                    <a:pt x="12" y="116"/>
                    <a:pt x="12" y="116"/>
                    <a:pt x="12" y="116"/>
                  </a:cubicBezTo>
                  <a:cubicBezTo>
                    <a:pt x="12" y="116"/>
                    <a:pt x="12" y="116"/>
                    <a:pt x="12" y="116"/>
                  </a:cubicBezTo>
                  <a:cubicBezTo>
                    <a:pt x="13" y="116"/>
                    <a:pt x="13" y="116"/>
                    <a:pt x="13" y="116"/>
                  </a:cubicBezTo>
                  <a:cubicBezTo>
                    <a:pt x="13" y="116"/>
                    <a:pt x="13" y="116"/>
                    <a:pt x="13" y="115"/>
                  </a:cubicBezTo>
                  <a:cubicBezTo>
                    <a:pt x="13" y="115"/>
                    <a:pt x="13" y="115"/>
                    <a:pt x="13" y="115"/>
                  </a:cubicBezTo>
                  <a:cubicBezTo>
                    <a:pt x="12" y="115"/>
                    <a:pt x="12" y="115"/>
                    <a:pt x="12" y="115"/>
                  </a:cubicBezTo>
                  <a:close/>
                  <a:moveTo>
                    <a:pt x="8" y="113"/>
                  </a:moveTo>
                  <a:cubicBezTo>
                    <a:pt x="8" y="113"/>
                    <a:pt x="8" y="113"/>
                    <a:pt x="9" y="113"/>
                  </a:cubicBezTo>
                  <a:cubicBezTo>
                    <a:pt x="9" y="113"/>
                    <a:pt x="9" y="113"/>
                    <a:pt x="9" y="113"/>
                  </a:cubicBezTo>
                  <a:cubicBezTo>
                    <a:pt x="9" y="113"/>
                    <a:pt x="9" y="113"/>
                    <a:pt x="8" y="113"/>
                  </a:cubicBezTo>
                  <a:close/>
                  <a:moveTo>
                    <a:pt x="11" y="130"/>
                  </a:moveTo>
                  <a:cubicBezTo>
                    <a:pt x="11" y="130"/>
                    <a:pt x="11" y="130"/>
                    <a:pt x="11" y="130"/>
                  </a:cubicBezTo>
                  <a:cubicBezTo>
                    <a:pt x="12" y="130"/>
                    <a:pt x="12" y="130"/>
                    <a:pt x="11" y="130"/>
                  </a:cubicBezTo>
                  <a:close/>
                  <a:moveTo>
                    <a:pt x="14" y="111"/>
                  </a:moveTo>
                  <a:cubicBezTo>
                    <a:pt x="14" y="111"/>
                    <a:pt x="14" y="111"/>
                    <a:pt x="14" y="111"/>
                  </a:cubicBezTo>
                  <a:cubicBezTo>
                    <a:pt x="14" y="111"/>
                    <a:pt x="14" y="111"/>
                    <a:pt x="15" y="111"/>
                  </a:cubicBezTo>
                  <a:cubicBezTo>
                    <a:pt x="15" y="111"/>
                    <a:pt x="15" y="111"/>
                    <a:pt x="14" y="111"/>
                  </a:cubicBezTo>
                  <a:close/>
                  <a:moveTo>
                    <a:pt x="15" y="113"/>
                  </a:moveTo>
                  <a:cubicBezTo>
                    <a:pt x="15" y="113"/>
                    <a:pt x="15" y="113"/>
                    <a:pt x="15" y="113"/>
                  </a:cubicBezTo>
                  <a:cubicBezTo>
                    <a:pt x="15" y="113"/>
                    <a:pt x="15" y="113"/>
                    <a:pt x="15" y="113"/>
                  </a:cubicBezTo>
                  <a:close/>
                  <a:moveTo>
                    <a:pt x="11" y="131"/>
                  </a:moveTo>
                  <a:cubicBezTo>
                    <a:pt x="11" y="131"/>
                    <a:pt x="11" y="131"/>
                    <a:pt x="11" y="131"/>
                  </a:cubicBezTo>
                  <a:cubicBezTo>
                    <a:pt x="10" y="130"/>
                    <a:pt x="10" y="130"/>
                    <a:pt x="10" y="130"/>
                  </a:cubicBezTo>
                  <a:cubicBezTo>
                    <a:pt x="10" y="130"/>
                    <a:pt x="10" y="130"/>
                    <a:pt x="10" y="130"/>
                  </a:cubicBezTo>
                  <a:cubicBezTo>
                    <a:pt x="10" y="131"/>
                    <a:pt x="10" y="131"/>
                    <a:pt x="10" y="131"/>
                  </a:cubicBezTo>
                  <a:cubicBezTo>
                    <a:pt x="10" y="131"/>
                    <a:pt x="10" y="131"/>
                    <a:pt x="10" y="131"/>
                  </a:cubicBezTo>
                  <a:cubicBezTo>
                    <a:pt x="10" y="132"/>
                    <a:pt x="10" y="132"/>
                    <a:pt x="10" y="132"/>
                  </a:cubicBezTo>
                  <a:cubicBezTo>
                    <a:pt x="10" y="132"/>
                    <a:pt x="9" y="133"/>
                    <a:pt x="9" y="133"/>
                  </a:cubicBezTo>
                  <a:cubicBezTo>
                    <a:pt x="9" y="133"/>
                    <a:pt x="9" y="133"/>
                    <a:pt x="9" y="133"/>
                  </a:cubicBezTo>
                  <a:cubicBezTo>
                    <a:pt x="9" y="133"/>
                    <a:pt x="9" y="133"/>
                    <a:pt x="9" y="133"/>
                  </a:cubicBezTo>
                  <a:cubicBezTo>
                    <a:pt x="9" y="133"/>
                    <a:pt x="8" y="133"/>
                    <a:pt x="8" y="133"/>
                  </a:cubicBezTo>
                  <a:cubicBezTo>
                    <a:pt x="8" y="133"/>
                    <a:pt x="8" y="134"/>
                    <a:pt x="9" y="134"/>
                  </a:cubicBezTo>
                  <a:cubicBezTo>
                    <a:pt x="9" y="134"/>
                    <a:pt x="9" y="134"/>
                    <a:pt x="9" y="134"/>
                  </a:cubicBezTo>
                  <a:cubicBezTo>
                    <a:pt x="9" y="134"/>
                    <a:pt x="9" y="134"/>
                    <a:pt x="9" y="134"/>
                  </a:cubicBezTo>
                  <a:cubicBezTo>
                    <a:pt x="9" y="134"/>
                    <a:pt x="9" y="134"/>
                    <a:pt x="9" y="134"/>
                  </a:cubicBezTo>
                  <a:cubicBezTo>
                    <a:pt x="9" y="134"/>
                    <a:pt x="9" y="134"/>
                    <a:pt x="9" y="134"/>
                  </a:cubicBezTo>
                  <a:cubicBezTo>
                    <a:pt x="9" y="133"/>
                    <a:pt x="9" y="133"/>
                    <a:pt x="9" y="133"/>
                  </a:cubicBezTo>
                  <a:cubicBezTo>
                    <a:pt x="10" y="133"/>
                    <a:pt x="9" y="133"/>
                    <a:pt x="9" y="133"/>
                  </a:cubicBezTo>
                  <a:cubicBezTo>
                    <a:pt x="10" y="133"/>
                    <a:pt x="10" y="133"/>
                    <a:pt x="10" y="133"/>
                  </a:cubicBezTo>
                  <a:cubicBezTo>
                    <a:pt x="10" y="134"/>
                    <a:pt x="10" y="134"/>
                    <a:pt x="10" y="134"/>
                  </a:cubicBezTo>
                  <a:cubicBezTo>
                    <a:pt x="11" y="134"/>
                    <a:pt x="11" y="134"/>
                    <a:pt x="11" y="134"/>
                  </a:cubicBezTo>
                  <a:cubicBezTo>
                    <a:pt x="11" y="133"/>
                    <a:pt x="11" y="133"/>
                    <a:pt x="11" y="133"/>
                  </a:cubicBezTo>
                  <a:cubicBezTo>
                    <a:pt x="11" y="133"/>
                    <a:pt x="11" y="133"/>
                    <a:pt x="11" y="133"/>
                  </a:cubicBezTo>
                  <a:cubicBezTo>
                    <a:pt x="11" y="133"/>
                    <a:pt x="11" y="133"/>
                    <a:pt x="10" y="133"/>
                  </a:cubicBezTo>
                  <a:cubicBezTo>
                    <a:pt x="10" y="132"/>
                    <a:pt x="10" y="132"/>
                    <a:pt x="10" y="132"/>
                  </a:cubicBezTo>
                  <a:cubicBezTo>
                    <a:pt x="10" y="133"/>
                    <a:pt x="10" y="132"/>
                    <a:pt x="10" y="132"/>
                  </a:cubicBezTo>
                  <a:cubicBezTo>
                    <a:pt x="10" y="132"/>
                    <a:pt x="10" y="132"/>
                    <a:pt x="10" y="132"/>
                  </a:cubicBezTo>
                  <a:cubicBezTo>
                    <a:pt x="10" y="132"/>
                    <a:pt x="10" y="132"/>
                    <a:pt x="10" y="132"/>
                  </a:cubicBezTo>
                  <a:cubicBezTo>
                    <a:pt x="11" y="132"/>
                    <a:pt x="11" y="131"/>
                    <a:pt x="10" y="131"/>
                  </a:cubicBezTo>
                  <a:cubicBezTo>
                    <a:pt x="11" y="131"/>
                    <a:pt x="11" y="131"/>
                    <a:pt x="11" y="131"/>
                  </a:cubicBezTo>
                  <a:cubicBezTo>
                    <a:pt x="11" y="131"/>
                    <a:pt x="11" y="131"/>
                    <a:pt x="11" y="131"/>
                  </a:cubicBezTo>
                  <a:close/>
                  <a:moveTo>
                    <a:pt x="4" y="96"/>
                  </a:moveTo>
                  <a:cubicBezTo>
                    <a:pt x="4" y="96"/>
                    <a:pt x="4" y="96"/>
                    <a:pt x="4" y="97"/>
                  </a:cubicBezTo>
                  <a:cubicBezTo>
                    <a:pt x="3" y="97"/>
                    <a:pt x="3" y="97"/>
                    <a:pt x="3" y="97"/>
                  </a:cubicBezTo>
                  <a:cubicBezTo>
                    <a:pt x="3" y="97"/>
                    <a:pt x="3" y="97"/>
                    <a:pt x="3" y="97"/>
                  </a:cubicBezTo>
                  <a:cubicBezTo>
                    <a:pt x="3" y="97"/>
                    <a:pt x="4" y="98"/>
                    <a:pt x="4" y="98"/>
                  </a:cubicBezTo>
                  <a:cubicBezTo>
                    <a:pt x="4" y="98"/>
                    <a:pt x="4" y="98"/>
                    <a:pt x="4" y="98"/>
                  </a:cubicBezTo>
                  <a:cubicBezTo>
                    <a:pt x="4" y="97"/>
                    <a:pt x="4" y="97"/>
                    <a:pt x="4" y="96"/>
                  </a:cubicBezTo>
                  <a:cubicBezTo>
                    <a:pt x="4" y="96"/>
                    <a:pt x="4" y="96"/>
                    <a:pt x="4" y="96"/>
                  </a:cubicBezTo>
                  <a:close/>
                  <a:moveTo>
                    <a:pt x="11" y="134"/>
                  </a:moveTo>
                  <a:cubicBezTo>
                    <a:pt x="10" y="134"/>
                    <a:pt x="10" y="134"/>
                    <a:pt x="10" y="134"/>
                  </a:cubicBezTo>
                  <a:cubicBezTo>
                    <a:pt x="9" y="134"/>
                    <a:pt x="9" y="134"/>
                    <a:pt x="9" y="134"/>
                  </a:cubicBezTo>
                  <a:cubicBezTo>
                    <a:pt x="9" y="134"/>
                    <a:pt x="9" y="135"/>
                    <a:pt x="9" y="135"/>
                  </a:cubicBezTo>
                  <a:cubicBezTo>
                    <a:pt x="10" y="135"/>
                    <a:pt x="10" y="135"/>
                    <a:pt x="10" y="135"/>
                  </a:cubicBezTo>
                  <a:cubicBezTo>
                    <a:pt x="10" y="134"/>
                    <a:pt x="10" y="134"/>
                    <a:pt x="11" y="134"/>
                  </a:cubicBezTo>
                  <a:close/>
                  <a:moveTo>
                    <a:pt x="2" y="101"/>
                  </a:moveTo>
                  <a:cubicBezTo>
                    <a:pt x="2" y="101"/>
                    <a:pt x="1" y="101"/>
                    <a:pt x="1" y="101"/>
                  </a:cubicBezTo>
                  <a:cubicBezTo>
                    <a:pt x="1" y="101"/>
                    <a:pt x="1" y="101"/>
                    <a:pt x="1" y="101"/>
                  </a:cubicBezTo>
                  <a:cubicBezTo>
                    <a:pt x="1" y="101"/>
                    <a:pt x="1" y="101"/>
                    <a:pt x="1" y="101"/>
                  </a:cubicBezTo>
                  <a:cubicBezTo>
                    <a:pt x="1" y="101"/>
                    <a:pt x="0" y="102"/>
                    <a:pt x="0" y="102"/>
                  </a:cubicBezTo>
                  <a:cubicBezTo>
                    <a:pt x="1" y="102"/>
                    <a:pt x="1" y="102"/>
                    <a:pt x="1" y="101"/>
                  </a:cubicBezTo>
                  <a:cubicBezTo>
                    <a:pt x="1" y="102"/>
                    <a:pt x="1" y="102"/>
                    <a:pt x="1" y="102"/>
                  </a:cubicBezTo>
                  <a:cubicBezTo>
                    <a:pt x="1" y="102"/>
                    <a:pt x="1" y="102"/>
                    <a:pt x="2" y="102"/>
                  </a:cubicBezTo>
                  <a:cubicBezTo>
                    <a:pt x="2" y="102"/>
                    <a:pt x="2" y="102"/>
                    <a:pt x="2" y="102"/>
                  </a:cubicBezTo>
                  <a:cubicBezTo>
                    <a:pt x="2" y="102"/>
                    <a:pt x="2" y="102"/>
                    <a:pt x="2" y="102"/>
                  </a:cubicBezTo>
                  <a:cubicBezTo>
                    <a:pt x="2" y="101"/>
                    <a:pt x="2" y="101"/>
                    <a:pt x="2" y="101"/>
                  </a:cubicBezTo>
                  <a:close/>
                  <a:moveTo>
                    <a:pt x="7" y="118"/>
                  </a:moveTo>
                  <a:cubicBezTo>
                    <a:pt x="7" y="118"/>
                    <a:pt x="7" y="118"/>
                    <a:pt x="7" y="118"/>
                  </a:cubicBezTo>
                  <a:cubicBezTo>
                    <a:pt x="7" y="118"/>
                    <a:pt x="7" y="118"/>
                    <a:pt x="7" y="118"/>
                  </a:cubicBezTo>
                  <a:close/>
                  <a:moveTo>
                    <a:pt x="30" y="103"/>
                  </a:moveTo>
                  <a:cubicBezTo>
                    <a:pt x="30" y="103"/>
                    <a:pt x="30" y="104"/>
                    <a:pt x="30" y="104"/>
                  </a:cubicBezTo>
                  <a:cubicBezTo>
                    <a:pt x="30" y="104"/>
                    <a:pt x="31" y="104"/>
                    <a:pt x="31" y="103"/>
                  </a:cubicBezTo>
                  <a:cubicBezTo>
                    <a:pt x="31" y="103"/>
                    <a:pt x="30" y="103"/>
                    <a:pt x="30" y="103"/>
                  </a:cubicBezTo>
                  <a:close/>
                  <a:moveTo>
                    <a:pt x="54" y="55"/>
                  </a:moveTo>
                  <a:cubicBezTo>
                    <a:pt x="54" y="55"/>
                    <a:pt x="54" y="56"/>
                    <a:pt x="54" y="56"/>
                  </a:cubicBezTo>
                  <a:cubicBezTo>
                    <a:pt x="54" y="56"/>
                    <a:pt x="54" y="56"/>
                    <a:pt x="54" y="55"/>
                  </a:cubicBezTo>
                  <a:close/>
                  <a:moveTo>
                    <a:pt x="56" y="58"/>
                  </a:moveTo>
                  <a:cubicBezTo>
                    <a:pt x="55" y="58"/>
                    <a:pt x="55" y="58"/>
                    <a:pt x="55" y="58"/>
                  </a:cubicBezTo>
                  <a:cubicBezTo>
                    <a:pt x="55" y="58"/>
                    <a:pt x="55" y="58"/>
                    <a:pt x="55" y="58"/>
                  </a:cubicBezTo>
                  <a:cubicBezTo>
                    <a:pt x="55" y="58"/>
                    <a:pt x="55" y="58"/>
                    <a:pt x="54" y="58"/>
                  </a:cubicBezTo>
                  <a:cubicBezTo>
                    <a:pt x="54" y="58"/>
                    <a:pt x="54" y="58"/>
                    <a:pt x="54" y="58"/>
                  </a:cubicBezTo>
                  <a:cubicBezTo>
                    <a:pt x="54" y="58"/>
                    <a:pt x="54" y="58"/>
                    <a:pt x="54" y="58"/>
                  </a:cubicBezTo>
                  <a:cubicBezTo>
                    <a:pt x="53" y="58"/>
                    <a:pt x="53" y="58"/>
                    <a:pt x="53" y="58"/>
                  </a:cubicBezTo>
                  <a:cubicBezTo>
                    <a:pt x="54" y="58"/>
                    <a:pt x="54" y="58"/>
                    <a:pt x="54" y="58"/>
                  </a:cubicBezTo>
                  <a:cubicBezTo>
                    <a:pt x="54" y="58"/>
                    <a:pt x="54" y="58"/>
                    <a:pt x="54" y="58"/>
                  </a:cubicBezTo>
                  <a:cubicBezTo>
                    <a:pt x="54" y="58"/>
                    <a:pt x="54" y="58"/>
                    <a:pt x="54" y="58"/>
                  </a:cubicBezTo>
                  <a:cubicBezTo>
                    <a:pt x="54" y="58"/>
                    <a:pt x="54" y="58"/>
                    <a:pt x="55" y="58"/>
                  </a:cubicBezTo>
                  <a:cubicBezTo>
                    <a:pt x="55" y="58"/>
                    <a:pt x="55" y="58"/>
                    <a:pt x="55" y="58"/>
                  </a:cubicBezTo>
                  <a:cubicBezTo>
                    <a:pt x="55" y="58"/>
                    <a:pt x="55" y="57"/>
                    <a:pt x="55" y="57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55" y="57"/>
                    <a:pt x="56" y="57"/>
                    <a:pt x="56" y="56"/>
                  </a:cubicBezTo>
                  <a:cubicBezTo>
                    <a:pt x="55" y="57"/>
                    <a:pt x="55" y="56"/>
                    <a:pt x="55" y="56"/>
                  </a:cubicBezTo>
                  <a:cubicBezTo>
                    <a:pt x="55" y="56"/>
                    <a:pt x="55" y="56"/>
                    <a:pt x="55" y="56"/>
                  </a:cubicBezTo>
                  <a:cubicBezTo>
                    <a:pt x="55" y="56"/>
                    <a:pt x="55" y="56"/>
                    <a:pt x="55" y="56"/>
                  </a:cubicBezTo>
                  <a:cubicBezTo>
                    <a:pt x="55" y="56"/>
                    <a:pt x="55" y="56"/>
                    <a:pt x="55" y="56"/>
                  </a:cubicBezTo>
                  <a:cubicBezTo>
                    <a:pt x="55" y="56"/>
                    <a:pt x="55" y="56"/>
                    <a:pt x="55" y="56"/>
                  </a:cubicBezTo>
                  <a:cubicBezTo>
                    <a:pt x="54" y="56"/>
                    <a:pt x="54" y="56"/>
                    <a:pt x="54" y="56"/>
                  </a:cubicBezTo>
                  <a:cubicBezTo>
                    <a:pt x="54" y="56"/>
                    <a:pt x="54" y="57"/>
                    <a:pt x="54" y="57"/>
                  </a:cubicBezTo>
                  <a:cubicBezTo>
                    <a:pt x="54" y="57"/>
                    <a:pt x="54" y="57"/>
                    <a:pt x="54" y="57"/>
                  </a:cubicBezTo>
                  <a:cubicBezTo>
                    <a:pt x="53" y="57"/>
                    <a:pt x="53" y="57"/>
                    <a:pt x="54" y="57"/>
                  </a:cubicBezTo>
                  <a:cubicBezTo>
                    <a:pt x="53" y="57"/>
                    <a:pt x="53" y="57"/>
                    <a:pt x="53" y="58"/>
                  </a:cubicBezTo>
                  <a:cubicBezTo>
                    <a:pt x="53" y="58"/>
                    <a:pt x="53" y="58"/>
                    <a:pt x="53" y="58"/>
                  </a:cubicBezTo>
                  <a:cubicBezTo>
                    <a:pt x="53" y="58"/>
                    <a:pt x="54" y="58"/>
                    <a:pt x="54" y="58"/>
                  </a:cubicBezTo>
                  <a:cubicBezTo>
                    <a:pt x="54" y="58"/>
                    <a:pt x="54" y="57"/>
                    <a:pt x="54" y="57"/>
                  </a:cubicBezTo>
                  <a:cubicBezTo>
                    <a:pt x="54" y="58"/>
                    <a:pt x="54" y="58"/>
                    <a:pt x="55" y="57"/>
                  </a:cubicBezTo>
                  <a:cubicBezTo>
                    <a:pt x="55" y="58"/>
                    <a:pt x="54" y="58"/>
                    <a:pt x="54" y="58"/>
                  </a:cubicBezTo>
                  <a:cubicBezTo>
                    <a:pt x="54" y="58"/>
                    <a:pt x="54" y="58"/>
                    <a:pt x="53" y="58"/>
                  </a:cubicBezTo>
                  <a:cubicBezTo>
                    <a:pt x="53" y="58"/>
                    <a:pt x="53" y="58"/>
                    <a:pt x="53" y="58"/>
                  </a:cubicBezTo>
                  <a:cubicBezTo>
                    <a:pt x="53" y="58"/>
                    <a:pt x="53" y="58"/>
                    <a:pt x="53" y="58"/>
                  </a:cubicBezTo>
                  <a:cubicBezTo>
                    <a:pt x="53" y="58"/>
                    <a:pt x="53" y="59"/>
                    <a:pt x="52" y="58"/>
                  </a:cubicBezTo>
                  <a:cubicBezTo>
                    <a:pt x="52" y="58"/>
                    <a:pt x="52" y="58"/>
                    <a:pt x="52" y="58"/>
                  </a:cubicBezTo>
                  <a:cubicBezTo>
                    <a:pt x="53" y="58"/>
                    <a:pt x="53" y="58"/>
                    <a:pt x="53" y="58"/>
                  </a:cubicBezTo>
                  <a:cubicBezTo>
                    <a:pt x="53" y="58"/>
                    <a:pt x="53" y="57"/>
                    <a:pt x="53" y="57"/>
                  </a:cubicBezTo>
                  <a:cubicBezTo>
                    <a:pt x="52" y="57"/>
                    <a:pt x="52" y="57"/>
                    <a:pt x="52" y="57"/>
                  </a:cubicBezTo>
                  <a:cubicBezTo>
                    <a:pt x="53" y="57"/>
                    <a:pt x="53" y="57"/>
                    <a:pt x="53" y="57"/>
                  </a:cubicBezTo>
                  <a:cubicBezTo>
                    <a:pt x="53" y="57"/>
                    <a:pt x="53" y="57"/>
                    <a:pt x="53" y="56"/>
                  </a:cubicBezTo>
                  <a:cubicBezTo>
                    <a:pt x="53" y="56"/>
                    <a:pt x="53" y="56"/>
                    <a:pt x="53" y="56"/>
                  </a:cubicBezTo>
                  <a:cubicBezTo>
                    <a:pt x="53" y="56"/>
                    <a:pt x="53" y="56"/>
                    <a:pt x="53" y="57"/>
                  </a:cubicBezTo>
                  <a:cubicBezTo>
                    <a:pt x="52" y="57"/>
                    <a:pt x="52" y="57"/>
                    <a:pt x="52" y="57"/>
                  </a:cubicBezTo>
                  <a:cubicBezTo>
                    <a:pt x="52" y="57"/>
                    <a:pt x="52" y="57"/>
                    <a:pt x="52" y="57"/>
                  </a:cubicBezTo>
                  <a:cubicBezTo>
                    <a:pt x="52" y="56"/>
                    <a:pt x="52" y="56"/>
                    <a:pt x="52" y="56"/>
                  </a:cubicBezTo>
                  <a:cubicBezTo>
                    <a:pt x="52" y="56"/>
                    <a:pt x="52" y="56"/>
                    <a:pt x="52" y="56"/>
                  </a:cubicBezTo>
                  <a:cubicBezTo>
                    <a:pt x="52" y="56"/>
                    <a:pt x="52" y="56"/>
                    <a:pt x="52" y="56"/>
                  </a:cubicBezTo>
                  <a:cubicBezTo>
                    <a:pt x="52" y="56"/>
                    <a:pt x="53" y="56"/>
                    <a:pt x="53" y="56"/>
                  </a:cubicBezTo>
                  <a:cubicBezTo>
                    <a:pt x="53" y="56"/>
                    <a:pt x="53" y="56"/>
                    <a:pt x="53" y="56"/>
                  </a:cubicBezTo>
                  <a:cubicBezTo>
                    <a:pt x="53" y="56"/>
                    <a:pt x="53" y="56"/>
                    <a:pt x="53" y="56"/>
                  </a:cubicBezTo>
                  <a:cubicBezTo>
                    <a:pt x="53" y="56"/>
                    <a:pt x="53" y="56"/>
                    <a:pt x="53" y="56"/>
                  </a:cubicBezTo>
                  <a:cubicBezTo>
                    <a:pt x="53" y="55"/>
                    <a:pt x="53" y="56"/>
                    <a:pt x="53" y="55"/>
                  </a:cubicBezTo>
                  <a:cubicBezTo>
                    <a:pt x="53" y="55"/>
                    <a:pt x="53" y="55"/>
                    <a:pt x="54" y="55"/>
                  </a:cubicBezTo>
                  <a:cubicBezTo>
                    <a:pt x="54" y="55"/>
                    <a:pt x="54" y="55"/>
                    <a:pt x="54" y="55"/>
                  </a:cubicBezTo>
                  <a:cubicBezTo>
                    <a:pt x="54" y="55"/>
                    <a:pt x="54" y="55"/>
                    <a:pt x="53" y="55"/>
                  </a:cubicBezTo>
                  <a:cubicBezTo>
                    <a:pt x="53" y="55"/>
                    <a:pt x="53" y="55"/>
                    <a:pt x="53" y="55"/>
                  </a:cubicBezTo>
                  <a:cubicBezTo>
                    <a:pt x="53" y="55"/>
                    <a:pt x="53" y="56"/>
                    <a:pt x="53" y="56"/>
                  </a:cubicBezTo>
                  <a:cubicBezTo>
                    <a:pt x="53" y="56"/>
                    <a:pt x="53" y="56"/>
                    <a:pt x="53" y="55"/>
                  </a:cubicBezTo>
                  <a:cubicBezTo>
                    <a:pt x="52" y="56"/>
                    <a:pt x="52" y="56"/>
                    <a:pt x="52" y="56"/>
                  </a:cubicBezTo>
                  <a:cubicBezTo>
                    <a:pt x="52" y="56"/>
                    <a:pt x="52" y="56"/>
                    <a:pt x="52" y="56"/>
                  </a:cubicBezTo>
                  <a:cubicBezTo>
                    <a:pt x="51" y="56"/>
                    <a:pt x="52" y="56"/>
                    <a:pt x="52" y="56"/>
                  </a:cubicBezTo>
                  <a:cubicBezTo>
                    <a:pt x="52" y="56"/>
                    <a:pt x="52" y="56"/>
                    <a:pt x="52" y="56"/>
                  </a:cubicBezTo>
                  <a:cubicBezTo>
                    <a:pt x="52" y="56"/>
                    <a:pt x="52" y="57"/>
                    <a:pt x="52" y="57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51" y="57"/>
                    <a:pt x="51" y="56"/>
                    <a:pt x="51" y="56"/>
                  </a:cubicBezTo>
                  <a:cubicBezTo>
                    <a:pt x="51" y="56"/>
                    <a:pt x="51" y="57"/>
                    <a:pt x="51" y="57"/>
                  </a:cubicBezTo>
                  <a:cubicBezTo>
                    <a:pt x="51" y="57"/>
                    <a:pt x="50" y="57"/>
                    <a:pt x="50" y="57"/>
                  </a:cubicBezTo>
                  <a:cubicBezTo>
                    <a:pt x="50" y="57"/>
                    <a:pt x="50" y="57"/>
                    <a:pt x="50" y="57"/>
                  </a:cubicBezTo>
                  <a:cubicBezTo>
                    <a:pt x="50" y="57"/>
                    <a:pt x="50" y="57"/>
                    <a:pt x="50" y="57"/>
                  </a:cubicBezTo>
                  <a:cubicBezTo>
                    <a:pt x="49" y="58"/>
                    <a:pt x="49" y="58"/>
                    <a:pt x="49" y="58"/>
                  </a:cubicBezTo>
                  <a:cubicBezTo>
                    <a:pt x="49" y="58"/>
                    <a:pt x="49" y="58"/>
                    <a:pt x="49" y="58"/>
                  </a:cubicBezTo>
                  <a:cubicBezTo>
                    <a:pt x="49" y="58"/>
                    <a:pt x="49" y="58"/>
                    <a:pt x="49" y="58"/>
                  </a:cubicBezTo>
                  <a:cubicBezTo>
                    <a:pt x="49" y="58"/>
                    <a:pt x="48" y="59"/>
                    <a:pt x="48" y="59"/>
                  </a:cubicBezTo>
                  <a:cubicBezTo>
                    <a:pt x="48" y="59"/>
                    <a:pt x="48" y="59"/>
                    <a:pt x="48" y="59"/>
                  </a:cubicBezTo>
                  <a:cubicBezTo>
                    <a:pt x="48" y="59"/>
                    <a:pt x="48" y="59"/>
                    <a:pt x="47" y="59"/>
                  </a:cubicBezTo>
                  <a:cubicBezTo>
                    <a:pt x="47" y="58"/>
                    <a:pt x="47" y="58"/>
                    <a:pt x="47" y="58"/>
                  </a:cubicBezTo>
                  <a:cubicBezTo>
                    <a:pt x="47" y="58"/>
                    <a:pt x="47" y="58"/>
                    <a:pt x="48" y="58"/>
                  </a:cubicBezTo>
                  <a:cubicBezTo>
                    <a:pt x="48" y="59"/>
                    <a:pt x="48" y="59"/>
                    <a:pt x="48" y="58"/>
                  </a:cubicBezTo>
                  <a:cubicBezTo>
                    <a:pt x="47" y="58"/>
                    <a:pt x="47" y="58"/>
                    <a:pt x="47" y="58"/>
                  </a:cubicBezTo>
                  <a:cubicBezTo>
                    <a:pt x="47" y="58"/>
                    <a:pt x="47" y="58"/>
                    <a:pt x="47" y="58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7" y="57"/>
                    <a:pt x="47" y="57"/>
                    <a:pt x="47" y="56"/>
                  </a:cubicBezTo>
                  <a:cubicBezTo>
                    <a:pt x="47" y="56"/>
                    <a:pt x="47" y="56"/>
                    <a:pt x="47" y="56"/>
                  </a:cubicBezTo>
                  <a:cubicBezTo>
                    <a:pt x="47" y="56"/>
                    <a:pt x="47" y="56"/>
                    <a:pt x="47" y="56"/>
                  </a:cubicBezTo>
                  <a:cubicBezTo>
                    <a:pt x="47" y="56"/>
                    <a:pt x="47" y="56"/>
                    <a:pt x="47" y="55"/>
                  </a:cubicBezTo>
                  <a:cubicBezTo>
                    <a:pt x="47" y="55"/>
                    <a:pt x="47" y="55"/>
                    <a:pt x="47" y="55"/>
                  </a:cubicBezTo>
                  <a:cubicBezTo>
                    <a:pt x="47" y="54"/>
                    <a:pt x="47" y="55"/>
                    <a:pt x="47" y="55"/>
                  </a:cubicBezTo>
                  <a:cubicBezTo>
                    <a:pt x="47" y="54"/>
                    <a:pt x="47" y="54"/>
                    <a:pt x="47" y="54"/>
                  </a:cubicBezTo>
                  <a:cubicBezTo>
                    <a:pt x="47" y="54"/>
                    <a:pt x="47" y="54"/>
                    <a:pt x="46" y="54"/>
                  </a:cubicBezTo>
                  <a:cubicBezTo>
                    <a:pt x="46" y="54"/>
                    <a:pt x="46" y="54"/>
                    <a:pt x="46" y="54"/>
                  </a:cubicBezTo>
                  <a:cubicBezTo>
                    <a:pt x="46" y="54"/>
                    <a:pt x="46" y="54"/>
                    <a:pt x="45" y="54"/>
                  </a:cubicBezTo>
                  <a:cubicBezTo>
                    <a:pt x="45" y="54"/>
                    <a:pt x="45" y="54"/>
                    <a:pt x="45" y="54"/>
                  </a:cubicBezTo>
                  <a:cubicBezTo>
                    <a:pt x="45" y="54"/>
                    <a:pt x="45" y="54"/>
                    <a:pt x="45" y="53"/>
                  </a:cubicBezTo>
                  <a:cubicBezTo>
                    <a:pt x="44" y="53"/>
                    <a:pt x="44" y="53"/>
                    <a:pt x="44" y="53"/>
                  </a:cubicBezTo>
                  <a:cubicBezTo>
                    <a:pt x="44" y="53"/>
                    <a:pt x="44" y="53"/>
                    <a:pt x="44" y="53"/>
                  </a:cubicBezTo>
                  <a:cubicBezTo>
                    <a:pt x="44" y="53"/>
                    <a:pt x="44" y="53"/>
                    <a:pt x="44" y="52"/>
                  </a:cubicBezTo>
                  <a:cubicBezTo>
                    <a:pt x="44" y="52"/>
                    <a:pt x="45" y="52"/>
                    <a:pt x="45" y="51"/>
                  </a:cubicBezTo>
                  <a:cubicBezTo>
                    <a:pt x="45" y="51"/>
                    <a:pt x="45" y="51"/>
                    <a:pt x="45" y="51"/>
                  </a:cubicBezTo>
                  <a:cubicBezTo>
                    <a:pt x="45" y="51"/>
                    <a:pt x="46" y="51"/>
                    <a:pt x="46" y="51"/>
                  </a:cubicBezTo>
                  <a:cubicBezTo>
                    <a:pt x="46" y="51"/>
                    <a:pt x="45" y="51"/>
                    <a:pt x="45" y="51"/>
                  </a:cubicBezTo>
                  <a:cubicBezTo>
                    <a:pt x="45" y="51"/>
                    <a:pt x="45" y="51"/>
                    <a:pt x="45" y="51"/>
                  </a:cubicBezTo>
                  <a:cubicBezTo>
                    <a:pt x="45" y="51"/>
                    <a:pt x="44" y="51"/>
                    <a:pt x="44" y="51"/>
                  </a:cubicBezTo>
                  <a:cubicBezTo>
                    <a:pt x="44" y="51"/>
                    <a:pt x="44" y="52"/>
                    <a:pt x="43" y="52"/>
                  </a:cubicBezTo>
                  <a:cubicBezTo>
                    <a:pt x="44" y="52"/>
                    <a:pt x="44" y="52"/>
                    <a:pt x="44" y="52"/>
                  </a:cubicBezTo>
                  <a:cubicBezTo>
                    <a:pt x="44" y="52"/>
                    <a:pt x="44" y="52"/>
                    <a:pt x="44" y="52"/>
                  </a:cubicBezTo>
                  <a:cubicBezTo>
                    <a:pt x="44" y="52"/>
                    <a:pt x="44" y="52"/>
                    <a:pt x="44" y="52"/>
                  </a:cubicBezTo>
                  <a:cubicBezTo>
                    <a:pt x="44" y="52"/>
                    <a:pt x="44" y="52"/>
                    <a:pt x="43" y="52"/>
                  </a:cubicBezTo>
                  <a:cubicBezTo>
                    <a:pt x="43" y="52"/>
                    <a:pt x="43" y="52"/>
                    <a:pt x="43" y="53"/>
                  </a:cubicBezTo>
                  <a:cubicBezTo>
                    <a:pt x="42" y="53"/>
                    <a:pt x="42" y="53"/>
                    <a:pt x="42" y="53"/>
                  </a:cubicBezTo>
                  <a:cubicBezTo>
                    <a:pt x="42" y="53"/>
                    <a:pt x="42" y="53"/>
                    <a:pt x="42" y="53"/>
                  </a:cubicBezTo>
                  <a:cubicBezTo>
                    <a:pt x="42" y="53"/>
                    <a:pt x="42" y="53"/>
                    <a:pt x="42" y="53"/>
                  </a:cubicBezTo>
                  <a:cubicBezTo>
                    <a:pt x="42" y="53"/>
                    <a:pt x="42" y="54"/>
                    <a:pt x="42" y="54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40" y="55"/>
                    <a:pt x="40" y="55"/>
                    <a:pt x="40" y="55"/>
                  </a:cubicBezTo>
                  <a:cubicBezTo>
                    <a:pt x="40" y="56"/>
                    <a:pt x="40" y="56"/>
                    <a:pt x="40" y="56"/>
                  </a:cubicBezTo>
                  <a:cubicBezTo>
                    <a:pt x="40" y="57"/>
                    <a:pt x="40" y="57"/>
                    <a:pt x="40" y="57"/>
                  </a:cubicBezTo>
                  <a:cubicBezTo>
                    <a:pt x="40" y="58"/>
                    <a:pt x="40" y="58"/>
                    <a:pt x="40" y="58"/>
                  </a:cubicBezTo>
                  <a:cubicBezTo>
                    <a:pt x="40" y="58"/>
                    <a:pt x="40" y="59"/>
                    <a:pt x="40" y="59"/>
                  </a:cubicBezTo>
                  <a:cubicBezTo>
                    <a:pt x="40" y="59"/>
                    <a:pt x="40" y="59"/>
                    <a:pt x="40" y="59"/>
                  </a:cubicBezTo>
                  <a:cubicBezTo>
                    <a:pt x="40" y="60"/>
                    <a:pt x="39" y="60"/>
                    <a:pt x="39" y="61"/>
                  </a:cubicBezTo>
                  <a:cubicBezTo>
                    <a:pt x="39" y="61"/>
                    <a:pt x="39" y="61"/>
                    <a:pt x="39" y="62"/>
                  </a:cubicBezTo>
                  <a:cubicBezTo>
                    <a:pt x="38" y="62"/>
                    <a:pt x="38" y="62"/>
                    <a:pt x="38" y="62"/>
                  </a:cubicBezTo>
                  <a:cubicBezTo>
                    <a:pt x="38" y="62"/>
                    <a:pt x="38" y="62"/>
                    <a:pt x="38" y="62"/>
                  </a:cubicBezTo>
                  <a:cubicBezTo>
                    <a:pt x="38" y="63"/>
                    <a:pt x="37" y="63"/>
                    <a:pt x="37" y="63"/>
                  </a:cubicBezTo>
                  <a:cubicBezTo>
                    <a:pt x="37" y="63"/>
                    <a:pt x="37" y="63"/>
                    <a:pt x="37" y="63"/>
                  </a:cubicBezTo>
                  <a:cubicBezTo>
                    <a:pt x="37" y="63"/>
                    <a:pt x="37" y="63"/>
                    <a:pt x="36" y="63"/>
                  </a:cubicBezTo>
                  <a:cubicBezTo>
                    <a:pt x="36" y="63"/>
                    <a:pt x="36" y="63"/>
                    <a:pt x="36" y="63"/>
                  </a:cubicBezTo>
                  <a:cubicBezTo>
                    <a:pt x="36" y="63"/>
                    <a:pt x="36" y="63"/>
                    <a:pt x="36" y="63"/>
                  </a:cubicBezTo>
                  <a:cubicBezTo>
                    <a:pt x="36" y="63"/>
                    <a:pt x="36" y="64"/>
                    <a:pt x="36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64"/>
                    <a:pt x="35" y="65"/>
                    <a:pt x="35" y="65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5" y="66"/>
                    <a:pt x="35" y="66"/>
                    <a:pt x="35" y="67"/>
                  </a:cubicBezTo>
                  <a:cubicBezTo>
                    <a:pt x="35" y="67"/>
                    <a:pt x="35" y="68"/>
                    <a:pt x="35" y="68"/>
                  </a:cubicBezTo>
                  <a:cubicBezTo>
                    <a:pt x="34" y="68"/>
                    <a:pt x="34" y="69"/>
                    <a:pt x="34" y="69"/>
                  </a:cubicBezTo>
                  <a:cubicBezTo>
                    <a:pt x="34" y="69"/>
                    <a:pt x="34" y="69"/>
                    <a:pt x="34" y="69"/>
                  </a:cubicBezTo>
                  <a:cubicBezTo>
                    <a:pt x="34" y="70"/>
                    <a:pt x="34" y="70"/>
                    <a:pt x="34" y="70"/>
                  </a:cubicBezTo>
                  <a:cubicBezTo>
                    <a:pt x="34" y="71"/>
                    <a:pt x="33" y="71"/>
                    <a:pt x="33" y="72"/>
                  </a:cubicBezTo>
                  <a:cubicBezTo>
                    <a:pt x="32" y="72"/>
                    <a:pt x="32" y="73"/>
                    <a:pt x="32" y="73"/>
                  </a:cubicBezTo>
                  <a:cubicBezTo>
                    <a:pt x="32" y="73"/>
                    <a:pt x="32" y="73"/>
                    <a:pt x="31" y="73"/>
                  </a:cubicBezTo>
                  <a:cubicBezTo>
                    <a:pt x="31" y="73"/>
                    <a:pt x="31" y="74"/>
                    <a:pt x="31" y="74"/>
                  </a:cubicBezTo>
                  <a:cubicBezTo>
                    <a:pt x="31" y="74"/>
                    <a:pt x="31" y="74"/>
                    <a:pt x="31" y="74"/>
                  </a:cubicBezTo>
                  <a:cubicBezTo>
                    <a:pt x="31" y="74"/>
                    <a:pt x="31" y="74"/>
                    <a:pt x="31" y="74"/>
                  </a:cubicBezTo>
                  <a:cubicBezTo>
                    <a:pt x="31" y="74"/>
                    <a:pt x="30" y="74"/>
                    <a:pt x="30" y="75"/>
                  </a:cubicBezTo>
                  <a:cubicBezTo>
                    <a:pt x="30" y="75"/>
                    <a:pt x="29" y="75"/>
                    <a:pt x="29" y="75"/>
                  </a:cubicBezTo>
                  <a:cubicBezTo>
                    <a:pt x="29" y="75"/>
                    <a:pt x="28" y="75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7" y="76"/>
                    <a:pt x="27" y="76"/>
                  </a:cubicBezTo>
                  <a:cubicBezTo>
                    <a:pt x="27" y="76"/>
                    <a:pt x="27" y="76"/>
                    <a:pt x="27" y="76"/>
                  </a:cubicBezTo>
                  <a:cubicBezTo>
                    <a:pt x="27" y="77"/>
                    <a:pt x="27" y="77"/>
                    <a:pt x="27" y="77"/>
                  </a:cubicBezTo>
                  <a:cubicBezTo>
                    <a:pt x="27" y="77"/>
                    <a:pt x="27" y="77"/>
                    <a:pt x="27" y="77"/>
                  </a:cubicBezTo>
                  <a:cubicBezTo>
                    <a:pt x="27" y="77"/>
                    <a:pt x="27" y="77"/>
                    <a:pt x="27" y="77"/>
                  </a:cubicBezTo>
                  <a:cubicBezTo>
                    <a:pt x="26" y="77"/>
                    <a:pt x="26" y="77"/>
                    <a:pt x="26" y="77"/>
                  </a:cubicBezTo>
                  <a:cubicBezTo>
                    <a:pt x="26" y="78"/>
                    <a:pt x="26" y="78"/>
                    <a:pt x="26" y="78"/>
                  </a:cubicBezTo>
                  <a:cubicBezTo>
                    <a:pt x="26" y="78"/>
                    <a:pt x="26" y="78"/>
                    <a:pt x="26" y="78"/>
                  </a:cubicBezTo>
                  <a:cubicBezTo>
                    <a:pt x="25" y="79"/>
                    <a:pt x="25" y="79"/>
                    <a:pt x="24" y="79"/>
                  </a:cubicBezTo>
                  <a:cubicBezTo>
                    <a:pt x="24" y="79"/>
                    <a:pt x="24" y="79"/>
                    <a:pt x="24" y="79"/>
                  </a:cubicBezTo>
                  <a:cubicBezTo>
                    <a:pt x="24" y="79"/>
                    <a:pt x="24" y="79"/>
                    <a:pt x="24" y="80"/>
                  </a:cubicBezTo>
                  <a:cubicBezTo>
                    <a:pt x="23" y="80"/>
                    <a:pt x="23" y="80"/>
                    <a:pt x="23" y="80"/>
                  </a:cubicBezTo>
                  <a:cubicBezTo>
                    <a:pt x="23" y="80"/>
                    <a:pt x="23" y="80"/>
                    <a:pt x="23" y="80"/>
                  </a:cubicBezTo>
                  <a:cubicBezTo>
                    <a:pt x="23" y="81"/>
                    <a:pt x="23" y="81"/>
                    <a:pt x="23" y="81"/>
                  </a:cubicBezTo>
                  <a:cubicBezTo>
                    <a:pt x="23" y="81"/>
                    <a:pt x="22" y="81"/>
                    <a:pt x="22" y="81"/>
                  </a:cubicBezTo>
                  <a:cubicBezTo>
                    <a:pt x="22" y="81"/>
                    <a:pt x="22" y="81"/>
                    <a:pt x="22" y="81"/>
                  </a:cubicBezTo>
                  <a:cubicBezTo>
                    <a:pt x="22" y="81"/>
                    <a:pt x="22" y="81"/>
                    <a:pt x="22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20" y="82"/>
                    <a:pt x="20" y="82"/>
                    <a:pt x="20" y="82"/>
                  </a:cubicBezTo>
                  <a:cubicBezTo>
                    <a:pt x="20" y="82"/>
                    <a:pt x="19" y="82"/>
                    <a:pt x="19" y="82"/>
                  </a:cubicBezTo>
                  <a:cubicBezTo>
                    <a:pt x="19" y="83"/>
                    <a:pt x="19" y="83"/>
                    <a:pt x="19" y="83"/>
                  </a:cubicBezTo>
                  <a:cubicBezTo>
                    <a:pt x="18" y="83"/>
                    <a:pt x="18" y="83"/>
                    <a:pt x="18" y="83"/>
                  </a:cubicBezTo>
                  <a:cubicBezTo>
                    <a:pt x="18" y="83"/>
                    <a:pt x="18" y="84"/>
                    <a:pt x="18" y="84"/>
                  </a:cubicBezTo>
                  <a:cubicBezTo>
                    <a:pt x="18" y="84"/>
                    <a:pt x="18" y="84"/>
                    <a:pt x="18" y="84"/>
                  </a:cubicBezTo>
                  <a:cubicBezTo>
                    <a:pt x="17" y="84"/>
                    <a:pt x="17" y="84"/>
                    <a:pt x="17" y="84"/>
                  </a:cubicBezTo>
                  <a:cubicBezTo>
                    <a:pt x="17" y="84"/>
                    <a:pt x="17" y="85"/>
                    <a:pt x="16" y="85"/>
                  </a:cubicBezTo>
                  <a:cubicBezTo>
                    <a:pt x="16" y="85"/>
                    <a:pt x="16" y="85"/>
                    <a:pt x="16" y="85"/>
                  </a:cubicBezTo>
                  <a:cubicBezTo>
                    <a:pt x="16" y="85"/>
                    <a:pt x="16" y="85"/>
                    <a:pt x="16" y="85"/>
                  </a:cubicBezTo>
                  <a:cubicBezTo>
                    <a:pt x="15" y="84"/>
                    <a:pt x="15" y="84"/>
                    <a:pt x="15" y="85"/>
                  </a:cubicBezTo>
                  <a:cubicBezTo>
                    <a:pt x="15" y="85"/>
                    <a:pt x="15" y="85"/>
                    <a:pt x="14" y="85"/>
                  </a:cubicBezTo>
                  <a:cubicBezTo>
                    <a:pt x="14" y="85"/>
                    <a:pt x="14" y="85"/>
                    <a:pt x="13" y="85"/>
                  </a:cubicBezTo>
                  <a:cubicBezTo>
                    <a:pt x="13" y="86"/>
                    <a:pt x="13" y="86"/>
                    <a:pt x="13" y="87"/>
                  </a:cubicBezTo>
                  <a:cubicBezTo>
                    <a:pt x="12" y="87"/>
                    <a:pt x="12" y="87"/>
                    <a:pt x="12" y="87"/>
                  </a:cubicBezTo>
                  <a:cubicBezTo>
                    <a:pt x="12" y="87"/>
                    <a:pt x="12" y="88"/>
                    <a:pt x="12" y="88"/>
                  </a:cubicBezTo>
                  <a:cubicBezTo>
                    <a:pt x="12" y="88"/>
                    <a:pt x="12" y="88"/>
                    <a:pt x="12" y="88"/>
                  </a:cubicBezTo>
                  <a:cubicBezTo>
                    <a:pt x="12" y="88"/>
                    <a:pt x="11" y="88"/>
                    <a:pt x="11" y="88"/>
                  </a:cubicBezTo>
                  <a:cubicBezTo>
                    <a:pt x="11" y="88"/>
                    <a:pt x="11" y="88"/>
                    <a:pt x="11" y="88"/>
                  </a:cubicBezTo>
                  <a:cubicBezTo>
                    <a:pt x="11" y="89"/>
                    <a:pt x="11" y="89"/>
                    <a:pt x="10" y="89"/>
                  </a:cubicBezTo>
                  <a:cubicBezTo>
                    <a:pt x="10" y="89"/>
                    <a:pt x="10" y="90"/>
                    <a:pt x="10" y="90"/>
                  </a:cubicBezTo>
                  <a:cubicBezTo>
                    <a:pt x="10" y="90"/>
                    <a:pt x="10" y="91"/>
                    <a:pt x="10" y="91"/>
                  </a:cubicBezTo>
                  <a:cubicBezTo>
                    <a:pt x="10" y="91"/>
                    <a:pt x="10" y="91"/>
                    <a:pt x="10" y="91"/>
                  </a:cubicBezTo>
                  <a:cubicBezTo>
                    <a:pt x="11" y="91"/>
                    <a:pt x="11" y="91"/>
                    <a:pt x="11" y="91"/>
                  </a:cubicBezTo>
                  <a:cubicBezTo>
                    <a:pt x="10" y="91"/>
                    <a:pt x="10" y="91"/>
                    <a:pt x="10" y="91"/>
                  </a:cubicBezTo>
                  <a:cubicBezTo>
                    <a:pt x="10" y="91"/>
                    <a:pt x="10" y="91"/>
                    <a:pt x="10" y="91"/>
                  </a:cubicBezTo>
                  <a:cubicBezTo>
                    <a:pt x="10" y="91"/>
                    <a:pt x="10" y="91"/>
                    <a:pt x="10" y="91"/>
                  </a:cubicBezTo>
                  <a:cubicBezTo>
                    <a:pt x="10" y="91"/>
                    <a:pt x="10" y="90"/>
                    <a:pt x="9" y="91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9" y="91"/>
                    <a:pt x="8" y="91"/>
                    <a:pt x="8" y="91"/>
                  </a:cubicBezTo>
                  <a:cubicBezTo>
                    <a:pt x="8" y="91"/>
                    <a:pt x="8" y="92"/>
                    <a:pt x="8" y="92"/>
                  </a:cubicBezTo>
                  <a:cubicBezTo>
                    <a:pt x="8" y="92"/>
                    <a:pt x="8" y="92"/>
                    <a:pt x="8" y="92"/>
                  </a:cubicBezTo>
                  <a:cubicBezTo>
                    <a:pt x="8" y="92"/>
                    <a:pt x="8" y="92"/>
                    <a:pt x="8" y="92"/>
                  </a:cubicBezTo>
                  <a:cubicBezTo>
                    <a:pt x="8" y="93"/>
                    <a:pt x="8" y="93"/>
                    <a:pt x="8" y="93"/>
                  </a:cubicBezTo>
                  <a:cubicBezTo>
                    <a:pt x="8" y="93"/>
                    <a:pt x="8" y="93"/>
                    <a:pt x="8" y="93"/>
                  </a:cubicBezTo>
                  <a:cubicBezTo>
                    <a:pt x="8" y="92"/>
                    <a:pt x="7" y="92"/>
                    <a:pt x="7" y="93"/>
                  </a:cubicBezTo>
                  <a:cubicBezTo>
                    <a:pt x="7" y="93"/>
                    <a:pt x="7" y="93"/>
                    <a:pt x="7" y="93"/>
                  </a:cubicBezTo>
                  <a:cubicBezTo>
                    <a:pt x="7" y="93"/>
                    <a:pt x="7" y="93"/>
                    <a:pt x="7" y="93"/>
                  </a:cubicBezTo>
                  <a:cubicBezTo>
                    <a:pt x="7" y="93"/>
                    <a:pt x="7" y="94"/>
                    <a:pt x="7" y="94"/>
                  </a:cubicBezTo>
                  <a:cubicBezTo>
                    <a:pt x="7" y="94"/>
                    <a:pt x="7" y="94"/>
                    <a:pt x="7" y="94"/>
                  </a:cubicBezTo>
                  <a:cubicBezTo>
                    <a:pt x="7" y="94"/>
                    <a:pt x="7" y="94"/>
                    <a:pt x="7" y="94"/>
                  </a:cubicBezTo>
                  <a:cubicBezTo>
                    <a:pt x="7" y="94"/>
                    <a:pt x="7" y="95"/>
                    <a:pt x="7" y="95"/>
                  </a:cubicBezTo>
                  <a:cubicBezTo>
                    <a:pt x="7" y="95"/>
                    <a:pt x="7" y="95"/>
                    <a:pt x="7" y="94"/>
                  </a:cubicBezTo>
                  <a:cubicBezTo>
                    <a:pt x="7" y="94"/>
                    <a:pt x="7" y="94"/>
                    <a:pt x="7" y="94"/>
                  </a:cubicBezTo>
                  <a:cubicBezTo>
                    <a:pt x="7" y="94"/>
                    <a:pt x="7" y="93"/>
                    <a:pt x="6" y="93"/>
                  </a:cubicBezTo>
                  <a:cubicBezTo>
                    <a:pt x="6" y="93"/>
                    <a:pt x="6" y="94"/>
                    <a:pt x="6" y="94"/>
                  </a:cubicBezTo>
                  <a:cubicBezTo>
                    <a:pt x="6" y="94"/>
                    <a:pt x="5" y="94"/>
                    <a:pt x="5" y="94"/>
                  </a:cubicBezTo>
                  <a:cubicBezTo>
                    <a:pt x="5" y="94"/>
                    <a:pt x="5" y="94"/>
                    <a:pt x="5" y="94"/>
                  </a:cubicBezTo>
                  <a:cubicBezTo>
                    <a:pt x="5" y="95"/>
                    <a:pt x="6" y="95"/>
                    <a:pt x="6" y="95"/>
                  </a:cubicBezTo>
                  <a:cubicBezTo>
                    <a:pt x="6" y="95"/>
                    <a:pt x="6" y="95"/>
                    <a:pt x="5" y="95"/>
                  </a:cubicBezTo>
                  <a:cubicBezTo>
                    <a:pt x="5" y="95"/>
                    <a:pt x="5" y="95"/>
                    <a:pt x="5" y="95"/>
                  </a:cubicBezTo>
                  <a:cubicBezTo>
                    <a:pt x="5" y="95"/>
                    <a:pt x="5" y="95"/>
                    <a:pt x="5" y="95"/>
                  </a:cubicBezTo>
                  <a:cubicBezTo>
                    <a:pt x="5" y="96"/>
                    <a:pt x="5" y="96"/>
                    <a:pt x="5" y="96"/>
                  </a:cubicBezTo>
                  <a:cubicBezTo>
                    <a:pt x="5" y="96"/>
                    <a:pt x="5" y="96"/>
                    <a:pt x="5" y="95"/>
                  </a:cubicBezTo>
                  <a:cubicBezTo>
                    <a:pt x="5" y="95"/>
                    <a:pt x="5" y="95"/>
                    <a:pt x="5" y="95"/>
                  </a:cubicBezTo>
                  <a:cubicBezTo>
                    <a:pt x="4" y="95"/>
                    <a:pt x="4" y="96"/>
                    <a:pt x="4" y="96"/>
                  </a:cubicBezTo>
                  <a:cubicBezTo>
                    <a:pt x="5" y="96"/>
                    <a:pt x="5" y="96"/>
                    <a:pt x="5" y="96"/>
                  </a:cubicBezTo>
                  <a:cubicBezTo>
                    <a:pt x="5" y="96"/>
                    <a:pt x="4" y="96"/>
                    <a:pt x="4" y="96"/>
                  </a:cubicBezTo>
                  <a:cubicBezTo>
                    <a:pt x="4" y="96"/>
                    <a:pt x="4" y="96"/>
                    <a:pt x="4" y="96"/>
                  </a:cubicBezTo>
                  <a:cubicBezTo>
                    <a:pt x="4" y="96"/>
                    <a:pt x="4" y="97"/>
                    <a:pt x="4" y="97"/>
                  </a:cubicBezTo>
                  <a:cubicBezTo>
                    <a:pt x="4" y="97"/>
                    <a:pt x="4" y="97"/>
                    <a:pt x="4" y="97"/>
                  </a:cubicBezTo>
                  <a:cubicBezTo>
                    <a:pt x="4" y="98"/>
                    <a:pt x="5" y="98"/>
                    <a:pt x="5" y="97"/>
                  </a:cubicBezTo>
                  <a:cubicBezTo>
                    <a:pt x="5" y="98"/>
                    <a:pt x="5" y="97"/>
                    <a:pt x="5" y="97"/>
                  </a:cubicBezTo>
                  <a:cubicBezTo>
                    <a:pt x="5" y="98"/>
                    <a:pt x="5" y="98"/>
                    <a:pt x="5" y="98"/>
                  </a:cubicBezTo>
                  <a:cubicBezTo>
                    <a:pt x="5" y="98"/>
                    <a:pt x="4" y="98"/>
                    <a:pt x="4" y="98"/>
                  </a:cubicBezTo>
                  <a:cubicBezTo>
                    <a:pt x="4" y="98"/>
                    <a:pt x="4" y="98"/>
                    <a:pt x="4" y="98"/>
                  </a:cubicBezTo>
                  <a:cubicBezTo>
                    <a:pt x="5" y="98"/>
                    <a:pt x="5" y="99"/>
                    <a:pt x="5" y="99"/>
                  </a:cubicBezTo>
                  <a:cubicBezTo>
                    <a:pt x="5" y="99"/>
                    <a:pt x="5" y="99"/>
                    <a:pt x="5" y="99"/>
                  </a:cubicBezTo>
                  <a:cubicBezTo>
                    <a:pt x="5" y="99"/>
                    <a:pt x="5" y="99"/>
                    <a:pt x="5" y="99"/>
                  </a:cubicBezTo>
                  <a:cubicBezTo>
                    <a:pt x="5" y="99"/>
                    <a:pt x="5" y="99"/>
                    <a:pt x="5" y="99"/>
                  </a:cubicBezTo>
                  <a:cubicBezTo>
                    <a:pt x="5" y="99"/>
                    <a:pt x="5" y="98"/>
                    <a:pt x="4" y="98"/>
                  </a:cubicBezTo>
                  <a:cubicBezTo>
                    <a:pt x="4" y="98"/>
                    <a:pt x="4" y="99"/>
                    <a:pt x="4" y="99"/>
                  </a:cubicBezTo>
                  <a:cubicBezTo>
                    <a:pt x="4" y="98"/>
                    <a:pt x="4" y="98"/>
                    <a:pt x="4" y="98"/>
                  </a:cubicBezTo>
                  <a:cubicBezTo>
                    <a:pt x="4" y="98"/>
                    <a:pt x="4" y="98"/>
                    <a:pt x="4" y="98"/>
                  </a:cubicBezTo>
                  <a:cubicBezTo>
                    <a:pt x="3" y="98"/>
                    <a:pt x="3" y="98"/>
                    <a:pt x="3" y="98"/>
                  </a:cubicBezTo>
                  <a:cubicBezTo>
                    <a:pt x="3" y="98"/>
                    <a:pt x="3" y="98"/>
                    <a:pt x="3" y="98"/>
                  </a:cubicBezTo>
                  <a:cubicBezTo>
                    <a:pt x="3" y="98"/>
                    <a:pt x="3" y="98"/>
                    <a:pt x="3" y="98"/>
                  </a:cubicBezTo>
                  <a:cubicBezTo>
                    <a:pt x="2" y="98"/>
                    <a:pt x="3" y="99"/>
                    <a:pt x="3" y="99"/>
                  </a:cubicBezTo>
                  <a:cubicBezTo>
                    <a:pt x="3" y="99"/>
                    <a:pt x="3" y="99"/>
                    <a:pt x="3" y="99"/>
                  </a:cubicBezTo>
                  <a:cubicBezTo>
                    <a:pt x="3" y="99"/>
                    <a:pt x="3" y="99"/>
                    <a:pt x="3" y="99"/>
                  </a:cubicBezTo>
                  <a:cubicBezTo>
                    <a:pt x="2" y="99"/>
                    <a:pt x="2" y="99"/>
                    <a:pt x="2" y="99"/>
                  </a:cubicBezTo>
                  <a:cubicBezTo>
                    <a:pt x="2" y="99"/>
                    <a:pt x="2" y="100"/>
                    <a:pt x="2" y="100"/>
                  </a:cubicBezTo>
                  <a:cubicBezTo>
                    <a:pt x="2" y="100"/>
                    <a:pt x="2" y="100"/>
                    <a:pt x="2" y="100"/>
                  </a:cubicBezTo>
                  <a:cubicBezTo>
                    <a:pt x="2" y="100"/>
                    <a:pt x="2" y="101"/>
                    <a:pt x="2" y="101"/>
                  </a:cubicBezTo>
                  <a:cubicBezTo>
                    <a:pt x="2" y="101"/>
                    <a:pt x="2" y="101"/>
                    <a:pt x="2" y="101"/>
                  </a:cubicBezTo>
                  <a:cubicBezTo>
                    <a:pt x="2" y="101"/>
                    <a:pt x="2" y="100"/>
                    <a:pt x="3" y="100"/>
                  </a:cubicBezTo>
                  <a:cubicBezTo>
                    <a:pt x="3" y="100"/>
                    <a:pt x="3" y="100"/>
                    <a:pt x="3" y="100"/>
                  </a:cubicBezTo>
                  <a:cubicBezTo>
                    <a:pt x="3" y="100"/>
                    <a:pt x="3" y="100"/>
                    <a:pt x="3" y="100"/>
                  </a:cubicBezTo>
                  <a:cubicBezTo>
                    <a:pt x="4" y="100"/>
                    <a:pt x="4" y="100"/>
                    <a:pt x="4" y="100"/>
                  </a:cubicBezTo>
                  <a:cubicBezTo>
                    <a:pt x="4" y="100"/>
                    <a:pt x="4" y="100"/>
                    <a:pt x="4" y="100"/>
                  </a:cubicBezTo>
                  <a:cubicBezTo>
                    <a:pt x="4" y="100"/>
                    <a:pt x="4" y="100"/>
                    <a:pt x="3" y="100"/>
                  </a:cubicBezTo>
                  <a:cubicBezTo>
                    <a:pt x="3" y="100"/>
                    <a:pt x="3" y="100"/>
                    <a:pt x="3" y="100"/>
                  </a:cubicBezTo>
                  <a:cubicBezTo>
                    <a:pt x="3" y="100"/>
                    <a:pt x="3" y="100"/>
                    <a:pt x="3" y="100"/>
                  </a:cubicBezTo>
                  <a:cubicBezTo>
                    <a:pt x="3" y="100"/>
                    <a:pt x="3" y="100"/>
                    <a:pt x="3" y="101"/>
                  </a:cubicBezTo>
                  <a:cubicBezTo>
                    <a:pt x="2" y="101"/>
                    <a:pt x="2" y="101"/>
                    <a:pt x="2" y="101"/>
                  </a:cubicBezTo>
                  <a:cubicBezTo>
                    <a:pt x="2" y="101"/>
                    <a:pt x="2" y="101"/>
                    <a:pt x="3" y="101"/>
                  </a:cubicBezTo>
                  <a:cubicBezTo>
                    <a:pt x="3" y="101"/>
                    <a:pt x="3" y="101"/>
                    <a:pt x="3" y="101"/>
                  </a:cubicBezTo>
                  <a:cubicBezTo>
                    <a:pt x="3" y="101"/>
                    <a:pt x="3" y="101"/>
                    <a:pt x="3" y="101"/>
                  </a:cubicBezTo>
                  <a:cubicBezTo>
                    <a:pt x="3" y="101"/>
                    <a:pt x="3" y="101"/>
                    <a:pt x="3" y="101"/>
                  </a:cubicBezTo>
                  <a:cubicBezTo>
                    <a:pt x="3" y="101"/>
                    <a:pt x="3" y="101"/>
                    <a:pt x="2" y="101"/>
                  </a:cubicBezTo>
                  <a:cubicBezTo>
                    <a:pt x="2" y="102"/>
                    <a:pt x="2" y="102"/>
                    <a:pt x="2" y="102"/>
                  </a:cubicBezTo>
                  <a:cubicBezTo>
                    <a:pt x="3" y="102"/>
                    <a:pt x="3" y="102"/>
                    <a:pt x="3" y="102"/>
                  </a:cubicBezTo>
                  <a:cubicBezTo>
                    <a:pt x="3" y="102"/>
                    <a:pt x="4" y="102"/>
                    <a:pt x="4" y="102"/>
                  </a:cubicBezTo>
                  <a:cubicBezTo>
                    <a:pt x="3" y="102"/>
                    <a:pt x="3" y="102"/>
                    <a:pt x="3" y="102"/>
                  </a:cubicBezTo>
                  <a:cubicBezTo>
                    <a:pt x="3" y="102"/>
                    <a:pt x="3" y="102"/>
                    <a:pt x="3" y="102"/>
                  </a:cubicBezTo>
                  <a:cubicBezTo>
                    <a:pt x="3" y="102"/>
                    <a:pt x="3" y="102"/>
                    <a:pt x="3" y="102"/>
                  </a:cubicBezTo>
                  <a:cubicBezTo>
                    <a:pt x="3" y="102"/>
                    <a:pt x="2" y="103"/>
                    <a:pt x="2" y="103"/>
                  </a:cubicBezTo>
                  <a:cubicBezTo>
                    <a:pt x="2" y="102"/>
                    <a:pt x="2" y="102"/>
                    <a:pt x="2" y="103"/>
                  </a:cubicBezTo>
                  <a:cubicBezTo>
                    <a:pt x="2" y="103"/>
                    <a:pt x="2" y="103"/>
                    <a:pt x="2" y="103"/>
                  </a:cubicBezTo>
                  <a:cubicBezTo>
                    <a:pt x="2" y="103"/>
                    <a:pt x="2" y="103"/>
                    <a:pt x="1" y="103"/>
                  </a:cubicBezTo>
                  <a:cubicBezTo>
                    <a:pt x="1" y="103"/>
                    <a:pt x="1" y="103"/>
                    <a:pt x="0" y="103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104"/>
                    <a:pt x="0" y="104"/>
                    <a:pt x="0" y="105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0" y="105"/>
                    <a:pt x="0" y="105"/>
                    <a:pt x="1" y="105"/>
                  </a:cubicBezTo>
                  <a:cubicBezTo>
                    <a:pt x="1" y="105"/>
                    <a:pt x="1" y="105"/>
                    <a:pt x="1" y="105"/>
                  </a:cubicBezTo>
                  <a:cubicBezTo>
                    <a:pt x="1" y="105"/>
                    <a:pt x="1" y="105"/>
                    <a:pt x="1" y="104"/>
                  </a:cubicBezTo>
                  <a:cubicBezTo>
                    <a:pt x="2" y="104"/>
                    <a:pt x="2" y="104"/>
                    <a:pt x="2" y="104"/>
                  </a:cubicBezTo>
                  <a:cubicBezTo>
                    <a:pt x="2" y="104"/>
                    <a:pt x="2" y="104"/>
                    <a:pt x="2" y="104"/>
                  </a:cubicBezTo>
                  <a:cubicBezTo>
                    <a:pt x="2" y="104"/>
                    <a:pt x="2" y="104"/>
                    <a:pt x="2" y="104"/>
                  </a:cubicBezTo>
                  <a:cubicBezTo>
                    <a:pt x="2" y="105"/>
                    <a:pt x="2" y="104"/>
                    <a:pt x="2" y="104"/>
                  </a:cubicBezTo>
                  <a:cubicBezTo>
                    <a:pt x="2" y="104"/>
                    <a:pt x="2" y="105"/>
                    <a:pt x="2" y="105"/>
                  </a:cubicBezTo>
                  <a:cubicBezTo>
                    <a:pt x="1" y="105"/>
                    <a:pt x="1" y="105"/>
                    <a:pt x="1" y="105"/>
                  </a:cubicBezTo>
                  <a:cubicBezTo>
                    <a:pt x="1" y="105"/>
                    <a:pt x="1" y="106"/>
                    <a:pt x="1" y="106"/>
                  </a:cubicBezTo>
                  <a:cubicBezTo>
                    <a:pt x="1" y="106"/>
                    <a:pt x="1" y="106"/>
                    <a:pt x="1" y="106"/>
                  </a:cubicBezTo>
                  <a:cubicBezTo>
                    <a:pt x="2" y="106"/>
                    <a:pt x="2" y="106"/>
                    <a:pt x="2" y="105"/>
                  </a:cubicBezTo>
                  <a:cubicBezTo>
                    <a:pt x="2" y="105"/>
                    <a:pt x="2" y="106"/>
                    <a:pt x="2" y="106"/>
                  </a:cubicBezTo>
                  <a:cubicBezTo>
                    <a:pt x="2" y="106"/>
                    <a:pt x="2" y="106"/>
                    <a:pt x="2" y="106"/>
                  </a:cubicBezTo>
                  <a:cubicBezTo>
                    <a:pt x="2" y="106"/>
                    <a:pt x="2" y="106"/>
                    <a:pt x="1" y="106"/>
                  </a:cubicBezTo>
                  <a:cubicBezTo>
                    <a:pt x="1" y="107"/>
                    <a:pt x="2" y="107"/>
                    <a:pt x="2" y="107"/>
                  </a:cubicBezTo>
                  <a:cubicBezTo>
                    <a:pt x="2" y="107"/>
                    <a:pt x="2" y="107"/>
                    <a:pt x="2" y="107"/>
                  </a:cubicBezTo>
                  <a:cubicBezTo>
                    <a:pt x="2" y="107"/>
                    <a:pt x="3" y="107"/>
                    <a:pt x="3" y="107"/>
                  </a:cubicBezTo>
                  <a:cubicBezTo>
                    <a:pt x="3" y="107"/>
                    <a:pt x="3" y="107"/>
                    <a:pt x="4" y="107"/>
                  </a:cubicBezTo>
                  <a:cubicBezTo>
                    <a:pt x="4" y="107"/>
                    <a:pt x="4" y="107"/>
                    <a:pt x="4" y="107"/>
                  </a:cubicBezTo>
                  <a:cubicBezTo>
                    <a:pt x="5" y="107"/>
                    <a:pt x="5" y="107"/>
                    <a:pt x="5" y="107"/>
                  </a:cubicBezTo>
                  <a:cubicBezTo>
                    <a:pt x="5" y="108"/>
                    <a:pt x="6" y="108"/>
                    <a:pt x="6" y="108"/>
                  </a:cubicBezTo>
                  <a:cubicBezTo>
                    <a:pt x="6" y="107"/>
                    <a:pt x="6" y="107"/>
                    <a:pt x="6" y="107"/>
                  </a:cubicBezTo>
                  <a:cubicBezTo>
                    <a:pt x="6" y="108"/>
                    <a:pt x="7" y="107"/>
                    <a:pt x="7" y="107"/>
                  </a:cubicBezTo>
                  <a:cubicBezTo>
                    <a:pt x="7" y="107"/>
                    <a:pt x="7" y="107"/>
                    <a:pt x="7" y="107"/>
                  </a:cubicBezTo>
                  <a:cubicBezTo>
                    <a:pt x="7" y="107"/>
                    <a:pt x="7" y="107"/>
                    <a:pt x="7" y="107"/>
                  </a:cubicBezTo>
                  <a:cubicBezTo>
                    <a:pt x="7" y="106"/>
                    <a:pt x="7" y="106"/>
                    <a:pt x="7" y="106"/>
                  </a:cubicBezTo>
                  <a:cubicBezTo>
                    <a:pt x="7" y="106"/>
                    <a:pt x="7" y="106"/>
                    <a:pt x="8" y="106"/>
                  </a:cubicBezTo>
                  <a:cubicBezTo>
                    <a:pt x="8" y="107"/>
                    <a:pt x="8" y="107"/>
                    <a:pt x="9" y="107"/>
                  </a:cubicBezTo>
                  <a:cubicBezTo>
                    <a:pt x="9" y="107"/>
                    <a:pt x="9" y="108"/>
                    <a:pt x="9" y="108"/>
                  </a:cubicBezTo>
                  <a:cubicBezTo>
                    <a:pt x="9" y="108"/>
                    <a:pt x="9" y="108"/>
                    <a:pt x="9" y="108"/>
                  </a:cubicBezTo>
                  <a:cubicBezTo>
                    <a:pt x="9" y="108"/>
                    <a:pt x="9" y="109"/>
                    <a:pt x="9" y="109"/>
                  </a:cubicBezTo>
                  <a:cubicBezTo>
                    <a:pt x="9" y="109"/>
                    <a:pt x="10" y="109"/>
                    <a:pt x="10" y="109"/>
                  </a:cubicBezTo>
                  <a:cubicBezTo>
                    <a:pt x="10" y="109"/>
                    <a:pt x="10" y="109"/>
                    <a:pt x="10" y="109"/>
                  </a:cubicBezTo>
                  <a:cubicBezTo>
                    <a:pt x="10" y="109"/>
                    <a:pt x="11" y="109"/>
                    <a:pt x="11" y="109"/>
                  </a:cubicBezTo>
                  <a:cubicBezTo>
                    <a:pt x="11" y="109"/>
                    <a:pt x="11" y="109"/>
                    <a:pt x="11" y="109"/>
                  </a:cubicBezTo>
                  <a:cubicBezTo>
                    <a:pt x="11" y="109"/>
                    <a:pt x="11" y="109"/>
                    <a:pt x="11" y="109"/>
                  </a:cubicBezTo>
                  <a:cubicBezTo>
                    <a:pt x="11" y="109"/>
                    <a:pt x="11" y="108"/>
                    <a:pt x="12" y="108"/>
                  </a:cubicBezTo>
                  <a:cubicBezTo>
                    <a:pt x="12" y="108"/>
                    <a:pt x="12" y="108"/>
                    <a:pt x="12" y="109"/>
                  </a:cubicBezTo>
                  <a:cubicBezTo>
                    <a:pt x="12" y="109"/>
                    <a:pt x="13" y="109"/>
                    <a:pt x="13" y="109"/>
                  </a:cubicBezTo>
                  <a:cubicBezTo>
                    <a:pt x="13" y="110"/>
                    <a:pt x="13" y="110"/>
                    <a:pt x="13" y="110"/>
                  </a:cubicBezTo>
                  <a:cubicBezTo>
                    <a:pt x="13" y="110"/>
                    <a:pt x="13" y="110"/>
                    <a:pt x="13" y="110"/>
                  </a:cubicBezTo>
                  <a:cubicBezTo>
                    <a:pt x="13" y="110"/>
                    <a:pt x="13" y="110"/>
                    <a:pt x="13" y="110"/>
                  </a:cubicBezTo>
                  <a:cubicBezTo>
                    <a:pt x="13" y="110"/>
                    <a:pt x="13" y="110"/>
                    <a:pt x="13" y="110"/>
                  </a:cubicBezTo>
                  <a:cubicBezTo>
                    <a:pt x="13" y="110"/>
                    <a:pt x="13" y="109"/>
                    <a:pt x="14" y="109"/>
                  </a:cubicBezTo>
                  <a:cubicBezTo>
                    <a:pt x="14" y="110"/>
                    <a:pt x="14" y="110"/>
                    <a:pt x="13" y="110"/>
                  </a:cubicBezTo>
                  <a:cubicBezTo>
                    <a:pt x="13" y="110"/>
                    <a:pt x="13" y="110"/>
                    <a:pt x="13" y="110"/>
                  </a:cubicBezTo>
                  <a:cubicBezTo>
                    <a:pt x="13" y="110"/>
                    <a:pt x="13" y="111"/>
                    <a:pt x="13" y="111"/>
                  </a:cubicBezTo>
                  <a:cubicBezTo>
                    <a:pt x="13" y="111"/>
                    <a:pt x="13" y="111"/>
                    <a:pt x="13" y="111"/>
                  </a:cubicBezTo>
                  <a:cubicBezTo>
                    <a:pt x="13" y="111"/>
                    <a:pt x="13" y="111"/>
                    <a:pt x="14" y="111"/>
                  </a:cubicBezTo>
                  <a:cubicBezTo>
                    <a:pt x="14" y="111"/>
                    <a:pt x="14" y="111"/>
                    <a:pt x="14" y="111"/>
                  </a:cubicBezTo>
                  <a:cubicBezTo>
                    <a:pt x="14" y="111"/>
                    <a:pt x="13" y="111"/>
                    <a:pt x="13" y="111"/>
                  </a:cubicBezTo>
                  <a:cubicBezTo>
                    <a:pt x="13" y="111"/>
                    <a:pt x="13" y="111"/>
                    <a:pt x="13" y="111"/>
                  </a:cubicBezTo>
                  <a:cubicBezTo>
                    <a:pt x="13" y="111"/>
                    <a:pt x="14" y="110"/>
                    <a:pt x="14" y="110"/>
                  </a:cubicBezTo>
                  <a:cubicBezTo>
                    <a:pt x="14" y="111"/>
                    <a:pt x="14" y="111"/>
                    <a:pt x="14" y="111"/>
                  </a:cubicBezTo>
                  <a:cubicBezTo>
                    <a:pt x="14" y="111"/>
                    <a:pt x="14" y="111"/>
                    <a:pt x="15" y="111"/>
                  </a:cubicBezTo>
                  <a:cubicBezTo>
                    <a:pt x="15" y="111"/>
                    <a:pt x="15" y="111"/>
                    <a:pt x="15" y="111"/>
                  </a:cubicBezTo>
                  <a:cubicBezTo>
                    <a:pt x="15" y="111"/>
                    <a:pt x="15" y="111"/>
                    <a:pt x="15" y="111"/>
                  </a:cubicBezTo>
                  <a:cubicBezTo>
                    <a:pt x="15" y="111"/>
                    <a:pt x="15" y="111"/>
                    <a:pt x="15" y="111"/>
                  </a:cubicBezTo>
                  <a:cubicBezTo>
                    <a:pt x="15" y="111"/>
                    <a:pt x="16" y="111"/>
                    <a:pt x="16" y="111"/>
                  </a:cubicBezTo>
                  <a:cubicBezTo>
                    <a:pt x="16" y="111"/>
                    <a:pt x="16" y="111"/>
                    <a:pt x="17" y="111"/>
                  </a:cubicBezTo>
                  <a:cubicBezTo>
                    <a:pt x="17" y="111"/>
                    <a:pt x="17" y="111"/>
                    <a:pt x="17" y="111"/>
                  </a:cubicBezTo>
                  <a:cubicBezTo>
                    <a:pt x="17" y="112"/>
                    <a:pt x="17" y="112"/>
                    <a:pt x="17" y="112"/>
                  </a:cubicBezTo>
                  <a:cubicBezTo>
                    <a:pt x="18" y="112"/>
                    <a:pt x="18" y="112"/>
                    <a:pt x="18" y="112"/>
                  </a:cubicBezTo>
                  <a:cubicBezTo>
                    <a:pt x="18" y="112"/>
                    <a:pt x="18" y="112"/>
                    <a:pt x="18" y="112"/>
                  </a:cubicBezTo>
                  <a:cubicBezTo>
                    <a:pt x="19" y="112"/>
                    <a:pt x="18" y="112"/>
                    <a:pt x="19" y="111"/>
                  </a:cubicBezTo>
                  <a:cubicBezTo>
                    <a:pt x="19" y="112"/>
                    <a:pt x="19" y="112"/>
                    <a:pt x="19" y="112"/>
                  </a:cubicBezTo>
                  <a:cubicBezTo>
                    <a:pt x="19" y="112"/>
                    <a:pt x="19" y="111"/>
                    <a:pt x="19" y="111"/>
                  </a:cubicBezTo>
                  <a:cubicBezTo>
                    <a:pt x="19" y="111"/>
                    <a:pt x="19" y="111"/>
                    <a:pt x="19" y="111"/>
                  </a:cubicBezTo>
                  <a:cubicBezTo>
                    <a:pt x="19" y="111"/>
                    <a:pt x="20" y="112"/>
                    <a:pt x="20" y="112"/>
                  </a:cubicBezTo>
                  <a:cubicBezTo>
                    <a:pt x="20" y="112"/>
                    <a:pt x="20" y="112"/>
                    <a:pt x="20" y="112"/>
                  </a:cubicBezTo>
                  <a:cubicBezTo>
                    <a:pt x="20" y="111"/>
                    <a:pt x="20" y="111"/>
                    <a:pt x="20" y="111"/>
                  </a:cubicBezTo>
                  <a:cubicBezTo>
                    <a:pt x="20" y="111"/>
                    <a:pt x="21" y="111"/>
                    <a:pt x="21" y="111"/>
                  </a:cubicBezTo>
                  <a:cubicBezTo>
                    <a:pt x="21" y="111"/>
                    <a:pt x="21" y="111"/>
                    <a:pt x="21" y="111"/>
                  </a:cubicBezTo>
                  <a:cubicBezTo>
                    <a:pt x="21" y="111"/>
                    <a:pt x="21" y="111"/>
                    <a:pt x="21" y="111"/>
                  </a:cubicBezTo>
                  <a:cubicBezTo>
                    <a:pt x="21" y="111"/>
                    <a:pt x="22" y="111"/>
                    <a:pt x="22" y="111"/>
                  </a:cubicBezTo>
                  <a:cubicBezTo>
                    <a:pt x="22" y="111"/>
                    <a:pt x="22" y="111"/>
                    <a:pt x="22" y="111"/>
                  </a:cubicBezTo>
                  <a:cubicBezTo>
                    <a:pt x="22" y="111"/>
                    <a:pt x="22" y="111"/>
                    <a:pt x="22" y="111"/>
                  </a:cubicBezTo>
                  <a:cubicBezTo>
                    <a:pt x="23" y="110"/>
                    <a:pt x="23" y="110"/>
                    <a:pt x="23" y="110"/>
                  </a:cubicBezTo>
                  <a:cubicBezTo>
                    <a:pt x="23" y="110"/>
                    <a:pt x="23" y="110"/>
                    <a:pt x="23" y="110"/>
                  </a:cubicBezTo>
                  <a:cubicBezTo>
                    <a:pt x="23" y="110"/>
                    <a:pt x="23" y="110"/>
                    <a:pt x="24" y="110"/>
                  </a:cubicBezTo>
                  <a:cubicBezTo>
                    <a:pt x="24" y="110"/>
                    <a:pt x="24" y="109"/>
                    <a:pt x="24" y="109"/>
                  </a:cubicBezTo>
                  <a:cubicBezTo>
                    <a:pt x="24" y="109"/>
                    <a:pt x="24" y="108"/>
                    <a:pt x="24" y="108"/>
                  </a:cubicBezTo>
                  <a:cubicBezTo>
                    <a:pt x="25" y="108"/>
                    <a:pt x="25" y="108"/>
                    <a:pt x="26" y="107"/>
                  </a:cubicBezTo>
                  <a:cubicBezTo>
                    <a:pt x="26" y="107"/>
                    <a:pt x="26" y="107"/>
                    <a:pt x="26" y="107"/>
                  </a:cubicBezTo>
                  <a:cubicBezTo>
                    <a:pt x="26" y="107"/>
                    <a:pt x="27" y="107"/>
                    <a:pt x="27" y="106"/>
                  </a:cubicBezTo>
                  <a:cubicBezTo>
                    <a:pt x="27" y="106"/>
                    <a:pt x="27" y="105"/>
                    <a:pt x="27" y="105"/>
                  </a:cubicBezTo>
                  <a:cubicBezTo>
                    <a:pt x="28" y="104"/>
                    <a:pt x="28" y="104"/>
                    <a:pt x="28" y="104"/>
                  </a:cubicBezTo>
                  <a:cubicBezTo>
                    <a:pt x="28" y="104"/>
                    <a:pt x="29" y="104"/>
                    <a:pt x="29" y="104"/>
                  </a:cubicBezTo>
                  <a:cubicBezTo>
                    <a:pt x="29" y="104"/>
                    <a:pt x="29" y="104"/>
                    <a:pt x="30" y="104"/>
                  </a:cubicBezTo>
                  <a:cubicBezTo>
                    <a:pt x="30" y="104"/>
                    <a:pt x="30" y="104"/>
                    <a:pt x="30" y="104"/>
                  </a:cubicBezTo>
                  <a:cubicBezTo>
                    <a:pt x="30" y="104"/>
                    <a:pt x="30" y="104"/>
                    <a:pt x="30" y="104"/>
                  </a:cubicBezTo>
                  <a:cubicBezTo>
                    <a:pt x="30" y="103"/>
                    <a:pt x="30" y="103"/>
                    <a:pt x="30" y="103"/>
                  </a:cubicBezTo>
                  <a:cubicBezTo>
                    <a:pt x="31" y="103"/>
                    <a:pt x="31" y="103"/>
                    <a:pt x="31" y="103"/>
                  </a:cubicBezTo>
                  <a:cubicBezTo>
                    <a:pt x="30" y="103"/>
                    <a:pt x="30" y="103"/>
                    <a:pt x="30" y="103"/>
                  </a:cubicBezTo>
                  <a:cubicBezTo>
                    <a:pt x="30" y="103"/>
                    <a:pt x="30" y="103"/>
                    <a:pt x="29" y="104"/>
                  </a:cubicBezTo>
                  <a:cubicBezTo>
                    <a:pt x="29" y="104"/>
                    <a:pt x="29" y="104"/>
                    <a:pt x="29" y="104"/>
                  </a:cubicBezTo>
                  <a:cubicBezTo>
                    <a:pt x="29" y="104"/>
                    <a:pt x="29" y="103"/>
                    <a:pt x="30" y="103"/>
                  </a:cubicBezTo>
                  <a:cubicBezTo>
                    <a:pt x="30" y="103"/>
                    <a:pt x="30" y="103"/>
                    <a:pt x="30" y="103"/>
                  </a:cubicBezTo>
                  <a:cubicBezTo>
                    <a:pt x="30" y="102"/>
                    <a:pt x="30" y="102"/>
                    <a:pt x="30" y="102"/>
                  </a:cubicBezTo>
                  <a:cubicBezTo>
                    <a:pt x="30" y="102"/>
                    <a:pt x="30" y="102"/>
                    <a:pt x="30" y="102"/>
                  </a:cubicBezTo>
                  <a:cubicBezTo>
                    <a:pt x="29" y="102"/>
                    <a:pt x="29" y="102"/>
                    <a:pt x="29" y="102"/>
                  </a:cubicBezTo>
                  <a:cubicBezTo>
                    <a:pt x="30" y="102"/>
                    <a:pt x="30" y="101"/>
                    <a:pt x="30" y="101"/>
                  </a:cubicBezTo>
                  <a:cubicBezTo>
                    <a:pt x="30" y="101"/>
                    <a:pt x="31" y="101"/>
                    <a:pt x="31" y="101"/>
                  </a:cubicBezTo>
                  <a:cubicBezTo>
                    <a:pt x="31" y="100"/>
                    <a:pt x="31" y="100"/>
                    <a:pt x="31" y="100"/>
                  </a:cubicBezTo>
                  <a:cubicBezTo>
                    <a:pt x="31" y="100"/>
                    <a:pt x="31" y="99"/>
                    <a:pt x="31" y="99"/>
                  </a:cubicBezTo>
                  <a:cubicBezTo>
                    <a:pt x="31" y="99"/>
                    <a:pt x="31" y="98"/>
                    <a:pt x="31" y="98"/>
                  </a:cubicBezTo>
                  <a:cubicBezTo>
                    <a:pt x="31" y="98"/>
                    <a:pt x="31" y="98"/>
                    <a:pt x="32" y="97"/>
                  </a:cubicBezTo>
                  <a:cubicBezTo>
                    <a:pt x="32" y="97"/>
                    <a:pt x="32" y="96"/>
                    <a:pt x="32" y="96"/>
                  </a:cubicBezTo>
                  <a:cubicBezTo>
                    <a:pt x="32" y="96"/>
                    <a:pt x="32" y="96"/>
                    <a:pt x="32" y="96"/>
                  </a:cubicBezTo>
                  <a:cubicBezTo>
                    <a:pt x="33" y="95"/>
                    <a:pt x="33" y="95"/>
                    <a:pt x="33" y="95"/>
                  </a:cubicBezTo>
                  <a:cubicBezTo>
                    <a:pt x="33" y="95"/>
                    <a:pt x="33" y="95"/>
                    <a:pt x="33" y="94"/>
                  </a:cubicBezTo>
                  <a:cubicBezTo>
                    <a:pt x="34" y="94"/>
                    <a:pt x="34" y="94"/>
                    <a:pt x="34" y="94"/>
                  </a:cubicBezTo>
                  <a:cubicBezTo>
                    <a:pt x="34" y="93"/>
                    <a:pt x="34" y="93"/>
                    <a:pt x="34" y="92"/>
                  </a:cubicBezTo>
                  <a:cubicBezTo>
                    <a:pt x="34" y="92"/>
                    <a:pt x="34" y="92"/>
                    <a:pt x="34" y="92"/>
                  </a:cubicBezTo>
                  <a:cubicBezTo>
                    <a:pt x="34" y="92"/>
                    <a:pt x="34" y="91"/>
                    <a:pt x="34" y="91"/>
                  </a:cubicBezTo>
                  <a:cubicBezTo>
                    <a:pt x="34" y="91"/>
                    <a:pt x="34" y="90"/>
                    <a:pt x="34" y="90"/>
                  </a:cubicBezTo>
                  <a:cubicBezTo>
                    <a:pt x="34" y="89"/>
                    <a:pt x="34" y="89"/>
                    <a:pt x="34" y="89"/>
                  </a:cubicBezTo>
                  <a:cubicBezTo>
                    <a:pt x="34" y="88"/>
                    <a:pt x="34" y="88"/>
                    <a:pt x="34" y="88"/>
                  </a:cubicBezTo>
                  <a:cubicBezTo>
                    <a:pt x="35" y="87"/>
                    <a:pt x="36" y="87"/>
                    <a:pt x="36" y="87"/>
                  </a:cubicBezTo>
                  <a:cubicBezTo>
                    <a:pt x="37" y="86"/>
                    <a:pt x="37" y="86"/>
                    <a:pt x="38" y="86"/>
                  </a:cubicBezTo>
                  <a:cubicBezTo>
                    <a:pt x="38" y="85"/>
                    <a:pt x="39" y="85"/>
                    <a:pt x="40" y="84"/>
                  </a:cubicBezTo>
                  <a:cubicBezTo>
                    <a:pt x="41" y="84"/>
                    <a:pt x="41" y="84"/>
                    <a:pt x="42" y="83"/>
                  </a:cubicBezTo>
                  <a:cubicBezTo>
                    <a:pt x="42" y="83"/>
                    <a:pt x="42" y="83"/>
                    <a:pt x="42" y="83"/>
                  </a:cubicBezTo>
                  <a:cubicBezTo>
                    <a:pt x="42" y="83"/>
                    <a:pt x="42" y="82"/>
                    <a:pt x="42" y="82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3" y="82"/>
                    <a:pt x="44" y="83"/>
                    <a:pt x="44" y="82"/>
                  </a:cubicBezTo>
                  <a:cubicBezTo>
                    <a:pt x="44" y="82"/>
                    <a:pt x="44" y="83"/>
                    <a:pt x="44" y="83"/>
                  </a:cubicBezTo>
                  <a:cubicBezTo>
                    <a:pt x="44" y="83"/>
                    <a:pt x="43" y="83"/>
                    <a:pt x="43" y="83"/>
                  </a:cubicBezTo>
                  <a:cubicBezTo>
                    <a:pt x="43" y="83"/>
                    <a:pt x="43" y="83"/>
                    <a:pt x="43" y="83"/>
                  </a:cubicBezTo>
                  <a:cubicBezTo>
                    <a:pt x="44" y="83"/>
                    <a:pt x="44" y="83"/>
                    <a:pt x="45" y="83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6" y="84"/>
                    <a:pt x="46" y="84"/>
                    <a:pt x="46" y="84"/>
                  </a:cubicBezTo>
                  <a:cubicBezTo>
                    <a:pt x="46" y="84"/>
                    <a:pt x="46" y="84"/>
                    <a:pt x="46" y="84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6" y="83"/>
                    <a:pt x="46" y="83"/>
                    <a:pt x="46" y="82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6" y="84"/>
                    <a:pt x="47" y="84"/>
                    <a:pt x="47" y="84"/>
                  </a:cubicBezTo>
                  <a:cubicBezTo>
                    <a:pt x="47" y="83"/>
                    <a:pt x="47" y="83"/>
                    <a:pt x="47" y="83"/>
                  </a:cubicBezTo>
                  <a:cubicBezTo>
                    <a:pt x="48" y="83"/>
                    <a:pt x="48" y="82"/>
                    <a:pt x="48" y="82"/>
                  </a:cubicBezTo>
                  <a:cubicBezTo>
                    <a:pt x="47" y="82"/>
                    <a:pt x="47" y="82"/>
                    <a:pt x="47" y="82"/>
                  </a:cubicBezTo>
                  <a:cubicBezTo>
                    <a:pt x="47" y="81"/>
                    <a:pt x="47" y="81"/>
                    <a:pt x="47" y="81"/>
                  </a:cubicBezTo>
                  <a:cubicBezTo>
                    <a:pt x="47" y="81"/>
                    <a:pt x="46" y="81"/>
                    <a:pt x="46" y="81"/>
                  </a:cubicBezTo>
                  <a:cubicBezTo>
                    <a:pt x="46" y="81"/>
                    <a:pt x="46" y="81"/>
                    <a:pt x="46" y="81"/>
                  </a:cubicBezTo>
                  <a:cubicBezTo>
                    <a:pt x="46" y="81"/>
                    <a:pt x="46" y="81"/>
                    <a:pt x="46" y="81"/>
                  </a:cubicBezTo>
                  <a:cubicBezTo>
                    <a:pt x="46" y="81"/>
                    <a:pt x="46" y="81"/>
                    <a:pt x="46" y="81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5" y="81"/>
                    <a:pt x="44" y="81"/>
                    <a:pt x="44" y="81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1"/>
                    <a:pt x="45" y="81"/>
                    <a:pt x="45" y="81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5" y="81"/>
                    <a:pt x="45" y="81"/>
                    <a:pt x="45" y="80"/>
                  </a:cubicBezTo>
                  <a:cubicBezTo>
                    <a:pt x="45" y="80"/>
                    <a:pt x="45" y="80"/>
                    <a:pt x="45" y="80"/>
                  </a:cubicBezTo>
                  <a:cubicBezTo>
                    <a:pt x="45" y="80"/>
                    <a:pt x="45" y="79"/>
                    <a:pt x="45" y="79"/>
                  </a:cubicBezTo>
                  <a:cubicBezTo>
                    <a:pt x="45" y="79"/>
                    <a:pt x="44" y="79"/>
                    <a:pt x="45" y="79"/>
                  </a:cubicBezTo>
                  <a:cubicBezTo>
                    <a:pt x="45" y="78"/>
                    <a:pt x="45" y="78"/>
                    <a:pt x="45" y="78"/>
                  </a:cubicBezTo>
                  <a:cubicBezTo>
                    <a:pt x="45" y="78"/>
                    <a:pt x="45" y="78"/>
                    <a:pt x="45" y="78"/>
                  </a:cubicBezTo>
                  <a:cubicBezTo>
                    <a:pt x="45" y="77"/>
                    <a:pt x="45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7" y="75"/>
                    <a:pt x="47" y="76"/>
                    <a:pt x="47" y="75"/>
                  </a:cubicBezTo>
                  <a:cubicBezTo>
                    <a:pt x="47" y="75"/>
                    <a:pt x="47" y="75"/>
                    <a:pt x="47" y="75"/>
                  </a:cubicBezTo>
                  <a:cubicBezTo>
                    <a:pt x="48" y="75"/>
                    <a:pt x="48" y="75"/>
                    <a:pt x="48" y="75"/>
                  </a:cubicBezTo>
                  <a:cubicBezTo>
                    <a:pt x="48" y="75"/>
                    <a:pt x="49" y="74"/>
                    <a:pt x="49" y="74"/>
                  </a:cubicBezTo>
                  <a:cubicBezTo>
                    <a:pt x="49" y="74"/>
                    <a:pt x="49" y="73"/>
                    <a:pt x="49" y="73"/>
                  </a:cubicBezTo>
                  <a:cubicBezTo>
                    <a:pt x="49" y="73"/>
                    <a:pt x="49" y="73"/>
                    <a:pt x="49" y="73"/>
                  </a:cubicBezTo>
                  <a:cubicBezTo>
                    <a:pt x="50" y="72"/>
                    <a:pt x="50" y="72"/>
                    <a:pt x="50" y="71"/>
                  </a:cubicBezTo>
                  <a:cubicBezTo>
                    <a:pt x="50" y="71"/>
                    <a:pt x="50" y="70"/>
                    <a:pt x="50" y="70"/>
                  </a:cubicBezTo>
                  <a:cubicBezTo>
                    <a:pt x="51" y="70"/>
                    <a:pt x="51" y="69"/>
                    <a:pt x="51" y="69"/>
                  </a:cubicBezTo>
                  <a:cubicBezTo>
                    <a:pt x="52" y="69"/>
                    <a:pt x="52" y="69"/>
                    <a:pt x="52" y="69"/>
                  </a:cubicBezTo>
                  <a:cubicBezTo>
                    <a:pt x="52" y="69"/>
                    <a:pt x="52" y="69"/>
                    <a:pt x="52" y="69"/>
                  </a:cubicBezTo>
                  <a:cubicBezTo>
                    <a:pt x="52" y="69"/>
                    <a:pt x="52" y="69"/>
                    <a:pt x="52" y="69"/>
                  </a:cubicBezTo>
                  <a:cubicBezTo>
                    <a:pt x="52" y="69"/>
                    <a:pt x="52" y="68"/>
                    <a:pt x="52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3" y="68"/>
                    <a:pt x="53" y="67"/>
                    <a:pt x="53" y="67"/>
                  </a:cubicBezTo>
                  <a:cubicBezTo>
                    <a:pt x="53" y="67"/>
                    <a:pt x="53" y="66"/>
                    <a:pt x="53" y="66"/>
                  </a:cubicBezTo>
                  <a:cubicBezTo>
                    <a:pt x="54" y="66"/>
                    <a:pt x="54" y="65"/>
                    <a:pt x="54" y="65"/>
                  </a:cubicBezTo>
                  <a:cubicBezTo>
                    <a:pt x="54" y="65"/>
                    <a:pt x="55" y="65"/>
                    <a:pt x="55" y="64"/>
                  </a:cubicBezTo>
                  <a:cubicBezTo>
                    <a:pt x="55" y="64"/>
                    <a:pt x="55" y="64"/>
                    <a:pt x="55" y="64"/>
                  </a:cubicBezTo>
                  <a:cubicBezTo>
                    <a:pt x="55" y="64"/>
                    <a:pt x="55" y="63"/>
                    <a:pt x="55" y="63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6" y="63"/>
                    <a:pt x="55" y="63"/>
                    <a:pt x="55" y="63"/>
                  </a:cubicBezTo>
                  <a:cubicBezTo>
                    <a:pt x="55" y="62"/>
                    <a:pt x="55" y="62"/>
                    <a:pt x="55" y="62"/>
                  </a:cubicBezTo>
                  <a:cubicBezTo>
                    <a:pt x="55" y="62"/>
                    <a:pt x="55" y="62"/>
                    <a:pt x="55" y="61"/>
                  </a:cubicBezTo>
                  <a:cubicBezTo>
                    <a:pt x="55" y="61"/>
                    <a:pt x="55" y="61"/>
                    <a:pt x="55" y="61"/>
                  </a:cubicBezTo>
                  <a:cubicBezTo>
                    <a:pt x="55" y="61"/>
                    <a:pt x="55" y="61"/>
                    <a:pt x="55" y="61"/>
                  </a:cubicBezTo>
                  <a:cubicBezTo>
                    <a:pt x="54" y="61"/>
                    <a:pt x="54" y="61"/>
                    <a:pt x="54" y="61"/>
                  </a:cubicBezTo>
                  <a:cubicBezTo>
                    <a:pt x="54" y="61"/>
                    <a:pt x="54" y="61"/>
                    <a:pt x="54" y="61"/>
                  </a:cubicBezTo>
                  <a:cubicBezTo>
                    <a:pt x="54" y="61"/>
                    <a:pt x="54" y="61"/>
                    <a:pt x="54" y="61"/>
                  </a:cubicBezTo>
                  <a:cubicBezTo>
                    <a:pt x="54" y="61"/>
                    <a:pt x="54" y="60"/>
                    <a:pt x="54" y="60"/>
                  </a:cubicBezTo>
                  <a:cubicBezTo>
                    <a:pt x="54" y="60"/>
                    <a:pt x="54" y="60"/>
                    <a:pt x="54" y="59"/>
                  </a:cubicBezTo>
                  <a:cubicBezTo>
                    <a:pt x="54" y="59"/>
                    <a:pt x="54" y="59"/>
                    <a:pt x="54" y="59"/>
                  </a:cubicBezTo>
                  <a:cubicBezTo>
                    <a:pt x="55" y="59"/>
                    <a:pt x="55" y="59"/>
                    <a:pt x="55" y="59"/>
                  </a:cubicBezTo>
                  <a:cubicBezTo>
                    <a:pt x="55" y="59"/>
                    <a:pt x="55" y="59"/>
                    <a:pt x="55" y="59"/>
                  </a:cubicBezTo>
                  <a:cubicBezTo>
                    <a:pt x="55" y="59"/>
                    <a:pt x="55" y="59"/>
                    <a:pt x="55" y="59"/>
                  </a:cubicBezTo>
                  <a:cubicBezTo>
                    <a:pt x="55" y="59"/>
                    <a:pt x="55" y="59"/>
                    <a:pt x="55" y="59"/>
                  </a:cubicBezTo>
                  <a:cubicBezTo>
                    <a:pt x="55" y="59"/>
                    <a:pt x="55" y="59"/>
                    <a:pt x="56" y="58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58"/>
                    <a:pt x="56" y="58"/>
                    <a:pt x="56" y="58"/>
                  </a:cubicBezTo>
                  <a:close/>
                  <a:moveTo>
                    <a:pt x="56" y="57"/>
                  </a:moveTo>
                  <a:cubicBezTo>
                    <a:pt x="56" y="57"/>
                    <a:pt x="56" y="58"/>
                    <a:pt x="56" y="57"/>
                  </a:cubicBezTo>
                  <a:cubicBezTo>
                    <a:pt x="56" y="57"/>
                    <a:pt x="56" y="57"/>
                    <a:pt x="56" y="58"/>
                  </a:cubicBezTo>
                  <a:cubicBezTo>
                    <a:pt x="56" y="58"/>
                    <a:pt x="56" y="58"/>
                    <a:pt x="55" y="58"/>
                  </a:cubicBezTo>
                  <a:cubicBezTo>
                    <a:pt x="55" y="58"/>
                    <a:pt x="55" y="58"/>
                    <a:pt x="55" y="58"/>
                  </a:cubicBezTo>
                  <a:cubicBezTo>
                    <a:pt x="55" y="58"/>
                    <a:pt x="56" y="58"/>
                    <a:pt x="56" y="58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7" y="58"/>
                    <a:pt x="56" y="57"/>
                    <a:pt x="56" y="57"/>
                  </a:cubicBezTo>
                  <a:cubicBezTo>
                    <a:pt x="57" y="57"/>
                    <a:pt x="57" y="57"/>
                    <a:pt x="57" y="57"/>
                  </a:cubicBezTo>
                  <a:cubicBezTo>
                    <a:pt x="56" y="57"/>
                    <a:pt x="56" y="57"/>
                    <a:pt x="56" y="57"/>
                  </a:cubicBezTo>
                  <a:close/>
                  <a:moveTo>
                    <a:pt x="54" y="56"/>
                  </a:moveTo>
                  <a:cubicBezTo>
                    <a:pt x="54" y="56"/>
                    <a:pt x="54" y="56"/>
                    <a:pt x="54" y="56"/>
                  </a:cubicBezTo>
                  <a:cubicBezTo>
                    <a:pt x="54" y="56"/>
                    <a:pt x="54" y="56"/>
                    <a:pt x="53" y="56"/>
                  </a:cubicBezTo>
                  <a:cubicBezTo>
                    <a:pt x="53" y="56"/>
                    <a:pt x="53" y="56"/>
                    <a:pt x="54" y="56"/>
                  </a:cubicBezTo>
                  <a:close/>
                  <a:moveTo>
                    <a:pt x="52" y="54"/>
                  </a:moveTo>
                  <a:cubicBezTo>
                    <a:pt x="52" y="55"/>
                    <a:pt x="52" y="55"/>
                    <a:pt x="52" y="55"/>
                  </a:cubicBezTo>
                  <a:cubicBezTo>
                    <a:pt x="52" y="55"/>
                    <a:pt x="52" y="55"/>
                    <a:pt x="52" y="55"/>
                  </a:cubicBezTo>
                  <a:cubicBezTo>
                    <a:pt x="53" y="55"/>
                    <a:pt x="53" y="55"/>
                    <a:pt x="53" y="54"/>
                  </a:cubicBezTo>
                  <a:cubicBezTo>
                    <a:pt x="53" y="54"/>
                    <a:pt x="53" y="54"/>
                    <a:pt x="53" y="54"/>
                  </a:cubicBezTo>
                  <a:cubicBezTo>
                    <a:pt x="54" y="54"/>
                    <a:pt x="53" y="54"/>
                    <a:pt x="53" y="53"/>
                  </a:cubicBezTo>
                  <a:cubicBezTo>
                    <a:pt x="53" y="54"/>
                    <a:pt x="53" y="54"/>
                    <a:pt x="53" y="54"/>
                  </a:cubicBezTo>
                  <a:cubicBezTo>
                    <a:pt x="53" y="54"/>
                    <a:pt x="53" y="54"/>
                    <a:pt x="53" y="53"/>
                  </a:cubicBezTo>
                  <a:cubicBezTo>
                    <a:pt x="53" y="54"/>
                    <a:pt x="53" y="54"/>
                    <a:pt x="53" y="54"/>
                  </a:cubicBezTo>
                  <a:cubicBezTo>
                    <a:pt x="52" y="54"/>
                    <a:pt x="52" y="54"/>
                    <a:pt x="53" y="54"/>
                  </a:cubicBezTo>
                  <a:cubicBezTo>
                    <a:pt x="53" y="55"/>
                    <a:pt x="53" y="55"/>
                    <a:pt x="52" y="54"/>
                  </a:cubicBezTo>
                  <a:close/>
                  <a:moveTo>
                    <a:pt x="84" y="27"/>
                  </a:moveTo>
                  <a:cubicBezTo>
                    <a:pt x="84" y="27"/>
                    <a:pt x="83" y="27"/>
                    <a:pt x="83" y="27"/>
                  </a:cubicBezTo>
                  <a:cubicBezTo>
                    <a:pt x="83" y="27"/>
                    <a:pt x="83" y="27"/>
                    <a:pt x="83" y="27"/>
                  </a:cubicBezTo>
                  <a:cubicBezTo>
                    <a:pt x="83" y="26"/>
                    <a:pt x="82" y="26"/>
                    <a:pt x="82" y="26"/>
                  </a:cubicBezTo>
                  <a:cubicBezTo>
                    <a:pt x="82" y="26"/>
                    <a:pt x="82" y="26"/>
                    <a:pt x="82" y="26"/>
                  </a:cubicBezTo>
                  <a:cubicBezTo>
                    <a:pt x="82" y="26"/>
                    <a:pt x="82" y="26"/>
                    <a:pt x="81" y="26"/>
                  </a:cubicBezTo>
                  <a:cubicBezTo>
                    <a:pt x="81" y="26"/>
                    <a:pt x="81" y="26"/>
                    <a:pt x="81" y="26"/>
                  </a:cubicBezTo>
                  <a:cubicBezTo>
                    <a:pt x="81" y="26"/>
                    <a:pt x="81" y="26"/>
                    <a:pt x="81" y="26"/>
                  </a:cubicBezTo>
                  <a:cubicBezTo>
                    <a:pt x="81" y="26"/>
                    <a:pt x="81" y="27"/>
                    <a:pt x="81" y="27"/>
                  </a:cubicBezTo>
                  <a:cubicBezTo>
                    <a:pt x="80" y="27"/>
                    <a:pt x="80" y="27"/>
                    <a:pt x="80" y="27"/>
                  </a:cubicBezTo>
                  <a:cubicBezTo>
                    <a:pt x="80" y="27"/>
                    <a:pt x="80" y="27"/>
                    <a:pt x="80" y="27"/>
                  </a:cubicBezTo>
                  <a:cubicBezTo>
                    <a:pt x="80" y="27"/>
                    <a:pt x="80" y="27"/>
                    <a:pt x="79" y="27"/>
                  </a:cubicBezTo>
                  <a:cubicBezTo>
                    <a:pt x="79" y="27"/>
                    <a:pt x="79" y="27"/>
                    <a:pt x="79" y="27"/>
                  </a:cubicBezTo>
                  <a:cubicBezTo>
                    <a:pt x="79" y="28"/>
                    <a:pt x="79" y="28"/>
                    <a:pt x="79" y="28"/>
                  </a:cubicBezTo>
                  <a:cubicBezTo>
                    <a:pt x="79" y="28"/>
                    <a:pt x="78" y="28"/>
                    <a:pt x="79" y="28"/>
                  </a:cubicBezTo>
                  <a:cubicBezTo>
                    <a:pt x="78" y="29"/>
                    <a:pt x="78" y="29"/>
                    <a:pt x="78" y="29"/>
                  </a:cubicBezTo>
                  <a:cubicBezTo>
                    <a:pt x="78" y="29"/>
                    <a:pt x="78" y="29"/>
                    <a:pt x="78" y="29"/>
                  </a:cubicBezTo>
                  <a:cubicBezTo>
                    <a:pt x="78" y="29"/>
                    <a:pt x="77" y="29"/>
                    <a:pt x="77" y="30"/>
                  </a:cubicBezTo>
                  <a:cubicBezTo>
                    <a:pt x="77" y="30"/>
                    <a:pt x="77" y="30"/>
                    <a:pt x="77" y="30"/>
                  </a:cubicBezTo>
                  <a:cubicBezTo>
                    <a:pt x="77" y="30"/>
                    <a:pt x="76" y="30"/>
                    <a:pt x="76" y="30"/>
                  </a:cubicBezTo>
                  <a:cubicBezTo>
                    <a:pt x="75" y="30"/>
                    <a:pt x="75" y="30"/>
                    <a:pt x="75" y="30"/>
                  </a:cubicBezTo>
                  <a:cubicBezTo>
                    <a:pt x="75" y="30"/>
                    <a:pt x="75" y="30"/>
                    <a:pt x="75" y="30"/>
                  </a:cubicBezTo>
                  <a:cubicBezTo>
                    <a:pt x="75" y="30"/>
                    <a:pt x="75" y="30"/>
                    <a:pt x="75" y="30"/>
                  </a:cubicBezTo>
                  <a:cubicBezTo>
                    <a:pt x="75" y="30"/>
                    <a:pt x="75" y="30"/>
                    <a:pt x="75" y="30"/>
                  </a:cubicBezTo>
                  <a:cubicBezTo>
                    <a:pt x="75" y="30"/>
                    <a:pt x="74" y="30"/>
                    <a:pt x="74" y="30"/>
                  </a:cubicBezTo>
                  <a:cubicBezTo>
                    <a:pt x="74" y="29"/>
                    <a:pt x="73" y="29"/>
                    <a:pt x="73" y="29"/>
                  </a:cubicBezTo>
                  <a:cubicBezTo>
                    <a:pt x="73" y="29"/>
                    <a:pt x="73" y="29"/>
                    <a:pt x="73" y="29"/>
                  </a:cubicBezTo>
                  <a:cubicBezTo>
                    <a:pt x="72" y="29"/>
                    <a:pt x="72" y="29"/>
                    <a:pt x="71" y="28"/>
                  </a:cubicBezTo>
                  <a:cubicBezTo>
                    <a:pt x="71" y="28"/>
                    <a:pt x="71" y="28"/>
                    <a:pt x="71" y="28"/>
                  </a:cubicBezTo>
                  <a:cubicBezTo>
                    <a:pt x="71" y="28"/>
                    <a:pt x="71" y="28"/>
                    <a:pt x="71" y="28"/>
                  </a:cubicBezTo>
                  <a:cubicBezTo>
                    <a:pt x="70" y="28"/>
                    <a:pt x="70" y="28"/>
                    <a:pt x="70" y="28"/>
                  </a:cubicBezTo>
                  <a:cubicBezTo>
                    <a:pt x="70" y="28"/>
                    <a:pt x="69" y="27"/>
                    <a:pt x="69" y="27"/>
                  </a:cubicBezTo>
                  <a:cubicBezTo>
                    <a:pt x="69" y="27"/>
                    <a:pt x="69" y="27"/>
                    <a:pt x="69" y="27"/>
                  </a:cubicBezTo>
                  <a:cubicBezTo>
                    <a:pt x="68" y="27"/>
                    <a:pt x="68" y="27"/>
                    <a:pt x="68" y="27"/>
                  </a:cubicBezTo>
                  <a:cubicBezTo>
                    <a:pt x="68" y="27"/>
                    <a:pt x="68" y="27"/>
                    <a:pt x="68" y="27"/>
                  </a:cubicBezTo>
                  <a:cubicBezTo>
                    <a:pt x="68" y="27"/>
                    <a:pt x="68" y="27"/>
                    <a:pt x="67" y="27"/>
                  </a:cubicBezTo>
                  <a:cubicBezTo>
                    <a:pt x="67" y="27"/>
                    <a:pt x="67" y="27"/>
                    <a:pt x="67" y="26"/>
                  </a:cubicBezTo>
                  <a:cubicBezTo>
                    <a:pt x="67" y="26"/>
                    <a:pt x="67" y="26"/>
                    <a:pt x="67" y="26"/>
                  </a:cubicBezTo>
                  <a:cubicBezTo>
                    <a:pt x="67" y="26"/>
                    <a:pt x="67" y="26"/>
                    <a:pt x="67" y="26"/>
                  </a:cubicBezTo>
                  <a:cubicBezTo>
                    <a:pt x="67" y="26"/>
                    <a:pt x="67" y="26"/>
                    <a:pt x="67" y="26"/>
                  </a:cubicBezTo>
                  <a:cubicBezTo>
                    <a:pt x="67" y="26"/>
                    <a:pt x="67" y="26"/>
                    <a:pt x="67" y="26"/>
                  </a:cubicBezTo>
                  <a:cubicBezTo>
                    <a:pt x="67" y="25"/>
                    <a:pt x="67" y="25"/>
                    <a:pt x="67" y="25"/>
                  </a:cubicBezTo>
                  <a:cubicBezTo>
                    <a:pt x="67" y="25"/>
                    <a:pt x="67" y="25"/>
                    <a:pt x="67" y="25"/>
                  </a:cubicBezTo>
                  <a:cubicBezTo>
                    <a:pt x="67" y="25"/>
                    <a:pt x="67" y="24"/>
                    <a:pt x="67" y="24"/>
                  </a:cubicBezTo>
                  <a:cubicBezTo>
                    <a:pt x="67" y="24"/>
                    <a:pt x="67" y="24"/>
                    <a:pt x="67" y="24"/>
                  </a:cubicBezTo>
                  <a:cubicBezTo>
                    <a:pt x="67" y="24"/>
                    <a:pt x="67" y="23"/>
                    <a:pt x="67" y="23"/>
                  </a:cubicBezTo>
                  <a:cubicBezTo>
                    <a:pt x="67" y="23"/>
                    <a:pt x="67" y="22"/>
                    <a:pt x="67" y="22"/>
                  </a:cubicBezTo>
                  <a:cubicBezTo>
                    <a:pt x="67" y="22"/>
                    <a:pt x="67" y="22"/>
                    <a:pt x="67" y="22"/>
                  </a:cubicBezTo>
                  <a:cubicBezTo>
                    <a:pt x="66" y="22"/>
                    <a:pt x="66" y="22"/>
                    <a:pt x="66" y="22"/>
                  </a:cubicBezTo>
                  <a:cubicBezTo>
                    <a:pt x="66" y="22"/>
                    <a:pt x="66" y="22"/>
                    <a:pt x="66" y="22"/>
                  </a:cubicBezTo>
                  <a:cubicBezTo>
                    <a:pt x="66" y="22"/>
                    <a:pt x="66" y="21"/>
                    <a:pt x="66" y="21"/>
                  </a:cubicBezTo>
                  <a:cubicBezTo>
                    <a:pt x="66" y="21"/>
                    <a:pt x="67" y="21"/>
                    <a:pt x="66" y="21"/>
                  </a:cubicBezTo>
                  <a:cubicBezTo>
                    <a:pt x="66" y="20"/>
                    <a:pt x="66" y="20"/>
                    <a:pt x="66" y="20"/>
                  </a:cubicBezTo>
                  <a:cubicBezTo>
                    <a:pt x="65" y="20"/>
                    <a:pt x="65" y="20"/>
                    <a:pt x="66" y="20"/>
                  </a:cubicBezTo>
                  <a:cubicBezTo>
                    <a:pt x="66" y="20"/>
                    <a:pt x="66" y="20"/>
                    <a:pt x="66" y="20"/>
                  </a:cubicBezTo>
                  <a:cubicBezTo>
                    <a:pt x="66" y="20"/>
                    <a:pt x="66" y="19"/>
                    <a:pt x="66" y="19"/>
                  </a:cubicBezTo>
                  <a:cubicBezTo>
                    <a:pt x="66" y="19"/>
                    <a:pt x="66" y="19"/>
                    <a:pt x="66" y="19"/>
                  </a:cubicBezTo>
                  <a:cubicBezTo>
                    <a:pt x="65" y="19"/>
                    <a:pt x="65" y="20"/>
                    <a:pt x="65" y="20"/>
                  </a:cubicBezTo>
                  <a:cubicBezTo>
                    <a:pt x="65" y="20"/>
                    <a:pt x="65" y="20"/>
                    <a:pt x="65" y="19"/>
                  </a:cubicBezTo>
                  <a:cubicBezTo>
                    <a:pt x="65" y="19"/>
                    <a:pt x="65" y="19"/>
                    <a:pt x="65" y="19"/>
                  </a:cubicBezTo>
                  <a:cubicBezTo>
                    <a:pt x="65" y="19"/>
                    <a:pt x="64" y="19"/>
                    <a:pt x="64" y="19"/>
                  </a:cubicBezTo>
                  <a:cubicBezTo>
                    <a:pt x="65" y="19"/>
                    <a:pt x="65" y="19"/>
                    <a:pt x="65" y="18"/>
                  </a:cubicBezTo>
                  <a:cubicBezTo>
                    <a:pt x="64" y="18"/>
                    <a:pt x="64" y="18"/>
                    <a:pt x="64" y="18"/>
                  </a:cubicBezTo>
                  <a:cubicBezTo>
                    <a:pt x="64" y="18"/>
                    <a:pt x="64" y="18"/>
                    <a:pt x="64" y="18"/>
                  </a:cubicBezTo>
                  <a:cubicBezTo>
                    <a:pt x="64" y="18"/>
                    <a:pt x="64" y="17"/>
                    <a:pt x="63" y="17"/>
                  </a:cubicBezTo>
                  <a:cubicBezTo>
                    <a:pt x="63" y="17"/>
                    <a:pt x="63" y="17"/>
                    <a:pt x="63" y="17"/>
                  </a:cubicBezTo>
                  <a:cubicBezTo>
                    <a:pt x="63" y="18"/>
                    <a:pt x="63" y="18"/>
                    <a:pt x="63" y="18"/>
                  </a:cubicBezTo>
                  <a:cubicBezTo>
                    <a:pt x="63" y="18"/>
                    <a:pt x="63" y="18"/>
                    <a:pt x="63" y="18"/>
                  </a:cubicBezTo>
                  <a:cubicBezTo>
                    <a:pt x="63" y="18"/>
                    <a:pt x="63" y="18"/>
                    <a:pt x="63" y="18"/>
                  </a:cubicBezTo>
                  <a:cubicBezTo>
                    <a:pt x="64" y="18"/>
                    <a:pt x="64" y="18"/>
                    <a:pt x="64" y="18"/>
                  </a:cubicBezTo>
                  <a:cubicBezTo>
                    <a:pt x="64" y="19"/>
                    <a:pt x="64" y="19"/>
                    <a:pt x="64" y="19"/>
                  </a:cubicBezTo>
                  <a:cubicBezTo>
                    <a:pt x="64" y="19"/>
                    <a:pt x="64" y="19"/>
                    <a:pt x="64" y="19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3" y="20"/>
                    <a:pt x="63" y="21"/>
                    <a:pt x="64" y="21"/>
                  </a:cubicBezTo>
                  <a:cubicBezTo>
                    <a:pt x="64" y="21"/>
                    <a:pt x="64" y="21"/>
                    <a:pt x="64" y="21"/>
                  </a:cubicBezTo>
                  <a:cubicBezTo>
                    <a:pt x="64" y="21"/>
                    <a:pt x="64" y="22"/>
                    <a:pt x="64" y="22"/>
                  </a:cubicBezTo>
                  <a:cubicBezTo>
                    <a:pt x="64" y="22"/>
                    <a:pt x="64" y="22"/>
                    <a:pt x="64" y="23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63" y="23"/>
                    <a:pt x="63" y="24"/>
                    <a:pt x="63" y="23"/>
                  </a:cubicBezTo>
                  <a:cubicBezTo>
                    <a:pt x="63" y="23"/>
                    <a:pt x="63" y="23"/>
                    <a:pt x="63" y="22"/>
                  </a:cubicBezTo>
                  <a:cubicBezTo>
                    <a:pt x="63" y="22"/>
                    <a:pt x="63" y="22"/>
                    <a:pt x="63" y="22"/>
                  </a:cubicBezTo>
                  <a:cubicBezTo>
                    <a:pt x="63" y="21"/>
                    <a:pt x="62" y="21"/>
                    <a:pt x="62" y="21"/>
                  </a:cubicBezTo>
                  <a:cubicBezTo>
                    <a:pt x="62" y="21"/>
                    <a:pt x="62" y="21"/>
                    <a:pt x="62" y="21"/>
                  </a:cubicBezTo>
                  <a:cubicBezTo>
                    <a:pt x="62" y="21"/>
                    <a:pt x="61" y="21"/>
                    <a:pt x="61" y="21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1" y="21"/>
                    <a:pt x="61" y="21"/>
                    <a:pt x="60" y="21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59" y="19"/>
                    <a:pt x="59" y="19"/>
                    <a:pt x="59" y="19"/>
                  </a:cubicBezTo>
                  <a:cubicBezTo>
                    <a:pt x="59" y="19"/>
                    <a:pt x="59" y="19"/>
                    <a:pt x="59" y="19"/>
                  </a:cubicBezTo>
                  <a:cubicBezTo>
                    <a:pt x="59" y="18"/>
                    <a:pt x="59" y="18"/>
                    <a:pt x="59" y="18"/>
                  </a:cubicBezTo>
                  <a:cubicBezTo>
                    <a:pt x="59" y="18"/>
                    <a:pt x="59" y="18"/>
                    <a:pt x="59" y="18"/>
                  </a:cubicBezTo>
                  <a:cubicBezTo>
                    <a:pt x="59" y="18"/>
                    <a:pt x="59" y="18"/>
                    <a:pt x="59" y="18"/>
                  </a:cubicBezTo>
                  <a:cubicBezTo>
                    <a:pt x="59" y="17"/>
                    <a:pt x="59" y="17"/>
                    <a:pt x="59" y="17"/>
                  </a:cubicBezTo>
                  <a:cubicBezTo>
                    <a:pt x="59" y="17"/>
                    <a:pt x="59" y="17"/>
                    <a:pt x="59" y="17"/>
                  </a:cubicBezTo>
                  <a:cubicBezTo>
                    <a:pt x="59" y="17"/>
                    <a:pt x="59" y="16"/>
                    <a:pt x="59" y="16"/>
                  </a:cubicBezTo>
                  <a:cubicBezTo>
                    <a:pt x="59" y="16"/>
                    <a:pt x="60" y="17"/>
                    <a:pt x="60" y="16"/>
                  </a:cubicBezTo>
                  <a:cubicBezTo>
                    <a:pt x="60" y="16"/>
                    <a:pt x="60" y="16"/>
                    <a:pt x="59" y="16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60" y="16"/>
                    <a:pt x="59" y="16"/>
                    <a:pt x="59" y="16"/>
                  </a:cubicBezTo>
                  <a:cubicBezTo>
                    <a:pt x="59" y="15"/>
                    <a:pt x="59" y="15"/>
                    <a:pt x="59" y="15"/>
                  </a:cubicBezTo>
                  <a:cubicBezTo>
                    <a:pt x="59" y="15"/>
                    <a:pt x="58" y="15"/>
                    <a:pt x="58" y="14"/>
                  </a:cubicBezTo>
                  <a:cubicBezTo>
                    <a:pt x="58" y="14"/>
                    <a:pt x="58" y="14"/>
                    <a:pt x="58" y="14"/>
                  </a:cubicBezTo>
                  <a:cubicBezTo>
                    <a:pt x="58" y="14"/>
                    <a:pt x="58" y="14"/>
                    <a:pt x="58" y="14"/>
                  </a:cubicBezTo>
                  <a:cubicBezTo>
                    <a:pt x="57" y="13"/>
                    <a:pt x="57" y="13"/>
                    <a:pt x="57" y="1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57" y="12"/>
                    <a:pt x="57" y="12"/>
                    <a:pt x="56" y="12"/>
                  </a:cubicBezTo>
                  <a:cubicBezTo>
                    <a:pt x="56" y="12"/>
                    <a:pt x="56" y="12"/>
                    <a:pt x="56" y="11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7" y="11"/>
                    <a:pt x="57" y="11"/>
                    <a:pt x="57" y="11"/>
                  </a:cubicBezTo>
                  <a:cubicBezTo>
                    <a:pt x="57" y="11"/>
                    <a:pt x="57" y="12"/>
                    <a:pt x="57" y="12"/>
                  </a:cubicBezTo>
                  <a:cubicBezTo>
                    <a:pt x="57" y="12"/>
                    <a:pt x="58" y="12"/>
                    <a:pt x="58" y="12"/>
                  </a:cubicBezTo>
                  <a:cubicBezTo>
                    <a:pt x="58" y="12"/>
                    <a:pt x="58" y="12"/>
                    <a:pt x="58" y="12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1"/>
                    <a:pt x="57" y="11"/>
                    <a:pt x="57" y="10"/>
                  </a:cubicBezTo>
                  <a:cubicBezTo>
                    <a:pt x="57" y="10"/>
                    <a:pt x="58" y="10"/>
                    <a:pt x="58" y="10"/>
                  </a:cubicBezTo>
                  <a:cubicBezTo>
                    <a:pt x="58" y="10"/>
                    <a:pt x="58" y="10"/>
                    <a:pt x="57" y="10"/>
                  </a:cubicBezTo>
                  <a:cubicBezTo>
                    <a:pt x="57" y="10"/>
                    <a:pt x="57" y="9"/>
                    <a:pt x="57" y="9"/>
                  </a:cubicBezTo>
                  <a:cubicBezTo>
                    <a:pt x="57" y="9"/>
                    <a:pt x="57" y="9"/>
                    <a:pt x="57" y="9"/>
                  </a:cubicBezTo>
                  <a:cubicBezTo>
                    <a:pt x="57" y="9"/>
                    <a:pt x="57" y="9"/>
                    <a:pt x="57" y="9"/>
                  </a:cubicBezTo>
                  <a:cubicBezTo>
                    <a:pt x="57" y="9"/>
                    <a:pt x="56" y="9"/>
                    <a:pt x="56" y="9"/>
                  </a:cubicBezTo>
                  <a:cubicBezTo>
                    <a:pt x="56" y="8"/>
                    <a:pt x="56" y="8"/>
                    <a:pt x="56" y="8"/>
                  </a:cubicBezTo>
                  <a:cubicBezTo>
                    <a:pt x="56" y="8"/>
                    <a:pt x="56" y="8"/>
                    <a:pt x="57" y="8"/>
                  </a:cubicBezTo>
                  <a:cubicBezTo>
                    <a:pt x="56" y="8"/>
                    <a:pt x="56" y="8"/>
                    <a:pt x="56" y="7"/>
                  </a:cubicBezTo>
                  <a:cubicBezTo>
                    <a:pt x="56" y="7"/>
                    <a:pt x="56" y="7"/>
                    <a:pt x="56" y="7"/>
                  </a:cubicBezTo>
                  <a:cubicBezTo>
                    <a:pt x="56" y="7"/>
                    <a:pt x="56" y="7"/>
                    <a:pt x="56" y="7"/>
                  </a:cubicBezTo>
                  <a:cubicBezTo>
                    <a:pt x="56" y="7"/>
                    <a:pt x="55" y="7"/>
                    <a:pt x="55" y="7"/>
                  </a:cubicBezTo>
                  <a:cubicBezTo>
                    <a:pt x="55" y="7"/>
                    <a:pt x="55" y="7"/>
                    <a:pt x="55" y="7"/>
                  </a:cubicBezTo>
                  <a:cubicBezTo>
                    <a:pt x="55" y="7"/>
                    <a:pt x="55" y="7"/>
                    <a:pt x="55" y="7"/>
                  </a:cubicBezTo>
                  <a:cubicBezTo>
                    <a:pt x="55" y="8"/>
                    <a:pt x="55" y="8"/>
                    <a:pt x="55" y="8"/>
                  </a:cubicBezTo>
                  <a:cubicBezTo>
                    <a:pt x="55" y="8"/>
                    <a:pt x="55" y="8"/>
                    <a:pt x="55" y="8"/>
                  </a:cubicBezTo>
                  <a:cubicBezTo>
                    <a:pt x="55" y="8"/>
                    <a:pt x="55" y="8"/>
                    <a:pt x="55" y="8"/>
                  </a:cubicBezTo>
                  <a:cubicBezTo>
                    <a:pt x="55" y="7"/>
                    <a:pt x="55" y="7"/>
                    <a:pt x="55" y="7"/>
                  </a:cubicBezTo>
                  <a:cubicBezTo>
                    <a:pt x="54" y="7"/>
                    <a:pt x="54" y="7"/>
                    <a:pt x="54" y="7"/>
                  </a:cubicBezTo>
                  <a:cubicBezTo>
                    <a:pt x="54" y="7"/>
                    <a:pt x="54" y="7"/>
                    <a:pt x="54" y="7"/>
                  </a:cubicBezTo>
                  <a:cubicBezTo>
                    <a:pt x="54" y="7"/>
                    <a:pt x="54" y="7"/>
                    <a:pt x="54" y="7"/>
                  </a:cubicBezTo>
                  <a:cubicBezTo>
                    <a:pt x="54" y="6"/>
                    <a:pt x="54" y="6"/>
                    <a:pt x="54" y="6"/>
                  </a:cubicBezTo>
                  <a:cubicBezTo>
                    <a:pt x="54" y="6"/>
                    <a:pt x="54" y="6"/>
                    <a:pt x="54" y="6"/>
                  </a:cubicBezTo>
                  <a:cubicBezTo>
                    <a:pt x="54" y="7"/>
                    <a:pt x="55" y="7"/>
                    <a:pt x="55" y="6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55" y="6"/>
                    <a:pt x="54" y="6"/>
                    <a:pt x="54" y="6"/>
                  </a:cubicBezTo>
                  <a:cubicBezTo>
                    <a:pt x="54" y="6"/>
                    <a:pt x="54" y="6"/>
                    <a:pt x="54" y="6"/>
                  </a:cubicBezTo>
                  <a:cubicBezTo>
                    <a:pt x="54" y="6"/>
                    <a:pt x="54" y="5"/>
                    <a:pt x="53" y="5"/>
                  </a:cubicBezTo>
                  <a:cubicBezTo>
                    <a:pt x="53" y="5"/>
                    <a:pt x="53" y="5"/>
                    <a:pt x="53" y="5"/>
                  </a:cubicBezTo>
                  <a:cubicBezTo>
                    <a:pt x="53" y="5"/>
                    <a:pt x="53" y="5"/>
                    <a:pt x="53" y="5"/>
                  </a:cubicBezTo>
                  <a:cubicBezTo>
                    <a:pt x="53" y="5"/>
                    <a:pt x="53" y="5"/>
                    <a:pt x="53" y="5"/>
                  </a:cubicBezTo>
                  <a:cubicBezTo>
                    <a:pt x="52" y="5"/>
                    <a:pt x="53" y="5"/>
                    <a:pt x="52" y="5"/>
                  </a:cubicBezTo>
                  <a:cubicBezTo>
                    <a:pt x="52" y="5"/>
                    <a:pt x="52" y="6"/>
                    <a:pt x="52" y="6"/>
                  </a:cubicBezTo>
                  <a:cubicBezTo>
                    <a:pt x="52" y="6"/>
                    <a:pt x="52" y="5"/>
                    <a:pt x="52" y="5"/>
                  </a:cubicBezTo>
                  <a:cubicBezTo>
                    <a:pt x="52" y="5"/>
                    <a:pt x="52" y="5"/>
                    <a:pt x="52" y="5"/>
                  </a:cubicBezTo>
                  <a:cubicBezTo>
                    <a:pt x="52" y="5"/>
                    <a:pt x="52" y="5"/>
                    <a:pt x="52" y="5"/>
                  </a:cubicBezTo>
                  <a:cubicBezTo>
                    <a:pt x="52" y="5"/>
                    <a:pt x="52" y="5"/>
                    <a:pt x="52" y="5"/>
                  </a:cubicBezTo>
                  <a:cubicBezTo>
                    <a:pt x="51" y="5"/>
                    <a:pt x="51" y="5"/>
                    <a:pt x="51" y="5"/>
                  </a:cubicBezTo>
                  <a:cubicBezTo>
                    <a:pt x="51" y="5"/>
                    <a:pt x="51" y="5"/>
                    <a:pt x="51" y="5"/>
                  </a:cubicBezTo>
                  <a:cubicBezTo>
                    <a:pt x="51" y="5"/>
                    <a:pt x="51" y="5"/>
                    <a:pt x="51" y="5"/>
                  </a:cubicBezTo>
                  <a:cubicBezTo>
                    <a:pt x="51" y="5"/>
                    <a:pt x="51" y="5"/>
                    <a:pt x="51" y="5"/>
                  </a:cubicBezTo>
                  <a:cubicBezTo>
                    <a:pt x="51" y="5"/>
                    <a:pt x="51" y="5"/>
                    <a:pt x="51" y="5"/>
                  </a:cubicBezTo>
                  <a:cubicBezTo>
                    <a:pt x="50" y="5"/>
                    <a:pt x="50" y="5"/>
                    <a:pt x="50" y="5"/>
                  </a:cubicBezTo>
                  <a:cubicBezTo>
                    <a:pt x="50" y="5"/>
                    <a:pt x="50" y="5"/>
                    <a:pt x="50" y="5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50" y="4"/>
                    <a:pt x="50" y="4"/>
                    <a:pt x="49" y="4"/>
                  </a:cubicBezTo>
                  <a:cubicBezTo>
                    <a:pt x="49" y="4"/>
                    <a:pt x="49" y="4"/>
                    <a:pt x="49" y="4"/>
                  </a:cubicBezTo>
                  <a:cubicBezTo>
                    <a:pt x="49" y="4"/>
                    <a:pt x="49" y="5"/>
                    <a:pt x="50" y="5"/>
                  </a:cubicBezTo>
                  <a:cubicBezTo>
                    <a:pt x="49" y="5"/>
                    <a:pt x="49" y="5"/>
                    <a:pt x="49" y="5"/>
                  </a:cubicBezTo>
                  <a:cubicBezTo>
                    <a:pt x="49" y="5"/>
                    <a:pt x="49" y="5"/>
                    <a:pt x="49" y="4"/>
                  </a:cubicBezTo>
                  <a:cubicBezTo>
                    <a:pt x="49" y="4"/>
                    <a:pt x="49" y="4"/>
                    <a:pt x="49" y="4"/>
                  </a:cubicBezTo>
                  <a:cubicBezTo>
                    <a:pt x="49" y="4"/>
                    <a:pt x="49" y="4"/>
                    <a:pt x="49" y="4"/>
                  </a:cubicBezTo>
                  <a:cubicBezTo>
                    <a:pt x="48" y="4"/>
                    <a:pt x="48" y="4"/>
                    <a:pt x="48" y="4"/>
                  </a:cubicBezTo>
                  <a:cubicBezTo>
                    <a:pt x="48" y="4"/>
                    <a:pt x="48" y="3"/>
                    <a:pt x="48" y="3"/>
                  </a:cubicBezTo>
                  <a:cubicBezTo>
                    <a:pt x="48" y="3"/>
                    <a:pt x="48" y="3"/>
                    <a:pt x="48" y="3"/>
                  </a:cubicBezTo>
                  <a:cubicBezTo>
                    <a:pt x="48" y="3"/>
                    <a:pt x="48" y="4"/>
                    <a:pt x="48" y="4"/>
                  </a:cubicBezTo>
                  <a:cubicBezTo>
                    <a:pt x="48" y="3"/>
                    <a:pt x="48" y="3"/>
                    <a:pt x="48" y="3"/>
                  </a:cubicBezTo>
                  <a:cubicBezTo>
                    <a:pt x="48" y="3"/>
                    <a:pt x="48" y="2"/>
                    <a:pt x="47" y="2"/>
                  </a:cubicBezTo>
                  <a:cubicBezTo>
                    <a:pt x="47" y="2"/>
                    <a:pt x="47" y="2"/>
                    <a:pt x="47" y="1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7" y="1"/>
                    <a:pt x="47" y="0"/>
                    <a:pt x="47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7" y="0"/>
                    <a:pt x="46" y="0"/>
                    <a:pt x="46" y="0"/>
                  </a:cubicBezTo>
                  <a:cubicBezTo>
                    <a:pt x="46" y="0"/>
                    <a:pt x="46" y="1"/>
                    <a:pt x="46" y="1"/>
                  </a:cubicBezTo>
                  <a:cubicBezTo>
                    <a:pt x="46" y="0"/>
                    <a:pt x="45" y="0"/>
                    <a:pt x="45" y="0"/>
                  </a:cubicBezTo>
                  <a:cubicBezTo>
                    <a:pt x="45" y="1"/>
                    <a:pt x="45" y="1"/>
                    <a:pt x="45" y="1"/>
                  </a:cubicBezTo>
                  <a:cubicBezTo>
                    <a:pt x="45" y="1"/>
                    <a:pt x="46" y="1"/>
                    <a:pt x="46" y="2"/>
                  </a:cubicBezTo>
                  <a:cubicBezTo>
                    <a:pt x="46" y="2"/>
                    <a:pt x="46" y="2"/>
                    <a:pt x="46" y="2"/>
                  </a:cubicBezTo>
                  <a:cubicBezTo>
                    <a:pt x="46" y="2"/>
                    <a:pt x="47" y="2"/>
                    <a:pt x="47" y="3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47" y="3"/>
                    <a:pt x="48" y="4"/>
                    <a:pt x="48" y="4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48" y="6"/>
                    <a:pt x="49" y="6"/>
                    <a:pt x="48" y="6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8" y="7"/>
                    <a:pt x="48" y="7"/>
                    <a:pt x="48" y="7"/>
                  </a:cubicBezTo>
                  <a:cubicBezTo>
                    <a:pt x="48" y="7"/>
                    <a:pt x="48" y="7"/>
                    <a:pt x="48" y="7"/>
                  </a:cubicBezTo>
                  <a:cubicBezTo>
                    <a:pt x="48" y="7"/>
                    <a:pt x="48" y="7"/>
                    <a:pt x="48" y="7"/>
                  </a:cubicBezTo>
                  <a:cubicBezTo>
                    <a:pt x="48" y="8"/>
                    <a:pt x="48" y="8"/>
                    <a:pt x="49" y="8"/>
                  </a:cubicBezTo>
                  <a:cubicBezTo>
                    <a:pt x="49" y="8"/>
                    <a:pt x="49" y="8"/>
                    <a:pt x="49" y="9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9" y="9"/>
                    <a:pt x="50" y="9"/>
                    <a:pt x="50" y="9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0" y="9"/>
                    <a:pt x="50" y="8"/>
                    <a:pt x="50" y="8"/>
                  </a:cubicBezTo>
                  <a:cubicBezTo>
                    <a:pt x="50" y="8"/>
                    <a:pt x="51" y="8"/>
                    <a:pt x="51" y="8"/>
                  </a:cubicBezTo>
                  <a:cubicBezTo>
                    <a:pt x="51" y="8"/>
                    <a:pt x="51" y="8"/>
                    <a:pt x="50" y="8"/>
                  </a:cubicBezTo>
                  <a:cubicBezTo>
                    <a:pt x="50" y="8"/>
                    <a:pt x="50" y="8"/>
                    <a:pt x="50" y="9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50" y="10"/>
                    <a:pt x="50" y="10"/>
                    <a:pt x="51" y="11"/>
                  </a:cubicBezTo>
                  <a:cubicBezTo>
                    <a:pt x="51" y="11"/>
                    <a:pt x="52" y="12"/>
                    <a:pt x="52" y="13"/>
                  </a:cubicBezTo>
                  <a:cubicBezTo>
                    <a:pt x="53" y="13"/>
                    <a:pt x="53" y="14"/>
                    <a:pt x="54" y="15"/>
                  </a:cubicBezTo>
                  <a:cubicBezTo>
                    <a:pt x="54" y="15"/>
                    <a:pt x="54" y="16"/>
                    <a:pt x="54" y="16"/>
                  </a:cubicBezTo>
                  <a:cubicBezTo>
                    <a:pt x="54" y="17"/>
                    <a:pt x="54" y="17"/>
                    <a:pt x="55" y="17"/>
                  </a:cubicBezTo>
                  <a:cubicBezTo>
                    <a:pt x="55" y="16"/>
                    <a:pt x="55" y="16"/>
                    <a:pt x="55" y="16"/>
                  </a:cubicBezTo>
                  <a:cubicBezTo>
                    <a:pt x="55" y="16"/>
                    <a:pt x="55" y="15"/>
                    <a:pt x="55" y="15"/>
                  </a:cubicBezTo>
                  <a:cubicBezTo>
                    <a:pt x="54" y="15"/>
                    <a:pt x="54" y="15"/>
                    <a:pt x="54" y="14"/>
                  </a:cubicBezTo>
                  <a:cubicBezTo>
                    <a:pt x="54" y="15"/>
                    <a:pt x="54" y="15"/>
                    <a:pt x="55" y="15"/>
                  </a:cubicBezTo>
                  <a:cubicBezTo>
                    <a:pt x="55" y="15"/>
                    <a:pt x="55" y="15"/>
                    <a:pt x="55" y="15"/>
                  </a:cubicBezTo>
                  <a:cubicBezTo>
                    <a:pt x="55" y="15"/>
                    <a:pt x="56" y="15"/>
                    <a:pt x="56" y="15"/>
                  </a:cubicBezTo>
                  <a:cubicBezTo>
                    <a:pt x="56" y="15"/>
                    <a:pt x="56" y="15"/>
                    <a:pt x="56" y="15"/>
                  </a:cubicBezTo>
                  <a:cubicBezTo>
                    <a:pt x="56" y="15"/>
                    <a:pt x="56" y="15"/>
                    <a:pt x="56" y="15"/>
                  </a:cubicBezTo>
                  <a:cubicBezTo>
                    <a:pt x="56" y="15"/>
                    <a:pt x="56" y="15"/>
                    <a:pt x="56" y="15"/>
                  </a:cubicBezTo>
                  <a:cubicBezTo>
                    <a:pt x="56" y="15"/>
                    <a:pt x="55" y="15"/>
                    <a:pt x="55" y="15"/>
                  </a:cubicBezTo>
                  <a:cubicBezTo>
                    <a:pt x="55" y="15"/>
                    <a:pt x="55" y="14"/>
                    <a:pt x="55" y="14"/>
                  </a:cubicBezTo>
                  <a:cubicBezTo>
                    <a:pt x="55" y="14"/>
                    <a:pt x="56" y="14"/>
                    <a:pt x="56" y="14"/>
                  </a:cubicBezTo>
                  <a:cubicBezTo>
                    <a:pt x="56" y="15"/>
                    <a:pt x="56" y="15"/>
                    <a:pt x="56" y="15"/>
                  </a:cubicBezTo>
                  <a:cubicBezTo>
                    <a:pt x="56" y="15"/>
                    <a:pt x="56" y="15"/>
                    <a:pt x="56" y="15"/>
                  </a:cubicBezTo>
                  <a:cubicBezTo>
                    <a:pt x="56" y="15"/>
                    <a:pt x="56" y="15"/>
                    <a:pt x="56" y="16"/>
                  </a:cubicBezTo>
                  <a:cubicBezTo>
                    <a:pt x="56" y="15"/>
                    <a:pt x="56" y="15"/>
                    <a:pt x="56" y="15"/>
                  </a:cubicBezTo>
                  <a:cubicBezTo>
                    <a:pt x="56" y="15"/>
                    <a:pt x="56" y="15"/>
                    <a:pt x="56" y="15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6" y="17"/>
                    <a:pt x="57" y="17"/>
                    <a:pt x="57" y="17"/>
                  </a:cubicBezTo>
                  <a:cubicBezTo>
                    <a:pt x="57" y="17"/>
                    <a:pt x="57" y="17"/>
                    <a:pt x="57" y="17"/>
                  </a:cubicBezTo>
                  <a:cubicBezTo>
                    <a:pt x="57" y="18"/>
                    <a:pt x="57" y="18"/>
                    <a:pt x="57" y="18"/>
                  </a:cubicBezTo>
                  <a:cubicBezTo>
                    <a:pt x="57" y="18"/>
                    <a:pt x="57" y="18"/>
                    <a:pt x="57" y="19"/>
                  </a:cubicBezTo>
                  <a:cubicBezTo>
                    <a:pt x="57" y="19"/>
                    <a:pt x="56" y="18"/>
                    <a:pt x="56" y="18"/>
                  </a:cubicBezTo>
                  <a:cubicBezTo>
                    <a:pt x="57" y="18"/>
                    <a:pt x="56" y="18"/>
                    <a:pt x="56" y="18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5" y="17"/>
                    <a:pt x="55" y="18"/>
                    <a:pt x="55" y="18"/>
                  </a:cubicBezTo>
                  <a:cubicBezTo>
                    <a:pt x="56" y="18"/>
                    <a:pt x="56" y="19"/>
                    <a:pt x="56" y="19"/>
                  </a:cubicBezTo>
                  <a:cubicBezTo>
                    <a:pt x="56" y="20"/>
                    <a:pt x="57" y="20"/>
                    <a:pt x="57" y="20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57" y="21"/>
                    <a:pt x="57" y="21"/>
                    <a:pt x="57" y="21"/>
                  </a:cubicBezTo>
                  <a:cubicBezTo>
                    <a:pt x="57" y="21"/>
                    <a:pt x="57" y="21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8" y="22"/>
                    <a:pt x="58" y="22"/>
                  </a:cubicBezTo>
                  <a:cubicBezTo>
                    <a:pt x="58" y="22"/>
                    <a:pt x="58" y="22"/>
                    <a:pt x="58" y="22"/>
                  </a:cubicBezTo>
                  <a:cubicBezTo>
                    <a:pt x="58" y="22"/>
                    <a:pt x="58" y="22"/>
                    <a:pt x="58" y="21"/>
                  </a:cubicBezTo>
                  <a:cubicBezTo>
                    <a:pt x="58" y="21"/>
                    <a:pt x="58" y="21"/>
                    <a:pt x="59" y="21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9" y="22"/>
                    <a:pt x="59" y="22"/>
                    <a:pt x="59" y="22"/>
                  </a:cubicBezTo>
                  <a:cubicBezTo>
                    <a:pt x="59" y="22"/>
                    <a:pt x="60" y="22"/>
                    <a:pt x="60" y="22"/>
                  </a:cubicBezTo>
                  <a:cubicBezTo>
                    <a:pt x="60" y="22"/>
                    <a:pt x="60" y="22"/>
                    <a:pt x="60" y="22"/>
                  </a:cubicBezTo>
                  <a:cubicBezTo>
                    <a:pt x="60" y="22"/>
                    <a:pt x="60" y="22"/>
                    <a:pt x="60" y="22"/>
                  </a:cubicBezTo>
                  <a:cubicBezTo>
                    <a:pt x="60" y="22"/>
                    <a:pt x="60" y="22"/>
                    <a:pt x="59" y="22"/>
                  </a:cubicBezTo>
                  <a:cubicBezTo>
                    <a:pt x="59" y="22"/>
                    <a:pt x="59" y="22"/>
                    <a:pt x="59" y="22"/>
                  </a:cubicBezTo>
                  <a:cubicBezTo>
                    <a:pt x="59" y="22"/>
                    <a:pt x="59" y="23"/>
                    <a:pt x="59" y="23"/>
                  </a:cubicBezTo>
                  <a:cubicBezTo>
                    <a:pt x="59" y="23"/>
                    <a:pt x="59" y="23"/>
                    <a:pt x="59" y="23"/>
                  </a:cubicBezTo>
                  <a:cubicBezTo>
                    <a:pt x="59" y="23"/>
                    <a:pt x="59" y="23"/>
                    <a:pt x="58" y="23"/>
                  </a:cubicBezTo>
                  <a:cubicBezTo>
                    <a:pt x="58" y="23"/>
                    <a:pt x="58" y="22"/>
                    <a:pt x="58" y="22"/>
                  </a:cubicBezTo>
                  <a:cubicBezTo>
                    <a:pt x="58" y="22"/>
                    <a:pt x="58" y="22"/>
                    <a:pt x="58" y="22"/>
                  </a:cubicBezTo>
                  <a:cubicBezTo>
                    <a:pt x="58" y="22"/>
                    <a:pt x="58" y="22"/>
                    <a:pt x="58" y="22"/>
                  </a:cubicBezTo>
                  <a:cubicBezTo>
                    <a:pt x="58" y="22"/>
                    <a:pt x="58" y="22"/>
                    <a:pt x="58" y="22"/>
                  </a:cubicBezTo>
                  <a:cubicBezTo>
                    <a:pt x="58" y="22"/>
                    <a:pt x="58" y="22"/>
                    <a:pt x="58" y="22"/>
                  </a:cubicBezTo>
                  <a:cubicBezTo>
                    <a:pt x="58" y="23"/>
                    <a:pt x="58" y="23"/>
                    <a:pt x="58" y="23"/>
                  </a:cubicBezTo>
                  <a:cubicBezTo>
                    <a:pt x="58" y="23"/>
                    <a:pt x="58" y="23"/>
                    <a:pt x="58" y="24"/>
                  </a:cubicBezTo>
                  <a:cubicBezTo>
                    <a:pt x="58" y="24"/>
                    <a:pt x="59" y="24"/>
                    <a:pt x="59" y="25"/>
                  </a:cubicBezTo>
                  <a:cubicBezTo>
                    <a:pt x="59" y="25"/>
                    <a:pt x="59" y="25"/>
                    <a:pt x="59" y="25"/>
                  </a:cubicBezTo>
                  <a:cubicBezTo>
                    <a:pt x="59" y="26"/>
                    <a:pt x="59" y="26"/>
                    <a:pt x="59" y="26"/>
                  </a:cubicBezTo>
                  <a:cubicBezTo>
                    <a:pt x="59" y="26"/>
                    <a:pt x="59" y="27"/>
                    <a:pt x="59" y="27"/>
                  </a:cubicBezTo>
                  <a:cubicBezTo>
                    <a:pt x="59" y="27"/>
                    <a:pt x="59" y="28"/>
                    <a:pt x="60" y="28"/>
                  </a:cubicBezTo>
                  <a:cubicBezTo>
                    <a:pt x="60" y="28"/>
                    <a:pt x="60" y="28"/>
                    <a:pt x="60" y="28"/>
                  </a:cubicBezTo>
                  <a:cubicBezTo>
                    <a:pt x="60" y="28"/>
                    <a:pt x="60" y="28"/>
                    <a:pt x="60" y="28"/>
                  </a:cubicBezTo>
                  <a:cubicBezTo>
                    <a:pt x="60" y="28"/>
                    <a:pt x="60" y="28"/>
                    <a:pt x="60" y="28"/>
                  </a:cubicBezTo>
                  <a:cubicBezTo>
                    <a:pt x="60" y="28"/>
                    <a:pt x="60" y="28"/>
                    <a:pt x="60" y="28"/>
                  </a:cubicBezTo>
                  <a:cubicBezTo>
                    <a:pt x="60" y="28"/>
                    <a:pt x="60" y="28"/>
                    <a:pt x="60" y="28"/>
                  </a:cubicBezTo>
                  <a:cubicBezTo>
                    <a:pt x="60" y="29"/>
                    <a:pt x="60" y="29"/>
                    <a:pt x="59" y="29"/>
                  </a:cubicBezTo>
                  <a:cubicBezTo>
                    <a:pt x="59" y="29"/>
                    <a:pt x="59" y="29"/>
                    <a:pt x="59" y="29"/>
                  </a:cubicBezTo>
                  <a:cubicBezTo>
                    <a:pt x="59" y="29"/>
                    <a:pt x="59" y="30"/>
                    <a:pt x="59" y="30"/>
                  </a:cubicBezTo>
                  <a:cubicBezTo>
                    <a:pt x="59" y="30"/>
                    <a:pt x="60" y="30"/>
                    <a:pt x="60" y="30"/>
                  </a:cubicBezTo>
                  <a:cubicBezTo>
                    <a:pt x="59" y="30"/>
                    <a:pt x="60" y="30"/>
                    <a:pt x="60" y="30"/>
                  </a:cubicBezTo>
                  <a:cubicBezTo>
                    <a:pt x="60" y="30"/>
                    <a:pt x="60" y="30"/>
                    <a:pt x="60" y="30"/>
                  </a:cubicBezTo>
                  <a:cubicBezTo>
                    <a:pt x="60" y="30"/>
                    <a:pt x="60" y="30"/>
                    <a:pt x="60" y="30"/>
                  </a:cubicBezTo>
                  <a:cubicBezTo>
                    <a:pt x="60" y="30"/>
                    <a:pt x="60" y="30"/>
                    <a:pt x="59" y="30"/>
                  </a:cubicBezTo>
                  <a:cubicBezTo>
                    <a:pt x="59" y="30"/>
                    <a:pt x="59" y="31"/>
                    <a:pt x="59" y="31"/>
                  </a:cubicBezTo>
                  <a:cubicBezTo>
                    <a:pt x="60" y="31"/>
                    <a:pt x="60" y="31"/>
                    <a:pt x="60" y="31"/>
                  </a:cubicBezTo>
                  <a:cubicBezTo>
                    <a:pt x="60" y="31"/>
                    <a:pt x="60" y="31"/>
                    <a:pt x="60" y="31"/>
                  </a:cubicBezTo>
                  <a:cubicBezTo>
                    <a:pt x="60" y="31"/>
                    <a:pt x="60" y="31"/>
                    <a:pt x="60" y="31"/>
                  </a:cubicBezTo>
                  <a:cubicBezTo>
                    <a:pt x="60" y="31"/>
                    <a:pt x="60" y="31"/>
                    <a:pt x="60" y="31"/>
                  </a:cubicBezTo>
                  <a:cubicBezTo>
                    <a:pt x="59" y="31"/>
                    <a:pt x="59" y="31"/>
                    <a:pt x="59" y="31"/>
                  </a:cubicBezTo>
                  <a:cubicBezTo>
                    <a:pt x="59" y="31"/>
                    <a:pt x="59" y="31"/>
                    <a:pt x="59" y="31"/>
                  </a:cubicBezTo>
                  <a:cubicBezTo>
                    <a:pt x="59" y="31"/>
                    <a:pt x="59" y="32"/>
                    <a:pt x="59" y="32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59" y="32"/>
                    <a:pt x="59" y="32"/>
                    <a:pt x="59" y="33"/>
                  </a:cubicBezTo>
                  <a:cubicBezTo>
                    <a:pt x="59" y="33"/>
                    <a:pt x="59" y="33"/>
                    <a:pt x="59" y="33"/>
                  </a:cubicBezTo>
                  <a:cubicBezTo>
                    <a:pt x="59" y="33"/>
                    <a:pt x="59" y="33"/>
                    <a:pt x="58" y="33"/>
                  </a:cubicBezTo>
                  <a:cubicBezTo>
                    <a:pt x="58" y="33"/>
                    <a:pt x="58" y="34"/>
                    <a:pt x="58" y="34"/>
                  </a:cubicBezTo>
                  <a:cubicBezTo>
                    <a:pt x="58" y="34"/>
                    <a:pt x="58" y="34"/>
                    <a:pt x="58" y="34"/>
                  </a:cubicBezTo>
                  <a:cubicBezTo>
                    <a:pt x="58" y="34"/>
                    <a:pt x="58" y="34"/>
                    <a:pt x="58" y="34"/>
                  </a:cubicBezTo>
                  <a:cubicBezTo>
                    <a:pt x="58" y="35"/>
                    <a:pt x="58" y="35"/>
                    <a:pt x="58" y="35"/>
                  </a:cubicBezTo>
                  <a:cubicBezTo>
                    <a:pt x="58" y="35"/>
                    <a:pt x="58" y="36"/>
                    <a:pt x="58" y="36"/>
                  </a:cubicBezTo>
                  <a:cubicBezTo>
                    <a:pt x="58" y="36"/>
                    <a:pt x="58" y="36"/>
                    <a:pt x="58" y="36"/>
                  </a:cubicBezTo>
                  <a:cubicBezTo>
                    <a:pt x="58" y="36"/>
                    <a:pt x="58" y="36"/>
                    <a:pt x="58" y="37"/>
                  </a:cubicBezTo>
                  <a:cubicBezTo>
                    <a:pt x="58" y="37"/>
                    <a:pt x="58" y="37"/>
                    <a:pt x="58" y="37"/>
                  </a:cubicBezTo>
                  <a:cubicBezTo>
                    <a:pt x="58" y="37"/>
                    <a:pt x="58" y="38"/>
                    <a:pt x="57" y="38"/>
                  </a:cubicBezTo>
                  <a:cubicBezTo>
                    <a:pt x="57" y="38"/>
                    <a:pt x="57" y="38"/>
                    <a:pt x="57" y="38"/>
                  </a:cubicBezTo>
                  <a:cubicBezTo>
                    <a:pt x="57" y="38"/>
                    <a:pt x="56" y="39"/>
                    <a:pt x="56" y="39"/>
                  </a:cubicBezTo>
                  <a:cubicBezTo>
                    <a:pt x="56" y="39"/>
                    <a:pt x="56" y="39"/>
                    <a:pt x="56" y="39"/>
                  </a:cubicBezTo>
                  <a:cubicBezTo>
                    <a:pt x="55" y="38"/>
                    <a:pt x="55" y="39"/>
                    <a:pt x="55" y="39"/>
                  </a:cubicBezTo>
                  <a:cubicBezTo>
                    <a:pt x="55" y="39"/>
                    <a:pt x="55" y="39"/>
                    <a:pt x="54" y="39"/>
                  </a:cubicBezTo>
                  <a:cubicBezTo>
                    <a:pt x="54" y="39"/>
                    <a:pt x="54" y="40"/>
                    <a:pt x="54" y="40"/>
                  </a:cubicBezTo>
                  <a:cubicBezTo>
                    <a:pt x="53" y="40"/>
                    <a:pt x="53" y="40"/>
                    <a:pt x="52" y="41"/>
                  </a:cubicBezTo>
                  <a:cubicBezTo>
                    <a:pt x="52" y="41"/>
                    <a:pt x="52" y="41"/>
                    <a:pt x="52" y="42"/>
                  </a:cubicBezTo>
                  <a:cubicBezTo>
                    <a:pt x="53" y="42"/>
                    <a:pt x="52" y="42"/>
                    <a:pt x="53" y="42"/>
                  </a:cubicBezTo>
                  <a:cubicBezTo>
                    <a:pt x="53" y="43"/>
                    <a:pt x="53" y="43"/>
                    <a:pt x="53" y="43"/>
                  </a:cubicBezTo>
                  <a:cubicBezTo>
                    <a:pt x="53" y="43"/>
                    <a:pt x="54" y="43"/>
                    <a:pt x="54" y="43"/>
                  </a:cubicBezTo>
                  <a:cubicBezTo>
                    <a:pt x="54" y="44"/>
                    <a:pt x="54" y="44"/>
                    <a:pt x="55" y="44"/>
                  </a:cubicBezTo>
                  <a:cubicBezTo>
                    <a:pt x="55" y="44"/>
                    <a:pt x="56" y="44"/>
                    <a:pt x="56" y="44"/>
                  </a:cubicBezTo>
                  <a:cubicBezTo>
                    <a:pt x="56" y="44"/>
                    <a:pt x="56" y="44"/>
                    <a:pt x="56" y="45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6"/>
                    <a:pt x="58" y="46"/>
                    <a:pt x="58" y="46"/>
                  </a:cubicBezTo>
                  <a:cubicBezTo>
                    <a:pt x="58" y="46"/>
                    <a:pt x="59" y="46"/>
                    <a:pt x="59" y="46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0" y="46"/>
                    <a:pt x="60" y="47"/>
                    <a:pt x="61" y="47"/>
                  </a:cubicBezTo>
                  <a:cubicBezTo>
                    <a:pt x="61" y="47"/>
                    <a:pt x="61" y="48"/>
                    <a:pt x="62" y="48"/>
                  </a:cubicBezTo>
                  <a:cubicBezTo>
                    <a:pt x="62" y="48"/>
                    <a:pt x="62" y="48"/>
                    <a:pt x="62" y="49"/>
                  </a:cubicBezTo>
                  <a:cubicBezTo>
                    <a:pt x="62" y="49"/>
                    <a:pt x="62" y="49"/>
                    <a:pt x="62" y="50"/>
                  </a:cubicBezTo>
                  <a:cubicBezTo>
                    <a:pt x="62" y="50"/>
                    <a:pt x="62" y="51"/>
                    <a:pt x="62" y="51"/>
                  </a:cubicBezTo>
                  <a:cubicBezTo>
                    <a:pt x="62" y="52"/>
                    <a:pt x="62" y="53"/>
                    <a:pt x="62" y="53"/>
                  </a:cubicBezTo>
                  <a:cubicBezTo>
                    <a:pt x="61" y="54"/>
                    <a:pt x="61" y="54"/>
                    <a:pt x="61" y="55"/>
                  </a:cubicBezTo>
                  <a:cubicBezTo>
                    <a:pt x="61" y="55"/>
                    <a:pt x="61" y="55"/>
                    <a:pt x="61" y="56"/>
                  </a:cubicBezTo>
                  <a:cubicBezTo>
                    <a:pt x="61" y="56"/>
                    <a:pt x="60" y="56"/>
                    <a:pt x="60" y="56"/>
                  </a:cubicBezTo>
                  <a:cubicBezTo>
                    <a:pt x="60" y="56"/>
                    <a:pt x="60" y="56"/>
                    <a:pt x="60" y="57"/>
                  </a:cubicBezTo>
                  <a:cubicBezTo>
                    <a:pt x="60" y="57"/>
                    <a:pt x="60" y="57"/>
                    <a:pt x="60" y="57"/>
                  </a:cubicBezTo>
                  <a:cubicBezTo>
                    <a:pt x="59" y="57"/>
                    <a:pt x="59" y="58"/>
                    <a:pt x="59" y="58"/>
                  </a:cubicBezTo>
                  <a:cubicBezTo>
                    <a:pt x="59" y="58"/>
                    <a:pt x="59" y="58"/>
                    <a:pt x="59" y="58"/>
                  </a:cubicBezTo>
                  <a:cubicBezTo>
                    <a:pt x="58" y="58"/>
                    <a:pt x="58" y="58"/>
                    <a:pt x="58" y="59"/>
                  </a:cubicBezTo>
                  <a:cubicBezTo>
                    <a:pt x="58" y="59"/>
                    <a:pt x="58" y="59"/>
                    <a:pt x="58" y="59"/>
                  </a:cubicBezTo>
                  <a:cubicBezTo>
                    <a:pt x="59" y="59"/>
                    <a:pt x="59" y="59"/>
                    <a:pt x="60" y="59"/>
                  </a:cubicBezTo>
                  <a:cubicBezTo>
                    <a:pt x="60" y="59"/>
                    <a:pt x="60" y="59"/>
                    <a:pt x="60" y="59"/>
                  </a:cubicBezTo>
                  <a:cubicBezTo>
                    <a:pt x="59" y="59"/>
                    <a:pt x="59" y="59"/>
                    <a:pt x="59" y="59"/>
                  </a:cubicBezTo>
                  <a:cubicBezTo>
                    <a:pt x="59" y="59"/>
                    <a:pt x="60" y="58"/>
                    <a:pt x="60" y="58"/>
                  </a:cubicBezTo>
                  <a:cubicBezTo>
                    <a:pt x="60" y="59"/>
                    <a:pt x="60" y="59"/>
                    <a:pt x="60" y="59"/>
                  </a:cubicBezTo>
                  <a:cubicBezTo>
                    <a:pt x="60" y="59"/>
                    <a:pt x="60" y="59"/>
                    <a:pt x="60" y="59"/>
                  </a:cubicBezTo>
                  <a:cubicBezTo>
                    <a:pt x="60" y="60"/>
                    <a:pt x="60" y="60"/>
                    <a:pt x="60" y="60"/>
                  </a:cubicBezTo>
                  <a:cubicBezTo>
                    <a:pt x="60" y="60"/>
                    <a:pt x="61" y="60"/>
                    <a:pt x="61" y="60"/>
                  </a:cubicBezTo>
                  <a:cubicBezTo>
                    <a:pt x="61" y="60"/>
                    <a:pt x="61" y="60"/>
                    <a:pt x="61" y="60"/>
                  </a:cubicBezTo>
                  <a:cubicBezTo>
                    <a:pt x="61" y="60"/>
                    <a:pt x="62" y="60"/>
                    <a:pt x="62" y="59"/>
                  </a:cubicBezTo>
                  <a:cubicBezTo>
                    <a:pt x="62" y="60"/>
                    <a:pt x="62" y="60"/>
                    <a:pt x="62" y="60"/>
                  </a:cubicBezTo>
                  <a:cubicBezTo>
                    <a:pt x="62" y="60"/>
                    <a:pt x="62" y="60"/>
                    <a:pt x="62" y="60"/>
                  </a:cubicBezTo>
                  <a:cubicBezTo>
                    <a:pt x="62" y="61"/>
                    <a:pt x="62" y="61"/>
                    <a:pt x="62" y="61"/>
                  </a:cubicBezTo>
                  <a:cubicBezTo>
                    <a:pt x="62" y="61"/>
                    <a:pt x="62" y="61"/>
                    <a:pt x="62" y="61"/>
                  </a:cubicBezTo>
                  <a:cubicBezTo>
                    <a:pt x="62" y="61"/>
                    <a:pt x="62" y="62"/>
                    <a:pt x="62" y="62"/>
                  </a:cubicBezTo>
                  <a:cubicBezTo>
                    <a:pt x="63" y="62"/>
                    <a:pt x="63" y="62"/>
                    <a:pt x="63" y="62"/>
                  </a:cubicBezTo>
                  <a:cubicBezTo>
                    <a:pt x="63" y="61"/>
                    <a:pt x="64" y="61"/>
                    <a:pt x="64" y="61"/>
                  </a:cubicBezTo>
                  <a:cubicBezTo>
                    <a:pt x="64" y="61"/>
                    <a:pt x="64" y="61"/>
                    <a:pt x="65" y="60"/>
                  </a:cubicBezTo>
                  <a:cubicBezTo>
                    <a:pt x="65" y="60"/>
                    <a:pt x="65" y="60"/>
                    <a:pt x="66" y="60"/>
                  </a:cubicBezTo>
                  <a:cubicBezTo>
                    <a:pt x="66" y="59"/>
                    <a:pt x="66" y="59"/>
                    <a:pt x="66" y="59"/>
                  </a:cubicBezTo>
                  <a:cubicBezTo>
                    <a:pt x="67" y="59"/>
                    <a:pt x="67" y="59"/>
                    <a:pt x="67" y="58"/>
                  </a:cubicBezTo>
                  <a:cubicBezTo>
                    <a:pt x="67" y="58"/>
                    <a:pt x="67" y="58"/>
                    <a:pt x="67" y="58"/>
                  </a:cubicBezTo>
                  <a:cubicBezTo>
                    <a:pt x="67" y="58"/>
                    <a:pt x="68" y="58"/>
                    <a:pt x="68" y="57"/>
                  </a:cubicBezTo>
                  <a:cubicBezTo>
                    <a:pt x="68" y="57"/>
                    <a:pt x="68" y="57"/>
                    <a:pt x="68" y="57"/>
                  </a:cubicBezTo>
                  <a:cubicBezTo>
                    <a:pt x="68" y="57"/>
                    <a:pt x="68" y="57"/>
                    <a:pt x="68" y="56"/>
                  </a:cubicBezTo>
                  <a:cubicBezTo>
                    <a:pt x="68" y="56"/>
                    <a:pt x="68" y="56"/>
                    <a:pt x="68" y="56"/>
                  </a:cubicBezTo>
                  <a:cubicBezTo>
                    <a:pt x="69" y="55"/>
                    <a:pt x="69" y="55"/>
                    <a:pt x="69" y="55"/>
                  </a:cubicBezTo>
                  <a:cubicBezTo>
                    <a:pt x="69" y="55"/>
                    <a:pt x="69" y="54"/>
                    <a:pt x="69" y="54"/>
                  </a:cubicBezTo>
                  <a:cubicBezTo>
                    <a:pt x="69" y="54"/>
                    <a:pt x="69" y="54"/>
                    <a:pt x="70" y="53"/>
                  </a:cubicBezTo>
                  <a:cubicBezTo>
                    <a:pt x="70" y="53"/>
                    <a:pt x="70" y="53"/>
                    <a:pt x="71" y="52"/>
                  </a:cubicBezTo>
                  <a:cubicBezTo>
                    <a:pt x="71" y="52"/>
                    <a:pt x="71" y="52"/>
                    <a:pt x="71" y="52"/>
                  </a:cubicBezTo>
                  <a:cubicBezTo>
                    <a:pt x="72" y="52"/>
                    <a:pt x="72" y="52"/>
                    <a:pt x="72" y="51"/>
                  </a:cubicBezTo>
                  <a:cubicBezTo>
                    <a:pt x="72" y="51"/>
                    <a:pt x="72" y="51"/>
                    <a:pt x="72" y="51"/>
                  </a:cubicBezTo>
                  <a:cubicBezTo>
                    <a:pt x="72" y="51"/>
                    <a:pt x="72" y="51"/>
                    <a:pt x="72" y="50"/>
                  </a:cubicBezTo>
                  <a:cubicBezTo>
                    <a:pt x="72" y="50"/>
                    <a:pt x="72" y="50"/>
                    <a:pt x="72" y="50"/>
                  </a:cubicBezTo>
                  <a:cubicBezTo>
                    <a:pt x="72" y="50"/>
                    <a:pt x="72" y="50"/>
                    <a:pt x="72" y="49"/>
                  </a:cubicBezTo>
                  <a:cubicBezTo>
                    <a:pt x="73" y="49"/>
                    <a:pt x="73" y="49"/>
                    <a:pt x="73" y="48"/>
                  </a:cubicBezTo>
                  <a:cubicBezTo>
                    <a:pt x="73" y="48"/>
                    <a:pt x="73" y="47"/>
                    <a:pt x="74" y="47"/>
                  </a:cubicBezTo>
                  <a:cubicBezTo>
                    <a:pt x="74" y="47"/>
                    <a:pt x="74" y="46"/>
                    <a:pt x="74" y="46"/>
                  </a:cubicBezTo>
                  <a:cubicBezTo>
                    <a:pt x="74" y="45"/>
                    <a:pt x="74" y="45"/>
                    <a:pt x="74" y="45"/>
                  </a:cubicBezTo>
                  <a:cubicBezTo>
                    <a:pt x="75" y="45"/>
                    <a:pt x="75" y="45"/>
                    <a:pt x="75" y="44"/>
                  </a:cubicBezTo>
                  <a:cubicBezTo>
                    <a:pt x="75" y="44"/>
                    <a:pt x="75" y="44"/>
                    <a:pt x="75" y="44"/>
                  </a:cubicBezTo>
                  <a:cubicBezTo>
                    <a:pt x="75" y="44"/>
                    <a:pt x="75" y="44"/>
                    <a:pt x="74" y="44"/>
                  </a:cubicBezTo>
                  <a:cubicBezTo>
                    <a:pt x="74" y="44"/>
                    <a:pt x="74" y="44"/>
                    <a:pt x="74" y="44"/>
                  </a:cubicBezTo>
                  <a:cubicBezTo>
                    <a:pt x="74" y="44"/>
                    <a:pt x="74" y="44"/>
                    <a:pt x="74" y="44"/>
                  </a:cubicBezTo>
                  <a:cubicBezTo>
                    <a:pt x="74" y="44"/>
                    <a:pt x="74" y="43"/>
                    <a:pt x="74" y="4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4" y="43"/>
                    <a:pt x="74" y="43"/>
                    <a:pt x="73" y="43"/>
                  </a:cubicBezTo>
                  <a:cubicBezTo>
                    <a:pt x="73" y="43"/>
                    <a:pt x="73" y="43"/>
                    <a:pt x="73" y="43"/>
                  </a:cubicBezTo>
                  <a:cubicBezTo>
                    <a:pt x="73" y="42"/>
                    <a:pt x="73" y="42"/>
                    <a:pt x="74" y="42"/>
                  </a:cubicBezTo>
                  <a:cubicBezTo>
                    <a:pt x="74" y="41"/>
                    <a:pt x="74" y="41"/>
                    <a:pt x="74" y="41"/>
                  </a:cubicBezTo>
                  <a:cubicBezTo>
                    <a:pt x="74" y="41"/>
                    <a:pt x="74" y="41"/>
                    <a:pt x="74" y="41"/>
                  </a:cubicBezTo>
                  <a:cubicBezTo>
                    <a:pt x="74" y="40"/>
                    <a:pt x="75" y="40"/>
                    <a:pt x="75" y="40"/>
                  </a:cubicBezTo>
                  <a:cubicBezTo>
                    <a:pt x="75" y="40"/>
                    <a:pt x="76" y="40"/>
                    <a:pt x="76" y="39"/>
                  </a:cubicBezTo>
                  <a:cubicBezTo>
                    <a:pt x="76" y="39"/>
                    <a:pt x="76" y="39"/>
                    <a:pt x="76" y="39"/>
                  </a:cubicBezTo>
                  <a:cubicBezTo>
                    <a:pt x="77" y="39"/>
                    <a:pt x="77" y="39"/>
                    <a:pt x="78" y="39"/>
                  </a:cubicBezTo>
                  <a:cubicBezTo>
                    <a:pt x="78" y="39"/>
                    <a:pt x="78" y="39"/>
                    <a:pt x="78" y="39"/>
                  </a:cubicBezTo>
                  <a:cubicBezTo>
                    <a:pt x="79" y="39"/>
                    <a:pt x="79" y="39"/>
                    <a:pt x="80" y="39"/>
                  </a:cubicBezTo>
                  <a:cubicBezTo>
                    <a:pt x="80" y="39"/>
                    <a:pt x="80" y="39"/>
                    <a:pt x="80" y="39"/>
                  </a:cubicBezTo>
                  <a:cubicBezTo>
                    <a:pt x="80" y="40"/>
                    <a:pt x="80" y="40"/>
                    <a:pt x="80" y="40"/>
                  </a:cubicBezTo>
                  <a:cubicBezTo>
                    <a:pt x="80" y="40"/>
                    <a:pt x="80" y="40"/>
                    <a:pt x="80" y="40"/>
                  </a:cubicBezTo>
                  <a:cubicBezTo>
                    <a:pt x="80" y="41"/>
                    <a:pt x="80" y="41"/>
                    <a:pt x="80" y="41"/>
                  </a:cubicBezTo>
                  <a:cubicBezTo>
                    <a:pt x="80" y="41"/>
                    <a:pt x="80" y="41"/>
                    <a:pt x="80" y="40"/>
                  </a:cubicBezTo>
                  <a:cubicBezTo>
                    <a:pt x="80" y="40"/>
                    <a:pt x="80" y="40"/>
                    <a:pt x="81" y="40"/>
                  </a:cubicBezTo>
                  <a:cubicBezTo>
                    <a:pt x="80" y="39"/>
                    <a:pt x="80" y="39"/>
                    <a:pt x="80" y="39"/>
                  </a:cubicBezTo>
                  <a:cubicBezTo>
                    <a:pt x="80" y="39"/>
                    <a:pt x="80" y="39"/>
                    <a:pt x="80" y="38"/>
                  </a:cubicBezTo>
                  <a:cubicBezTo>
                    <a:pt x="80" y="38"/>
                    <a:pt x="80" y="38"/>
                    <a:pt x="80" y="38"/>
                  </a:cubicBezTo>
                  <a:cubicBezTo>
                    <a:pt x="80" y="38"/>
                    <a:pt x="80" y="38"/>
                    <a:pt x="80" y="38"/>
                  </a:cubicBezTo>
                  <a:cubicBezTo>
                    <a:pt x="80" y="37"/>
                    <a:pt x="80" y="37"/>
                    <a:pt x="80" y="37"/>
                  </a:cubicBezTo>
                  <a:cubicBezTo>
                    <a:pt x="80" y="37"/>
                    <a:pt x="80" y="37"/>
                    <a:pt x="81" y="37"/>
                  </a:cubicBezTo>
                  <a:cubicBezTo>
                    <a:pt x="80" y="36"/>
                    <a:pt x="81" y="36"/>
                    <a:pt x="81" y="36"/>
                  </a:cubicBezTo>
                  <a:cubicBezTo>
                    <a:pt x="81" y="36"/>
                    <a:pt x="81" y="36"/>
                    <a:pt x="81" y="36"/>
                  </a:cubicBezTo>
                  <a:cubicBezTo>
                    <a:pt x="81" y="36"/>
                    <a:pt x="81" y="36"/>
                    <a:pt x="81" y="36"/>
                  </a:cubicBezTo>
                  <a:cubicBezTo>
                    <a:pt x="82" y="36"/>
                    <a:pt x="82" y="36"/>
                    <a:pt x="82" y="35"/>
                  </a:cubicBezTo>
                  <a:cubicBezTo>
                    <a:pt x="82" y="35"/>
                    <a:pt x="82" y="35"/>
                    <a:pt x="83" y="35"/>
                  </a:cubicBezTo>
                  <a:cubicBezTo>
                    <a:pt x="83" y="34"/>
                    <a:pt x="83" y="34"/>
                    <a:pt x="83" y="34"/>
                  </a:cubicBezTo>
                  <a:cubicBezTo>
                    <a:pt x="83" y="34"/>
                    <a:pt x="83" y="33"/>
                    <a:pt x="83" y="33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3" y="33"/>
                    <a:pt x="83" y="33"/>
                    <a:pt x="83" y="32"/>
                  </a:cubicBezTo>
                  <a:cubicBezTo>
                    <a:pt x="83" y="32"/>
                    <a:pt x="83" y="32"/>
                    <a:pt x="83" y="32"/>
                  </a:cubicBezTo>
                  <a:cubicBezTo>
                    <a:pt x="83" y="32"/>
                    <a:pt x="83" y="32"/>
                    <a:pt x="83" y="31"/>
                  </a:cubicBezTo>
                  <a:cubicBezTo>
                    <a:pt x="83" y="31"/>
                    <a:pt x="83" y="31"/>
                    <a:pt x="83" y="31"/>
                  </a:cubicBezTo>
                  <a:cubicBezTo>
                    <a:pt x="83" y="31"/>
                    <a:pt x="83" y="31"/>
                    <a:pt x="83" y="31"/>
                  </a:cubicBezTo>
                  <a:cubicBezTo>
                    <a:pt x="83" y="30"/>
                    <a:pt x="83" y="30"/>
                    <a:pt x="83" y="30"/>
                  </a:cubicBezTo>
                  <a:cubicBezTo>
                    <a:pt x="83" y="30"/>
                    <a:pt x="83" y="30"/>
                    <a:pt x="83" y="30"/>
                  </a:cubicBezTo>
                  <a:cubicBezTo>
                    <a:pt x="83" y="30"/>
                    <a:pt x="83" y="30"/>
                    <a:pt x="83" y="30"/>
                  </a:cubicBezTo>
                  <a:cubicBezTo>
                    <a:pt x="83" y="30"/>
                    <a:pt x="83" y="30"/>
                    <a:pt x="83" y="30"/>
                  </a:cubicBezTo>
                  <a:cubicBezTo>
                    <a:pt x="83" y="29"/>
                    <a:pt x="83" y="29"/>
                    <a:pt x="84" y="29"/>
                  </a:cubicBezTo>
                  <a:cubicBezTo>
                    <a:pt x="84" y="29"/>
                    <a:pt x="84" y="28"/>
                    <a:pt x="84" y="28"/>
                  </a:cubicBezTo>
                  <a:cubicBezTo>
                    <a:pt x="84" y="28"/>
                    <a:pt x="85" y="28"/>
                    <a:pt x="84" y="27"/>
                  </a:cubicBezTo>
                  <a:cubicBezTo>
                    <a:pt x="84" y="27"/>
                    <a:pt x="84" y="27"/>
                    <a:pt x="84" y="27"/>
                  </a:cubicBezTo>
                  <a:close/>
                  <a:moveTo>
                    <a:pt x="121" y="87"/>
                  </a:moveTo>
                  <a:cubicBezTo>
                    <a:pt x="121" y="87"/>
                    <a:pt x="121" y="87"/>
                    <a:pt x="121" y="87"/>
                  </a:cubicBezTo>
                  <a:cubicBezTo>
                    <a:pt x="120" y="87"/>
                    <a:pt x="120" y="87"/>
                    <a:pt x="120" y="87"/>
                  </a:cubicBezTo>
                  <a:cubicBezTo>
                    <a:pt x="120" y="87"/>
                    <a:pt x="120" y="87"/>
                    <a:pt x="120" y="87"/>
                  </a:cubicBezTo>
                  <a:cubicBezTo>
                    <a:pt x="121" y="88"/>
                    <a:pt x="121" y="88"/>
                    <a:pt x="121" y="88"/>
                  </a:cubicBezTo>
                  <a:cubicBezTo>
                    <a:pt x="121" y="88"/>
                    <a:pt x="121" y="88"/>
                    <a:pt x="121" y="87"/>
                  </a:cubicBezTo>
                  <a:cubicBezTo>
                    <a:pt x="121" y="87"/>
                    <a:pt x="121" y="87"/>
                    <a:pt x="121" y="87"/>
                  </a:cubicBezTo>
                  <a:cubicBezTo>
                    <a:pt x="121" y="87"/>
                    <a:pt x="121" y="87"/>
                    <a:pt x="121" y="87"/>
                  </a:cubicBezTo>
                  <a:close/>
                  <a:moveTo>
                    <a:pt x="120" y="82"/>
                  </a:moveTo>
                  <a:cubicBezTo>
                    <a:pt x="121" y="82"/>
                    <a:pt x="121" y="82"/>
                    <a:pt x="121" y="82"/>
                  </a:cubicBezTo>
                  <a:cubicBezTo>
                    <a:pt x="120" y="82"/>
                    <a:pt x="119" y="82"/>
                    <a:pt x="119" y="82"/>
                  </a:cubicBezTo>
                  <a:cubicBezTo>
                    <a:pt x="119" y="82"/>
                    <a:pt x="119" y="82"/>
                    <a:pt x="119" y="82"/>
                  </a:cubicBezTo>
                  <a:cubicBezTo>
                    <a:pt x="118" y="82"/>
                    <a:pt x="118" y="82"/>
                    <a:pt x="118" y="82"/>
                  </a:cubicBezTo>
                  <a:cubicBezTo>
                    <a:pt x="118" y="82"/>
                    <a:pt x="118" y="82"/>
                    <a:pt x="118" y="82"/>
                  </a:cubicBezTo>
                  <a:cubicBezTo>
                    <a:pt x="117" y="82"/>
                    <a:pt x="117" y="82"/>
                    <a:pt x="117" y="82"/>
                  </a:cubicBezTo>
                  <a:cubicBezTo>
                    <a:pt x="117" y="82"/>
                    <a:pt x="117" y="82"/>
                    <a:pt x="117" y="82"/>
                  </a:cubicBezTo>
                  <a:cubicBezTo>
                    <a:pt x="117" y="82"/>
                    <a:pt x="117" y="83"/>
                    <a:pt x="116" y="83"/>
                  </a:cubicBezTo>
                  <a:cubicBezTo>
                    <a:pt x="116" y="83"/>
                    <a:pt x="116" y="83"/>
                    <a:pt x="116" y="83"/>
                  </a:cubicBezTo>
                  <a:cubicBezTo>
                    <a:pt x="116" y="83"/>
                    <a:pt x="116" y="83"/>
                    <a:pt x="116" y="83"/>
                  </a:cubicBezTo>
                  <a:cubicBezTo>
                    <a:pt x="117" y="83"/>
                    <a:pt x="117" y="83"/>
                    <a:pt x="117" y="83"/>
                  </a:cubicBezTo>
                  <a:cubicBezTo>
                    <a:pt x="117" y="83"/>
                    <a:pt x="117" y="83"/>
                    <a:pt x="117" y="83"/>
                  </a:cubicBezTo>
                  <a:cubicBezTo>
                    <a:pt x="118" y="83"/>
                    <a:pt x="118" y="83"/>
                    <a:pt x="118" y="83"/>
                  </a:cubicBezTo>
                  <a:cubicBezTo>
                    <a:pt x="118" y="83"/>
                    <a:pt x="118" y="83"/>
                    <a:pt x="118" y="83"/>
                  </a:cubicBezTo>
                  <a:cubicBezTo>
                    <a:pt x="118" y="83"/>
                    <a:pt x="118" y="83"/>
                    <a:pt x="118" y="84"/>
                  </a:cubicBezTo>
                  <a:cubicBezTo>
                    <a:pt x="118" y="84"/>
                    <a:pt x="118" y="84"/>
                    <a:pt x="119" y="84"/>
                  </a:cubicBezTo>
                  <a:cubicBezTo>
                    <a:pt x="119" y="84"/>
                    <a:pt x="118" y="84"/>
                    <a:pt x="118" y="84"/>
                  </a:cubicBezTo>
                  <a:cubicBezTo>
                    <a:pt x="118" y="84"/>
                    <a:pt x="118" y="85"/>
                    <a:pt x="118" y="85"/>
                  </a:cubicBezTo>
                  <a:cubicBezTo>
                    <a:pt x="117" y="85"/>
                    <a:pt x="117" y="85"/>
                    <a:pt x="118" y="85"/>
                  </a:cubicBezTo>
                  <a:cubicBezTo>
                    <a:pt x="118" y="85"/>
                    <a:pt x="118" y="85"/>
                    <a:pt x="118" y="85"/>
                  </a:cubicBezTo>
                  <a:cubicBezTo>
                    <a:pt x="118" y="85"/>
                    <a:pt x="118" y="86"/>
                    <a:pt x="118" y="86"/>
                  </a:cubicBezTo>
                  <a:cubicBezTo>
                    <a:pt x="118" y="86"/>
                    <a:pt x="118" y="86"/>
                    <a:pt x="118" y="86"/>
                  </a:cubicBezTo>
                  <a:cubicBezTo>
                    <a:pt x="118" y="86"/>
                    <a:pt x="118" y="86"/>
                    <a:pt x="119" y="86"/>
                  </a:cubicBezTo>
                  <a:cubicBezTo>
                    <a:pt x="119" y="85"/>
                    <a:pt x="119" y="85"/>
                    <a:pt x="119" y="85"/>
                  </a:cubicBezTo>
                  <a:cubicBezTo>
                    <a:pt x="119" y="85"/>
                    <a:pt x="119" y="85"/>
                    <a:pt x="119" y="85"/>
                  </a:cubicBezTo>
                  <a:cubicBezTo>
                    <a:pt x="120" y="85"/>
                    <a:pt x="120" y="85"/>
                    <a:pt x="120" y="85"/>
                  </a:cubicBezTo>
                  <a:cubicBezTo>
                    <a:pt x="119" y="84"/>
                    <a:pt x="119" y="84"/>
                    <a:pt x="119" y="84"/>
                  </a:cubicBezTo>
                  <a:cubicBezTo>
                    <a:pt x="119" y="84"/>
                    <a:pt x="119" y="84"/>
                    <a:pt x="119" y="84"/>
                  </a:cubicBezTo>
                  <a:cubicBezTo>
                    <a:pt x="119" y="84"/>
                    <a:pt x="119" y="83"/>
                    <a:pt x="119" y="83"/>
                  </a:cubicBezTo>
                  <a:cubicBezTo>
                    <a:pt x="119" y="83"/>
                    <a:pt x="120" y="83"/>
                    <a:pt x="119" y="83"/>
                  </a:cubicBezTo>
                  <a:cubicBezTo>
                    <a:pt x="120" y="83"/>
                    <a:pt x="120" y="83"/>
                    <a:pt x="120" y="82"/>
                  </a:cubicBezTo>
                  <a:cubicBezTo>
                    <a:pt x="120" y="82"/>
                    <a:pt x="120" y="82"/>
                    <a:pt x="120" y="82"/>
                  </a:cubicBezTo>
                  <a:cubicBezTo>
                    <a:pt x="120" y="82"/>
                    <a:pt x="120" y="82"/>
                    <a:pt x="120" y="82"/>
                  </a:cubicBezTo>
                  <a:close/>
                  <a:moveTo>
                    <a:pt x="68" y="26"/>
                  </a:moveTo>
                  <a:cubicBezTo>
                    <a:pt x="68" y="27"/>
                    <a:pt x="68" y="26"/>
                    <a:pt x="68" y="27"/>
                  </a:cubicBezTo>
                  <a:cubicBezTo>
                    <a:pt x="68" y="27"/>
                    <a:pt x="68" y="27"/>
                    <a:pt x="68" y="27"/>
                  </a:cubicBezTo>
                  <a:cubicBezTo>
                    <a:pt x="68" y="27"/>
                    <a:pt x="68" y="27"/>
                    <a:pt x="68" y="27"/>
                  </a:cubicBezTo>
                  <a:cubicBezTo>
                    <a:pt x="68" y="27"/>
                    <a:pt x="68" y="27"/>
                    <a:pt x="68" y="27"/>
                  </a:cubicBezTo>
                  <a:cubicBezTo>
                    <a:pt x="68" y="27"/>
                    <a:pt x="68" y="27"/>
                    <a:pt x="68" y="27"/>
                  </a:cubicBezTo>
                  <a:cubicBezTo>
                    <a:pt x="68" y="27"/>
                    <a:pt x="68" y="26"/>
                    <a:pt x="68" y="26"/>
                  </a:cubicBezTo>
                  <a:cubicBezTo>
                    <a:pt x="68" y="26"/>
                    <a:pt x="68" y="26"/>
                    <a:pt x="68" y="26"/>
                  </a:cubicBezTo>
                  <a:cubicBezTo>
                    <a:pt x="68" y="26"/>
                    <a:pt x="68" y="26"/>
                    <a:pt x="68" y="26"/>
                  </a:cubicBezTo>
                  <a:close/>
                  <a:moveTo>
                    <a:pt x="63" y="15"/>
                  </a:moveTo>
                  <a:cubicBezTo>
                    <a:pt x="63" y="15"/>
                    <a:pt x="63" y="15"/>
                    <a:pt x="63" y="15"/>
                  </a:cubicBezTo>
                  <a:cubicBezTo>
                    <a:pt x="63" y="15"/>
                    <a:pt x="63" y="15"/>
                    <a:pt x="63" y="15"/>
                  </a:cubicBezTo>
                  <a:cubicBezTo>
                    <a:pt x="63" y="15"/>
                    <a:pt x="64" y="15"/>
                    <a:pt x="64" y="16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64" y="16"/>
                    <a:pt x="64" y="16"/>
                    <a:pt x="64" y="15"/>
                  </a:cubicBezTo>
                  <a:cubicBezTo>
                    <a:pt x="64" y="15"/>
                    <a:pt x="64" y="15"/>
                    <a:pt x="64" y="15"/>
                  </a:cubicBezTo>
                  <a:cubicBezTo>
                    <a:pt x="64" y="15"/>
                    <a:pt x="64" y="15"/>
                    <a:pt x="64" y="15"/>
                  </a:cubicBezTo>
                  <a:cubicBezTo>
                    <a:pt x="64" y="15"/>
                    <a:pt x="64" y="15"/>
                    <a:pt x="63" y="14"/>
                  </a:cubicBezTo>
                  <a:cubicBezTo>
                    <a:pt x="63" y="14"/>
                    <a:pt x="64" y="14"/>
                    <a:pt x="63" y="14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63" y="14"/>
                    <a:pt x="63" y="15"/>
                    <a:pt x="63" y="15"/>
                  </a:cubicBezTo>
                  <a:cubicBezTo>
                    <a:pt x="63" y="15"/>
                    <a:pt x="63" y="15"/>
                    <a:pt x="63" y="15"/>
                  </a:cubicBezTo>
                  <a:cubicBezTo>
                    <a:pt x="63" y="15"/>
                    <a:pt x="63" y="15"/>
                    <a:pt x="63" y="15"/>
                  </a:cubicBezTo>
                  <a:close/>
                  <a:moveTo>
                    <a:pt x="59" y="18"/>
                  </a:moveTo>
                  <a:cubicBezTo>
                    <a:pt x="59" y="18"/>
                    <a:pt x="59" y="18"/>
                    <a:pt x="59" y="18"/>
                  </a:cubicBezTo>
                  <a:cubicBezTo>
                    <a:pt x="59" y="18"/>
                    <a:pt x="59" y="18"/>
                    <a:pt x="59" y="18"/>
                  </a:cubicBezTo>
                  <a:close/>
                  <a:moveTo>
                    <a:pt x="61" y="20"/>
                  </a:moveTo>
                  <a:cubicBezTo>
                    <a:pt x="61" y="20"/>
                    <a:pt x="61" y="20"/>
                    <a:pt x="62" y="20"/>
                  </a:cubicBezTo>
                  <a:cubicBezTo>
                    <a:pt x="62" y="20"/>
                    <a:pt x="62" y="20"/>
                    <a:pt x="62" y="20"/>
                  </a:cubicBezTo>
                  <a:cubicBezTo>
                    <a:pt x="62" y="20"/>
                    <a:pt x="62" y="20"/>
                    <a:pt x="62" y="20"/>
                  </a:cubicBezTo>
                  <a:cubicBezTo>
                    <a:pt x="61" y="20"/>
                    <a:pt x="61" y="20"/>
                    <a:pt x="61" y="20"/>
                  </a:cubicBezTo>
                  <a:cubicBezTo>
                    <a:pt x="61" y="20"/>
                    <a:pt x="61" y="20"/>
                    <a:pt x="61" y="20"/>
                  </a:cubicBezTo>
                  <a:cubicBezTo>
                    <a:pt x="61" y="20"/>
                    <a:pt x="61" y="20"/>
                    <a:pt x="61" y="20"/>
                  </a:cubicBezTo>
                  <a:cubicBezTo>
                    <a:pt x="61" y="20"/>
                    <a:pt x="61" y="20"/>
                    <a:pt x="61" y="20"/>
                  </a:cubicBezTo>
                  <a:close/>
                  <a:moveTo>
                    <a:pt x="60" y="20"/>
                  </a:moveTo>
                  <a:cubicBezTo>
                    <a:pt x="60" y="20"/>
                    <a:pt x="60" y="20"/>
                    <a:pt x="60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60" y="20"/>
                    <a:pt x="60" y="20"/>
                    <a:pt x="60" y="19"/>
                  </a:cubicBezTo>
                  <a:cubicBezTo>
                    <a:pt x="60" y="19"/>
                    <a:pt x="60" y="20"/>
                    <a:pt x="60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60" y="20"/>
                    <a:pt x="60" y="20"/>
                    <a:pt x="60" y="20"/>
                  </a:cubicBezTo>
                  <a:close/>
                  <a:moveTo>
                    <a:pt x="60" y="17"/>
                  </a:moveTo>
                  <a:cubicBezTo>
                    <a:pt x="60" y="17"/>
                    <a:pt x="60" y="17"/>
                    <a:pt x="60" y="17"/>
                  </a:cubicBezTo>
                  <a:cubicBezTo>
                    <a:pt x="60" y="17"/>
                    <a:pt x="60" y="17"/>
                    <a:pt x="60" y="17"/>
                  </a:cubicBezTo>
                  <a:close/>
                  <a:moveTo>
                    <a:pt x="61" y="15"/>
                  </a:moveTo>
                  <a:cubicBezTo>
                    <a:pt x="61" y="15"/>
                    <a:pt x="61" y="15"/>
                    <a:pt x="61" y="15"/>
                  </a:cubicBezTo>
                  <a:cubicBezTo>
                    <a:pt x="61" y="15"/>
                    <a:pt x="61" y="15"/>
                    <a:pt x="61" y="15"/>
                  </a:cubicBezTo>
                  <a:cubicBezTo>
                    <a:pt x="61" y="15"/>
                    <a:pt x="61" y="15"/>
                    <a:pt x="61" y="15"/>
                  </a:cubicBezTo>
                  <a:cubicBezTo>
                    <a:pt x="61" y="15"/>
                    <a:pt x="61" y="15"/>
                    <a:pt x="61" y="15"/>
                  </a:cubicBezTo>
                  <a:close/>
                </a:path>
              </a:pathLst>
            </a:custGeom>
            <a:grpFill/>
            <a:ln w="3175">
              <a:solidFill>
                <a:srgbClr val="C8C9CE"/>
              </a:solidFill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5" name="Australia">
              <a:extLst>
                <a:ext uri="{FF2B5EF4-FFF2-40B4-BE49-F238E27FC236}">
                  <a16:creationId xmlns:a16="http://schemas.microsoft.com/office/drawing/2014/main" id="{51799F49-948C-1B34-D5D8-D07778D4143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70938" y="5018088"/>
              <a:ext cx="1087437" cy="1014412"/>
            </a:xfrm>
            <a:custGeom>
              <a:avLst/>
              <a:gdLst>
                <a:gd name="T0" fmla="*/ 1075661 w 277"/>
                <a:gd name="T1" fmla="*/ 397115 h 258"/>
                <a:gd name="T2" fmla="*/ 306210 w 277"/>
                <a:gd name="T3" fmla="*/ 129751 h 258"/>
                <a:gd name="T4" fmla="*/ 859743 w 277"/>
                <a:gd name="T5" fmla="*/ 829617 h 258"/>
                <a:gd name="T6" fmla="*/ 914704 w 277"/>
                <a:gd name="T7" fmla="*/ 1006549 h 258"/>
                <a:gd name="T8" fmla="*/ 942185 w 277"/>
                <a:gd name="T9" fmla="*/ 920049 h 258"/>
                <a:gd name="T10" fmla="*/ 930407 w 277"/>
                <a:gd name="T11" fmla="*/ 986890 h 258"/>
                <a:gd name="T12" fmla="*/ 879372 w 277"/>
                <a:gd name="T13" fmla="*/ 998686 h 258"/>
                <a:gd name="T14" fmla="*/ 844040 w 277"/>
                <a:gd name="T15" fmla="*/ 927913 h 258"/>
                <a:gd name="T16" fmla="*/ 926481 w 277"/>
                <a:gd name="T17" fmla="*/ 912185 h 258"/>
                <a:gd name="T18" fmla="*/ 847966 w 277"/>
                <a:gd name="T19" fmla="*/ 900390 h 258"/>
                <a:gd name="T20" fmla="*/ 930407 w 277"/>
                <a:gd name="T21" fmla="*/ 880731 h 258"/>
                <a:gd name="T22" fmla="*/ 632049 w 277"/>
                <a:gd name="T23" fmla="*/ 747048 h 258"/>
                <a:gd name="T24" fmla="*/ 620271 w 277"/>
                <a:gd name="T25" fmla="*/ 715594 h 258"/>
                <a:gd name="T26" fmla="*/ 1071735 w 277"/>
                <a:gd name="T27" fmla="*/ 448229 h 258"/>
                <a:gd name="T28" fmla="*/ 1040329 w 277"/>
                <a:gd name="T29" fmla="*/ 385320 h 258"/>
                <a:gd name="T30" fmla="*/ 1001071 w 277"/>
                <a:gd name="T31" fmla="*/ 322410 h 258"/>
                <a:gd name="T32" fmla="*/ 946110 w 277"/>
                <a:gd name="T33" fmla="*/ 263433 h 258"/>
                <a:gd name="T34" fmla="*/ 891150 w 277"/>
                <a:gd name="T35" fmla="*/ 231978 h 258"/>
                <a:gd name="T36" fmla="*/ 859743 w 277"/>
                <a:gd name="T37" fmla="*/ 125819 h 258"/>
                <a:gd name="T38" fmla="*/ 816560 w 277"/>
                <a:gd name="T39" fmla="*/ 74705 h 258"/>
                <a:gd name="T40" fmla="*/ 777302 w 277"/>
                <a:gd name="T41" fmla="*/ 19659 h 258"/>
                <a:gd name="T42" fmla="*/ 761599 w 277"/>
                <a:gd name="T43" fmla="*/ 62909 h 258"/>
                <a:gd name="T44" fmla="*/ 738045 w 277"/>
                <a:gd name="T45" fmla="*/ 192660 h 258"/>
                <a:gd name="T46" fmla="*/ 624197 w 277"/>
                <a:gd name="T47" fmla="*/ 137614 h 258"/>
                <a:gd name="T48" fmla="*/ 628123 w 277"/>
                <a:gd name="T49" fmla="*/ 62909 h 258"/>
                <a:gd name="T50" fmla="*/ 612420 w 277"/>
                <a:gd name="T51" fmla="*/ 43250 h 258"/>
                <a:gd name="T52" fmla="*/ 549608 w 277"/>
                <a:gd name="T53" fmla="*/ 31455 h 258"/>
                <a:gd name="T54" fmla="*/ 502498 w 277"/>
                <a:gd name="T55" fmla="*/ 15727 h 258"/>
                <a:gd name="T56" fmla="*/ 486795 w 277"/>
                <a:gd name="T57" fmla="*/ 39318 h 258"/>
                <a:gd name="T58" fmla="*/ 459315 w 277"/>
                <a:gd name="T59" fmla="*/ 62909 h 258"/>
                <a:gd name="T60" fmla="*/ 435760 w 277"/>
                <a:gd name="T61" fmla="*/ 114023 h 258"/>
                <a:gd name="T62" fmla="*/ 404354 w 277"/>
                <a:gd name="T63" fmla="*/ 114023 h 258"/>
                <a:gd name="T64" fmla="*/ 349393 w 277"/>
                <a:gd name="T65" fmla="*/ 90432 h 258"/>
                <a:gd name="T66" fmla="*/ 329765 w 277"/>
                <a:gd name="T67" fmla="*/ 106160 h 258"/>
                <a:gd name="T68" fmla="*/ 310136 w 277"/>
                <a:gd name="T69" fmla="*/ 141546 h 258"/>
                <a:gd name="T70" fmla="*/ 286581 w 277"/>
                <a:gd name="T71" fmla="*/ 169069 h 258"/>
                <a:gd name="T72" fmla="*/ 243398 w 277"/>
                <a:gd name="T73" fmla="*/ 196592 h 258"/>
                <a:gd name="T74" fmla="*/ 129550 w 277"/>
                <a:gd name="T75" fmla="*/ 275228 h 258"/>
                <a:gd name="T76" fmla="*/ 31406 w 277"/>
                <a:gd name="T77" fmla="*/ 330274 h 258"/>
                <a:gd name="T78" fmla="*/ 19629 w 277"/>
                <a:gd name="T79" fmla="*/ 452161 h 258"/>
                <a:gd name="T80" fmla="*/ 51035 w 277"/>
                <a:gd name="T81" fmla="*/ 558320 h 258"/>
                <a:gd name="T82" fmla="*/ 117773 w 277"/>
                <a:gd name="T83" fmla="*/ 711662 h 258"/>
                <a:gd name="T84" fmla="*/ 227695 w 277"/>
                <a:gd name="T85" fmla="*/ 676275 h 258"/>
                <a:gd name="T86" fmla="*/ 290507 w 277"/>
                <a:gd name="T87" fmla="*/ 668412 h 258"/>
                <a:gd name="T88" fmla="*/ 486795 w 277"/>
                <a:gd name="T89" fmla="*/ 601571 h 258"/>
                <a:gd name="T90" fmla="*/ 561385 w 277"/>
                <a:gd name="T91" fmla="*/ 640889 h 258"/>
                <a:gd name="T92" fmla="*/ 604568 w 277"/>
                <a:gd name="T93" fmla="*/ 711662 h 258"/>
                <a:gd name="T94" fmla="*/ 659529 w 277"/>
                <a:gd name="T95" fmla="*/ 644821 h 258"/>
                <a:gd name="T96" fmla="*/ 647752 w 277"/>
                <a:gd name="T97" fmla="*/ 719526 h 258"/>
                <a:gd name="T98" fmla="*/ 714490 w 277"/>
                <a:gd name="T99" fmla="*/ 770639 h 258"/>
                <a:gd name="T100" fmla="*/ 804783 w 277"/>
                <a:gd name="T101" fmla="*/ 837481 h 258"/>
                <a:gd name="T102" fmla="*/ 863669 w 277"/>
                <a:gd name="T103" fmla="*/ 821753 h 258"/>
                <a:gd name="T104" fmla="*/ 922556 w 277"/>
                <a:gd name="T105" fmla="*/ 817821 h 258"/>
                <a:gd name="T106" fmla="*/ 989294 w 277"/>
                <a:gd name="T107" fmla="*/ 747048 h 258"/>
                <a:gd name="T108" fmla="*/ 1020700 w 277"/>
                <a:gd name="T109" fmla="*/ 676275 h 258"/>
                <a:gd name="T110" fmla="*/ 1056032 w 277"/>
                <a:gd name="T111" fmla="*/ 625162 h 258"/>
                <a:gd name="T112" fmla="*/ 628123 w 277"/>
                <a:gd name="T113" fmla="*/ 19659 h 258"/>
                <a:gd name="T114" fmla="*/ 620271 w 277"/>
                <a:gd name="T115" fmla="*/ 82569 h 258"/>
                <a:gd name="T116" fmla="*/ 624197 w 277"/>
                <a:gd name="T117" fmla="*/ 86500 h 258"/>
                <a:gd name="T118" fmla="*/ 463241 w 277"/>
                <a:gd name="T119" fmla="*/ 19659 h 258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277" h="258">
                  <a:moveTo>
                    <a:pt x="275" y="120"/>
                  </a:moveTo>
                  <a:cubicBezTo>
                    <a:pt x="275" y="120"/>
                    <a:pt x="274" y="118"/>
                    <a:pt x="275" y="118"/>
                  </a:cubicBezTo>
                  <a:cubicBezTo>
                    <a:pt x="275" y="118"/>
                    <a:pt x="275" y="120"/>
                    <a:pt x="275" y="120"/>
                  </a:cubicBezTo>
                  <a:close/>
                  <a:moveTo>
                    <a:pt x="273" y="101"/>
                  </a:moveTo>
                  <a:cubicBezTo>
                    <a:pt x="273" y="101"/>
                    <a:pt x="273" y="102"/>
                    <a:pt x="273" y="102"/>
                  </a:cubicBezTo>
                  <a:cubicBezTo>
                    <a:pt x="273" y="103"/>
                    <a:pt x="273" y="103"/>
                    <a:pt x="273" y="104"/>
                  </a:cubicBezTo>
                  <a:cubicBezTo>
                    <a:pt x="272" y="105"/>
                    <a:pt x="271" y="108"/>
                    <a:pt x="272" y="109"/>
                  </a:cubicBezTo>
                  <a:cubicBezTo>
                    <a:pt x="273" y="107"/>
                    <a:pt x="273" y="106"/>
                    <a:pt x="273" y="105"/>
                  </a:cubicBezTo>
                  <a:cubicBezTo>
                    <a:pt x="274" y="103"/>
                    <a:pt x="273" y="103"/>
                    <a:pt x="274" y="101"/>
                  </a:cubicBezTo>
                  <a:cubicBezTo>
                    <a:pt x="274" y="101"/>
                    <a:pt x="273" y="101"/>
                    <a:pt x="273" y="101"/>
                  </a:cubicBezTo>
                  <a:close/>
                  <a:moveTo>
                    <a:pt x="274" y="123"/>
                  </a:moveTo>
                  <a:cubicBezTo>
                    <a:pt x="275" y="124"/>
                    <a:pt x="276" y="121"/>
                    <a:pt x="275" y="121"/>
                  </a:cubicBezTo>
                  <a:cubicBezTo>
                    <a:pt x="275" y="121"/>
                    <a:pt x="274" y="123"/>
                    <a:pt x="274" y="123"/>
                  </a:cubicBezTo>
                  <a:close/>
                  <a:moveTo>
                    <a:pt x="82" y="27"/>
                  </a:moveTo>
                  <a:cubicBezTo>
                    <a:pt x="82" y="27"/>
                    <a:pt x="82" y="28"/>
                    <a:pt x="82" y="28"/>
                  </a:cubicBezTo>
                  <a:cubicBezTo>
                    <a:pt x="83" y="27"/>
                    <a:pt x="83" y="27"/>
                    <a:pt x="82" y="27"/>
                  </a:cubicBezTo>
                  <a:cubicBezTo>
                    <a:pt x="82" y="27"/>
                    <a:pt x="82" y="27"/>
                    <a:pt x="82" y="27"/>
                  </a:cubicBezTo>
                  <a:close/>
                  <a:moveTo>
                    <a:pt x="78" y="33"/>
                  </a:moveTo>
                  <a:cubicBezTo>
                    <a:pt x="78" y="33"/>
                    <a:pt x="78" y="32"/>
                    <a:pt x="78" y="32"/>
                  </a:cubicBezTo>
                  <a:cubicBezTo>
                    <a:pt x="79" y="32"/>
                    <a:pt x="79" y="33"/>
                    <a:pt x="78" y="33"/>
                  </a:cubicBezTo>
                  <a:cubicBezTo>
                    <a:pt x="78" y="33"/>
                    <a:pt x="78" y="33"/>
                    <a:pt x="78" y="33"/>
                  </a:cubicBezTo>
                  <a:close/>
                  <a:moveTo>
                    <a:pt x="219" y="210"/>
                  </a:moveTo>
                  <a:cubicBezTo>
                    <a:pt x="219" y="209"/>
                    <a:pt x="220" y="209"/>
                    <a:pt x="221" y="210"/>
                  </a:cubicBezTo>
                  <a:cubicBezTo>
                    <a:pt x="220" y="210"/>
                    <a:pt x="220" y="210"/>
                    <a:pt x="219" y="210"/>
                  </a:cubicBezTo>
                  <a:close/>
                  <a:moveTo>
                    <a:pt x="219" y="211"/>
                  </a:moveTo>
                  <a:cubicBezTo>
                    <a:pt x="219" y="211"/>
                    <a:pt x="219" y="211"/>
                    <a:pt x="219" y="211"/>
                  </a:cubicBezTo>
                  <a:cubicBezTo>
                    <a:pt x="219" y="211"/>
                    <a:pt x="219" y="211"/>
                    <a:pt x="219" y="211"/>
                  </a:cubicBezTo>
                  <a:close/>
                  <a:moveTo>
                    <a:pt x="178" y="43"/>
                  </a:moveTo>
                  <a:cubicBezTo>
                    <a:pt x="177" y="42"/>
                    <a:pt x="180" y="40"/>
                    <a:pt x="181" y="40"/>
                  </a:cubicBezTo>
                  <a:cubicBezTo>
                    <a:pt x="182" y="41"/>
                    <a:pt x="181" y="41"/>
                    <a:pt x="180" y="41"/>
                  </a:cubicBezTo>
                  <a:cubicBezTo>
                    <a:pt x="180" y="42"/>
                    <a:pt x="178" y="43"/>
                    <a:pt x="178" y="43"/>
                  </a:cubicBezTo>
                  <a:close/>
                  <a:moveTo>
                    <a:pt x="239" y="248"/>
                  </a:moveTo>
                  <a:cubicBezTo>
                    <a:pt x="239" y="249"/>
                    <a:pt x="239" y="249"/>
                    <a:pt x="238" y="249"/>
                  </a:cubicBezTo>
                  <a:cubicBezTo>
                    <a:pt x="239" y="248"/>
                    <a:pt x="238" y="248"/>
                    <a:pt x="239" y="248"/>
                  </a:cubicBezTo>
                  <a:close/>
                  <a:moveTo>
                    <a:pt x="233" y="255"/>
                  </a:moveTo>
                  <a:cubicBezTo>
                    <a:pt x="233" y="255"/>
                    <a:pt x="233" y="256"/>
                    <a:pt x="233" y="256"/>
                  </a:cubicBezTo>
                  <a:cubicBezTo>
                    <a:pt x="232" y="255"/>
                    <a:pt x="233" y="255"/>
                    <a:pt x="233" y="254"/>
                  </a:cubicBezTo>
                  <a:cubicBezTo>
                    <a:pt x="233" y="254"/>
                    <a:pt x="233" y="255"/>
                    <a:pt x="233" y="255"/>
                  </a:cubicBezTo>
                  <a:close/>
                  <a:moveTo>
                    <a:pt x="240" y="245"/>
                  </a:moveTo>
                  <a:cubicBezTo>
                    <a:pt x="240" y="246"/>
                    <a:pt x="240" y="246"/>
                    <a:pt x="240" y="246"/>
                  </a:cubicBezTo>
                  <a:cubicBezTo>
                    <a:pt x="240" y="245"/>
                    <a:pt x="240" y="245"/>
                    <a:pt x="240" y="245"/>
                  </a:cubicBezTo>
                  <a:close/>
                  <a:moveTo>
                    <a:pt x="211" y="222"/>
                  </a:moveTo>
                  <a:cubicBezTo>
                    <a:pt x="212" y="223"/>
                    <a:pt x="212" y="225"/>
                    <a:pt x="210" y="225"/>
                  </a:cubicBezTo>
                  <a:cubicBezTo>
                    <a:pt x="209" y="223"/>
                    <a:pt x="211" y="220"/>
                    <a:pt x="211" y="222"/>
                  </a:cubicBezTo>
                  <a:close/>
                  <a:moveTo>
                    <a:pt x="240" y="234"/>
                  </a:moveTo>
                  <a:cubicBezTo>
                    <a:pt x="240" y="235"/>
                    <a:pt x="240" y="245"/>
                    <a:pt x="240" y="245"/>
                  </a:cubicBezTo>
                  <a:cubicBezTo>
                    <a:pt x="239" y="245"/>
                    <a:pt x="241" y="243"/>
                    <a:pt x="239" y="243"/>
                  </a:cubicBezTo>
                  <a:cubicBezTo>
                    <a:pt x="238" y="244"/>
                    <a:pt x="238" y="245"/>
                    <a:pt x="238" y="245"/>
                  </a:cubicBezTo>
                  <a:cubicBezTo>
                    <a:pt x="238" y="246"/>
                    <a:pt x="238" y="248"/>
                    <a:pt x="237" y="249"/>
                  </a:cubicBezTo>
                  <a:cubicBezTo>
                    <a:pt x="237" y="249"/>
                    <a:pt x="237" y="251"/>
                    <a:pt x="237" y="251"/>
                  </a:cubicBezTo>
                  <a:cubicBezTo>
                    <a:pt x="237" y="251"/>
                    <a:pt x="238" y="253"/>
                    <a:pt x="238" y="254"/>
                  </a:cubicBezTo>
                  <a:cubicBezTo>
                    <a:pt x="238" y="254"/>
                    <a:pt x="236" y="254"/>
                    <a:pt x="236" y="253"/>
                  </a:cubicBezTo>
                  <a:cubicBezTo>
                    <a:pt x="236" y="253"/>
                    <a:pt x="235" y="251"/>
                    <a:pt x="236" y="251"/>
                  </a:cubicBezTo>
                  <a:cubicBezTo>
                    <a:pt x="236" y="252"/>
                    <a:pt x="237" y="252"/>
                    <a:pt x="237" y="251"/>
                  </a:cubicBezTo>
                  <a:cubicBezTo>
                    <a:pt x="236" y="251"/>
                    <a:pt x="235" y="250"/>
                    <a:pt x="235" y="250"/>
                  </a:cubicBezTo>
                  <a:cubicBezTo>
                    <a:pt x="235" y="251"/>
                    <a:pt x="235" y="251"/>
                    <a:pt x="234" y="251"/>
                  </a:cubicBezTo>
                  <a:cubicBezTo>
                    <a:pt x="233" y="251"/>
                    <a:pt x="234" y="254"/>
                    <a:pt x="234" y="254"/>
                  </a:cubicBezTo>
                  <a:cubicBezTo>
                    <a:pt x="233" y="254"/>
                    <a:pt x="233" y="253"/>
                    <a:pt x="233" y="253"/>
                  </a:cubicBezTo>
                  <a:cubicBezTo>
                    <a:pt x="233" y="252"/>
                    <a:pt x="233" y="254"/>
                    <a:pt x="232" y="254"/>
                  </a:cubicBezTo>
                  <a:cubicBezTo>
                    <a:pt x="232" y="254"/>
                    <a:pt x="232" y="253"/>
                    <a:pt x="231" y="254"/>
                  </a:cubicBezTo>
                  <a:cubicBezTo>
                    <a:pt x="231" y="254"/>
                    <a:pt x="231" y="257"/>
                    <a:pt x="230" y="257"/>
                  </a:cubicBezTo>
                  <a:cubicBezTo>
                    <a:pt x="229" y="258"/>
                    <a:pt x="225" y="257"/>
                    <a:pt x="224" y="256"/>
                  </a:cubicBezTo>
                  <a:cubicBezTo>
                    <a:pt x="223" y="255"/>
                    <a:pt x="224" y="254"/>
                    <a:pt x="224" y="254"/>
                  </a:cubicBezTo>
                  <a:cubicBezTo>
                    <a:pt x="223" y="254"/>
                    <a:pt x="222" y="253"/>
                    <a:pt x="221" y="251"/>
                  </a:cubicBezTo>
                  <a:cubicBezTo>
                    <a:pt x="221" y="252"/>
                    <a:pt x="220" y="248"/>
                    <a:pt x="220" y="249"/>
                  </a:cubicBezTo>
                  <a:cubicBezTo>
                    <a:pt x="220" y="248"/>
                    <a:pt x="219" y="247"/>
                    <a:pt x="219" y="245"/>
                  </a:cubicBezTo>
                  <a:cubicBezTo>
                    <a:pt x="219" y="245"/>
                    <a:pt x="221" y="247"/>
                    <a:pt x="221" y="246"/>
                  </a:cubicBezTo>
                  <a:cubicBezTo>
                    <a:pt x="221" y="246"/>
                    <a:pt x="220" y="245"/>
                    <a:pt x="220" y="245"/>
                  </a:cubicBezTo>
                  <a:cubicBezTo>
                    <a:pt x="220" y="244"/>
                    <a:pt x="219" y="245"/>
                    <a:pt x="219" y="245"/>
                  </a:cubicBezTo>
                  <a:cubicBezTo>
                    <a:pt x="219" y="244"/>
                    <a:pt x="219" y="243"/>
                    <a:pt x="219" y="243"/>
                  </a:cubicBezTo>
                  <a:cubicBezTo>
                    <a:pt x="219" y="242"/>
                    <a:pt x="218" y="241"/>
                    <a:pt x="217" y="240"/>
                  </a:cubicBezTo>
                  <a:cubicBezTo>
                    <a:pt x="217" y="239"/>
                    <a:pt x="216" y="236"/>
                    <a:pt x="215" y="236"/>
                  </a:cubicBezTo>
                  <a:cubicBezTo>
                    <a:pt x="215" y="235"/>
                    <a:pt x="215" y="231"/>
                    <a:pt x="216" y="230"/>
                  </a:cubicBezTo>
                  <a:cubicBezTo>
                    <a:pt x="216" y="231"/>
                    <a:pt x="217" y="230"/>
                    <a:pt x="217" y="231"/>
                  </a:cubicBezTo>
                  <a:cubicBezTo>
                    <a:pt x="217" y="231"/>
                    <a:pt x="217" y="231"/>
                    <a:pt x="217" y="231"/>
                  </a:cubicBezTo>
                  <a:cubicBezTo>
                    <a:pt x="217" y="231"/>
                    <a:pt x="222" y="233"/>
                    <a:pt x="223" y="233"/>
                  </a:cubicBezTo>
                  <a:cubicBezTo>
                    <a:pt x="225" y="234"/>
                    <a:pt x="226" y="235"/>
                    <a:pt x="228" y="234"/>
                  </a:cubicBezTo>
                  <a:cubicBezTo>
                    <a:pt x="230" y="234"/>
                    <a:pt x="231" y="233"/>
                    <a:pt x="232" y="233"/>
                  </a:cubicBezTo>
                  <a:cubicBezTo>
                    <a:pt x="233" y="233"/>
                    <a:pt x="233" y="233"/>
                    <a:pt x="233" y="233"/>
                  </a:cubicBezTo>
                  <a:cubicBezTo>
                    <a:pt x="233" y="233"/>
                    <a:pt x="234" y="233"/>
                    <a:pt x="234" y="233"/>
                  </a:cubicBezTo>
                  <a:cubicBezTo>
                    <a:pt x="235" y="233"/>
                    <a:pt x="235" y="232"/>
                    <a:pt x="236" y="232"/>
                  </a:cubicBezTo>
                  <a:cubicBezTo>
                    <a:pt x="236" y="232"/>
                    <a:pt x="237" y="232"/>
                    <a:pt x="237" y="232"/>
                  </a:cubicBezTo>
                  <a:cubicBezTo>
                    <a:pt x="238" y="232"/>
                    <a:pt x="237" y="231"/>
                    <a:pt x="238" y="231"/>
                  </a:cubicBezTo>
                  <a:cubicBezTo>
                    <a:pt x="238" y="231"/>
                    <a:pt x="239" y="232"/>
                    <a:pt x="240" y="232"/>
                  </a:cubicBezTo>
                  <a:cubicBezTo>
                    <a:pt x="240" y="234"/>
                    <a:pt x="240" y="233"/>
                    <a:pt x="240" y="234"/>
                  </a:cubicBezTo>
                  <a:close/>
                  <a:moveTo>
                    <a:pt x="239" y="230"/>
                  </a:moveTo>
                  <a:cubicBezTo>
                    <a:pt x="238" y="230"/>
                    <a:pt x="239" y="229"/>
                    <a:pt x="239" y="229"/>
                  </a:cubicBezTo>
                  <a:cubicBezTo>
                    <a:pt x="239" y="229"/>
                    <a:pt x="239" y="229"/>
                    <a:pt x="239" y="230"/>
                  </a:cubicBezTo>
                  <a:close/>
                  <a:moveTo>
                    <a:pt x="216" y="230"/>
                  </a:moveTo>
                  <a:cubicBezTo>
                    <a:pt x="215" y="230"/>
                    <a:pt x="216" y="229"/>
                    <a:pt x="216" y="229"/>
                  </a:cubicBezTo>
                  <a:cubicBezTo>
                    <a:pt x="216" y="229"/>
                    <a:pt x="216" y="229"/>
                    <a:pt x="216" y="230"/>
                  </a:cubicBezTo>
                  <a:close/>
                  <a:moveTo>
                    <a:pt x="241" y="228"/>
                  </a:moveTo>
                  <a:cubicBezTo>
                    <a:pt x="241" y="228"/>
                    <a:pt x="241" y="228"/>
                    <a:pt x="241" y="229"/>
                  </a:cubicBezTo>
                  <a:cubicBezTo>
                    <a:pt x="241" y="229"/>
                    <a:pt x="238" y="229"/>
                    <a:pt x="238" y="228"/>
                  </a:cubicBezTo>
                  <a:cubicBezTo>
                    <a:pt x="239" y="228"/>
                    <a:pt x="240" y="226"/>
                    <a:pt x="241" y="228"/>
                  </a:cubicBezTo>
                  <a:close/>
                  <a:moveTo>
                    <a:pt x="217" y="228"/>
                  </a:moveTo>
                  <a:cubicBezTo>
                    <a:pt x="216" y="228"/>
                    <a:pt x="217" y="228"/>
                    <a:pt x="217" y="228"/>
                  </a:cubicBezTo>
                  <a:cubicBezTo>
                    <a:pt x="217" y="228"/>
                    <a:pt x="217" y="228"/>
                    <a:pt x="217" y="228"/>
                  </a:cubicBezTo>
                  <a:close/>
                  <a:moveTo>
                    <a:pt x="237" y="224"/>
                  </a:moveTo>
                  <a:cubicBezTo>
                    <a:pt x="236" y="223"/>
                    <a:pt x="237" y="222"/>
                    <a:pt x="239" y="223"/>
                  </a:cubicBezTo>
                  <a:cubicBezTo>
                    <a:pt x="240" y="224"/>
                    <a:pt x="240" y="226"/>
                    <a:pt x="238" y="226"/>
                  </a:cubicBezTo>
                  <a:cubicBezTo>
                    <a:pt x="238" y="226"/>
                    <a:pt x="238" y="224"/>
                    <a:pt x="237" y="224"/>
                  </a:cubicBezTo>
                  <a:close/>
                  <a:moveTo>
                    <a:pt x="170" y="188"/>
                  </a:moveTo>
                  <a:cubicBezTo>
                    <a:pt x="170" y="189"/>
                    <a:pt x="170" y="189"/>
                    <a:pt x="169" y="189"/>
                  </a:cubicBezTo>
                  <a:cubicBezTo>
                    <a:pt x="169" y="189"/>
                    <a:pt x="168" y="189"/>
                    <a:pt x="168" y="189"/>
                  </a:cubicBezTo>
                  <a:cubicBezTo>
                    <a:pt x="167" y="189"/>
                    <a:pt x="167" y="190"/>
                    <a:pt x="167" y="190"/>
                  </a:cubicBezTo>
                  <a:cubicBezTo>
                    <a:pt x="166" y="190"/>
                    <a:pt x="166" y="190"/>
                    <a:pt x="165" y="190"/>
                  </a:cubicBezTo>
                  <a:cubicBezTo>
                    <a:pt x="164" y="190"/>
                    <a:pt x="162" y="190"/>
                    <a:pt x="161" y="190"/>
                  </a:cubicBezTo>
                  <a:cubicBezTo>
                    <a:pt x="159" y="190"/>
                    <a:pt x="160" y="188"/>
                    <a:pt x="162" y="187"/>
                  </a:cubicBezTo>
                  <a:cubicBezTo>
                    <a:pt x="163" y="187"/>
                    <a:pt x="165" y="186"/>
                    <a:pt x="166" y="186"/>
                  </a:cubicBezTo>
                  <a:cubicBezTo>
                    <a:pt x="168" y="187"/>
                    <a:pt x="166" y="187"/>
                    <a:pt x="167" y="188"/>
                  </a:cubicBezTo>
                  <a:cubicBezTo>
                    <a:pt x="167" y="187"/>
                    <a:pt x="169" y="188"/>
                    <a:pt x="168" y="188"/>
                  </a:cubicBezTo>
                  <a:cubicBezTo>
                    <a:pt x="168" y="188"/>
                    <a:pt x="170" y="188"/>
                    <a:pt x="170" y="188"/>
                  </a:cubicBezTo>
                  <a:close/>
                  <a:moveTo>
                    <a:pt x="146" y="171"/>
                  </a:moveTo>
                  <a:cubicBezTo>
                    <a:pt x="146" y="172"/>
                    <a:pt x="145" y="171"/>
                    <a:pt x="146" y="171"/>
                  </a:cubicBezTo>
                  <a:cubicBezTo>
                    <a:pt x="146" y="171"/>
                    <a:pt x="146" y="171"/>
                    <a:pt x="146" y="171"/>
                  </a:cubicBezTo>
                  <a:close/>
                  <a:moveTo>
                    <a:pt x="158" y="182"/>
                  </a:moveTo>
                  <a:cubicBezTo>
                    <a:pt x="157" y="182"/>
                    <a:pt x="157" y="181"/>
                    <a:pt x="157" y="181"/>
                  </a:cubicBezTo>
                  <a:cubicBezTo>
                    <a:pt x="157" y="181"/>
                    <a:pt x="158" y="182"/>
                    <a:pt x="158" y="182"/>
                  </a:cubicBezTo>
                  <a:close/>
                  <a:moveTo>
                    <a:pt x="276" y="130"/>
                  </a:moveTo>
                  <a:cubicBezTo>
                    <a:pt x="276" y="130"/>
                    <a:pt x="276" y="129"/>
                    <a:pt x="276" y="129"/>
                  </a:cubicBezTo>
                  <a:cubicBezTo>
                    <a:pt x="276" y="127"/>
                    <a:pt x="274" y="126"/>
                    <a:pt x="274" y="124"/>
                  </a:cubicBezTo>
                  <a:cubicBezTo>
                    <a:pt x="274" y="124"/>
                    <a:pt x="274" y="124"/>
                    <a:pt x="274" y="124"/>
                  </a:cubicBezTo>
                  <a:cubicBezTo>
                    <a:pt x="274" y="122"/>
                    <a:pt x="273" y="121"/>
                    <a:pt x="272" y="120"/>
                  </a:cubicBezTo>
                  <a:cubicBezTo>
                    <a:pt x="272" y="119"/>
                    <a:pt x="273" y="118"/>
                    <a:pt x="273" y="117"/>
                  </a:cubicBezTo>
                  <a:cubicBezTo>
                    <a:pt x="273" y="116"/>
                    <a:pt x="273" y="114"/>
                    <a:pt x="273" y="114"/>
                  </a:cubicBezTo>
                  <a:cubicBezTo>
                    <a:pt x="273" y="114"/>
                    <a:pt x="272" y="112"/>
                    <a:pt x="272" y="112"/>
                  </a:cubicBezTo>
                  <a:cubicBezTo>
                    <a:pt x="272" y="112"/>
                    <a:pt x="272" y="112"/>
                    <a:pt x="272" y="112"/>
                  </a:cubicBezTo>
                  <a:cubicBezTo>
                    <a:pt x="274" y="112"/>
                    <a:pt x="273" y="110"/>
                    <a:pt x="272" y="109"/>
                  </a:cubicBezTo>
                  <a:cubicBezTo>
                    <a:pt x="272" y="109"/>
                    <a:pt x="271" y="108"/>
                    <a:pt x="271" y="108"/>
                  </a:cubicBezTo>
                  <a:cubicBezTo>
                    <a:pt x="271" y="107"/>
                    <a:pt x="272" y="106"/>
                    <a:pt x="271" y="105"/>
                  </a:cubicBezTo>
                  <a:cubicBezTo>
                    <a:pt x="271" y="105"/>
                    <a:pt x="270" y="104"/>
                    <a:pt x="269" y="104"/>
                  </a:cubicBezTo>
                  <a:cubicBezTo>
                    <a:pt x="268" y="103"/>
                    <a:pt x="269" y="102"/>
                    <a:pt x="268" y="101"/>
                  </a:cubicBezTo>
                  <a:cubicBezTo>
                    <a:pt x="268" y="101"/>
                    <a:pt x="267" y="101"/>
                    <a:pt x="267" y="100"/>
                  </a:cubicBezTo>
                  <a:cubicBezTo>
                    <a:pt x="266" y="100"/>
                    <a:pt x="265" y="99"/>
                    <a:pt x="265" y="98"/>
                  </a:cubicBezTo>
                  <a:cubicBezTo>
                    <a:pt x="264" y="97"/>
                    <a:pt x="264" y="96"/>
                    <a:pt x="263" y="96"/>
                  </a:cubicBezTo>
                  <a:cubicBezTo>
                    <a:pt x="263" y="96"/>
                    <a:pt x="262" y="96"/>
                    <a:pt x="262" y="96"/>
                  </a:cubicBezTo>
                  <a:cubicBezTo>
                    <a:pt x="261" y="96"/>
                    <a:pt x="261" y="95"/>
                    <a:pt x="261" y="95"/>
                  </a:cubicBezTo>
                  <a:cubicBezTo>
                    <a:pt x="261" y="95"/>
                    <a:pt x="259" y="93"/>
                    <a:pt x="259" y="93"/>
                  </a:cubicBezTo>
                  <a:cubicBezTo>
                    <a:pt x="260" y="93"/>
                    <a:pt x="260" y="94"/>
                    <a:pt x="260" y="93"/>
                  </a:cubicBezTo>
                  <a:cubicBezTo>
                    <a:pt x="260" y="93"/>
                    <a:pt x="260" y="92"/>
                    <a:pt x="259" y="91"/>
                  </a:cubicBezTo>
                  <a:cubicBezTo>
                    <a:pt x="258" y="91"/>
                    <a:pt x="258" y="92"/>
                    <a:pt x="258" y="92"/>
                  </a:cubicBezTo>
                  <a:cubicBezTo>
                    <a:pt x="257" y="92"/>
                    <a:pt x="257" y="91"/>
                    <a:pt x="257" y="90"/>
                  </a:cubicBezTo>
                  <a:cubicBezTo>
                    <a:pt x="257" y="89"/>
                    <a:pt x="257" y="81"/>
                    <a:pt x="255" y="82"/>
                  </a:cubicBezTo>
                  <a:cubicBezTo>
                    <a:pt x="254" y="83"/>
                    <a:pt x="257" y="86"/>
                    <a:pt x="253" y="83"/>
                  </a:cubicBezTo>
                  <a:cubicBezTo>
                    <a:pt x="252" y="82"/>
                    <a:pt x="252" y="82"/>
                    <a:pt x="251" y="81"/>
                  </a:cubicBezTo>
                  <a:cubicBezTo>
                    <a:pt x="251" y="81"/>
                    <a:pt x="252" y="87"/>
                    <a:pt x="249" y="84"/>
                  </a:cubicBezTo>
                  <a:cubicBezTo>
                    <a:pt x="248" y="82"/>
                    <a:pt x="248" y="79"/>
                    <a:pt x="248" y="77"/>
                  </a:cubicBezTo>
                  <a:cubicBezTo>
                    <a:pt x="247" y="77"/>
                    <a:pt x="246" y="76"/>
                    <a:pt x="246" y="75"/>
                  </a:cubicBezTo>
                  <a:cubicBezTo>
                    <a:pt x="246" y="74"/>
                    <a:pt x="246" y="74"/>
                    <a:pt x="245" y="73"/>
                  </a:cubicBezTo>
                  <a:cubicBezTo>
                    <a:pt x="244" y="72"/>
                    <a:pt x="241" y="70"/>
                    <a:pt x="244" y="70"/>
                  </a:cubicBezTo>
                  <a:cubicBezTo>
                    <a:pt x="244" y="69"/>
                    <a:pt x="243" y="68"/>
                    <a:pt x="243" y="68"/>
                  </a:cubicBezTo>
                  <a:cubicBezTo>
                    <a:pt x="242" y="68"/>
                    <a:pt x="242" y="67"/>
                    <a:pt x="241" y="67"/>
                  </a:cubicBezTo>
                  <a:cubicBezTo>
                    <a:pt x="241" y="66"/>
                    <a:pt x="241" y="67"/>
                    <a:pt x="240" y="67"/>
                  </a:cubicBezTo>
                  <a:cubicBezTo>
                    <a:pt x="240" y="67"/>
                    <a:pt x="239" y="66"/>
                    <a:pt x="239" y="66"/>
                  </a:cubicBezTo>
                  <a:cubicBezTo>
                    <a:pt x="238" y="65"/>
                    <a:pt x="238" y="65"/>
                    <a:pt x="237" y="65"/>
                  </a:cubicBezTo>
                  <a:cubicBezTo>
                    <a:pt x="237" y="65"/>
                    <a:pt x="237" y="64"/>
                    <a:pt x="237" y="64"/>
                  </a:cubicBezTo>
                  <a:cubicBezTo>
                    <a:pt x="236" y="64"/>
                    <a:pt x="235" y="66"/>
                    <a:pt x="235" y="64"/>
                  </a:cubicBezTo>
                  <a:cubicBezTo>
                    <a:pt x="234" y="64"/>
                    <a:pt x="235" y="63"/>
                    <a:pt x="235" y="63"/>
                  </a:cubicBezTo>
                  <a:cubicBezTo>
                    <a:pt x="234" y="62"/>
                    <a:pt x="234" y="62"/>
                    <a:pt x="233" y="62"/>
                  </a:cubicBezTo>
                  <a:cubicBezTo>
                    <a:pt x="232" y="61"/>
                    <a:pt x="231" y="61"/>
                    <a:pt x="230" y="61"/>
                  </a:cubicBezTo>
                  <a:cubicBezTo>
                    <a:pt x="229" y="60"/>
                    <a:pt x="228" y="60"/>
                    <a:pt x="227" y="59"/>
                  </a:cubicBezTo>
                  <a:cubicBezTo>
                    <a:pt x="226" y="57"/>
                    <a:pt x="226" y="58"/>
                    <a:pt x="226" y="56"/>
                  </a:cubicBezTo>
                  <a:cubicBezTo>
                    <a:pt x="227" y="56"/>
                    <a:pt x="227" y="55"/>
                    <a:pt x="226" y="54"/>
                  </a:cubicBezTo>
                  <a:cubicBezTo>
                    <a:pt x="226" y="53"/>
                    <a:pt x="225" y="54"/>
                    <a:pt x="225" y="54"/>
                  </a:cubicBezTo>
                  <a:cubicBezTo>
                    <a:pt x="224" y="52"/>
                    <a:pt x="225" y="52"/>
                    <a:pt x="225" y="51"/>
                  </a:cubicBezTo>
                  <a:cubicBezTo>
                    <a:pt x="225" y="49"/>
                    <a:pt x="225" y="48"/>
                    <a:pt x="224" y="47"/>
                  </a:cubicBezTo>
                  <a:cubicBezTo>
                    <a:pt x="224" y="46"/>
                    <a:pt x="224" y="45"/>
                    <a:pt x="224" y="44"/>
                  </a:cubicBezTo>
                  <a:cubicBezTo>
                    <a:pt x="224" y="44"/>
                    <a:pt x="222" y="42"/>
                    <a:pt x="221" y="42"/>
                  </a:cubicBezTo>
                  <a:cubicBezTo>
                    <a:pt x="220" y="40"/>
                    <a:pt x="221" y="40"/>
                    <a:pt x="220" y="39"/>
                  </a:cubicBezTo>
                  <a:cubicBezTo>
                    <a:pt x="220" y="37"/>
                    <a:pt x="219" y="34"/>
                    <a:pt x="219" y="32"/>
                  </a:cubicBezTo>
                  <a:cubicBezTo>
                    <a:pt x="219" y="33"/>
                    <a:pt x="219" y="29"/>
                    <a:pt x="220" y="30"/>
                  </a:cubicBezTo>
                  <a:cubicBezTo>
                    <a:pt x="219" y="30"/>
                    <a:pt x="219" y="29"/>
                    <a:pt x="218" y="29"/>
                  </a:cubicBezTo>
                  <a:cubicBezTo>
                    <a:pt x="218" y="28"/>
                    <a:pt x="217" y="28"/>
                    <a:pt x="216" y="27"/>
                  </a:cubicBezTo>
                  <a:cubicBezTo>
                    <a:pt x="216" y="27"/>
                    <a:pt x="215" y="27"/>
                    <a:pt x="215" y="27"/>
                  </a:cubicBezTo>
                  <a:cubicBezTo>
                    <a:pt x="215" y="27"/>
                    <a:pt x="215" y="26"/>
                    <a:pt x="215" y="26"/>
                  </a:cubicBezTo>
                  <a:cubicBezTo>
                    <a:pt x="214" y="25"/>
                    <a:pt x="214" y="24"/>
                    <a:pt x="212" y="25"/>
                  </a:cubicBezTo>
                  <a:cubicBezTo>
                    <a:pt x="211" y="26"/>
                    <a:pt x="211" y="27"/>
                    <a:pt x="209" y="26"/>
                  </a:cubicBezTo>
                  <a:cubicBezTo>
                    <a:pt x="209" y="26"/>
                    <a:pt x="208" y="22"/>
                    <a:pt x="208" y="22"/>
                  </a:cubicBezTo>
                  <a:cubicBezTo>
                    <a:pt x="207" y="21"/>
                    <a:pt x="208" y="19"/>
                    <a:pt x="208" y="19"/>
                  </a:cubicBezTo>
                  <a:cubicBezTo>
                    <a:pt x="207" y="18"/>
                    <a:pt x="207" y="16"/>
                    <a:pt x="207" y="15"/>
                  </a:cubicBezTo>
                  <a:cubicBezTo>
                    <a:pt x="207" y="14"/>
                    <a:pt x="207" y="14"/>
                    <a:pt x="206" y="13"/>
                  </a:cubicBezTo>
                  <a:cubicBezTo>
                    <a:pt x="205" y="12"/>
                    <a:pt x="205" y="12"/>
                    <a:pt x="204" y="11"/>
                  </a:cubicBezTo>
                  <a:cubicBezTo>
                    <a:pt x="204" y="9"/>
                    <a:pt x="205" y="10"/>
                    <a:pt x="205" y="9"/>
                  </a:cubicBezTo>
                  <a:cubicBezTo>
                    <a:pt x="205" y="9"/>
                    <a:pt x="204" y="9"/>
                    <a:pt x="204" y="9"/>
                  </a:cubicBezTo>
                  <a:cubicBezTo>
                    <a:pt x="203" y="8"/>
                    <a:pt x="203" y="7"/>
                    <a:pt x="203" y="5"/>
                  </a:cubicBezTo>
                  <a:cubicBezTo>
                    <a:pt x="203" y="3"/>
                    <a:pt x="202" y="3"/>
                    <a:pt x="201" y="2"/>
                  </a:cubicBezTo>
                  <a:cubicBezTo>
                    <a:pt x="200" y="0"/>
                    <a:pt x="201" y="0"/>
                    <a:pt x="200" y="1"/>
                  </a:cubicBezTo>
                  <a:cubicBezTo>
                    <a:pt x="198" y="2"/>
                    <a:pt x="198" y="3"/>
                    <a:pt x="198" y="5"/>
                  </a:cubicBezTo>
                  <a:cubicBezTo>
                    <a:pt x="198" y="5"/>
                    <a:pt x="197" y="6"/>
                    <a:pt x="197" y="7"/>
                  </a:cubicBezTo>
                  <a:cubicBezTo>
                    <a:pt x="197" y="7"/>
                    <a:pt x="198" y="8"/>
                    <a:pt x="198" y="8"/>
                  </a:cubicBezTo>
                  <a:cubicBezTo>
                    <a:pt x="197" y="8"/>
                    <a:pt x="197" y="8"/>
                    <a:pt x="197" y="8"/>
                  </a:cubicBezTo>
                  <a:cubicBezTo>
                    <a:pt x="196" y="8"/>
                    <a:pt x="197" y="9"/>
                    <a:pt x="197" y="10"/>
                  </a:cubicBezTo>
                  <a:cubicBezTo>
                    <a:pt x="197" y="9"/>
                    <a:pt x="196" y="10"/>
                    <a:pt x="196" y="10"/>
                  </a:cubicBezTo>
                  <a:cubicBezTo>
                    <a:pt x="195" y="10"/>
                    <a:pt x="194" y="13"/>
                    <a:pt x="195" y="13"/>
                  </a:cubicBezTo>
                  <a:cubicBezTo>
                    <a:pt x="195" y="13"/>
                    <a:pt x="195" y="13"/>
                    <a:pt x="195" y="13"/>
                  </a:cubicBezTo>
                  <a:cubicBezTo>
                    <a:pt x="195" y="13"/>
                    <a:pt x="196" y="12"/>
                    <a:pt x="196" y="13"/>
                  </a:cubicBezTo>
                  <a:cubicBezTo>
                    <a:pt x="196" y="15"/>
                    <a:pt x="194" y="15"/>
                    <a:pt x="194" y="16"/>
                  </a:cubicBezTo>
                  <a:cubicBezTo>
                    <a:pt x="194" y="18"/>
                    <a:pt x="195" y="18"/>
                    <a:pt x="194" y="19"/>
                  </a:cubicBezTo>
                  <a:cubicBezTo>
                    <a:pt x="194" y="20"/>
                    <a:pt x="194" y="20"/>
                    <a:pt x="194" y="21"/>
                  </a:cubicBezTo>
                  <a:cubicBezTo>
                    <a:pt x="193" y="22"/>
                    <a:pt x="194" y="23"/>
                    <a:pt x="194" y="24"/>
                  </a:cubicBezTo>
                  <a:cubicBezTo>
                    <a:pt x="194" y="26"/>
                    <a:pt x="194" y="27"/>
                    <a:pt x="194" y="28"/>
                  </a:cubicBezTo>
                  <a:cubicBezTo>
                    <a:pt x="194" y="29"/>
                    <a:pt x="195" y="30"/>
                    <a:pt x="195" y="30"/>
                  </a:cubicBezTo>
                  <a:cubicBezTo>
                    <a:pt x="195" y="32"/>
                    <a:pt x="193" y="34"/>
                    <a:pt x="193" y="36"/>
                  </a:cubicBezTo>
                  <a:cubicBezTo>
                    <a:pt x="193" y="38"/>
                    <a:pt x="193" y="39"/>
                    <a:pt x="192" y="41"/>
                  </a:cubicBezTo>
                  <a:cubicBezTo>
                    <a:pt x="192" y="42"/>
                    <a:pt x="190" y="43"/>
                    <a:pt x="190" y="44"/>
                  </a:cubicBezTo>
                  <a:cubicBezTo>
                    <a:pt x="189" y="46"/>
                    <a:pt x="190" y="47"/>
                    <a:pt x="188" y="49"/>
                  </a:cubicBezTo>
                  <a:cubicBezTo>
                    <a:pt x="186" y="50"/>
                    <a:pt x="185" y="50"/>
                    <a:pt x="183" y="49"/>
                  </a:cubicBezTo>
                  <a:cubicBezTo>
                    <a:pt x="182" y="48"/>
                    <a:pt x="180" y="48"/>
                    <a:pt x="179" y="47"/>
                  </a:cubicBezTo>
                  <a:cubicBezTo>
                    <a:pt x="178" y="46"/>
                    <a:pt x="178" y="45"/>
                    <a:pt x="177" y="44"/>
                  </a:cubicBezTo>
                  <a:cubicBezTo>
                    <a:pt x="175" y="43"/>
                    <a:pt x="173" y="43"/>
                    <a:pt x="171" y="42"/>
                  </a:cubicBezTo>
                  <a:cubicBezTo>
                    <a:pt x="170" y="42"/>
                    <a:pt x="169" y="40"/>
                    <a:pt x="168" y="39"/>
                  </a:cubicBezTo>
                  <a:cubicBezTo>
                    <a:pt x="167" y="38"/>
                    <a:pt x="164" y="37"/>
                    <a:pt x="163" y="37"/>
                  </a:cubicBezTo>
                  <a:cubicBezTo>
                    <a:pt x="162" y="36"/>
                    <a:pt x="162" y="37"/>
                    <a:pt x="161" y="37"/>
                  </a:cubicBezTo>
                  <a:cubicBezTo>
                    <a:pt x="161" y="36"/>
                    <a:pt x="162" y="36"/>
                    <a:pt x="161" y="35"/>
                  </a:cubicBezTo>
                  <a:cubicBezTo>
                    <a:pt x="161" y="35"/>
                    <a:pt x="159" y="35"/>
                    <a:pt x="159" y="35"/>
                  </a:cubicBezTo>
                  <a:cubicBezTo>
                    <a:pt x="158" y="35"/>
                    <a:pt x="158" y="34"/>
                    <a:pt x="158" y="34"/>
                  </a:cubicBezTo>
                  <a:cubicBezTo>
                    <a:pt x="157" y="33"/>
                    <a:pt x="155" y="32"/>
                    <a:pt x="153" y="31"/>
                  </a:cubicBezTo>
                  <a:cubicBezTo>
                    <a:pt x="150" y="27"/>
                    <a:pt x="156" y="27"/>
                    <a:pt x="156" y="23"/>
                  </a:cubicBezTo>
                  <a:cubicBezTo>
                    <a:pt x="157" y="22"/>
                    <a:pt x="155" y="21"/>
                    <a:pt x="155" y="20"/>
                  </a:cubicBezTo>
                  <a:cubicBezTo>
                    <a:pt x="155" y="19"/>
                    <a:pt x="156" y="17"/>
                    <a:pt x="157" y="17"/>
                  </a:cubicBezTo>
                  <a:cubicBezTo>
                    <a:pt x="157" y="18"/>
                    <a:pt x="157" y="18"/>
                    <a:pt x="157" y="18"/>
                  </a:cubicBezTo>
                  <a:cubicBezTo>
                    <a:pt x="157" y="18"/>
                    <a:pt x="158" y="17"/>
                    <a:pt x="158" y="17"/>
                  </a:cubicBezTo>
                  <a:cubicBezTo>
                    <a:pt x="159" y="17"/>
                    <a:pt x="158" y="19"/>
                    <a:pt x="159" y="18"/>
                  </a:cubicBezTo>
                  <a:cubicBezTo>
                    <a:pt x="160" y="18"/>
                    <a:pt x="160" y="17"/>
                    <a:pt x="160" y="16"/>
                  </a:cubicBezTo>
                  <a:cubicBezTo>
                    <a:pt x="160" y="16"/>
                    <a:pt x="160" y="16"/>
                    <a:pt x="160" y="16"/>
                  </a:cubicBezTo>
                  <a:cubicBezTo>
                    <a:pt x="161" y="16"/>
                    <a:pt x="159" y="16"/>
                    <a:pt x="160" y="15"/>
                  </a:cubicBezTo>
                  <a:cubicBezTo>
                    <a:pt x="160" y="15"/>
                    <a:pt x="161" y="14"/>
                    <a:pt x="161" y="14"/>
                  </a:cubicBezTo>
                  <a:cubicBezTo>
                    <a:pt x="161" y="14"/>
                    <a:pt x="163" y="12"/>
                    <a:pt x="163" y="12"/>
                  </a:cubicBezTo>
                  <a:cubicBezTo>
                    <a:pt x="163" y="9"/>
                    <a:pt x="161" y="11"/>
                    <a:pt x="161" y="11"/>
                  </a:cubicBezTo>
                  <a:cubicBezTo>
                    <a:pt x="161" y="11"/>
                    <a:pt x="160" y="9"/>
                    <a:pt x="159" y="9"/>
                  </a:cubicBezTo>
                  <a:cubicBezTo>
                    <a:pt x="156" y="10"/>
                    <a:pt x="159" y="11"/>
                    <a:pt x="158" y="12"/>
                  </a:cubicBezTo>
                  <a:cubicBezTo>
                    <a:pt x="158" y="12"/>
                    <a:pt x="157" y="13"/>
                    <a:pt x="157" y="12"/>
                  </a:cubicBezTo>
                  <a:cubicBezTo>
                    <a:pt x="156" y="12"/>
                    <a:pt x="157" y="11"/>
                    <a:pt x="156" y="11"/>
                  </a:cubicBezTo>
                  <a:cubicBezTo>
                    <a:pt x="156" y="11"/>
                    <a:pt x="154" y="11"/>
                    <a:pt x="154" y="11"/>
                  </a:cubicBezTo>
                  <a:cubicBezTo>
                    <a:pt x="154" y="10"/>
                    <a:pt x="156" y="9"/>
                    <a:pt x="155" y="8"/>
                  </a:cubicBezTo>
                  <a:cubicBezTo>
                    <a:pt x="155" y="8"/>
                    <a:pt x="151" y="11"/>
                    <a:pt x="151" y="11"/>
                  </a:cubicBezTo>
                  <a:cubicBezTo>
                    <a:pt x="149" y="11"/>
                    <a:pt x="150" y="10"/>
                    <a:pt x="149" y="10"/>
                  </a:cubicBezTo>
                  <a:cubicBezTo>
                    <a:pt x="147" y="9"/>
                    <a:pt x="148" y="9"/>
                    <a:pt x="147" y="10"/>
                  </a:cubicBezTo>
                  <a:cubicBezTo>
                    <a:pt x="147" y="10"/>
                    <a:pt x="146" y="10"/>
                    <a:pt x="146" y="10"/>
                  </a:cubicBezTo>
                  <a:cubicBezTo>
                    <a:pt x="145" y="9"/>
                    <a:pt x="145" y="9"/>
                    <a:pt x="144" y="10"/>
                  </a:cubicBezTo>
                  <a:cubicBezTo>
                    <a:pt x="144" y="9"/>
                    <a:pt x="142" y="8"/>
                    <a:pt x="142" y="8"/>
                  </a:cubicBezTo>
                  <a:cubicBezTo>
                    <a:pt x="143" y="6"/>
                    <a:pt x="141" y="8"/>
                    <a:pt x="140" y="8"/>
                  </a:cubicBezTo>
                  <a:cubicBezTo>
                    <a:pt x="140" y="8"/>
                    <a:pt x="138" y="8"/>
                    <a:pt x="138" y="7"/>
                  </a:cubicBezTo>
                  <a:cubicBezTo>
                    <a:pt x="136" y="7"/>
                    <a:pt x="137" y="7"/>
                    <a:pt x="136" y="6"/>
                  </a:cubicBezTo>
                  <a:cubicBezTo>
                    <a:pt x="136" y="6"/>
                    <a:pt x="136" y="5"/>
                    <a:pt x="135" y="5"/>
                  </a:cubicBezTo>
                  <a:cubicBezTo>
                    <a:pt x="134" y="5"/>
                    <a:pt x="134" y="6"/>
                    <a:pt x="133" y="6"/>
                  </a:cubicBezTo>
                  <a:cubicBezTo>
                    <a:pt x="132" y="5"/>
                    <a:pt x="134" y="1"/>
                    <a:pt x="132" y="4"/>
                  </a:cubicBezTo>
                  <a:cubicBezTo>
                    <a:pt x="132" y="4"/>
                    <a:pt x="131" y="3"/>
                    <a:pt x="130" y="3"/>
                  </a:cubicBezTo>
                  <a:cubicBezTo>
                    <a:pt x="130" y="3"/>
                    <a:pt x="130" y="5"/>
                    <a:pt x="130" y="5"/>
                  </a:cubicBezTo>
                  <a:cubicBezTo>
                    <a:pt x="130" y="5"/>
                    <a:pt x="129" y="3"/>
                    <a:pt x="129" y="3"/>
                  </a:cubicBezTo>
                  <a:cubicBezTo>
                    <a:pt x="129" y="3"/>
                    <a:pt x="128" y="4"/>
                    <a:pt x="128" y="4"/>
                  </a:cubicBezTo>
                  <a:cubicBezTo>
                    <a:pt x="128" y="4"/>
                    <a:pt x="129" y="6"/>
                    <a:pt x="130" y="6"/>
                  </a:cubicBezTo>
                  <a:cubicBezTo>
                    <a:pt x="130" y="6"/>
                    <a:pt x="131" y="5"/>
                    <a:pt x="132" y="6"/>
                  </a:cubicBezTo>
                  <a:cubicBezTo>
                    <a:pt x="133" y="6"/>
                    <a:pt x="133" y="7"/>
                    <a:pt x="133" y="7"/>
                  </a:cubicBezTo>
                  <a:cubicBezTo>
                    <a:pt x="133" y="7"/>
                    <a:pt x="133" y="7"/>
                    <a:pt x="133" y="7"/>
                  </a:cubicBezTo>
                  <a:cubicBezTo>
                    <a:pt x="134" y="8"/>
                    <a:pt x="133" y="10"/>
                    <a:pt x="133" y="10"/>
                  </a:cubicBezTo>
                  <a:cubicBezTo>
                    <a:pt x="132" y="11"/>
                    <a:pt x="132" y="11"/>
                    <a:pt x="131" y="11"/>
                  </a:cubicBezTo>
                  <a:cubicBezTo>
                    <a:pt x="129" y="11"/>
                    <a:pt x="129" y="11"/>
                    <a:pt x="128" y="11"/>
                  </a:cubicBezTo>
                  <a:cubicBezTo>
                    <a:pt x="127" y="11"/>
                    <a:pt x="126" y="12"/>
                    <a:pt x="126" y="11"/>
                  </a:cubicBezTo>
                  <a:cubicBezTo>
                    <a:pt x="125" y="11"/>
                    <a:pt x="124" y="10"/>
                    <a:pt x="124" y="10"/>
                  </a:cubicBezTo>
                  <a:cubicBezTo>
                    <a:pt x="124" y="10"/>
                    <a:pt x="124" y="11"/>
                    <a:pt x="124" y="11"/>
                  </a:cubicBezTo>
                  <a:cubicBezTo>
                    <a:pt x="123" y="11"/>
                    <a:pt x="123" y="10"/>
                    <a:pt x="123" y="10"/>
                  </a:cubicBezTo>
                  <a:cubicBezTo>
                    <a:pt x="122" y="11"/>
                    <a:pt x="123" y="11"/>
                    <a:pt x="122" y="12"/>
                  </a:cubicBezTo>
                  <a:cubicBezTo>
                    <a:pt x="122" y="12"/>
                    <a:pt x="121" y="12"/>
                    <a:pt x="121" y="12"/>
                  </a:cubicBezTo>
                  <a:cubicBezTo>
                    <a:pt x="121" y="12"/>
                    <a:pt x="122" y="13"/>
                    <a:pt x="121" y="13"/>
                  </a:cubicBezTo>
                  <a:cubicBezTo>
                    <a:pt x="121" y="14"/>
                    <a:pt x="120" y="12"/>
                    <a:pt x="121" y="12"/>
                  </a:cubicBezTo>
                  <a:cubicBezTo>
                    <a:pt x="119" y="12"/>
                    <a:pt x="120" y="13"/>
                    <a:pt x="119" y="14"/>
                  </a:cubicBezTo>
                  <a:cubicBezTo>
                    <a:pt x="119" y="15"/>
                    <a:pt x="118" y="14"/>
                    <a:pt x="118" y="14"/>
                  </a:cubicBezTo>
                  <a:cubicBezTo>
                    <a:pt x="117" y="15"/>
                    <a:pt x="118" y="16"/>
                    <a:pt x="117" y="16"/>
                  </a:cubicBezTo>
                  <a:cubicBezTo>
                    <a:pt x="115" y="17"/>
                    <a:pt x="117" y="18"/>
                    <a:pt x="117" y="19"/>
                  </a:cubicBezTo>
                  <a:cubicBezTo>
                    <a:pt x="116" y="20"/>
                    <a:pt x="115" y="19"/>
                    <a:pt x="114" y="20"/>
                  </a:cubicBezTo>
                  <a:cubicBezTo>
                    <a:pt x="114" y="21"/>
                    <a:pt x="114" y="21"/>
                    <a:pt x="114" y="22"/>
                  </a:cubicBezTo>
                  <a:cubicBezTo>
                    <a:pt x="113" y="23"/>
                    <a:pt x="113" y="23"/>
                    <a:pt x="112" y="24"/>
                  </a:cubicBezTo>
                  <a:cubicBezTo>
                    <a:pt x="112" y="24"/>
                    <a:pt x="111" y="25"/>
                    <a:pt x="111" y="26"/>
                  </a:cubicBezTo>
                  <a:cubicBezTo>
                    <a:pt x="111" y="27"/>
                    <a:pt x="114" y="28"/>
                    <a:pt x="113" y="29"/>
                  </a:cubicBezTo>
                  <a:cubicBezTo>
                    <a:pt x="113" y="29"/>
                    <a:pt x="113" y="29"/>
                    <a:pt x="113" y="30"/>
                  </a:cubicBezTo>
                  <a:cubicBezTo>
                    <a:pt x="113" y="30"/>
                    <a:pt x="114" y="32"/>
                    <a:pt x="113" y="32"/>
                  </a:cubicBezTo>
                  <a:cubicBezTo>
                    <a:pt x="112" y="32"/>
                    <a:pt x="112" y="29"/>
                    <a:pt x="111" y="29"/>
                  </a:cubicBezTo>
                  <a:cubicBezTo>
                    <a:pt x="110" y="29"/>
                    <a:pt x="110" y="31"/>
                    <a:pt x="110" y="32"/>
                  </a:cubicBezTo>
                  <a:cubicBezTo>
                    <a:pt x="109" y="31"/>
                    <a:pt x="110" y="30"/>
                    <a:pt x="109" y="29"/>
                  </a:cubicBezTo>
                  <a:cubicBezTo>
                    <a:pt x="108" y="29"/>
                    <a:pt x="105" y="29"/>
                    <a:pt x="105" y="29"/>
                  </a:cubicBezTo>
                  <a:cubicBezTo>
                    <a:pt x="105" y="29"/>
                    <a:pt x="105" y="30"/>
                    <a:pt x="105" y="31"/>
                  </a:cubicBezTo>
                  <a:cubicBezTo>
                    <a:pt x="104" y="31"/>
                    <a:pt x="104" y="30"/>
                    <a:pt x="103" y="30"/>
                  </a:cubicBezTo>
                  <a:cubicBezTo>
                    <a:pt x="103" y="31"/>
                    <a:pt x="104" y="32"/>
                    <a:pt x="104" y="32"/>
                  </a:cubicBezTo>
                  <a:cubicBezTo>
                    <a:pt x="104" y="32"/>
                    <a:pt x="102" y="33"/>
                    <a:pt x="102" y="33"/>
                  </a:cubicBezTo>
                  <a:cubicBezTo>
                    <a:pt x="102" y="33"/>
                    <a:pt x="103" y="32"/>
                    <a:pt x="103" y="32"/>
                  </a:cubicBezTo>
                  <a:cubicBezTo>
                    <a:pt x="103" y="31"/>
                    <a:pt x="103" y="30"/>
                    <a:pt x="103" y="29"/>
                  </a:cubicBezTo>
                  <a:cubicBezTo>
                    <a:pt x="103" y="28"/>
                    <a:pt x="99" y="24"/>
                    <a:pt x="98" y="23"/>
                  </a:cubicBezTo>
                  <a:cubicBezTo>
                    <a:pt x="97" y="23"/>
                    <a:pt x="97" y="23"/>
                    <a:pt x="96" y="23"/>
                  </a:cubicBezTo>
                  <a:cubicBezTo>
                    <a:pt x="96" y="23"/>
                    <a:pt x="95" y="22"/>
                    <a:pt x="95" y="22"/>
                  </a:cubicBezTo>
                  <a:cubicBezTo>
                    <a:pt x="95" y="22"/>
                    <a:pt x="95" y="21"/>
                    <a:pt x="94" y="22"/>
                  </a:cubicBezTo>
                  <a:cubicBezTo>
                    <a:pt x="93" y="22"/>
                    <a:pt x="94" y="22"/>
                    <a:pt x="94" y="23"/>
                  </a:cubicBezTo>
                  <a:cubicBezTo>
                    <a:pt x="94" y="23"/>
                    <a:pt x="92" y="25"/>
                    <a:pt x="92" y="25"/>
                  </a:cubicBezTo>
                  <a:cubicBezTo>
                    <a:pt x="91" y="25"/>
                    <a:pt x="92" y="23"/>
                    <a:pt x="91" y="23"/>
                  </a:cubicBezTo>
                  <a:cubicBezTo>
                    <a:pt x="90" y="23"/>
                    <a:pt x="91" y="25"/>
                    <a:pt x="90" y="24"/>
                  </a:cubicBezTo>
                  <a:cubicBezTo>
                    <a:pt x="90" y="24"/>
                    <a:pt x="89" y="23"/>
                    <a:pt x="89" y="23"/>
                  </a:cubicBezTo>
                  <a:cubicBezTo>
                    <a:pt x="89" y="24"/>
                    <a:pt x="89" y="24"/>
                    <a:pt x="89" y="25"/>
                  </a:cubicBezTo>
                  <a:cubicBezTo>
                    <a:pt x="88" y="25"/>
                    <a:pt x="88" y="26"/>
                    <a:pt x="89" y="27"/>
                  </a:cubicBezTo>
                  <a:cubicBezTo>
                    <a:pt x="89" y="27"/>
                    <a:pt x="89" y="27"/>
                    <a:pt x="89" y="27"/>
                  </a:cubicBezTo>
                  <a:cubicBezTo>
                    <a:pt x="88" y="27"/>
                    <a:pt x="88" y="27"/>
                    <a:pt x="88" y="28"/>
                  </a:cubicBezTo>
                  <a:cubicBezTo>
                    <a:pt x="87" y="28"/>
                    <a:pt x="87" y="27"/>
                    <a:pt x="87" y="27"/>
                  </a:cubicBezTo>
                  <a:cubicBezTo>
                    <a:pt x="86" y="27"/>
                    <a:pt x="87" y="27"/>
                    <a:pt x="86" y="27"/>
                  </a:cubicBezTo>
                  <a:cubicBezTo>
                    <a:pt x="86" y="28"/>
                    <a:pt x="86" y="25"/>
                    <a:pt x="86" y="25"/>
                  </a:cubicBezTo>
                  <a:cubicBezTo>
                    <a:pt x="85" y="25"/>
                    <a:pt x="85" y="27"/>
                    <a:pt x="85" y="27"/>
                  </a:cubicBezTo>
                  <a:cubicBezTo>
                    <a:pt x="85" y="27"/>
                    <a:pt x="84" y="27"/>
                    <a:pt x="84" y="27"/>
                  </a:cubicBezTo>
                  <a:cubicBezTo>
                    <a:pt x="84" y="28"/>
                    <a:pt x="83" y="27"/>
                    <a:pt x="83" y="29"/>
                  </a:cubicBezTo>
                  <a:cubicBezTo>
                    <a:pt x="83" y="30"/>
                    <a:pt x="84" y="30"/>
                    <a:pt x="84" y="31"/>
                  </a:cubicBezTo>
                  <a:cubicBezTo>
                    <a:pt x="84" y="32"/>
                    <a:pt x="81" y="31"/>
                    <a:pt x="82" y="30"/>
                  </a:cubicBezTo>
                  <a:cubicBezTo>
                    <a:pt x="82" y="31"/>
                    <a:pt x="81" y="32"/>
                    <a:pt x="81" y="32"/>
                  </a:cubicBezTo>
                  <a:cubicBezTo>
                    <a:pt x="81" y="33"/>
                    <a:pt x="82" y="32"/>
                    <a:pt x="82" y="33"/>
                  </a:cubicBezTo>
                  <a:cubicBezTo>
                    <a:pt x="82" y="35"/>
                    <a:pt x="79" y="30"/>
                    <a:pt x="79" y="33"/>
                  </a:cubicBezTo>
                  <a:cubicBezTo>
                    <a:pt x="79" y="34"/>
                    <a:pt x="78" y="33"/>
                    <a:pt x="78" y="34"/>
                  </a:cubicBezTo>
                  <a:cubicBezTo>
                    <a:pt x="77" y="35"/>
                    <a:pt x="77" y="37"/>
                    <a:pt x="78" y="37"/>
                  </a:cubicBezTo>
                  <a:cubicBezTo>
                    <a:pt x="79" y="37"/>
                    <a:pt x="78" y="35"/>
                    <a:pt x="79" y="36"/>
                  </a:cubicBezTo>
                  <a:cubicBezTo>
                    <a:pt x="79" y="36"/>
                    <a:pt x="79" y="39"/>
                    <a:pt x="78" y="38"/>
                  </a:cubicBezTo>
                  <a:cubicBezTo>
                    <a:pt x="77" y="39"/>
                    <a:pt x="77" y="39"/>
                    <a:pt x="77" y="40"/>
                  </a:cubicBezTo>
                  <a:cubicBezTo>
                    <a:pt x="75" y="41"/>
                    <a:pt x="75" y="39"/>
                    <a:pt x="74" y="40"/>
                  </a:cubicBezTo>
                  <a:cubicBezTo>
                    <a:pt x="74" y="40"/>
                    <a:pt x="73" y="38"/>
                    <a:pt x="73" y="38"/>
                  </a:cubicBezTo>
                  <a:cubicBezTo>
                    <a:pt x="71" y="38"/>
                    <a:pt x="72" y="39"/>
                    <a:pt x="72" y="40"/>
                  </a:cubicBezTo>
                  <a:cubicBezTo>
                    <a:pt x="72" y="40"/>
                    <a:pt x="72" y="40"/>
                    <a:pt x="72" y="40"/>
                  </a:cubicBezTo>
                  <a:cubicBezTo>
                    <a:pt x="72" y="41"/>
                    <a:pt x="72" y="41"/>
                    <a:pt x="72" y="41"/>
                  </a:cubicBezTo>
                  <a:cubicBezTo>
                    <a:pt x="72" y="41"/>
                    <a:pt x="71" y="41"/>
                    <a:pt x="71" y="42"/>
                  </a:cubicBezTo>
                  <a:cubicBezTo>
                    <a:pt x="72" y="42"/>
                    <a:pt x="73" y="43"/>
                    <a:pt x="73" y="43"/>
                  </a:cubicBezTo>
                  <a:cubicBezTo>
                    <a:pt x="74" y="44"/>
                    <a:pt x="74" y="45"/>
                    <a:pt x="73" y="45"/>
                  </a:cubicBezTo>
                  <a:cubicBezTo>
                    <a:pt x="73" y="45"/>
                    <a:pt x="72" y="44"/>
                    <a:pt x="72" y="45"/>
                  </a:cubicBezTo>
                  <a:cubicBezTo>
                    <a:pt x="72" y="45"/>
                    <a:pt x="73" y="47"/>
                    <a:pt x="72" y="48"/>
                  </a:cubicBezTo>
                  <a:cubicBezTo>
                    <a:pt x="71" y="48"/>
                    <a:pt x="70" y="46"/>
                    <a:pt x="70" y="45"/>
                  </a:cubicBezTo>
                  <a:cubicBezTo>
                    <a:pt x="70" y="45"/>
                    <a:pt x="67" y="40"/>
                    <a:pt x="68" y="40"/>
                  </a:cubicBezTo>
                  <a:cubicBezTo>
                    <a:pt x="67" y="40"/>
                    <a:pt x="67" y="42"/>
                    <a:pt x="66" y="42"/>
                  </a:cubicBezTo>
                  <a:cubicBezTo>
                    <a:pt x="66" y="43"/>
                    <a:pt x="64" y="43"/>
                    <a:pt x="65" y="44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2" y="44"/>
                    <a:pt x="61" y="48"/>
                    <a:pt x="62" y="50"/>
                  </a:cubicBezTo>
                  <a:cubicBezTo>
                    <a:pt x="63" y="52"/>
                    <a:pt x="64" y="51"/>
                    <a:pt x="62" y="53"/>
                  </a:cubicBezTo>
                  <a:cubicBezTo>
                    <a:pt x="61" y="54"/>
                    <a:pt x="60" y="54"/>
                    <a:pt x="59" y="55"/>
                  </a:cubicBezTo>
                  <a:cubicBezTo>
                    <a:pt x="60" y="55"/>
                    <a:pt x="58" y="57"/>
                    <a:pt x="58" y="57"/>
                  </a:cubicBezTo>
                  <a:cubicBezTo>
                    <a:pt x="58" y="58"/>
                    <a:pt x="58" y="59"/>
                    <a:pt x="57" y="60"/>
                  </a:cubicBezTo>
                  <a:cubicBezTo>
                    <a:pt x="55" y="63"/>
                    <a:pt x="53" y="64"/>
                    <a:pt x="50" y="65"/>
                  </a:cubicBezTo>
                  <a:cubicBezTo>
                    <a:pt x="48" y="65"/>
                    <a:pt x="46" y="66"/>
                    <a:pt x="44" y="66"/>
                  </a:cubicBezTo>
                  <a:cubicBezTo>
                    <a:pt x="43" y="66"/>
                    <a:pt x="42" y="65"/>
                    <a:pt x="41" y="66"/>
                  </a:cubicBezTo>
                  <a:cubicBezTo>
                    <a:pt x="39" y="67"/>
                    <a:pt x="40" y="68"/>
                    <a:pt x="38" y="68"/>
                  </a:cubicBezTo>
                  <a:cubicBezTo>
                    <a:pt x="36" y="69"/>
                    <a:pt x="35" y="69"/>
                    <a:pt x="33" y="70"/>
                  </a:cubicBezTo>
                  <a:cubicBezTo>
                    <a:pt x="32" y="70"/>
                    <a:pt x="31" y="72"/>
                    <a:pt x="29" y="71"/>
                  </a:cubicBezTo>
                  <a:cubicBezTo>
                    <a:pt x="29" y="71"/>
                    <a:pt x="28" y="71"/>
                    <a:pt x="28" y="71"/>
                  </a:cubicBezTo>
                  <a:cubicBezTo>
                    <a:pt x="28" y="71"/>
                    <a:pt x="27" y="71"/>
                    <a:pt x="27" y="71"/>
                  </a:cubicBezTo>
                  <a:cubicBezTo>
                    <a:pt x="26" y="71"/>
                    <a:pt x="25" y="71"/>
                    <a:pt x="26" y="70"/>
                  </a:cubicBezTo>
                  <a:cubicBezTo>
                    <a:pt x="25" y="70"/>
                    <a:pt x="25" y="71"/>
                    <a:pt x="25" y="71"/>
                  </a:cubicBezTo>
                  <a:cubicBezTo>
                    <a:pt x="24" y="72"/>
                    <a:pt x="23" y="72"/>
                    <a:pt x="22" y="72"/>
                  </a:cubicBezTo>
                  <a:cubicBezTo>
                    <a:pt x="20" y="73"/>
                    <a:pt x="19" y="75"/>
                    <a:pt x="17" y="77"/>
                  </a:cubicBezTo>
                  <a:cubicBezTo>
                    <a:pt x="15" y="78"/>
                    <a:pt x="13" y="78"/>
                    <a:pt x="12" y="79"/>
                  </a:cubicBezTo>
                  <a:cubicBezTo>
                    <a:pt x="11" y="80"/>
                    <a:pt x="9" y="85"/>
                    <a:pt x="8" y="84"/>
                  </a:cubicBezTo>
                  <a:cubicBezTo>
                    <a:pt x="6" y="83"/>
                    <a:pt x="9" y="77"/>
                    <a:pt x="6" y="80"/>
                  </a:cubicBezTo>
                  <a:cubicBezTo>
                    <a:pt x="6" y="80"/>
                    <a:pt x="4" y="84"/>
                    <a:pt x="4" y="85"/>
                  </a:cubicBezTo>
                  <a:cubicBezTo>
                    <a:pt x="4" y="85"/>
                    <a:pt x="5" y="86"/>
                    <a:pt x="5" y="86"/>
                  </a:cubicBezTo>
                  <a:cubicBezTo>
                    <a:pt x="5" y="87"/>
                    <a:pt x="5" y="88"/>
                    <a:pt x="5" y="89"/>
                  </a:cubicBezTo>
                  <a:cubicBezTo>
                    <a:pt x="5" y="92"/>
                    <a:pt x="3" y="93"/>
                    <a:pt x="3" y="96"/>
                  </a:cubicBezTo>
                  <a:cubicBezTo>
                    <a:pt x="2" y="99"/>
                    <a:pt x="4" y="101"/>
                    <a:pt x="5" y="104"/>
                  </a:cubicBezTo>
                  <a:cubicBezTo>
                    <a:pt x="6" y="106"/>
                    <a:pt x="8" y="109"/>
                    <a:pt x="8" y="111"/>
                  </a:cubicBezTo>
                  <a:cubicBezTo>
                    <a:pt x="8" y="117"/>
                    <a:pt x="6" y="111"/>
                    <a:pt x="6" y="111"/>
                  </a:cubicBezTo>
                  <a:cubicBezTo>
                    <a:pt x="4" y="112"/>
                    <a:pt x="7" y="114"/>
                    <a:pt x="5" y="115"/>
                  </a:cubicBezTo>
                  <a:cubicBezTo>
                    <a:pt x="3" y="116"/>
                    <a:pt x="4" y="112"/>
                    <a:pt x="3" y="111"/>
                  </a:cubicBezTo>
                  <a:cubicBezTo>
                    <a:pt x="3" y="111"/>
                    <a:pt x="2" y="112"/>
                    <a:pt x="2" y="112"/>
                  </a:cubicBezTo>
                  <a:cubicBezTo>
                    <a:pt x="2" y="112"/>
                    <a:pt x="2" y="110"/>
                    <a:pt x="2" y="110"/>
                  </a:cubicBezTo>
                  <a:cubicBezTo>
                    <a:pt x="0" y="113"/>
                    <a:pt x="4" y="116"/>
                    <a:pt x="5" y="117"/>
                  </a:cubicBezTo>
                  <a:cubicBezTo>
                    <a:pt x="6" y="119"/>
                    <a:pt x="7" y="120"/>
                    <a:pt x="7" y="122"/>
                  </a:cubicBezTo>
                  <a:cubicBezTo>
                    <a:pt x="8" y="123"/>
                    <a:pt x="7" y="124"/>
                    <a:pt x="8" y="125"/>
                  </a:cubicBezTo>
                  <a:cubicBezTo>
                    <a:pt x="8" y="127"/>
                    <a:pt x="9" y="127"/>
                    <a:pt x="9" y="128"/>
                  </a:cubicBezTo>
                  <a:cubicBezTo>
                    <a:pt x="10" y="130"/>
                    <a:pt x="11" y="131"/>
                    <a:pt x="11" y="133"/>
                  </a:cubicBezTo>
                  <a:cubicBezTo>
                    <a:pt x="13" y="136"/>
                    <a:pt x="13" y="139"/>
                    <a:pt x="13" y="142"/>
                  </a:cubicBezTo>
                  <a:cubicBezTo>
                    <a:pt x="14" y="149"/>
                    <a:pt x="20" y="154"/>
                    <a:pt x="18" y="161"/>
                  </a:cubicBezTo>
                  <a:cubicBezTo>
                    <a:pt x="18" y="163"/>
                    <a:pt x="18" y="163"/>
                    <a:pt x="18" y="165"/>
                  </a:cubicBezTo>
                  <a:cubicBezTo>
                    <a:pt x="18" y="167"/>
                    <a:pt x="18" y="169"/>
                    <a:pt x="17" y="170"/>
                  </a:cubicBezTo>
                  <a:cubicBezTo>
                    <a:pt x="15" y="171"/>
                    <a:pt x="14" y="169"/>
                    <a:pt x="13" y="170"/>
                  </a:cubicBezTo>
                  <a:cubicBezTo>
                    <a:pt x="13" y="171"/>
                    <a:pt x="14" y="174"/>
                    <a:pt x="14" y="175"/>
                  </a:cubicBezTo>
                  <a:cubicBezTo>
                    <a:pt x="14" y="176"/>
                    <a:pt x="16" y="176"/>
                    <a:pt x="17" y="177"/>
                  </a:cubicBezTo>
                  <a:cubicBezTo>
                    <a:pt x="19" y="177"/>
                    <a:pt x="19" y="180"/>
                    <a:pt x="21" y="180"/>
                  </a:cubicBezTo>
                  <a:cubicBezTo>
                    <a:pt x="24" y="181"/>
                    <a:pt x="26" y="182"/>
                    <a:pt x="28" y="182"/>
                  </a:cubicBezTo>
                  <a:cubicBezTo>
                    <a:pt x="28" y="182"/>
                    <a:pt x="30" y="181"/>
                    <a:pt x="30" y="181"/>
                  </a:cubicBezTo>
                  <a:cubicBezTo>
                    <a:pt x="30" y="182"/>
                    <a:pt x="30" y="183"/>
                    <a:pt x="31" y="182"/>
                  </a:cubicBezTo>
                  <a:cubicBezTo>
                    <a:pt x="32" y="182"/>
                    <a:pt x="33" y="183"/>
                    <a:pt x="33" y="183"/>
                  </a:cubicBezTo>
                  <a:cubicBezTo>
                    <a:pt x="34" y="182"/>
                    <a:pt x="33" y="182"/>
                    <a:pt x="34" y="182"/>
                  </a:cubicBezTo>
                  <a:cubicBezTo>
                    <a:pt x="34" y="181"/>
                    <a:pt x="35" y="181"/>
                    <a:pt x="35" y="181"/>
                  </a:cubicBezTo>
                  <a:cubicBezTo>
                    <a:pt x="36" y="181"/>
                    <a:pt x="38" y="178"/>
                    <a:pt x="39" y="177"/>
                  </a:cubicBezTo>
                  <a:cubicBezTo>
                    <a:pt x="40" y="177"/>
                    <a:pt x="41" y="178"/>
                    <a:pt x="42" y="177"/>
                  </a:cubicBezTo>
                  <a:cubicBezTo>
                    <a:pt x="43" y="177"/>
                    <a:pt x="43" y="176"/>
                    <a:pt x="44" y="176"/>
                  </a:cubicBezTo>
                  <a:cubicBezTo>
                    <a:pt x="46" y="173"/>
                    <a:pt x="47" y="173"/>
                    <a:pt x="50" y="173"/>
                  </a:cubicBezTo>
                  <a:cubicBezTo>
                    <a:pt x="52" y="173"/>
                    <a:pt x="56" y="171"/>
                    <a:pt x="58" y="172"/>
                  </a:cubicBezTo>
                  <a:cubicBezTo>
                    <a:pt x="59" y="172"/>
                    <a:pt x="61" y="172"/>
                    <a:pt x="61" y="172"/>
                  </a:cubicBezTo>
                  <a:cubicBezTo>
                    <a:pt x="61" y="172"/>
                    <a:pt x="61" y="172"/>
                    <a:pt x="61" y="172"/>
                  </a:cubicBezTo>
                  <a:cubicBezTo>
                    <a:pt x="61" y="172"/>
                    <a:pt x="61" y="173"/>
                    <a:pt x="62" y="173"/>
                  </a:cubicBezTo>
                  <a:cubicBezTo>
                    <a:pt x="63" y="173"/>
                    <a:pt x="65" y="173"/>
                    <a:pt x="66" y="172"/>
                  </a:cubicBezTo>
                  <a:cubicBezTo>
                    <a:pt x="67" y="172"/>
                    <a:pt x="68" y="172"/>
                    <a:pt x="69" y="172"/>
                  </a:cubicBezTo>
                  <a:cubicBezTo>
                    <a:pt x="69" y="172"/>
                    <a:pt x="69" y="173"/>
                    <a:pt x="69" y="173"/>
                  </a:cubicBezTo>
                  <a:cubicBezTo>
                    <a:pt x="70" y="173"/>
                    <a:pt x="70" y="173"/>
                    <a:pt x="70" y="172"/>
                  </a:cubicBezTo>
                  <a:cubicBezTo>
                    <a:pt x="71" y="172"/>
                    <a:pt x="71" y="173"/>
                    <a:pt x="72" y="172"/>
                  </a:cubicBezTo>
                  <a:cubicBezTo>
                    <a:pt x="73" y="172"/>
                    <a:pt x="73" y="170"/>
                    <a:pt x="74" y="170"/>
                  </a:cubicBezTo>
                  <a:cubicBezTo>
                    <a:pt x="75" y="168"/>
                    <a:pt x="75" y="166"/>
                    <a:pt x="77" y="165"/>
                  </a:cubicBezTo>
                  <a:cubicBezTo>
                    <a:pt x="77" y="164"/>
                    <a:pt x="78" y="165"/>
                    <a:pt x="79" y="164"/>
                  </a:cubicBezTo>
                  <a:cubicBezTo>
                    <a:pt x="80" y="164"/>
                    <a:pt x="81" y="163"/>
                    <a:pt x="81" y="163"/>
                  </a:cubicBezTo>
                  <a:cubicBezTo>
                    <a:pt x="82" y="163"/>
                    <a:pt x="83" y="162"/>
                    <a:pt x="84" y="162"/>
                  </a:cubicBezTo>
                  <a:cubicBezTo>
                    <a:pt x="85" y="161"/>
                    <a:pt x="86" y="161"/>
                    <a:pt x="87" y="160"/>
                  </a:cubicBezTo>
                  <a:cubicBezTo>
                    <a:pt x="89" y="159"/>
                    <a:pt x="92" y="160"/>
                    <a:pt x="94" y="159"/>
                  </a:cubicBezTo>
                  <a:cubicBezTo>
                    <a:pt x="100" y="159"/>
                    <a:pt x="104" y="156"/>
                    <a:pt x="108" y="155"/>
                  </a:cubicBezTo>
                  <a:cubicBezTo>
                    <a:pt x="112" y="153"/>
                    <a:pt x="117" y="154"/>
                    <a:pt x="121" y="154"/>
                  </a:cubicBezTo>
                  <a:cubicBezTo>
                    <a:pt x="123" y="153"/>
                    <a:pt x="123" y="153"/>
                    <a:pt x="124" y="153"/>
                  </a:cubicBezTo>
                  <a:cubicBezTo>
                    <a:pt x="126" y="153"/>
                    <a:pt x="127" y="155"/>
                    <a:pt x="128" y="156"/>
                  </a:cubicBezTo>
                  <a:cubicBezTo>
                    <a:pt x="129" y="156"/>
                    <a:pt x="130" y="157"/>
                    <a:pt x="131" y="157"/>
                  </a:cubicBezTo>
                  <a:cubicBezTo>
                    <a:pt x="132" y="157"/>
                    <a:pt x="133" y="156"/>
                    <a:pt x="134" y="157"/>
                  </a:cubicBezTo>
                  <a:cubicBezTo>
                    <a:pt x="135" y="157"/>
                    <a:pt x="136" y="158"/>
                    <a:pt x="137" y="158"/>
                  </a:cubicBezTo>
                  <a:cubicBezTo>
                    <a:pt x="138" y="159"/>
                    <a:pt x="139" y="158"/>
                    <a:pt x="139" y="158"/>
                  </a:cubicBezTo>
                  <a:cubicBezTo>
                    <a:pt x="140" y="158"/>
                    <a:pt x="140" y="157"/>
                    <a:pt x="141" y="159"/>
                  </a:cubicBezTo>
                  <a:cubicBezTo>
                    <a:pt x="142" y="160"/>
                    <a:pt x="142" y="160"/>
                    <a:pt x="142" y="161"/>
                  </a:cubicBezTo>
                  <a:cubicBezTo>
                    <a:pt x="142" y="161"/>
                    <a:pt x="144" y="161"/>
                    <a:pt x="144" y="162"/>
                  </a:cubicBezTo>
                  <a:cubicBezTo>
                    <a:pt x="145" y="163"/>
                    <a:pt x="143" y="163"/>
                    <a:pt x="143" y="163"/>
                  </a:cubicBezTo>
                  <a:cubicBezTo>
                    <a:pt x="143" y="163"/>
                    <a:pt x="143" y="164"/>
                    <a:pt x="143" y="165"/>
                  </a:cubicBezTo>
                  <a:cubicBezTo>
                    <a:pt x="144" y="165"/>
                    <a:pt x="144" y="165"/>
                    <a:pt x="144" y="165"/>
                  </a:cubicBezTo>
                  <a:cubicBezTo>
                    <a:pt x="144" y="165"/>
                    <a:pt x="144" y="166"/>
                    <a:pt x="145" y="167"/>
                  </a:cubicBezTo>
                  <a:cubicBezTo>
                    <a:pt x="145" y="167"/>
                    <a:pt x="145" y="166"/>
                    <a:pt x="146" y="166"/>
                  </a:cubicBezTo>
                  <a:cubicBezTo>
                    <a:pt x="148" y="167"/>
                    <a:pt x="147" y="168"/>
                    <a:pt x="148" y="170"/>
                  </a:cubicBezTo>
                  <a:cubicBezTo>
                    <a:pt x="149" y="171"/>
                    <a:pt x="150" y="172"/>
                    <a:pt x="151" y="173"/>
                  </a:cubicBezTo>
                  <a:cubicBezTo>
                    <a:pt x="151" y="174"/>
                    <a:pt x="153" y="178"/>
                    <a:pt x="152" y="178"/>
                  </a:cubicBezTo>
                  <a:cubicBezTo>
                    <a:pt x="152" y="179"/>
                    <a:pt x="151" y="176"/>
                    <a:pt x="150" y="178"/>
                  </a:cubicBezTo>
                  <a:cubicBezTo>
                    <a:pt x="150" y="178"/>
                    <a:pt x="154" y="181"/>
                    <a:pt x="154" y="181"/>
                  </a:cubicBezTo>
                  <a:cubicBezTo>
                    <a:pt x="155" y="180"/>
                    <a:pt x="155" y="181"/>
                    <a:pt x="156" y="181"/>
                  </a:cubicBezTo>
                  <a:cubicBezTo>
                    <a:pt x="157" y="182"/>
                    <a:pt x="155" y="179"/>
                    <a:pt x="155" y="180"/>
                  </a:cubicBezTo>
                  <a:cubicBezTo>
                    <a:pt x="155" y="178"/>
                    <a:pt x="156" y="178"/>
                    <a:pt x="157" y="177"/>
                  </a:cubicBezTo>
                  <a:cubicBezTo>
                    <a:pt x="157" y="177"/>
                    <a:pt x="158" y="176"/>
                    <a:pt x="158" y="176"/>
                  </a:cubicBezTo>
                  <a:cubicBezTo>
                    <a:pt x="158" y="174"/>
                    <a:pt x="159" y="173"/>
                    <a:pt x="160" y="173"/>
                  </a:cubicBezTo>
                  <a:cubicBezTo>
                    <a:pt x="161" y="172"/>
                    <a:pt x="162" y="171"/>
                    <a:pt x="162" y="171"/>
                  </a:cubicBezTo>
                  <a:cubicBezTo>
                    <a:pt x="163" y="171"/>
                    <a:pt x="164" y="171"/>
                    <a:pt x="164" y="171"/>
                  </a:cubicBezTo>
                  <a:cubicBezTo>
                    <a:pt x="166" y="170"/>
                    <a:pt x="166" y="167"/>
                    <a:pt x="167" y="166"/>
                  </a:cubicBezTo>
                  <a:cubicBezTo>
                    <a:pt x="167" y="165"/>
                    <a:pt x="168" y="165"/>
                    <a:pt x="168" y="164"/>
                  </a:cubicBezTo>
                  <a:cubicBezTo>
                    <a:pt x="169" y="163"/>
                    <a:pt x="168" y="162"/>
                    <a:pt x="168" y="161"/>
                  </a:cubicBezTo>
                  <a:cubicBezTo>
                    <a:pt x="168" y="161"/>
                    <a:pt x="170" y="165"/>
                    <a:pt x="170" y="165"/>
                  </a:cubicBezTo>
                  <a:cubicBezTo>
                    <a:pt x="170" y="167"/>
                    <a:pt x="169" y="166"/>
                    <a:pt x="169" y="167"/>
                  </a:cubicBezTo>
                  <a:cubicBezTo>
                    <a:pt x="169" y="169"/>
                    <a:pt x="169" y="169"/>
                    <a:pt x="169" y="170"/>
                  </a:cubicBezTo>
                  <a:cubicBezTo>
                    <a:pt x="168" y="173"/>
                    <a:pt x="167" y="174"/>
                    <a:pt x="166" y="176"/>
                  </a:cubicBezTo>
                  <a:cubicBezTo>
                    <a:pt x="166" y="178"/>
                    <a:pt x="167" y="180"/>
                    <a:pt x="165" y="181"/>
                  </a:cubicBezTo>
                  <a:cubicBezTo>
                    <a:pt x="164" y="181"/>
                    <a:pt x="162" y="180"/>
                    <a:pt x="162" y="183"/>
                  </a:cubicBezTo>
                  <a:cubicBezTo>
                    <a:pt x="162" y="184"/>
                    <a:pt x="162" y="183"/>
                    <a:pt x="163" y="184"/>
                  </a:cubicBezTo>
                  <a:cubicBezTo>
                    <a:pt x="164" y="184"/>
                    <a:pt x="164" y="183"/>
                    <a:pt x="165" y="183"/>
                  </a:cubicBezTo>
                  <a:cubicBezTo>
                    <a:pt x="167" y="182"/>
                    <a:pt x="167" y="184"/>
                    <a:pt x="168" y="181"/>
                  </a:cubicBezTo>
                  <a:cubicBezTo>
                    <a:pt x="169" y="180"/>
                    <a:pt x="169" y="175"/>
                    <a:pt x="170" y="175"/>
                  </a:cubicBezTo>
                  <a:cubicBezTo>
                    <a:pt x="170" y="175"/>
                    <a:pt x="173" y="178"/>
                    <a:pt x="173" y="178"/>
                  </a:cubicBezTo>
                  <a:cubicBezTo>
                    <a:pt x="173" y="180"/>
                    <a:pt x="173" y="181"/>
                    <a:pt x="173" y="183"/>
                  </a:cubicBezTo>
                  <a:cubicBezTo>
                    <a:pt x="172" y="185"/>
                    <a:pt x="169" y="188"/>
                    <a:pt x="173" y="187"/>
                  </a:cubicBezTo>
                  <a:cubicBezTo>
                    <a:pt x="174" y="186"/>
                    <a:pt x="174" y="186"/>
                    <a:pt x="176" y="186"/>
                  </a:cubicBezTo>
                  <a:cubicBezTo>
                    <a:pt x="177" y="187"/>
                    <a:pt x="179" y="188"/>
                    <a:pt x="180" y="189"/>
                  </a:cubicBezTo>
                  <a:cubicBezTo>
                    <a:pt x="181" y="191"/>
                    <a:pt x="182" y="192"/>
                    <a:pt x="182" y="194"/>
                  </a:cubicBezTo>
                  <a:cubicBezTo>
                    <a:pt x="182" y="195"/>
                    <a:pt x="182" y="195"/>
                    <a:pt x="182" y="196"/>
                  </a:cubicBezTo>
                  <a:cubicBezTo>
                    <a:pt x="182" y="196"/>
                    <a:pt x="181" y="198"/>
                    <a:pt x="181" y="198"/>
                  </a:cubicBezTo>
                  <a:cubicBezTo>
                    <a:pt x="182" y="200"/>
                    <a:pt x="182" y="201"/>
                    <a:pt x="184" y="202"/>
                  </a:cubicBezTo>
                  <a:cubicBezTo>
                    <a:pt x="184" y="204"/>
                    <a:pt x="185" y="205"/>
                    <a:pt x="186" y="206"/>
                  </a:cubicBezTo>
                  <a:cubicBezTo>
                    <a:pt x="188" y="208"/>
                    <a:pt x="190" y="207"/>
                    <a:pt x="191" y="208"/>
                  </a:cubicBezTo>
                  <a:cubicBezTo>
                    <a:pt x="192" y="209"/>
                    <a:pt x="193" y="210"/>
                    <a:pt x="193" y="210"/>
                  </a:cubicBezTo>
                  <a:cubicBezTo>
                    <a:pt x="195" y="210"/>
                    <a:pt x="194" y="209"/>
                    <a:pt x="195" y="209"/>
                  </a:cubicBezTo>
                  <a:cubicBezTo>
                    <a:pt x="196" y="209"/>
                    <a:pt x="197" y="210"/>
                    <a:pt x="198" y="210"/>
                  </a:cubicBezTo>
                  <a:cubicBezTo>
                    <a:pt x="199" y="210"/>
                    <a:pt x="199" y="210"/>
                    <a:pt x="200" y="210"/>
                  </a:cubicBezTo>
                  <a:cubicBezTo>
                    <a:pt x="201" y="210"/>
                    <a:pt x="203" y="212"/>
                    <a:pt x="205" y="213"/>
                  </a:cubicBezTo>
                  <a:cubicBezTo>
                    <a:pt x="206" y="214"/>
                    <a:pt x="207" y="214"/>
                    <a:pt x="208" y="213"/>
                  </a:cubicBezTo>
                  <a:cubicBezTo>
                    <a:pt x="210" y="213"/>
                    <a:pt x="210" y="212"/>
                    <a:pt x="211" y="211"/>
                  </a:cubicBezTo>
                  <a:cubicBezTo>
                    <a:pt x="212" y="210"/>
                    <a:pt x="216" y="209"/>
                    <a:pt x="215" y="208"/>
                  </a:cubicBezTo>
                  <a:cubicBezTo>
                    <a:pt x="215" y="208"/>
                    <a:pt x="213" y="209"/>
                    <a:pt x="213" y="208"/>
                  </a:cubicBezTo>
                  <a:cubicBezTo>
                    <a:pt x="213" y="207"/>
                    <a:pt x="217" y="205"/>
                    <a:pt x="217" y="206"/>
                  </a:cubicBezTo>
                  <a:cubicBezTo>
                    <a:pt x="219" y="207"/>
                    <a:pt x="217" y="209"/>
                    <a:pt x="216" y="210"/>
                  </a:cubicBezTo>
                  <a:cubicBezTo>
                    <a:pt x="216" y="210"/>
                    <a:pt x="217" y="211"/>
                    <a:pt x="217" y="211"/>
                  </a:cubicBezTo>
                  <a:cubicBezTo>
                    <a:pt x="218" y="211"/>
                    <a:pt x="218" y="211"/>
                    <a:pt x="218" y="211"/>
                  </a:cubicBezTo>
                  <a:cubicBezTo>
                    <a:pt x="219" y="210"/>
                    <a:pt x="219" y="208"/>
                    <a:pt x="220" y="209"/>
                  </a:cubicBezTo>
                  <a:cubicBezTo>
                    <a:pt x="222" y="209"/>
                    <a:pt x="220" y="211"/>
                    <a:pt x="221" y="212"/>
                  </a:cubicBezTo>
                  <a:cubicBezTo>
                    <a:pt x="221" y="213"/>
                    <a:pt x="222" y="212"/>
                    <a:pt x="223" y="213"/>
                  </a:cubicBezTo>
                  <a:cubicBezTo>
                    <a:pt x="223" y="213"/>
                    <a:pt x="223" y="215"/>
                    <a:pt x="224" y="215"/>
                  </a:cubicBezTo>
                  <a:cubicBezTo>
                    <a:pt x="224" y="215"/>
                    <a:pt x="225" y="214"/>
                    <a:pt x="225" y="214"/>
                  </a:cubicBezTo>
                  <a:cubicBezTo>
                    <a:pt x="226" y="215"/>
                    <a:pt x="227" y="217"/>
                    <a:pt x="228" y="216"/>
                  </a:cubicBezTo>
                  <a:cubicBezTo>
                    <a:pt x="227" y="215"/>
                    <a:pt x="228" y="214"/>
                    <a:pt x="227" y="214"/>
                  </a:cubicBezTo>
                  <a:cubicBezTo>
                    <a:pt x="228" y="214"/>
                    <a:pt x="225" y="215"/>
                    <a:pt x="226" y="214"/>
                  </a:cubicBezTo>
                  <a:cubicBezTo>
                    <a:pt x="226" y="213"/>
                    <a:pt x="227" y="213"/>
                    <a:pt x="228" y="213"/>
                  </a:cubicBezTo>
                  <a:cubicBezTo>
                    <a:pt x="230" y="213"/>
                    <a:pt x="234" y="210"/>
                    <a:pt x="235" y="208"/>
                  </a:cubicBezTo>
                  <a:cubicBezTo>
                    <a:pt x="235" y="207"/>
                    <a:pt x="234" y="207"/>
                    <a:pt x="234" y="207"/>
                  </a:cubicBezTo>
                  <a:cubicBezTo>
                    <a:pt x="234" y="208"/>
                    <a:pt x="236" y="206"/>
                    <a:pt x="236" y="206"/>
                  </a:cubicBezTo>
                  <a:cubicBezTo>
                    <a:pt x="237" y="205"/>
                    <a:pt x="239" y="205"/>
                    <a:pt x="239" y="205"/>
                  </a:cubicBezTo>
                  <a:cubicBezTo>
                    <a:pt x="242" y="205"/>
                    <a:pt x="244" y="205"/>
                    <a:pt x="246" y="205"/>
                  </a:cubicBezTo>
                  <a:cubicBezTo>
                    <a:pt x="248" y="205"/>
                    <a:pt x="249" y="204"/>
                    <a:pt x="250" y="203"/>
                  </a:cubicBezTo>
                  <a:cubicBezTo>
                    <a:pt x="251" y="202"/>
                    <a:pt x="251" y="203"/>
                    <a:pt x="251" y="201"/>
                  </a:cubicBezTo>
                  <a:cubicBezTo>
                    <a:pt x="251" y="200"/>
                    <a:pt x="251" y="199"/>
                    <a:pt x="251" y="198"/>
                  </a:cubicBezTo>
                  <a:cubicBezTo>
                    <a:pt x="251" y="197"/>
                    <a:pt x="251" y="196"/>
                    <a:pt x="252" y="195"/>
                  </a:cubicBezTo>
                  <a:cubicBezTo>
                    <a:pt x="252" y="193"/>
                    <a:pt x="252" y="191"/>
                    <a:pt x="252" y="190"/>
                  </a:cubicBezTo>
                  <a:cubicBezTo>
                    <a:pt x="253" y="188"/>
                    <a:pt x="254" y="185"/>
                    <a:pt x="255" y="183"/>
                  </a:cubicBezTo>
                  <a:cubicBezTo>
                    <a:pt x="256" y="183"/>
                    <a:pt x="257" y="183"/>
                    <a:pt x="257" y="182"/>
                  </a:cubicBezTo>
                  <a:cubicBezTo>
                    <a:pt x="257" y="182"/>
                    <a:pt x="256" y="181"/>
                    <a:pt x="257" y="181"/>
                  </a:cubicBezTo>
                  <a:cubicBezTo>
                    <a:pt x="257" y="180"/>
                    <a:pt x="257" y="180"/>
                    <a:pt x="257" y="179"/>
                  </a:cubicBezTo>
                  <a:cubicBezTo>
                    <a:pt x="257" y="178"/>
                    <a:pt x="257" y="177"/>
                    <a:pt x="258" y="176"/>
                  </a:cubicBezTo>
                  <a:cubicBezTo>
                    <a:pt x="258" y="175"/>
                    <a:pt x="259" y="175"/>
                    <a:pt x="259" y="175"/>
                  </a:cubicBezTo>
                  <a:cubicBezTo>
                    <a:pt x="259" y="174"/>
                    <a:pt x="259" y="174"/>
                    <a:pt x="259" y="173"/>
                  </a:cubicBezTo>
                  <a:cubicBezTo>
                    <a:pt x="259" y="173"/>
                    <a:pt x="260" y="173"/>
                    <a:pt x="260" y="173"/>
                  </a:cubicBezTo>
                  <a:cubicBezTo>
                    <a:pt x="260" y="173"/>
                    <a:pt x="260" y="172"/>
                    <a:pt x="260" y="172"/>
                  </a:cubicBezTo>
                  <a:cubicBezTo>
                    <a:pt x="260" y="172"/>
                    <a:pt x="260" y="171"/>
                    <a:pt x="260" y="171"/>
                  </a:cubicBezTo>
                  <a:cubicBezTo>
                    <a:pt x="261" y="169"/>
                    <a:pt x="262" y="169"/>
                    <a:pt x="262" y="167"/>
                  </a:cubicBezTo>
                  <a:cubicBezTo>
                    <a:pt x="263" y="166"/>
                    <a:pt x="263" y="165"/>
                    <a:pt x="265" y="164"/>
                  </a:cubicBezTo>
                  <a:cubicBezTo>
                    <a:pt x="265" y="163"/>
                    <a:pt x="266" y="164"/>
                    <a:pt x="266" y="163"/>
                  </a:cubicBezTo>
                  <a:cubicBezTo>
                    <a:pt x="266" y="163"/>
                    <a:pt x="265" y="163"/>
                    <a:pt x="265" y="163"/>
                  </a:cubicBezTo>
                  <a:cubicBezTo>
                    <a:pt x="265" y="163"/>
                    <a:pt x="267" y="162"/>
                    <a:pt x="267" y="161"/>
                  </a:cubicBezTo>
                  <a:cubicBezTo>
                    <a:pt x="268" y="161"/>
                    <a:pt x="268" y="161"/>
                    <a:pt x="269" y="160"/>
                  </a:cubicBezTo>
                  <a:cubicBezTo>
                    <a:pt x="269" y="160"/>
                    <a:pt x="268" y="160"/>
                    <a:pt x="268" y="159"/>
                  </a:cubicBezTo>
                  <a:cubicBezTo>
                    <a:pt x="268" y="159"/>
                    <a:pt x="269" y="159"/>
                    <a:pt x="269" y="159"/>
                  </a:cubicBezTo>
                  <a:cubicBezTo>
                    <a:pt x="268" y="157"/>
                    <a:pt x="271" y="154"/>
                    <a:pt x="272" y="152"/>
                  </a:cubicBezTo>
                  <a:cubicBezTo>
                    <a:pt x="272" y="150"/>
                    <a:pt x="271" y="147"/>
                    <a:pt x="272" y="145"/>
                  </a:cubicBezTo>
                  <a:cubicBezTo>
                    <a:pt x="273" y="143"/>
                    <a:pt x="274" y="140"/>
                    <a:pt x="274" y="138"/>
                  </a:cubicBezTo>
                  <a:cubicBezTo>
                    <a:pt x="274" y="136"/>
                    <a:pt x="274" y="135"/>
                    <a:pt x="275" y="134"/>
                  </a:cubicBezTo>
                  <a:cubicBezTo>
                    <a:pt x="275" y="133"/>
                    <a:pt x="277" y="132"/>
                    <a:pt x="276" y="130"/>
                  </a:cubicBezTo>
                  <a:close/>
                  <a:moveTo>
                    <a:pt x="163" y="35"/>
                  </a:moveTo>
                  <a:cubicBezTo>
                    <a:pt x="164" y="34"/>
                    <a:pt x="163" y="36"/>
                    <a:pt x="163" y="36"/>
                  </a:cubicBezTo>
                  <a:cubicBezTo>
                    <a:pt x="163" y="36"/>
                    <a:pt x="163" y="35"/>
                    <a:pt x="163" y="35"/>
                  </a:cubicBezTo>
                  <a:close/>
                  <a:moveTo>
                    <a:pt x="160" y="5"/>
                  </a:moveTo>
                  <a:cubicBezTo>
                    <a:pt x="160" y="5"/>
                    <a:pt x="160" y="5"/>
                    <a:pt x="160" y="5"/>
                  </a:cubicBezTo>
                  <a:cubicBezTo>
                    <a:pt x="160" y="5"/>
                    <a:pt x="161" y="4"/>
                    <a:pt x="161" y="3"/>
                  </a:cubicBezTo>
                  <a:cubicBezTo>
                    <a:pt x="161" y="3"/>
                    <a:pt x="160" y="5"/>
                    <a:pt x="160" y="5"/>
                  </a:cubicBezTo>
                  <a:close/>
                  <a:moveTo>
                    <a:pt x="158" y="7"/>
                  </a:moveTo>
                  <a:cubicBezTo>
                    <a:pt x="158" y="7"/>
                    <a:pt x="159" y="6"/>
                    <a:pt x="159" y="6"/>
                  </a:cubicBezTo>
                  <a:cubicBezTo>
                    <a:pt x="159" y="7"/>
                    <a:pt x="158" y="7"/>
                    <a:pt x="158" y="7"/>
                  </a:cubicBezTo>
                  <a:close/>
                  <a:moveTo>
                    <a:pt x="158" y="21"/>
                  </a:moveTo>
                  <a:cubicBezTo>
                    <a:pt x="158" y="22"/>
                    <a:pt x="158" y="22"/>
                    <a:pt x="158" y="22"/>
                  </a:cubicBezTo>
                  <a:cubicBezTo>
                    <a:pt x="157" y="23"/>
                    <a:pt x="157" y="20"/>
                    <a:pt x="158" y="21"/>
                  </a:cubicBezTo>
                  <a:close/>
                  <a:moveTo>
                    <a:pt x="160" y="34"/>
                  </a:moveTo>
                  <a:cubicBezTo>
                    <a:pt x="160" y="34"/>
                    <a:pt x="160" y="35"/>
                    <a:pt x="160" y="35"/>
                  </a:cubicBezTo>
                  <a:cubicBezTo>
                    <a:pt x="160" y="34"/>
                    <a:pt x="160" y="34"/>
                    <a:pt x="160" y="34"/>
                  </a:cubicBezTo>
                  <a:close/>
                  <a:moveTo>
                    <a:pt x="155" y="8"/>
                  </a:moveTo>
                  <a:cubicBezTo>
                    <a:pt x="155" y="8"/>
                    <a:pt x="156" y="8"/>
                    <a:pt x="156" y="8"/>
                  </a:cubicBezTo>
                  <a:cubicBezTo>
                    <a:pt x="156" y="8"/>
                    <a:pt x="155" y="8"/>
                    <a:pt x="155" y="8"/>
                  </a:cubicBezTo>
                  <a:close/>
                  <a:moveTo>
                    <a:pt x="161" y="25"/>
                  </a:moveTo>
                  <a:cubicBezTo>
                    <a:pt x="161" y="25"/>
                    <a:pt x="159" y="25"/>
                    <a:pt x="159" y="24"/>
                  </a:cubicBezTo>
                  <a:cubicBezTo>
                    <a:pt x="160" y="24"/>
                    <a:pt x="159" y="23"/>
                    <a:pt x="159" y="22"/>
                  </a:cubicBezTo>
                  <a:cubicBezTo>
                    <a:pt x="159" y="22"/>
                    <a:pt x="160" y="22"/>
                    <a:pt x="160" y="22"/>
                  </a:cubicBezTo>
                  <a:cubicBezTo>
                    <a:pt x="162" y="20"/>
                    <a:pt x="160" y="21"/>
                    <a:pt x="162" y="22"/>
                  </a:cubicBezTo>
                  <a:cubicBezTo>
                    <a:pt x="162" y="22"/>
                    <a:pt x="162" y="21"/>
                    <a:pt x="162" y="22"/>
                  </a:cubicBezTo>
                  <a:cubicBezTo>
                    <a:pt x="163" y="22"/>
                    <a:pt x="161" y="24"/>
                    <a:pt x="161" y="24"/>
                  </a:cubicBezTo>
                  <a:cubicBezTo>
                    <a:pt x="161" y="24"/>
                    <a:pt x="162" y="24"/>
                    <a:pt x="162" y="25"/>
                  </a:cubicBezTo>
                  <a:cubicBezTo>
                    <a:pt x="162" y="26"/>
                    <a:pt x="162" y="25"/>
                    <a:pt x="161" y="25"/>
                  </a:cubicBezTo>
                  <a:close/>
                  <a:moveTo>
                    <a:pt x="116" y="8"/>
                  </a:moveTo>
                  <a:cubicBezTo>
                    <a:pt x="115" y="7"/>
                    <a:pt x="118" y="5"/>
                    <a:pt x="118" y="5"/>
                  </a:cubicBezTo>
                  <a:cubicBezTo>
                    <a:pt x="118" y="5"/>
                    <a:pt x="118" y="5"/>
                    <a:pt x="118" y="5"/>
                  </a:cubicBezTo>
                  <a:cubicBezTo>
                    <a:pt x="118" y="5"/>
                    <a:pt x="118" y="4"/>
                    <a:pt x="118" y="4"/>
                  </a:cubicBezTo>
                  <a:cubicBezTo>
                    <a:pt x="118" y="3"/>
                    <a:pt x="119" y="5"/>
                    <a:pt x="120" y="5"/>
                  </a:cubicBezTo>
                  <a:cubicBezTo>
                    <a:pt x="122" y="6"/>
                    <a:pt x="123" y="3"/>
                    <a:pt x="125" y="4"/>
                  </a:cubicBezTo>
                  <a:cubicBezTo>
                    <a:pt x="127" y="5"/>
                    <a:pt x="125" y="7"/>
                    <a:pt x="124" y="8"/>
                  </a:cubicBezTo>
                  <a:cubicBezTo>
                    <a:pt x="122" y="9"/>
                    <a:pt x="122" y="8"/>
                    <a:pt x="121" y="8"/>
                  </a:cubicBezTo>
                  <a:cubicBezTo>
                    <a:pt x="120" y="8"/>
                    <a:pt x="116" y="8"/>
                    <a:pt x="116" y="8"/>
                  </a:cubicBezTo>
                  <a:close/>
                </a:path>
              </a:pathLst>
            </a:custGeom>
            <a:grpFill/>
            <a:ln w="3175">
              <a:solidFill>
                <a:srgbClr val="C8C9CE"/>
              </a:solidFill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6" name="Asia">
              <a:extLst>
                <a:ext uri="{FF2B5EF4-FFF2-40B4-BE49-F238E27FC236}">
                  <a16:creationId xmlns:a16="http://schemas.microsoft.com/office/drawing/2014/main" id="{86B123CF-6D68-59EB-07C3-D854F47507F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46838" y="687388"/>
              <a:ext cx="4443412" cy="4772025"/>
            </a:xfrm>
            <a:custGeom>
              <a:avLst/>
              <a:gdLst>
                <a:gd name="T0" fmla="*/ 3572002 w 1132"/>
                <a:gd name="T1" fmla="*/ 4343565 h 1214"/>
                <a:gd name="T2" fmla="*/ 3595553 w 1132"/>
                <a:gd name="T3" fmla="*/ 4253156 h 1214"/>
                <a:gd name="T4" fmla="*/ 3395364 w 1132"/>
                <a:gd name="T5" fmla="*/ 4343565 h 1214"/>
                <a:gd name="T6" fmla="*/ 3791817 w 1132"/>
                <a:gd name="T7" fmla="*/ 4630515 h 1214"/>
                <a:gd name="T8" fmla="*/ 4074437 w 1132"/>
                <a:gd name="T9" fmla="*/ 4559760 h 1214"/>
                <a:gd name="T10" fmla="*/ 2684889 w 1132"/>
                <a:gd name="T11" fmla="*/ 3093562 h 1214"/>
                <a:gd name="T12" fmla="*/ 1707495 w 1132"/>
                <a:gd name="T13" fmla="*/ 687895 h 1214"/>
                <a:gd name="T14" fmla="*/ 1460203 w 1132"/>
                <a:gd name="T15" fmla="*/ 165095 h 1214"/>
                <a:gd name="T16" fmla="*/ 812532 w 1132"/>
                <a:gd name="T17" fmla="*/ 963053 h 1214"/>
                <a:gd name="T18" fmla="*/ 769354 w 1132"/>
                <a:gd name="T19" fmla="*/ 1328620 h 1214"/>
                <a:gd name="T20" fmla="*/ 1876282 w 1132"/>
                <a:gd name="T21" fmla="*/ 294812 h 1214"/>
                <a:gd name="T22" fmla="*/ 828233 w 1132"/>
                <a:gd name="T23" fmla="*/ 220126 h 1214"/>
                <a:gd name="T24" fmla="*/ 3116670 w 1132"/>
                <a:gd name="T25" fmla="*/ 2338843 h 1214"/>
                <a:gd name="T26" fmla="*/ 2975360 w 1132"/>
                <a:gd name="T27" fmla="*/ 904090 h 1214"/>
                <a:gd name="T28" fmla="*/ 1621139 w 1132"/>
                <a:gd name="T29" fmla="*/ 1037739 h 1214"/>
                <a:gd name="T30" fmla="*/ 1931236 w 1132"/>
                <a:gd name="T31" fmla="*/ 3608500 h 1214"/>
                <a:gd name="T32" fmla="*/ 2209931 w 1132"/>
                <a:gd name="T33" fmla="*/ 3435544 h 1214"/>
                <a:gd name="T34" fmla="*/ 2523953 w 1132"/>
                <a:gd name="T35" fmla="*/ 2999222 h 1214"/>
                <a:gd name="T36" fmla="*/ 2680964 w 1132"/>
                <a:gd name="T37" fmla="*/ 3026737 h 1214"/>
                <a:gd name="T38" fmla="*/ 3199100 w 1132"/>
                <a:gd name="T39" fmla="*/ 2055823 h 1214"/>
                <a:gd name="T40" fmla="*/ 3626955 w 1132"/>
                <a:gd name="T41" fmla="*/ 2012584 h 1214"/>
                <a:gd name="T42" fmla="*/ 3701536 w 1132"/>
                <a:gd name="T43" fmla="*/ 2028307 h 1214"/>
                <a:gd name="T44" fmla="*/ 4313879 w 1132"/>
                <a:gd name="T45" fmla="*/ 1607709 h 1214"/>
                <a:gd name="T46" fmla="*/ 3210876 w 1132"/>
                <a:gd name="T47" fmla="*/ 1210695 h 1214"/>
                <a:gd name="T48" fmla="*/ 2724142 w 1132"/>
                <a:gd name="T49" fmla="*/ 1108493 h 1214"/>
                <a:gd name="T50" fmla="*/ 2131425 w 1132"/>
                <a:gd name="T51" fmla="*/ 1143871 h 1214"/>
                <a:gd name="T52" fmla="*/ 1876282 w 1132"/>
                <a:gd name="T53" fmla="*/ 841197 h 1214"/>
                <a:gd name="T54" fmla="*/ 1424875 w 1132"/>
                <a:gd name="T55" fmla="*/ 1191041 h 1214"/>
                <a:gd name="T56" fmla="*/ 1103003 w 1132"/>
                <a:gd name="T57" fmla="*/ 1305035 h 1214"/>
                <a:gd name="T58" fmla="*/ 478884 w 1132"/>
                <a:gd name="T59" fmla="*/ 1666671 h 1214"/>
                <a:gd name="T60" fmla="*/ 302246 w 1132"/>
                <a:gd name="T61" fmla="*/ 1474060 h 1214"/>
                <a:gd name="T62" fmla="*/ 188413 w 1132"/>
                <a:gd name="T63" fmla="*/ 2350635 h 1214"/>
                <a:gd name="T64" fmla="*/ 39253 w 1132"/>
                <a:gd name="T65" fmla="*/ 2936328 h 1214"/>
                <a:gd name="T66" fmla="*/ 730101 w 1132"/>
                <a:gd name="T67" fmla="*/ 3278310 h 1214"/>
                <a:gd name="T68" fmla="*/ 671222 w 1132"/>
                <a:gd name="T69" fmla="*/ 2720133 h 1214"/>
                <a:gd name="T70" fmla="*/ 4364907 w 1132"/>
                <a:gd name="T71" fmla="*/ 2165886 h 1214"/>
                <a:gd name="T72" fmla="*/ 1927311 w 1132"/>
                <a:gd name="T73" fmla="*/ 318397 h 1214"/>
                <a:gd name="T74" fmla="*/ 2123575 w 1132"/>
                <a:gd name="T75" fmla="*/ 503146 h 1214"/>
                <a:gd name="T76" fmla="*/ 2759469 w 1132"/>
                <a:gd name="T77" fmla="*/ 1139940 h 1214"/>
                <a:gd name="T78" fmla="*/ 2567131 w 1132"/>
                <a:gd name="T79" fmla="*/ 3667462 h 1214"/>
                <a:gd name="T80" fmla="*/ 2492551 w 1132"/>
                <a:gd name="T81" fmla="*/ 3730356 h 1214"/>
                <a:gd name="T82" fmla="*/ 2559280 w 1132"/>
                <a:gd name="T83" fmla="*/ 3584915 h 1214"/>
                <a:gd name="T84" fmla="*/ 2629935 w 1132"/>
                <a:gd name="T85" fmla="*/ 3647808 h 1214"/>
                <a:gd name="T86" fmla="*/ 2614234 w 1132"/>
                <a:gd name="T87" fmla="*/ 3746079 h 1214"/>
                <a:gd name="T88" fmla="*/ 2614234 w 1132"/>
                <a:gd name="T89" fmla="*/ 3828626 h 1214"/>
                <a:gd name="T90" fmla="*/ 2626010 w 1132"/>
                <a:gd name="T91" fmla="*/ 3702840 h 1214"/>
                <a:gd name="T92" fmla="*/ 2445447 w 1132"/>
                <a:gd name="T93" fmla="*/ 3848280 h 1214"/>
                <a:gd name="T94" fmla="*/ 2783021 w 1132"/>
                <a:gd name="T95" fmla="*/ 3089631 h 1214"/>
                <a:gd name="T96" fmla="*/ 3034239 w 1132"/>
                <a:gd name="T97" fmla="*/ 2790888 h 1214"/>
                <a:gd name="T98" fmla="*/ 3046015 w 1132"/>
                <a:gd name="T99" fmla="*/ 3026737 h 1214"/>
                <a:gd name="T100" fmla="*/ 2849751 w 1132"/>
                <a:gd name="T101" fmla="*/ 3022807 h 1214"/>
                <a:gd name="T102" fmla="*/ 2845825 w 1132"/>
                <a:gd name="T103" fmla="*/ 3101423 h 1214"/>
                <a:gd name="T104" fmla="*/ 2567131 w 1132"/>
                <a:gd name="T105" fmla="*/ 4276741 h 1214"/>
                <a:gd name="T106" fmla="*/ 2818349 w 1132"/>
                <a:gd name="T107" fmla="*/ 4257087 h 1214"/>
                <a:gd name="T108" fmla="*/ 3026388 w 1132"/>
                <a:gd name="T109" fmla="*/ 4233502 h 1214"/>
                <a:gd name="T110" fmla="*/ 2578907 w 1132"/>
                <a:gd name="T111" fmla="*/ 4319980 h 1214"/>
                <a:gd name="T112" fmla="*/ 2135350 w 1132"/>
                <a:gd name="T113" fmla="*/ 4186332 h 1214"/>
                <a:gd name="T114" fmla="*/ 2151052 w 1132"/>
                <a:gd name="T115" fmla="*/ 4091992 h 1214"/>
                <a:gd name="T116" fmla="*/ 2602458 w 1132"/>
                <a:gd name="T117" fmla="*/ 4021237 h 1214"/>
                <a:gd name="T118" fmla="*/ 2602458 w 1132"/>
                <a:gd name="T119" fmla="*/ 4186332 h 1214"/>
                <a:gd name="T120" fmla="*/ 2500401 w 1132"/>
                <a:gd name="T121" fmla="*/ 4257087 h 1214"/>
                <a:gd name="T122" fmla="*/ 2441522 w 1132"/>
                <a:gd name="T123" fmla="*/ 3946551 h 1214"/>
                <a:gd name="T124" fmla="*/ 1707495 w 1132"/>
                <a:gd name="T125" fmla="*/ 3447336 h 1214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1132" h="1214">
                  <a:moveTo>
                    <a:pt x="969" y="1149"/>
                  </a:moveTo>
                  <a:cubicBezTo>
                    <a:pt x="969" y="1149"/>
                    <a:pt x="969" y="1149"/>
                    <a:pt x="969" y="1149"/>
                  </a:cubicBezTo>
                  <a:cubicBezTo>
                    <a:pt x="969" y="1149"/>
                    <a:pt x="969" y="1149"/>
                    <a:pt x="969" y="1149"/>
                  </a:cubicBezTo>
                  <a:close/>
                  <a:moveTo>
                    <a:pt x="969" y="1150"/>
                  </a:moveTo>
                  <a:cubicBezTo>
                    <a:pt x="969" y="1150"/>
                    <a:pt x="968" y="1150"/>
                    <a:pt x="968" y="1150"/>
                  </a:cubicBezTo>
                  <a:cubicBezTo>
                    <a:pt x="967" y="1151"/>
                    <a:pt x="970" y="1152"/>
                    <a:pt x="970" y="1152"/>
                  </a:cubicBezTo>
                  <a:cubicBezTo>
                    <a:pt x="972" y="1152"/>
                    <a:pt x="970" y="1150"/>
                    <a:pt x="969" y="1150"/>
                  </a:cubicBezTo>
                  <a:close/>
                  <a:moveTo>
                    <a:pt x="974" y="1160"/>
                  </a:moveTo>
                  <a:cubicBezTo>
                    <a:pt x="973" y="1159"/>
                    <a:pt x="976" y="1160"/>
                    <a:pt x="975" y="1160"/>
                  </a:cubicBezTo>
                  <a:cubicBezTo>
                    <a:pt x="975" y="1159"/>
                    <a:pt x="975" y="1159"/>
                    <a:pt x="975" y="1159"/>
                  </a:cubicBezTo>
                  <a:cubicBezTo>
                    <a:pt x="975" y="1158"/>
                    <a:pt x="974" y="1157"/>
                    <a:pt x="974" y="1158"/>
                  </a:cubicBezTo>
                  <a:cubicBezTo>
                    <a:pt x="973" y="1158"/>
                    <a:pt x="973" y="1159"/>
                    <a:pt x="974" y="1159"/>
                  </a:cubicBezTo>
                  <a:cubicBezTo>
                    <a:pt x="974" y="1159"/>
                    <a:pt x="974" y="1159"/>
                    <a:pt x="974" y="1160"/>
                  </a:cubicBezTo>
                  <a:close/>
                  <a:moveTo>
                    <a:pt x="969" y="1146"/>
                  </a:moveTo>
                  <a:cubicBezTo>
                    <a:pt x="969" y="1147"/>
                    <a:pt x="969" y="1147"/>
                    <a:pt x="970" y="1146"/>
                  </a:cubicBezTo>
                  <a:cubicBezTo>
                    <a:pt x="970" y="1146"/>
                    <a:pt x="969" y="1146"/>
                    <a:pt x="969" y="1146"/>
                  </a:cubicBezTo>
                  <a:close/>
                  <a:moveTo>
                    <a:pt x="971" y="1145"/>
                  </a:moveTo>
                  <a:cubicBezTo>
                    <a:pt x="971" y="1145"/>
                    <a:pt x="971" y="1145"/>
                    <a:pt x="970" y="1145"/>
                  </a:cubicBezTo>
                  <a:cubicBezTo>
                    <a:pt x="970" y="1145"/>
                    <a:pt x="970" y="1145"/>
                    <a:pt x="970" y="1145"/>
                  </a:cubicBezTo>
                  <a:cubicBezTo>
                    <a:pt x="971" y="1145"/>
                    <a:pt x="971" y="1145"/>
                    <a:pt x="971" y="1145"/>
                  </a:cubicBezTo>
                  <a:close/>
                  <a:moveTo>
                    <a:pt x="969" y="1144"/>
                  </a:moveTo>
                  <a:cubicBezTo>
                    <a:pt x="968" y="1143"/>
                    <a:pt x="968" y="1143"/>
                    <a:pt x="968" y="1143"/>
                  </a:cubicBezTo>
                  <a:cubicBezTo>
                    <a:pt x="968" y="1143"/>
                    <a:pt x="968" y="1143"/>
                    <a:pt x="968" y="1144"/>
                  </a:cubicBezTo>
                  <a:cubicBezTo>
                    <a:pt x="968" y="1145"/>
                    <a:pt x="969" y="1144"/>
                    <a:pt x="969" y="1144"/>
                  </a:cubicBezTo>
                  <a:cubicBezTo>
                    <a:pt x="969" y="1145"/>
                    <a:pt x="970" y="1145"/>
                    <a:pt x="970" y="1145"/>
                  </a:cubicBezTo>
                  <a:cubicBezTo>
                    <a:pt x="970" y="1144"/>
                    <a:pt x="969" y="1144"/>
                    <a:pt x="969" y="1144"/>
                  </a:cubicBezTo>
                  <a:close/>
                  <a:moveTo>
                    <a:pt x="968" y="1135"/>
                  </a:moveTo>
                  <a:cubicBezTo>
                    <a:pt x="968" y="1136"/>
                    <a:pt x="968" y="1136"/>
                    <a:pt x="968" y="1137"/>
                  </a:cubicBezTo>
                  <a:cubicBezTo>
                    <a:pt x="968" y="1137"/>
                    <a:pt x="968" y="1137"/>
                    <a:pt x="968" y="1137"/>
                  </a:cubicBezTo>
                  <a:cubicBezTo>
                    <a:pt x="968" y="1138"/>
                    <a:pt x="968" y="1138"/>
                    <a:pt x="968" y="1138"/>
                  </a:cubicBezTo>
                  <a:cubicBezTo>
                    <a:pt x="968" y="1138"/>
                    <a:pt x="968" y="1138"/>
                    <a:pt x="968" y="1138"/>
                  </a:cubicBezTo>
                  <a:cubicBezTo>
                    <a:pt x="968" y="1138"/>
                    <a:pt x="968" y="1138"/>
                    <a:pt x="968" y="1139"/>
                  </a:cubicBezTo>
                  <a:cubicBezTo>
                    <a:pt x="968" y="1139"/>
                    <a:pt x="969" y="1139"/>
                    <a:pt x="969" y="1139"/>
                  </a:cubicBezTo>
                  <a:cubicBezTo>
                    <a:pt x="969" y="1139"/>
                    <a:pt x="968" y="1134"/>
                    <a:pt x="968" y="1135"/>
                  </a:cubicBezTo>
                  <a:close/>
                  <a:moveTo>
                    <a:pt x="968" y="1142"/>
                  </a:moveTo>
                  <a:cubicBezTo>
                    <a:pt x="968" y="1142"/>
                    <a:pt x="968" y="1143"/>
                    <a:pt x="968" y="1142"/>
                  </a:cubicBezTo>
                  <a:cubicBezTo>
                    <a:pt x="968" y="1142"/>
                    <a:pt x="969" y="1142"/>
                    <a:pt x="968" y="1142"/>
                  </a:cubicBezTo>
                  <a:close/>
                  <a:moveTo>
                    <a:pt x="967" y="1131"/>
                  </a:moveTo>
                  <a:cubicBezTo>
                    <a:pt x="967" y="1131"/>
                    <a:pt x="967" y="1131"/>
                    <a:pt x="967" y="1132"/>
                  </a:cubicBezTo>
                  <a:cubicBezTo>
                    <a:pt x="967" y="1132"/>
                    <a:pt x="968" y="1134"/>
                    <a:pt x="968" y="1135"/>
                  </a:cubicBezTo>
                  <a:cubicBezTo>
                    <a:pt x="968" y="1134"/>
                    <a:pt x="967" y="1132"/>
                    <a:pt x="967" y="1131"/>
                  </a:cubicBezTo>
                  <a:close/>
                  <a:moveTo>
                    <a:pt x="975" y="1163"/>
                  </a:moveTo>
                  <a:cubicBezTo>
                    <a:pt x="975" y="1164"/>
                    <a:pt x="975" y="1164"/>
                    <a:pt x="975" y="1164"/>
                  </a:cubicBezTo>
                  <a:cubicBezTo>
                    <a:pt x="976" y="1167"/>
                    <a:pt x="977" y="1164"/>
                    <a:pt x="977" y="1164"/>
                  </a:cubicBezTo>
                  <a:cubicBezTo>
                    <a:pt x="976" y="1164"/>
                    <a:pt x="976" y="1162"/>
                    <a:pt x="975" y="1163"/>
                  </a:cubicBezTo>
                  <a:close/>
                  <a:moveTo>
                    <a:pt x="957" y="1129"/>
                  </a:moveTo>
                  <a:cubicBezTo>
                    <a:pt x="957" y="1129"/>
                    <a:pt x="957" y="1130"/>
                    <a:pt x="957" y="1130"/>
                  </a:cubicBezTo>
                  <a:cubicBezTo>
                    <a:pt x="957" y="1130"/>
                    <a:pt x="957" y="1131"/>
                    <a:pt x="957" y="1131"/>
                  </a:cubicBezTo>
                  <a:cubicBezTo>
                    <a:pt x="957" y="1132"/>
                    <a:pt x="957" y="1133"/>
                    <a:pt x="958" y="1133"/>
                  </a:cubicBezTo>
                  <a:cubicBezTo>
                    <a:pt x="958" y="1134"/>
                    <a:pt x="958" y="1134"/>
                    <a:pt x="958" y="1134"/>
                  </a:cubicBezTo>
                  <a:cubicBezTo>
                    <a:pt x="957" y="1136"/>
                    <a:pt x="959" y="1137"/>
                    <a:pt x="961" y="1136"/>
                  </a:cubicBezTo>
                  <a:cubicBezTo>
                    <a:pt x="964" y="1134"/>
                    <a:pt x="960" y="1133"/>
                    <a:pt x="960" y="1132"/>
                  </a:cubicBezTo>
                  <a:cubicBezTo>
                    <a:pt x="960" y="1135"/>
                    <a:pt x="958" y="1131"/>
                    <a:pt x="957" y="1129"/>
                  </a:cubicBezTo>
                  <a:close/>
                  <a:moveTo>
                    <a:pt x="979" y="1169"/>
                  </a:moveTo>
                  <a:cubicBezTo>
                    <a:pt x="980" y="1170"/>
                    <a:pt x="978" y="1169"/>
                    <a:pt x="979" y="1169"/>
                  </a:cubicBezTo>
                  <a:cubicBezTo>
                    <a:pt x="980" y="1169"/>
                    <a:pt x="979" y="1169"/>
                    <a:pt x="979" y="1169"/>
                  </a:cubicBezTo>
                  <a:close/>
                  <a:moveTo>
                    <a:pt x="958" y="1120"/>
                  </a:moveTo>
                  <a:cubicBezTo>
                    <a:pt x="958" y="1120"/>
                    <a:pt x="957" y="1120"/>
                    <a:pt x="957" y="1120"/>
                  </a:cubicBezTo>
                  <a:cubicBezTo>
                    <a:pt x="957" y="1120"/>
                    <a:pt x="957" y="1120"/>
                    <a:pt x="958" y="1120"/>
                  </a:cubicBezTo>
                  <a:close/>
                  <a:moveTo>
                    <a:pt x="965" y="1122"/>
                  </a:moveTo>
                  <a:cubicBezTo>
                    <a:pt x="965" y="1121"/>
                    <a:pt x="964" y="1124"/>
                    <a:pt x="965" y="1122"/>
                  </a:cubicBezTo>
                  <a:cubicBezTo>
                    <a:pt x="965" y="1122"/>
                    <a:pt x="965" y="1123"/>
                    <a:pt x="965" y="1122"/>
                  </a:cubicBezTo>
                  <a:close/>
                  <a:moveTo>
                    <a:pt x="969" y="1142"/>
                  </a:moveTo>
                  <a:cubicBezTo>
                    <a:pt x="969" y="1142"/>
                    <a:pt x="969" y="1143"/>
                    <a:pt x="969" y="1142"/>
                  </a:cubicBezTo>
                  <a:cubicBezTo>
                    <a:pt x="969" y="1142"/>
                    <a:pt x="969" y="1143"/>
                    <a:pt x="969" y="1142"/>
                  </a:cubicBezTo>
                  <a:close/>
                  <a:moveTo>
                    <a:pt x="961" y="1137"/>
                  </a:moveTo>
                  <a:cubicBezTo>
                    <a:pt x="962" y="1137"/>
                    <a:pt x="962" y="1137"/>
                    <a:pt x="962" y="1137"/>
                  </a:cubicBezTo>
                  <a:cubicBezTo>
                    <a:pt x="962" y="1135"/>
                    <a:pt x="959" y="1137"/>
                    <a:pt x="961" y="1137"/>
                  </a:cubicBezTo>
                  <a:close/>
                  <a:moveTo>
                    <a:pt x="964" y="1140"/>
                  </a:moveTo>
                  <a:cubicBezTo>
                    <a:pt x="964" y="1140"/>
                    <a:pt x="963" y="1140"/>
                    <a:pt x="963" y="1140"/>
                  </a:cubicBezTo>
                  <a:cubicBezTo>
                    <a:pt x="963" y="1139"/>
                    <a:pt x="961" y="1138"/>
                    <a:pt x="961" y="1138"/>
                  </a:cubicBezTo>
                  <a:cubicBezTo>
                    <a:pt x="961" y="1138"/>
                    <a:pt x="963" y="1142"/>
                    <a:pt x="963" y="1142"/>
                  </a:cubicBezTo>
                  <a:cubicBezTo>
                    <a:pt x="963" y="1143"/>
                    <a:pt x="965" y="1142"/>
                    <a:pt x="965" y="1142"/>
                  </a:cubicBezTo>
                  <a:cubicBezTo>
                    <a:pt x="966" y="1142"/>
                    <a:pt x="964" y="1140"/>
                    <a:pt x="964" y="1140"/>
                  </a:cubicBezTo>
                  <a:close/>
                  <a:moveTo>
                    <a:pt x="963" y="1124"/>
                  </a:moveTo>
                  <a:cubicBezTo>
                    <a:pt x="965" y="1123"/>
                    <a:pt x="963" y="1123"/>
                    <a:pt x="963" y="1123"/>
                  </a:cubicBezTo>
                  <a:cubicBezTo>
                    <a:pt x="963" y="1124"/>
                    <a:pt x="963" y="1124"/>
                    <a:pt x="963" y="1124"/>
                  </a:cubicBezTo>
                  <a:close/>
                  <a:moveTo>
                    <a:pt x="963" y="1126"/>
                  </a:moveTo>
                  <a:cubicBezTo>
                    <a:pt x="963" y="1127"/>
                    <a:pt x="963" y="1127"/>
                    <a:pt x="963" y="1127"/>
                  </a:cubicBezTo>
                  <a:cubicBezTo>
                    <a:pt x="963" y="1128"/>
                    <a:pt x="965" y="1125"/>
                    <a:pt x="963" y="1126"/>
                  </a:cubicBezTo>
                  <a:close/>
                  <a:moveTo>
                    <a:pt x="961" y="1136"/>
                  </a:moveTo>
                  <a:cubicBezTo>
                    <a:pt x="961" y="1135"/>
                    <a:pt x="961" y="1136"/>
                    <a:pt x="961" y="1136"/>
                  </a:cubicBezTo>
                  <a:cubicBezTo>
                    <a:pt x="961" y="1136"/>
                    <a:pt x="961" y="1136"/>
                    <a:pt x="961" y="1136"/>
                  </a:cubicBezTo>
                  <a:close/>
                  <a:moveTo>
                    <a:pt x="965" y="1135"/>
                  </a:moveTo>
                  <a:cubicBezTo>
                    <a:pt x="966" y="1136"/>
                    <a:pt x="967" y="1134"/>
                    <a:pt x="966" y="1134"/>
                  </a:cubicBezTo>
                  <a:cubicBezTo>
                    <a:pt x="965" y="1134"/>
                    <a:pt x="965" y="1134"/>
                    <a:pt x="965" y="1135"/>
                  </a:cubicBezTo>
                  <a:close/>
                  <a:moveTo>
                    <a:pt x="966" y="1141"/>
                  </a:moveTo>
                  <a:cubicBezTo>
                    <a:pt x="966" y="1141"/>
                    <a:pt x="969" y="1142"/>
                    <a:pt x="969" y="1141"/>
                  </a:cubicBezTo>
                  <a:cubicBezTo>
                    <a:pt x="969" y="1139"/>
                    <a:pt x="966" y="1141"/>
                    <a:pt x="966" y="1141"/>
                  </a:cubicBezTo>
                  <a:close/>
                  <a:moveTo>
                    <a:pt x="958" y="1119"/>
                  </a:moveTo>
                  <a:cubicBezTo>
                    <a:pt x="958" y="1119"/>
                    <a:pt x="958" y="1119"/>
                    <a:pt x="958" y="1119"/>
                  </a:cubicBezTo>
                  <a:cubicBezTo>
                    <a:pt x="957" y="1119"/>
                    <a:pt x="957" y="1119"/>
                    <a:pt x="957" y="1119"/>
                  </a:cubicBezTo>
                  <a:cubicBezTo>
                    <a:pt x="957" y="1120"/>
                    <a:pt x="957" y="1120"/>
                    <a:pt x="958" y="1119"/>
                  </a:cubicBezTo>
                  <a:close/>
                  <a:moveTo>
                    <a:pt x="962" y="1122"/>
                  </a:moveTo>
                  <a:cubicBezTo>
                    <a:pt x="962" y="1122"/>
                    <a:pt x="962" y="1121"/>
                    <a:pt x="962" y="1121"/>
                  </a:cubicBezTo>
                  <a:cubicBezTo>
                    <a:pt x="962" y="1121"/>
                    <a:pt x="962" y="1122"/>
                    <a:pt x="962" y="1122"/>
                  </a:cubicBezTo>
                  <a:close/>
                  <a:moveTo>
                    <a:pt x="957" y="1119"/>
                  </a:moveTo>
                  <a:cubicBezTo>
                    <a:pt x="957" y="1119"/>
                    <a:pt x="957" y="1119"/>
                    <a:pt x="957" y="1119"/>
                  </a:cubicBezTo>
                  <a:cubicBezTo>
                    <a:pt x="957" y="1119"/>
                    <a:pt x="957" y="1118"/>
                    <a:pt x="957" y="1118"/>
                  </a:cubicBezTo>
                  <a:cubicBezTo>
                    <a:pt x="957" y="1118"/>
                    <a:pt x="957" y="1119"/>
                    <a:pt x="957" y="1119"/>
                  </a:cubicBezTo>
                  <a:close/>
                  <a:moveTo>
                    <a:pt x="900" y="1088"/>
                  </a:moveTo>
                  <a:cubicBezTo>
                    <a:pt x="900" y="1088"/>
                    <a:pt x="900" y="1088"/>
                    <a:pt x="900" y="1088"/>
                  </a:cubicBezTo>
                  <a:cubicBezTo>
                    <a:pt x="900" y="1088"/>
                    <a:pt x="900" y="1088"/>
                    <a:pt x="899" y="1088"/>
                  </a:cubicBezTo>
                  <a:cubicBezTo>
                    <a:pt x="899" y="1088"/>
                    <a:pt x="900" y="1088"/>
                    <a:pt x="900" y="1089"/>
                  </a:cubicBezTo>
                  <a:cubicBezTo>
                    <a:pt x="900" y="1089"/>
                    <a:pt x="900" y="1088"/>
                    <a:pt x="900" y="1088"/>
                  </a:cubicBezTo>
                  <a:close/>
                  <a:moveTo>
                    <a:pt x="916" y="1109"/>
                  </a:moveTo>
                  <a:cubicBezTo>
                    <a:pt x="915" y="1109"/>
                    <a:pt x="912" y="1108"/>
                    <a:pt x="912" y="1107"/>
                  </a:cubicBezTo>
                  <a:cubicBezTo>
                    <a:pt x="912" y="1106"/>
                    <a:pt x="916" y="1109"/>
                    <a:pt x="916" y="1109"/>
                  </a:cubicBezTo>
                  <a:close/>
                  <a:moveTo>
                    <a:pt x="916" y="1109"/>
                  </a:moveTo>
                  <a:cubicBezTo>
                    <a:pt x="916" y="1109"/>
                    <a:pt x="915" y="1108"/>
                    <a:pt x="915" y="1108"/>
                  </a:cubicBezTo>
                  <a:cubicBezTo>
                    <a:pt x="915" y="1109"/>
                    <a:pt x="916" y="1109"/>
                    <a:pt x="916" y="1109"/>
                  </a:cubicBezTo>
                  <a:close/>
                  <a:moveTo>
                    <a:pt x="910" y="1087"/>
                  </a:moveTo>
                  <a:cubicBezTo>
                    <a:pt x="909" y="1084"/>
                    <a:pt x="908" y="1087"/>
                    <a:pt x="910" y="1087"/>
                  </a:cubicBezTo>
                  <a:cubicBezTo>
                    <a:pt x="910" y="1086"/>
                    <a:pt x="910" y="1087"/>
                    <a:pt x="910" y="1087"/>
                  </a:cubicBezTo>
                  <a:close/>
                  <a:moveTo>
                    <a:pt x="909" y="1085"/>
                  </a:moveTo>
                  <a:cubicBezTo>
                    <a:pt x="909" y="1086"/>
                    <a:pt x="912" y="1087"/>
                    <a:pt x="911" y="1086"/>
                  </a:cubicBezTo>
                  <a:cubicBezTo>
                    <a:pt x="911" y="1086"/>
                    <a:pt x="910" y="1086"/>
                    <a:pt x="910" y="1086"/>
                  </a:cubicBezTo>
                  <a:cubicBezTo>
                    <a:pt x="911" y="1085"/>
                    <a:pt x="911" y="1085"/>
                    <a:pt x="911" y="1085"/>
                  </a:cubicBezTo>
                  <a:cubicBezTo>
                    <a:pt x="910" y="1085"/>
                    <a:pt x="901" y="1078"/>
                    <a:pt x="900" y="1079"/>
                  </a:cubicBezTo>
                  <a:cubicBezTo>
                    <a:pt x="900" y="1079"/>
                    <a:pt x="902" y="1080"/>
                    <a:pt x="901" y="1080"/>
                  </a:cubicBezTo>
                  <a:cubicBezTo>
                    <a:pt x="901" y="1080"/>
                    <a:pt x="901" y="1080"/>
                    <a:pt x="901" y="1080"/>
                  </a:cubicBezTo>
                  <a:cubicBezTo>
                    <a:pt x="901" y="1080"/>
                    <a:pt x="901" y="1080"/>
                    <a:pt x="901" y="1080"/>
                  </a:cubicBezTo>
                  <a:cubicBezTo>
                    <a:pt x="904" y="1081"/>
                    <a:pt x="902" y="1080"/>
                    <a:pt x="902" y="1081"/>
                  </a:cubicBezTo>
                  <a:cubicBezTo>
                    <a:pt x="902" y="1081"/>
                    <a:pt x="909" y="1085"/>
                    <a:pt x="909" y="1085"/>
                  </a:cubicBezTo>
                  <a:close/>
                  <a:moveTo>
                    <a:pt x="911" y="1106"/>
                  </a:moveTo>
                  <a:cubicBezTo>
                    <a:pt x="911" y="1105"/>
                    <a:pt x="911" y="1105"/>
                    <a:pt x="910" y="1105"/>
                  </a:cubicBezTo>
                  <a:cubicBezTo>
                    <a:pt x="911" y="1106"/>
                    <a:pt x="911" y="1106"/>
                    <a:pt x="911" y="1106"/>
                  </a:cubicBezTo>
                  <a:close/>
                  <a:moveTo>
                    <a:pt x="911" y="1091"/>
                  </a:moveTo>
                  <a:cubicBezTo>
                    <a:pt x="911" y="1091"/>
                    <a:pt x="911" y="1090"/>
                    <a:pt x="911" y="1091"/>
                  </a:cubicBezTo>
                  <a:cubicBezTo>
                    <a:pt x="911" y="1091"/>
                    <a:pt x="911" y="1091"/>
                    <a:pt x="911" y="1091"/>
                  </a:cubicBezTo>
                  <a:close/>
                  <a:moveTo>
                    <a:pt x="918" y="1095"/>
                  </a:moveTo>
                  <a:cubicBezTo>
                    <a:pt x="918" y="1093"/>
                    <a:pt x="911" y="1091"/>
                    <a:pt x="910" y="1092"/>
                  </a:cubicBezTo>
                  <a:cubicBezTo>
                    <a:pt x="908" y="1093"/>
                    <a:pt x="911" y="1095"/>
                    <a:pt x="912" y="1095"/>
                  </a:cubicBezTo>
                  <a:cubicBezTo>
                    <a:pt x="913" y="1096"/>
                    <a:pt x="914" y="1096"/>
                    <a:pt x="915" y="1096"/>
                  </a:cubicBezTo>
                  <a:cubicBezTo>
                    <a:pt x="916" y="1096"/>
                    <a:pt x="916" y="1096"/>
                    <a:pt x="917" y="1096"/>
                  </a:cubicBezTo>
                  <a:cubicBezTo>
                    <a:pt x="917" y="1096"/>
                    <a:pt x="918" y="1095"/>
                    <a:pt x="918" y="1095"/>
                  </a:cubicBezTo>
                  <a:close/>
                  <a:moveTo>
                    <a:pt x="959" y="1109"/>
                  </a:moveTo>
                  <a:cubicBezTo>
                    <a:pt x="959" y="1109"/>
                    <a:pt x="960" y="1109"/>
                    <a:pt x="960" y="1109"/>
                  </a:cubicBezTo>
                  <a:cubicBezTo>
                    <a:pt x="960" y="1108"/>
                    <a:pt x="959" y="1108"/>
                    <a:pt x="959" y="1108"/>
                  </a:cubicBezTo>
                  <a:cubicBezTo>
                    <a:pt x="959" y="1108"/>
                    <a:pt x="959" y="1109"/>
                    <a:pt x="959" y="1109"/>
                  </a:cubicBezTo>
                  <a:close/>
                  <a:moveTo>
                    <a:pt x="907" y="1090"/>
                  </a:moveTo>
                  <a:cubicBezTo>
                    <a:pt x="907" y="1090"/>
                    <a:pt x="907" y="1090"/>
                    <a:pt x="906" y="1090"/>
                  </a:cubicBezTo>
                  <a:cubicBezTo>
                    <a:pt x="907" y="1090"/>
                    <a:pt x="907" y="1090"/>
                    <a:pt x="907" y="1090"/>
                  </a:cubicBezTo>
                  <a:cubicBezTo>
                    <a:pt x="905" y="1088"/>
                    <a:pt x="907" y="1092"/>
                    <a:pt x="907" y="1090"/>
                  </a:cubicBezTo>
                  <a:close/>
                  <a:moveTo>
                    <a:pt x="898" y="1086"/>
                  </a:moveTo>
                  <a:cubicBezTo>
                    <a:pt x="899" y="1086"/>
                    <a:pt x="895" y="1084"/>
                    <a:pt x="895" y="1083"/>
                  </a:cubicBezTo>
                  <a:cubicBezTo>
                    <a:pt x="892" y="1082"/>
                    <a:pt x="893" y="1084"/>
                    <a:pt x="894" y="1085"/>
                  </a:cubicBezTo>
                  <a:cubicBezTo>
                    <a:pt x="894" y="1085"/>
                    <a:pt x="894" y="1085"/>
                    <a:pt x="894" y="1085"/>
                  </a:cubicBezTo>
                  <a:cubicBezTo>
                    <a:pt x="896" y="1084"/>
                    <a:pt x="895" y="1085"/>
                    <a:pt x="896" y="1086"/>
                  </a:cubicBezTo>
                  <a:cubicBezTo>
                    <a:pt x="896" y="1086"/>
                    <a:pt x="898" y="1087"/>
                    <a:pt x="898" y="1086"/>
                  </a:cubicBezTo>
                  <a:close/>
                  <a:moveTo>
                    <a:pt x="892" y="1078"/>
                  </a:moveTo>
                  <a:cubicBezTo>
                    <a:pt x="893" y="1078"/>
                    <a:pt x="895" y="1078"/>
                    <a:pt x="896" y="1079"/>
                  </a:cubicBezTo>
                  <a:cubicBezTo>
                    <a:pt x="896" y="1079"/>
                    <a:pt x="895" y="1079"/>
                    <a:pt x="896" y="1078"/>
                  </a:cubicBezTo>
                  <a:cubicBezTo>
                    <a:pt x="896" y="1078"/>
                    <a:pt x="893" y="1077"/>
                    <a:pt x="893" y="1077"/>
                  </a:cubicBezTo>
                  <a:cubicBezTo>
                    <a:pt x="892" y="1076"/>
                    <a:pt x="892" y="1075"/>
                    <a:pt x="891" y="1075"/>
                  </a:cubicBezTo>
                  <a:cubicBezTo>
                    <a:pt x="890" y="1074"/>
                    <a:pt x="887" y="1073"/>
                    <a:pt x="889" y="1075"/>
                  </a:cubicBezTo>
                  <a:cubicBezTo>
                    <a:pt x="890" y="1076"/>
                    <a:pt x="892" y="1078"/>
                    <a:pt x="892" y="1078"/>
                  </a:cubicBezTo>
                  <a:close/>
                  <a:moveTo>
                    <a:pt x="893" y="1084"/>
                  </a:moveTo>
                  <a:cubicBezTo>
                    <a:pt x="893" y="1084"/>
                    <a:pt x="893" y="1082"/>
                    <a:pt x="892" y="1082"/>
                  </a:cubicBezTo>
                  <a:cubicBezTo>
                    <a:pt x="891" y="1082"/>
                    <a:pt x="892" y="1084"/>
                    <a:pt x="893" y="1084"/>
                  </a:cubicBezTo>
                  <a:close/>
                  <a:moveTo>
                    <a:pt x="890" y="1083"/>
                  </a:moveTo>
                  <a:cubicBezTo>
                    <a:pt x="890" y="1084"/>
                    <a:pt x="891" y="1083"/>
                    <a:pt x="890" y="1083"/>
                  </a:cubicBezTo>
                  <a:cubicBezTo>
                    <a:pt x="890" y="1083"/>
                    <a:pt x="890" y="1083"/>
                    <a:pt x="890" y="1083"/>
                  </a:cubicBezTo>
                  <a:close/>
                  <a:moveTo>
                    <a:pt x="893" y="1085"/>
                  </a:moveTo>
                  <a:cubicBezTo>
                    <a:pt x="893" y="1083"/>
                    <a:pt x="892" y="1086"/>
                    <a:pt x="893" y="1085"/>
                  </a:cubicBezTo>
                  <a:cubicBezTo>
                    <a:pt x="893" y="1084"/>
                    <a:pt x="892" y="1085"/>
                    <a:pt x="893" y="1085"/>
                  </a:cubicBezTo>
                  <a:close/>
                  <a:moveTo>
                    <a:pt x="890" y="1081"/>
                  </a:moveTo>
                  <a:cubicBezTo>
                    <a:pt x="891" y="1080"/>
                    <a:pt x="888" y="1080"/>
                    <a:pt x="889" y="1081"/>
                  </a:cubicBezTo>
                  <a:cubicBezTo>
                    <a:pt x="889" y="1081"/>
                    <a:pt x="889" y="1081"/>
                    <a:pt x="889" y="1081"/>
                  </a:cubicBezTo>
                  <a:cubicBezTo>
                    <a:pt x="890" y="1081"/>
                    <a:pt x="889" y="1083"/>
                    <a:pt x="890" y="1081"/>
                  </a:cubicBezTo>
                  <a:close/>
                  <a:moveTo>
                    <a:pt x="894" y="1087"/>
                  </a:moveTo>
                  <a:cubicBezTo>
                    <a:pt x="896" y="1086"/>
                    <a:pt x="893" y="1085"/>
                    <a:pt x="893" y="1086"/>
                  </a:cubicBezTo>
                  <a:cubicBezTo>
                    <a:pt x="894" y="1087"/>
                    <a:pt x="894" y="1088"/>
                    <a:pt x="894" y="1088"/>
                  </a:cubicBezTo>
                  <a:cubicBezTo>
                    <a:pt x="894" y="1088"/>
                    <a:pt x="894" y="1086"/>
                    <a:pt x="894" y="1087"/>
                  </a:cubicBezTo>
                  <a:close/>
                  <a:moveTo>
                    <a:pt x="886" y="1075"/>
                  </a:moveTo>
                  <a:cubicBezTo>
                    <a:pt x="885" y="1074"/>
                    <a:pt x="885" y="1076"/>
                    <a:pt x="886" y="1076"/>
                  </a:cubicBezTo>
                  <a:cubicBezTo>
                    <a:pt x="886" y="1076"/>
                    <a:pt x="886" y="1076"/>
                    <a:pt x="886" y="1076"/>
                  </a:cubicBezTo>
                  <a:cubicBezTo>
                    <a:pt x="885" y="1075"/>
                    <a:pt x="886" y="1075"/>
                    <a:pt x="886" y="1075"/>
                  </a:cubicBezTo>
                  <a:close/>
                  <a:moveTo>
                    <a:pt x="889" y="1081"/>
                  </a:moveTo>
                  <a:cubicBezTo>
                    <a:pt x="888" y="1082"/>
                    <a:pt x="889" y="1082"/>
                    <a:pt x="889" y="1082"/>
                  </a:cubicBezTo>
                  <a:cubicBezTo>
                    <a:pt x="889" y="1082"/>
                    <a:pt x="889" y="1082"/>
                    <a:pt x="889" y="1081"/>
                  </a:cubicBezTo>
                  <a:close/>
                  <a:moveTo>
                    <a:pt x="889" y="1085"/>
                  </a:moveTo>
                  <a:cubicBezTo>
                    <a:pt x="889" y="1085"/>
                    <a:pt x="889" y="1085"/>
                    <a:pt x="889" y="1085"/>
                  </a:cubicBezTo>
                  <a:cubicBezTo>
                    <a:pt x="889" y="1085"/>
                    <a:pt x="889" y="1085"/>
                    <a:pt x="889" y="1085"/>
                  </a:cubicBezTo>
                  <a:close/>
                  <a:moveTo>
                    <a:pt x="889" y="1083"/>
                  </a:moveTo>
                  <a:cubicBezTo>
                    <a:pt x="889" y="1083"/>
                    <a:pt x="889" y="1084"/>
                    <a:pt x="889" y="1084"/>
                  </a:cubicBezTo>
                  <a:cubicBezTo>
                    <a:pt x="890" y="1084"/>
                    <a:pt x="889" y="1083"/>
                    <a:pt x="889" y="1083"/>
                  </a:cubicBezTo>
                  <a:close/>
                  <a:moveTo>
                    <a:pt x="899" y="1086"/>
                  </a:moveTo>
                  <a:cubicBezTo>
                    <a:pt x="898" y="1086"/>
                    <a:pt x="898" y="1086"/>
                    <a:pt x="898" y="1087"/>
                  </a:cubicBezTo>
                  <a:cubicBezTo>
                    <a:pt x="898" y="1087"/>
                    <a:pt x="898" y="1087"/>
                    <a:pt x="898" y="1087"/>
                  </a:cubicBezTo>
                  <a:cubicBezTo>
                    <a:pt x="899" y="1090"/>
                    <a:pt x="899" y="1086"/>
                    <a:pt x="899" y="1086"/>
                  </a:cubicBezTo>
                  <a:close/>
                  <a:moveTo>
                    <a:pt x="918" y="1095"/>
                  </a:moveTo>
                  <a:cubicBezTo>
                    <a:pt x="918" y="1095"/>
                    <a:pt x="918" y="1095"/>
                    <a:pt x="918" y="1095"/>
                  </a:cubicBezTo>
                  <a:cubicBezTo>
                    <a:pt x="918" y="1095"/>
                    <a:pt x="918" y="1095"/>
                    <a:pt x="918" y="1095"/>
                  </a:cubicBezTo>
                  <a:close/>
                  <a:moveTo>
                    <a:pt x="884" y="1077"/>
                  </a:moveTo>
                  <a:cubicBezTo>
                    <a:pt x="884" y="1077"/>
                    <a:pt x="883" y="1077"/>
                    <a:pt x="884" y="1077"/>
                  </a:cubicBezTo>
                  <a:cubicBezTo>
                    <a:pt x="884" y="1077"/>
                    <a:pt x="884" y="1077"/>
                    <a:pt x="884" y="1077"/>
                  </a:cubicBezTo>
                  <a:close/>
                  <a:moveTo>
                    <a:pt x="882" y="1078"/>
                  </a:moveTo>
                  <a:cubicBezTo>
                    <a:pt x="881" y="1078"/>
                    <a:pt x="883" y="1079"/>
                    <a:pt x="882" y="1078"/>
                  </a:cubicBezTo>
                  <a:cubicBezTo>
                    <a:pt x="882" y="1078"/>
                    <a:pt x="882" y="1078"/>
                    <a:pt x="882" y="1078"/>
                  </a:cubicBezTo>
                  <a:close/>
                  <a:moveTo>
                    <a:pt x="895" y="1086"/>
                  </a:moveTo>
                  <a:cubicBezTo>
                    <a:pt x="895" y="1086"/>
                    <a:pt x="895" y="1086"/>
                    <a:pt x="896" y="1086"/>
                  </a:cubicBezTo>
                  <a:cubicBezTo>
                    <a:pt x="895" y="1086"/>
                    <a:pt x="895" y="1086"/>
                    <a:pt x="895" y="1086"/>
                  </a:cubicBezTo>
                  <a:close/>
                  <a:moveTo>
                    <a:pt x="882" y="1079"/>
                  </a:moveTo>
                  <a:cubicBezTo>
                    <a:pt x="882" y="1079"/>
                    <a:pt x="882" y="1079"/>
                    <a:pt x="882" y="1079"/>
                  </a:cubicBezTo>
                  <a:cubicBezTo>
                    <a:pt x="882" y="1079"/>
                    <a:pt x="882" y="1079"/>
                    <a:pt x="882" y="1079"/>
                  </a:cubicBezTo>
                  <a:close/>
                  <a:moveTo>
                    <a:pt x="896" y="1088"/>
                  </a:moveTo>
                  <a:cubicBezTo>
                    <a:pt x="896" y="1088"/>
                    <a:pt x="895" y="1088"/>
                    <a:pt x="895" y="1088"/>
                  </a:cubicBezTo>
                  <a:cubicBezTo>
                    <a:pt x="895" y="1088"/>
                    <a:pt x="897" y="1089"/>
                    <a:pt x="896" y="1088"/>
                  </a:cubicBezTo>
                  <a:close/>
                  <a:moveTo>
                    <a:pt x="885" y="1075"/>
                  </a:moveTo>
                  <a:cubicBezTo>
                    <a:pt x="885" y="1075"/>
                    <a:pt x="885" y="1075"/>
                    <a:pt x="885" y="1075"/>
                  </a:cubicBezTo>
                  <a:cubicBezTo>
                    <a:pt x="885" y="1075"/>
                    <a:pt x="885" y="1075"/>
                    <a:pt x="885" y="1075"/>
                  </a:cubicBezTo>
                  <a:close/>
                  <a:moveTo>
                    <a:pt x="913" y="1090"/>
                  </a:moveTo>
                  <a:cubicBezTo>
                    <a:pt x="913" y="1089"/>
                    <a:pt x="913" y="1090"/>
                    <a:pt x="913" y="1090"/>
                  </a:cubicBezTo>
                  <a:cubicBezTo>
                    <a:pt x="913" y="1090"/>
                    <a:pt x="912" y="1090"/>
                    <a:pt x="913" y="1090"/>
                  </a:cubicBezTo>
                  <a:close/>
                  <a:moveTo>
                    <a:pt x="914" y="1090"/>
                  </a:moveTo>
                  <a:cubicBezTo>
                    <a:pt x="914" y="1091"/>
                    <a:pt x="914" y="1091"/>
                    <a:pt x="914" y="1091"/>
                  </a:cubicBezTo>
                  <a:cubicBezTo>
                    <a:pt x="914" y="1091"/>
                    <a:pt x="915" y="1090"/>
                    <a:pt x="914" y="1090"/>
                  </a:cubicBezTo>
                  <a:cubicBezTo>
                    <a:pt x="914" y="1090"/>
                    <a:pt x="914" y="1091"/>
                    <a:pt x="914" y="1090"/>
                  </a:cubicBezTo>
                  <a:close/>
                  <a:moveTo>
                    <a:pt x="913" y="1090"/>
                  </a:moveTo>
                  <a:cubicBezTo>
                    <a:pt x="913" y="1091"/>
                    <a:pt x="915" y="1090"/>
                    <a:pt x="913" y="1090"/>
                  </a:cubicBezTo>
                  <a:cubicBezTo>
                    <a:pt x="913" y="1090"/>
                    <a:pt x="913" y="1090"/>
                    <a:pt x="913" y="1090"/>
                  </a:cubicBezTo>
                  <a:close/>
                  <a:moveTo>
                    <a:pt x="904" y="1080"/>
                  </a:moveTo>
                  <a:cubicBezTo>
                    <a:pt x="904" y="1080"/>
                    <a:pt x="904" y="1080"/>
                    <a:pt x="904" y="1080"/>
                  </a:cubicBezTo>
                  <a:cubicBezTo>
                    <a:pt x="903" y="1080"/>
                    <a:pt x="904" y="1080"/>
                    <a:pt x="904" y="1080"/>
                  </a:cubicBezTo>
                  <a:close/>
                  <a:moveTo>
                    <a:pt x="956" y="1099"/>
                  </a:moveTo>
                  <a:cubicBezTo>
                    <a:pt x="955" y="1099"/>
                    <a:pt x="955" y="1099"/>
                    <a:pt x="955" y="1099"/>
                  </a:cubicBezTo>
                  <a:cubicBezTo>
                    <a:pt x="955" y="1099"/>
                    <a:pt x="955" y="1099"/>
                    <a:pt x="956" y="1099"/>
                  </a:cubicBezTo>
                  <a:close/>
                  <a:moveTo>
                    <a:pt x="952" y="1102"/>
                  </a:moveTo>
                  <a:cubicBezTo>
                    <a:pt x="952" y="1103"/>
                    <a:pt x="955" y="1101"/>
                    <a:pt x="954" y="1101"/>
                  </a:cubicBezTo>
                  <a:cubicBezTo>
                    <a:pt x="954" y="1101"/>
                    <a:pt x="951" y="1102"/>
                    <a:pt x="951" y="1102"/>
                  </a:cubicBezTo>
                  <a:cubicBezTo>
                    <a:pt x="952" y="1103"/>
                    <a:pt x="952" y="1102"/>
                    <a:pt x="952" y="1102"/>
                  </a:cubicBezTo>
                  <a:close/>
                  <a:moveTo>
                    <a:pt x="954" y="1102"/>
                  </a:moveTo>
                  <a:cubicBezTo>
                    <a:pt x="954" y="1102"/>
                    <a:pt x="953" y="1102"/>
                    <a:pt x="953" y="1102"/>
                  </a:cubicBezTo>
                  <a:cubicBezTo>
                    <a:pt x="954" y="1102"/>
                    <a:pt x="954" y="1102"/>
                    <a:pt x="954" y="1102"/>
                  </a:cubicBezTo>
                  <a:close/>
                  <a:moveTo>
                    <a:pt x="925" y="1096"/>
                  </a:moveTo>
                  <a:cubicBezTo>
                    <a:pt x="926" y="1094"/>
                    <a:pt x="925" y="1096"/>
                    <a:pt x="925" y="1096"/>
                  </a:cubicBezTo>
                  <a:cubicBezTo>
                    <a:pt x="925" y="1095"/>
                    <a:pt x="925" y="1095"/>
                    <a:pt x="925" y="1096"/>
                  </a:cubicBezTo>
                  <a:close/>
                  <a:moveTo>
                    <a:pt x="957" y="1106"/>
                  </a:moveTo>
                  <a:cubicBezTo>
                    <a:pt x="957" y="1106"/>
                    <a:pt x="956" y="1105"/>
                    <a:pt x="956" y="1105"/>
                  </a:cubicBezTo>
                  <a:cubicBezTo>
                    <a:pt x="956" y="1106"/>
                    <a:pt x="956" y="1106"/>
                    <a:pt x="957" y="1106"/>
                  </a:cubicBezTo>
                  <a:close/>
                  <a:moveTo>
                    <a:pt x="925" y="1098"/>
                  </a:moveTo>
                  <a:cubicBezTo>
                    <a:pt x="925" y="1098"/>
                    <a:pt x="925" y="1098"/>
                    <a:pt x="925" y="1098"/>
                  </a:cubicBezTo>
                  <a:cubicBezTo>
                    <a:pt x="925" y="1098"/>
                    <a:pt x="925" y="1098"/>
                    <a:pt x="925" y="1098"/>
                  </a:cubicBezTo>
                  <a:close/>
                  <a:moveTo>
                    <a:pt x="917" y="1085"/>
                  </a:moveTo>
                  <a:cubicBezTo>
                    <a:pt x="918" y="1085"/>
                    <a:pt x="917" y="1085"/>
                    <a:pt x="917" y="1085"/>
                  </a:cubicBezTo>
                  <a:cubicBezTo>
                    <a:pt x="917" y="1085"/>
                    <a:pt x="917" y="1085"/>
                    <a:pt x="917" y="1085"/>
                  </a:cubicBezTo>
                  <a:close/>
                  <a:moveTo>
                    <a:pt x="924" y="1099"/>
                  </a:moveTo>
                  <a:cubicBezTo>
                    <a:pt x="924" y="1099"/>
                    <a:pt x="924" y="1098"/>
                    <a:pt x="924" y="1098"/>
                  </a:cubicBezTo>
                  <a:cubicBezTo>
                    <a:pt x="924" y="1097"/>
                    <a:pt x="924" y="1099"/>
                    <a:pt x="924" y="1099"/>
                  </a:cubicBezTo>
                  <a:close/>
                  <a:moveTo>
                    <a:pt x="916" y="1082"/>
                  </a:moveTo>
                  <a:cubicBezTo>
                    <a:pt x="916" y="1082"/>
                    <a:pt x="916" y="1082"/>
                    <a:pt x="916" y="1082"/>
                  </a:cubicBezTo>
                  <a:cubicBezTo>
                    <a:pt x="916" y="1082"/>
                    <a:pt x="916" y="1082"/>
                    <a:pt x="916" y="1082"/>
                  </a:cubicBezTo>
                  <a:close/>
                  <a:moveTo>
                    <a:pt x="912" y="1089"/>
                  </a:moveTo>
                  <a:cubicBezTo>
                    <a:pt x="912" y="1089"/>
                    <a:pt x="912" y="1089"/>
                    <a:pt x="912" y="1089"/>
                  </a:cubicBezTo>
                  <a:cubicBezTo>
                    <a:pt x="912" y="1089"/>
                    <a:pt x="912" y="1089"/>
                    <a:pt x="912" y="1089"/>
                  </a:cubicBezTo>
                  <a:close/>
                  <a:moveTo>
                    <a:pt x="928" y="1102"/>
                  </a:moveTo>
                  <a:cubicBezTo>
                    <a:pt x="928" y="1102"/>
                    <a:pt x="924" y="1101"/>
                    <a:pt x="924" y="1101"/>
                  </a:cubicBezTo>
                  <a:cubicBezTo>
                    <a:pt x="924" y="1101"/>
                    <a:pt x="924" y="1101"/>
                    <a:pt x="924" y="1101"/>
                  </a:cubicBezTo>
                  <a:cubicBezTo>
                    <a:pt x="923" y="1101"/>
                    <a:pt x="921" y="1099"/>
                    <a:pt x="921" y="1098"/>
                  </a:cubicBezTo>
                  <a:cubicBezTo>
                    <a:pt x="921" y="1098"/>
                    <a:pt x="929" y="1102"/>
                    <a:pt x="928" y="1102"/>
                  </a:cubicBezTo>
                  <a:close/>
                  <a:moveTo>
                    <a:pt x="897" y="1079"/>
                  </a:moveTo>
                  <a:cubicBezTo>
                    <a:pt x="897" y="1079"/>
                    <a:pt x="897" y="1079"/>
                    <a:pt x="897" y="1079"/>
                  </a:cubicBezTo>
                  <a:cubicBezTo>
                    <a:pt x="897" y="1079"/>
                    <a:pt x="897" y="1079"/>
                    <a:pt x="897" y="1079"/>
                  </a:cubicBezTo>
                  <a:close/>
                  <a:moveTo>
                    <a:pt x="921" y="1093"/>
                  </a:moveTo>
                  <a:cubicBezTo>
                    <a:pt x="921" y="1093"/>
                    <a:pt x="922" y="1095"/>
                    <a:pt x="922" y="1094"/>
                  </a:cubicBezTo>
                  <a:cubicBezTo>
                    <a:pt x="922" y="1094"/>
                    <a:pt x="922" y="1094"/>
                    <a:pt x="923" y="1095"/>
                  </a:cubicBezTo>
                  <a:cubicBezTo>
                    <a:pt x="923" y="1095"/>
                    <a:pt x="922" y="1092"/>
                    <a:pt x="921" y="1092"/>
                  </a:cubicBezTo>
                  <a:cubicBezTo>
                    <a:pt x="920" y="1092"/>
                    <a:pt x="921" y="1089"/>
                    <a:pt x="920" y="1089"/>
                  </a:cubicBezTo>
                  <a:cubicBezTo>
                    <a:pt x="920" y="1089"/>
                    <a:pt x="919" y="1089"/>
                    <a:pt x="919" y="1088"/>
                  </a:cubicBezTo>
                  <a:cubicBezTo>
                    <a:pt x="919" y="1088"/>
                    <a:pt x="919" y="1087"/>
                    <a:pt x="919" y="1087"/>
                  </a:cubicBezTo>
                  <a:cubicBezTo>
                    <a:pt x="918" y="1087"/>
                    <a:pt x="918" y="1086"/>
                    <a:pt x="918" y="1086"/>
                  </a:cubicBezTo>
                  <a:cubicBezTo>
                    <a:pt x="917" y="1085"/>
                    <a:pt x="917" y="1085"/>
                    <a:pt x="916" y="1085"/>
                  </a:cubicBezTo>
                  <a:cubicBezTo>
                    <a:pt x="916" y="1085"/>
                    <a:pt x="917" y="1088"/>
                    <a:pt x="917" y="1089"/>
                  </a:cubicBezTo>
                  <a:cubicBezTo>
                    <a:pt x="917" y="1090"/>
                    <a:pt x="919" y="1092"/>
                    <a:pt x="921" y="1093"/>
                  </a:cubicBezTo>
                  <a:close/>
                  <a:moveTo>
                    <a:pt x="800" y="1084"/>
                  </a:moveTo>
                  <a:cubicBezTo>
                    <a:pt x="800" y="1084"/>
                    <a:pt x="800" y="1084"/>
                    <a:pt x="800" y="1084"/>
                  </a:cubicBezTo>
                  <a:cubicBezTo>
                    <a:pt x="800" y="1084"/>
                    <a:pt x="800" y="1084"/>
                    <a:pt x="800" y="1084"/>
                  </a:cubicBezTo>
                  <a:cubicBezTo>
                    <a:pt x="801" y="1084"/>
                    <a:pt x="801" y="1084"/>
                    <a:pt x="800" y="1084"/>
                  </a:cubicBezTo>
                  <a:close/>
                  <a:moveTo>
                    <a:pt x="801" y="1086"/>
                  </a:moveTo>
                  <a:cubicBezTo>
                    <a:pt x="797" y="1084"/>
                    <a:pt x="800" y="1087"/>
                    <a:pt x="801" y="1086"/>
                  </a:cubicBezTo>
                  <a:cubicBezTo>
                    <a:pt x="800" y="1086"/>
                    <a:pt x="801" y="1087"/>
                    <a:pt x="801" y="1086"/>
                  </a:cubicBezTo>
                  <a:close/>
                  <a:moveTo>
                    <a:pt x="801" y="1083"/>
                  </a:moveTo>
                  <a:cubicBezTo>
                    <a:pt x="799" y="1082"/>
                    <a:pt x="801" y="1084"/>
                    <a:pt x="801" y="1083"/>
                  </a:cubicBezTo>
                  <a:cubicBezTo>
                    <a:pt x="800" y="1083"/>
                    <a:pt x="801" y="1083"/>
                    <a:pt x="801" y="1083"/>
                  </a:cubicBezTo>
                  <a:close/>
                  <a:moveTo>
                    <a:pt x="800" y="1087"/>
                  </a:moveTo>
                  <a:cubicBezTo>
                    <a:pt x="800" y="1087"/>
                    <a:pt x="800" y="1088"/>
                    <a:pt x="800" y="1087"/>
                  </a:cubicBezTo>
                  <a:cubicBezTo>
                    <a:pt x="800" y="1087"/>
                    <a:pt x="798" y="1086"/>
                    <a:pt x="798" y="1086"/>
                  </a:cubicBezTo>
                  <a:cubicBezTo>
                    <a:pt x="798" y="1086"/>
                    <a:pt x="800" y="1087"/>
                    <a:pt x="800" y="1087"/>
                  </a:cubicBezTo>
                  <a:close/>
                  <a:moveTo>
                    <a:pt x="796" y="1086"/>
                  </a:moveTo>
                  <a:cubicBezTo>
                    <a:pt x="796" y="1086"/>
                    <a:pt x="796" y="1086"/>
                    <a:pt x="796" y="1086"/>
                  </a:cubicBezTo>
                  <a:cubicBezTo>
                    <a:pt x="798" y="1086"/>
                    <a:pt x="796" y="1086"/>
                    <a:pt x="796" y="1086"/>
                  </a:cubicBezTo>
                  <a:close/>
                  <a:moveTo>
                    <a:pt x="797" y="1086"/>
                  </a:moveTo>
                  <a:cubicBezTo>
                    <a:pt x="797" y="1086"/>
                    <a:pt x="797" y="1086"/>
                    <a:pt x="797" y="1086"/>
                  </a:cubicBezTo>
                  <a:cubicBezTo>
                    <a:pt x="798" y="1086"/>
                    <a:pt x="798" y="1086"/>
                    <a:pt x="797" y="1086"/>
                  </a:cubicBezTo>
                  <a:close/>
                  <a:moveTo>
                    <a:pt x="798" y="1091"/>
                  </a:moveTo>
                  <a:cubicBezTo>
                    <a:pt x="798" y="1090"/>
                    <a:pt x="798" y="1090"/>
                    <a:pt x="798" y="1090"/>
                  </a:cubicBezTo>
                  <a:cubicBezTo>
                    <a:pt x="798" y="1091"/>
                    <a:pt x="798" y="1091"/>
                    <a:pt x="798" y="1091"/>
                  </a:cubicBezTo>
                  <a:close/>
                  <a:moveTo>
                    <a:pt x="801" y="1086"/>
                  </a:moveTo>
                  <a:cubicBezTo>
                    <a:pt x="800" y="1084"/>
                    <a:pt x="800" y="1086"/>
                    <a:pt x="801" y="1086"/>
                  </a:cubicBezTo>
                  <a:cubicBezTo>
                    <a:pt x="801" y="1086"/>
                    <a:pt x="801" y="1086"/>
                    <a:pt x="801" y="1086"/>
                  </a:cubicBezTo>
                  <a:close/>
                  <a:moveTo>
                    <a:pt x="799" y="1085"/>
                  </a:moveTo>
                  <a:cubicBezTo>
                    <a:pt x="799" y="1085"/>
                    <a:pt x="799" y="1085"/>
                    <a:pt x="798" y="1085"/>
                  </a:cubicBezTo>
                  <a:cubicBezTo>
                    <a:pt x="799" y="1085"/>
                    <a:pt x="799" y="1085"/>
                    <a:pt x="799" y="1085"/>
                  </a:cubicBezTo>
                  <a:close/>
                  <a:moveTo>
                    <a:pt x="798" y="1085"/>
                  </a:moveTo>
                  <a:cubicBezTo>
                    <a:pt x="796" y="1085"/>
                    <a:pt x="798" y="1085"/>
                    <a:pt x="798" y="1085"/>
                  </a:cubicBezTo>
                  <a:cubicBezTo>
                    <a:pt x="798" y="1085"/>
                    <a:pt x="798" y="1085"/>
                    <a:pt x="798" y="1085"/>
                  </a:cubicBezTo>
                  <a:close/>
                  <a:moveTo>
                    <a:pt x="798" y="1087"/>
                  </a:moveTo>
                  <a:cubicBezTo>
                    <a:pt x="798" y="1087"/>
                    <a:pt x="798" y="1087"/>
                    <a:pt x="798" y="1087"/>
                  </a:cubicBezTo>
                  <a:cubicBezTo>
                    <a:pt x="798" y="1087"/>
                    <a:pt x="798" y="1087"/>
                    <a:pt x="798" y="1087"/>
                  </a:cubicBezTo>
                  <a:close/>
                  <a:moveTo>
                    <a:pt x="833" y="1068"/>
                  </a:moveTo>
                  <a:cubicBezTo>
                    <a:pt x="834" y="1068"/>
                    <a:pt x="836" y="1070"/>
                    <a:pt x="837" y="1069"/>
                  </a:cubicBezTo>
                  <a:cubicBezTo>
                    <a:pt x="837" y="1070"/>
                    <a:pt x="841" y="1070"/>
                    <a:pt x="842" y="1071"/>
                  </a:cubicBezTo>
                  <a:cubicBezTo>
                    <a:pt x="844" y="1071"/>
                    <a:pt x="845" y="1071"/>
                    <a:pt x="846" y="1071"/>
                  </a:cubicBezTo>
                  <a:cubicBezTo>
                    <a:pt x="848" y="1071"/>
                    <a:pt x="850" y="1069"/>
                    <a:pt x="851" y="1068"/>
                  </a:cubicBezTo>
                  <a:cubicBezTo>
                    <a:pt x="852" y="1068"/>
                    <a:pt x="853" y="1068"/>
                    <a:pt x="854" y="1067"/>
                  </a:cubicBezTo>
                  <a:cubicBezTo>
                    <a:pt x="854" y="1067"/>
                    <a:pt x="853" y="1067"/>
                    <a:pt x="854" y="1066"/>
                  </a:cubicBezTo>
                  <a:cubicBezTo>
                    <a:pt x="854" y="1066"/>
                    <a:pt x="854" y="1066"/>
                    <a:pt x="855" y="1066"/>
                  </a:cubicBezTo>
                  <a:cubicBezTo>
                    <a:pt x="855" y="1066"/>
                    <a:pt x="856" y="1065"/>
                    <a:pt x="856" y="1065"/>
                  </a:cubicBezTo>
                  <a:cubicBezTo>
                    <a:pt x="857" y="1064"/>
                    <a:pt x="859" y="1063"/>
                    <a:pt x="859" y="1062"/>
                  </a:cubicBezTo>
                  <a:cubicBezTo>
                    <a:pt x="860" y="1060"/>
                    <a:pt x="860" y="1057"/>
                    <a:pt x="859" y="1056"/>
                  </a:cubicBezTo>
                  <a:cubicBezTo>
                    <a:pt x="857" y="1056"/>
                    <a:pt x="855" y="1057"/>
                    <a:pt x="855" y="1058"/>
                  </a:cubicBezTo>
                  <a:cubicBezTo>
                    <a:pt x="855" y="1059"/>
                    <a:pt x="855" y="1062"/>
                    <a:pt x="854" y="1062"/>
                  </a:cubicBezTo>
                  <a:cubicBezTo>
                    <a:pt x="854" y="1062"/>
                    <a:pt x="849" y="1065"/>
                    <a:pt x="848" y="1065"/>
                  </a:cubicBezTo>
                  <a:cubicBezTo>
                    <a:pt x="847" y="1066"/>
                    <a:pt x="845" y="1067"/>
                    <a:pt x="844" y="1066"/>
                  </a:cubicBezTo>
                  <a:cubicBezTo>
                    <a:pt x="844" y="1065"/>
                    <a:pt x="845" y="1062"/>
                    <a:pt x="845" y="1062"/>
                  </a:cubicBezTo>
                  <a:cubicBezTo>
                    <a:pt x="844" y="1062"/>
                    <a:pt x="844" y="1062"/>
                    <a:pt x="844" y="1062"/>
                  </a:cubicBezTo>
                  <a:cubicBezTo>
                    <a:pt x="843" y="1064"/>
                    <a:pt x="844" y="1066"/>
                    <a:pt x="842" y="1066"/>
                  </a:cubicBezTo>
                  <a:cubicBezTo>
                    <a:pt x="842" y="1066"/>
                    <a:pt x="841" y="1065"/>
                    <a:pt x="840" y="1065"/>
                  </a:cubicBezTo>
                  <a:cubicBezTo>
                    <a:pt x="839" y="1065"/>
                    <a:pt x="838" y="1066"/>
                    <a:pt x="837" y="1066"/>
                  </a:cubicBezTo>
                  <a:cubicBezTo>
                    <a:pt x="836" y="1066"/>
                    <a:pt x="831" y="1067"/>
                    <a:pt x="833" y="1068"/>
                  </a:cubicBezTo>
                  <a:close/>
                  <a:moveTo>
                    <a:pt x="883" y="1074"/>
                  </a:moveTo>
                  <a:cubicBezTo>
                    <a:pt x="884" y="1074"/>
                    <a:pt x="884" y="1074"/>
                    <a:pt x="884" y="1075"/>
                  </a:cubicBezTo>
                  <a:cubicBezTo>
                    <a:pt x="886" y="1074"/>
                    <a:pt x="882" y="1071"/>
                    <a:pt x="882" y="1070"/>
                  </a:cubicBezTo>
                  <a:cubicBezTo>
                    <a:pt x="882" y="1071"/>
                    <a:pt x="880" y="1069"/>
                    <a:pt x="880" y="1069"/>
                  </a:cubicBezTo>
                  <a:cubicBezTo>
                    <a:pt x="880" y="1069"/>
                    <a:pt x="880" y="1069"/>
                    <a:pt x="881" y="1069"/>
                  </a:cubicBezTo>
                  <a:cubicBezTo>
                    <a:pt x="881" y="1068"/>
                    <a:pt x="877" y="1065"/>
                    <a:pt x="876" y="1066"/>
                  </a:cubicBezTo>
                  <a:cubicBezTo>
                    <a:pt x="876" y="1068"/>
                    <a:pt x="878" y="1070"/>
                    <a:pt x="879" y="1072"/>
                  </a:cubicBezTo>
                  <a:cubicBezTo>
                    <a:pt x="880" y="1074"/>
                    <a:pt x="881" y="1075"/>
                    <a:pt x="883" y="1074"/>
                  </a:cubicBezTo>
                  <a:close/>
                  <a:moveTo>
                    <a:pt x="873" y="1059"/>
                  </a:moveTo>
                  <a:cubicBezTo>
                    <a:pt x="873" y="1059"/>
                    <a:pt x="873" y="1059"/>
                    <a:pt x="873" y="1059"/>
                  </a:cubicBezTo>
                  <a:cubicBezTo>
                    <a:pt x="872" y="1059"/>
                    <a:pt x="873" y="1059"/>
                    <a:pt x="873" y="1059"/>
                  </a:cubicBezTo>
                  <a:close/>
                  <a:moveTo>
                    <a:pt x="876" y="1066"/>
                  </a:moveTo>
                  <a:cubicBezTo>
                    <a:pt x="875" y="1066"/>
                    <a:pt x="875" y="1066"/>
                    <a:pt x="875" y="1066"/>
                  </a:cubicBezTo>
                  <a:cubicBezTo>
                    <a:pt x="876" y="1066"/>
                    <a:pt x="876" y="1066"/>
                    <a:pt x="876" y="1066"/>
                  </a:cubicBezTo>
                  <a:close/>
                  <a:moveTo>
                    <a:pt x="875" y="1065"/>
                  </a:moveTo>
                  <a:cubicBezTo>
                    <a:pt x="876" y="1065"/>
                    <a:pt x="876" y="1063"/>
                    <a:pt x="875" y="1062"/>
                  </a:cubicBezTo>
                  <a:cubicBezTo>
                    <a:pt x="874" y="1062"/>
                    <a:pt x="875" y="1066"/>
                    <a:pt x="875" y="1065"/>
                  </a:cubicBezTo>
                  <a:close/>
                  <a:moveTo>
                    <a:pt x="857" y="1048"/>
                  </a:moveTo>
                  <a:cubicBezTo>
                    <a:pt x="858" y="1048"/>
                    <a:pt x="858" y="1048"/>
                    <a:pt x="858" y="1048"/>
                  </a:cubicBezTo>
                  <a:cubicBezTo>
                    <a:pt x="858" y="1048"/>
                    <a:pt x="858" y="1048"/>
                    <a:pt x="857" y="1048"/>
                  </a:cubicBezTo>
                  <a:close/>
                  <a:moveTo>
                    <a:pt x="857" y="1047"/>
                  </a:moveTo>
                  <a:cubicBezTo>
                    <a:pt x="859" y="1047"/>
                    <a:pt x="856" y="1046"/>
                    <a:pt x="857" y="1047"/>
                  </a:cubicBezTo>
                  <a:cubicBezTo>
                    <a:pt x="857" y="1047"/>
                    <a:pt x="857" y="1047"/>
                    <a:pt x="857" y="1047"/>
                  </a:cubicBezTo>
                  <a:close/>
                  <a:moveTo>
                    <a:pt x="850" y="1048"/>
                  </a:moveTo>
                  <a:cubicBezTo>
                    <a:pt x="849" y="1048"/>
                    <a:pt x="849" y="1048"/>
                    <a:pt x="850" y="1048"/>
                  </a:cubicBezTo>
                  <a:cubicBezTo>
                    <a:pt x="850" y="1048"/>
                    <a:pt x="851" y="1048"/>
                    <a:pt x="850" y="1048"/>
                  </a:cubicBezTo>
                  <a:close/>
                  <a:moveTo>
                    <a:pt x="848" y="1047"/>
                  </a:moveTo>
                  <a:cubicBezTo>
                    <a:pt x="856" y="1046"/>
                    <a:pt x="862" y="1056"/>
                    <a:pt x="863" y="1061"/>
                  </a:cubicBezTo>
                  <a:cubicBezTo>
                    <a:pt x="868" y="1061"/>
                    <a:pt x="861" y="1054"/>
                    <a:pt x="860" y="1053"/>
                  </a:cubicBezTo>
                  <a:cubicBezTo>
                    <a:pt x="856" y="1051"/>
                    <a:pt x="853" y="1047"/>
                    <a:pt x="848" y="1047"/>
                  </a:cubicBezTo>
                  <a:close/>
                  <a:moveTo>
                    <a:pt x="868" y="1056"/>
                  </a:moveTo>
                  <a:cubicBezTo>
                    <a:pt x="870" y="1056"/>
                    <a:pt x="867" y="1056"/>
                    <a:pt x="868" y="1056"/>
                  </a:cubicBezTo>
                  <a:cubicBezTo>
                    <a:pt x="869" y="1056"/>
                    <a:pt x="868" y="1056"/>
                    <a:pt x="868" y="1056"/>
                  </a:cubicBezTo>
                  <a:close/>
                  <a:moveTo>
                    <a:pt x="861" y="1050"/>
                  </a:moveTo>
                  <a:cubicBezTo>
                    <a:pt x="862" y="1051"/>
                    <a:pt x="860" y="1049"/>
                    <a:pt x="861" y="1050"/>
                  </a:cubicBezTo>
                  <a:cubicBezTo>
                    <a:pt x="861" y="1050"/>
                    <a:pt x="861" y="1050"/>
                    <a:pt x="861" y="1050"/>
                  </a:cubicBezTo>
                  <a:close/>
                  <a:moveTo>
                    <a:pt x="844" y="1045"/>
                  </a:moveTo>
                  <a:cubicBezTo>
                    <a:pt x="845" y="1046"/>
                    <a:pt x="845" y="1047"/>
                    <a:pt x="847" y="1046"/>
                  </a:cubicBezTo>
                  <a:cubicBezTo>
                    <a:pt x="849" y="1044"/>
                    <a:pt x="842" y="1045"/>
                    <a:pt x="844" y="1045"/>
                  </a:cubicBezTo>
                  <a:close/>
                  <a:moveTo>
                    <a:pt x="829" y="1066"/>
                  </a:moveTo>
                  <a:cubicBezTo>
                    <a:pt x="827" y="1065"/>
                    <a:pt x="830" y="1068"/>
                    <a:pt x="830" y="1068"/>
                  </a:cubicBezTo>
                  <a:cubicBezTo>
                    <a:pt x="832" y="1068"/>
                    <a:pt x="829" y="1066"/>
                    <a:pt x="829" y="1066"/>
                  </a:cubicBezTo>
                  <a:close/>
                  <a:moveTo>
                    <a:pt x="863" y="1101"/>
                  </a:moveTo>
                  <a:cubicBezTo>
                    <a:pt x="859" y="1099"/>
                    <a:pt x="864" y="1102"/>
                    <a:pt x="863" y="1101"/>
                  </a:cubicBezTo>
                  <a:cubicBezTo>
                    <a:pt x="863" y="1101"/>
                    <a:pt x="863" y="1101"/>
                    <a:pt x="863" y="1101"/>
                  </a:cubicBezTo>
                  <a:close/>
                  <a:moveTo>
                    <a:pt x="865" y="1105"/>
                  </a:moveTo>
                  <a:cubicBezTo>
                    <a:pt x="865" y="1105"/>
                    <a:pt x="865" y="1105"/>
                    <a:pt x="865" y="1105"/>
                  </a:cubicBezTo>
                  <a:cubicBezTo>
                    <a:pt x="865" y="1105"/>
                    <a:pt x="865" y="1105"/>
                    <a:pt x="865" y="1105"/>
                  </a:cubicBezTo>
                  <a:close/>
                  <a:moveTo>
                    <a:pt x="864" y="1091"/>
                  </a:moveTo>
                  <a:cubicBezTo>
                    <a:pt x="864" y="1091"/>
                    <a:pt x="864" y="1091"/>
                    <a:pt x="864" y="1091"/>
                  </a:cubicBezTo>
                  <a:cubicBezTo>
                    <a:pt x="864" y="1091"/>
                    <a:pt x="864" y="1091"/>
                    <a:pt x="864" y="1091"/>
                  </a:cubicBezTo>
                  <a:cubicBezTo>
                    <a:pt x="865" y="1090"/>
                    <a:pt x="861" y="1090"/>
                    <a:pt x="861" y="1090"/>
                  </a:cubicBezTo>
                  <a:cubicBezTo>
                    <a:pt x="861" y="1091"/>
                    <a:pt x="863" y="1092"/>
                    <a:pt x="864" y="1091"/>
                  </a:cubicBezTo>
                  <a:close/>
                  <a:moveTo>
                    <a:pt x="846" y="1093"/>
                  </a:moveTo>
                  <a:cubicBezTo>
                    <a:pt x="846" y="1090"/>
                    <a:pt x="844" y="1092"/>
                    <a:pt x="845" y="1093"/>
                  </a:cubicBezTo>
                  <a:cubicBezTo>
                    <a:pt x="845" y="1093"/>
                    <a:pt x="846" y="1093"/>
                    <a:pt x="846" y="1093"/>
                  </a:cubicBezTo>
                  <a:close/>
                  <a:moveTo>
                    <a:pt x="851" y="1086"/>
                  </a:moveTo>
                  <a:cubicBezTo>
                    <a:pt x="849" y="1086"/>
                    <a:pt x="852" y="1088"/>
                    <a:pt x="852" y="1087"/>
                  </a:cubicBezTo>
                  <a:cubicBezTo>
                    <a:pt x="852" y="1087"/>
                    <a:pt x="851" y="1086"/>
                    <a:pt x="851" y="1086"/>
                  </a:cubicBezTo>
                  <a:close/>
                  <a:moveTo>
                    <a:pt x="847" y="1094"/>
                  </a:moveTo>
                  <a:cubicBezTo>
                    <a:pt x="847" y="1094"/>
                    <a:pt x="847" y="1094"/>
                    <a:pt x="847" y="1094"/>
                  </a:cubicBezTo>
                  <a:cubicBezTo>
                    <a:pt x="847" y="1094"/>
                    <a:pt x="849" y="1095"/>
                    <a:pt x="850" y="1095"/>
                  </a:cubicBezTo>
                  <a:cubicBezTo>
                    <a:pt x="851" y="1095"/>
                    <a:pt x="847" y="1090"/>
                    <a:pt x="847" y="1094"/>
                  </a:cubicBezTo>
                  <a:close/>
                  <a:moveTo>
                    <a:pt x="851" y="1098"/>
                  </a:moveTo>
                  <a:cubicBezTo>
                    <a:pt x="852" y="1098"/>
                    <a:pt x="852" y="1098"/>
                    <a:pt x="852" y="1098"/>
                  </a:cubicBezTo>
                  <a:cubicBezTo>
                    <a:pt x="852" y="1096"/>
                    <a:pt x="850" y="1096"/>
                    <a:pt x="849" y="1095"/>
                  </a:cubicBezTo>
                  <a:cubicBezTo>
                    <a:pt x="850" y="1095"/>
                    <a:pt x="851" y="1097"/>
                    <a:pt x="851" y="1098"/>
                  </a:cubicBezTo>
                  <a:close/>
                  <a:moveTo>
                    <a:pt x="850" y="1087"/>
                  </a:moveTo>
                  <a:cubicBezTo>
                    <a:pt x="850" y="1087"/>
                    <a:pt x="850" y="1086"/>
                    <a:pt x="850" y="1086"/>
                  </a:cubicBezTo>
                  <a:cubicBezTo>
                    <a:pt x="850" y="1086"/>
                    <a:pt x="850" y="1086"/>
                    <a:pt x="850" y="1087"/>
                  </a:cubicBezTo>
                  <a:close/>
                  <a:moveTo>
                    <a:pt x="850" y="1101"/>
                  </a:moveTo>
                  <a:cubicBezTo>
                    <a:pt x="850" y="1101"/>
                    <a:pt x="850" y="1101"/>
                    <a:pt x="850" y="1100"/>
                  </a:cubicBezTo>
                  <a:cubicBezTo>
                    <a:pt x="850" y="1101"/>
                    <a:pt x="850" y="1101"/>
                    <a:pt x="849" y="1101"/>
                  </a:cubicBezTo>
                  <a:cubicBezTo>
                    <a:pt x="849" y="1101"/>
                    <a:pt x="850" y="1101"/>
                    <a:pt x="850" y="1101"/>
                  </a:cubicBezTo>
                  <a:close/>
                  <a:moveTo>
                    <a:pt x="860" y="1101"/>
                  </a:moveTo>
                  <a:cubicBezTo>
                    <a:pt x="860" y="1102"/>
                    <a:pt x="860" y="1102"/>
                    <a:pt x="860" y="1102"/>
                  </a:cubicBezTo>
                  <a:cubicBezTo>
                    <a:pt x="860" y="1102"/>
                    <a:pt x="860" y="1102"/>
                    <a:pt x="860" y="1101"/>
                  </a:cubicBezTo>
                  <a:close/>
                  <a:moveTo>
                    <a:pt x="860" y="1090"/>
                  </a:moveTo>
                  <a:cubicBezTo>
                    <a:pt x="860" y="1090"/>
                    <a:pt x="861" y="1090"/>
                    <a:pt x="861" y="1090"/>
                  </a:cubicBezTo>
                  <a:cubicBezTo>
                    <a:pt x="861" y="1090"/>
                    <a:pt x="861" y="1090"/>
                    <a:pt x="860" y="1090"/>
                  </a:cubicBezTo>
                  <a:close/>
                  <a:moveTo>
                    <a:pt x="851" y="1101"/>
                  </a:moveTo>
                  <a:cubicBezTo>
                    <a:pt x="850" y="1101"/>
                    <a:pt x="850" y="1101"/>
                    <a:pt x="851" y="1101"/>
                  </a:cubicBezTo>
                  <a:cubicBezTo>
                    <a:pt x="850" y="1101"/>
                    <a:pt x="851" y="1101"/>
                    <a:pt x="851" y="1101"/>
                  </a:cubicBezTo>
                  <a:close/>
                  <a:moveTo>
                    <a:pt x="873" y="1106"/>
                  </a:moveTo>
                  <a:cubicBezTo>
                    <a:pt x="869" y="1104"/>
                    <a:pt x="874" y="1108"/>
                    <a:pt x="873" y="1106"/>
                  </a:cubicBezTo>
                  <a:cubicBezTo>
                    <a:pt x="872" y="1106"/>
                    <a:pt x="873" y="1106"/>
                    <a:pt x="873" y="1106"/>
                  </a:cubicBezTo>
                  <a:close/>
                  <a:moveTo>
                    <a:pt x="869" y="1108"/>
                  </a:moveTo>
                  <a:cubicBezTo>
                    <a:pt x="869" y="1107"/>
                    <a:pt x="867" y="1106"/>
                    <a:pt x="866" y="1107"/>
                  </a:cubicBezTo>
                  <a:cubicBezTo>
                    <a:pt x="865" y="1107"/>
                    <a:pt x="870" y="1108"/>
                    <a:pt x="869" y="1108"/>
                  </a:cubicBezTo>
                  <a:close/>
                  <a:moveTo>
                    <a:pt x="828" y="1044"/>
                  </a:moveTo>
                  <a:cubicBezTo>
                    <a:pt x="830" y="1043"/>
                    <a:pt x="828" y="1044"/>
                    <a:pt x="828" y="1044"/>
                  </a:cubicBezTo>
                  <a:cubicBezTo>
                    <a:pt x="828" y="1044"/>
                    <a:pt x="828" y="1044"/>
                    <a:pt x="828" y="1044"/>
                  </a:cubicBezTo>
                  <a:close/>
                  <a:moveTo>
                    <a:pt x="820" y="1043"/>
                  </a:moveTo>
                  <a:cubicBezTo>
                    <a:pt x="821" y="1043"/>
                    <a:pt x="821" y="1043"/>
                    <a:pt x="821" y="1043"/>
                  </a:cubicBezTo>
                  <a:cubicBezTo>
                    <a:pt x="821" y="1042"/>
                    <a:pt x="827" y="1044"/>
                    <a:pt x="826" y="1042"/>
                  </a:cubicBezTo>
                  <a:cubicBezTo>
                    <a:pt x="824" y="1041"/>
                    <a:pt x="822" y="1042"/>
                    <a:pt x="820" y="1042"/>
                  </a:cubicBezTo>
                  <a:cubicBezTo>
                    <a:pt x="820" y="1042"/>
                    <a:pt x="820" y="1043"/>
                    <a:pt x="820" y="1043"/>
                  </a:cubicBezTo>
                  <a:close/>
                  <a:moveTo>
                    <a:pt x="816" y="1060"/>
                  </a:moveTo>
                  <a:cubicBezTo>
                    <a:pt x="818" y="1062"/>
                    <a:pt x="815" y="1057"/>
                    <a:pt x="816" y="1060"/>
                  </a:cubicBezTo>
                  <a:cubicBezTo>
                    <a:pt x="816" y="1061"/>
                    <a:pt x="816" y="1060"/>
                    <a:pt x="816" y="1060"/>
                  </a:cubicBezTo>
                  <a:close/>
                  <a:moveTo>
                    <a:pt x="825" y="1065"/>
                  </a:moveTo>
                  <a:cubicBezTo>
                    <a:pt x="823" y="1062"/>
                    <a:pt x="824" y="1067"/>
                    <a:pt x="825" y="1065"/>
                  </a:cubicBezTo>
                  <a:cubicBezTo>
                    <a:pt x="824" y="1064"/>
                    <a:pt x="825" y="1065"/>
                    <a:pt x="825" y="1065"/>
                  </a:cubicBezTo>
                  <a:close/>
                  <a:moveTo>
                    <a:pt x="810" y="1056"/>
                  </a:moveTo>
                  <a:cubicBezTo>
                    <a:pt x="810" y="1056"/>
                    <a:pt x="810" y="1056"/>
                    <a:pt x="810" y="1056"/>
                  </a:cubicBezTo>
                  <a:cubicBezTo>
                    <a:pt x="810" y="1056"/>
                    <a:pt x="810" y="1056"/>
                    <a:pt x="810" y="1056"/>
                  </a:cubicBezTo>
                  <a:close/>
                  <a:moveTo>
                    <a:pt x="800" y="1051"/>
                  </a:moveTo>
                  <a:cubicBezTo>
                    <a:pt x="800" y="1051"/>
                    <a:pt x="800" y="1051"/>
                    <a:pt x="800" y="1051"/>
                  </a:cubicBezTo>
                  <a:cubicBezTo>
                    <a:pt x="800" y="1051"/>
                    <a:pt x="800" y="1051"/>
                    <a:pt x="800" y="1051"/>
                  </a:cubicBezTo>
                  <a:close/>
                  <a:moveTo>
                    <a:pt x="800" y="1052"/>
                  </a:moveTo>
                  <a:cubicBezTo>
                    <a:pt x="800" y="1051"/>
                    <a:pt x="800" y="1051"/>
                    <a:pt x="800" y="1051"/>
                  </a:cubicBezTo>
                  <a:cubicBezTo>
                    <a:pt x="800" y="1052"/>
                    <a:pt x="800" y="1052"/>
                    <a:pt x="800" y="1052"/>
                  </a:cubicBezTo>
                  <a:close/>
                  <a:moveTo>
                    <a:pt x="861" y="1057"/>
                  </a:moveTo>
                  <a:cubicBezTo>
                    <a:pt x="861" y="1057"/>
                    <a:pt x="861" y="1057"/>
                    <a:pt x="861" y="1057"/>
                  </a:cubicBezTo>
                  <a:cubicBezTo>
                    <a:pt x="860" y="1057"/>
                    <a:pt x="860" y="1057"/>
                    <a:pt x="861" y="1057"/>
                  </a:cubicBezTo>
                  <a:close/>
                  <a:moveTo>
                    <a:pt x="954" y="1183"/>
                  </a:moveTo>
                  <a:cubicBezTo>
                    <a:pt x="955" y="1184"/>
                    <a:pt x="956" y="1183"/>
                    <a:pt x="956" y="1184"/>
                  </a:cubicBezTo>
                  <a:cubicBezTo>
                    <a:pt x="956" y="1184"/>
                    <a:pt x="956" y="1184"/>
                    <a:pt x="957" y="1184"/>
                  </a:cubicBezTo>
                  <a:cubicBezTo>
                    <a:pt x="957" y="1184"/>
                    <a:pt x="957" y="1184"/>
                    <a:pt x="957" y="1184"/>
                  </a:cubicBezTo>
                  <a:cubicBezTo>
                    <a:pt x="958" y="1185"/>
                    <a:pt x="960" y="1186"/>
                    <a:pt x="960" y="1184"/>
                  </a:cubicBezTo>
                  <a:cubicBezTo>
                    <a:pt x="960" y="1183"/>
                    <a:pt x="958" y="1182"/>
                    <a:pt x="958" y="1182"/>
                  </a:cubicBezTo>
                  <a:cubicBezTo>
                    <a:pt x="956" y="1180"/>
                    <a:pt x="953" y="1179"/>
                    <a:pt x="952" y="1177"/>
                  </a:cubicBezTo>
                  <a:cubicBezTo>
                    <a:pt x="950" y="1176"/>
                    <a:pt x="949" y="1175"/>
                    <a:pt x="948" y="1173"/>
                  </a:cubicBezTo>
                  <a:cubicBezTo>
                    <a:pt x="946" y="1172"/>
                    <a:pt x="942" y="1169"/>
                    <a:pt x="941" y="1169"/>
                  </a:cubicBezTo>
                  <a:cubicBezTo>
                    <a:pt x="941" y="1169"/>
                    <a:pt x="941" y="1169"/>
                    <a:pt x="941" y="1170"/>
                  </a:cubicBezTo>
                  <a:cubicBezTo>
                    <a:pt x="941" y="1170"/>
                    <a:pt x="940" y="1168"/>
                    <a:pt x="940" y="1168"/>
                  </a:cubicBezTo>
                  <a:cubicBezTo>
                    <a:pt x="940" y="1168"/>
                    <a:pt x="940" y="1169"/>
                    <a:pt x="940" y="1169"/>
                  </a:cubicBezTo>
                  <a:cubicBezTo>
                    <a:pt x="940" y="1169"/>
                    <a:pt x="940" y="1169"/>
                    <a:pt x="940" y="1169"/>
                  </a:cubicBezTo>
                  <a:cubicBezTo>
                    <a:pt x="940" y="1169"/>
                    <a:pt x="940" y="1169"/>
                    <a:pt x="940" y="1169"/>
                  </a:cubicBezTo>
                  <a:cubicBezTo>
                    <a:pt x="939" y="1170"/>
                    <a:pt x="941" y="1170"/>
                    <a:pt x="941" y="1170"/>
                  </a:cubicBezTo>
                  <a:cubicBezTo>
                    <a:pt x="940" y="1171"/>
                    <a:pt x="942" y="1173"/>
                    <a:pt x="942" y="1173"/>
                  </a:cubicBezTo>
                  <a:cubicBezTo>
                    <a:pt x="942" y="1174"/>
                    <a:pt x="944" y="1175"/>
                    <a:pt x="944" y="1175"/>
                  </a:cubicBezTo>
                  <a:cubicBezTo>
                    <a:pt x="944" y="1175"/>
                    <a:pt x="944" y="1175"/>
                    <a:pt x="944" y="1175"/>
                  </a:cubicBezTo>
                  <a:cubicBezTo>
                    <a:pt x="944" y="1175"/>
                    <a:pt x="944" y="1175"/>
                    <a:pt x="945" y="1175"/>
                  </a:cubicBezTo>
                  <a:cubicBezTo>
                    <a:pt x="945" y="1176"/>
                    <a:pt x="946" y="1178"/>
                    <a:pt x="946" y="1178"/>
                  </a:cubicBezTo>
                  <a:cubicBezTo>
                    <a:pt x="947" y="1178"/>
                    <a:pt x="948" y="1179"/>
                    <a:pt x="950" y="1180"/>
                  </a:cubicBezTo>
                  <a:cubicBezTo>
                    <a:pt x="951" y="1180"/>
                    <a:pt x="955" y="1182"/>
                    <a:pt x="954" y="1183"/>
                  </a:cubicBezTo>
                  <a:cubicBezTo>
                    <a:pt x="954" y="1183"/>
                    <a:pt x="954" y="1183"/>
                    <a:pt x="954" y="1183"/>
                  </a:cubicBezTo>
                  <a:close/>
                  <a:moveTo>
                    <a:pt x="959" y="1186"/>
                  </a:moveTo>
                  <a:cubicBezTo>
                    <a:pt x="960" y="1186"/>
                    <a:pt x="958" y="1185"/>
                    <a:pt x="958" y="1185"/>
                  </a:cubicBezTo>
                  <a:cubicBezTo>
                    <a:pt x="958" y="1186"/>
                    <a:pt x="958" y="1186"/>
                    <a:pt x="959" y="1186"/>
                  </a:cubicBezTo>
                  <a:close/>
                  <a:moveTo>
                    <a:pt x="941" y="1169"/>
                  </a:moveTo>
                  <a:cubicBezTo>
                    <a:pt x="941" y="1169"/>
                    <a:pt x="941" y="1169"/>
                    <a:pt x="941" y="1169"/>
                  </a:cubicBezTo>
                  <a:cubicBezTo>
                    <a:pt x="941" y="1168"/>
                    <a:pt x="941" y="1168"/>
                    <a:pt x="941" y="1168"/>
                  </a:cubicBezTo>
                  <a:cubicBezTo>
                    <a:pt x="940" y="1168"/>
                    <a:pt x="941" y="1168"/>
                    <a:pt x="941" y="1169"/>
                  </a:cubicBezTo>
                  <a:cubicBezTo>
                    <a:pt x="941" y="1169"/>
                    <a:pt x="941" y="1168"/>
                    <a:pt x="940" y="1168"/>
                  </a:cubicBezTo>
                  <a:cubicBezTo>
                    <a:pt x="940" y="1169"/>
                    <a:pt x="941" y="1169"/>
                    <a:pt x="941" y="1169"/>
                  </a:cubicBezTo>
                  <a:cubicBezTo>
                    <a:pt x="941" y="1169"/>
                    <a:pt x="941" y="1169"/>
                    <a:pt x="941" y="1169"/>
                  </a:cubicBezTo>
                  <a:close/>
                  <a:moveTo>
                    <a:pt x="953" y="1183"/>
                  </a:moveTo>
                  <a:cubicBezTo>
                    <a:pt x="953" y="1183"/>
                    <a:pt x="953" y="1183"/>
                    <a:pt x="953" y="1183"/>
                  </a:cubicBezTo>
                  <a:cubicBezTo>
                    <a:pt x="953" y="1183"/>
                    <a:pt x="954" y="1183"/>
                    <a:pt x="954" y="1183"/>
                  </a:cubicBezTo>
                  <a:cubicBezTo>
                    <a:pt x="954" y="1183"/>
                    <a:pt x="954" y="1183"/>
                    <a:pt x="953" y="1183"/>
                  </a:cubicBezTo>
                  <a:close/>
                  <a:moveTo>
                    <a:pt x="957" y="1171"/>
                  </a:moveTo>
                  <a:cubicBezTo>
                    <a:pt x="957" y="1171"/>
                    <a:pt x="957" y="1170"/>
                    <a:pt x="957" y="1170"/>
                  </a:cubicBezTo>
                  <a:cubicBezTo>
                    <a:pt x="957" y="1170"/>
                    <a:pt x="957" y="1171"/>
                    <a:pt x="957" y="1171"/>
                  </a:cubicBezTo>
                  <a:cubicBezTo>
                    <a:pt x="958" y="1171"/>
                    <a:pt x="957" y="1171"/>
                    <a:pt x="957" y="1171"/>
                  </a:cubicBezTo>
                  <a:close/>
                  <a:moveTo>
                    <a:pt x="957" y="1172"/>
                  </a:moveTo>
                  <a:cubicBezTo>
                    <a:pt x="957" y="1172"/>
                    <a:pt x="957" y="1172"/>
                    <a:pt x="957" y="1171"/>
                  </a:cubicBezTo>
                  <a:cubicBezTo>
                    <a:pt x="957" y="1172"/>
                    <a:pt x="957" y="1172"/>
                    <a:pt x="957" y="1173"/>
                  </a:cubicBezTo>
                  <a:cubicBezTo>
                    <a:pt x="957" y="1173"/>
                    <a:pt x="957" y="1173"/>
                    <a:pt x="957" y="1173"/>
                  </a:cubicBezTo>
                  <a:cubicBezTo>
                    <a:pt x="957" y="1172"/>
                    <a:pt x="957" y="1172"/>
                    <a:pt x="957" y="1172"/>
                  </a:cubicBezTo>
                  <a:close/>
                  <a:moveTo>
                    <a:pt x="963" y="1187"/>
                  </a:moveTo>
                  <a:cubicBezTo>
                    <a:pt x="964" y="1187"/>
                    <a:pt x="963" y="1186"/>
                    <a:pt x="963" y="1186"/>
                  </a:cubicBezTo>
                  <a:cubicBezTo>
                    <a:pt x="963" y="1186"/>
                    <a:pt x="963" y="1187"/>
                    <a:pt x="963" y="1187"/>
                  </a:cubicBezTo>
                  <a:cubicBezTo>
                    <a:pt x="963" y="1187"/>
                    <a:pt x="963" y="1187"/>
                    <a:pt x="963" y="1187"/>
                  </a:cubicBezTo>
                  <a:close/>
                  <a:moveTo>
                    <a:pt x="937" y="1165"/>
                  </a:moveTo>
                  <a:cubicBezTo>
                    <a:pt x="937" y="1166"/>
                    <a:pt x="937" y="1166"/>
                    <a:pt x="937" y="1166"/>
                  </a:cubicBezTo>
                  <a:cubicBezTo>
                    <a:pt x="937" y="1166"/>
                    <a:pt x="937" y="1165"/>
                    <a:pt x="937" y="1165"/>
                  </a:cubicBezTo>
                  <a:close/>
                  <a:moveTo>
                    <a:pt x="966" y="1179"/>
                  </a:moveTo>
                  <a:cubicBezTo>
                    <a:pt x="966" y="1179"/>
                    <a:pt x="966" y="1179"/>
                    <a:pt x="966" y="1179"/>
                  </a:cubicBezTo>
                  <a:cubicBezTo>
                    <a:pt x="966" y="1180"/>
                    <a:pt x="968" y="1180"/>
                    <a:pt x="968" y="1179"/>
                  </a:cubicBezTo>
                  <a:cubicBezTo>
                    <a:pt x="968" y="1179"/>
                    <a:pt x="968" y="1178"/>
                    <a:pt x="968" y="1178"/>
                  </a:cubicBezTo>
                  <a:cubicBezTo>
                    <a:pt x="967" y="1178"/>
                    <a:pt x="967" y="1178"/>
                    <a:pt x="966" y="1178"/>
                  </a:cubicBezTo>
                  <a:cubicBezTo>
                    <a:pt x="966" y="1178"/>
                    <a:pt x="966" y="1178"/>
                    <a:pt x="966" y="1178"/>
                  </a:cubicBezTo>
                  <a:cubicBezTo>
                    <a:pt x="965" y="1178"/>
                    <a:pt x="966" y="1179"/>
                    <a:pt x="966" y="1179"/>
                  </a:cubicBezTo>
                  <a:cubicBezTo>
                    <a:pt x="966" y="1179"/>
                    <a:pt x="966" y="1179"/>
                    <a:pt x="966" y="1179"/>
                  </a:cubicBezTo>
                  <a:close/>
                  <a:moveTo>
                    <a:pt x="963" y="1175"/>
                  </a:moveTo>
                  <a:cubicBezTo>
                    <a:pt x="962" y="1175"/>
                    <a:pt x="962" y="1174"/>
                    <a:pt x="962" y="1174"/>
                  </a:cubicBezTo>
                  <a:cubicBezTo>
                    <a:pt x="962" y="1174"/>
                    <a:pt x="962" y="1172"/>
                    <a:pt x="961" y="1173"/>
                  </a:cubicBezTo>
                  <a:cubicBezTo>
                    <a:pt x="961" y="1173"/>
                    <a:pt x="960" y="1173"/>
                    <a:pt x="960" y="1173"/>
                  </a:cubicBezTo>
                  <a:cubicBezTo>
                    <a:pt x="960" y="1173"/>
                    <a:pt x="961" y="1173"/>
                    <a:pt x="961" y="1173"/>
                  </a:cubicBezTo>
                  <a:cubicBezTo>
                    <a:pt x="961" y="1174"/>
                    <a:pt x="961" y="1174"/>
                    <a:pt x="960" y="1174"/>
                  </a:cubicBezTo>
                  <a:cubicBezTo>
                    <a:pt x="960" y="1174"/>
                    <a:pt x="960" y="1174"/>
                    <a:pt x="960" y="1174"/>
                  </a:cubicBezTo>
                  <a:cubicBezTo>
                    <a:pt x="960" y="1175"/>
                    <a:pt x="962" y="1177"/>
                    <a:pt x="963" y="1176"/>
                  </a:cubicBezTo>
                  <a:cubicBezTo>
                    <a:pt x="963" y="1176"/>
                    <a:pt x="963" y="1175"/>
                    <a:pt x="963" y="1175"/>
                  </a:cubicBezTo>
                  <a:close/>
                  <a:moveTo>
                    <a:pt x="943" y="1175"/>
                  </a:moveTo>
                  <a:cubicBezTo>
                    <a:pt x="943" y="1174"/>
                    <a:pt x="943" y="1175"/>
                    <a:pt x="942" y="1175"/>
                  </a:cubicBezTo>
                  <a:cubicBezTo>
                    <a:pt x="943" y="1175"/>
                    <a:pt x="944" y="1175"/>
                    <a:pt x="943" y="1175"/>
                  </a:cubicBezTo>
                  <a:close/>
                  <a:moveTo>
                    <a:pt x="938" y="1168"/>
                  </a:moveTo>
                  <a:cubicBezTo>
                    <a:pt x="938" y="1168"/>
                    <a:pt x="938" y="1168"/>
                    <a:pt x="938" y="1168"/>
                  </a:cubicBezTo>
                  <a:cubicBezTo>
                    <a:pt x="938" y="1168"/>
                    <a:pt x="938" y="1168"/>
                    <a:pt x="938" y="1168"/>
                  </a:cubicBezTo>
                  <a:close/>
                  <a:moveTo>
                    <a:pt x="945" y="1176"/>
                  </a:moveTo>
                  <a:cubicBezTo>
                    <a:pt x="945" y="1177"/>
                    <a:pt x="945" y="1175"/>
                    <a:pt x="945" y="1176"/>
                  </a:cubicBezTo>
                  <a:cubicBezTo>
                    <a:pt x="945" y="1176"/>
                    <a:pt x="945" y="1176"/>
                    <a:pt x="945" y="1176"/>
                  </a:cubicBezTo>
                  <a:close/>
                  <a:moveTo>
                    <a:pt x="951" y="1180"/>
                  </a:moveTo>
                  <a:cubicBezTo>
                    <a:pt x="951" y="1181"/>
                    <a:pt x="951" y="1181"/>
                    <a:pt x="951" y="1181"/>
                  </a:cubicBezTo>
                  <a:cubicBezTo>
                    <a:pt x="951" y="1181"/>
                    <a:pt x="951" y="1180"/>
                    <a:pt x="951" y="1180"/>
                  </a:cubicBezTo>
                  <a:close/>
                  <a:moveTo>
                    <a:pt x="947" y="1178"/>
                  </a:moveTo>
                  <a:cubicBezTo>
                    <a:pt x="947" y="1178"/>
                    <a:pt x="947" y="1179"/>
                    <a:pt x="947" y="1179"/>
                  </a:cubicBezTo>
                  <a:cubicBezTo>
                    <a:pt x="947" y="1179"/>
                    <a:pt x="947" y="1178"/>
                    <a:pt x="947" y="1178"/>
                  </a:cubicBezTo>
                  <a:close/>
                  <a:moveTo>
                    <a:pt x="939" y="1168"/>
                  </a:moveTo>
                  <a:cubicBezTo>
                    <a:pt x="939" y="1168"/>
                    <a:pt x="939" y="1167"/>
                    <a:pt x="939" y="1168"/>
                  </a:cubicBezTo>
                  <a:cubicBezTo>
                    <a:pt x="939" y="1168"/>
                    <a:pt x="939" y="1168"/>
                    <a:pt x="939" y="1168"/>
                  </a:cubicBezTo>
                  <a:close/>
                  <a:moveTo>
                    <a:pt x="1043" y="1142"/>
                  </a:moveTo>
                  <a:cubicBezTo>
                    <a:pt x="1043" y="1142"/>
                    <a:pt x="1043" y="1142"/>
                    <a:pt x="1042" y="1142"/>
                  </a:cubicBezTo>
                  <a:cubicBezTo>
                    <a:pt x="1042" y="1142"/>
                    <a:pt x="1042" y="1142"/>
                    <a:pt x="1043" y="1142"/>
                  </a:cubicBezTo>
                  <a:close/>
                  <a:moveTo>
                    <a:pt x="1039" y="1143"/>
                  </a:moveTo>
                  <a:cubicBezTo>
                    <a:pt x="1039" y="1143"/>
                    <a:pt x="1039" y="1143"/>
                    <a:pt x="1039" y="1143"/>
                  </a:cubicBezTo>
                  <a:cubicBezTo>
                    <a:pt x="1039" y="1143"/>
                    <a:pt x="1039" y="1143"/>
                    <a:pt x="1039" y="1143"/>
                  </a:cubicBezTo>
                  <a:close/>
                  <a:moveTo>
                    <a:pt x="1040" y="1143"/>
                  </a:moveTo>
                  <a:cubicBezTo>
                    <a:pt x="1041" y="1142"/>
                    <a:pt x="1040" y="1143"/>
                    <a:pt x="1040" y="1143"/>
                  </a:cubicBezTo>
                  <a:cubicBezTo>
                    <a:pt x="1040" y="1143"/>
                    <a:pt x="1040" y="1143"/>
                    <a:pt x="1040" y="1143"/>
                  </a:cubicBezTo>
                  <a:close/>
                  <a:moveTo>
                    <a:pt x="1049" y="1142"/>
                  </a:moveTo>
                  <a:cubicBezTo>
                    <a:pt x="1048" y="1142"/>
                    <a:pt x="1048" y="1142"/>
                    <a:pt x="1048" y="1143"/>
                  </a:cubicBezTo>
                  <a:cubicBezTo>
                    <a:pt x="1049" y="1142"/>
                    <a:pt x="1049" y="1142"/>
                    <a:pt x="1049" y="1142"/>
                  </a:cubicBezTo>
                  <a:close/>
                  <a:moveTo>
                    <a:pt x="1044" y="1141"/>
                  </a:moveTo>
                  <a:cubicBezTo>
                    <a:pt x="1044" y="1141"/>
                    <a:pt x="1044" y="1141"/>
                    <a:pt x="1044" y="1141"/>
                  </a:cubicBezTo>
                  <a:cubicBezTo>
                    <a:pt x="1044" y="1141"/>
                    <a:pt x="1044" y="1141"/>
                    <a:pt x="1044" y="1141"/>
                  </a:cubicBezTo>
                  <a:close/>
                  <a:moveTo>
                    <a:pt x="1029" y="1148"/>
                  </a:moveTo>
                  <a:cubicBezTo>
                    <a:pt x="1030" y="1148"/>
                    <a:pt x="1029" y="1148"/>
                    <a:pt x="1029" y="1148"/>
                  </a:cubicBezTo>
                  <a:cubicBezTo>
                    <a:pt x="1029" y="1148"/>
                    <a:pt x="1029" y="1148"/>
                    <a:pt x="1029" y="1148"/>
                  </a:cubicBezTo>
                  <a:close/>
                  <a:moveTo>
                    <a:pt x="1030" y="1147"/>
                  </a:moveTo>
                  <a:cubicBezTo>
                    <a:pt x="1030" y="1147"/>
                    <a:pt x="1030" y="1147"/>
                    <a:pt x="1030" y="1147"/>
                  </a:cubicBezTo>
                  <a:cubicBezTo>
                    <a:pt x="1030" y="1147"/>
                    <a:pt x="1030" y="1147"/>
                    <a:pt x="1030" y="1147"/>
                  </a:cubicBezTo>
                  <a:close/>
                  <a:moveTo>
                    <a:pt x="1031" y="1145"/>
                  </a:moveTo>
                  <a:cubicBezTo>
                    <a:pt x="1031" y="1145"/>
                    <a:pt x="1031" y="1145"/>
                    <a:pt x="1032" y="1145"/>
                  </a:cubicBezTo>
                  <a:cubicBezTo>
                    <a:pt x="1032" y="1145"/>
                    <a:pt x="1032" y="1144"/>
                    <a:pt x="1032" y="1144"/>
                  </a:cubicBezTo>
                  <a:cubicBezTo>
                    <a:pt x="1032" y="1144"/>
                    <a:pt x="1031" y="1145"/>
                    <a:pt x="1031" y="1145"/>
                  </a:cubicBezTo>
                  <a:close/>
                  <a:moveTo>
                    <a:pt x="1029" y="1152"/>
                  </a:moveTo>
                  <a:cubicBezTo>
                    <a:pt x="1030" y="1152"/>
                    <a:pt x="1028" y="1151"/>
                    <a:pt x="1029" y="1152"/>
                  </a:cubicBezTo>
                  <a:cubicBezTo>
                    <a:pt x="1029" y="1152"/>
                    <a:pt x="1029" y="1151"/>
                    <a:pt x="1029" y="1152"/>
                  </a:cubicBezTo>
                  <a:close/>
                  <a:moveTo>
                    <a:pt x="1040" y="1150"/>
                  </a:moveTo>
                  <a:cubicBezTo>
                    <a:pt x="1040" y="1151"/>
                    <a:pt x="1040" y="1151"/>
                    <a:pt x="1040" y="1151"/>
                  </a:cubicBezTo>
                  <a:cubicBezTo>
                    <a:pt x="1040" y="1151"/>
                    <a:pt x="1040" y="1151"/>
                    <a:pt x="1041" y="1151"/>
                  </a:cubicBezTo>
                  <a:cubicBezTo>
                    <a:pt x="1041" y="1151"/>
                    <a:pt x="1041" y="1151"/>
                    <a:pt x="1040" y="1150"/>
                  </a:cubicBezTo>
                  <a:cubicBezTo>
                    <a:pt x="1040" y="1150"/>
                    <a:pt x="1040" y="1150"/>
                    <a:pt x="1040" y="1150"/>
                  </a:cubicBezTo>
                  <a:close/>
                  <a:moveTo>
                    <a:pt x="1040" y="1151"/>
                  </a:moveTo>
                  <a:cubicBezTo>
                    <a:pt x="1040" y="1151"/>
                    <a:pt x="1040" y="1151"/>
                    <a:pt x="1040" y="1151"/>
                  </a:cubicBezTo>
                  <a:cubicBezTo>
                    <a:pt x="1040" y="1151"/>
                    <a:pt x="1040" y="1152"/>
                    <a:pt x="1040" y="1151"/>
                  </a:cubicBezTo>
                  <a:close/>
                  <a:moveTo>
                    <a:pt x="1047" y="1144"/>
                  </a:moveTo>
                  <a:cubicBezTo>
                    <a:pt x="1048" y="1144"/>
                    <a:pt x="1048" y="1144"/>
                    <a:pt x="1048" y="1144"/>
                  </a:cubicBezTo>
                  <a:cubicBezTo>
                    <a:pt x="1047" y="1144"/>
                    <a:pt x="1047" y="1144"/>
                    <a:pt x="1047" y="1144"/>
                  </a:cubicBezTo>
                  <a:cubicBezTo>
                    <a:pt x="1047" y="1143"/>
                    <a:pt x="1048" y="1143"/>
                    <a:pt x="1048" y="1142"/>
                  </a:cubicBezTo>
                  <a:cubicBezTo>
                    <a:pt x="1047" y="1142"/>
                    <a:pt x="1046" y="1144"/>
                    <a:pt x="1045" y="1144"/>
                  </a:cubicBezTo>
                  <a:cubicBezTo>
                    <a:pt x="1045" y="1143"/>
                    <a:pt x="1047" y="1141"/>
                    <a:pt x="1049" y="1140"/>
                  </a:cubicBezTo>
                  <a:cubicBezTo>
                    <a:pt x="1048" y="1140"/>
                    <a:pt x="1045" y="1141"/>
                    <a:pt x="1045" y="1141"/>
                  </a:cubicBezTo>
                  <a:cubicBezTo>
                    <a:pt x="1043" y="1142"/>
                    <a:pt x="1038" y="1143"/>
                    <a:pt x="1038" y="1145"/>
                  </a:cubicBezTo>
                  <a:cubicBezTo>
                    <a:pt x="1039" y="1145"/>
                    <a:pt x="1039" y="1144"/>
                    <a:pt x="1039" y="1145"/>
                  </a:cubicBezTo>
                  <a:cubicBezTo>
                    <a:pt x="1038" y="1145"/>
                    <a:pt x="1040" y="1145"/>
                    <a:pt x="1039" y="1145"/>
                  </a:cubicBezTo>
                  <a:cubicBezTo>
                    <a:pt x="1039" y="1146"/>
                    <a:pt x="1039" y="1146"/>
                    <a:pt x="1039" y="1146"/>
                  </a:cubicBezTo>
                  <a:cubicBezTo>
                    <a:pt x="1040" y="1146"/>
                    <a:pt x="1040" y="1146"/>
                    <a:pt x="1040" y="1146"/>
                  </a:cubicBezTo>
                  <a:cubicBezTo>
                    <a:pt x="1040" y="1146"/>
                    <a:pt x="1042" y="1144"/>
                    <a:pt x="1042" y="1145"/>
                  </a:cubicBezTo>
                  <a:cubicBezTo>
                    <a:pt x="1042" y="1145"/>
                    <a:pt x="1043" y="1144"/>
                    <a:pt x="1043" y="1144"/>
                  </a:cubicBezTo>
                  <a:cubicBezTo>
                    <a:pt x="1044" y="1144"/>
                    <a:pt x="1044" y="1145"/>
                    <a:pt x="1044" y="1145"/>
                  </a:cubicBezTo>
                  <a:cubicBezTo>
                    <a:pt x="1045" y="1145"/>
                    <a:pt x="1045" y="1145"/>
                    <a:pt x="1046" y="1144"/>
                  </a:cubicBezTo>
                  <a:cubicBezTo>
                    <a:pt x="1046" y="1144"/>
                    <a:pt x="1047" y="1144"/>
                    <a:pt x="1047" y="1144"/>
                  </a:cubicBezTo>
                  <a:cubicBezTo>
                    <a:pt x="1047" y="1144"/>
                    <a:pt x="1047" y="1144"/>
                    <a:pt x="1047" y="1144"/>
                  </a:cubicBezTo>
                  <a:close/>
                  <a:moveTo>
                    <a:pt x="1044" y="1151"/>
                  </a:moveTo>
                  <a:cubicBezTo>
                    <a:pt x="1045" y="1152"/>
                    <a:pt x="1045" y="1152"/>
                    <a:pt x="1045" y="1152"/>
                  </a:cubicBezTo>
                  <a:cubicBezTo>
                    <a:pt x="1045" y="1151"/>
                    <a:pt x="1045" y="1151"/>
                    <a:pt x="1044" y="1151"/>
                  </a:cubicBezTo>
                  <a:close/>
                  <a:moveTo>
                    <a:pt x="1040" y="1153"/>
                  </a:moveTo>
                  <a:cubicBezTo>
                    <a:pt x="1039" y="1153"/>
                    <a:pt x="1039" y="1153"/>
                    <a:pt x="1039" y="1153"/>
                  </a:cubicBezTo>
                  <a:cubicBezTo>
                    <a:pt x="1039" y="1153"/>
                    <a:pt x="1039" y="1151"/>
                    <a:pt x="1039" y="1151"/>
                  </a:cubicBezTo>
                  <a:cubicBezTo>
                    <a:pt x="1039" y="1151"/>
                    <a:pt x="1039" y="1150"/>
                    <a:pt x="1038" y="1150"/>
                  </a:cubicBezTo>
                  <a:cubicBezTo>
                    <a:pt x="1038" y="1150"/>
                    <a:pt x="1038" y="1150"/>
                    <a:pt x="1038" y="1150"/>
                  </a:cubicBezTo>
                  <a:cubicBezTo>
                    <a:pt x="1038" y="1150"/>
                    <a:pt x="1038" y="1150"/>
                    <a:pt x="1037" y="1150"/>
                  </a:cubicBezTo>
                  <a:cubicBezTo>
                    <a:pt x="1038" y="1150"/>
                    <a:pt x="1037" y="1150"/>
                    <a:pt x="1037" y="1150"/>
                  </a:cubicBezTo>
                  <a:cubicBezTo>
                    <a:pt x="1037" y="1149"/>
                    <a:pt x="1036" y="1148"/>
                    <a:pt x="1036" y="1148"/>
                  </a:cubicBezTo>
                  <a:cubicBezTo>
                    <a:pt x="1036" y="1148"/>
                    <a:pt x="1036" y="1148"/>
                    <a:pt x="1036" y="1148"/>
                  </a:cubicBezTo>
                  <a:cubicBezTo>
                    <a:pt x="1036" y="1148"/>
                    <a:pt x="1036" y="1148"/>
                    <a:pt x="1036" y="1149"/>
                  </a:cubicBezTo>
                  <a:cubicBezTo>
                    <a:pt x="1035" y="1149"/>
                    <a:pt x="1035" y="1149"/>
                    <a:pt x="1034" y="1149"/>
                  </a:cubicBezTo>
                  <a:cubicBezTo>
                    <a:pt x="1034" y="1149"/>
                    <a:pt x="1034" y="1149"/>
                    <a:pt x="1034" y="1149"/>
                  </a:cubicBezTo>
                  <a:cubicBezTo>
                    <a:pt x="1034" y="1148"/>
                    <a:pt x="1033" y="1149"/>
                    <a:pt x="1033" y="1149"/>
                  </a:cubicBezTo>
                  <a:cubicBezTo>
                    <a:pt x="1033" y="1149"/>
                    <a:pt x="1032" y="1149"/>
                    <a:pt x="1032" y="1150"/>
                  </a:cubicBezTo>
                  <a:cubicBezTo>
                    <a:pt x="1032" y="1150"/>
                    <a:pt x="1031" y="1150"/>
                    <a:pt x="1031" y="1151"/>
                  </a:cubicBezTo>
                  <a:cubicBezTo>
                    <a:pt x="1031" y="1151"/>
                    <a:pt x="1030" y="1152"/>
                    <a:pt x="1030" y="1152"/>
                  </a:cubicBezTo>
                  <a:cubicBezTo>
                    <a:pt x="1030" y="1153"/>
                    <a:pt x="1030" y="1153"/>
                    <a:pt x="1030" y="1153"/>
                  </a:cubicBezTo>
                  <a:cubicBezTo>
                    <a:pt x="1030" y="1154"/>
                    <a:pt x="1031" y="1154"/>
                    <a:pt x="1031" y="1154"/>
                  </a:cubicBezTo>
                  <a:cubicBezTo>
                    <a:pt x="1032" y="1154"/>
                    <a:pt x="1032" y="1154"/>
                    <a:pt x="1032" y="1154"/>
                  </a:cubicBezTo>
                  <a:cubicBezTo>
                    <a:pt x="1033" y="1154"/>
                    <a:pt x="1034" y="1155"/>
                    <a:pt x="1036" y="1155"/>
                  </a:cubicBezTo>
                  <a:cubicBezTo>
                    <a:pt x="1036" y="1155"/>
                    <a:pt x="1040" y="1153"/>
                    <a:pt x="1040" y="1153"/>
                  </a:cubicBezTo>
                  <a:close/>
                  <a:moveTo>
                    <a:pt x="1047" y="1161"/>
                  </a:moveTo>
                  <a:cubicBezTo>
                    <a:pt x="1047" y="1161"/>
                    <a:pt x="1047" y="1162"/>
                    <a:pt x="1047" y="1161"/>
                  </a:cubicBezTo>
                  <a:cubicBezTo>
                    <a:pt x="1047" y="1161"/>
                    <a:pt x="1047" y="1161"/>
                    <a:pt x="1047" y="1161"/>
                  </a:cubicBezTo>
                  <a:close/>
                  <a:moveTo>
                    <a:pt x="1044" y="1153"/>
                  </a:moveTo>
                  <a:cubicBezTo>
                    <a:pt x="1044" y="1153"/>
                    <a:pt x="1044" y="1152"/>
                    <a:pt x="1043" y="1153"/>
                  </a:cubicBezTo>
                  <a:cubicBezTo>
                    <a:pt x="1044" y="1153"/>
                    <a:pt x="1044" y="1154"/>
                    <a:pt x="1044" y="1154"/>
                  </a:cubicBezTo>
                  <a:cubicBezTo>
                    <a:pt x="1044" y="1154"/>
                    <a:pt x="1044" y="1154"/>
                    <a:pt x="1044" y="1153"/>
                  </a:cubicBezTo>
                  <a:close/>
                  <a:moveTo>
                    <a:pt x="1044" y="1149"/>
                  </a:moveTo>
                  <a:cubicBezTo>
                    <a:pt x="1044" y="1149"/>
                    <a:pt x="1045" y="1149"/>
                    <a:pt x="1045" y="1148"/>
                  </a:cubicBezTo>
                  <a:cubicBezTo>
                    <a:pt x="1045" y="1148"/>
                    <a:pt x="1045" y="1147"/>
                    <a:pt x="1044" y="1148"/>
                  </a:cubicBezTo>
                  <a:cubicBezTo>
                    <a:pt x="1044" y="1148"/>
                    <a:pt x="1044" y="1148"/>
                    <a:pt x="1044" y="1149"/>
                  </a:cubicBezTo>
                  <a:close/>
                  <a:moveTo>
                    <a:pt x="1042" y="1150"/>
                  </a:moveTo>
                  <a:cubicBezTo>
                    <a:pt x="1042" y="1150"/>
                    <a:pt x="1042" y="1150"/>
                    <a:pt x="1042" y="1151"/>
                  </a:cubicBezTo>
                  <a:cubicBezTo>
                    <a:pt x="1042" y="1150"/>
                    <a:pt x="1042" y="1150"/>
                    <a:pt x="1042" y="1150"/>
                  </a:cubicBezTo>
                  <a:close/>
                  <a:moveTo>
                    <a:pt x="1035" y="1161"/>
                  </a:moveTo>
                  <a:cubicBezTo>
                    <a:pt x="1035" y="1161"/>
                    <a:pt x="1035" y="1161"/>
                    <a:pt x="1036" y="1161"/>
                  </a:cubicBezTo>
                  <a:cubicBezTo>
                    <a:pt x="1036" y="1161"/>
                    <a:pt x="1036" y="1161"/>
                    <a:pt x="1036" y="1161"/>
                  </a:cubicBezTo>
                  <a:cubicBezTo>
                    <a:pt x="1036" y="1161"/>
                    <a:pt x="1039" y="1160"/>
                    <a:pt x="1038" y="1160"/>
                  </a:cubicBezTo>
                  <a:cubicBezTo>
                    <a:pt x="1037" y="1160"/>
                    <a:pt x="1035" y="1160"/>
                    <a:pt x="1035" y="1161"/>
                  </a:cubicBezTo>
                  <a:close/>
                  <a:moveTo>
                    <a:pt x="1053" y="1151"/>
                  </a:moveTo>
                  <a:cubicBezTo>
                    <a:pt x="1053" y="1151"/>
                    <a:pt x="1053" y="1151"/>
                    <a:pt x="1053" y="1151"/>
                  </a:cubicBezTo>
                  <a:cubicBezTo>
                    <a:pt x="1053" y="1151"/>
                    <a:pt x="1053" y="1151"/>
                    <a:pt x="1053" y="1151"/>
                  </a:cubicBezTo>
                  <a:close/>
                  <a:moveTo>
                    <a:pt x="1036" y="1156"/>
                  </a:moveTo>
                  <a:cubicBezTo>
                    <a:pt x="1036" y="1156"/>
                    <a:pt x="1036" y="1155"/>
                    <a:pt x="1036" y="1156"/>
                  </a:cubicBezTo>
                  <a:cubicBezTo>
                    <a:pt x="1036" y="1156"/>
                    <a:pt x="1036" y="1156"/>
                    <a:pt x="1036" y="1156"/>
                  </a:cubicBezTo>
                  <a:close/>
                  <a:moveTo>
                    <a:pt x="1032" y="1157"/>
                  </a:moveTo>
                  <a:cubicBezTo>
                    <a:pt x="1032" y="1157"/>
                    <a:pt x="1032" y="1157"/>
                    <a:pt x="1032" y="1157"/>
                  </a:cubicBezTo>
                  <a:cubicBezTo>
                    <a:pt x="1033" y="1157"/>
                    <a:pt x="1033" y="1157"/>
                    <a:pt x="1032" y="1157"/>
                  </a:cubicBezTo>
                  <a:close/>
                  <a:moveTo>
                    <a:pt x="1057" y="1154"/>
                  </a:moveTo>
                  <a:cubicBezTo>
                    <a:pt x="1057" y="1154"/>
                    <a:pt x="1057" y="1154"/>
                    <a:pt x="1056" y="1154"/>
                  </a:cubicBezTo>
                  <a:cubicBezTo>
                    <a:pt x="1056" y="1155"/>
                    <a:pt x="1057" y="1155"/>
                    <a:pt x="1057" y="1154"/>
                  </a:cubicBezTo>
                  <a:close/>
                  <a:moveTo>
                    <a:pt x="1058" y="1161"/>
                  </a:moveTo>
                  <a:cubicBezTo>
                    <a:pt x="1058" y="1161"/>
                    <a:pt x="1058" y="1161"/>
                    <a:pt x="1058" y="1161"/>
                  </a:cubicBezTo>
                  <a:cubicBezTo>
                    <a:pt x="1058" y="1161"/>
                    <a:pt x="1058" y="1161"/>
                    <a:pt x="1058" y="1161"/>
                  </a:cubicBezTo>
                  <a:close/>
                  <a:moveTo>
                    <a:pt x="1058" y="1159"/>
                  </a:moveTo>
                  <a:cubicBezTo>
                    <a:pt x="1058" y="1159"/>
                    <a:pt x="1058" y="1159"/>
                    <a:pt x="1057" y="1159"/>
                  </a:cubicBezTo>
                  <a:cubicBezTo>
                    <a:pt x="1058" y="1159"/>
                    <a:pt x="1058" y="1159"/>
                    <a:pt x="1058" y="1159"/>
                  </a:cubicBezTo>
                  <a:close/>
                  <a:moveTo>
                    <a:pt x="1056" y="1159"/>
                  </a:moveTo>
                  <a:cubicBezTo>
                    <a:pt x="1056" y="1159"/>
                    <a:pt x="1056" y="1159"/>
                    <a:pt x="1056" y="1159"/>
                  </a:cubicBezTo>
                  <a:cubicBezTo>
                    <a:pt x="1056" y="1159"/>
                    <a:pt x="1056" y="1159"/>
                    <a:pt x="1056" y="1159"/>
                  </a:cubicBezTo>
                  <a:close/>
                  <a:moveTo>
                    <a:pt x="1048" y="1157"/>
                  </a:moveTo>
                  <a:cubicBezTo>
                    <a:pt x="1048" y="1157"/>
                    <a:pt x="1047" y="1157"/>
                    <a:pt x="1047" y="1157"/>
                  </a:cubicBezTo>
                  <a:cubicBezTo>
                    <a:pt x="1048" y="1158"/>
                    <a:pt x="1048" y="1157"/>
                    <a:pt x="1048" y="1157"/>
                  </a:cubicBezTo>
                  <a:close/>
                  <a:moveTo>
                    <a:pt x="1056" y="1147"/>
                  </a:moveTo>
                  <a:cubicBezTo>
                    <a:pt x="1055" y="1147"/>
                    <a:pt x="1055" y="1149"/>
                    <a:pt x="1056" y="1148"/>
                  </a:cubicBezTo>
                  <a:cubicBezTo>
                    <a:pt x="1055" y="1148"/>
                    <a:pt x="1056" y="1148"/>
                    <a:pt x="1056" y="1147"/>
                  </a:cubicBezTo>
                  <a:close/>
                  <a:moveTo>
                    <a:pt x="1049" y="1145"/>
                  </a:moveTo>
                  <a:cubicBezTo>
                    <a:pt x="1050" y="1143"/>
                    <a:pt x="1049" y="1145"/>
                    <a:pt x="1048" y="1145"/>
                  </a:cubicBezTo>
                  <a:cubicBezTo>
                    <a:pt x="1048" y="1145"/>
                    <a:pt x="1048" y="1146"/>
                    <a:pt x="1048" y="1146"/>
                  </a:cubicBezTo>
                  <a:cubicBezTo>
                    <a:pt x="1048" y="1146"/>
                    <a:pt x="1049" y="1145"/>
                    <a:pt x="1049" y="1145"/>
                  </a:cubicBezTo>
                  <a:close/>
                  <a:moveTo>
                    <a:pt x="1049" y="1160"/>
                  </a:moveTo>
                  <a:cubicBezTo>
                    <a:pt x="1049" y="1160"/>
                    <a:pt x="1049" y="1160"/>
                    <a:pt x="1049" y="1160"/>
                  </a:cubicBezTo>
                  <a:cubicBezTo>
                    <a:pt x="1049" y="1159"/>
                    <a:pt x="1050" y="1160"/>
                    <a:pt x="1050" y="1160"/>
                  </a:cubicBezTo>
                  <a:cubicBezTo>
                    <a:pt x="1050" y="1160"/>
                    <a:pt x="1050" y="1160"/>
                    <a:pt x="1049" y="1160"/>
                  </a:cubicBezTo>
                  <a:close/>
                  <a:moveTo>
                    <a:pt x="1050" y="1144"/>
                  </a:moveTo>
                  <a:cubicBezTo>
                    <a:pt x="1050" y="1144"/>
                    <a:pt x="1050" y="1144"/>
                    <a:pt x="1050" y="1145"/>
                  </a:cubicBezTo>
                  <a:cubicBezTo>
                    <a:pt x="1050" y="1144"/>
                    <a:pt x="1050" y="1144"/>
                    <a:pt x="1050" y="1144"/>
                  </a:cubicBezTo>
                  <a:close/>
                  <a:moveTo>
                    <a:pt x="1055" y="1160"/>
                  </a:moveTo>
                  <a:cubicBezTo>
                    <a:pt x="1055" y="1160"/>
                    <a:pt x="1055" y="1160"/>
                    <a:pt x="1055" y="1160"/>
                  </a:cubicBezTo>
                  <a:cubicBezTo>
                    <a:pt x="1055" y="1160"/>
                    <a:pt x="1056" y="1160"/>
                    <a:pt x="1055" y="1160"/>
                  </a:cubicBezTo>
                  <a:close/>
                  <a:moveTo>
                    <a:pt x="1054" y="1149"/>
                  </a:moveTo>
                  <a:cubicBezTo>
                    <a:pt x="1054" y="1150"/>
                    <a:pt x="1054" y="1149"/>
                    <a:pt x="1054" y="1149"/>
                  </a:cubicBezTo>
                  <a:cubicBezTo>
                    <a:pt x="1054" y="1149"/>
                    <a:pt x="1054" y="1149"/>
                    <a:pt x="1054" y="1149"/>
                  </a:cubicBezTo>
                  <a:close/>
                  <a:moveTo>
                    <a:pt x="1053" y="1146"/>
                  </a:moveTo>
                  <a:cubicBezTo>
                    <a:pt x="1053" y="1146"/>
                    <a:pt x="1053" y="1146"/>
                    <a:pt x="1053" y="1146"/>
                  </a:cubicBezTo>
                  <a:cubicBezTo>
                    <a:pt x="1053" y="1146"/>
                    <a:pt x="1053" y="1146"/>
                    <a:pt x="1053" y="1146"/>
                  </a:cubicBezTo>
                  <a:close/>
                  <a:moveTo>
                    <a:pt x="595" y="1210"/>
                  </a:moveTo>
                  <a:cubicBezTo>
                    <a:pt x="595" y="1210"/>
                    <a:pt x="596" y="1214"/>
                    <a:pt x="596" y="1214"/>
                  </a:cubicBezTo>
                  <a:cubicBezTo>
                    <a:pt x="597" y="1212"/>
                    <a:pt x="596" y="1208"/>
                    <a:pt x="594" y="1210"/>
                  </a:cubicBezTo>
                  <a:cubicBezTo>
                    <a:pt x="594" y="1210"/>
                    <a:pt x="595" y="1210"/>
                    <a:pt x="595" y="1210"/>
                  </a:cubicBezTo>
                  <a:close/>
                  <a:moveTo>
                    <a:pt x="608" y="1174"/>
                  </a:moveTo>
                  <a:cubicBezTo>
                    <a:pt x="609" y="1175"/>
                    <a:pt x="608" y="1173"/>
                    <a:pt x="608" y="1173"/>
                  </a:cubicBezTo>
                  <a:cubicBezTo>
                    <a:pt x="608" y="1173"/>
                    <a:pt x="607" y="1174"/>
                    <a:pt x="608" y="1174"/>
                  </a:cubicBezTo>
                  <a:close/>
                  <a:moveTo>
                    <a:pt x="593" y="1212"/>
                  </a:moveTo>
                  <a:cubicBezTo>
                    <a:pt x="592" y="1211"/>
                    <a:pt x="592" y="1210"/>
                    <a:pt x="592" y="1209"/>
                  </a:cubicBezTo>
                  <a:cubicBezTo>
                    <a:pt x="591" y="1210"/>
                    <a:pt x="592" y="1213"/>
                    <a:pt x="593" y="1213"/>
                  </a:cubicBezTo>
                  <a:cubicBezTo>
                    <a:pt x="593" y="1213"/>
                    <a:pt x="593" y="1213"/>
                    <a:pt x="593" y="1212"/>
                  </a:cubicBezTo>
                  <a:close/>
                  <a:moveTo>
                    <a:pt x="193" y="939"/>
                  </a:moveTo>
                  <a:cubicBezTo>
                    <a:pt x="193" y="940"/>
                    <a:pt x="188" y="938"/>
                    <a:pt x="190" y="941"/>
                  </a:cubicBezTo>
                  <a:cubicBezTo>
                    <a:pt x="192" y="942"/>
                    <a:pt x="196" y="941"/>
                    <a:pt x="197" y="940"/>
                  </a:cubicBezTo>
                  <a:cubicBezTo>
                    <a:pt x="196" y="939"/>
                    <a:pt x="195" y="938"/>
                    <a:pt x="193" y="939"/>
                  </a:cubicBezTo>
                  <a:close/>
                  <a:moveTo>
                    <a:pt x="537" y="959"/>
                  </a:moveTo>
                  <a:cubicBezTo>
                    <a:pt x="537" y="959"/>
                    <a:pt x="536" y="957"/>
                    <a:pt x="536" y="956"/>
                  </a:cubicBezTo>
                  <a:cubicBezTo>
                    <a:pt x="539" y="955"/>
                    <a:pt x="539" y="959"/>
                    <a:pt x="537" y="959"/>
                  </a:cubicBezTo>
                  <a:close/>
                  <a:moveTo>
                    <a:pt x="16" y="757"/>
                  </a:moveTo>
                  <a:cubicBezTo>
                    <a:pt x="17" y="758"/>
                    <a:pt x="15" y="758"/>
                    <a:pt x="15" y="758"/>
                  </a:cubicBezTo>
                  <a:cubicBezTo>
                    <a:pt x="15" y="758"/>
                    <a:pt x="13" y="759"/>
                    <a:pt x="13" y="758"/>
                  </a:cubicBezTo>
                  <a:cubicBezTo>
                    <a:pt x="13" y="758"/>
                    <a:pt x="16" y="757"/>
                    <a:pt x="16" y="757"/>
                  </a:cubicBezTo>
                  <a:close/>
                  <a:moveTo>
                    <a:pt x="4" y="723"/>
                  </a:moveTo>
                  <a:cubicBezTo>
                    <a:pt x="4" y="723"/>
                    <a:pt x="5" y="721"/>
                    <a:pt x="6" y="721"/>
                  </a:cubicBezTo>
                  <a:cubicBezTo>
                    <a:pt x="6" y="720"/>
                    <a:pt x="5" y="720"/>
                    <a:pt x="5" y="719"/>
                  </a:cubicBezTo>
                  <a:cubicBezTo>
                    <a:pt x="6" y="719"/>
                    <a:pt x="6" y="719"/>
                    <a:pt x="7" y="718"/>
                  </a:cubicBezTo>
                  <a:cubicBezTo>
                    <a:pt x="7" y="718"/>
                    <a:pt x="7" y="718"/>
                    <a:pt x="8" y="717"/>
                  </a:cubicBezTo>
                  <a:cubicBezTo>
                    <a:pt x="8" y="716"/>
                    <a:pt x="7" y="715"/>
                    <a:pt x="5" y="714"/>
                  </a:cubicBezTo>
                  <a:cubicBezTo>
                    <a:pt x="5" y="713"/>
                    <a:pt x="10" y="712"/>
                    <a:pt x="11" y="711"/>
                  </a:cubicBezTo>
                  <a:cubicBezTo>
                    <a:pt x="11" y="711"/>
                    <a:pt x="12" y="712"/>
                    <a:pt x="13" y="712"/>
                  </a:cubicBezTo>
                  <a:cubicBezTo>
                    <a:pt x="13" y="712"/>
                    <a:pt x="14" y="713"/>
                    <a:pt x="14" y="713"/>
                  </a:cubicBezTo>
                  <a:cubicBezTo>
                    <a:pt x="15" y="713"/>
                    <a:pt x="16" y="712"/>
                    <a:pt x="17" y="712"/>
                  </a:cubicBezTo>
                  <a:cubicBezTo>
                    <a:pt x="17" y="713"/>
                    <a:pt x="17" y="714"/>
                    <a:pt x="17" y="715"/>
                  </a:cubicBezTo>
                  <a:cubicBezTo>
                    <a:pt x="18" y="717"/>
                    <a:pt x="20" y="717"/>
                    <a:pt x="22" y="718"/>
                  </a:cubicBezTo>
                  <a:cubicBezTo>
                    <a:pt x="23" y="719"/>
                    <a:pt x="24" y="718"/>
                    <a:pt x="24" y="720"/>
                  </a:cubicBezTo>
                  <a:cubicBezTo>
                    <a:pt x="24" y="721"/>
                    <a:pt x="22" y="721"/>
                    <a:pt x="21" y="721"/>
                  </a:cubicBezTo>
                  <a:cubicBezTo>
                    <a:pt x="21" y="721"/>
                    <a:pt x="17" y="721"/>
                    <a:pt x="17" y="721"/>
                  </a:cubicBezTo>
                  <a:cubicBezTo>
                    <a:pt x="17" y="721"/>
                    <a:pt x="15" y="721"/>
                    <a:pt x="14" y="721"/>
                  </a:cubicBezTo>
                  <a:cubicBezTo>
                    <a:pt x="13" y="721"/>
                    <a:pt x="14" y="721"/>
                    <a:pt x="13" y="722"/>
                  </a:cubicBezTo>
                  <a:cubicBezTo>
                    <a:pt x="11" y="724"/>
                    <a:pt x="9" y="724"/>
                    <a:pt x="8" y="726"/>
                  </a:cubicBezTo>
                  <a:cubicBezTo>
                    <a:pt x="8" y="726"/>
                    <a:pt x="4" y="730"/>
                    <a:pt x="4" y="729"/>
                  </a:cubicBezTo>
                  <a:cubicBezTo>
                    <a:pt x="4" y="726"/>
                    <a:pt x="8" y="726"/>
                    <a:pt x="9" y="725"/>
                  </a:cubicBezTo>
                  <a:cubicBezTo>
                    <a:pt x="9" y="723"/>
                    <a:pt x="4" y="726"/>
                    <a:pt x="4" y="723"/>
                  </a:cubicBezTo>
                  <a:close/>
                  <a:moveTo>
                    <a:pt x="3" y="729"/>
                  </a:moveTo>
                  <a:cubicBezTo>
                    <a:pt x="2" y="729"/>
                    <a:pt x="0" y="729"/>
                    <a:pt x="2" y="728"/>
                  </a:cubicBezTo>
                  <a:cubicBezTo>
                    <a:pt x="3" y="728"/>
                    <a:pt x="4" y="728"/>
                    <a:pt x="3" y="729"/>
                  </a:cubicBezTo>
                  <a:close/>
                  <a:moveTo>
                    <a:pt x="653" y="852"/>
                  </a:moveTo>
                  <a:cubicBezTo>
                    <a:pt x="653" y="853"/>
                    <a:pt x="653" y="854"/>
                    <a:pt x="652" y="855"/>
                  </a:cubicBezTo>
                  <a:cubicBezTo>
                    <a:pt x="652" y="855"/>
                    <a:pt x="652" y="856"/>
                    <a:pt x="651" y="857"/>
                  </a:cubicBezTo>
                  <a:cubicBezTo>
                    <a:pt x="651" y="859"/>
                    <a:pt x="651" y="862"/>
                    <a:pt x="650" y="864"/>
                  </a:cubicBezTo>
                  <a:cubicBezTo>
                    <a:pt x="649" y="866"/>
                    <a:pt x="647" y="868"/>
                    <a:pt x="646" y="870"/>
                  </a:cubicBezTo>
                  <a:cubicBezTo>
                    <a:pt x="646" y="871"/>
                    <a:pt x="647" y="872"/>
                    <a:pt x="646" y="873"/>
                  </a:cubicBezTo>
                  <a:cubicBezTo>
                    <a:pt x="645" y="873"/>
                    <a:pt x="645" y="871"/>
                    <a:pt x="645" y="871"/>
                  </a:cubicBezTo>
                  <a:cubicBezTo>
                    <a:pt x="644" y="871"/>
                    <a:pt x="645" y="870"/>
                    <a:pt x="645" y="870"/>
                  </a:cubicBezTo>
                  <a:cubicBezTo>
                    <a:pt x="641" y="870"/>
                    <a:pt x="641" y="865"/>
                    <a:pt x="641" y="863"/>
                  </a:cubicBezTo>
                  <a:cubicBezTo>
                    <a:pt x="642" y="859"/>
                    <a:pt x="643" y="857"/>
                    <a:pt x="645" y="855"/>
                  </a:cubicBezTo>
                  <a:cubicBezTo>
                    <a:pt x="645" y="854"/>
                    <a:pt x="646" y="852"/>
                    <a:pt x="647" y="852"/>
                  </a:cubicBezTo>
                  <a:cubicBezTo>
                    <a:pt x="647" y="850"/>
                    <a:pt x="649" y="850"/>
                    <a:pt x="650" y="849"/>
                  </a:cubicBezTo>
                  <a:cubicBezTo>
                    <a:pt x="651" y="848"/>
                    <a:pt x="654" y="849"/>
                    <a:pt x="654" y="850"/>
                  </a:cubicBezTo>
                  <a:cubicBezTo>
                    <a:pt x="654" y="851"/>
                    <a:pt x="653" y="851"/>
                    <a:pt x="653" y="852"/>
                  </a:cubicBezTo>
                  <a:close/>
                  <a:moveTo>
                    <a:pt x="379" y="971"/>
                  </a:moveTo>
                  <a:cubicBezTo>
                    <a:pt x="381" y="973"/>
                    <a:pt x="384" y="977"/>
                    <a:pt x="382" y="980"/>
                  </a:cubicBezTo>
                  <a:cubicBezTo>
                    <a:pt x="381" y="983"/>
                    <a:pt x="379" y="983"/>
                    <a:pt x="376" y="984"/>
                  </a:cubicBezTo>
                  <a:cubicBezTo>
                    <a:pt x="375" y="984"/>
                    <a:pt x="374" y="985"/>
                    <a:pt x="373" y="985"/>
                  </a:cubicBezTo>
                  <a:cubicBezTo>
                    <a:pt x="371" y="985"/>
                    <a:pt x="370" y="983"/>
                    <a:pt x="370" y="982"/>
                  </a:cubicBezTo>
                  <a:cubicBezTo>
                    <a:pt x="368" y="979"/>
                    <a:pt x="368" y="975"/>
                    <a:pt x="369" y="972"/>
                  </a:cubicBezTo>
                  <a:cubicBezTo>
                    <a:pt x="369" y="970"/>
                    <a:pt x="369" y="968"/>
                    <a:pt x="369" y="966"/>
                  </a:cubicBezTo>
                  <a:cubicBezTo>
                    <a:pt x="370" y="964"/>
                    <a:pt x="371" y="962"/>
                    <a:pt x="371" y="960"/>
                  </a:cubicBezTo>
                  <a:cubicBezTo>
                    <a:pt x="371" y="960"/>
                    <a:pt x="371" y="960"/>
                    <a:pt x="371" y="960"/>
                  </a:cubicBezTo>
                  <a:cubicBezTo>
                    <a:pt x="369" y="958"/>
                    <a:pt x="372" y="959"/>
                    <a:pt x="372" y="959"/>
                  </a:cubicBezTo>
                  <a:cubicBezTo>
                    <a:pt x="372" y="960"/>
                    <a:pt x="372" y="960"/>
                    <a:pt x="371" y="960"/>
                  </a:cubicBezTo>
                  <a:cubicBezTo>
                    <a:pt x="372" y="961"/>
                    <a:pt x="372" y="961"/>
                    <a:pt x="372" y="961"/>
                  </a:cubicBezTo>
                  <a:cubicBezTo>
                    <a:pt x="373" y="959"/>
                    <a:pt x="376" y="962"/>
                    <a:pt x="376" y="963"/>
                  </a:cubicBezTo>
                  <a:cubicBezTo>
                    <a:pt x="376" y="966"/>
                    <a:pt x="379" y="968"/>
                    <a:pt x="379" y="971"/>
                  </a:cubicBezTo>
                  <a:close/>
                  <a:moveTo>
                    <a:pt x="684" y="787"/>
                  </a:moveTo>
                  <a:cubicBezTo>
                    <a:pt x="684" y="787"/>
                    <a:pt x="683" y="787"/>
                    <a:pt x="683" y="787"/>
                  </a:cubicBezTo>
                  <a:cubicBezTo>
                    <a:pt x="680" y="786"/>
                    <a:pt x="685" y="784"/>
                    <a:pt x="685" y="784"/>
                  </a:cubicBezTo>
                  <a:cubicBezTo>
                    <a:pt x="688" y="785"/>
                    <a:pt x="686" y="787"/>
                    <a:pt x="684" y="787"/>
                  </a:cubicBezTo>
                  <a:close/>
                  <a:moveTo>
                    <a:pt x="684" y="760"/>
                  </a:moveTo>
                  <a:cubicBezTo>
                    <a:pt x="684" y="761"/>
                    <a:pt x="683" y="760"/>
                    <a:pt x="683" y="760"/>
                  </a:cubicBezTo>
                  <a:cubicBezTo>
                    <a:pt x="684" y="760"/>
                    <a:pt x="684" y="760"/>
                    <a:pt x="684" y="760"/>
                  </a:cubicBezTo>
                  <a:close/>
                  <a:moveTo>
                    <a:pt x="248" y="9"/>
                  </a:moveTo>
                  <a:cubicBezTo>
                    <a:pt x="250" y="5"/>
                    <a:pt x="262" y="8"/>
                    <a:pt x="259" y="11"/>
                  </a:cubicBezTo>
                  <a:cubicBezTo>
                    <a:pt x="259" y="12"/>
                    <a:pt x="258" y="13"/>
                    <a:pt x="257" y="13"/>
                  </a:cubicBezTo>
                  <a:cubicBezTo>
                    <a:pt x="256" y="14"/>
                    <a:pt x="256" y="14"/>
                    <a:pt x="255" y="13"/>
                  </a:cubicBezTo>
                  <a:cubicBezTo>
                    <a:pt x="255" y="13"/>
                    <a:pt x="255" y="13"/>
                    <a:pt x="255" y="13"/>
                  </a:cubicBezTo>
                  <a:cubicBezTo>
                    <a:pt x="254" y="13"/>
                    <a:pt x="254" y="14"/>
                    <a:pt x="253" y="13"/>
                  </a:cubicBezTo>
                  <a:cubicBezTo>
                    <a:pt x="252" y="13"/>
                    <a:pt x="251" y="12"/>
                    <a:pt x="251" y="10"/>
                  </a:cubicBezTo>
                  <a:cubicBezTo>
                    <a:pt x="250" y="10"/>
                    <a:pt x="250" y="10"/>
                    <a:pt x="249" y="10"/>
                  </a:cubicBezTo>
                  <a:cubicBezTo>
                    <a:pt x="249" y="10"/>
                    <a:pt x="248" y="9"/>
                    <a:pt x="248" y="9"/>
                  </a:cubicBezTo>
                  <a:close/>
                  <a:moveTo>
                    <a:pt x="261" y="38"/>
                  </a:moveTo>
                  <a:cubicBezTo>
                    <a:pt x="261" y="36"/>
                    <a:pt x="261" y="31"/>
                    <a:pt x="264" y="31"/>
                  </a:cubicBezTo>
                  <a:cubicBezTo>
                    <a:pt x="267" y="30"/>
                    <a:pt x="269" y="34"/>
                    <a:pt x="270" y="37"/>
                  </a:cubicBezTo>
                  <a:cubicBezTo>
                    <a:pt x="270" y="38"/>
                    <a:pt x="270" y="38"/>
                    <a:pt x="270" y="39"/>
                  </a:cubicBezTo>
                  <a:cubicBezTo>
                    <a:pt x="269" y="39"/>
                    <a:pt x="269" y="40"/>
                    <a:pt x="268" y="40"/>
                  </a:cubicBezTo>
                  <a:cubicBezTo>
                    <a:pt x="272" y="44"/>
                    <a:pt x="265" y="51"/>
                    <a:pt x="261" y="52"/>
                  </a:cubicBezTo>
                  <a:cubicBezTo>
                    <a:pt x="261" y="52"/>
                    <a:pt x="261" y="52"/>
                    <a:pt x="261" y="52"/>
                  </a:cubicBezTo>
                  <a:cubicBezTo>
                    <a:pt x="260" y="53"/>
                    <a:pt x="260" y="53"/>
                    <a:pt x="259" y="53"/>
                  </a:cubicBezTo>
                  <a:cubicBezTo>
                    <a:pt x="256" y="52"/>
                    <a:pt x="255" y="56"/>
                    <a:pt x="253" y="52"/>
                  </a:cubicBezTo>
                  <a:cubicBezTo>
                    <a:pt x="251" y="50"/>
                    <a:pt x="250" y="48"/>
                    <a:pt x="252" y="45"/>
                  </a:cubicBezTo>
                  <a:cubicBezTo>
                    <a:pt x="253" y="44"/>
                    <a:pt x="255" y="41"/>
                    <a:pt x="258" y="41"/>
                  </a:cubicBezTo>
                  <a:cubicBezTo>
                    <a:pt x="260" y="40"/>
                    <a:pt x="262" y="41"/>
                    <a:pt x="261" y="38"/>
                  </a:cubicBezTo>
                  <a:cubicBezTo>
                    <a:pt x="261" y="38"/>
                    <a:pt x="262" y="39"/>
                    <a:pt x="261" y="38"/>
                  </a:cubicBezTo>
                  <a:close/>
                  <a:moveTo>
                    <a:pt x="246" y="13"/>
                  </a:moveTo>
                  <a:cubicBezTo>
                    <a:pt x="246" y="12"/>
                    <a:pt x="249" y="14"/>
                    <a:pt x="249" y="15"/>
                  </a:cubicBezTo>
                  <a:cubicBezTo>
                    <a:pt x="248" y="17"/>
                    <a:pt x="245" y="14"/>
                    <a:pt x="246" y="13"/>
                  </a:cubicBezTo>
                  <a:close/>
                  <a:moveTo>
                    <a:pt x="246" y="11"/>
                  </a:moveTo>
                  <a:cubicBezTo>
                    <a:pt x="246" y="11"/>
                    <a:pt x="247" y="10"/>
                    <a:pt x="247" y="11"/>
                  </a:cubicBezTo>
                  <a:cubicBezTo>
                    <a:pt x="247" y="11"/>
                    <a:pt x="246" y="12"/>
                    <a:pt x="246" y="11"/>
                  </a:cubicBezTo>
                  <a:close/>
                  <a:moveTo>
                    <a:pt x="344" y="277"/>
                  </a:moveTo>
                  <a:cubicBezTo>
                    <a:pt x="343" y="277"/>
                    <a:pt x="343" y="277"/>
                    <a:pt x="344" y="277"/>
                  </a:cubicBezTo>
                  <a:cubicBezTo>
                    <a:pt x="344" y="276"/>
                    <a:pt x="344" y="276"/>
                    <a:pt x="344" y="277"/>
                  </a:cubicBezTo>
                  <a:cubicBezTo>
                    <a:pt x="344" y="277"/>
                    <a:pt x="344" y="277"/>
                    <a:pt x="344" y="277"/>
                  </a:cubicBezTo>
                  <a:close/>
                  <a:moveTo>
                    <a:pt x="314" y="289"/>
                  </a:moveTo>
                  <a:cubicBezTo>
                    <a:pt x="314" y="288"/>
                    <a:pt x="313" y="287"/>
                    <a:pt x="312" y="286"/>
                  </a:cubicBezTo>
                  <a:cubicBezTo>
                    <a:pt x="314" y="286"/>
                    <a:pt x="314" y="286"/>
                    <a:pt x="314" y="289"/>
                  </a:cubicBezTo>
                  <a:close/>
                  <a:moveTo>
                    <a:pt x="344" y="284"/>
                  </a:moveTo>
                  <a:cubicBezTo>
                    <a:pt x="346" y="283"/>
                    <a:pt x="349" y="287"/>
                    <a:pt x="345" y="286"/>
                  </a:cubicBezTo>
                  <a:cubicBezTo>
                    <a:pt x="343" y="286"/>
                    <a:pt x="341" y="284"/>
                    <a:pt x="344" y="284"/>
                  </a:cubicBezTo>
                  <a:close/>
                  <a:moveTo>
                    <a:pt x="248" y="53"/>
                  </a:moveTo>
                  <a:cubicBezTo>
                    <a:pt x="248" y="54"/>
                    <a:pt x="248" y="56"/>
                    <a:pt x="247" y="57"/>
                  </a:cubicBezTo>
                  <a:cubicBezTo>
                    <a:pt x="246" y="58"/>
                    <a:pt x="245" y="58"/>
                    <a:pt x="244" y="59"/>
                  </a:cubicBezTo>
                  <a:cubicBezTo>
                    <a:pt x="243" y="61"/>
                    <a:pt x="243" y="64"/>
                    <a:pt x="241" y="65"/>
                  </a:cubicBezTo>
                  <a:cubicBezTo>
                    <a:pt x="238" y="67"/>
                    <a:pt x="238" y="63"/>
                    <a:pt x="236" y="63"/>
                  </a:cubicBezTo>
                  <a:cubicBezTo>
                    <a:pt x="234" y="62"/>
                    <a:pt x="233" y="65"/>
                    <a:pt x="231" y="64"/>
                  </a:cubicBezTo>
                  <a:cubicBezTo>
                    <a:pt x="228" y="62"/>
                    <a:pt x="229" y="56"/>
                    <a:pt x="229" y="53"/>
                  </a:cubicBezTo>
                  <a:cubicBezTo>
                    <a:pt x="230" y="51"/>
                    <a:pt x="230" y="48"/>
                    <a:pt x="232" y="47"/>
                  </a:cubicBezTo>
                  <a:cubicBezTo>
                    <a:pt x="233" y="47"/>
                    <a:pt x="234" y="46"/>
                    <a:pt x="234" y="47"/>
                  </a:cubicBezTo>
                  <a:cubicBezTo>
                    <a:pt x="235" y="47"/>
                    <a:pt x="234" y="48"/>
                    <a:pt x="233" y="48"/>
                  </a:cubicBezTo>
                  <a:cubicBezTo>
                    <a:pt x="237" y="48"/>
                    <a:pt x="240" y="48"/>
                    <a:pt x="243" y="46"/>
                  </a:cubicBezTo>
                  <a:cubicBezTo>
                    <a:pt x="246" y="45"/>
                    <a:pt x="247" y="44"/>
                    <a:pt x="248" y="48"/>
                  </a:cubicBezTo>
                  <a:cubicBezTo>
                    <a:pt x="249" y="50"/>
                    <a:pt x="249" y="52"/>
                    <a:pt x="248" y="53"/>
                  </a:cubicBezTo>
                  <a:close/>
                  <a:moveTo>
                    <a:pt x="302" y="282"/>
                  </a:moveTo>
                  <a:cubicBezTo>
                    <a:pt x="302" y="279"/>
                    <a:pt x="305" y="277"/>
                    <a:pt x="308" y="277"/>
                  </a:cubicBezTo>
                  <a:cubicBezTo>
                    <a:pt x="310" y="278"/>
                    <a:pt x="311" y="280"/>
                    <a:pt x="312" y="282"/>
                  </a:cubicBezTo>
                  <a:cubicBezTo>
                    <a:pt x="314" y="286"/>
                    <a:pt x="312" y="285"/>
                    <a:pt x="309" y="286"/>
                  </a:cubicBezTo>
                  <a:cubicBezTo>
                    <a:pt x="308" y="287"/>
                    <a:pt x="307" y="287"/>
                    <a:pt x="306" y="288"/>
                  </a:cubicBezTo>
                  <a:cubicBezTo>
                    <a:pt x="305" y="288"/>
                    <a:pt x="305" y="289"/>
                    <a:pt x="304" y="289"/>
                  </a:cubicBezTo>
                  <a:cubicBezTo>
                    <a:pt x="304" y="288"/>
                    <a:pt x="303" y="288"/>
                    <a:pt x="303" y="287"/>
                  </a:cubicBezTo>
                  <a:cubicBezTo>
                    <a:pt x="303" y="288"/>
                    <a:pt x="302" y="288"/>
                    <a:pt x="302" y="289"/>
                  </a:cubicBezTo>
                  <a:cubicBezTo>
                    <a:pt x="302" y="286"/>
                    <a:pt x="302" y="284"/>
                    <a:pt x="302" y="282"/>
                  </a:cubicBezTo>
                  <a:close/>
                  <a:moveTo>
                    <a:pt x="222" y="13"/>
                  </a:moveTo>
                  <a:cubicBezTo>
                    <a:pt x="221" y="12"/>
                    <a:pt x="223" y="11"/>
                    <a:pt x="223" y="11"/>
                  </a:cubicBezTo>
                  <a:cubicBezTo>
                    <a:pt x="225" y="10"/>
                    <a:pt x="224" y="14"/>
                    <a:pt x="222" y="13"/>
                  </a:cubicBezTo>
                  <a:close/>
                  <a:moveTo>
                    <a:pt x="221" y="30"/>
                  </a:moveTo>
                  <a:cubicBezTo>
                    <a:pt x="221" y="30"/>
                    <a:pt x="221" y="30"/>
                    <a:pt x="222" y="30"/>
                  </a:cubicBezTo>
                  <a:cubicBezTo>
                    <a:pt x="222" y="30"/>
                    <a:pt x="222" y="30"/>
                    <a:pt x="221" y="30"/>
                  </a:cubicBezTo>
                  <a:close/>
                  <a:moveTo>
                    <a:pt x="222" y="16"/>
                  </a:moveTo>
                  <a:cubicBezTo>
                    <a:pt x="222" y="15"/>
                    <a:pt x="222" y="16"/>
                    <a:pt x="222" y="16"/>
                  </a:cubicBezTo>
                  <a:cubicBezTo>
                    <a:pt x="222" y="16"/>
                    <a:pt x="222" y="16"/>
                    <a:pt x="221" y="16"/>
                  </a:cubicBezTo>
                  <a:cubicBezTo>
                    <a:pt x="221" y="16"/>
                    <a:pt x="221" y="16"/>
                    <a:pt x="222" y="16"/>
                  </a:cubicBezTo>
                  <a:close/>
                  <a:moveTo>
                    <a:pt x="231" y="82"/>
                  </a:moveTo>
                  <a:cubicBezTo>
                    <a:pt x="231" y="83"/>
                    <a:pt x="230" y="83"/>
                    <a:pt x="230" y="83"/>
                  </a:cubicBezTo>
                  <a:cubicBezTo>
                    <a:pt x="230" y="83"/>
                    <a:pt x="223" y="81"/>
                    <a:pt x="227" y="78"/>
                  </a:cubicBezTo>
                  <a:cubicBezTo>
                    <a:pt x="229" y="77"/>
                    <a:pt x="232" y="76"/>
                    <a:pt x="233" y="79"/>
                  </a:cubicBezTo>
                  <a:cubicBezTo>
                    <a:pt x="233" y="80"/>
                    <a:pt x="231" y="82"/>
                    <a:pt x="231" y="82"/>
                  </a:cubicBezTo>
                  <a:close/>
                  <a:moveTo>
                    <a:pt x="222" y="33"/>
                  </a:moveTo>
                  <a:cubicBezTo>
                    <a:pt x="224" y="32"/>
                    <a:pt x="223" y="36"/>
                    <a:pt x="221" y="34"/>
                  </a:cubicBezTo>
                  <a:cubicBezTo>
                    <a:pt x="220" y="33"/>
                    <a:pt x="221" y="33"/>
                    <a:pt x="222" y="33"/>
                  </a:cubicBezTo>
                  <a:close/>
                  <a:moveTo>
                    <a:pt x="1132" y="430"/>
                  </a:moveTo>
                  <a:cubicBezTo>
                    <a:pt x="1131" y="430"/>
                    <a:pt x="1131" y="430"/>
                    <a:pt x="1131" y="429"/>
                  </a:cubicBezTo>
                  <a:cubicBezTo>
                    <a:pt x="1131" y="429"/>
                    <a:pt x="1132" y="430"/>
                    <a:pt x="1132" y="430"/>
                  </a:cubicBezTo>
                  <a:close/>
                  <a:moveTo>
                    <a:pt x="224" y="82"/>
                  </a:moveTo>
                  <a:cubicBezTo>
                    <a:pt x="223" y="82"/>
                    <a:pt x="222" y="83"/>
                    <a:pt x="222" y="82"/>
                  </a:cubicBezTo>
                  <a:cubicBezTo>
                    <a:pt x="221" y="80"/>
                    <a:pt x="225" y="81"/>
                    <a:pt x="225" y="83"/>
                  </a:cubicBezTo>
                  <a:cubicBezTo>
                    <a:pt x="226" y="85"/>
                    <a:pt x="224" y="84"/>
                    <a:pt x="224" y="82"/>
                  </a:cubicBezTo>
                  <a:close/>
                  <a:moveTo>
                    <a:pt x="210" y="62"/>
                  </a:moveTo>
                  <a:cubicBezTo>
                    <a:pt x="209" y="61"/>
                    <a:pt x="210" y="60"/>
                    <a:pt x="210" y="60"/>
                  </a:cubicBezTo>
                  <a:cubicBezTo>
                    <a:pt x="210" y="61"/>
                    <a:pt x="211" y="61"/>
                    <a:pt x="210" y="62"/>
                  </a:cubicBezTo>
                  <a:close/>
                  <a:moveTo>
                    <a:pt x="214" y="68"/>
                  </a:moveTo>
                  <a:cubicBezTo>
                    <a:pt x="214" y="69"/>
                    <a:pt x="213" y="71"/>
                    <a:pt x="214" y="73"/>
                  </a:cubicBezTo>
                  <a:cubicBezTo>
                    <a:pt x="212" y="75"/>
                    <a:pt x="215" y="78"/>
                    <a:pt x="211" y="78"/>
                  </a:cubicBezTo>
                  <a:cubicBezTo>
                    <a:pt x="211" y="79"/>
                    <a:pt x="210" y="78"/>
                    <a:pt x="210" y="78"/>
                  </a:cubicBezTo>
                  <a:cubicBezTo>
                    <a:pt x="209" y="78"/>
                    <a:pt x="208" y="78"/>
                    <a:pt x="207" y="78"/>
                  </a:cubicBezTo>
                  <a:cubicBezTo>
                    <a:pt x="204" y="76"/>
                    <a:pt x="206" y="76"/>
                    <a:pt x="207" y="74"/>
                  </a:cubicBezTo>
                  <a:cubicBezTo>
                    <a:pt x="207" y="72"/>
                    <a:pt x="205" y="70"/>
                    <a:pt x="206" y="68"/>
                  </a:cubicBezTo>
                  <a:cubicBezTo>
                    <a:pt x="207" y="66"/>
                    <a:pt x="209" y="68"/>
                    <a:pt x="211" y="67"/>
                  </a:cubicBezTo>
                  <a:cubicBezTo>
                    <a:pt x="212" y="67"/>
                    <a:pt x="211" y="66"/>
                    <a:pt x="213" y="66"/>
                  </a:cubicBezTo>
                  <a:cubicBezTo>
                    <a:pt x="213" y="66"/>
                    <a:pt x="214" y="68"/>
                    <a:pt x="214" y="68"/>
                  </a:cubicBezTo>
                  <a:cubicBezTo>
                    <a:pt x="214" y="68"/>
                    <a:pt x="214" y="67"/>
                    <a:pt x="214" y="68"/>
                  </a:cubicBezTo>
                  <a:close/>
                  <a:moveTo>
                    <a:pt x="207" y="66"/>
                  </a:moveTo>
                  <a:cubicBezTo>
                    <a:pt x="207" y="66"/>
                    <a:pt x="202" y="64"/>
                    <a:pt x="205" y="64"/>
                  </a:cubicBezTo>
                  <a:cubicBezTo>
                    <a:pt x="207" y="64"/>
                    <a:pt x="207" y="66"/>
                    <a:pt x="207" y="66"/>
                  </a:cubicBezTo>
                  <a:close/>
                  <a:moveTo>
                    <a:pt x="220" y="74"/>
                  </a:moveTo>
                  <a:cubicBezTo>
                    <a:pt x="219" y="75"/>
                    <a:pt x="221" y="76"/>
                    <a:pt x="220" y="77"/>
                  </a:cubicBezTo>
                  <a:cubicBezTo>
                    <a:pt x="219" y="77"/>
                    <a:pt x="217" y="76"/>
                    <a:pt x="217" y="75"/>
                  </a:cubicBezTo>
                  <a:cubicBezTo>
                    <a:pt x="214" y="73"/>
                    <a:pt x="215" y="71"/>
                    <a:pt x="214" y="68"/>
                  </a:cubicBezTo>
                  <a:cubicBezTo>
                    <a:pt x="215" y="65"/>
                    <a:pt x="212" y="63"/>
                    <a:pt x="214" y="62"/>
                  </a:cubicBezTo>
                  <a:cubicBezTo>
                    <a:pt x="216" y="61"/>
                    <a:pt x="220" y="61"/>
                    <a:pt x="221" y="61"/>
                  </a:cubicBezTo>
                  <a:cubicBezTo>
                    <a:pt x="224" y="62"/>
                    <a:pt x="226" y="63"/>
                    <a:pt x="227" y="65"/>
                  </a:cubicBezTo>
                  <a:cubicBezTo>
                    <a:pt x="229" y="67"/>
                    <a:pt x="228" y="69"/>
                    <a:pt x="225" y="68"/>
                  </a:cubicBezTo>
                  <a:cubicBezTo>
                    <a:pt x="225" y="68"/>
                    <a:pt x="224" y="67"/>
                    <a:pt x="224" y="68"/>
                  </a:cubicBezTo>
                  <a:cubicBezTo>
                    <a:pt x="223" y="69"/>
                    <a:pt x="221" y="69"/>
                    <a:pt x="221" y="70"/>
                  </a:cubicBezTo>
                  <a:cubicBezTo>
                    <a:pt x="220" y="71"/>
                    <a:pt x="222" y="71"/>
                    <a:pt x="223" y="72"/>
                  </a:cubicBezTo>
                  <a:cubicBezTo>
                    <a:pt x="224" y="75"/>
                    <a:pt x="220" y="74"/>
                    <a:pt x="220" y="74"/>
                  </a:cubicBezTo>
                  <a:close/>
                  <a:moveTo>
                    <a:pt x="439" y="179"/>
                  </a:moveTo>
                  <a:cubicBezTo>
                    <a:pt x="440" y="181"/>
                    <a:pt x="437" y="181"/>
                    <a:pt x="436" y="180"/>
                  </a:cubicBezTo>
                  <a:cubicBezTo>
                    <a:pt x="437" y="179"/>
                    <a:pt x="439" y="178"/>
                    <a:pt x="439" y="179"/>
                  </a:cubicBezTo>
                  <a:close/>
                  <a:moveTo>
                    <a:pt x="442" y="98"/>
                  </a:moveTo>
                  <a:cubicBezTo>
                    <a:pt x="441" y="98"/>
                    <a:pt x="441" y="98"/>
                    <a:pt x="441" y="98"/>
                  </a:cubicBezTo>
                  <a:cubicBezTo>
                    <a:pt x="440" y="96"/>
                    <a:pt x="444" y="96"/>
                    <a:pt x="442" y="98"/>
                  </a:cubicBezTo>
                  <a:close/>
                  <a:moveTo>
                    <a:pt x="429" y="183"/>
                  </a:moveTo>
                  <a:cubicBezTo>
                    <a:pt x="429" y="181"/>
                    <a:pt x="429" y="180"/>
                    <a:pt x="430" y="179"/>
                  </a:cubicBezTo>
                  <a:cubicBezTo>
                    <a:pt x="432" y="178"/>
                    <a:pt x="432" y="173"/>
                    <a:pt x="435" y="175"/>
                  </a:cubicBezTo>
                  <a:cubicBezTo>
                    <a:pt x="437" y="176"/>
                    <a:pt x="436" y="178"/>
                    <a:pt x="435" y="179"/>
                  </a:cubicBezTo>
                  <a:cubicBezTo>
                    <a:pt x="434" y="180"/>
                    <a:pt x="432" y="180"/>
                    <a:pt x="431" y="181"/>
                  </a:cubicBezTo>
                  <a:cubicBezTo>
                    <a:pt x="431" y="181"/>
                    <a:pt x="429" y="186"/>
                    <a:pt x="429" y="183"/>
                  </a:cubicBezTo>
                  <a:close/>
                  <a:moveTo>
                    <a:pt x="409" y="243"/>
                  </a:moveTo>
                  <a:cubicBezTo>
                    <a:pt x="410" y="244"/>
                    <a:pt x="410" y="244"/>
                    <a:pt x="410" y="245"/>
                  </a:cubicBezTo>
                  <a:cubicBezTo>
                    <a:pt x="409" y="244"/>
                    <a:pt x="409" y="244"/>
                    <a:pt x="409" y="243"/>
                  </a:cubicBezTo>
                  <a:close/>
                  <a:moveTo>
                    <a:pt x="408" y="252"/>
                  </a:moveTo>
                  <a:cubicBezTo>
                    <a:pt x="407" y="252"/>
                    <a:pt x="406" y="254"/>
                    <a:pt x="405" y="252"/>
                  </a:cubicBezTo>
                  <a:cubicBezTo>
                    <a:pt x="405" y="249"/>
                    <a:pt x="407" y="251"/>
                    <a:pt x="408" y="252"/>
                  </a:cubicBezTo>
                  <a:close/>
                  <a:moveTo>
                    <a:pt x="441" y="175"/>
                  </a:moveTo>
                  <a:cubicBezTo>
                    <a:pt x="442" y="173"/>
                    <a:pt x="442" y="173"/>
                    <a:pt x="443" y="174"/>
                  </a:cubicBezTo>
                  <a:cubicBezTo>
                    <a:pt x="443" y="175"/>
                    <a:pt x="443" y="176"/>
                    <a:pt x="443" y="176"/>
                  </a:cubicBezTo>
                  <a:cubicBezTo>
                    <a:pt x="442" y="176"/>
                    <a:pt x="441" y="176"/>
                    <a:pt x="441" y="175"/>
                  </a:cubicBezTo>
                  <a:close/>
                  <a:moveTo>
                    <a:pt x="409" y="252"/>
                  </a:moveTo>
                  <a:cubicBezTo>
                    <a:pt x="408" y="248"/>
                    <a:pt x="411" y="251"/>
                    <a:pt x="412" y="252"/>
                  </a:cubicBezTo>
                  <a:cubicBezTo>
                    <a:pt x="411" y="252"/>
                    <a:pt x="409" y="254"/>
                    <a:pt x="409" y="252"/>
                  </a:cubicBezTo>
                  <a:close/>
                  <a:moveTo>
                    <a:pt x="408" y="261"/>
                  </a:moveTo>
                  <a:cubicBezTo>
                    <a:pt x="409" y="261"/>
                    <a:pt x="407" y="261"/>
                    <a:pt x="408" y="261"/>
                  </a:cubicBezTo>
                  <a:cubicBezTo>
                    <a:pt x="408" y="261"/>
                    <a:pt x="407" y="260"/>
                    <a:pt x="408" y="261"/>
                  </a:cubicBezTo>
                  <a:close/>
                  <a:moveTo>
                    <a:pt x="438" y="35"/>
                  </a:moveTo>
                  <a:cubicBezTo>
                    <a:pt x="436" y="33"/>
                    <a:pt x="439" y="31"/>
                    <a:pt x="441" y="30"/>
                  </a:cubicBezTo>
                  <a:cubicBezTo>
                    <a:pt x="443" y="30"/>
                    <a:pt x="444" y="30"/>
                    <a:pt x="446" y="30"/>
                  </a:cubicBezTo>
                  <a:cubicBezTo>
                    <a:pt x="448" y="31"/>
                    <a:pt x="448" y="31"/>
                    <a:pt x="448" y="33"/>
                  </a:cubicBezTo>
                  <a:cubicBezTo>
                    <a:pt x="448" y="35"/>
                    <a:pt x="447" y="37"/>
                    <a:pt x="445" y="37"/>
                  </a:cubicBezTo>
                  <a:cubicBezTo>
                    <a:pt x="444" y="38"/>
                    <a:pt x="444" y="38"/>
                    <a:pt x="443" y="37"/>
                  </a:cubicBezTo>
                  <a:cubicBezTo>
                    <a:pt x="441" y="37"/>
                    <a:pt x="439" y="37"/>
                    <a:pt x="438" y="35"/>
                  </a:cubicBezTo>
                  <a:cubicBezTo>
                    <a:pt x="438" y="35"/>
                    <a:pt x="438" y="36"/>
                    <a:pt x="439" y="36"/>
                  </a:cubicBezTo>
                  <a:cubicBezTo>
                    <a:pt x="438" y="36"/>
                    <a:pt x="438" y="36"/>
                    <a:pt x="438" y="35"/>
                  </a:cubicBezTo>
                  <a:close/>
                  <a:moveTo>
                    <a:pt x="455" y="78"/>
                  </a:moveTo>
                  <a:cubicBezTo>
                    <a:pt x="455" y="78"/>
                    <a:pt x="456" y="78"/>
                    <a:pt x="456" y="78"/>
                  </a:cubicBezTo>
                  <a:cubicBezTo>
                    <a:pt x="455" y="79"/>
                    <a:pt x="455" y="79"/>
                    <a:pt x="455" y="79"/>
                  </a:cubicBezTo>
                  <a:cubicBezTo>
                    <a:pt x="455" y="78"/>
                    <a:pt x="455" y="78"/>
                    <a:pt x="455" y="78"/>
                  </a:cubicBezTo>
                  <a:close/>
                  <a:moveTo>
                    <a:pt x="455" y="75"/>
                  </a:moveTo>
                  <a:cubicBezTo>
                    <a:pt x="455" y="76"/>
                    <a:pt x="454" y="75"/>
                    <a:pt x="454" y="75"/>
                  </a:cubicBezTo>
                  <a:cubicBezTo>
                    <a:pt x="453" y="75"/>
                    <a:pt x="450" y="74"/>
                    <a:pt x="452" y="74"/>
                  </a:cubicBezTo>
                  <a:cubicBezTo>
                    <a:pt x="453" y="73"/>
                    <a:pt x="455" y="74"/>
                    <a:pt x="455" y="75"/>
                  </a:cubicBezTo>
                  <a:close/>
                  <a:moveTo>
                    <a:pt x="462" y="80"/>
                  </a:moveTo>
                  <a:cubicBezTo>
                    <a:pt x="460" y="79"/>
                    <a:pt x="458" y="78"/>
                    <a:pt x="457" y="76"/>
                  </a:cubicBezTo>
                  <a:cubicBezTo>
                    <a:pt x="456" y="75"/>
                    <a:pt x="457" y="73"/>
                    <a:pt x="455" y="72"/>
                  </a:cubicBezTo>
                  <a:cubicBezTo>
                    <a:pt x="453" y="71"/>
                    <a:pt x="452" y="72"/>
                    <a:pt x="454" y="70"/>
                  </a:cubicBezTo>
                  <a:cubicBezTo>
                    <a:pt x="455" y="69"/>
                    <a:pt x="458" y="70"/>
                    <a:pt x="459" y="72"/>
                  </a:cubicBezTo>
                  <a:cubicBezTo>
                    <a:pt x="460" y="70"/>
                    <a:pt x="459" y="69"/>
                    <a:pt x="458" y="68"/>
                  </a:cubicBezTo>
                  <a:cubicBezTo>
                    <a:pt x="456" y="68"/>
                    <a:pt x="455" y="69"/>
                    <a:pt x="453" y="69"/>
                  </a:cubicBezTo>
                  <a:cubicBezTo>
                    <a:pt x="452" y="69"/>
                    <a:pt x="452" y="68"/>
                    <a:pt x="450" y="68"/>
                  </a:cubicBezTo>
                  <a:cubicBezTo>
                    <a:pt x="452" y="66"/>
                    <a:pt x="451" y="67"/>
                    <a:pt x="453" y="67"/>
                  </a:cubicBezTo>
                  <a:cubicBezTo>
                    <a:pt x="453" y="67"/>
                    <a:pt x="456" y="67"/>
                    <a:pt x="455" y="65"/>
                  </a:cubicBezTo>
                  <a:cubicBezTo>
                    <a:pt x="454" y="65"/>
                    <a:pt x="454" y="66"/>
                    <a:pt x="453" y="65"/>
                  </a:cubicBezTo>
                  <a:cubicBezTo>
                    <a:pt x="452" y="65"/>
                    <a:pt x="452" y="65"/>
                    <a:pt x="451" y="64"/>
                  </a:cubicBezTo>
                  <a:cubicBezTo>
                    <a:pt x="452" y="64"/>
                    <a:pt x="452" y="64"/>
                    <a:pt x="453" y="64"/>
                  </a:cubicBezTo>
                  <a:cubicBezTo>
                    <a:pt x="453" y="64"/>
                    <a:pt x="454" y="63"/>
                    <a:pt x="453" y="63"/>
                  </a:cubicBezTo>
                  <a:cubicBezTo>
                    <a:pt x="454" y="62"/>
                    <a:pt x="455" y="62"/>
                    <a:pt x="456" y="61"/>
                  </a:cubicBezTo>
                  <a:cubicBezTo>
                    <a:pt x="456" y="61"/>
                    <a:pt x="455" y="61"/>
                    <a:pt x="455" y="61"/>
                  </a:cubicBezTo>
                  <a:cubicBezTo>
                    <a:pt x="456" y="61"/>
                    <a:pt x="456" y="56"/>
                    <a:pt x="456" y="56"/>
                  </a:cubicBezTo>
                  <a:cubicBezTo>
                    <a:pt x="457" y="54"/>
                    <a:pt x="460" y="50"/>
                    <a:pt x="459" y="49"/>
                  </a:cubicBezTo>
                  <a:cubicBezTo>
                    <a:pt x="459" y="49"/>
                    <a:pt x="457" y="52"/>
                    <a:pt x="456" y="51"/>
                  </a:cubicBezTo>
                  <a:cubicBezTo>
                    <a:pt x="454" y="50"/>
                    <a:pt x="455" y="48"/>
                    <a:pt x="456" y="47"/>
                  </a:cubicBezTo>
                  <a:cubicBezTo>
                    <a:pt x="457" y="46"/>
                    <a:pt x="458" y="45"/>
                    <a:pt x="459" y="43"/>
                  </a:cubicBezTo>
                  <a:cubicBezTo>
                    <a:pt x="460" y="41"/>
                    <a:pt x="460" y="41"/>
                    <a:pt x="461" y="40"/>
                  </a:cubicBezTo>
                  <a:cubicBezTo>
                    <a:pt x="462" y="39"/>
                    <a:pt x="462" y="39"/>
                    <a:pt x="464" y="38"/>
                  </a:cubicBezTo>
                  <a:cubicBezTo>
                    <a:pt x="465" y="37"/>
                    <a:pt x="467" y="36"/>
                    <a:pt x="469" y="35"/>
                  </a:cubicBezTo>
                  <a:cubicBezTo>
                    <a:pt x="470" y="34"/>
                    <a:pt x="471" y="33"/>
                    <a:pt x="473" y="32"/>
                  </a:cubicBezTo>
                  <a:cubicBezTo>
                    <a:pt x="473" y="31"/>
                    <a:pt x="475" y="30"/>
                    <a:pt x="475" y="30"/>
                  </a:cubicBezTo>
                  <a:cubicBezTo>
                    <a:pt x="474" y="30"/>
                    <a:pt x="471" y="30"/>
                    <a:pt x="472" y="28"/>
                  </a:cubicBezTo>
                  <a:cubicBezTo>
                    <a:pt x="474" y="28"/>
                    <a:pt x="480" y="27"/>
                    <a:pt x="477" y="31"/>
                  </a:cubicBezTo>
                  <a:cubicBezTo>
                    <a:pt x="477" y="31"/>
                    <a:pt x="477" y="31"/>
                    <a:pt x="477" y="32"/>
                  </a:cubicBezTo>
                  <a:cubicBezTo>
                    <a:pt x="478" y="33"/>
                    <a:pt x="479" y="32"/>
                    <a:pt x="480" y="34"/>
                  </a:cubicBezTo>
                  <a:cubicBezTo>
                    <a:pt x="480" y="35"/>
                    <a:pt x="481" y="36"/>
                    <a:pt x="481" y="37"/>
                  </a:cubicBezTo>
                  <a:cubicBezTo>
                    <a:pt x="482" y="37"/>
                    <a:pt x="482" y="38"/>
                    <a:pt x="482" y="39"/>
                  </a:cubicBezTo>
                  <a:cubicBezTo>
                    <a:pt x="482" y="39"/>
                    <a:pt x="482" y="39"/>
                    <a:pt x="483" y="40"/>
                  </a:cubicBezTo>
                  <a:cubicBezTo>
                    <a:pt x="483" y="40"/>
                    <a:pt x="483" y="41"/>
                    <a:pt x="483" y="42"/>
                  </a:cubicBezTo>
                  <a:cubicBezTo>
                    <a:pt x="484" y="44"/>
                    <a:pt x="486" y="45"/>
                    <a:pt x="487" y="47"/>
                  </a:cubicBezTo>
                  <a:cubicBezTo>
                    <a:pt x="490" y="48"/>
                    <a:pt x="490" y="48"/>
                    <a:pt x="490" y="51"/>
                  </a:cubicBezTo>
                  <a:cubicBezTo>
                    <a:pt x="491" y="53"/>
                    <a:pt x="491" y="53"/>
                    <a:pt x="490" y="54"/>
                  </a:cubicBezTo>
                  <a:cubicBezTo>
                    <a:pt x="490" y="54"/>
                    <a:pt x="489" y="54"/>
                    <a:pt x="489" y="54"/>
                  </a:cubicBezTo>
                  <a:cubicBezTo>
                    <a:pt x="488" y="54"/>
                    <a:pt x="488" y="55"/>
                    <a:pt x="488" y="55"/>
                  </a:cubicBezTo>
                  <a:cubicBezTo>
                    <a:pt x="487" y="55"/>
                    <a:pt x="487" y="55"/>
                    <a:pt x="486" y="55"/>
                  </a:cubicBezTo>
                  <a:cubicBezTo>
                    <a:pt x="486" y="56"/>
                    <a:pt x="486" y="57"/>
                    <a:pt x="486" y="58"/>
                  </a:cubicBezTo>
                  <a:cubicBezTo>
                    <a:pt x="486" y="60"/>
                    <a:pt x="486" y="61"/>
                    <a:pt x="486" y="63"/>
                  </a:cubicBezTo>
                  <a:cubicBezTo>
                    <a:pt x="487" y="64"/>
                    <a:pt x="486" y="66"/>
                    <a:pt x="486" y="67"/>
                  </a:cubicBezTo>
                  <a:cubicBezTo>
                    <a:pt x="487" y="67"/>
                    <a:pt x="487" y="67"/>
                    <a:pt x="487" y="67"/>
                  </a:cubicBezTo>
                  <a:cubicBezTo>
                    <a:pt x="488" y="68"/>
                    <a:pt x="488" y="68"/>
                    <a:pt x="487" y="69"/>
                  </a:cubicBezTo>
                  <a:cubicBezTo>
                    <a:pt x="487" y="69"/>
                    <a:pt x="487" y="69"/>
                    <a:pt x="487" y="69"/>
                  </a:cubicBezTo>
                  <a:cubicBezTo>
                    <a:pt x="488" y="69"/>
                    <a:pt x="488" y="69"/>
                    <a:pt x="488" y="70"/>
                  </a:cubicBezTo>
                  <a:cubicBezTo>
                    <a:pt x="487" y="70"/>
                    <a:pt x="486" y="70"/>
                    <a:pt x="486" y="71"/>
                  </a:cubicBezTo>
                  <a:cubicBezTo>
                    <a:pt x="486" y="72"/>
                    <a:pt x="485" y="71"/>
                    <a:pt x="485" y="71"/>
                  </a:cubicBezTo>
                  <a:cubicBezTo>
                    <a:pt x="484" y="72"/>
                    <a:pt x="483" y="72"/>
                    <a:pt x="482" y="72"/>
                  </a:cubicBezTo>
                  <a:cubicBezTo>
                    <a:pt x="482" y="72"/>
                    <a:pt x="481" y="72"/>
                    <a:pt x="481" y="72"/>
                  </a:cubicBezTo>
                  <a:cubicBezTo>
                    <a:pt x="480" y="72"/>
                    <a:pt x="479" y="72"/>
                    <a:pt x="478" y="72"/>
                  </a:cubicBezTo>
                  <a:cubicBezTo>
                    <a:pt x="477" y="73"/>
                    <a:pt x="476" y="72"/>
                    <a:pt x="475" y="72"/>
                  </a:cubicBezTo>
                  <a:cubicBezTo>
                    <a:pt x="474" y="73"/>
                    <a:pt x="473" y="74"/>
                    <a:pt x="472" y="74"/>
                  </a:cubicBezTo>
                  <a:cubicBezTo>
                    <a:pt x="472" y="75"/>
                    <a:pt x="471" y="75"/>
                    <a:pt x="470" y="75"/>
                  </a:cubicBezTo>
                  <a:cubicBezTo>
                    <a:pt x="467" y="75"/>
                    <a:pt x="467" y="78"/>
                    <a:pt x="464" y="79"/>
                  </a:cubicBezTo>
                  <a:cubicBezTo>
                    <a:pt x="464" y="80"/>
                    <a:pt x="462" y="79"/>
                    <a:pt x="462" y="80"/>
                  </a:cubicBezTo>
                  <a:close/>
                  <a:moveTo>
                    <a:pt x="451" y="78"/>
                  </a:moveTo>
                  <a:cubicBezTo>
                    <a:pt x="455" y="79"/>
                    <a:pt x="458" y="80"/>
                    <a:pt x="462" y="80"/>
                  </a:cubicBezTo>
                  <a:cubicBezTo>
                    <a:pt x="460" y="82"/>
                    <a:pt x="463" y="82"/>
                    <a:pt x="463" y="83"/>
                  </a:cubicBezTo>
                  <a:cubicBezTo>
                    <a:pt x="465" y="85"/>
                    <a:pt x="463" y="87"/>
                    <a:pt x="462" y="88"/>
                  </a:cubicBezTo>
                  <a:cubicBezTo>
                    <a:pt x="460" y="89"/>
                    <a:pt x="459" y="91"/>
                    <a:pt x="457" y="92"/>
                  </a:cubicBezTo>
                  <a:cubicBezTo>
                    <a:pt x="455" y="94"/>
                    <a:pt x="453" y="93"/>
                    <a:pt x="450" y="94"/>
                  </a:cubicBezTo>
                  <a:cubicBezTo>
                    <a:pt x="450" y="94"/>
                    <a:pt x="450" y="94"/>
                    <a:pt x="450" y="94"/>
                  </a:cubicBezTo>
                  <a:cubicBezTo>
                    <a:pt x="449" y="95"/>
                    <a:pt x="448" y="95"/>
                    <a:pt x="448" y="94"/>
                  </a:cubicBezTo>
                  <a:cubicBezTo>
                    <a:pt x="447" y="94"/>
                    <a:pt x="444" y="92"/>
                    <a:pt x="444" y="91"/>
                  </a:cubicBezTo>
                  <a:cubicBezTo>
                    <a:pt x="445" y="89"/>
                    <a:pt x="447" y="90"/>
                    <a:pt x="448" y="91"/>
                  </a:cubicBezTo>
                  <a:cubicBezTo>
                    <a:pt x="450" y="91"/>
                    <a:pt x="452" y="90"/>
                    <a:pt x="451" y="89"/>
                  </a:cubicBezTo>
                  <a:cubicBezTo>
                    <a:pt x="450" y="87"/>
                    <a:pt x="447" y="88"/>
                    <a:pt x="445" y="88"/>
                  </a:cubicBezTo>
                  <a:cubicBezTo>
                    <a:pt x="442" y="86"/>
                    <a:pt x="445" y="82"/>
                    <a:pt x="445" y="79"/>
                  </a:cubicBezTo>
                  <a:cubicBezTo>
                    <a:pt x="445" y="79"/>
                    <a:pt x="444" y="79"/>
                    <a:pt x="445" y="78"/>
                  </a:cubicBezTo>
                  <a:cubicBezTo>
                    <a:pt x="445" y="77"/>
                    <a:pt x="447" y="77"/>
                    <a:pt x="447" y="77"/>
                  </a:cubicBezTo>
                  <a:cubicBezTo>
                    <a:pt x="448" y="77"/>
                    <a:pt x="449" y="77"/>
                    <a:pt x="449" y="77"/>
                  </a:cubicBezTo>
                  <a:cubicBezTo>
                    <a:pt x="450" y="77"/>
                    <a:pt x="450" y="78"/>
                    <a:pt x="451" y="78"/>
                  </a:cubicBezTo>
                  <a:close/>
                  <a:moveTo>
                    <a:pt x="406" y="246"/>
                  </a:moveTo>
                  <a:cubicBezTo>
                    <a:pt x="406" y="246"/>
                    <a:pt x="406" y="246"/>
                    <a:pt x="405" y="246"/>
                  </a:cubicBezTo>
                  <a:cubicBezTo>
                    <a:pt x="408" y="244"/>
                    <a:pt x="408" y="247"/>
                    <a:pt x="406" y="246"/>
                  </a:cubicBezTo>
                  <a:close/>
                  <a:moveTo>
                    <a:pt x="381" y="233"/>
                  </a:moveTo>
                  <a:cubicBezTo>
                    <a:pt x="380" y="232"/>
                    <a:pt x="382" y="225"/>
                    <a:pt x="384" y="225"/>
                  </a:cubicBezTo>
                  <a:cubicBezTo>
                    <a:pt x="386" y="225"/>
                    <a:pt x="386" y="230"/>
                    <a:pt x="385" y="231"/>
                  </a:cubicBezTo>
                  <a:cubicBezTo>
                    <a:pt x="385" y="232"/>
                    <a:pt x="384" y="233"/>
                    <a:pt x="385" y="234"/>
                  </a:cubicBezTo>
                  <a:cubicBezTo>
                    <a:pt x="385" y="235"/>
                    <a:pt x="385" y="237"/>
                    <a:pt x="384" y="237"/>
                  </a:cubicBezTo>
                  <a:cubicBezTo>
                    <a:pt x="383" y="237"/>
                    <a:pt x="381" y="234"/>
                    <a:pt x="381" y="233"/>
                  </a:cubicBezTo>
                  <a:close/>
                  <a:moveTo>
                    <a:pt x="381" y="214"/>
                  </a:moveTo>
                  <a:cubicBezTo>
                    <a:pt x="382" y="213"/>
                    <a:pt x="383" y="213"/>
                    <a:pt x="383" y="214"/>
                  </a:cubicBezTo>
                  <a:cubicBezTo>
                    <a:pt x="384" y="214"/>
                    <a:pt x="384" y="215"/>
                    <a:pt x="384" y="215"/>
                  </a:cubicBezTo>
                  <a:cubicBezTo>
                    <a:pt x="385" y="216"/>
                    <a:pt x="386" y="216"/>
                    <a:pt x="387" y="216"/>
                  </a:cubicBezTo>
                  <a:cubicBezTo>
                    <a:pt x="386" y="216"/>
                    <a:pt x="381" y="216"/>
                    <a:pt x="381" y="214"/>
                  </a:cubicBezTo>
                  <a:close/>
                  <a:moveTo>
                    <a:pt x="363" y="44"/>
                  </a:moveTo>
                  <a:cubicBezTo>
                    <a:pt x="364" y="40"/>
                    <a:pt x="368" y="39"/>
                    <a:pt x="372" y="42"/>
                  </a:cubicBezTo>
                  <a:cubicBezTo>
                    <a:pt x="373" y="44"/>
                    <a:pt x="370" y="46"/>
                    <a:pt x="369" y="46"/>
                  </a:cubicBezTo>
                  <a:cubicBezTo>
                    <a:pt x="367" y="47"/>
                    <a:pt x="365" y="47"/>
                    <a:pt x="364" y="46"/>
                  </a:cubicBezTo>
                  <a:cubicBezTo>
                    <a:pt x="363" y="46"/>
                    <a:pt x="363" y="45"/>
                    <a:pt x="363" y="44"/>
                  </a:cubicBezTo>
                  <a:close/>
                  <a:moveTo>
                    <a:pt x="362" y="284"/>
                  </a:moveTo>
                  <a:cubicBezTo>
                    <a:pt x="362" y="282"/>
                    <a:pt x="365" y="282"/>
                    <a:pt x="366" y="284"/>
                  </a:cubicBezTo>
                  <a:cubicBezTo>
                    <a:pt x="364" y="284"/>
                    <a:pt x="363" y="283"/>
                    <a:pt x="362" y="284"/>
                  </a:cubicBezTo>
                  <a:close/>
                  <a:moveTo>
                    <a:pt x="362" y="294"/>
                  </a:moveTo>
                  <a:cubicBezTo>
                    <a:pt x="360" y="293"/>
                    <a:pt x="361" y="292"/>
                    <a:pt x="362" y="290"/>
                  </a:cubicBezTo>
                  <a:cubicBezTo>
                    <a:pt x="363" y="289"/>
                    <a:pt x="363" y="287"/>
                    <a:pt x="365" y="287"/>
                  </a:cubicBezTo>
                  <a:cubicBezTo>
                    <a:pt x="366" y="288"/>
                    <a:pt x="367" y="292"/>
                    <a:pt x="367" y="293"/>
                  </a:cubicBezTo>
                  <a:cubicBezTo>
                    <a:pt x="366" y="295"/>
                    <a:pt x="367" y="295"/>
                    <a:pt x="364" y="295"/>
                  </a:cubicBezTo>
                  <a:cubicBezTo>
                    <a:pt x="363" y="295"/>
                    <a:pt x="363" y="295"/>
                    <a:pt x="362" y="294"/>
                  </a:cubicBezTo>
                  <a:close/>
                  <a:moveTo>
                    <a:pt x="385" y="169"/>
                  </a:moveTo>
                  <a:cubicBezTo>
                    <a:pt x="384" y="168"/>
                    <a:pt x="385" y="167"/>
                    <a:pt x="386" y="167"/>
                  </a:cubicBezTo>
                  <a:cubicBezTo>
                    <a:pt x="386" y="167"/>
                    <a:pt x="388" y="169"/>
                    <a:pt x="388" y="169"/>
                  </a:cubicBezTo>
                  <a:cubicBezTo>
                    <a:pt x="388" y="169"/>
                    <a:pt x="388" y="169"/>
                    <a:pt x="388" y="169"/>
                  </a:cubicBezTo>
                  <a:cubicBezTo>
                    <a:pt x="387" y="169"/>
                    <a:pt x="386" y="170"/>
                    <a:pt x="385" y="169"/>
                  </a:cubicBezTo>
                  <a:close/>
                  <a:moveTo>
                    <a:pt x="366" y="250"/>
                  </a:moveTo>
                  <a:cubicBezTo>
                    <a:pt x="367" y="250"/>
                    <a:pt x="367" y="252"/>
                    <a:pt x="366" y="252"/>
                  </a:cubicBezTo>
                  <a:cubicBezTo>
                    <a:pt x="365" y="252"/>
                    <a:pt x="365" y="250"/>
                    <a:pt x="366" y="250"/>
                  </a:cubicBezTo>
                  <a:close/>
                  <a:moveTo>
                    <a:pt x="391" y="262"/>
                  </a:moveTo>
                  <a:cubicBezTo>
                    <a:pt x="391" y="261"/>
                    <a:pt x="392" y="262"/>
                    <a:pt x="394" y="262"/>
                  </a:cubicBezTo>
                  <a:cubicBezTo>
                    <a:pt x="393" y="263"/>
                    <a:pt x="390" y="263"/>
                    <a:pt x="391" y="262"/>
                  </a:cubicBezTo>
                  <a:close/>
                  <a:moveTo>
                    <a:pt x="397" y="265"/>
                  </a:moveTo>
                  <a:cubicBezTo>
                    <a:pt x="398" y="264"/>
                    <a:pt x="398" y="264"/>
                    <a:pt x="399" y="265"/>
                  </a:cubicBezTo>
                  <a:cubicBezTo>
                    <a:pt x="398" y="265"/>
                    <a:pt x="398" y="265"/>
                    <a:pt x="397" y="265"/>
                  </a:cubicBezTo>
                  <a:close/>
                  <a:moveTo>
                    <a:pt x="401" y="254"/>
                  </a:moveTo>
                  <a:cubicBezTo>
                    <a:pt x="401" y="253"/>
                    <a:pt x="401" y="252"/>
                    <a:pt x="402" y="252"/>
                  </a:cubicBezTo>
                  <a:cubicBezTo>
                    <a:pt x="402" y="253"/>
                    <a:pt x="402" y="253"/>
                    <a:pt x="401" y="254"/>
                  </a:cubicBezTo>
                  <a:close/>
                  <a:moveTo>
                    <a:pt x="343" y="94"/>
                  </a:moveTo>
                  <a:cubicBezTo>
                    <a:pt x="343" y="93"/>
                    <a:pt x="344" y="94"/>
                    <a:pt x="344" y="94"/>
                  </a:cubicBezTo>
                  <a:cubicBezTo>
                    <a:pt x="345" y="94"/>
                    <a:pt x="345" y="95"/>
                    <a:pt x="345" y="95"/>
                  </a:cubicBezTo>
                  <a:cubicBezTo>
                    <a:pt x="347" y="94"/>
                    <a:pt x="348" y="96"/>
                    <a:pt x="350" y="97"/>
                  </a:cubicBezTo>
                  <a:cubicBezTo>
                    <a:pt x="352" y="98"/>
                    <a:pt x="353" y="98"/>
                    <a:pt x="352" y="100"/>
                  </a:cubicBezTo>
                  <a:cubicBezTo>
                    <a:pt x="350" y="101"/>
                    <a:pt x="349" y="100"/>
                    <a:pt x="347" y="100"/>
                  </a:cubicBezTo>
                  <a:cubicBezTo>
                    <a:pt x="347" y="100"/>
                    <a:pt x="347" y="99"/>
                    <a:pt x="347" y="99"/>
                  </a:cubicBezTo>
                  <a:cubicBezTo>
                    <a:pt x="346" y="98"/>
                    <a:pt x="345" y="99"/>
                    <a:pt x="344" y="98"/>
                  </a:cubicBezTo>
                  <a:cubicBezTo>
                    <a:pt x="344" y="98"/>
                    <a:pt x="342" y="95"/>
                    <a:pt x="343" y="94"/>
                  </a:cubicBezTo>
                  <a:close/>
                  <a:moveTo>
                    <a:pt x="387" y="261"/>
                  </a:moveTo>
                  <a:cubicBezTo>
                    <a:pt x="389" y="261"/>
                    <a:pt x="389" y="263"/>
                    <a:pt x="388" y="263"/>
                  </a:cubicBezTo>
                  <a:cubicBezTo>
                    <a:pt x="386" y="263"/>
                    <a:pt x="386" y="261"/>
                    <a:pt x="387" y="261"/>
                  </a:cubicBezTo>
                  <a:close/>
                  <a:moveTo>
                    <a:pt x="407" y="255"/>
                  </a:moveTo>
                  <a:cubicBezTo>
                    <a:pt x="406" y="255"/>
                    <a:pt x="406" y="255"/>
                    <a:pt x="405" y="254"/>
                  </a:cubicBezTo>
                  <a:cubicBezTo>
                    <a:pt x="406" y="254"/>
                    <a:pt x="407" y="254"/>
                    <a:pt x="407" y="255"/>
                  </a:cubicBezTo>
                  <a:close/>
                  <a:moveTo>
                    <a:pt x="388" y="212"/>
                  </a:moveTo>
                  <a:cubicBezTo>
                    <a:pt x="389" y="213"/>
                    <a:pt x="393" y="213"/>
                    <a:pt x="391" y="215"/>
                  </a:cubicBezTo>
                  <a:cubicBezTo>
                    <a:pt x="390" y="215"/>
                    <a:pt x="386" y="215"/>
                    <a:pt x="386" y="214"/>
                  </a:cubicBezTo>
                  <a:cubicBezTo>
                    <a:pt x="385" y="212"/>
                    <a:pt x="388" y="213"/>
                    <a:pt x="388" y="212"/>
                  </a:cubicBezTo>
                  <a:close/>
                  <a:moveTo>
                    <a:pt x="225" y="19"/>
                  </a:moveTo>
                  <a:cubicBezTo>
                    <a:pt x="225" y="19"/>
                    <a:pt x="224" y="19"/>
                    <a:pt x="224" y="19"/>
                  </a:cubicBezTo>
                  <a:cubicBezTo>
                    <a:pt x="225" y="19"/>
                    <a:pt x="225" y="19"/>
                    <a:pt x="225" y="19"/>
                  </a:cubicBezTo>
                  <a:cubicBezTo>
                    <a:pt x="225" y="19"/>
                    <a:pt x="225" y="19"/>
                    <a:pt x="225" y="19"/>
                  </a:cubicBezTo>
                  <a:close/>
                  <a:moveTo>
                    <a:pt x="162" y="77"/>
                  </a:moveTo>
                  <a:cubicBezTo>
                    <a:pt x="163" y="78"/>
                    <a:pt x="163" y="81"/>
                    <a:pt x="161" y="80"/>
                  </a:cubicBezTo>
                  <a:cubicBezTo>
                    <a:pt x="161" y="80"/>
                    <a:pt x="161" y="80"/>
                    <a:pt x="161" y="80"/>
                  </a:cubicBezTo>
                  <a:cubicBezTo>
                    <a:pt x="160" y="81"/>
                    <a:pt x="159" y="79"/>
                    <a:pt x="160" y="79"/>
                  </a:cubicBezTo>
                  <a:cubicBezTo>
                    <a:pt x="161" y="78"/>
                    <a:pt x="161" y="76"/>
                    <a:pt x="162" y="77"/>
                  </a:cubicBezTo>
                  <a:close/>
                  <a:moveTo>
                    <a:pt x="279" y="333"/>
                  </a:moveTo>
                  <a:cubicBezTo>
                    <a:pt x="280" y="333"/>
                    <a:pt x="279" y="334"/>
                    <a:pt x="279" y="334"/>
                  </a:cubicBezTo>
                  <a:cubicBezTo>
                    <a:pt x="279" y="334"/>
                    <a:pt x="279" y="334"/>
                    <a:pt x="279" y="333"/>
                  </a:cubicBezTo>
                  <a:cubicBezTo>
                    <a:pt x="279" y="333"/>
                    <a:pt x="279" y="333"/>
                    <a:pt x="279" y="333"/>
                  </a:cubicBezTo>
                  <a:close/>
                  <a:moveTo>
                    <a:pt x="228" y="367"/>
                  </a:moveTo>
                  <a:cubicBezTo>
                    <a:pt x="229" y="367"/>
                    <a:pt x="230" y="367"/>
                    <a:pt x="229" y="369"/>
                  </a:cubicBezTo>
                  <a:cubicBezTo>
                    <a:pt x="229" y="368"/>
                    <a:pt x="229" y="367"/>
                    <a:pt x="228" y="367"/>
                  </a:cubicBezTo>
                  <a:close/>
                  <a:moveTo>
                    <a:pt x="181" y="72"/>
                  </a:moveTo>
                  <a:cubicBezTo>
                    <a:pt x="180" y="69"/>
                    <a:pt x="184" y="69"/>
                    <a:pt x="185" y="68"/>
                  </a:cubicBezTo>
                  <a:cubicBezTo>
                    <a:pt x="185" y="67"/>
                    <a:pt x="184" y="66"/>
                    <a:pt x="186" y="65"/>
                  </a:cubicBezTo>
                  <a:cubicBezTo>
                    <a:pt x="188" y="64"/>
                    <a:pt x="188" y="66"/>
                    <a:pt x="188" y="67"/>
                  </a:cubicBezTo>
                  <a:cubicBezTo>
                    <a:pt x="189" y="68"/>
                    <a:pt x="191" y="69"/>
                    <a:pt x="191" y="70"/>
                  </a:cubicBezTo>
                  <a:cubicBezTo>
                    <a:pt x="192" y="73"/>
                    <a:pt x="191" y="71"/>
                    <a:pt x="190" y="72"/>
                  </a:cubicBezTo>
                  <a:cubicBezTo>
                    <a:pt x="190" y="73"/>
                    <a:pt x="190" y="74"/>
                    <a:pt x="189" y="74"/>
                  </a:cubicBezTo>
                  <a:cubicBezTo>
                    <a:pt x="188" y="75"/>
                    <a:pt x="187" y="74"/>
                    <a:pt x="186" y="74"/>
                  </a:cubicBezTo>
                  <a:cubicBezTo>
                    <a:pt x="185" y="74"/>
                    <a:pt x="184" y="75"/>
                    <a:pt x="184" y="74"/>
                  </a:cubicBezTo>
                  <a:cubicBezTo>
                    <a:pt x="183" y="73"/>
                    <a:pt x="181" y="73"/>
                    <a:pt x="181" y="71"/>
                  </a:cubicBezTo>
                  <a:cubicBezTo>
                    <a:pt x="181" y="71"/>
                    <a:pt x="181" y="72"/>
                    <a:pt x="181" y="72"/>
                  </a:cubicBezTo>
                  <a:cubicBezTo>
                    <a:pt x="181" y="72"/>
                    <a:pt x="181" y="72"/>
                    <a:pt x="181" y="72"/>
                  </a:cubicBezTo>
                  <a:close/>
                  <a:moveTo>
                    <a:pt x="181" y="67"/>
                  </a:moveTo>
                  <a:cubicBezTo>
                    <a:pt x="181" y="67"/>
                    <a:pt x="181" y="67"/>
                    <a:pt x="181" y="66"/>
                  </a:cubicBezTo>
                  <a:cubicBezTo>
                    <a:pt x="181" y="66"/>
                    <a:pt x="183" y="67"/>
                    <a:pt x="183" y="67"/>
                  </a:cubicBezTo>
                  <a:cubicBezTo>
                    <a:pt x="182" y="68"/>
                    <a:pt x="181" y="68"/>
                    <a:pt x="181" y="67"/>
                  </a:cubicBezTo>
                  <a:close/>
                  <a:moveTo>
                    <a:pt x="214" y="341"/>
                  </a:moveTo>
                  <a:cubicBezTo>
                    <a:pt x="214" y="342"/>
                    <a:pt x="215" y="342"/>
                    <a:pt x="214" y="342"/>
                  </a:cubicBezTo>
                  <a:cubicBezTo>
                    <a:pt x="214" y="343"/>
                    <a:pt x="213" y="341"/>
                    <a:pt x="214" y="341"/>
                  </a:cubicBezTo>
                  <a:close/>
                  <a:moveTo>
                    <a:pt x="177" y="311"/>
                  </a:moveTo>
                  <a:cubicBezTo>
                    <a:pt x="178" y="306"/>
                    <a:pt x="181" y="310"/>
                    <a:pt x="183" y="310"/>
                  </a:cubicBezTo>
                  <a:cubicBezTo>
                    <a:pt x="184" y="309"/>
                    <a:pt x="185" y="305"/>
                    <a:pt x="185" y="304"/>
                  </a:cubicBezTo>
                  <a:cubicBezTo>
                    <a:pt x="185" y="302"/>
                    <a:pt x="186" y="299"/>
                    <a:pt x="188" y="298"/>
                  </a:cubicBezTo>
                  <a:cubicBezTo>
                    <a:pt x="187" y="298"/>
                    <a:pt x="187" y="298"/>
                    <a:pt x="186" y="299"/>
                  </a:cubicBezTo>
                  <a:cubicBezTo>
                    <a:pt x="185" y="296"/>
                    <a:pt x="188" y="298"/>
                    <a:pt x="188" y="296"/>
                  </a:cubicBezTo>
                  <a:cubicBezTo>
                    <a:pt x="185" y="296"/>
                    <a:pt x="183" y="297"/>
                    <a:pt x="184" y="294"/>
                  </a:cubicBezTo>
                  <a:cubicBezTo>
                    <a:pt x="185" y="291"/>
                    <a:pt x="186" y="292"/>
                    <a:pt x="188" y="291"/>
                  </a:cubicBezTo>
                  <a:cubicBezTo>
                    <a:pt x="188" y="289"/>
                    <a:pt x="188" y="289"/>
                    <a:pt x="190" y="289"/>
                  </a:cubicBezTo>
                  <a:cubicBezTo>
                    <a:pt x="189" y="287"/>
                    <a:pt x="188" y="285"/>
                    <a:pt x="190" y="283"/>
                  </a:cubicBezTo>
                  <a:cubicBezTo>
                    <a:pt x="190" y="283"/>
                    <a:pt x="191" y="284"/>
                    <a:pt x="191" y="283"/>
                  </a:cubicBezTo>
                  <a:cubicBezTo>
                    <a:pt x="191" y="283"/>
                    <a:pt x="192" y="282"/>
                    <a:pt x="192" y="282"/>
                  </a:cubicBezTo>
                  <a:cubicBezTo>
                    <a:pt x="193" y="282"/>
                    <a:pt x="194" y="282"/>
                    <a:pt x="196" y="282"/>
                  </a:cubicBezTo>
                  <a:cubicBezTo>
                    <a:pt x="196" y="282"/>
                    <a:pt x="196" y="281"/>
                    <a:pt x="197" y="281"/>
                  </a:cubicBezTo>
                  <a:cubicBezTo>
                    <a:pt x="196" y="280"/>
                    <a:pt x="195" y="281"/>
                    <a:pt x="195" y="280"/>
                  </a:cubicBezTo>
                  <a:cubicBezTo>
                    <a:pt x="195" y="279"/>
                    <a:pt x="197" y="279"/>
                    <a:pt x="197" y="277"/>
                  </a:cubicBezTo>
                  <a:cubicBezTo>
                    <a:pt x="195" y="277"/>
                    <a:pt x="197" y="274"/>
                    <a:pt x="198" y="274"/>
                  </a:cubicBezTo>
                  <a:cubicBezTo>
                    <a:pt x="199" y="274"/>
                    <a:pt x="199" y="274"/>
                    <a:pt x="200" y="274"/>
                  </a:cubicBezTo>
                  <a:cubicBezTo>
                    <a:pt x="202" y="273"/>
                    <a:pt x="200" y="272"/>
                    <a:pt x="199" y="272"/>
                  </a:cubicBezTo>
                  <a:cubicBezTo>
                    <a:pt x="198" y="272"/>
                    <a:pt x="197" y="274"/>
                    <a:pt x="195" y="274"/>
                  </a:cubicBezTo>
                  <a:cubicBezTo>
                    <a:pt x="195" y="274"/>
                    <a:pt x="193" y="273"/>
                    <a:pt x="192" y="272"/>
                  </a:cubicBezTo>
                  <a:cubicBezTo>
                    <a:pt x="192" y="270"/>
                    <a:pt x="193" y="271"/>
                    <a:pt x="194" y="270"/>
                  </a:cubicBezTo>
                  <a:cubicBezTo>
                    <a:pt x="195" y="269"/>
                    <a:pt x="195" y="267"/>
                    <a:pt x="197" y="267"/>
                  </a:cubicBezTo>
                  <a:cubicBezTo>
                    <a:pt x="197" y="267"/>
                    <a:pt x="197" y="267"/>
                    <a:pt x="197" y="267"/>
                  </a:cubicBezTo>
                  <a:cubicBezTo>
                    <a:pt x="197" y="266"/>
                    <a:pt x="199" y="266"/>
                    <a:pt x="199" y="266"/>
                  </a:cubicBezTo>
                  <a:cubicBezTo>
                    <a:pt x="200" y="265"/>
                    <a:pt x="199" y="266"/>
                    <a:pt x="199" y="265"/>
                  </a:cubicBezTo>
                  <a:cubicBezTo>
                    <a:pt x="199" y="264"/>
                    <a:pt x="198" y="265"/>
                    <a:pt x="199" y="264"/>
                  </a:cubicBezTo>
                  <a:cubicBezTo>
                    <a:pt x="199" y="263"/>
                    <a:pt x="200" y="262"/>
                    <a:pt x="200" y="262"/>
                  </a:cubicBezTo>
                  <a:cubicBezTo>
                    <a:pt x="200" y="262"/>
                    <a:pt x="201" y="261"/>
                    <a:pt x="201" y="261"/>
                  </a:cubicBezTo>
                  <a:cubicBezTo>
                    <a:pt x="202" y="261"/>
                    <a:pt x="205" y="263"/>
                    <a:pt x="206" y="263"/>
                  </a:cubicBezTo>
                  <a:cubicBezTo>
                    <a:pt x="206" y="263"/>
                    <a:pt x="206" y="264"/>
                    <a:pt x="206" y="264"/>
                  </a:cubicBezTo>
                  <a:cubicBezTo>
                    <a:pt x="207" y="264"/>
                    <a:pt x="209" y="264"/>
                    <a:pt x="210" y="264"/>
                  </a:cubicBezTo>
                  <a:cubicBezTo>
                    <a:pt x="210" y="263"/>
                    <a:pt x="207" y="263"/>
                    <a:pt x="206" y="262"/>
                  </a:cubicBezTo>
                  <a:cubicBezTo>
                    <a:pt x="205" y="261"/>
                    <a:pt x="203" y="260"/>
                    <a:pt x="202" y="259"/>
                  </a:cubicBezTo>
                  <a:cubicBezTo>
                    <a:pt x="203" y="259"/>
                    <a:pt x="206" y="258"/>
                    <a:pt x="206" y="257"/>
                  </a:cubicBezTo>
                  <a:cubicBezTo>
                    <a:pt x="206" y="257"/>
                    <a:pt x="201" y="254"/>
                    <a:pt x="204" y="255"/>
                  </a:cubicBezTo>
                  <a:cubicBezTo>
                    <a:pt x="205" y="254"/>
                    <a:pt x="208" y="254"/>
                    <a:pt x="208" y="253"/>
                  </a:cubicBezTo>
                  <a:cubicBezTo>
                    <a:pt x="207" y="251"/>
                    <a:pt x="203" y="251"/>
                    <a:pt x="205" y="249"/>
                  </a:cubicBezTo>
                  <a:cubicBezTo>
                    <a:pt x="206" y="248"/>
                    <a:pt x="209" y="247"/>
                    <a:pt x="211" y="248"/>
                  </a:cubicBezTo>
                  <a:cubicBezTo>
                    <a:pt x="212" y="248"/>
                    <a:pt x="213" y="248"/>
                    <a:pt x="214" y="248"/>
                  </a:cubicBezTo>
                  <a:cubicBezTo>
                    <a:pt x="213" y="247"/>
                    <a:pt x="212" y="248"/>
                    <a:pt x="211" y="247"/>
                  </a:cubicBezTo>
                  <a:cubicBezTo>
                    <a:pt x="211" y="246"/>
                    <a:pt x="212" y="245"/>
                    <a:pt x="210" y="245"/>
                  </a:cubicBezTo>
                  <a:cubicBezTo>
                    <a:pt x="210" y="245"/>
                    <a:pt x="208" y="246"/>
                    <a:pt x="207" y="245"/>
                  </a:cubicBezTo>
                  <a:cubicBezTo>
                    <a:pt x="207" y="244"/>
                    <a:pt x="209" y="242"/>
                    <a:pt x="210" y="242"/>
                  </a:cubicBezTo>
                  <a:cubicBezTo>
                    <a:pt x="210" y="243"/>
                    <a:pt x="209" y="240"/>
                    <a:pt x="210" y="240"/>
                  </a:cubicBezTo>
                  <a:cubicBezTo>
                    <a:pt x="209" y="239"/>
                    <a:pt x="207" y="240"/>
                    <a:pt x="206" y="241"/>
                  </a:cubicBezTo>
                  <a:cubicBezTo>
                    <a:pt x="207" y="239"/>
                    <a:pt x="205" y="237"/>
                    <a:pt x="207" y="235"/>
                  </a:cubicBezTo>
                  <a:cubicBezTo>
                    <a:pt x="210" y="233"/>
                    <a:pt x="210" y="238"/>
                    <a:pt x="211" y="238"/>
                  </a:cubicBezTo>
                  <a:cubicBezTo>
                    <a:pt x="212" y="237"/>
                    <a:pt x="212" y="237"/>
                    <a:pt x="212" y="236"/>
                  </a:cubicBezTo>
                  <a:cubicBezTo>
                    <a:pt x="212" y="235"/>
                    <a:pt x="212" y="235"/>
                    <a:pt x="213" y="235"/>
                  </a:cubicBezTo>
                  <a:cubicBezTo>
                    <a:pt x="213" y="234"/>
                    <a:pt x="214" y="233"/>
                    <a:pt x="214" y="233"/>
                  </a:cubicBezTo>
                  <a:cubicBezTo>
                    <a:pt x="211" y="231"/>
                    <a:pt x="215" y="228"/>
                    <a:pt x="216" y="230"/>
                  </a:cubicBezTo>
                  <a:cubicBezTo>
                    <a:pt x="217" y="230"/>
                    <a:pt x="219" y="232"/>
                    <a:pt x="220" y="231"/>
                  </a:cubicBezTo>
                  <a:cubicBezTo>
                    <a:pt x="220" y="230"/>
                    <a:pt x="219" y="229"/>
                    <a:pt x="219" y="228"/>
                  </a:cubicBezTo>
                  <a:cubicBezTo>
                    <a:pt x="218" y="224"/>
                    <a:pt x="221" y="226"/>
                    <a:pt x="223" y="224"/>
                  </a:cubicBezTo>
                  <a:cubicBezTo>
                    <a:pt x="224" y="223"/>
                    <a:pt x="222" y="224"/>
                    <a:pt x="222" y="223"/>
                  </a:cubicBezTo>
                  <a:cubicBezTo>
                    <a:pt x="222" y="222"/>
                    <a:pt x="221" y="223"/>
                    <a:pt x="221" y="222"/>
                  </a:cubicBezTo>
                  <a:cubicBezTo>
                    <a:pt x="221" y="222"/>
                    <a:pt x="223" y="222"/>
                    <a:pt x="223" y="221"/>
                  </a:cubicBezTo>
                  <a:cubicBezTo>
                    <a:pt x="224" y="221"/>
                    <a:pt x="225" y="220"/>
                    <a:pt x="226" y="219"/>
                  </a:cubicBezTo>
                  <a:cubicBezTo>
                    <a:pt x="227" y="217"/>
                    <a:pt x="226" y="216"/>
                    <a:pt x="229" y="216"/>
                  </a:cubicBezTo>
                  <a:cubicBezTo>
                    <a:pt x="228" y="216"/>
                    <a:pt x="227" y="216"/>
                    <a:pt x="227" y="215"/>
                  </a:cubicBezTo>
                  <a:cubicBezTo>
                    <a:pt x="227" y="215"/>
                    <a:pt x="229" y="214"/>
                    <a:pt x="229" y="214"/>
                  </a:cubicBezTo>
                  <a:cubicBezTo>
                    <a:pt x="230" y="214"/>
                    <a:pt x="228" y="216"/>
                    <a:pt x="230" y="216"/>
                  </a:cubicBezTo>
                  <a:cubicBezTo>
                    <a:pt x="230" y="214"/>
                    <a:pt x="238" y="214"/>
                    <a:pt x="237" y="212"/>
                  </a:cubicBezTo>
                  <a:cubicBezTo>
                    <a:pt x="234" y="212"/>
                    <a:pt x="236" y="210"/>
                    <a:pt x="237" y="209"/>
                  </a:cubicBezTo>
                  <a:cubicBezTo>
                    <a:pt x="240" y="209"/>
                    <a:pt x="238" y="211"/>
                    <a:pt x="238" y="212"/>
                  </a:cubicBezTo>
                  <a:cubicBezTo>
                    <a:pt x="238" y="214"/>
                    <a:pt x="242" y="211"/>
                    <a:pt x="243" y="209"/>
                  </a:cubicBezTo>
                  <a:cubicBezTo>
                    <a:pt x="242" y="208"/>
                    <a:pt x="241" y="209"/>
                    <a:pt x="241" y="207"/>
                  </a:cubicBezTo>
                  <a:cubicBezTo>
                    <a:pt x="241" y="206"/>
                    <a:pt x="243" y="205"/>
                    <a:pt x="244" y="205"/>
                  </a:cubicBezTo>
                  <a:cubicBezTo>
                    <a:pt x="246" y="204"/>
                    <a:pt x="247" y="205"/>
                    <a:pt x="249" y="205"/>
                  </a:cubicBezTo>
                  <a:cubicBezTo>
                    <a:pt x="249" y="205"/>
                    <a:pt x="250" y="205"/>
                    <a:pt x="251" y="205"/>
                  </a:cubicBezTo>
                  <a:cubicBezTo>
                    <a:pt x="251" y="206"/>
                    <a:pt x="250" y="207"/>
                    <a:pt x="251" y="208"/>
                  </a:cubicBezTo>
                  <a:cubicBezTo>
                    <a:pt x="252" y="207"/>
                    <a:pt x="253" y="207"/>
                    <a:pt x="253" y="205"/>
                  </a:cubicBezTo>
                  <a:cubicBezTo>
                    <a:pt x="254" y="205"/>
                    <a:pt x="254" y="207"/>
                    <a:pt x="254" y="207"/>
                  </a:cubicBezTo>
                  <a:cubicBezTo>
                    <a:pt x="255" y="207"/>
                    <a:pt x="256" y="206"/>
                    <a:pt x="256" y="205"/>
                  </a:cubicBezTo>
                  <a:cubicBezTo>
                    <a:pt x="257" y="205"/>
                    <a:pt x="258" y="204"/>
                    <a:pt x="259" y="204"/>
                  </a:cubicBezTo>
                  <a:cubicBezTo>
                    <a:pt x="260" y="203"/>
                    <a:pt x="260" y="204"/>
                    <a:pt x="261" y="204"/>
                  </a:cubicBezTo>
                  <a:cubicBezTo>
                    <a:pt x="263" y="203"/>
                    <a:pt x="264" y="203"/>
                    <a:pt x="265" y="201"/>
                  </a:cubicBezTo>
                  <a:cubicBezTo>
                    <a:pt x="266" y="201"/>
                    <a:pt x="268" y="197"/>
                    <a:pt x="269" y="199"/>
                  </a:cubicBezTo>
                  <a:cubicBezTo>
                    <a:pt x="269" y="199"/>
                    <a:pt x="269" y="200"/>
                    <a:pt x="269" y="200"/>
                  </a:cubicBezTo>
                  <a:cubicBezTo>
                    <a:pt x="271" y="198"/>
                    <a:pt x="271" y="197"/>
                    <a:pt x="273" y="197"/>
                  </a:cubicBezTo>
                  <a:cubicBezTo>
                    <a:pt x="274" y="197"/>
                    <a:pt x="274" y="198"/>
                    <a:pt x="275" y="198"/>
                  </a:cubicBezTo>
                  <a:cubicBezTo>
                    <a:pt x="276" y="197"/>
                    <a:pt x="275" y="196"/>
                    <a:pt x="275" y="195"/>
                  </a:cubicBezTo>
                  <a:cubicBezTo>
                    <a:pt x="275" y="194"/>
                    <a:pt x="274" y="194"/>
                    <a:pt x="274" y="193"/>
                  </a:cubicBezTo>
                  <a:cubicBezTo>
                    <a:pt x="274" y="192"/>
                    <a:pt x="276" y="191"/>
                    <a:pt x="276" y="190"/>
                  </a:cubicBezTo>
                  <a:cubicBezTo>
                    <a:pt x="278" y="189"/>
                    <a:pt x="281" y="186"/>
                    <a:pt x="283" y="186"/>
                  </a:cubicBezTo>
                  <a:cubicBezTo>
                    <a:pt x="284" y="185"/>
                    <a:pt x="285" y="184"/>
                    <a:pt x="287" y="183"/>
                  </a:cubicBezTo>
                  <a:cubicBezTo>
                    <a:pt x="288" y="183"/>
                    <a:pt x="290" y="184"/>
                    <a:pt x="292" y="184"/>
                  </a:cubicBezTo>
                  <a:cubicBezTo>
                    <a:pt x="292" y="185"/>
                    <a:pt x="293" y="187"/>
                    <a:pt x="294" y="188"/>
                  </a:cubicBezTo>
                  <a:cubicBezTo>
                    <a:pt x="295" y="190"/>
                    <a:pt x="295" y="191"/>
                    <a:pt x="295" y="193"/>
                  </a:cubicBezTo>
                  <a:cubicBezTo>
                    <a:pt x="294" y="197"/>
                    <a:pt x="293" y="199"/>
                    <a:pt x="291" y="202"/>
                  </a:cubicBezTo>
                  <a:cubicBezTo>
                    <a:pt x="291" y="203"/>
                    <a:pt x="290" y="204"/>
                    <a:pt x="290" y="204"/>
                  </a:cubicBezTo>
                  <a:cubicBezTo>
                    <a:pt x="290" y="204"/>
                    <a:pt x="290" y="206"/>
                    <a:pt x="290" y="205"/>
                  </a:cubicBezTo>
                  <a:cubicBezTo>
                    <a:pt x="289" y="206"/>
                    <a:pt x="287" y="206"/>
                    <a:pt x="286" y="207"/>
                  </a:cubicBezTo>
                  <a:cubicBezTo>
                    <a:pt x="285" y="208"/>
                    <a:pt x="283" y="210"/>
                    <a:pt x="281" y="211"/>
                  </a:cubicBezTo>
                  <a:cubicBezTo>
                    <a:pt x="280" y="211"/>
                    <a:pt x="278" y="213"/>
                    <a:pt x="276" y="213"/>
                  </a:cubicBezTo>
                  <a:cubicBezTo>
                    <a:pt x="276" y="213"/>
                    <a:pt x="275" y="214"/>
                    <a:pt x="275" y="214"/>
                  </a:cubicBezTo>
                  <a:cubicBezTo>
                    <a:pt x="274" y="214"/>
                    <a:pt x="274" y="214"/>
                    <a:pt x="274" y="214"/>
                  </a:cubicBezTo>
                  <a:cubicBezTo>
                    <a:pt x="273" y="215"/>
                    <a:pt x="272" y="215"/>
                    <a:pt x="272" y="215"/>
                  </a:cubicBezTo>
                  <a:cubicBezTo>
                    <a:pt x="271" y="217"/>
                    <a:pt x="270" y="217"/>
                    <a:pt x="269" y="217"/>
                  </a:cubicBezTo>
                  <a:cubicBezTo>
                    <a:pt x="268" y="217"/>
                    <a:pt x="268" y="217"/>
                    <a:pt x="268" y="217"/>
                  </a:cubicBezTo>
                  <a:cubicBezTo>
                    <a:pt x="267" y="218"/>
                    <a:pt x="267" y="219"/>
                    <a:pt x="266" y="219"/>
                  </a:cubicBezTo>
                  <a:cubicBezTo>
                    <a:pt x="265" y="220"/>
                    <a:pt x="264" y="220"/>
                    <a:pt x="263" y="220"/>
                  </a:cubicBezTo>
                  <a:cubicBezTo>
                    <a:pt x="262" y="222"/>
                    <a:pt x="260" y="221"/>
                    <a:pt x="259" y="222"/>
                  </a:cubicBezTo>
                  <a:cubicBezTo>
                    <a:pt x="258" y="223"/>
                    <a:pt x="258" y="224"/>
                    <a:pt x="257" y="224"/>
                  </a:cubicBezTo>
                  <a:cubicBezTo>
                    <a:pt x="256" y="224"/>
                    <a:pt x="255" y="225"/>
                    <a:pt x="254" y="225"/>
                  </a:cubicBezTo>
                  <a:cubicBezTo>
                    <a:pt x="254" y="225"/>
                    <a:pt x="253" y="226"/>
                    <a:pt x="252" y="226"/>
                  </a:cubicBezTo>
                  <a:cubicBezTo>
                    <a:pt x="251" y="227"/>
                    <a:pt x="249" y="228"/>
                    <a:pt x="248" y="228"/>
                  </a:cubicBezTo>
                  <a:cubicBezTo>
                    <a:pt x="247" y="228"/>
                    <a:pt x="248" y="229"/>
                    <a:pt x="247" y="230"/>
                  </a:cubicBezTo>
                  <a:cubicBezTo>
                    <a:pt x="245" y="232"/>
                    <a:pt x="245" y="236"/>
                    <a:pt x="244" y="231"/>
                  </a:cubicBezTo>
                  <a:cubicBezTo>
                    <a:pt x="243" y="232"/>
                    <a:pt x="243" y="233"/>
                    <a:pt x="242" y="234"/>
                  </a:cubicBezTo>
                  <a:cubicBezTo>
                    <a:pt x="242" y="234"/>
                    <a:pt x="241" y="234"/>
                    <a:pt x="240" y="234"/>
                  </a:cubicBezTo>
                  <a:cubicBezTo>
                    <a:pt x="240" y="235"/>
                    <a:pt x="240" y="236"/>
                    <a:pt x="240" y="237"/>
                  </a:cubicBezTo>
                  <a:cubicBezTo>
                    <a:pt x="240" y="237"/>
                    <a:pt x="240" y="239"/>
                    <a:pt x="239" y="239"/>
                  </a:cubicBezTo>
                  <a:cubicBezTo>
                    <a:pt x="239" y="239"/>
                    <a:pt x="238" y="237"/>
                    <a:pt x="238" y="237"/>
                  </a:cubicBezTo>
                  <a:cubicBezTo>
                    <a:pt x="238" y="237"/>
                    <a:pt x="238" y="237"/>
                    <a:pt x="238" y="237"/>
                  </a:cubicBezTo>
                  <a:cubicBezTo>
                    <a:pt x="238" y="238"/>
                    <a:pt x="237" y="240"/>
                    <a:pt x="235" y="240"/>
                  </a:cubicBezTo>
                  <a:cubicBezTo>
                    <a:pt x="236" y="241"/>
                    <a:pt x="238" y="240"/>
                    <a:pt x="239" y="242"/>
                  </a:cubicBezTo>
                  <a:cubicBezTo>
                    <a:pt x="239" y="244"/>
                    <a:pt x="237" y="243"/>
                    <a:pt x="236" y="243"/>
                  </a:cubicBezTo>
                  <a:cubicBezTo>
                    <a:pt x="235" y="244"/>
                    <a:pt x="236" y="244"/>
                    <a:pt x="236" y="245"/>
                  </a:cubicBezTo>
                  <a:cubicBezTo>
                    <a:pt x="236" y="247"/>
                    <a:pt x="235" y="247"/>
                    <a:pt x="232" y="247"/>
                  </a:cubicBezTo>
                  <a:cubicBezTo>
                    <a:pt x="232" y="248"/>
                    <a:pt x="234" y="248"/>
                    <a:pt x="233" y="250"/>
                  </a:cubicBezTo>
                  <a:cubicBezTo>
                    <a:pt x="231" y="251"/>
                    <a:pt x="230" y="248"/>
                    <a:pt x="229" y="247"/>
                  </a:cubicBezTo>
                  <a:cubicBezTo>
                    <a:pt x="229" y="248"/>
                    <a:pt x="229" y="253"/>
                    <a:pt x="228" y="254"/>
                  </a:cubicBezTo>
                  <a:cubicBezTo>
                    <a:pt x="227" y="255"/>
                    <a:pt x="226" y="252"/>
                    <a:pt x="224" y="252"/>
                  </a:cubicBezTo>
                  <a:cubicBezTo>
                    <a:pt x="224" y="253"/>
                    <a:pt x="225" y="255"/>
                    <a:pt x="226" y="256"/>
                  </a:cubicBezTo>
                  <a:cubicBezTo>
                    <a:pt x="226" y="258"/>
                    <a:pt x="225" y="259"/>
                    <a:pt x="224" y="260"/>
                  </a:cubicBezTo>
                  <a:cubicBezTo>
                    <a:pt x="223" y="261"/>
                    <a:pt x="223" y="261"/>
                    <a:pt x="222" y="262"/>
                  </a:cubicBezTo>
                  <a:cubicBezTo>
                    <a:pt x="222" y="263"/>
                    <a:pt x="223" y="264"/>
                    <a:pt x="222" y="265"/>
                  </a:cubicBezTo>
                  <a:cubicBezTo>
                    <a:pt x="220" y="267"/>
                    <a:pt x="218" y="261"/>
                    <a:pt x="218" y="260"/>
                  </a:cubicBezTo>
                  <a:cubicBezTo>
                    <a:pt x="216" y="258"/>
                    <a:pt x="220" y="266"/>
                    <a:pt x="220" y="266"/>
                  </a:cubicBezTo>
                  <a:cubicBezTo>
                    <a:pt x="220" y="267"/>
                    <a:pt x="221" y="271"/>
                    <a:pt x="219" y="271"/>
                  </a:cubicBezTo>
                  <a:cubicBezTo>
                    <a:pt x="218" y="271"/>
                    <a:pt x="216" y="267"/>
                    <a:pt x="215" y="268"/>
                  </a:cubicBezTo>
                  <a:cubicBezTo>
                    <a:pt x="214" y="269"/>
                    <a:pt x="217" y="271"/>
                    <a:pt x="218" y="272"/>
                  </a:cubicBezTo>
                  <a:cubicBezTo>
                    <a:pt x="218" y="273"/>
                    <a:pt x="218" y="274"/>
                    <a:pt x="217" y="275"/>
                  </a:cubicBezTo>
                  <a:cubicBezTo>
                    <a:pt x="216" y="276"/>
                    <a:pt x="214" y="275"/>
                    <a:pt x="213" y="274"/>
                  </a:cubicBezTo>
                  <a:cubicBezTo>
                    <a:pt x="213" y="274"/>
                    <a:pt x="212" y="274"/>
                    <a:pt x="212" y="275"/>
                  </a:cubicBezTo>
                  <a:cubicBezTo>
                    <a:pt x="214" y="276"/>
                    <a:pt x="217" y="277"/>
                    <a:pt x="215" y="279"/>
                  </a:cubicBezTo>
                  <a:cubicBezTo>
                    <a:pt x="215" y="280"/>
                    <a:pt x="214" y="280"/>
                    <a:pt x="213" y="281"/>
                  </a:cubicBezTo>
                  <a:cubicBezTo>
                    <a:pt x="213" y="281"/>
                    <a:pt x="212" y="283"/>
                    <a:pt x="212" y="282"/>
                  </a:cubicBezTo>
                  <a:cubicBezTo>
                    <a:pt x="211" y="282"/>
                    <a:pt x="211" y="282"/>
                    <a:pt x="210" y="282"/>
                  </a:cubicBezTo>
                  <a:cubicBezTo>
                    <a:pt x="209" y="282"/>
                    <a:pt x="208" y="282"/>
                    <a:pt x="207" y="280"/>
                  </a:cubicBezTo>
                  <a:cubicBezTo>
                    <a:pt x="207" y="281"/>
                    <a:pt x="207" y="281"/>
                    <a:pt x="207" y="281"/>
                  </a:cubicBezTo>
                  <a:cubicBezTo>
                    <a:pt x="207" y="281"/>
                    <a:pt x="206" y="282"/>
                    <a:pt x="206" y="282"/>
                  </a:cubicBezTo>
                  <a:cubicBezTo>
                    <a:pt x="206" y="282"/>
                    <a:pt x="207" y="282"/>
                    <a:pt x="207" y="283"/>
                  </a:cubicBezTo>
                  <a:cubicBezTo>
                    <a:pt x="208" y="283"/>
                    <a:pt x="210" y="283"/>
                    <a:pt x="211" y="284"/>
                  </a:cubicBezTo>
                  <a:cubicBezTo>
                    <a:pt x="211" y="286"/>
                    <a:pt x="210" y="287"/>
                    <a:pt x="209" y="287"/>
                  </a:cubicBezTo>
                  <a:cubicBezTo>
                    <a:pt x="211" y="288"/>
                    <a:pt x="209" y="289"/>
                    <a:pt x="208" y="289"/>
                  </a:cubicBezTo>
                  <a:cubicBezTo>
                    <a:pt x="210" y="292"/>
                    <a:pt x="209" y="293"/>
                    <a:pt x="205" y="294"/>
                  </a:cubicBezTo>
                  <a:cubicBezTo>
                    <a:pt x="207" y="294"/>
                    <a:pt x="207" y="296"/>
                    <a:pt x="205" y="297"/>
                  </a:cubicBezTo>
                  <a:cubicBezTo>
                    <a:pt x="205" y="297"/>
                    <a:pt x="205" y="297"/>
                    <a:pt x="205" y="297"/>
                  </a:cubicBezTo>
                  <a:cubicBezTo>
                    <a:pt x="205" y="298"/>
                    <a:pt x="205" y="300"/>
                    <a:pt x="204" y="300"/>
                  </a:cubicBezTo>
                  <a:cubicBezTo>
                    <a:pt x="204" y="301"/>
                    <a:pt x="204" y="300"/>
                    <a:pt x="203" y="301"/>
                  </a:cubicBezTo>
                  <a:cubicBezTo>
                    <a:pt x="203" y="301"/>
                    <a:pt x="204" y="302"/>
                    <a:pt x="204" y="302"/>
                  </a:cubicBezTo>
                  <a:cubicBezTo>
                    <a:pt x="204" y="303"/>
                    <a:pt x="204" y="305"/>
                    <a:pt x="204" y="306"/>
                  </a:cubicBezTo>
                  <a:cubicBezTo>
                    <a:pt x="204" y="308"/>
                    <a:pt x="203" y="311"/>
                    <a:pt x="203" y="312"/>
                  </a:cubicBezTo>
                  <a:cubicBezTo>
                    <a:pt x="204" y="317"/>
                    <a:pt x="206" y="320"/>
                    <a:pt x="208" y="324"/>
                  </a:cubicBezTo>
                  <a:cubicBezTo>
                    <a:pt x="209" y="329"/>
                    <a:pt x="211" y="332"/>
                    <a:pt x="215" y="335"/>
                  </a:cubicBezTo>
                  <a:cubicBezTo>
                    <a:pt x="216" y="337"/>
                    <a:pt x="219" y="337"/>
                    <a:pt x="217" y="339"/>
                  </a:cubicBezTo>
                  <a:cubicBezTo>
                    <a:pt x="216" y="341"/>
                    <a:pt x="216" y="340"/>
                    <a:pt x="215" y="339"/>
                  </a:cubicBezTo>
                  <a:cubicBezTo>
                    <a:pt x="213" y="340"/>
                    <a:pt x="216" y="341"/>
                    <a:pt x="214" y="341"/>
                  </a:cubicBezTo>
                  <a:cubicBezTo>
                    <a:pt x="213" y="340"/>
                    <a:pt x="211" y="340"/>
                    <a:pt x="211" y="338"/>
                  </a:cubicBezTo>
                  <a:cubicBezTo>
                    <a:pt x="208" y="339"/>
                    <a:pt x="210" y="340"/>
                    <a:pt x="212" y="342"/>
                  </a:cubicBezTo>
                  <a:cubicBezTo>
                    <a:pt x="210" y="342"/>
                    <a:pt x="208" y="338"/>
                    <a:pt x="207" y="340"/>
                  </a:cubicBezTo>
                  <a:cubicBezTo>
                    <a:pt x="206" y="340"/>
                    <a:pt x="207" y="340"/>
                    <a:pt x="207" y="341"/>
                  </a:cubicBezTo>
                  <a:cubicBezTo>
                    <a:pt x="205" y="341"/>
                    <a:pt x="205" y="337"/>
                    <a:pt x="203" y="339"/>
                  </a:cubicBezTo>
                  <a:cubicBezTo>
                    <a:pt x="202" y="339"/>
                    <a:pt x="203" y="341"/>
                    <a:pt x="202" y="341"/>
                  </a:cubicBezTo>
                  <a:cubicBezTo>
                    <a:pt x="201" y="341"/>
                    <a:pt x="200" y="340"/>
                    <a:pt x="200" y="340"/>
                  </a:cubicBezTo>
                  <a:cubicBezTo>
                    <a:pt x="198" y="338"/>
                    <a:pt x="198" y="338"/>
                    <a:pt x="196" y="338"/>
                  </a:cubicBezTo>
                  <a:cubicBezTo>
                    <a:pt x="194" y="338"/>
                    <a:pt x="192" y="337"/>
                    <a:pt x="191" y="336"/>
                  </a:cubicBezTo>
                  <a:cubicBezTo>
                    <a:pt x="192" y="335"/>
                    <a:pt x="192" y="335"/>
                    <a:pt x="191" y="331"/>
                  </a:cubicBezTo>
                  <a:cubicBezTo>
                    <a:pt x="192" y="331"/>
                    <a:pt x="193" y="332"/>
                    <a:pt x="194" y="331"/>
                  </a:cubicBezTo>
                  <a:cubicBezTo>
                    <a:pt x="195" y="331"/>
                    <a:pt x="194" y="329"/>
                    <a:pt x="194" y="328"/>
                  </a:cubicBezTo>
                  <a:cubicBezTo>
                    <a:pt x="193" y="328"/>
                    <a:pt x="191" y="330"/>
                    <a:pt x="191" y="327"/>
                  </a:cubicBezTo>
                  <a:cubicBezTo>
                    <a:pt x="190" y="326"/>
                    <a:pt x="189" y="325"/>
                    <a:pt x="189" y="323"/>
                  </a:cubicBezTo>
                  <a:cubicBezTo>
                    <a:pt x="189" y="323"/>
                    <a:pt x="191" y="321"/>
                    <a:pt x="189" y="321"/>
                  </a:cubicBezTo>
                  <a:cubicBezTo>
                    <a:pt x="188" y="321"/>
                    <a:pt x="188" y="323"/>
                    <a:pt x="187" y="323"/>
                  </a:cubicBezTo>
                  <a:cubicBezTo>
                    <a:pt x="184" y="323"/>
                    <a:pt x="185" y="321"/>
                    <a:pt x="185" y="319"/>
                  </a:cubicBezTo>
                  <a:cubicBezTo>
                    <a:pt x="183" y="319"/>
                    <a:pt x="184" y="322"/>
                    <a:pt x="183" y="322"/>
                  </a:cubicBezTo>
                  <a:cubicBezTo>
                    <a:pt x="183" y="321"/>
                    <a:pt x="183" y="320"/>
                    <a:pt x="182" y="321"/>
                  </a:cubicBezTo>
                  <a:cubicBezTo>
                    <a:pt x="181" y="322"/>
                    <a:pt x="182" y="322"/>
                    <a:pt x="182" y="322"/>
                  </a:cubicBezTo>
                  <a:cubicBezTo>
                    <a:pt x="182" y="324"/>
                    <a:pt x="178" y="321"/>
                    <a:pt x="177" y="320"/>
                  </a:cubicBezTo>
                  <a:cubicBezTo>
                    <a:pt x="176" y="318"/>
                    <a:pt x="177" y="313"/>
                    <a:pt x="177" y="311"/>
                  </a:cubicBezTo>
                  <a:close/>
                  <a:moveTo>
                    <a:pt x="156" y="60"/>
                  </a:moveTo>
                  <a:cubicBezTo>
                    <a:pt x="156" y="60"/>
                    <a:pt x="157" y="60"/>
                    <a:pt x="157" y="61"/>
                  </a:cubicBezTo>
                  <a:cubicBezTo>
                    <a:pt x="157" y="60"/>
                    <a:pt x="157" y="60"/>
                    <a:pt x="157" y="60"/>
                  </a:cubicBezTo>
                  <a:cubicBezTo>
                    <a:pt x="158" y="59"/>
                    <a:pt x="159" y="59"/>
                    <a:pt x="160" y="59"/>
                  </a:cubicBezTo>
                  <a:cubicBezTo>
                    <a:pt x="160" y="58"/>
                    <a:pt x="160" y="58"/>
                    <a:pt x="160" y="57"/>
                  </a:cubicBezTo>
                  <a:cubicBezTo>
                    <a:pt x="160" y="57"/>
                    <a:pt x="161" y="56"/>
                    <a:pt x="161" y="56"/>
                  </a:cubicBezTo>
                  <a:cubicBezTo>
                    <a:pt x="161" y="56"/>
                    <a:pt x="161" y="55"/>
                    <a:pt x="161" y="55"/>
                  </a:cubicBezTo>
                  <a:cubicBezTo>
                    <a:pt x="161" y="54"/>
                    <a:pt x="161" y="54"/>
                    <a:pt x="162" y="54"/>
                  </a:cubicBezTo>
                  <a:cubicBezTo>
                    <a:pt x="163" y="53"/>
                    <a:pt x="163" y="52"/>
                    <a:pt x="162" y="51"/>
                  </a:cubicBezTo>
                  <a:cubicBezTo>
                    <a:pt x="161" y="51"/>
                    <a:pt x="161" y="52"/>
                    <a:pt x="161" y="52"/>
                  </a:cubicBezTo>
                  <a:cubicBezTo>
                    <a:pt x="160" y="52"/>
                    <a:pt x="160" y="50"/>
                    <a:pt x="160" y="51"/>
                  </a:cubicBezTo>
                  <a:cubicBezTo>
                    <a:pt x="160" y="50"/>
                    <a:pt x="159" y="51"/>
                    <a:pt x="159" y="51"/>
                  </a:cubicBezTo>
                  <a:cubicBezTo>
                    <a:pt x="157" y="50"/>
                    <a:pt x="161" y="47"/>
                    <a:pt x="162" y="46"/>
                  </a:cubicBezTo>
                  <a:cubicBezTo>
                    <a:pt x="163" y="45"/>
                    <a:pt x="165" y="41"/>
                    <a:pt x="167" y="42"/>
                  </a:cubicBezTo>
                  <a:cubicBezTo>
                    <a:pt x="168" y="42"/>
                    <a:pt x="163" y="45"/>
                    <a:pt x="167" y="45"/>
                  </a:cubicBezTo>
                  <a:cubicBezTo>
                    <a:pt x="168" y="45"/>
                    <a:pt x="171" y="40"/>
                    <a:pt x="172" y="43"/>
                  </a:cubicBezTo>
                  <a:cubicBezTo>
                    <a:pt x="172" y="45"/>
                    <a:pt x="170" y="47"/>
                    <a:pt x="168" y="47"/>
                  </a:cubicBezTo>
                  <a:cubicBezTo>
                    <a:pt x="169" y="48"/>
                    <a:pt x="168" y="49"/>
                    <a:pt x="168" y="49"/>
                  </a:cubicBezTo>
                  <a:cubicBezTo>
                    <a:pt x="166" y="52"/>
                    <a:pt x="173" y="48"/>
                    <a:pt x="174" y="48"/>
                  </a:cubicBezTo>
                  <a:cubicBezTo>
                    <a:pt x="175" y="48"/>
                    <a:pt x="177" y="51"/>
                    <a:pt x="177" y="51"/>
                  </a:cubicBezTo>
                  <a:cubicBezTo>
                    <a:pt x="177" y="52"/>
                    <a:pt x="176" y="54"/>
                    <a:pt x="175" y="54"/>
                  </a:cubicBezTo>
                  <a:cubicBezTo>
                    <a:pt x="175" y="55"/>
                    <a:pt x="174" y="55"/>
                    <a:pt x="173" y="55"/>
                  </a:cubicBezTo>
                  <a:cubicBezTo>
                    <a:pt x="173" y="56"/>
                    <a:pt x="173" y="56"/>
                    <a:pt x="173" y="57"/>
                  </a:cubicBezTo>
                  <a:cubicBezTo>
                    <a:pt x="173" y="58"/>
                    <a:pt x="172" y="59"/>
                    <a:pt x="171" y="59"/>
                  </a:cubicBezTo>
                  <a:cubicBezTo>
                    <a:pt x="169" y="60"/>
                    <a:pt x="167" y="60"/>
                    <a:pt x="165" y="60"/>
                  </a:cubicBezTo>
                  <a:cubicBezTo>
                    <a:pt x="162" y="62"/>
                    <a:pt x="165" y="62"/>
                    <a:pt x="164" y="65"/>
                  </a:cubicBezTo>
                  <a:cubicBezTo>
                    <a:pt x="162" y="67"/>
                    <a:pt x="161" y="66"/>
                    <a:pt x="159" y="66"/>
                  </a:cubicBezTo>
                  <a:cubicBezTo>
                    <a:pt x="158" y="65"/>
                    <a:pt x="158" y="65"/>
                    <a:pt x="157" y="66"/>
                  </a:cubicBezTo>
                  <a:cubicBezTo>
                    <a:pt x="156" y="66"/>
                    <a:pt x="158" y="67"/>
                    <a:pt x="156" y="67"/>
                  </a:cubicBezTo>
                  <a:cubicBezTo>
                    <a:pt x="156" y="67"/>
                    <a:pt x="156" y="67"/>
                    <a:pt x="156" y="68"/>
                  </a:cubicBezTo>
                  <a:cubicBezTo>
                    <a:pt x="156" y="68"/>
                    <a:pt x="156" y="69"/>
                    <a:pt x="156" y="69"/>
                  </a:cubicBezTo>
                  <a:cubicBezTo>
                    <a:pt x="158" y="69"/>
                    <a:pt x="158" y="70"/>
                    <a:pt x="158" y="71"/>
                  </a:cubicBezTo>
                  <a:cubicBezTo>
                    <a:pt x="158" y="71"/>
                    <a:pt x="159" y="73"/>
                    <a:pt x="159" y="73"/>
                  </a:cubicBezTo>
                  <a:cubicBezTo>
                    <a:pt x="159" y="75"/>
                    <a:pt x="157" y="74"/>
                    <a:pt x="156" y="74"/>
                  </a:cubicBezTo>
                  <a:cubicBezTo>
                    <a:pt x="155" y="74"/>
                    <a:pt x="156" y="72"/>
                    <a:pt x="155" y="73"/>
                  </a:cubicBezTo>
                  <a:cubicBezTo>
                    <a:pt x="155" y="74"/>
                    <a:pt x="156" y="75"/>
                    <a:pt x="155" y="76"/>
                  </a:cubicBezTo>
                  <a:cubicBezTo>
                    <a:pt x="155" y="76"/>
                    <a:pt x="154" y="77"/>
                    <a:pt x="154" y="77"/>
                  </a:cubicBezTo>
                  <a:cubicBezTo>
                    <a:pt x="153" y="77"/>
                    <a:pt x="154" y="75"/>
                    <a:pt x="152" y="76"/>
                  </a:cubicBezTo>
                  <a:cubicBezTo>
                    <a:pt x="151" y="76"/>
                    <a:pt x="152" y="79"/>
                    <a:pt x="150" y="78"/>
                  </a:cubicBezTo>
                  <a:cubicBezTo>
                    <a:pt x="148" y="77"/>
                    <a:pt x="151" y="73"/>
                    <a:pt x="152" y="73"/>
                  </a:cubicBezTo>
                  <a:cubicBezTo>
                    <a:pt x="151" y="72"/>
                    <a:pt x="152" y="71"/>
                    <a:pt x="151" y="71"/>
                  </a:cubicBezTo>
                  <a:cubicBezTo>
                    <a:pt x="150" y="70"/>
                    <a:pt x="149" y="71"/>
                    <a:pt x="148" y="71"/>
                  </a:cubicBezTo>
                  <a:cubicBezTo>
                    <a:pt x="147" y="72"/>
                    <a:pt x="148" y="72"/>
                    <a:pt x="148" y="73"/>
                  </a:cubicBezTo>
                  <a:cubicBezTo>
                    <a:pt x="146" y="75"/>
                    <a:pt x="145" y="71"/>
                    <a:pt x="144" y="70"/>
                  </a:cubicBezTo>
                  <a:cubicBezTo>
                    <a:pt x="143" y="68"/>
                    <a:pt x="143" y="68"/>
                    <a:pt x="145" y="66"/>
                  </a:cubicBezTo>
                  <a:cubicBezTo>
                    <a:pt x="145" y="66"/>
                    <a:pt x="146" y="65"/>
                    <a:pt x="147" y="65"/>
                  </a:cubicBezTo>
                  <a:cubicBezTo>
                    <a:pt x="148" y="66"/>
                    <a:pt x="146" y="66"/>
                    <a:pt x="147" y="67"/>
                  </a:cubicBezTo>
                  <a:cubicBezTo>
                    <a:pt x="147" y="68"/>
                    <a:pt x="148" y="68"/>
                    <a:pt x="149" y="68"/>
                  </a:cubicBezTo>
                  <a:cubicBezTo>
                    <a:pt x="150" y="68"/>
                    <a:pt x="152" y="69"/>
                    <a:pt x="152" y="67"/>
                  </a:cubicBezTo>
                  <a:cubicBezTo>
                    <a:pt x="153" y="66"/>
                    <a:pt x="148" y="66"/>
                    <a:pt x="149" y="64"/>
                  </a:cubicBezTo>
                  <a:cubicBezTo>
                    <a:pt x="150" y="63"/>
                    <a:pt x="154" y="66"/>
                    <a:pt x="153" y="63"/>
                  </a:cubicBezTo>
                  <a:cubicBezTo>
                    <a:pt x="153" y="60"/>
                    <a:pt x="148" y="63"/>
                    <a:pt x="148" y="62"/>
                  </a:cubicBezTo>
                  <a:cubicBezTo>
                    <a:pt x="148" y="61"/>
                    <a:pt x="153" y="58"/>
                    <a:pt x="153" y="58"/>
                  </a:cubicBezTo>
                  <a:cubicBezTo>
                    <a:pt x="154" y="58"/>
                    <a:pt x="154" y="59"/>
                    <a:pt x="155" y="59"/>
                  </a:cubicBezTo>
                  <a:cubicBezTo>
                    <a:pt x="155" y="59"/>
                    <a:pt x="157" y="61"/>
                    <a:pt x="156" y="60"/>
                  </a:cubicBezTo>
                  <a:close/>
                  <a:moveTo>
                    <a:pt x="171" y="83"/>
                  </a:moveTo>
                  <a:cubicBezTo>
                    <a:pt x="170" y="83"/>
                    <a:pt x="169" y="84"/>
                    <a:pt x="169" y="83"/>
                  </a:cubicBezTo>
                  <a:cubicBezTo>
                    <a:pt x="169" y="83"/>
                    <a:pt x="169" y="83"/>
                    <a:pt x="168" y="83"/>
                  </a:cubicBezTo>
                  <a:cubicBezTo>
                    <a:pt x="168" y="83"/>
                    <a:pt x="168" y="83"/>
                    <a:pt x="168" y="82"/>
                  </a:cubicBezTo>
                  <a:cubicBezTo>
                    <a:pt x="167" y="83"/>
                    <a:pt x="165" y="82"/>
                    <a:pt x="167" y="81"/>
                  </a:cubicBezTo>
                  <a:cubicBezTo>
                    <a:pt x="168" y="80"/>
                    <a:pt x="168" y="82"/>
                    <a:pt x="169" y="80"/>
                  </a:cubicBezTo>
                  <a:cubicBezTo>
                    <a:pt x="170" y="80"/>
                    <a:pt x="171" y="77"/>
                    <a:pt x="172" y="77"/>
                  </a:cubicBezTo>
                  <a:cubicBezTo>
                    <a:pt x="173" y="77"/>
                    <a:pt x="174" y="79"/>
                    <a:pt x="174" y="80"/>
                  </a:cubicBezTo>
                  <a:cubicBezTo>
                    <a:pt x="173" y="81"/>
                    <a:pt x="177" y="86"/>
                    <a:pt x="172" y="84"/>
                  </a:cubicBezTo>
                  <a:cubicBezTo>
                    <a:pt x="172" y="84"/>
                    <a:pt x="172" y="84"/>
                    <a:pt x="171" y="83"/>
                  </a:cubicBezTo>
                  <a:close/>
                  <a:moveTo>
                    <a:pt x="196" y="386"/>
                  </a:moveTo>
                  <a:cubicBezTo>
                    <a:pt x="196" y="386"/>
                    <a:pt x="196" y="386"/>
                    <a:pt x="195" y="385"/>
                  </a:cubicBezTo>
                  <a:cubicBezTo>
                    <a:pt x="195" y="385"/>
                    <a:pt x="196" y="385"/>
                    <a:pt x="196" y="385"/>
                  </a:cubicBezTo>
                  <a:cubicBezTo>
                    <a:pt x="196" y="385"/>
                    <a:pt x="196" y="385"/>
                    <a:pt x="196" y="386"/>
                  </a:cubicBezTo>
                  <a:close/>
                  <a:moveTo>
                    <a:pt x="168" y="72"/>
                  </a:moveTo>
                  <a:cubicBezTo>
                    <a:pt x="168" y="73"/>
                    <a:pt x="168" y="73"/>
                    <a:pt x="168" y="74"/>
                  </a:cubicBezTo>
                  <a:cubicBezTo>
                    <a:pt x="166" y="75"/>
                    <a:pt x="166" y="81"/>
                    <a:pt x="163" y="76"/>
                  </a:cubicBezTo>
                  <a:cubicBezTo>
                    <a:pt x="162" y="72"/>
                    <a:pt x="165" y="70"/>
                    <a:pt x="168" y="72"/>
                  </a:cubicBezTo>
                  <a:cubicBezTo>
                    <a:pt x="168" y="72"/>
                    <a:pt x="167" y="72"/>
                    <a:pt x="167" y="72"/>
                  </a:cubicBezTo>
                  <a:cubicBezTo>
                    <a:pt x="167" y="72"/>
                    <a:pt x="168" y="72"/>
                    <a:pt x="168" y="72"/>
                  </a:cubicBezTo>
                  <a:close/>
                  <a:moveTo>
                    <a:pt x="168" y="34"/>
                  </a:moveTo>
                  <a:cubicBezTo>
                    <a:pt x="165" y="31"/>
                    <a:pt x="175" y="31"/>
                    <a:pt x="172" y="34"/>
                  </a:cubicBezTo>
                  <a:cubicBezTo>
                    <a:pt x="171" y="35"/>
                    <a:pt x="169" y="37"/>
                    <a:pt x="168" y="38"/>
                  </a:cubicBezTo>
                  <a:cubicBezTo>
                    <a:pt x="169" y="36"/>
                    <a:pt x="169" y="34"/>
                    <a:pt x="168" y="33"/>
                  </a:cubicBezTo>
                  <a:cubicBezTo>
                    <a:pt x="168" y="33"/>
                    <a:pt x="168" y="34"/>
                    <a:pt x="168" y="34"/>
                  </a:cubicBezTo>
                  <a:close/>
                  <a:moveTo>
                    <a:pt x="188" y="331"/>
                  </a:moveTo>
                  <a:cubicBezTo>
                    <a:pt x="187" y="332"/>
                    <a:pt x="189" y="332"/>
                    <a:pt x="188" y="333"/>
                  </a:cubicBezTo>
                  <a:cubicBezTo>
                    <a:pt x="187" y="332"/>
                    <a:pt x="186" y="329"/>
                    <a:pt x="185" y="329"/>
                  </a:cubicBezTo>
                  <a:cubicBezTo>
                    <a:pt x="184" y="328"/>
                    <a:pt x="181" y="328"/>
                    <a:pt x="182" y="326"/>
                  </a:cubicBezTo>
                  <a:cubicBezTo>
                    <a:pt x="184" y="322"/>
                    <a:pt x="190" y="328"/>
                    <a:pt x="188" y="331"/>
                  </a:cubicBezTo>
                  <a:close/>
                  <a:moveTo>
                    <a:pt x="232" y="357"/>
                  </a:moveTo>
                  <a:cubicBezTo>
                    <a:pt x="233" y="355"/>
                    <a:pt x="229" y="355"/>
                    <a:pt x="227" y="354"/>
                  </a:cubicBezTo>
                  <a:cubicBezTo>
                    <a:pt x="227" y="353"/>
                    <a:pt x="225" y="352"/>
                    <a:pt x="225" y="351"/>
                  </a:cubicBezTo>
                  <a:cubicBezTo>
                    <a:pt x="225" y="350"/>
                    <a:pt x="225" y="349"/>
                    <a:pt x="224" y="348"/>
                  </a:cubicBezTo>
                  <a:cubicBezTo>
                    <a:pt x="225" y="348"/>
                    <a:pt x="226" y="348"/>
                    <a:pt x="226" y="348"/>
                  </a:cubicBezTo>
                  <a:cubicBezTo>
                    <a:pt x="225" y="346"/>
                    <a:pt x="226" y="343"/>
                    <a:pt x="228" y="344"/>
                  </a:cubicBezTo>
                  <a:cubicBezTo>
                    <a:pt x="229" y="344"/>
                    <a:pt x="230" y="347"/>
                    <a:pt x="231" y="347"/>
                  </a:cubicBezTo>
                  <a:cubicBezTo>
                    <a:pt x="232" y="349"/>
                    <a:pt x="233" y="350"/>
                    <a:pt x="235" y="351"/>
                  </a:cubicBezTo>
                  <a:cubicBezTo>
                    <a:pt x="236" y="352"/>
                    <a:pt x="239" y="355"/>
                    <a:pt x="238" y="357"/>
                  </a:cubicBezTo>
                  <a:cubicBezTo>
                    <a:pt x="237" y="359"/>
                    <a:pt x="232" y="359"/>
                    <a:pt x="232" y="357"/>
                  </a:cubicBezTo>
                  <a:close/>
                  <a:moveTo>
                    <a:pt x="200" y="64"/>
                  </a:moveTo>
                  <a:cubicBezTo>
                    <a:pt x="201" y="64"/>
                    <a:pt x="201" y="63"/>
                    <a:pt x="201" y="63"/>
                  </a:cubicBezTo>
                  <a:cubicBezTo>
                    <a:pt x="202" y="63"/>
                    <a:pt x="202" y="64"/>
                    <a:pt x="201" y="64"/>
                  </a:cubicBezTo>
                  <a:cubicBezTo>
                    <a:pt x="200" y="67"/>
                    <a:pt x="199" y="64"/>
                    <a:pt x="200" y="64"/>
                  </a:cubicBezTo>
                  <a:close/>
                  <a:moveTo>
                    <a:pt x="683" y="306"/>
                  </a:moveTo>
                  <a:cubicBezTo>
                    <a:pt x="683" y="307"/>
                    <a:pt x="683" y="307"/>
                    <a:pt x="683" y="307"/>
                  </a:cubicBezTo>
                  <a:cubicBezTo>
                    <a:pt x="682" y="307"/>
                    <a:pt x="682" y="306"/>
                    <a:pt x="682" y="306"/>
                  </a:cubicBezTo>
                  <a:cubicBezTo>
                    <a:pt x="682" y="306"/>
                    <a:pt x="683" y="306"/>
                    <a:pt x="683" y="306"/>
                  </a:cubicBezTo>
                  <a:close/>
                  <a:moveTo>
                    <a:pt x="199" y="71"/>
                  </a:moveTo>
                  <a:cubicBezTo>
                    <a:pt x="199" y="71"/>
                    <a:pt x="200" y="68"/>
                    <a:pt x="200" y="68"/>
                  </a:cubicBezTo>
                  <a:cubicBezTo>
                    <a:pt x="201" y="68"/>
                    <a:pt x="202" y="67"/>
                    <a:pt x="203" y="68"/>
                  </a:cubicBezTo>
                  <a:cubicBezTo>
                    <a:pt x="204" y="69"/>
                    <a:pt x="201" y="73"/>
                    <a:pt x="199" y="71"/>
                  </a:cubicBezTo>
                  <a:close/>
                  <a:moveTo>
                    <a:pt x="187" y="55"/>
                  </a:moveTo>
                  <a:cubicBezTo>
                    <a:pt x="188" y="53"/>
                    <a:pt x="190" y="59"/>
                    <a:pt x="189" y="60"/>
                  </a:cubicBezTo>
                  <a:cubicBezTo>
                    <a:pt x="188" y="62"/>
                    <a:pt x="188" y="60"/>
                    <a:pt x="187" y="59"/>
                  </a:cubicBezTo>
                  <a:cubicBezTo>
                    <a:pt x="187" y="58"/>
                    <a:pt x="187" y="55"/>
                    <a:pt x="187" y="55"/>
                  </a:cubicBezTo>
                  <a:close/>
                  <a:moveTo>
                    <a:pt x="478" y="75"/>
                  </a:moveTo>
                  <a:cubicBezTo>
                    <a:pt x="478" y="75"/>
                    <a:pt x="478" y="75"/>
                    <a:pt x="478" y="75"/>
                  </a:cubicBezTo>
                  <a:cubicBezTo>
                    <a:pt x="478" y="75"/>
                    <a:pt x="478" y="75"/>
                    <a:pt x="478" y="75"/>
                  </a:cubicBezTo>
                  <a:cubicBezTo>
                    <a:pt x="478" y="75"/>
                    <a:pt x="478" y="75"/>
                    <a:pt x="478" y="75"/>
                  </a:cubicBezTo>
                  <a:close/>
                  <a:moveTo>
                    <a:pt x="772" y="313"/>
                  </a:moveTo>
                  <a:cubicBezTo>
                    <a:pt x="771" y="313"/>
                    <a:pt x="770" y="313"/>
                    <a:pt x="771" y="312"/>
                  </a:cubicBezTo>
                  <a:cubicBezTo>
                    <a:pt x="771" y="311"/>
                    <a:pt x="773" y="314"/>
                    <a:pt x="772" y="313"/>
                  </a:cubicBezTo>
                  <a:close/>
                  <a:moveTo>
                    <a:pt x="196" y="27"/>
                  </a:moveTo>
                  <a:cubicBezTo>
                    <a:pt x="195" y="27"/>
                    <a:pt x="195" y="27"/>
                    <a:pt x="195" y="27"/>
                  </a:cubicBezTo>
                  <a:cubicBezTo>
                    <a:pt x="196" y="27"/>
                    <a:pt x="196" y="27"/>
                    <a:pt x="196" y="27"/>
                  </a:cubicBezTo>
                  <a:cubicBezTo>
                    <a:pt x="196" y="27"/>
                    <a:pt x="196" y="27"/>
                    <a:pt x="196" y="27"/>
                  </a:cubicBezTo>
                  <a:close/>
                  <a:moveTo>
                    <a:pt x="191" y="58"/>
                  </a:moveTo>
                  <a:cubicBezTo>
                    <a:pt x="191" y="57"/>
                    <a:pt x="192" y="56"/>
                    <a:pt x="193" y="56"/>
                  </a:cubicBezTo>
                  <a:cubicBezTo>
                    <a:pt x="195" y="57"/>
                    <a:pt x="193" y="57"/>
                    <a:pt x="193" y="59"/>
                  </a:cubicBezTo>
                  <a:cubicBezTo>
                    <a:pt x="196" y="58"/>
                    <a:pt x="197" y="63"/>
                    <a:pt x="194" y="64"/>
                  </a:cubicBezTo>
                  <a:cubicBezTo>
                    <a:pt x="192" y="64"/>
                    <a:pt x="192" y="60"/>
                    <a:pt x="191" y="58"/>
                  </a:cubicBezTo>
                  <a:close/>
                  <a:moveTo>
                    <a:pt x="195" y="69"/>
                  </a:moveTo>
                  <a:cubicBezTo>
                    <a:pt x="196" y="71"/>
                    <a:pt x="195" y="72"/>
                    <a:pt x="194" y="73"/>
                  </a:cubicBezTo>
                  <a:cubicBezTo>
                    <a:pt x="193" y="72"/>
                    <a:pt x="193" y="70"/>
                    <a:pt x="193" y="69"/>
                  </a:cubicBezTo>
                  <a:cubicBezTo>
                    <a:pt x="193" y="68"/>
                    <a:pt x="195" y="67"/>
                    <a:pt x="195" y="69"/>
                  </a:cubicBezTo>
                  <a:close/>
                  <a:moveTo>
                    <a:pt x="192" y="67"/>
                  </a:moveTo>
                  <a:cubicBezTo>
                    <a:pt x="193" y="67"/>
                    <a:pt x="193" y="67"/>
                    <a:pt x="193" y="67"/>
                  </a:cubicBezTo>
                  <a:cubicBezTo>
                    <a:pt x="191" y="69"/>
                    <a:pt x="192" y="67"/>
                    <a:pt x="192" y="67"/>
                  </a:cubicBezTo>
                  <a:close/>
                  <a:moveTo>
                    <a:pt x="193" y="47"/>
                  </a:moveTo>
                  <a:cubicBezTo>
                    <a:pt x="193" y="46"/>
                    <a:pt x="195" y="45"/>
                    <a:pt x="196" y="45"/>
                  </a:cubicBezTo>
                  <a:cubicBezTo>
                    <a:pt x="196" y="45"/>
                    <a:pt x="197" y="45"/>
                    <a:pt x="197" y="45"/>
                  </a:cubicBezTo>
                  <a:cubicBezTo>
                    <a:pt x="198" y="45"/>
                    <a:pt x="198" y="45"/>
                    <a:pt x="198" y="46"/>
                  </a:cubicBezTo>
                  <a:cubicBezTo>
                    <a:pt x="199" y="46"/>
                    <a:pt x="199" y="44"/>
                    <a:pt x="201" y="45"/>
                  </a:cubicBezTo>
                  <a:cubicBezTo>
                    <a:pt x="202" y="45"/>
                    <a:pt x="203" y="47"/>
                    <a:pt x="204" y="47"/>
                  </a:cubicBezTo>
                  <a:cubicBezTo>
                    <a:pt x="206" y="50"/>
                    <a:pt x="204" y="50"/>
                    <a:pt x="201" y="51"/>
                  </a:cubicBezTo>
                  <a:cubicBezTo>
                    <a:pt x="200" y="51"/>
                    <a:pt x="198" y="52"/>
                    <a:pt x="197" y="51"/>
                  </a:cubicBezTo>
                  <a:cubicBezTo>
                    <a:pt x="197" y="50"/>
                    <a:pt x="197" y="50"/>
                    <a:pt x="197" y="50"/>
                  </a:cubicBezTo>
                  <a:cubicBezTo>
                    <a:pt x="197" y="49"/>
                    <a:pt x="197" y="48"/>
                    <a:pt x="196" y="48"/>
                  </a:cubicBezTo>
                  <a:cubicBezTo>
                    <a:pt x="196" y="48"/>
                    <a:pt x="195" y="48"/>
                    <a:pt x="195" y="48"/>
                  </a:cubicBezTo>
                  <a:cubicBezTo>
                    <a:pt x="193" y="49"/>
                    <a:pt x="193" y="47"/>
                    <a:pt x="193" y="47"/>
                  </a:cubicBezTo>
                  <a:close/>
                  <a:moveTo>
                    <a:pt x="194" y="35"/>
                  </a:moveTo>
                  <a:cubicBezTo>
                    <a:pt x="194" y="35"/>
                    <a:pt x="195" y="35"/>
                    <a:pt x="195" y="35"/>
                  </a:cubicBezTo>
                  <a:cubicBezTo>
                    <a:pt x="195" y="35"/>
                    <a:pt x="195" y="35"/>
                    <a:pt x="194" y="36"/>
                  </a:cubicBezTo>
                  <a:cubicBezTo>
                    <a:pt x="194" y="35"/>
                    <a:pt x="194" y="35"/>
                    <a:pt x="194" y="35"/>
                  </a:cubicBezTo>
                  <a:close/>
                  <a:moveTo>
                    <a:pt x="195" y="26"/>
                  </a:moveTo>
                  <a:cubicBezTo>
                    <a:pt x="195" y="25"/>
                    <a:pt x="194" y="25"/>
                    <a:pt x="195" y="24"/>
                  </a:cubicBezTo>
                  <a:cubicBezTo>
                    <a:pt x="195" y="25"/>
                    <a:pt x="196" y="25"/>
                    <a:pt x="195" y="26"/>
                  </a:cubicBezTo>
                  <a:close/>
                  <a:moveTo>
                    <a:pt x="234" y="67"/>
                  </a:moveTo>
                  <a:cubicBezTo>
                    <a:pt x="234" y="66"/>
                    <a:pt x="234" y="66"/>
                    <a:pt x="234" y="66"/>
                  </a:cubicBezTo>
                  <a:cubicBezTo>
                    <a:pt x="235" y="66"/>
                    <a:pt x="235" y="66"/>
                    <a:pt x="235" y="66"/>
                  </a:cubicBezTo>
                  <a:cubicBezTo>
                    <a:pt x="235" y="67"/>
                    <a:pt x="234" y="67"/>
                    <a:pt x="234" y="67"/>
                  </a:cubicBezTo>
                  <a:close/>
                  <a:moveTo>
                    <a:pt x="234" y="210"/>
                  </a:moveTo>
                  <a:cubicBezTo>
                    <a:pt x="233" y="209"/>
                    <a:pt x="237" y="208"/>
                    <a:pt x="237" y="208"/>
                  </a:cubicBezTo>
                  <a:cubicBezTo>
                    <a:pt x="237" y="209"/>
                    <a:pt x="235" y="210"/>
                    <a:pt x="234" y="210"/>
                  </a:cubicBezTo>
                  <a:close/>
                  <a:moveTo>
                    <a:pt x="224" y="22"/>
                  </a:moveTo>
                  <a:cubicBezTo>
                    <a:pt x="225" y="20"/>
                    <a:pt x="226" y="20"/>
                    <a:pt x="228" y="20"/>
                  </a:cubicBezTo>
                  <a:cubicBezTo>
                    <a:pt x="228" y="21"/>
                    <a:pt x="227" y="21"/>
                    <a:pt x="228" y="22"/>
                  </a:cubicBezTo>
                  <a:cubicBezTo>
                    <a:pt x="229" y="22"/>
                    <a:pt x="228" y="23"/>
                    <a:pt x="228" y="23"/>
                  </a:cubicBezTo>
                  <a:cubicBezTo>
                    <a:pt x="230" y="27"/>
                    <a:pt x="220" y="27"/>
                    <a:pt x="224" y="21"/>
                  </a:cubicBezTo>
                  <a:cubicBezTo>
                    <a:pt x="224" y="21"/>
                    <a:pt x="223" y="22"/>
                    <a:pt x="224" y="22"/>
                  </a:cubicBezTo>
                  <a:close/>
                  <a:moveTo>
                    <a:pt x="1130" y="429"/>
                  </a:moveTo>
                  <a:cubicBezTo>
                    <a:pt x="1130" y="429"/>
                    <a:pt x="1129" y="429"/>
                    <a:pt x="1129" y="429"/>
                  </a:cubicBezTo>
                  <a:cubicBezTo>
                    <a:pt x="1129" y="428"/>
                    <a:pt x="1129" y="429"/>
                    <a:pt x="1130" y="429"/>
                  </a:cubicBezTo>
                  <a:close/>
                  <a:moveTo>
                    <a:pt x="240" y="34"/>
                  </a:moveTo>
                  <a:cubicBezTo>
                    <a:pt x="242" y="34"/>
                    <a:pt x="243" y="34"/>
                    <a:pt x="244" y="35"/>
                  </a:cubicBezTo>
                  <a:cubicBezTo>
                    <a:pt x="244" y="35"/>
                    <a:pt x="244" y="38"/>
                    <a:pt x="244" y="38"/>
                  </a:cubicBezTo>
                  <a:cubicBezTo>
                    <a:pt x="243" y="40"/>
                    <a:pt x="240" y="46"/>
                    <a:pt x="238" y="44"/>
                  </a:cubicBezTo>
                  <a:cubicBezTo>
                    <a:pt x="235" y="43"/>
                    <a:pt x="233" y="41"/>
                    <a:pt x="235" y="38"/>
                  </a:cubicBezTo>
                  <a:cubicBezTo>
                    <a:pt x="236" y="36"/>
                    <a:pt x="239" y="36"/>
                    <a:pt x="240" y="34"/>
                  </a:cubicBezTo>
                  <a:cubicBezTo>
                    <a:pt x="240" y="35"/>
                    <a:pt x="240" y="35"/>
                    <a:pt x="239" y="35"/>
                  </a:cubicBezTo>
                  <a:cubicBezTo>
                    <a:pt x="240" y="35"/>
                    <a:pt x="240" y="35"/>
                    <a:pt x="240" y="34"/>
                  </a:cubicBezTo>
                  <a:close/>
                  <a:moveTo>
                    <a:pt x="233" y="84"/>
                  </a:moveTo>
                  <a:cubicBezTo>
                    <a:pt x="231" y="84"/>
                    <a:pt x="233" y="83"/>
                    <a:pt x="233" y="83"/>
                  </a:cubicBezTo>
                  <a:cubicBezTo>
                    <a:pt x="233" y="84"/>
                    <a:pt x="233" y="84"/>
                    <a:pt x="233" y="84"/>
                  </a:cubicBezTo>
                  <a:close/>
                  <a:moveTo>
                    <a:pt x="232" y="26"/>
                  </a:moveTo>
                  <a:cubicBezTo>
                    <a:pt x="232" y="26"/>
                    <a:pt x="233" y="25"/>
                    <a:pt x="233" y="25"/>
                  </a:cubicBezTo>
                  <a:cubicBezTo>
                    <a:pt x="234" y="25"/>
                    <a:pt x="238" y="26"/>
                    <a:pt x="237" y="28"/>
                  </a:cubicBezTo>
                  <a:cubicBezTo>
                    <a:pt x="236" y="29"/>
                    <a:pt x="232" y="27"/>
                    <a:pt x="232" y="26"/>
                  </a:cubicBezTo>
                  <a:close/>
                  <a:moveTo>
                    <a:pt x="228" y="75"/>
                  </a:moveTo>
                  <a:cubicBezTo>
                    <a:pt x="228" y="76"/>
                    <a:pt x="227" y="76"/>
                    <a:pt x="227" y="75"/>
                  </a:cubicBezTo>
                  <a:cubicBezTo>
                    <a:pt x="227" y="75"/>
                    <a:pt x="228" y="74"/>
                    <a:pt x="228" y="75"/>
                  </a:cubicBezTo>
                  <a:close/>
                  <a:moveTo>
                    <a:pt x="225" y="44"/>
                  </a:moveTo>
                  <a:cubicBezTo>
                    <a:pt x="226" y="44"/>
                    <a:pt x="226" y="46"/>
                    <a:pt x="226" y="46"/>
                  </a:cubicBezTo>
                  <a:cubicBezTo>
                    <a:pt x="227" y="47"/>
                    <a:pt x="227" y="48"/>
                    <a:pt x="226" y="49"/>
                  </a:cubicBezTo>
                  <a:cubicBezTo>
                    <a:pt x="226" y="50"/>
                    <a:pt x="226" y="49"/>
                    <a:pt x="224" y="50"/>
                  </a:cubicBezTo>
                  <a:cubicBezTo>
                    <a:pt x="223" y="52"/>
                    <a:pt x="219" y="50"/>
                    <a:pt x="219" y="48"/>
                  </a:cubicBezTo>
                  <a:cubicBezTo>
                    <a:pt x="219" y="46"/>
                    <a:pt x="223" y="45"/>
                    <a:pt x="225" y="44"/>
                  </a:cubicBezTo>
                  <a:close/>
                  <a:moveTo>
                    <a:pt x="225" y="56"/>
                  </a:moveTo>
                  <a:cubicBezTo>
                    <a:pt x="225" y="57"/>
                    <a:pt x="225" y="57"/>
                    <a:pt x="225" y="58"/>
                  </a:cubicBezTo>
                  <a:cubicBezTo>
                    <a:pt x="221" y="57"/>
                    <a:pt x="225" y="55"/>
                    <a:pt x="225" y="56"/>
                  </a:cubicBezTo>
                  <a:close/>
                  <a:moveTo>
                    <a:pt x="225" y="69"/>
                  </a:moveTo>
                  <a:cubicBezTo>
                    <a:pt x="225" y="69"/>
                    <a:pt x="225" y="69"/>
                    <a:pt x="226" y="69"/>
                  </a:cubicBezTo>
                  <a:cubicBezTo>
                    <a:pt x="226" y="69"/>
                    <a:pt x="225" y="68"/>
                    <a:pt x="225" y="69"/>
                  </a:cubicBezTo>
                  <a:close/>
                  <a:moveTo>
                    <a:pt x="223" y="37"/>
                  </a:moveTo>
                  <a:cubicBezTo>
                    <a:pt x="223" y="36"/>
                    <a:pt x="223" y="34"/>
                    <a:pt x="224" y="35"/>
                  </a:cubicBezTo>
                  <a:cubicBezTo>
                    <a:pt x="226" y="35"/>
                    <a:pt x="225" y="37"/>
                    <a:pt x="223" y="37"/>
                  </a:cubicBezTo>
                  <a:close/>
                  <a:moveTo>
                    <a:pt x="219" y="55"/>
                  </a:moveTo>
                  <a:cubicBezTo>
                    <a:pt x="220" y="55"/>
                    <a:pt x="220" y="55"/>
                    <a:pt x="220" y="56"/>
                  </a:cubicBezTo>
                  <a:cubicBezTo>
                    <a:pt x="219" y="57"/>
                    <a:pt x="216" y="62"/>
                    <a:pt x="215" y="58"/>
                  </a:cubicBezTo>
                  <a:cubicBezTo>
                    <a:pt x="214" y="55"/>
                    <a:pt x="218" y="54"/>
                    <a:pt x="219" y="55"/>
                  </a:cubicBezTo>
                  <a:close/>
                  <a:moveTo>
                    <a:pt x="227" y="30"/>
                  </a:moveTo>
                  <a:cubicBezTo>
                    <a:pt x="228" y="30"/>
                    <a:pt x="231" y="30"/>
                    <a:pt x="232" y="31"/>
                  </a:cubicBezTo>
                  <a:cubicBezTo>
                    <a:pt x="232" y="33"/>
                    <a:pt x="227" y="31"/>
                    <a:pt x="227" y="31"/>
                  </a:cubicBezTo>
                  <a:cubicBezTo>
                    <a:pt x="226" y="30"/>
                    <a:pt x="227" y="30"/>
                    <a:pt x="228" y="30"/>
                  </a:cubicBezTo>
                  <a:cubicBezTo>
                    <a:pt x="228" y="30"/>
                    <a:pt x="227" y="30"/>
                    <a:pt x="227" y="30"/>
                  </a:cubicBezTo>
                  <a:close/>
                  <a:moveTo>
                    <a:pt x="234" y="75"/>
                  </a:moveTo>
                  <a:cubicBezTo>
                    <a:pt x="234" y="74"/>
                    <a:pt x="232" y="73"/>
                    <a:pt x="234" y="73"/>
                  </a:cubicBezTo>
                  <a:cubicBezTo>
                    <a:pt x="235" y="73"/>
                    <a:pt x="235" y="75"/>
                    <a:pt x="234" y="75"/>
                  </a:cubicBezTo>
                  <a:close/>
                  <a:moveTo>
                    <a:pt x="198" y="61"/>
                  </a:moveTo>
                  <a:cubicBezTo>
                    <a:pt x="197" y="61"/>
                    <a:pt x="199" y="65"/>
                    <a:pt x="198" y="65"/>
                  </a:cubicBezTo>
                  <a:cubicBezTo>
                    <a:pt x="197" y="68"/>
                    <a:pt x="195" y="64"/>
                    <a:pt x="196" y="63"/>
                  </a:cubicBezTo>
                  <a:cubicBezTo>
                    <a:pt x="196" y="62"/>
                    <a:pt x="197" y="61"/>
                    <a:pt x="197" y="60"/>
                  </a:cubicBezTo>
                  <a:cubicBezTo>
                    <a:pt x="197" y="60"/>
                    <a:pt x="197" y="59"/>
                    <a:pt x="199" y="59"/>
                  </a:cubicBezTo>
                  <a:cubicBezTo>
                    <a:pt x="201" y="60"/>
                    <a:pt x="199" y="64"/>
                    <a:pt x="198" y="61"/>
                  </a:cubicBezTo>
                  <a:close/>
                  <a:moveTo>
                    <a:pt x="196" y="37"/>
                  </a:moveTo>
                  <a:cubicBezTo>
                    <a:pt x="198" y="35"/>
                    <a:pt x="197" y="34"/>
                    <a:pt x="200" y="36"/>
                  </a:cubicBezTo>
                  <a:cubicBezTo>
                    <a:pt x="203" y="38"/>
                    <a:pt x="203" y="38"/>
                    <a:pt x="206" y="39"/>
                  </a:cubicBezTo>
                  <a:cubicBezTo>
                    <a:pt x="211" y="40"/>
                    <a:pt x="212" y="45"/>
                    <a:pt x="216" y="46"/>
                  </a:cubicBezTo>
                  <a:cubicBezTo>
                    <a:pt x="215" y="45"/>
                    <a:pt x="215" y="44"/>
                    <a:pt x="214" y="43"/>
                  </a:cubicBezTo>
                  <a:cubicBezTo>
                    <a:pt x="214" y="42"/>
                    <a:pt x="213" y="40"/>
                    <a:pt x="212" y="40"/>
                  </a:cubicBezTo>
                  <a:cubicBezTo>
                    <a:pt x="211" y="38"/>
                    <a:pt x="208" y="37"/>
                    <a:pt x="207" y="34"/>
                  </a:cubicBezTo>
                  <a:cubicBezTo>
                    <a:pt x="208" y="35"/>
                    <a:pt x="209" y="35"/>
                    <a:pt x="211" y="35"/>
                  </a:cubicBezTo>
                  <a:cubicBezTo>
                    <a:pt x="212" y="36"/>
                    <a:pt x="213" y="36"/>
                    <a:pt x="214" y="37"/>
                  </a:cubicBezTo>
                  <a:cubicBezTo>
                    <a:pt x="215" y="37"/>
                    <a:pt x="216" y="38"/>
                    <a:pt x="217" y="38"/>
                  </a:cubicBezTo>
                  <a:cubicBezTo>
                    <a:pt x="218" y="39"/>
                    <a:pt x="218" y="41"/>
                    <a:pt x="219" y="41"/>
                  </a:cubicBezTo>
                  <a:cubicBezTo>
                    <a:pt x="219" y="41"/>
                    <a:pt x="219" y="41"/>
                    <a:pt x="219" y="40"/>
                  </a:cubicBezTo>
                  <a:cubicBezTo>
                    <a:pt x="220" y="40"/>
                    <a:pt x="221" y="41"/>
                    <a:pt x="220" y="41"/>
                  </a:cubicBezTo>
                  <a:cubicBezTo>
                    <a:pt x="220" y="42"/>
                    <a:pt x="220" y="42"/>
                    <a:pt x="220" y="42"/>
                  </a:cubicBezTo>
                  <a:cubicBezTo>
                    <a:pt x="225" y="42"/>
                    <a:pt x="218" y="47"/>
                    <a:pt x="217" y="47"/>
                  </a:cubicBezTo>
                  <a:cubicBezTo>
                    <a:pt x="218" y="49"/>
                    <a:pt x="218" y="50"/>
                    <a:pt x="217" y="52"/>
                  </a:cubicBezTo>
                  <a:cubicBezTo>
                    <a:pt x="216" y="53"/>
                    <a:pt x="214" y="53"/>
                    <a:pt x="213" y="54"/>
                  </a:cubicBezTo>
                  <a:cubicBezTo>
                    <a:pt x="212" y="54"/>
                    <a:pt x="212" y="55"/>
                    <a:pt x="211" y="56"/>
                  </a:cubicBezTo>
                  <a:cubicBezTo>
                    <a:pt x="211" y="56"/>
                    <a:pt x="210" y="56"/>
                    <a:pt x="210" y="56"/>
                  </a:cubicBezTo>
                  <a:cubicBezTo>
                    <a:pt x="207" y="55"/>
                    <a:pt x="203" y="57"/>
                    <a:pt x="204" y="53"/>
                  </a:cubicBezTo>
                  <a:cubicBezTo>
                    <a:pt x="203" y="52"/>
                    <a:pt x="202" y="53"/>
                    <a:pt x="203" y="52"/>
                  </a:cubicBezTo>
                  <a:cubicBezTo>
                    <a:pt x="203" y="51"/>
                    <a:pt x="205" y="50"/>
                    <a:pt x="206" y="50"/>
                  </a:cubicBezTo>
                  <a:cubicBezTo>
                    <a:pt x="207" y="49"/>
                    <a:pt x="209" y="49"/>
                    <a:pt x="210" y="50"/>
                  </a:cubicBezTo>
                  <a:cubicBezTo>
                    <a:pt x="211" y="51"/>
                    <a:pt x="212" y="52"/>
                    <a:pt x="213" y="52"/>
                  </a:cubicBezTo>
                  <a:cubicBezTo>
                    <a:pt x="212" y="50"/>
                    <a:pt x="211" y="49"/>
                    <a:pt x="209" y="48"/>
                  </a:cubicBezTo>
                  <a:cubicBezTo>
                    <a:pt x="208" y="48"/>
                    <a:pt x="207" y="48"/>
                    <a:pt x="206" y="47"/>
                  </a:cubicBezTo>
                  <a:cubicBezTo>
                    <a:pt x="205" y="46"/>
                    <a:pt x="205" y="45"/>
                    <a:pt x="204" y="44"/>
                  </a:cubicBezTo>
                  <a:cubicBezTo>
                    <a:pt x="203" y="42"/>
                    <a:pt x="200" y="43"/>
                    <a:pt x="199" y="41"/>
                  </a:cubicBezTo>
                  <a:cubicBezTo>
                    <a:pt x="198" y="41"/>
                    <a:pt x="196" y="38"/>
                    <a:pt x="196" y="37"/>
                  </a:cubicBezTo>
                  <a:close/>
                  <a:moveTo>
                    <a:pt x="131" y="57"/>
                  </a:moveTo>
                  <a:cubicBezTo>
                    <a:pt x="130" y="55"/>
                    <a:pt x="140" y="53"/>
                    <a:pt x="141" y="52"/>
                  </a:cubicBezTo>
                  <a:cubicBezTo>
                    <a:pt x="143" y="51"/>
                    <a:pt x="144" y="50"/>
                    <a:pt x="145" y="48"/>
                  </a:cubicBezTo>
                  <a:cubicBezTo>
                    <a:pt x="148" y="45"/>
                    <a:pt x="149" y="45"/>
                    <a:pt x="151" y="48"/>
                  </a:cubicBezTo>
                  <a:cubicBezTo>
                    <a:pt x="153" y="47"/>
                    <a:pt x="154" y="46"/>
                    <a:pt x="155" y="48"/>
                  </a:cubicBezTo>
                  <a:cubicBezTo>
                    <a:pt x="156" y="48"/>
                    <a:pt x="156" y="51"/>
                    <a:pt x="156" y="52"/>
                  </a:cubicBezTo>
                  <a:cubicBezTo>
                    <a:pt x="156" y="53"/>
                    <a:pt x="158" y="55"/>
                    <a:pt x="156" y="55"/>
                  </a:cubicBezTo>
                  <a:cubicBezTo>
                    <a:pt x="156" y="55"/>
                    <a:pt x="152" y="54"/>
                    <a:pt x="153" y="54"/>
                  </a:cubicBezTo>
                  <a:cubicBezTo>
                    <a:pt x="152" y="54"/>
                    <a:pt x="151" y="50"/>
                    <a:pt x="151" y="50"/>
                  </a:cubicBezTo>
                  <a:cubicBezTo>
                    <a:pt x="151" y="50"/>
                    <a:pt x="151" y="49"/>
                    <a:pt x="151" y="49"/>
                  </a:cubicBezTo>
                  <a:cubicBezTo>
                    <a:pt x="150" y="48"/>
                    <a:pt x="148" y="50"/>
                    <a:pt x="148" y="51"/>
                  </a:cubicBezTo>
                  <a:cubicBezTo>
                    <a:pt x="148" y="51"/>
                    <a:pt x="148" y="52"/>
                    <a:pt x="148" y="52"/>
                  </a:cubicBezTo>
                  <a:cubicBezTo>
                    <a:pt x="148" y="52"/>
                    <a:pt x="147" y="52"/>
                    <a:pt x="147" y="52"/>
                  </a:cubicBezTo>
                  <a:cubicBezTo>
                    <a:pt x="147" y="54"/>
                    <a:pt x="148" y="55"/>
                    <a:pt x="147" y="56"/>
                  </a:cubicBezTo>
                  <a:cubicBezTo>
                    <a:pt x="147" y="56"/>
                    <a:pt x="146" y="56"/>
                    <a:pt x="146" y="56"/>
                  </a:cubicBezTo>
                  <a:cubicBezTo>
                    <a:pt x="145" y="57"/>
                    <a:pt x="145" y="57"/>
                    <a:pt x="144" y="58"/>
                  </a:cubicBezTo>
                  <a:cubicBezTo>
                    <a:pt x="144" y="58"/>
                    <a:pt x="144" y="58"/>
                    <a:pt x="144" y="59"/>
                  </a:cubicBezTo>
                  <a:cubicBezTo>
                    <a:pt x="143" y="59"/>
                    <a:pt x="143" y="59"/>
                    <a:pt x="143" y="59"/>
                  </a:cubicBezTo>
                  <a:cubicBezTo>
                    <a:pt x="141" y="59"/>
                    <a:pt x="141" y="64"/>
                    <a:pt x="139" y="62"/>
                  </a:cubicBezTo>
                  <a:cubicBezTo>
                    <a:pt x="137" y="61"/>
                    <a:pt x="140" y="58"/>
                    <a:pt x="137" y="58"/>
                  </a:cubicBezTo>
                  <a:cubicBezTo>
                    <a:pt x="135" y="59"/>
                    <a:pt x="133" y="59"/>
                    <a:pt x="131" y="57"/>
                  </a:cubicBezTo>
                  <a:close/>
                  <a:moveTo>
                    <a:pt x="176" y="382"/>
                  </a:moveTo>
                  <a:cubicBezTo>
                    <a:pt x="175" y="382"/>
                    <a:pt x="174" y="382"/>
                    <a:pt x="173" y="383"/>
                  </a:cubicBezTo>
                  <a:cubicBezTo>
                    <a:pt x="174" y="381"/>
                    <a:pt x="175" y="382"/>
                    <a:pt x="176" y="382"/>
                  </a:cubicBezTo>
                  <a:close/>
                  <a:moveTo>
                    <a:pt x="159" y="363"/>
                  </a:moveTo>
                  <a:cubicBezTo>
                    <a:pt x="161" y="361"/>
                    <a:pt x="164" y="364"/>
                    <a:pt x="166" y="366"/>
                  </a:cubicBezTo>
                  <a:cubicBezTo>
                    <a:pt x="167" y="367"/>
                    <a:pt x="170" y="370"/>
                    <a:pt x="166" y="371"/>
                  </a:cubicBezTo>
                  <a:cubicBezTo>
                    <a:pt x="166" y="372"/>
                    <a:pt x="166" y="373"/>
                    <a:pt x="165" y="373"/>
                  </a:cubicBezTo>
                  <a:cubicBezTo>
                    <a:pt x="165" y="375"/>
                    <a:pt x="162" y="376"/>
                    <a:pt x="161" y="377"/>
                  </a:cubicBezTo>
                  <a:cubicBezTo>
                    <a:pt x="158" y="378"/>
                    <a:pt x="157" y="377"/>
                    <a:pt x="155" y="375"/>
                  </a:cubicBezTo>
                  <a:cubicBezTo>
                    <a:pt x="153" y="371"/>
                    <a:pt x="155" y="366"/>
                    <a:pt x="159" y="363"/>
                  </a:cubicBezTo>
                  <a:close/>
                  <a:moveTo>
                    <a:pt x="198" y="22"/>
                  </a:moveTo>
                  <a:cubicBezTo>
                    <a:pt x="199" y="22"/>
                    <a:pt x="199" y="22"/>
                    <a:pt x="199" y="22"/>
                  </a:cubicBezTo>
                  <a:cubicBezTo>
                    <a:pt x="199" y="22"/>
                    <a:pt x="199" y="22"/>
                    <a:pt x="198" y="22"/>
                  </a:cubicBezTo>
                  <a:close/>
                  <a:moveTo>
                    <a:pt x="212" y="19"/>
                  </a:moveTo>
                  <a:cubicBezTo>
                    <a:pt x="211" y="18"/>
                    <a:pt x="213" y="15"/>
                    <a:pt x="214" y="15"/>
                  </a:cubicBezTo>
                  <a:cubicBezTo>
                    <a:pt x="214" y="15"/>
                    <a:pt x="216" y="14"/>
                    <a:pt x="217" y="14"/>
                  </a:cubicBezTo>
                  <a:cubicBezTo>
                    <a:pt x="218" y="14"/>
                    <a:pt x="218" y="14"/>
                    <a:pt x="219" y="16"/>
                  </a:cubicBezTo>
                  <a:cubicBezTo>
                    <a:pt x="219" y="17"/>
                    <a:pt x="225" y="19"/>
                    <a:pt x="223" y="21"/>
                  </a:cubicBezTo>
                  <a:cubicBezTo>
                    <a:pt x="222" y="22"/>
                    <a:pt x="222" y="23"/>
                    <a:pt x="220" y="23"/>
                  </a:cubicBezTo>
                  <a:cubicBezTo>
                    <a:pt x="220" y="22"/>
                    <a:pt x="219" y="23"/>
                    <a:pt x="219" y="22"/>
                  </a:cubicBezTo>
                  <a:cubicBezTo>
                    <a:pt x="217" y="22"/>
                    <a:pt x="217" y="21"/>
                    <a:pt x="216" y="20"/>
                  </a:cubicBezTo>
                  <a:cubicBezTo>
                    <a:pt x="215" y="20"/>
                    <a:pt x="215" y="20"/>
                    <a:pt x="214" y="20"/>
                  </a:cubicBezTo>
                  <a:cubicBezTo>
                    <a:pt x="213" y="19"/>
                    <a:pt x="212" y="20"/>
                    <a:pt x="212" y="19"/>
                  </a:cubicBezTo>
                  <a:close/>
                  <a:moveTo>
                    <a:pt x="221" y="41"/>
                  </a:moveTo>
                  <a:cubicBezTo>
                    <a:pt x="221" y="39"/>
                    <a:pt x="219" y="39"/>
                    <a:pt x="219" y="38"/>
                  </a:cubicBezTo>
                  <a:cubicBezTo>
                    <a:pt x="219" y="37"/>
                    <a:pt x="221" y="36"/>
                    <a:pt x="221" y="36"/>
                  </a:cubicBezTo>
                  <a:cubicBezTo>
                    <a:pt x="226" y="36"/>
                    <a:pt x="224" y="43"/>
                    <a:pt x="222" y="42"/>
                  </a:cubicBezTo>
                  <a:cubicBezTo>
                    <a:pt x="221" y="42"/>
                    <a:pt x="221" y="41"/>
                    <a:pt x="221" y="41"/>
                  </a:cubicBezTo>
                  <a:close/>
                  <a:moveTo>
                    <a:pt x="218" y="29"/>
                  </a:moveTo>
                  <a:cubicBezTo>
                    <a:pt x="221" y="29"/>
                    <a:pt x="218" y="37"/>
                    <a:pt x="215" y="35"/>
                  </a:cubicBezTo>
                  <a:cubicBezTo>
                    <a:pt x="210" y="33"/>
                    <a:pt x="215" y="30"/>
                    <a:pt x="218" y="29"/>
                  </a:cubicBezTo>
                  <a:close/>
                  <a:moveTo>
                    <a:pt x="684" y="298"/>
                  </a:moveTo>
                  <a:cubicBezTo>
                    <a:pt x="684" y="298"/>
                    <a:pt x="684" y="298"/>
                    <a:pt x="684" y="298"/>
                  </a:cubicBezTo>
                  <a:cubicBezTo>
                    <a:pt x="684" y="298"/>
                    <a:pt x="684" y="298"/>
                    <a:pt x="684" y="298"/>
                  </a:cubicBezTo>
                  <a:cubicBezTo>
                    <a:pt x="684" y="298"/>
                    <a:pt x="684" y="297"/>
                    <a:pt x="684" y="298"/>
                  </a:cubicBezTo>
                  <a:cubicBezTo>
                    <a:pt x="684" y="298"/>
                    <a:pt x="684" y="298"/>
                    <a:pt x="684" y="298"/>
                  </a:cubicBezTo>
                  <a:close/>
                  <a:moveTo>
                    <a:pt x="220" y="5"/>
                  </a:moveTo>
                  <a:cubicBezTo>
                    <a:pt x="220" y="4"/>
                    <a:pt x="220" y="3"/>
                    <a:pt x="220" y="2"/>
                  </a:cubicBezTo>
                  <a:cubicBezTo>
                    <a:pt x="221" y="1"/>
                    <a:pt x="225" y="0"/>
                    <a:pt x="226" y="0"/>
                  </a:cubicBezTo>
                  <a:cubicBezTo>
                    <a:pt x="229" y="0"/>
                    <a:pt x="229" y="2"/>
                    <a:pt x="229" y="4"/>
                  </a:cubicBezTo>
                  <a:cubicBezTo>
                    <a:pt x="228" y="6"/>
                    <a:pt x="227" y="6"/>
                    <a:pt x="225" y="6"/>
                  </a:cubicBezTo>
                  <a:cubicBezTo>
                    <a:pt x="224" y="6"/>
                    <a:pt x="224" y="6"/>
                    <a:pt x="223" y="6"/>
                  </a:cubicBezTo>
                  <a:cubicBezTo>
                    <a:pt x="222" y="9"/>
                    <a:pt x="218" y="7"/>
                    <a:pt x="220" y="5"/>
                  </a:cubicBezTo>
                  <a:close/>
                  <a:moveTo>
                    <a:pt x="203" y="25"/>
                  </a:moveTo>
                  <a:cubicBezTo>
                    <a:pt x="205" y="25"/>
                    <a:pt x="209" y="28"/>
                    <a:pt x="210" y="28"/>
                  </a:cubicBezTo>
                  <a:cubicBezTo>
                    <a:pt x="210" y="28"/>
                    <a:pt x="209" y="24"/>
                    <a:pt x="209" y="24"/>
                  </a:cubicBezTo>
                  <a:cubicBezTo>
                    <a:pt x="209" y="22"/>
                    <a:pt x="208" y="21"/>
                    <a:pt x="210" y="21"/>
                  </a:cubicBezTo>
                  <a:cubicBezTo>
                    <a:pt x="212" y="21"/>
                    <a:pt x="214" y="22"/>
                    <a:pt x="215" y="23"/>
                  </a:cubicBezTo>
                  <a:cubicBezTo>
                    <a:pt x="215" y="24"/>
                    <a:pt x="216" y="25"/>
                    <a:pt x="216" y="25"/>
                  </a:cubicBezTo>
                  <a:cubicBezTo>
                    <a:pt x="217" y="25"/>
                    <a:pt x="217" y="25"/>
                    <a:pt x="217" y="25"/>
                  </a:cubicBezTo>
                  <a:cubicBezTo>
                    <a:pt x="218" y="25"/>
                    <a:pt x="219" y="26"/>
                    <a:pt x="219" y="26"/>
                  </a:cubicBezTo>
                  <a:cubicBezTo>
                    <a:pt x="217" y="28"/>
                    <a:pt x="214" y="28"/>
                    <a:pt x="212" y="30"/>
                  </a:cubicBezTo>
                  <a:cubicBezTo>
                    <a:pt x="212" y="30"/>
                    <a:pt x="210" y="32"/>
                    <a:pt x="210" y="32"/>
                  </a:cubicBezTo>
                  <a:cubicBezTo>
                    <a:pt x="209" y="32"/>
                    <a:pt x="209" y="32"/>
                    <a:pt x="209" y="31"/>
                  </a:cubicBezTo>
                  <a:cubicBezTo>
                    <a:pt x="208" y="31"/>
                    <a:pt x="208" y="31"/>
                    <a:pt x="207" y="30"/>
                  </a:cubicBezTo>
                  <a:cubicBezTo>
                    <a:pt x="206" y="30"/>
                    <a:pt x="205" y="32"/>
                    <a:pt x="204" y="31"/>
                  </a:cubicBezTo>
                  <a:cubicBezTo>
                    <a:pt x="203" y="30"/>
                    <a:pt x="203" y="29"/>
                    <a:pt x="203" y="28"/>
                  </a:cubicBezTo>
                  <a:cubicBezTo>
                    <a:pt x="203" y="28"/>
                    <a:pt x="203" y="25"/>
                    <a:pt x="203" y="25"/>
                  </a:cubicBezTo>
                  <a:cubicBezTo>
                    <a:pt x="203" y="26"/>
                    <a:pt x="203" y="26"/>
                    <a:pt x="203" y="25"/>
                  </a:cubicBezTo>
                  <a:close/>
                  <a:moveTo>
                    <a:pt x="340" y="278"/>
                  </a:moveTo>
                  <a:cubicBezTo>
                    <a:pt x="340" y="276"/>
                    <a:pt x="341" y="276"/>
                    <a:pt x="342" y="277"/>
                  </a:cubicBezTo>
                  <a:cubicBezTo>
                    <a:pt x="342" y="278"/>
                    <a:pt x="339" y="279"/>
                    <a:pt x="340" y="278"/>
                  </a:cubicBezTo>
                  <a:close/>
                  <a:moveTo>
                    <a:pt x="819" y="689"/>
                  </a:moveTo>
                  <a:cubicBezTo>
                    <a:pt x="819" y="689"/>
                    <a:pt x="819" y="690"/>
                    <a:pt x="819" y="690"/>
                  </a:cubicBezTo>
                  <a:cubicBezTo>
                    <a:pt x="819" y="690"/>
                    <a:pt x="818" y="690"/>
                    <a:pt x="818" y="691"/>
                  </a:cubicBezTo>
                  <a:cubicBezTo>
                    <a:pt x="817" y="691"/>
                    <a:pt x="814" y="694"/>
                    <a:pt x="813" y="695"/>
                  </a:cubicBezTo>
                  <a:cubicBezTo>
                    <a:pt x="814" y="696"/>
                    <a:pt x="812" y="696"/>
                    <a:pt x="812" y="695"/>
                  </a:cubicBezTo>
                  <a:cubicBezTo>
                    <a:pt x="812" y="695"/>
                    <a:pt x="813" y="694"/>
                    <a:pt x="814" y="694"/>
                  </a:cubicBezTo>
                  <a:cubicBezTo>
                    <a:pt x="814" y="692"/>
                    <a:pt x="815" y="691"/>
                    <a:pt x="816" y="690"/>
                  </a:cubicBezTo>
                  <a:cubicBezTo>
                    <a:pt x="816" y="688"/>
                    <a:pt x="818" y="688"/>
                    <a:pt x="819" y="689"/>
                  </a:cubicBezTo>
                  <a:close/>
                  <a:moveTo>
                    <a:pt x="807" y="646"/>
                  </a:moveTo>
                  <a:cubicBezTo>
                    <a:pt x="807" y="646"/>
                    <a:pt x="806" y="645"/>
                    <a:pt x="806" y="645"/>
                  </a:cubicBezTo>
                  <a:cubicBezTo>
                    <a:pt x="806" y="645"/>
                    <a:pt x="806" y="645"/>
                    <a:pt x="806" y="645"/>
                  </a:cubicBezTo>
                  <a:cubicBezTo>
                    <a:pt x="807" y="645"/>
                    <a:pt x="807" y="645"/>
                    <a:pt x="807" y="646"/>
                  </a:cubicBezTo>
                  <a:cubicBezTo>
                    <a:pt x="807" y="646"/>
                    <a:pt x="807" y="646"/>
                    <a:pt x="807" y="646"/>
                  </a:cubicBezTo>
                  <a:cubicBezTo>
                    <a:pt x="807" y="646"/>
                    <a:pt x="807" y="646"/>
                    <a:pt x="807" y="646"/>
                  </a:cubicBezTo>
                  <a:close/>
                  <a:moveTo>
                    <a:pt x="835" y="680"/>
                  </a:moveTo>
                  <a:cubicBezTo>
                    <a:pt x="835" y="681"/>
                    <a:pt x="829" y="684"/>
                    <a:pt x="827" y="684"/>
                  </a:cubicBezTo>
                  <a:cubicBezTo>
                    <a:pt x="827" y="685"/>
                    <a:pt x="825" y="687"/>
                    <a:pt x="824" y="688"/>
                  </a:cubicBezTo>
                  <a:cubicBezTo>
                    <a:pt x="824" y="688"/>
                    <a:pt x="822" y="690"/>
                    <a:pt x="822" y="688"/>
                  </a:cubicBezTo>
                  <a:cubicBezTo>
                    <a:pt x="822" y="687"/>
                    <a:pt x="827" y="683"/>
                    <a:pt x="828" y="682"/>
                  </a:cubicBezTo>
                  <a:cubicBezTo>
                    <a:pt x="829" y="682"/>
                    <a:pt x="829" y="681"/>
                    <a:pt x="829" y="680"/>
                  </a:cubicBezTo>
                  <a:cubicBezTo>
                    <a:pt x="830" y="681"/>
                    <a:pt x="830" y="681"/>
                    <a:pt x="830" y="681"/>
                  </a:cubicBezTo>
                  <a:cubicBezTo>
                    <a:pt x="831" y="681"/>
                    <a:pt x="835" y="678"/>
                    <a:pt x="835" y="680"/>
                  </a:cubicBezTo>
                  <a:close/>
                  <a:moveTo>
                    <a:pt x="822" y="695"/>
                  </a:moveTo>
                  <a:cubicBezTo>
                    <a:pt x="822" y="695"/>
                    <a:pt x="821" y="695"/>
                    <a:pt x="821" y="695"/>
                  </a:cubicBezTo>
                  <a:cubicBezTo>
                    <a:pt x="821" y="695"/>
                    <a:pt x="821" y="695"/>
                    <a:pt x="821" y="695"/>
                  </a:cubicBezTo>
                  <a:cubicBezTo>
                    <a:pt x="821" y="694"/>
                    <a:pt x="822" y="694"/>
                    <a:pt x="822" y="695"/>
                  </a:cubicBezTo>
                  <a:close/>
                  <a:moveTo>
                    <a:pt x="788" y="603"/>
                  </a:moveTo>
                  <a:cubicBezTo>
                    <a:pt x="788" y="601"/>
                    <a:pt x="787" y="597"/>
                    <a:pt x="789" y="596"/>
                  </a:cubicBezTo>
                  <a:cubicBezTo>
                    <a:pt x="790" y="595"/>
                    <a:pt x="790" y="596"/>
                    <a:pt x="791" y="596"/>
                  </a:cubicBezTo>
                  <a:cubicBezTo>
                    <a:pt x="791" y="597"/>
                    <a:pt x="791" y="597"/>
                    <a:pt x="792" y="597"/>
                  </a:cubicBezTo>
                  <a:cubicBezTo>
                    <a:pt x="793" y="596"/>
                    <a:pt x="793" y="596"/>
                    <a:pt x="793" y="595"/>
                  </a:cubicBezTo>
                  <a:cubicBezTo>
                    <a:pt x="793" y="595"/>
                    <a:pt x="793" y="595"/>
                    <a:pt x="794" y="595"/>
                  </a:cubicBezTo>
                  <a:cubicBezTo>
                    <a:pt x="793" y="595"/>
                    <a:pt x="793" y="595"/>
                    <a:pt x="793" y="594"/>
                  </a:cubicBezTo>
                  <a:cubicBezTo>
                    <a:pt x="797" y="592"/>
                    <a:pt x="792" y="589"/>
                    <a:pt x="792" y="587"/>
                  </a:cubicBezTo>
                  <a:cubicBezTo>
                    <a:pt x="792" y="586"/>
                    <a:pt x="794" y="586"/>
                    <a:pt x="794" y="585"/>
                  </a:cubicBezTo>
                  <a:cubicBezTo>
                    <a:pt x="795" y="586"/>
                    <a:pt x="796" y="588"/>
                    <a:pt x="796" y="588"/>
                  </a:cubicBezTo>
                  <a:cubicBezTo>
                    <a:pt x="796" y="590"/>
                    <a:pt x="795" y="591"/>
                    <a:pt x="796" y="593"/>
                  </a:cubicBezTo>
                  <a:cubicBezTo>
                    <a:pt x="796" y="595"/>
                    <a:pt x="797" y="596"/>
                    <a:pt x="796" y="598"/>
                  </a:cubicBezTo>
                  <a:cubicBezTo>
                    <a:pt x="796" y="600"/>
                    <a:pt x="798" y="602"/>
                    <a:pt x="798" y="605"/>
                  </a:cubicBezTo>
                  <a:cubicBezTo>
                    <a:pt x="798" y="606"/>
                    <a:pt x="797" y="607"/>
                    <a:pt x="797" y="608"/>
                  </a:cubicBezTo>
                  <a:cubicBezTo>
                    <a:pt x="797" y="610"/>
                    <a:pt x="797" y="611"/>
                    <a:pt x="797" y="612"/>
                  </a:cubicBezTo>
                  <a:cubicBezTo>
                    <a:pt x="797" y="614"/>
                    <a:pt x="798" y="615"/>
                    <a:pt x="798" y="617"/>
                  </a:cubicBezTo>
                  <a:cubicBezTo>
                    <a:pt x="798" y="618"/>
                    <a:pt x="798" y="617"/>
                    <a:pt x="799" y="618"/>
                  </a:cubicBezTo>
                  <a:cubicBezTo>
                    <a:pt x="800" y="620"/>
                    <a:pt x="800" y="623"/>
                    <a:pt x="800" y="625"/>
                  </a:cubicBezTo>
                  <a:cubicBezTo>
                    <a:pt x="802" y="631"/>
                    <a:pt x="804" y="637"/>
                    <a:pt x="805" y="643"/>
                  </a:cubicBezTo>
                  <a:cubicBezTo>
                    <a:pt x="804" y="643"/>
                    <a:pt x="804" y="642"/>
                    <a:pt x="803" y="642"/>
                  </a:cubicBezTo>
                  <a:cubicBezTo>
                    <a:pt x="802" y="641"/>
                    <a:pt x="800" y="641"/>
                    <a:pt x="799" y="640"/>
                  </a:cubicBezTo>
                  <a:cubicBezTo>
                    <a:pt x="799" y="640"/>
                    <a:pt x="799" y="640"/>
                    <a:pt x="798" y="640"/>
                  </a:cubicBezTo>
                  <a:cubicBezTo>
                    <a:pt x="798" y="640"/>
                    <a:pt x="798" y="640"/>
                    <a:pt x="798" y="640"/>
                  </a:cubicBezTo>
                  <a:cubicBezTo>
                    <a:pt x="798" y="640"/>
                    <a:pt x="799" y="641"/>
                    <a:pt x="799" y="641"/>
                  </a:cubicBezTo>
                  <a:cubicBezTo>
                    <a:pt x="796" y="642"/>
                    <a:pt x="797" y="644"/>
                    <a:pt x="795" y="646"/>
                  </a:cubicBezTo>
                  <a:cubicBezTo>
                    <a:pt x="795" y="649"/>
                    <a:pt x="793" y="652"/>
                    <a:pt x="793" y="655"/>
                  </a:cubicBezTo>
                  <a:cubicBezTo>
                    <a:pt x="792" y="659"/>
                    <a:pt x="796" y="661"/>
                    <a:pt x="797" y="664"/>
                  </a:cubicBezTo>
                  <a:cubicBezTo>
                    <a:pt x="797" y="665"/>
                    <a:pt x="797" y="666"/>
                    <a:pt x="797" y="667"/>
                  </a:cubicBezTo>
                  <a:cubicBezTo>
                    <a:pt x="798" y="667"/>
                    <a:pt x="798" y="666"/>
                    <a:pt x="798" y="666"/>
                  </a:cubicBezTo>
                  <a:cubicBezTo>
                    <a:pt x="799" y="667"/>
                    <a:pt x="799" y="666"/>
                    <a:pt x="799" y="668"/>
                  </a:cubicBezTo>
                  <a:cubicBezTo>
                    <a:pt x="800" y="669"/>
                    <a:pt x="800" y="671"/>
                    <a:pt x="799" y="673"/>
                  </a:cubicBezTo>
                  <a:cubicBezTo>
                    <a:pt x="798" y="671"/>
                    <a:pt x="799" y="669"/>
                    <a:pt x="797" y="668"/>
                  </a:cubicBezTo>
                  <a:cubicBezTo>
                    <a:pt x="797" y="668"/>
                    <a:pt x="793" y="667"/>
                    <a:pt x="793" y="667"/>
                  </a:cubicBezTo>
                  <a:cubicBezTo>
                    <a:pt x="791" y="668"/>
                    <a:pt x="792" y="675"/>
                    <a:pt x="789" y="674"/>
                  </a:cubicBezTo>
                  <a:cubicBezTo>
                    <a:pt x="788" y="673"/>
                    <a:pt x="788" y="668"/>
                    <a:pt x="788" y="667"/>
                  </a:cubicBezTo>
                  <a:cubicBezTo>
                    <a:pt x="789" y="665"/>
                    <a:pt x="790" y="664"/>
                    <a:pt x="790" y="663"/>
                  </a:cubicBezTo>
                  <a:cubicBezTo>
                    <a:pt x="790" y="661"/>
                    <a:pt x="789" y="660"/>
                    <a:pt x="789" y="658"/>
                  </a:cubicBezTo>
                  <a:cubicBezTo>
                    <a:pt x="789" y="656"/>
                    <a:pt x="790" y="655"/>
                    <a:pt x="790" y="653"/>
                  </a:cubicBezTo>
                  <a:cubicBezTo>
                    <a:pt x="790" y="651"/>
                    <a:pt x="789" y="650"/>
                    <a:pt x="789" y="648"/>
                  </a:cubicBezTo>
                  <a:cubicBezTo>
                    <a:pt x="788" y="646"/>
                    <a:pt x="789" y="645"/>
                    <a:pt x="790" y="644"/>
                  </a:cubicBezTo>
                  <a:cubicBezTo>
                    <a:pt x="790" y="641"/>
                    <a:pt x="790" y="639"/>
                    <a:pt x="790" y="637"/>
                  </a:cubicBezTo>
                  <a:cubicBezTo>
                    <a:pt x="790" y="633"/>
                    <a:pt x="789" y="628"/>
                    <a:pt x="790" y="624"/>
                  </a:cubicBezTo>
                  <a:cubicBezTo>
                    <a:pt x="790" y="623"/>
                    <a:pt x="791" y="622"/>
                    <a:pt x="791" y="621"/>
                  </a:cubicBezTo>
                  <a:cubicBezTo>
                    <a:pt x="791" y="620"/>
                    <a:pt x="790" y="617"/>
                    <a:pt x="789" y="616"/>
                  </a:cubicBezTo>
                  <a:cubicBezTo>
                    <a:pt x="785" y="612"/>
                    <a:pt x="787" y="608"/>
                    <a:pt x="788" y="603"/>
                  </a:cubicBezTo>
                  <a:close/>
                  <a:moveTo>
                    <a:pt x="927" y="340"/>
                  </a:moveTo>
                  <a:cubicBezTo>
                    <a:pt x="927" y="339"/>
                    <a:pt x="927" y="339"/>
                    <a:pt x="928" y="340"/>
                  </a:cubicBezTo>
                  <a:cubicBezTo>
                    <a:pt x="927" y="340"/>
                    <a:pt x="927" y="340"/>
                    <a:pt x="927" y="340"/>
                  </a:cubicBezTo>
                  <a:close/>
                  <a:moveTo>
                    <a:pt x="887" y="625"/>
                  </a:moveTo>
                  <a:cubicBezTo>
                    <a:pt x="886" y="630"/>
                    <a:pt x="885" y="623"/>
                    <a:pt x="887" y="625"/>
                  </a:cubicBezTo>
                  <a:cubicBezTo>
                    <a:pt x="887" y="625"/>
                    <a:pt x="887" y="625"/>
                    <a:pt x="887" y="625"/>
                  </a:cubicBezTo>
                  <a:close/>
                  <a:moveTo>
                    <a:pt x="921" y="336"/>
                  </a:moveTo>
                  <a:cubicBezTo>
                    <a:pt x="922" y="334"/>
                    <a:pt x="923" y="339"/>
                    <a:pt x="923" y="339"/>
                  </a:cubicBezTo>
                  <a:cubicBezTo>
                    <a:pt x="922" y="338"/>
                    <a:pt x="921" y="337"/>
                    <a:pt x="921" y="336"/>
                  </a:cubicBezTo>
                  <a:close/>
                  <a:moveTo>
                    <a:pt x="885" y="626"/>
                  </a:moveTo>
                  <a:cubicBezTo>
                    <a:pt x="885" y="626"/>
                    <a:pt x="885" y="627"/>
                    <a:pt x="885" y="628"/>
                  </a:cubicBezTo>
                  <a:cubicBezTo>
                    <a:pt x="885" y="628"/>
                    <a:pt x="885" y="629"/>
                    <a:pt x="884" y="629"/>
                  </a:cubicBezTo>
                  <a:cubicBezTo>
                    <a:pt x="884" y="631"/>
                    <a:pt x="879" y="634"/>
                    <a:pt x="879" y="633"/>
                  </a:cubicBezTo>
                  <a:cubicBezTo>
                    <a:pt x="879" y="632"/>
                    <a:pt x="879" y="632"/>
                    <a:pt x="879" y="632"/>
                  </a:cubicBezTo>
                  <a:cubicBezTo>
                    <a:pt x="879" y="630"/>
                    <a:pt x="880" y="630"/>
                    <a:pt x="881" y="629"/>
                  </a:cubicBezTo>
                  <a:cubicBezTo>
                    <a:pt x="882" y="629"/>
                    <a:pt x="883" y="625"/>
                    <a:pt x="884" y="626"/>
                  </a:cubicBezTo>
                  <a:cubicBezTo>
                    <a:pt x="884" y="626"/>
                    <a:pt x="885" y="626"/>
                    <a:pt x="885" y="626"/>
                  </a:cubicBezTo>
                  <a:close/>
                  <a:moveTo>
                    <a:pt x="846" y="672"/>
                  </a:moveTo>
                  <a:cubicBezTo>
                    <a:pt x="847" y="672"/>
                    <a:pt x="847" y="672"/>
                    <a:pt x="847" y="672"/>
                  </a:cubicBezTo>
                  <a:cubicBezTo>
                    <a:pt x="846" y="673"/>
                    <a:pt x="844" y="675"/>
                    <a:pt x="844" y="675"/>
                  </a:cubicBezTo>
                  <a:cubicBezTo>
                    <a:pt x="843" y="676"/>
                    <a:pt x="842" y="678"/>
                    <a:pt x="840" y="678"/>
                  </a:cubicBezTo>
                  <a:cubicBezTo>
                    <a:pt x="840" y="677"/>
                    <a:pt x="840" y="677"/>
                    <a:pt x="840" y="677"/>
                  </a:cubicBezTo>
                  <a:cubicBezTo>
                    <a:pt x="841" y="676"/>
                    <a:pt x="842" y="675"/>
                    <a:pt x="842" y="675"/>
                  </a:cubicBezTo>
                  <a:cubicBezTo>
                    <a:pt x="843" y="674"/>
                    <a:pt x="843" y="674"/>
                    <a:pt x="843" y="674"/>
                  </a:cubicBezTo>
                  <a:cubicBezTo>
                    <a:pt x="844" y="673"/>
                    <a:pt x="845" y="672"/>
                    <a:pt x="846" y="672"/>
                  </a:cubicBezTo>
                  <a:cubicBezTo>
                    <a:pt x="846" y="672"/>
                    <a:pt x="846" y="672"/>
                    <a:pt x="846" y="672"/>
                  </a:cubicBezTo>
                  <a:close/>
                  <a:moveTo>
                    <a:pt x="881" y="625"/>
                  </a:moveTo>
                  <a:cubicBezTo>
                    <a:pt x="880" y="625"/>
                    <a:pt x="881" y="624"/>
                    <a:pt x="881" y="624"/>
                  </a:cubicBezTo>
                  <a:cubicBezTo>
                    <a:pt x="881" y="624"/>
                    <a:pt x="881" y="624"/>
                    <a:pt x="881" y="624"/>
                  </a:cubicBezTo>
                  <a:cubicBezTo>
                    <a:pt x="881" y="625"/>
                    <a:pt x="881" y="625"/>
                    <a:pt x="881" y="625"/>
                  </a:cubicBezTo>
                  <a:close/>
                  <a:moveTo>
                    <a:pt x="876" y="638"/>
                  </a:moveTo>
                  <a:cubicBezTo>
                    <a:pt x="876" y="638"/>
                    <a:pt x="876" y="638"/>
                    <a:pt x="876" y="638"/>
                  </a:cubicBezTo>
                  <a:cubicBezTo>
                    <a:pt x="876" y="638"/>
                    <a:pt x="876" y="638"/>
                    <a:pt x="876" y="638"/>
                  </a:cubicBezTo>
                  <a:cubicBezTo>
                    <a:pt x="876" y="639"/>
                    <a:pt x="876" y="639"/>
                    <a:pt x="876" y="640"/>
                  </a:cubicBezTo>
                  <a:cubicBezTo>
                    <a:pt x="876" y="640"/>
                    <a:pt x="876" y="640"/>
                    <a:pt x="876" y="641"/>
                  </a:cubicBezTo>
                  <a:cubicBezTo>
                    <a:pt x="876" y="641"/>
                    <a:pt x="876" y="641"/>
                    <a:pt x="876" y="641"/>
                  </a:cubicBezTo>
                  <a:cubicBezTo>
                    <a:pt x="875" y="641"/>
                    <a:pt x="875" y="641"/>
                    <a:pt x="875" y="640"/>
                  </a:cubicBezTo>
                  <a:cubicBezTo>
                    <a:pt x="874" y="639"/>
                    <a:pt x="875" y="638"/>
                    <a:pt x="876" y="638"/>
                  </a:cubicBezTo>
                  <a:close/>
                  <a:moveTo>
                    <a:pt x="872" y="645"/>
                  </a:moveTo>
                  <a:cubicBezTo>
                    <a:pt x="872" y="646"/>
                    <a:pt x="871" y="646"/>
                    <a:pt x="871" y="646"/>
                  </a:cubicBezTo>
                  <a:cubicBezTo>
                    <a:pt x="871" y="646"/>
                    <a:pt x="871" y="645"/>
                    <a:pt x="872" y="645"/>
                  </a:cubicBezTo>
                  <a:close/>
                  <a:moveTo>
                    <a:pt x="858" y="664"/>
                  </a:moveTo>
                  <a:cubicBezTo>
                    <a:pt x="858" y="664"/>
                    <a:pt x="857" y="665"/>
                    <a:pt x="857" y="665"/>
                  </a:cubicBezTo>
                  <a:cubicBezTo>
                    <a:pt x="857" y="665"/>
                    <a:pt x="856" y="666"/>
                    <a:pt x="856" y="666"/>
                  </a:cubicBezTo>
                  <a:cubicBezTo>
                    <a:pt x="855" y="666"/>
                    <a:pt x="855" y="666"/>
                    <a:pt x="855" y="667"/>
                  </a:cubicBezTo>
                  <a:cubicBezTo>
                    <a:pt x="855" y="667"/>
                    <a:pt x="855" y="666"/>
                    <a:pt x="855" y="666"/>
                  </a:cubicBezTo>
                  <a:cubicBezTo>
                    <a:pt x="854" y="666"/>
                    <a:pt x="857" y="664"/>
                    <a:pt x="857" y="664"/>
                  </a:cubicBezTo>
                  <a:cubicBezTo>
                    <a:pt x="857" y="664"/>
                    <a:pt x="857" y="664"/>
                    <a:pt x="858" y="664"/>
                  </a:cubicBezTo>
                  <a:close/>
                  <a:moveTo>
                    <a:pt x="979" y="358"/>
                  </a:moveTo>
                  <a:cubicBezTo>
                    <a:pt x="978" y="358"/>
                    <a:pt x="980" y="356"/>
                    <a:pt x="980" y="359"/>
                  </a:cubicBezTo>
                  <a:cubicBezTo>
                    <a:pt x="980" y="358"/>
                    <a:pt x="979" y="358"/>
                    <a:pt x="979" y="358"/>
                  </a:cubicBezTo>
                  <a:close/>
                  <a:moveTo>
                    <a:pt x="775" y="279"/>
                  </a:moveTo>
                  <a:cubicBezTo>
                    <a:pt x="776" y="278"/>
                    <a:pt x="778" y="278"/>
                    <a:pt x="779" y="277"/>
                  </a:cubicBezTo>
                  <a:cubicBezTo>
                    <a:pt x="780" y="276"/>
                    <a:pt x="780" y="275"/>
                    <a:pt x="781" y="273"/>
                  </a:cubicBezTo>
                  <a:cubicBezTo>
                    <a:pt x="781" y="272"/>
                    <a:pt x="782" y="270"/>
                    <a:pt x="783" y="269"/>
                  </a:cubicBezTo>
                  <a:cubicBezTo>
                    <a:pt x="784" y="268"/>
                    <a:pt x="787" y="267"/>
                    <a:pt x="788" y="267"/>
                  </a:cubicBezTo>
                  <a:cubicBezTo>
                    <a:pt x="790" y="267"/>
                    <a:pt x="792" y="269"/>
                    <a:pt x="794" y="270"/>
                  </a:cubicBezTo>
                  <a:cubicBezTo>
                    <a:pt x="795" y="271"/>
                    <a:pt x="796" y="273"/>
                    <a:pt x="797" y="274"/>
                  </a:cubicBezTo>
                  <a:cubicBezTo>
                    <a:pt x="799" y="276"/>
                    <a:pt x="799" y="277"/>
                    <a:pt x="799" y="279"/>
                  </a:cubicBezTo>
                  <a:cubicBezTo>
                    <a:pt x="799" y="282"/>
                    <a:pt x="799" y="285"/>
                    <a:pt x="796" y="284"/>
                  </a:cubicBezTo>
                  <a:cubicBezTo>
                    <a:pt x="794" y="284"/>
                    <a:pt x="793" y="283"/>
                    <a:pt x="791" y="283"/>
                  </a:cubicBezTo>
                  <a:cubicBezTo>
                    <a:pt x="789" y="283"/>
                    <a:pt x="788" y="282"/>
                    <a:pt x="786" y="282"/>
                  </a:cubicBezTo>
                  <a:cubicBezTo>
                    <a:pt x="784" y="281"/>
                    <a:pt x="782" y="278"/>
                    <a:pt x="779" y="279"/>
                  </a:cubicBezTo>
                  <a:cubicBezTo>
                    <a:pt x="778" y="279"/>
                    <a:pt x="776" y="280"/>
                    <a:pt x="776" y="280"/>
                  </a:cubicBezTo>
                  <a:cubicBezTo>
                    <a:pt x="775" y="280"/>
                    <a:pt x="774" y="280"/>
                    <a:pt x="775" y="279"/>
                  </a:cubicBezTo>
                  <a:close/>
                  <a:moveTo>
                    <a:pt x="817" y="233"/>
                  </a:moveTo>
                  <a:cubicBezTo>
                    <a:pt x="819" y="232"/>
                    <a:pt x="817" y="225"/>
                    <a:pt x="819" y="224"/>
                  </a:cubicBezTo>
                  <a:cubicBezTo>
                    <a:pt x="822" y="224"/>
                    <a:pt x="820" y="233"/>
                    <a:pt x="824" y="231"/>
                  </a:cubicBezTo>
                  <a:cubicBezTo>
                    <a:pt x="825" y="230"/>
                    <a:pt x="825" y="229"/>
                    <a:pt x="826" y="228"/>
                  </a:cubicBezTo>
                  <a:cubicBezTo>
                    <a:pt x="827" y="228"/>
                    <a:pt x="828" y="228"/>
                    <a:pt x="829" y="229"/>
                  </a:cubicBezTo>
                  <a:cubicBezTo>
                    <a:pt x="830" y="229"/>
                    <a:pt x="832" y="228"/>
                    <a:pt x="832" y="229"/>
                  </a:cubicBezTo>
                  <a:cubicBezTo>
                    <a:pt x="834" y="230"/>
                    <a:pt x="833" y="230"/>
                    <a:pt x="833" y="231"/>
                  </a:cubicBezTo>
                  <a:cubicBezTo>
                    <a:pt x="834" y="233"/>
                    <a:pt x="833" y="234"/>
                    <a:pt x="836" y="234"/>
                  </a:cubicBezTo>
                  <a:cubicBezTo>
                    <a:pt x="836" y="234"/>
                    <a:pt x="838" y="233"/>
                    <a:pt x="838" y="233"/>
                  </a:cubicBezTo>
                  <a:cubicBezTo>
                    <a:pt x="840" y="232"/>
                    <a:pt x="841" y="233"/>
                    <a:pt x="842" y="234"/>
                  </a:cubicBezTo>
                  <a:cubicBezTo>
                    <a:pt x="843" y="234"/>
                    <a:pt x="844" y="235"/>
                    <a:pt x="845" y="235"/>
                  </a:cubicBezTo>
                  <a:cubicBezTo>
                    <a:pt x="846" y="236"/>
                    <a:pt x="846" y="236"/>
                    <a:pt x="846" y="236"/>
                  </a:cubicBezTo>
                  <a:cubicBezTo>
                    <a:pt x="847" y="237"/>
                    <a:pt x="847" y="237"/>
                    <a:pt x="848" y="236"/>
                  </a:cubicBezTo>
                  <a:cubicBezTo>
                    <a:pt x="849" y="237"/>
                    <a:pt x="848" y="236"/>
                    <a:pt x="849" y="237"/>
                  </a:cubicBezTo>
                  <a:cubicBezTo>
                    <a:pt x="849" y="237"/>
                    <a:pt x="848" y="240"/>
                    <a:pt x="848" y="240"/>
                  </a:cubicBezTo>
                  <a:cubicBezTo>
                    <a:pt x="848" y="242"/>
                    <a:pt x="848" y="243"/>
                    <a:pt x="846" y="244"/>
                  </a:cubicBezTo>
                  <a:cubicBezTo>
                    <a:pt x="845" y="244"/>
                    <a:pt x="844" y="244"/>
                    <a:pt x="843" y="244"/>
                  </a:cubicBezTo>
                  <a:cubicBezTo>
                    <a:pt x="842" y="245"/>
                    <a:pt x="841" y="246"/>
                    <a:pt x="840" y="246"/>
                  </a:cubicBezTo>
                  <a:cubicBezTo>
                    <a:pt x="839" y="247"/>
                    <a:pt x="835" y="246"/>
                    <a:pt x="833" y="246"/>
                  </a:cubicBezTo>
                  <a:cubicBezTo>
                    <a:pt x="831" y="245"/>
                    <a:pt x="830" y="244"/>
                    <a:pt x="829" y="242"/>
                  </a:cubicBezTo>
                  <a:cubicBezTo>
                    <a:pt x="826" y="239"/>
                    <a:pt x="820" y="238"/>
                    <a:pt x="817" y="233"/>
                  </a:cubicBezTo>
                  <a:close/>
                  <a:moveTo>
                    <a:pt x="758" y="230"/>
                  </a:moveTo>
                  <a:cubicBezTo>
                    <a:pt x="759" y="229"/>
                    <a:pt x="757" y="229"/>
                    <a:pt x="757" y="228"/>
                  </a:cubicBezTo>
                  <a:cubicBezTo>
                    <a:pt x="757" y="228"/>
                    <a:pt x="757" y="227"/>
                    <a:pt x="757" y="227"/>
                  </a:cubicBezTo>
                  <a:cubicBezTo>
                    <a:pt x="756" y="225"/>
                    <a:pt x="756" y="224"/>
                    <a:pt x="756" y="223"/>
                  </a:cubicBezTo>
                  <a:cubicBezTo>
                    <a:pt x="756" y="223"/>
                    <a:pt x="757" y="222"/>
                    <a:pt x="757" y="222"/>
                  </a:cubicBezTo>
                  <a:cubicBezTo>
                    <a:pt x="757" y="221"/>
                    <a:pt x="756" y="220"/>
                    <a:pt x="757" y="220"/>
                  </a:cubicBezTo>
                  <a:cubicBezTo>
                    <a:pt x="757" y="219"/>
                    <a:pt x="759" y="219"/>
                    <a:pt x="759" y="218"/>
                  </a:cubicBezTo>
                  <a:cubicBezTo>
                    <a:pt x="760" y="216"/>
                    <a:pt x="757" y="213"/>
                    <a:pt x="761" y="213"/>
                  </a:cubicBezTo>
                  <a:cubicBezTo>
                    <a:pt x="761" y="213"/>
                    <a:pt x="762" y="212"/>
                    <a:pt x="763" y="212"/>
                  </a:cubicBezTo>
                  <a:cubicBezTo>
                    <a:pt x="763" y="211"/>
                    <a:pt x="763" y="211"/>
                    <a:pt x="764" y="210"/>
                  </a:cubicBezTo>
                  <a:cubicBezTo>
                    <a:pt x="764" y="210"/>
                    <a:pt x="764" y="210"/>
                    <a:pt x="764" y="210"/>
                  </a:cubicBezTo>
                  <a:cubicBezTo>
                    <a:pt x="764" y="209"/>
                    <a:pt x="764" y="209"/>
                    <a:pt x="765" y="209"/>
                  </a:cubicBezTo>
                  <a:cubicBezTo>
                    <a:pt x="765" y="209"/>
                    <a:pt x="765" y="208"/>
                    <a:pt x="766" y="208"/>
                  </a:cubicBezTo>
                  <a:cubicBezTo>
                    <a:pt x="766" y="207"/>
                    <a:pt x="768" y="206"/>
                    <a:pt x="769" y="207"/>
                  </a:cubicBezTo>
                  <a:cubicBezTo>
                    <a:pt x="769" y="207"/>
                    <a:pt x="770" y="209"/>
                    <a:pt x="770" y="210"/>
                  </a:cubicBezTo>
                  <a:cubicBezTo>
                    <a:pt x="770" y="210"/>
                    <a:pt x="771" y="211"/>
                    <a:pt x="772" y="211"/>
                  </a:cubicBezTo>
                  <a:cubicBezTo>
                    <a:pt x="773" y="212"/>
                    <a:pt x="774" y="213"/>
                    <a:pt x="775" y="214"/>
                  </a:cubicBezTo>
                  <a:cubicBezTo>
                    <a:pt x="776" y="215"/>
                    <a:pt x="774" y="216"/>
                    <a:pt x="776" y="217"/>
                  </a:cubicBezTo>
                  <a:cubicBezTo>
                    <a:pt x="777" y="218"/>
                    <a:pt x="778" y="218"/>
                    <a:pt x="779" y="219"/>
                  </a:cubicBezTo>
                  <a:cubicBezTo>
                    <a:pt x="780" y="219"/>
                    <a:pt x="781" y="221"/>
                    <a:pt x="782" y="222"/>
                  </a:cubicBezTo>
                  <a:cubicBezTo>
                    <a:pt x="783" y="222"/>
                    <a:pt x="782" y="215"/>
                    <a:pt x="782" y="213"/>
                  </a:cubicBezTo>
                  <a:cubicBezTo>
                    <a:pt x="783" y="210"/>
                    <a:pt x="784" y="211"/>
                    <a:pt x="786" y="212"/>
                  </a:cubicBezTo>
                  <a:cubicBezTo>
                    <a:pt x="786" y="211"/>
                    <a:pt x="786" y="210"/>
                    <a:pt x="786" y="209"/>
                  </a:cubicBezTo>
                  <a:cubicBezTo>
                    <a:pt x="785" y="209"/>
                    <a:pt x="786" y="208"/>
                    <a:pt x="786" y="209"/>
                  </a:cubicBezTo>
                  <a:cubicBezTo>
                    <a:pt x="790" y="211"/>
                    <a:pt x="793" y="219"/>
                    <a:pt x="798" y="218"/>
                  </a:cubicBezTo>
                  <a:cubicBezTo>
                    <a:pt x="800" y="217"/>
                    <a:pt x="801" y="216"/>
                    <a:pt x="803" y="218"/>
                  </a:cubicBezTo>
                  <a:cubicBezTo>
                    <a:pt x="804" y="218"/>
                    <a:pt x="804" y="219"/>
                    <a:pt x="805" y="220"/>
                  </a:cubicBezTo>
                  <a:cubicBezTo>
                    <a:pt x="806" y="221"/>
                    <a:pt x="807" y="221"/>
                    <a:pt x="808" y="222"/>
                  </a:cubicBezTo>
                  <a:cubicBezTo>
                    <a:pt x="809" y="222"/>
                    <a:pt x="811" y="224"/>
                    <a:pt x="811" y="225"/>
                  </a:cubicBezTo>
                  <a:cubicBezTo>
                    <a:pt x="811" y="226"/>
                    <a:pt x="809" y="227"/>
                    <a:pt x="808" y="228"/>
                  </a:cubicBezTo>
                  <a:cubicBezTo>
                    <a:pt x="808" y="230"/>
                    <a:pt x="809" y="232"/>
                    <a:pt x="808" y="233"/>
                  </a:cubicBezTo>
                  <a:cubicBezTo>
                    <a:pt x="808" y="235"/>
                    <a:pt x="807" y="236"/>
                    <a:pt x="805" y="238"/>
                  </a:cubicBezTo>
                  <a:cubicBezTo>
                    <a:pt x="805" y="238"/>
                    <a:pt x="803" y="240"/>
                    <a:pt x="803" y="240"/>
                  </a:cubicBezTo>
                  <a:cubicBezTo>
                    <a:pt x="802" y="239"/>
                    <a:pt x="802" y="238"/>
                    <a:pt x="802" y="238"/>
                  </a:cubicBezTo>
                  <a:cubicBezTo>
                    <a:pt x="801" y="238"/>
                    <a:pt x="801" y="238"/>
                    <a:pt x="801" y="238"/>
                  </a:cubicBezTo>
                  <a:cubicBezTo>
                    <a:pt x="798" y="237"/>
                    <a:pt x="798" y="238"/>
                    <a:pt x="796" y="236"/>
                  </a:cubicBezTo>
                  <a:cubicBezTo>
                    <a:pt x="795" y="235"/>
                    <a:pt x="794" y="233"/>
                    <a:pt x="793" y="231"/>
                  </a:cubicBezTo>
                  <a:cubicBezTo>
                    <a:pt x="793" y="229"/>
                    <a:pt x="794" y="227"/>
                    <a:pt x="795" y="225"/>
                  </a:cubicBezTo>
                  <a:cubicBezTo>
                    <a:pt x="797" y="221"/>
                    <a:pt x="796" y="220"/>
                    <a:pt x="792" y="220"/>
                  </a:cubicBezTo>
                  <a:cubicBezTo>
                    <a:pt x="792" y="222"/>
                    <a:pt x="790" y="223"/>
                    <a:pt x="790" y="225"/>
                  </a:cubicBezTo>
                  <a:cubicBezTo>
                    <a:pt x="790" y="226"/>
                    <a:pt x="790" y="228"/>
                    <a:pt x="790" y="230"/>
                  </a:cubicBezTo>
                  <a:cubicBezTo>
                    <a:pt x="791" y="231"/>
                    <a:pt x="792" y="233"/>
                    <a:pt x="792" y="234"/>
                  </a:cubicBezTo>
                  <a:cubicBezTo>
                    <a:pt x="793" y="235"/>
                    <a:pt x="793" y="237"/>
                    <a:pt x="794" y="237"/>
                  </a:cubicBezTo>
                  <a:cubicBezTo>
                    <a:pt x="795" y="238"/>
                    <a:pt x="796" y="238"/>
                    <a:pt x="797" y="238"/>
                  </a:cubicBezTo>
                  <a:cubicBezTo>
                    <a:pt x="797" y="238"/>
                    <a:pt x="799" y="239"/>
                    <a:pt x="799" y="240"/>
                  </a:cubicBezTo>
                  <a:cubicBezTo>
                    <a:pt x="800" y="240"/>
                    <a:pt x="801" y="240"/>
                    <a:pt x="800" y="242"/>
                  </a:cubicBezTo>
                  <a:cubicBezTo>
                    <a:pt x="799" y="243"/>
                    <a:pt x="795" y="242"/>
                    <a:pt x="794" y="243"/>
                  </a:cubicBezTo>
                  <a:cubicBezTo>
                    <a:pt x="793" y="243"/>
                    <a:pt x="794" y="244"/>
                    <a:pt x="793" y="244"/>
                  </a:cubicBezTo>
                  <a:cubicBezTo>
                    <a:pt x="792" y="245"/>
                    <a:pt x="790" y="243"/>
                    <a:pt x="790" y="243"/>
                  </a:cubicBezTo>
                  <a:cubicBezTo>
                    <a:pt x="790" y="242"/>
                    <a:pt x="790" y="240"/>
                    <a:pt x="789" y="240"/>
                  </a:cubicBezTo>
                  <a:cubicBezTo>
                    <a:pt x="789" y="239"/>
                    <a:pt x="787" y="240"/>
                    <a:pt x="786" y="241"/>
                  </a:cubicBezTo>
                  <a:cubicBezTo>
                    <a:pt x="784" y="242"/>
                    <a:pt x="782" y="243"/>
                    <a:pt x="779" y="243"/>
                  </a:cubicBezTo>
                  <a:cubicBezTo>
                    <a:pt x="777" y="244"/>
                    <a:pt x="776" y="244"/>
                    <a:pt x="775" y="242"/>
                  </a:cubicBezTo>
                  <a:cubicBezTo>
                    <a:pt x="774" y="242"/>
                    <a:pt x="773" y="240"/>
                    <a:pt x="772" y="242"/>
                  </a:cubicBezTo>
                  <a:cubicBezTo>
                    <a:pt x="772" y="243"/>
                    <a:pt x="773" y="244"/>
                    <a:pt x="773" y="245"/>
                  </a:cubicBezTo>
                  <a:cubicBezTo>
                    <a:pt x="773" y="245"/>
                    <a:pt x="772" y="247"/>
                    <a:pt x="771" y="248"/>
                  </a:cubicBezTo>
                  <a:cubicBezTo>
                    <a:pt x="770" y="249"/>
                    <a:pt x="770" y="249"/>
                    <a:pt x="768" y="248"/>
                  </a:cubicBezTo>
                  <a:cubicBezTo>
                    <a:pt x="767" y="247"/>
                    <a:pt x="764" y="246"/>
                    <a:pt x="763" y="245"/>
                  </a:cubicBezTo>
                  <a:cubicBezTo>
                    <a:pt x="762" y="244"/>
                    <a:pt x="762" y="242"/>
                    <a:pt x="761" y="241"/>
                  </a:cubicBezTo>
                  <a:cubicBezTo>
                    <a:pt x="759" y="239"/>
                    <a:pt x="758" y="238"/>
                    <a:pt x="757" y="237"/>
                  </a:cubicBezTo>
                  <a:cubicBezTo>
                    <a:pt x="756" y="235"/>
                    <a:pt x="755" y="233"/>
                    <a:pt x="755" y="231"/>
                  </a:cubicBezTo>
                  <a:cubicBezTo>
                    <a:pt x="756" y="229"/>
                    <a:pt x="757" y="232"/>
                    <a:pt x="758" y="230"/>
                  </a:cubicBezTo>
                  <a:close/>
                  <a:moveTo>
                    <a:pt x="778" y="267"/>
                  </a:moveTo>
                  <a:cubicBezTo>
                    <a:pt x="777" y="264"/>
                    <a:pt x="776" y="261"/>
                    <a:pt x="778" y="259"/>
                  </a:cubicBezTo>
                  <a:cubicBezTo>
                    <a:pt x="779" y="257"/>
                    <a:pt x="783" y="258"/>
                    <a:pt x="783" y="260"/>
                  </a:cubicBezTo>
                  <a:cubicBezTo>
                    <a:pt x="782" y="262"/>
                    <a:pt x="783" y="264"/>
                    <a:pt x="782" y="266"/>
                  </a:cubicBezTo>
                  <a:cubicBezTo>
                    <a:pt x="781" y="266"/>
                    <a:pt x="779" y="268"/>
                    <a:pt x="778" y="267"/>
                  </a:cubicBezTo>
                  <a:close/>
                  <a:moveTo>
                    <a:pt x="766" y="318"/>
                  </a:moveTo>
                  <a:cubicBezTo>
                    <a:pt x="766" y="318"/>
                    <a:pt x="767" y="317"/>
                    <a:pt x="767" y="318"/>
                  </a:cubicBezTo>
                  <a:cubicBezTo>
                    <a:pt x="767" y="319"/>
                    <a:pt x="766" y="319"/>
                    <a:pt x="766" y="318"/>
                  </a:cubicBezTo>
                  <a:close/>
                  <a:moveTo>
                    <a:pt x="746" y="227"/>
                  </a:moveTo>
                  <a:cubicBezTo>
                    <a:pt x="746" y="225"/>
                    <a:pt x="746" y="220"/>
                    <a:pt x="746" y="219"/>
                  </a:cubicBezTo>
                  <a:cubicBezTo>
                    <a:pt x="748" y="218"/>
                    <a:pt x="750" y="222"/>
                    <a:pt x="750" y="223"/>
                  </a:cubicBezTo>
                  <a:cubicBezTo>
                    <a:pt x="750" y="224"/>
                    <a:pt x="749" y="226"/>
                    <a:pt x="748" y="227"/>
                  </a:cubicBezTo>
                  <a:cubicBezTo>
                    <a:pt x="748" y="228"/>
                    <a:pt x="749" y="228"/>
                    <a:pt x="748" y="229"/>
                  </a:cubicBezTo>
                  <a:cubicBezTo>
                    <a:pt x="746" y="231"/>
                    <a:pt x="746" y="228"/>
                    <a:pt x="746" y="227"/>
                  </a:cubicBezTo>
                  <a:close/>
                  <a:moveTo>
                    <a:pt x="766" y="314"/>
                  </a:moveTo>
                  <a:cubicBezTo>
                    <a:pt x="766" y="315"/>
                    <a:pt x="765" y="315"/>
                    <a:pt x="765" y="314"/>
                  </a:cubicBezTo>
                  <a:cubicBezTo>
                    <a:pt x="765" y="314"/>
                    <a:pt x="766" y="314"/>
                    <a:pt x="766" y="314"/>
                  </a:cubicBezTo>
                  <a:close/>
                  <a:moveTo>
                    <a:pt x="897" y="190"/>
                  </a:moveTo>
                  <a:cubicBezTo>
                    <a:pt x="897" y="190"/>
                    <a:pt x="898" y="189"/>
                    <a:pt x="898" y="189"/>
                  </a:cubicBezTo>
                  <a:cubicBezTo>
                    <a:pt x="898" y="190"/>
                    <a:pt x="897" y="191"/>
                    <a:pt x="897" y="190"/>
                  </a:cubicBezTo>
                  <a:close/>
                  <a:moveTo>
                    <a:pt x="921" y="334"/>
                  </a:moveTo>
                  <a:cubicBezTo>
                    <a:pt x="921" y="334"/>
                    <a:pt x="920" y="334"/>
                    <a:pt x="921" y="334"/>
                  </a:cubicBezTo>
                  <a:cubicBezTo>
                    <a:pt x="923" y="334"/>
                    <a:pt x="920" y="336"/>
                    <a:pt x="921" y="334"/>
                  </a:cubicBezTo>
                  <a:close/>
                  <a:moveTo>
                    <a:pt x="888" y="181"/>
                  </a:moveTo>
                  <a:cubicBezTo>
                    <a:pt x="887" y="181"/>
                    <a:pt x="887" y="181"/>
                    <a:pt x="887" y="181"/>
                  </a:cubicBezTo>
                  <a:cubicBezTo>
                    <a:pt x="887" y="177"/>
                    <a:pt x="891" y="181"/>
                    <a:pt x="888" y="181"/>
                  </a:cubicBezTo>
                  <a:close/>
                  <a:moveTo>
                    <a:pt x="745" y="262"/>
                  </a:moveTo>
                  <a:cubicBezTo>
                    <a:pt x="745" y="262"/>
                    <a:pt x="744" y="260"/>
                    <a:pt x="744" y="259"/>
                  </a:cubicBezTo>
                  <a:cubicBezTo>
                    <a:pt x="745" y="258"/>
                    <a:pt x="746" y="259"/>
                    <a:pt x="747" y="260"/>
                  </a:cubicBezTo>
                  <a:cubicBezTo>
                    <a:pt x="749" y="261"/>
                    <a:pt x="751" y="263"/>
                    <a:pt x="751" y="266"/>
                  </a:cubicBezTo>
                  <a:cubicBezTo>
                    <a:pt x="750" y="272"/>
                    <a:pt x="746" y="263"/>
                    <a:pt x="745" y="262"/>
                  </a:cubicBezTo>
                  <a:close/>
                  <a:moveTo>
                    <a:pt x="859" y="220"/>
                  </a:moveTo>
                  <a:cubicBezTo>
                    <a:pt x="859" y="220"/>
                    <a:pt x="859" y="219"/>
                    <a:pt x="859" y="219"/>
                  </a:cubicBezTo>
                  <a:cubicBezTo>
                    <a:pt x="862" y="220"/>
                    <a:pt x="859" y="222"/>
                    <a:pt x="859" y="220"/>
                  </a:cubicBezTo>
                  <a:close/>
                  <a:moveTo>
                    <a:pt x="860" y="208"/>
                  </a:moveTo>
                  <a:cubicBezTo>
                    <a:pt x="860" y="207"/>
                    <a:pt x="863" y="206"/>
                    <a:pt x="863" y="209"/>
                  </a:cubicBezTo>
                  <a:cubicBezTo>
                    <a:pt x="863" y="211"/>
                    <a:pt x="861" y="211"/>
                    <a:pt x="860" y="208"/>
                  </a:cubicBezTo>
                  <a:close/>
                  <a:moveTo>
                    <a:pt x="833" y="194"/>
                  </a:moveTo>
                  <a:cubicBezTo>
                    <a:pt x="832" y="192"/>
                    <a:pt x="840" y="188"/>
                    <a:pt x="840" y="191"/>
                  </a:cubicBezTo>
                  <a:cubicBezTo>
                    <a:pt x="840" y="193"/>
                    <a:pt x="834" y="198"/>
                    <a:pt x="833" y="194"/>
                  </a:cubicBezTo>
                  <a:close/>
                  <a:moveTo>
                    <a:pt x="915" y="336"/>
                  </a:moveTo>
                  <a:cubicBezTo>
                    <a:pt x="914" y="335"/>
                    <a:pt x="916" y="335"/>
                    <a:pt x="916" y="336"/>
                  </a:cubicBezTo>
                  <a:cubicBezTo>
                    <a:pt x="915" y="337"/>
                    <a:pt x="915" y="337"/>
                    <a:pt x="915" y="336"/>
                  </a:cubicBezTo>
                  <a:close/>
                  <a:moveTo>
                    <a:pt x="99" y="446"/>
                  </a:moveTo>
                  <a:cubicBezTo>
                    <a:pt x="100" y="446"/>
                    <a:pt x="101" y="448"/>
                    <a:pt x="100" y="448"/>
                  </a:cubicBezTo>
                  <a:cubicBezTo>
                    <a:pt x="100" y="449"/>
                    <a:pt x="100" y="448"/>
                    <a:pt x="100" y="448"/>
                  </a:cubicBezTo>
                  <a:cubicBezTo>
                    <a:pt x="99" y="447"/>
                    <a:pt x="97" y="446"/>
                    <a:pt x="99" y="446"/>
                  </a:cubicBezTo>
                  <a:close/>
                  <a:moveTo>
                    <a:pt x="392" y="337"/>
                  </a:moveTo>
                  <a:cubicBezTo>
                    <a:pt x="392" y="337"/>
                    <a:pt x="394" y="338"/>
                    <a:pt x="393" y="339"/>
                  </a:cubicBezTo>
                  <a:cubicBezTo>
                    <a:pt x="392" y="340"/>
                    <a:pt x="392" y="337"/>
                    <a:pt x="392" y="337"/>
                  </a:cubicBezTo>
                  <a:close/>
                  <a:moveTo>
                    <a:pt x="281" y="363"/>
                  </a:moveTo>
                  <a:cubicBezTo>
                    <a:pt x="281" y="362"/>
                    <a:pt x="281" y="362"/>
                    <a:pt x="281" y="361"/>
                  </a:cubicBezTo>
                  <a:cubicBezTo>
                    <a:pt x="282" y="362"/>
                    <a:pt x="281" y="362"/>
                    <a:pt x="281" y="363"/>
                  </a:cubicBezTo>
                  <a:close/>
                  <a:moveTo>
                    <a:pt x="282" y="365"/>
                  </a:moveTo>
                  <a:cubicBezTo>
                    <a:pt x="281" y="364"/>
                    <a:pt x="284" y="359"/>
                    <a:pt x="284" y="362"/>
                  </a:cubicBezTo>
                  <a:cubicBezTo>
                    <a:pt x="284" y="363"/>
                    <a:pt x="283" y="366"/>
                    <a:pt x="282" y="365"/>
                  </a:cubicBezTo>
                  <a:close/>
                  <a:moveTo>
                    <a:pt x="413" y="266"/>
                  </a:moveTo>
                  <a:cubicBezTo>
                    <a:pt x="413" y="266"/>
                    <a:pt x="413" y="266"/>
                    <a:pt x="413" y="267"/>
                  </a:cubicBezTo>
                  <a:cubicBezTo>
                    <a:pt x="413" y="267"/>
                    <a:pt x="412" y="266"/>
                    <a:pt x="413" y="266"/>
                  </a:cubicBezTo>
                  <a:close/>
                  <a:moveTo>
                    <a:pt x="391" y="339"/>
                  </a:moveTo>
                  <a:cubicBezTo>
                    <a:pt x="393" y="340"/>
                    <a:pt x="391" y="350"/>
                    <a:pt x="391" y="339"/>
                  </a:cubicBezTo>
                  <a:cubicBezTo>
                    <a:pt x="391" y="339"/>
                    <a:pt x="391" y="339"/>
                    <a:pt x="391" y="339"/>
                  </a:cubicBezTo>
                  <a:close/>
                  <a:moveTo>
                    <a:pt x="413" y="264"/>
                  </a:moveTo>
                  <a:cubicBezTo>
                    <a:pt x="412" y="264"/>
                    <a:pt x="412" y="262"/>
                    <a:pt x="413" y="262"/>
                  </a:cubicBezTo>
                  <a:cubicBezTo>
                    <a:pt x="413" y="263"/>
                    <a:pt x="414" y="263"/>
                    <a:pt x="413" y="264"/>
                  </a:cubicBezTo>
                  <a:close/>
                  <a:moveTo>
                    <a:pt x="1038" y="336"/>
                  </a:moveTo>
                  <a:cubicBezTo>
                    <a:pt x="1036" y="331"/>
                    <a:pt x="1039" y="329"/>
                    <a:pt x="1041" y="326"/>
                  </a:cubicBezTo>
                  <a:cubicBezTo>
                    <a:pt x="1043" y="324"/>
                    <a:pt x="1048" y="318"/>
                    <a:pt x="1050" y="321"/>
                  </a:cubicBezTo>
                  <a:cubicBezTo>
                    <a:pt x="1051" y="321"/>
                    <a:pt x="1052" y="320"/>
                    <a:pt x="1053" y="320"/>
                  </a:cubicBezTo>
                  <a:cubicBezTo>
                    <a:pt x="1056" y="318"/>
                    <a:pt x="1061" y="325"/>
                    <a:pt x="1062" y="327"/>
                  </a:cubicBezTo>
                  <a:cubicBezTo>
                    <a:pt x="1063" y="328"/>
                    <a:pt x="1064" y="329"/>
                    <a:pt x="1062" y="330"/>
                  </a:cubicBezTo>
                  <a:cubicBezTo>
                    <a:pt x="1061" y="332"/>
                    <a:pt x="1058" y="333"/>
                    <a:pt x="1056" y="333"/>
                  </a:cubicBezTo>
                  <a:cubicBezTo>
                    <a:pt x="1055" y="333"/>
                    <a:pt x="1054" y="333"/>
                    <a:pt x="1053" y="334"/>
                  </a:cubicBezTo>
                  <a:cubicBezTo>
                    <a:pt x="1053" y="334"/>
                    <a:pt x="1052" y="335"/>
                    <a:pt x="1051" y="335"/>
                  </a:cubicBezTo>
                  <a:cubicBezTo>
                    <a:pt x="1049" y="335"/>
                    <a:pt x="1049" y="333"/>
                    <a:pt x="1047" y="333"/>
                  </a:cubicBezTo>
                  <a:cubicBezTo>
                    <a:pt x="1045" y="333"/>
                    <a:pt x="1045" y="334"/>
                    <a:pt x="1044" y="335"/>
                  </a:cubicBezTo>
                  <a:cubicBezTo>
                    <a:pt x="1043" y="335"/>
                    <a:pt x="1042" y="335"/>
                    <a:pt x="1041" y="335"/>
                  </a:cubicBezTo>
                  <a:cubicBezTo>
                    <a:pt x="1040" y="335"/>
                    <a:pt x="1038" y="337"/>
                    <a:pt x="1038" y="336"/>
                  </a:cubicBezTo>
                  <a:close/>
                  <a:moveTo>
                    <a:pt x="763" y="578"/>
                  </a:moveTo>
                  <a:cubicBezTo>
                    <a:pt x="763" y="578"/>
                    <a:pt x="761" y="583"/>
                    <a:pt x="760" y="582"/>
                  </a:cubicBezTo>
                  <a:cubicBezTo>
                    <a:pt x="759" y="581"/>
                    <a:pt x="759" y="581"/>
                    <a:pt x="759" y="580"/>
                  </a:cubicBezTo>
                  <a:cubicBezTo>
                    <a:pt x="758" y="580"/>
                    <a:pt x="758" y="581"/>
                    <a:pt x="757" y="581"/>
                  </a:cubicBezTo>
                  <a:cubicBezTo>
                    <a:pt x="757" y="581"/>
                    <a:pt x="757" y="581"/>
                    <a:pt x="757" y="581"/>
                  </a:cubicBezTo>
                  <a:cubicBezTo>
                    <a:pt x="757" y="581"/>
                    <a:pt x="757" y="581"/>
                    <a:pt x="757" y="581"/>
                  </a:cubicBezTo>
                  <a:cubicBezTo>
                    <a:pt x="757" y="579"/>
                    <a:pt x="758" y="576"/>
                    <a:pt x="761" y="576"/>
                  </a:cubicBezTo>
                  <a:cubicBezTo>
                    <a:pt x="761" y="576"/>
                    <a:pt x="762" y="577"/>
                    <a:pt x="763" y="577"/>
                  </a:cubicBezTo>
                  <a:cubicBezTo>
                    <a:pt x="763" y="577"/>
                    <a:pt x="763" y="577"/>
                    <a:pt x="763" y="578"/>
                  </a:cubicBezTo>
                  <a:close/>
                  <a:moveTo>
                    <a:pt x="431" y="874"/>
                  </a:moveTo>
                  <a:cubicBezTo>
                    <a:pt x="431" y="874"/>
                    <a:pt x="431" y="875"/>
                    <a:pt x="431" y="875"/>
                  </a:cubicBezTo>
                  <a:cubicBezTo>
                    <a:pt x="431" y="875"/>
                    <a:pt x="432" y="877"/>
                    <a:pt x="432" y="877"/>
                  </a:cubicBezTo>
                  <a:cubicBezTo>
                    <a:pt x="432" y="877"/>
                    <a:pt x="431" y="875"/>
                    <a:pt x="432" y="875"/>
                  </a:cubicBezTo>
                  <a:cubicBezTo>
                    <a:pt x="432" y="875"/>
                    <a:pt x="432" y="876"/>
                    <a:pt x="432" y="876"/>
                  </a:cubicBezTo>
                  <a:cubicBezTo>
                    <a:pt x="433" y="875"/>
                    <a:pt x="432" y="875"/>
                    <a:pt x="432" y="874"/>
                  </a:cubicBezTo>
                  <a:cubicBezTo>
                    <a:pt x="432" y="874"/>
                    <a:pt x="432" y="874"/>
                    <a:pt x="433" y="874"/>
                  </a:cubicBezTo>
                  <a:cubicBezTo>
                    <a:pt x="432" y="875"/>
                    <a:pt x="432" y="875"/>
                    <a:pt x="433" y="875"/>
                  </a:cubicBezTo>
                  <a:cubicBezTo>
                    <a:pt x="433" y="875"/>
                    <a:pt x="433" y="875"/>
                    <a:pt x="433" y="875"/>
                  </a:cubicBezTo>
                  <a:cubicBezTo>
                    <a:pt x="433" y="875"/>
                    <a:pt x="433" y="876"/>
                    <a:pt x="433" y="876"/>
                  </a:cubicBezTo>
                  <a:cubicBezTo>
                    <a:pt x="434" y="875"/>
                    <a:pt x="433" y="875"/>
                    <a:pt x="433" y="875"/>
                  </a:cubicBezTo>
                  <a:cubicBezTo>
                    <a:pt x="433" y="875"/>
                    <a:pt x="433" y="875"/>
                    <a:pt x="433" y="875"/>
                  </a:cubicBezTo>
                  <a:cubicBezTo>
                    <a:pt x="433" y="875"/>
                    <a:pt x="433" y="875"/>
                    <a:pt x="433" y="875"/>
                  </a:cubicBezTo>
                  <a:cubicBezTo>
                    <a:pt x="433" y="875"/>
                    <a:pt x="434" y="875"/>
                    <a:pt x="434" y="875"/>
                  </a:cubicBezTo>
                  <a:cubicBezTo>
                    <a:pt x="434" y="875"/>
                    <a:pt x="434" y="875"/>
                    <a:pt x="434" y="874"/>
                  </a:cubicBezTo>
                  <a:cubicBezTo>
                    <a:pt x="434" y="875"/>
                    <a:pt x="435" y="876"/>
                    <a:pt x="435" y="876"/>
                  </a:cubicBezTo>
                  <a:cubicBezTo>
                    <a:pt x="435" y="876"/>
                    <a:pt x="435" y="875"/>
                    <a:pt x="435" y="874"/>
                  </a:cubicBezTo>
                  <a:cubicBezTo>
                    <a:pt x="435" y="874"/>
                    <a:pt x="435" y="874"/>
                    <a:pt x="435" y="874"/>
                  </a:cubicBezTo>
                  <a:cubicBezTo>
                    <a:pt x="435" y="874"/>
                    <a:pt x="435" y="874"/>
                    <a:pt x="435" y="874"/>
                  </a:cubicBezTo>
                  <a:cubicBezTo>
                    <a:pt x="435" y="875"/>
                    <a:pt x="435" y="875"/>
                    <a:pt x="435" y="876"/>
                  </a:cubicBezTo>
                  <a:cubicBezTo>
                    <a:pt x="435" y="877"/>
                    <a:pt x="435" y="876"/>
                    <a:pt x="435" y="876"/>
                  </a:cubicBezTo>
                  <a:cubicBezTo>
                    <a:pt x="435" y="876"/>
                    <a:pt x="435" y="876"/>
                    <a:pt x="435" y="876"/>
                  </a:cubicBezTo>
                  <a:cubicBezTo>
                    <a:pt x="435" y="877"/>
                    <a:pt x="436" y="875"/>
                    <a:pt x="435" y="875"/>
                  </a:cubicBezTo>
                  <a:cubicBezTo>
                    <a:pt x="436" y="875"/>
                    <a:pt x="436" y="877"/>
                    <a:pt x="435" y="877"/>
                  </a:cubicBezTo>
                  <a:cubicBezTo>
                    <a:pt x="436" y="877"/>
                    <a:pt x="436" y="876"/>
                    <a:pt x="436" y="876"/>
                  </a:cubicBezTo>
                  <a:cubicBezTo>
                    <a:pt x="436" y="876"/>
                    <a:pt x="436" y="877"/>
                    <a:pt x="437" y="877"/>
                  </a:cubicBezTo>
                  <a:cubicBezTo>
                    <a:pt x="437" y="876"/>
                    <a:pt x="436" y="876"/>
                    <a:pt x="437" y="877"/>
                  </a:cubicBezTo>
                  <a:cubicBezTo>
                    <a:pt x="437" y="877"/>
                    <a:pt x="436" y="875"/>
                    <a:pt x="436" y="875"/>
                  </a:cubicBezTo>
                  <a:cubicBezTo>
                    <a:pt x="436" y="875"/>
                    <a:pt x="437" y="875"/>
                    <a:pt x="436" y="875"/>
                  </a:cubicBezTo>
                  <a:cubicBezTo>
                    <a:pt x="437" y="875"/>
                    <a:pt x="437" y="874"/>
                    <a:pt x="437" y="873"/>
                  </a:cubicBezTo>
                  <a:cubicBezTo>
                    <a:pt x="437" y="873"/>
                    <a:pt x="437" y="873"/>
                    <a:pt x="437" y="873"/>
                  </a:cubicBezTo>
                  <a:cubicBezTo>
                    <a:pt x="437" y="873"/>
                    <a:pt x="437" y="876"/>
                    <a:pt x="437" y="876"/>
                  </a:cubicBezTo>
                  <a:cubicBezTo>
                    <a:pt x="438" y="876"/>
                    <a:pt x="438" y="874"/>
                    <a:pt x="438" y="874"/>
                  </a:cubicBezTo>
                  <a:cubicBezTo>
                    <a:pt x="438" y="874"/>
                    <a:pt x="438" y="874"/>
                    <a:pt x="438" y="874"/>
                  </a:cubicBezTo>
                  <a:cubicBezTo>
                    <a:pt x="438" y="874"/>
                    <a:pt x="438" y="876"/>
                    <a:pt x="438" y="876"/>
                  </a:cubicBezTo>
                  <a:cubicBezTo>
                    <a:pt x="439" y="875"/>
                    <a:pt x="439" y="874"/>
                    <a:pt x="439" y="874"/>
                  </a:cubicBezTo>
                  <a:cubicBezTo>
                    <a:pt x="439" y="873"/>
                    <a:pt x="439" y="873"/>
                    <a:pt x="439" y="873"/>
                  </a:cubicBezTo>
                  <a:cubicBezTo>
                    <a:pt x="439" y="874"/>
                    <a:pt x="439" y="874"/>
                    <a:pt x="439" y="875"/>
                  </a:cubicBezTo>
                  <a:cubicBezTo>
                    <a:pt x="439" y="875"/>
                    <a:pt x="439" y="875"/>
                    <a:pt x="438" y="875"/>
                  </a:cubicBezTo>
                  <a:cubicBezTo>
                    <a:pt x="438" y="876"/>
                    <a:pt x="437" y="877"/>
                    <a:pt x="438" y="876"/>
                  </a:cubicBezTo>
                  <a:cubicBezTo>
                    <a:pt x="439" y="878"/>
                    <a:pt x="440" y="877"/>
                    <a:pt x="440" y="876"/>
                  </a:cubicBezTo>
                  <a:cubicBezTo>
                    <a:pt x="440" y="876"/>
                    <a:pt x="440" y="876"/>
                    <a:pt x="440" y="876"/>
                  </a:cubicBezTo>
                  <a:cubicBezTo>
                    <a:pt x="441" y="876"/>
                    <a:pt x="440" y="874"/>
                    <a:pt x="441" y="874"/>
                  </a:cubicBezTo>
                  <a:cubicBezTo>
                    <a:pt x="441" y="874"/>
                    <a:pt x="440" y="875"/>
                    <a:pt x="440" y="875"/>
                  </a:cubicBezTo>
                  <a:cubicBezTo>
                    <a:pt x="441" y="875"/>
                    <a:pt x="442" y="874"/>
                    <a:pt x="442" y="873"/>
                  </a:cubicBezTo>
                  <a:cubicBezTo>
                    <a:pt x="442" y="872"/>
                    <a:pt x="441" y="872"/>
                    <a:pt x="441" y="871"/>
                  </a:cubicBezTo>
                  <a:cubicBezTo>
                    <a:pt x="441" y="871"/>
                    <a:pt x="441" y="871"/>
                    <a:pt x="442" y="871"/>
                  </a:cubicBezTo>
                  <a:cubicBezTo>
                    <a:pt x="442" y="871"/>
                    <a:pt x="441" y="871"/>
                    <a:pt x="442" y="872"/>
                  </a:cubicBezTo>
                  <a:cubicBezTo>
                    <a:pt x="442" y="871"/>
                    <a:pt x="442" y="871"/>
                    <a:pt x="442" y="871"/>
                  </a:cubicBezTo>
                  <a:cubicBezTo>
                    <a:pt x="443" y="872"/>
                    <a:pt x="441" y="877"/>
                    <a:pt x="443" y="875"/>
                  </a:cubicBezTo>
                  <a:cubicBezTo>
                    <a:pt x="444" y="874"/>
                    <a:pt x="443" y="872"/>
                    <a:pt x="443" y="871"/>
                  </a:cubicBezTo>
                  <a:cubicBezTo>
                    <a:pt x="444" y="870"/>
                    <a:pt x="440" y="863"/>
                    <a:pt x="440" y="862"/>
                  </a:cubicBezTo>
                  <a:cubicBezTo>
                    <a:pt x="441" y="863"/>
                    <a:pt x="441" y="863"/>
                    <a:pt x="441" y="863"/>
                  </a:cubicBezTo>
                  <a:cubicBezTo>
                    <a:pt x="442" y="864"/>
                    <a:pt x="442" y="866"/>
                    <a:pt x="443" y="867"/>
                  </a:cubicBezTo>
                  <a:cubicBezTo>
                    <a:pt x="443" y="867"/>
                    <a:pt x="445" y="873"/>
                    <a:pt x="446" y="872"/>
                  </a:cubicBezTo>
                  <a:cubicBezTo>
                    <a:pt x="446" y="872"/>
                    <a:pt x="446" y="872"/>
                    <a:pt x="446" y="872"/>
                  </a:cubicBezTo>
                  <a:cubicBezTo>
                    <a:pt x="446" y="872"/>
                    <a:pt x="446" y="871"/>
                    <a:pt x="446" y="871"/>
                  </a:cubicBezTo>
                  <a:cubicBezTo>
                    <a:pt x="446" y="871"/>
                    <a:pt x="447" y="870"/>
                    <a:pt x="447" y="870"/>
                  </a:cubicBezTo>
                  <a:cubicBezTo>
                    <a:pt x="447" y="870"/>
                    <a:pt x="447" y="869"/>
                    <a:pt x="447" y="869"/>
                  </a:cubicBezTo>
                  <a:cubicBezTo>
                    <a:pt x="447" y="869"/>
                    <a:pt x="447" y="870"/>
                    <a:pt x="447" y="870"/>
                  </a:cubicBezTo>
                  <a:cubicBezTo>
                    <a:pt x="447" y="870"/>
                    <a:pt x="449" y="871"/>
                    <a:pt x="450" y="871"/>
                  </a:cubicBezTo>
                  <a:cubicBezTo>
                    <a:pt x="450" y="871"/>
                    <a:pt x="450" y="871"/>
                    <a:pt x="450" y="871"/>
                  </a:cubicBezTo>
                  <a:cubicBezTo>
                    <a:pt x="450" y="872"/>
                    <a:pt x="450" y="873"/>
                    <a:pt x="450" y="874"/>
                  </a:cubicBezTo>
                  <a:cubicBezTo>
                    <a:pt x="450" y="874"/>
                    <a:pt x="450" y="874"/>
                    <a:pt x="450" y="875"/>
                  </a:cubicBezTo>
                  <a:cubicBezTo>
                    <a:pt x="450" y="876"/>
                    <a:pt x="450" y="876"/>
                    <a:pt x="451" y="877"/>
                  </a:cubicBezTo>
                  <a:cubicBezTo>
                    <a:pt x="451" y="878"/>
                    <a:pt x="451" y="879"/>
                    <a:pt x="451" y="879"/>
                  </a:cubicBezTo>
                  <a:cubicBezTo>
                    <a:pt x="452" y="880"/>
                    <a:pt x="452" y="880"/>
                    <a:pt x="452" y="879"/>
                  </a:cubicBezTo>
                  <a:cubicBezTo>
                    <a:pt x="452" y="879"/>
                    <a:pt x="452" y="880"/>
                    <a:pt x="452" y="880"/>
                  </a:cubicBezTo>
                  <a:cubicBezTo>
                    <a:pt x="451" y="880"/>
                    <a:pt x="451" y="882"/>
                    <a:pt x="451" y="883"/>
                  </a:cubicBezTo>
                  <a:cubicBezTo>
                    <a:pt x="451" y="884"/>
                    <a:pt x="452" y="885"/>
                    <a:pt x="452" y="886"/>
                  </a:cubicBezTo>
                  <a:cubicBezTo>
                    <a:pt x="454" y="888"/>
                    <a:pt x="454" y="888"/>
                    <a:pt x="455" y="887"/>
                  </a:cubicBezTo>
                  <a:cubicBezTo>
                    <a:pt x="454" y="887"/>
                    <a:pt x="456" y="888"/>
                    <a:pt x="456" y="888"/>
                  </a:cubicBezTo>
                  <a:cubicBezTo>
                    <a:pt x="456" y="888"/>
                    <a:pt x="455" y="888"/>
                    <a:pt x="455" y="889"/>
                  </a:cubicBezTo>
                  <a:cubicBezTo>
                    <a:pt x="456" y="890"/>
                    <a:pt x="457" y="889"/>
                    <a:pt x="457" y="888"/>
                  </a:cubicBezTo>
                  <a:cubicBezTo>
                    <a:pt x="457" y="889"/>
                    <a:pt x="461" y="890"/>
                    <a:pt x="461" y="891"/>
                  </a:cubicBezTo>
                  <a:cubicBezTo>
                    <a:pt x="462" y="891"/>
                    <a:pt x="463" y="892"/>
                    <a:pt x="462" y="893"/>
                  </a:cubicBezTo>
                  <a:cubicBezTo>
                    <a:pt x="462" y="894"/>
                    <a:pt x="462" y="893"/>
                    <a:pt x="461" y="893"/>
                  </a:cubicBezTo>
                  <a:cubicBezTo>
                    <a:pt x="460" y="893"/>
                    <a:pt x="462" y="895"/>
                    <a:pt x="461" y="895"/>
                  </a:cubicBezTo>
                  <a:cubicBezTo>
                    <a:pt x="460" y="895"/>
                    <a:pt x="460" y="893"/>
                    <a:pt x="459" y="893"/>
                  </a:cubicBezTo>
                  <a:cubicBezTo>
                    <a:pt x="458" y="894"/>
                    <a:pt x="459" y="895"/>
                    <a:pt x="460" y="896"/>
                  </a:cubicBezTo>
                  <a:cubicBezTo>
                    <a:pt x="460" y="896"/>
                    <a:pt x="462" y="898"/>
                    <a:pt x="462" y="898"/>
                  </a:cubicBezTo>
                  <a:cubicBezTo>
                    <a:pt x="464" y="898"/>
                    <a:pt x="463" y="896"/>
                    <a:pt x="463" y="895"/>
                  </a:cubicBezTo>
                  <a:cubicBezTo>
                    <a:pt x="463" y="895"/>
                    <a:pt x="465" y="898"/>
                    <a:pt x="466" y="899"/>
                  </a:cubicBezTo>
                  <a:cubicBezTo>
                    <a:pt x="466" y="900"/>
                    <a:pt x="466" y="901"/>
                    <a:pt x="468" y="903"/>
                  </a:cubicBezTo>
                  <a:cubicBezTo>
                    <a:pt x="468" y="904"/>
                    <a:pt x="468" y="904"/>
                    <a:pt x="468" y="904"/>
                  </a:cubicBezTo>
                  <a:cubicBezTo>
                    <a:pt x="468" y="905"/>
                    <a:pt x="469" y="906"/>
                    <a:pt x="469" y="907"/>
                  </a:cubicBezTo>
                  <a:cubicBezTo>
                    <a:pt x="469" y="909"/>
                    <a:pt x="469" y="909"/>
                    <a:pt x="468" y="910"/>
                  </a:cubicBezTo>
                  <a:cubicBezTo>
                    <a:pt x="468" y="911"/>
                    <a:pt x="467" y="918"/>
                    <a:pt x="467" y="918"/>
                  </a:cubicBezTo>
                  <a:cubicBezTo>
                    <a:pt x="468" y="918"/>
                    <a:pt x="471" y="914"/>
                    <a:pt x="470" y="913"/>
                  </a:cubicBezTo>
                  <a:cubicBezTo>
                    <a:pt x="472" y="915"/>
                    <a:pt x="469" y="916"/>
                    <a:pt x="469" y="917"/>
                  </a:cubicBezTo>
                  <a:cubicBezTo>
                    <a:pt x="468" y="919"/>
                    <a:pt x="470" y="920"/>
                    <a:pt x="470" y="918"/>
                  </a:cubicBezTo>
                  <a:cubicBezTo>
                    <a:pt x="470" y="919"/>
                    <a:pt x="472" y="917"/>
                    <a:pt x="471" y="917"/>
                  </a:cubicBezTo>
                  <a:cubicBezTo>
                    <a:pt x="472" y="917"/>
                    <a:pt x="472" y="918"/>
                    <a:pt x="473" y="918"/>
                  </a:cubicBezTo>
                  <a:cubicBezTo>
                    <a:pt x="473" y="918"/>
                    <a:pt x="473" y="918"/>
                    <a:pt x="474" y="918"/>
                  </a:cubicBezTo>
                  <a:cubicBezTo>
                    <a:pt x="476" y="918"/>
                    <a:pt x="476" y="917"/>
                    <a:pt x="478" y="916"/>
                  </a:cubicBezTo>
                  <a:cubicBezTo>
                    <a:pt x="478" y="916"/>
                    <a:pt x="479" y="915"/>
                    <a:pt x="479" y="915"/>
                  </a:cubicBezTo>
                  <a:cubicBezTo>
                    <a:pt x="480" y="915"/>
                    <a:pt x="481" y="916"/>
                    <a:pt x="482" y="915"/>
                  </a:cubicBezTo>
                  <a:cubicBezTo>
                    <a:pt x="482" y="914"/>
                    <a:pt x="480" y="914"/>
                    <a:pt x="481" y="912"/>
                  </a:cubicBezTo>
                  <a:cubicBezTo>
                    <a:pt x="481" y="912"/>
                    <a:pt x="482" y="914"/>
                    <a:pt x="482" y="914"/>
                  </a:cubicBezTo>
                  <a:cubicBezTo>
                    <a:pt x="483" y="914"/>
                    <a:pt x="484" y="913"/>
                    <a:pt x="484" y="913"/>
                  </a:cubicBezTo>
                  <a:cubicBezTo>
                    <a:pt x="486" y="911"/>
                    <a:pt x="483" y="909"/>
                    <a:pt x="484" y="907"/>
                  </a:cubicBezTo>
                  <a:cubicBezTo>
                    <a:pt x="484" y="907"/>
                    <a:pt x="487" y="911"/>
                    <a:pt x="487" y="912"/>
                  </a:cubicBezTo>
                  <a:cubicBezTo>
                    <a:pt x="488" y="913"/>
                    <a:pt x="489" y="915"/>
                    <a:pt x="490" y="913"/>
                  </a:cubicBezTo>
                  <a:cubicBezTo>
                    <a:pt x="490" y="913"/>
                    <a:pt x="491" y="918"/>
                    <a:pt x="492" y="918"/>
                  </a:cubicBezTo>
                  <a:cubicBezTo>
                    <a:pt x="492" y="922"/>
                    <a:pt x="492" y="922"/>
                    <a:pt x="492" y="922"/>
                  </a:cubicBezTo>
                  <a:cubicBezTo>
                    <a:pt x="492" y="924"/>
                    <a:pt x="493" y="925"/>
                    <a:pt x="494" y="926"/>
                  </a:cubicBezTo>
                  <a:cubicBezTo>
                    <a:pt x="495" y="928"/>
                    <a:pt x="495" y="930"/>
                    <a:pt x="495" y="932"/>
                  </a:cubicBezTo>
                  <a:cubicBezTo>
                    <a:pt x="495" y="933"/>
                    <a:pt x="495" y="934"/>
                    <a:pt x="496" y="934"/>
                  </a:cubicBezTo>
                  <a:cubicBezTo>
                    <a:pt x="497" y="935"/>
                    <a:pt x="496" y="933"/>
                    <a:pt x="497" y="934"/>
                  </a:cubicBezTo>
                  <a:cubicBezTo>
                    <a:pt x="497" y="934"/>
                    <a:pt x="498" y="936"/>
                    <a:pt x="498" y="936"/>
                  </a:cubicBezTo>
                  <a:cubicBezTo>
                    <a:pt x="499" y="937"/>
                    <a:pt x="498" y="938"/>
                    <a:pt x="498" y="939"/>
                  </a:cubicBezTo>
                  <a:cubicBezTo>
                    <a:pt x="499" y="940"/>
                    <a:pt x="499" y="940"/>
                    <a:pt x="500" y="941"/>
                  </a:cubicBezTo>
                  <a:cubicBezTo>
                    <a:pt x="500" y="942"/>
                    <a:pt x="499" y="942"/>
                    <a:pt x="499" y="944"/>
                  </a:cubicBezTo>
                  <a:cubicBezTo>
                    <a:pt x="500" y="945"/>
                    <a:pt x="500" y="945"/>
                    <a:pt x="501" y="946"/>
                  </a:cubicBezTo>
                  <a:cubicBezTo>
                    <a:pt x="501" y="946"/>
                    <a:pt x="501" y="949"/>
                    <a:pt x="501" y="948"/>
                  </a:cubicBezTo>
                  <a:cubicBezTo>
                    <a:pt x="501" y="949"/>
                    <a:pt x="500" y="950"/>
                    <a:pt x="500" y="951"/>
                  </a:cubicBezTo>
                  <a:cubicBezTo>
                    <a:pt x="499" y="952"/>
                    <a:pt x="500" y="952"/>
                    <a:pt x="500" y="953"/>
                  </a:cubicBezTo>
                  <a:cubicBezTo>
                    <a:pt x="499" y="953"/>
                    <a:pt x="499" y="954"/>
                    <a:pt x="498" y="954"/>
                  </a:cubicBezTo>
                  <a:cubicBezTo>
                    <a:pt x="498" y="954"/>
                    <a:pt x="498" y="955"/>
                    <a:pt x="499" y="955"/>
                  </a:cubicBezTo>
                  <a:cubicBezTo>
                    <a:pt x="499" y="956"/>
                    <a:pt x="499" y="957"/>
                    <a:pt x="499" y="958"/>
                  </a:cubicBezTo>
                  <a:cubicBezTo>
                    <a:pt x="501" y="958"/>
                    <a:pt x="500" y="962"/>
                    <a:pt x="499" y="963"/>
                  </a:cubicBezTo>
                  <a:cubicBezTo>
                    <a:pt x="499" y="965"/>
                    <a:pt x="497" y="967"/>
                    <a:pt x="498" y="969"/>
                  </a:cubicBezTo>
                  <a:cubicBezTo>
                    <a:pt x="498" y="971"/>
                    <a:pt x="499" y="971"/>
                    <a:pt x="500" y="971"/>
                  </a:cubicBezTo>
                  <a:cubicBezTo>
                    <a:pt x="501" y="971"/>
                    <a:pt x="500" y="970"/>
                    <a:pt x="501" y="971"/>
                  </a:cubicBezTo>
                  <a:cubicBezTo>
                    <a:pt x="502" y="971"/>
                    <a:pt x="504" y="974"/>
                    <a:pt x="505" y="975"/>
                  </a:cubicBezTo>
                  <a:cubicBezTo>
                    <a:pt x="506" y="976"/>
                    <a:pt x="507" y="977"/>
                    <a:pt x="508" y="978"/>
                  </a:cubicBezTo>
                  <a:cubicBezTo>
                    <a:pt x="508" y="979"/>
                    <a:pt x="508" y="980"/>
                    <a:pt x="507" y="980"/>
                  </a:cubicBezTo>
                  <a:cubicBezTo>
                    <a:pt x="509" y="982"/>
                    <a:pt x="509" y="985"/>
                    <a:pt x="510" y="987"/>
                  </a:cubicBezTo>
                  <a:cubicBezTo>
                    <a:pt x="510" y="990"/>
                    <a:pt x="511" y="991"/>
                    <a:pt x="511" y="994"/>
                  </a:cubicBezTo>
                  <a:cubicBezTo>
                    <a:pt x="511" y="997"/>
                    <a:pt x="513" y="998"/>
                    <a:pt x="515" y="1000"/>
                  </a:cubicBezTo>
                  <a:cubicBezTo>
                    <a:pt x="516" y="1001"/>
                    <a:pt x="517" y="1001"/>
                    <a:pt x="517" y="1002"/>
                  </a:cubicBezTo>
                  <a:cubicBezTo>
                    <a:pt x="517" y="1003"/>
                    <a:pt x="516" y="1003"/>
                    <a:pt x="516" y="1004"/>
                  </a:cubicBezTo>
                  <a:cubicBezTo>
                    <a:pt x="517" y="1006"/>
                    <a:pt x="520" y="1006"/>
                    <a:pt x="521" y="1007"/>
                  </a:cubicBezTo>
                  <a:cubicBezTo>
                    <a:pt x="522" y="1008"/>
                    <a:pt x="522" y="1009"/>
                    <a:pt x="523" y="1009"/>
                  </a:cubicBezTo>
                  <a:cubicBezTo>
                    <a:pt x="523" y="1010"/>
                    <a:pt x="525" y="1010"/>
                    <a:pt x="526" y="1010"/>
                  </a:cubicBezTo>
                  <a:cubicBezTo>
                    <a:pt x="526" y="1010"/>
                    <a:pt x="527" y="1012"/>
                    <a:pt x="527" y="1012"/>
                  </a:cubicBezTo>
                  <a:cubicBezTo>
                    <a:pt x="529" y="1013"/>
                    <a:pt x="530" y="1012"/>
                    <a:pt x="531" y="1013"/>
                  </a:cubicBezTo>
                  <a:cubicBezTo>
                    <a:pt x="532" y="1013"/>
                    <a:pt x="533" y="1015"/>
                    <a:pt x="534" y="1014"/>
                  </a:cubicBezTo>
                  <a:cubicBezTo>
                    <a:pt x="535" y="1014"/>
                    <a:pt x="535" y="1013"/>
                    <a:pt x="536" y="1013"/>
                  </a:cubicBezTo>
                  <a:cubicBezTo>
                    <a:pt x="536" y="1013"/>
                    <a:pt x="535" y="1014"/>
                    <a:pt x="537" y="1014"/>
                  </a:cubicBezTo>
                  <a:cubicBezTo>
                    <a:pt x="538" y="1014"/>
                    <a:pt x="537" y="1012"/>
                    <a:pt x="537" y="1012"/>
                  </a:cubicBezTo>
                  <a:cubicBezTo>
                    <a:pt x="536" y="1011"/>
                    <a:pt x="535" y="1010"/>
                    <a:pt x="535" y="1009"/>
                  </a:cubicBezTo>
                  <a:cubicBezTo>
                    <a:pt x="535" y="1009"/>
                    <a:pt x="534" y="1007"/>
                    <a:pt x="534" y="1006"/>
                  </a:cubicBezTo>
                  <a:cubicBezTo>
                    <a:pt x="533" y="1005"/>
                    <a:pt x="531" y="1005"/>
                    <a:pt x="531" y="1003"/>
                  </a:cubicBezTo>
                  <a:cubicBezTo>
                    <a:pt x="530" y="1001"/>
                    <a:pt x="530" y="1000"/>
                    <a:pt x="530" y="998"/>
                  </a:cubicBezTo>
                  <a:cubicBezTo>
                    <a:pt x="530" y="994"/>
                    <a:pt x="531" y="991"/>
                    <a:pt x="529" y="988"/>
                  </a:cubicBezTo>
                  <a:cubicBezTo>
                    <a:pt x="528" y="987"/>
                    <a:pt x="522" y="981"/>
                    <a:pt x="522" y="981"/>
                  </a:cubicBezTo>
                  <a:cubicBezTo>
                    <a:pt x="522" y="981"/>
                    <a:pt x="522" y="981"/>
                    <a:pt x="522" y="981"/>
                  </a:cubicBezTo>
                  <a:cubicBezTo>
                    <a:pt x="522" y="980"/>
                    <a:pt x="520" y="981"/>
                    <a:pt x="519" y="980"/>
                  </a:cubicBezTo>
                  <a:cubicBezTo>
                    <a:pt x="518" y="980"/>
                    <a:pt x="517" y="979"/>
                    <a:pt x="516" y="978"/>
                  </a:cubicBezTo>
                  <a:cubicBezTo>
                    <a:pt x="516" y="978"/>
                    <a:pt x="515" y="976"/>
                    <a:pt x="515" y="976"/>
                  </a:cubicBezTo>
                  <a:cubicBezTo>
                    <a:pt x="514" y="976"/>
                    <a:pt x="514" y="977"/>
                    <a:pt x="513" y="977"/>
                  </a:cubicBezTo>
                  <a:cubicBezTo>
                    <a:pt x="511" y="976"/>
                    <a:pt x="515" y="975"/>
                    <a:pt x="514" y="973"/>
                  </a:cubicBezTo>
                  <a:cubicBezTo>
                    <a:pt x="514" y="973"/>
                    <a:pt x="512" y="968"/>
                    <a:pt x="512" y="968"/>
                  </a:cubicBezTo>
                  <a:cubicBezTo>
                    <a:pt x="512" y="968"/>
                    <a:pt x="512" y="969"/>
                    <a:pt x="511" y="969"/>
                  </a:cubicBezTo>
                  <a:cubicBezTo>
                    <a:pt x="510" y="968"/>
                    <a:pt x="510" y="967"/>
                    <a:pt x="509" y="966"/>
                  </a:cubicBezTo>
                  <a:cubicBezTo>
                    <a:pt x="509" y="965"/>
                    <a:pt x="509" y="964"/>
                    <a:pt x="508" y="963"/>
                  </a:cubicBezTo>
                  <a:cubicBezTo>
                    <a:pt x="507" y="963"/>
                    <a:pt x="506" y="965"/>
                    <a:pt x="505" y="965"/>
                  </a:cubicBezTo>
                  <a:cubicBezTo>
                    <a:pt x="506" y="965"/>
                    <a:pt x="505" y="961"/>
                    <a:pt x="504" y="961"/>
                  </a:cubicBezTo>
                  <a:cubicBezTo>
                    <a:pt x="504" y="960"/>
                    <a:pt x="504" y="958"/>
                    <a:pt x="504" y="957"/>
                  </a:cubicBezTo>
                  <a:cubicBezTo>
                    <a:pt x="504" y="957"/>
                    <a:pt x="504" y="955"/>
                    <a:pt x="505" y="954"/>
                  </a:cubicBezTo>
                  <a:cubicBezTo>
                    <a:pt x="505" y="953"/>
                    <a:pt x="506" y="953"/>
                    <a:pt x="506" y="952"/>
                  </a:cubicBezTo>
                  <a:cubicBezTo>
                    <a:pt x="506" y="951"/>
                    <a:pt x="506" y="950"/>
                    <a:pt x="506" y="949"/>
                  </a:cubicBezTo>
                  <a:cubicBezTo>
                    <a:pt x="507" y="947"/>
                    <a:pt x="508" y="946"/>
                    <a:pt x="508" y="944"/>
                  </a:cubicBezTo>
                  <a:cubicBezTo>
                    <a:pt x="509" y="943"/>
                    <a:pt x="508" y="942"/>
                    <a:pt x="508" y="940"/>
                  </a:cubicBezTo>
                  <a:cubicBezTo>
                    <a:pt x="508" y="940"/>
                    <a:pt x="509" y="939"/>
                    <a:pt x="509" y="938"/>
                  </a:cubicBezTo>
                  <a:cubicBezTo>
                    <a:pt x="509" y="938"/>
                    <a:pt x="508" y="936"/>
                    <a:pt x="508" y="936"/>
                  </a:cubicBezTo>
                  <a:cubicBezTo>
                    <a:pt x="509" y="935"/>
                    <a:pt x="512" y="935"/>
                    <a:pt x="513" y="935"/>
                  </a:cubicBezTo>
                  <a:cubicBezTo>
                    <a:pt x="515" y="936"/>
                    <a:pt x="514" y="937"/>
                    <a:pt x="515" y="939"/>
                  </a:cubicBezTo>
                  <a:cubicBezTo>
                    <a:pt x="515" y="939"/>
                    <a:pt x="514" y="940"/>
                    <a:pt x="514" y="940"/>
                  </a:cubicBezTo>
                  <a:cubicBezTo>
                    <a:pt x="514" y="941"/>
                    <a:pt x="516" y="941"/>
                    <a:pt x="517" y="941"/>
                  </a:cubicBezTo>
                  <a:cubicBezTo>
                    <a:pt x="517" y="941"/>
                    <a:pt x="518" y="941"/>
                    <a:pt x="518" y="941"/>
                  </a:cubicBezTo>
                  <a:cubicBezTo>
                    <a:pt x="519" y="941"/>
                    <a:pt x="520" y="940"/>
                    <a:pt x="520" y="940"/>
                  </a:cubicBezTo>
                  <a:cubicBezTo>
                    <a:pt x="522" y="940"/>
                    <a:pt x="523" y="942"/>
                    <a:pt x="524" y="943"/>
                  </a:cubicBezTo>
                  <a:cubicBezTo>
                    <a:pt x="525" y="944"/>
                    <a:pt x="525" y="944"/>
                    <a:pt x="526" y="944"/>
                  </a:cubicBezTo>
                  <a:cubicBezTo>
                    <a:pt x="526" y="945"/>
                    <a:pt x="527" y="944"/>
                    <a:pt x="527" y="945"/>
                  </a:cubicBezTo>
                  <a:cubicBezTo>
                    <a:pt x="528" y="945"/>
                    <a:pt x="529" y="948"/>
                    <a:pt x="529" y="949"/>
                  </a:cubicBezTo>
                  <a:cubicBezTo>
                    <a:pt x="530" y="949"/>
                    <a:pt x="530" y="949"/>
                    <a:pt x="530" y="950"/>
                  </a:cubicBezTo>
                  <a:cubicBezTo>
                    <a:pt x="531" y="951"/>
                    <a:pt x="530" y="952"/>
                    <a:pt x="531" y="952"/>
                  </a:cubicBezTo>
                  <a:cubicBezTo>
                    <a:pt x="533" y="955"/>
                    <a:pt x="533" y="952"/>
                    <a:pt x="534" y="951"/>
                  </a:cubicBezTo>
                  <a:cubicBezTo>
                    <a:pt x="536" y="951"/>
                    <a:pt x="534" y="954"/>
                    <a:pt x="534" y="955"/>
                  </a:cubicBezTo>
                  <a:cubicBezTo>
                    <a:pt x="535" y="956"/>
                    <a:pt x="537" y="955"/>
                    <a:pt x="538" y="955"/>
                  </a:cubicBezTo>
                  <a:cubicBezTo>
                    <a:pt x="540" y="955"/>
                    <a:pt x="540" y="957"/>
                    <a:pt x="541" y="958"/>
                  </a:cubicBezTo>
                  <a:cubicBezTo>
                    <a:pt x="542" y="958"/>
                    <a:pt x="545" y="958"/>
                    <a:pt x="546" y="958"/>
                  </a:cubicBezTo>
                  <a:cubicBezTo>
                    <a:pt x="545" y="959"/>
                    <a:pt x="543" y="960"/>
                    <a:pt x="543" y="962"/>
                  </a:cubicBezTo>
                  <a:cubicBezTo>
                    <a:pt x="543" y="964"/>
                    <a:pt x="543" y="966"/>
                    <a:pt x="544" y="967"/>
                  </a:cubicBezTo>
                  <a:cubicBezTo>
                    <a:pt x="543" y="967"/>
                    <a:pt x="541" y="968"/>
                    <a:pt x="543" y="969"/>
                  </a:cubicBezTo>
                  <a:cubicBezTo>
                    <a:pt x="545" y="969"/>
                    <a:pt x="547" y="967"/>
                    <a:pt x="548" y="966"/>
                  </a:cubicBezTo>
                  <a:cubicBezTo>
                    <a:pt x="548" y="965"/>
                    <a:pt x="548" y="965"/>
                    <a:pt x="548" y="964"/>
                  </a:cubicBezTo>
                  <a:cubicBezTo>
                    <a:pt x="549" y="964"/>
                    <a:pt x="550" y="963"/>
                    <a:pt x="550" y="963"/>
                  </a:cubicBezTo>
                  <a:cubicBezTo>
                    <a:pt x="553" y="962"/>
                    <a:pt x="551" y="962"/>
                    <a:pt x="552" y="960"/>
                  </a:cubicBezTo>
                  <a:cubicBezTo>
                    <a:pt x="552" y="960"/>
                    <a:pt x="554" y="961"/>
                    <a:pt x="554" y="961"/>
                  </a:cubicBezTo>
                  <a:cubicBezTo>
                    <a:pt x="555" y="960"/>
                    <a:pt x="553" y="959"/>
                    <a:pt x="554" y="959"/>
                  </a:cubicBezTo>
                  <a:cubicBezTo>
                    <a:pt x="554" y="958"/>
                    <a:pt x="555" y="960"/>
                    <a:pt x="555" y="958"/>
                  </a:cubicBezTo>
                  <a:cubicBezTo>
                    <a:pt x="556" y="957"/>
                    <a:pt x="554" y="956"/>
                    <a:pt x="555" y="956"/>
                  </a:cubicBezTo>
                  <a:cubicBezTo>
                    <a:pt x="555" y="956"/>
                    <a:pt x="554" y="955"/>
                    <a:pt x="554" y="955"/>
                  </a:cubicBezTo>
                  <a:cubicBezTo>
                    <a:pt x="554" y="956"/>
                    <a:pt x="556" y="955"/>
                    <a:pt x="556" y="955"/>
                  </a:cubicBezTo>
                  <a:cubicBezTo>
                    <a:pt x="558" y="957"/>
                    <a:pt x="560" y="957"/>
                    <a:pt x="562" y="956"/>
                  </a:cubicBezTo>
                  <a:cubicBezTo>
                    <a:pt x="563" y="955"/>
                    <a:pt x="563" y="954"/>
                    <a:pt x="564" y="954"/>
                  </a:cubicBezTo>
                  <a:cubicBezTo>
                    <a:pt x="564" y="954"/>
                    <a:pt x="565" y="954"/>
                    <a:pt x="565" y="954"/>
                  </a:cubicBezTo>
                  <a:cubicBezTo>
                    <a:pt x="566" y="953"/>
                    <a:pt x="566" y="952"/>
                    <a:pt x="566" y="952"/>
                  </a:cubicBezTo>
                  <a:cubicBezTo>
                    <a:pt x="567" y="951"/>
                    <a:pt x="568" y="951"/>
                    <a:pt x="568" y="951"/>
                  </a:cubicBezTo>
                  <a:cubicBezTo>
                    <a:pt x="570" y="950"/>
                    <a:pt x="569" y="949"/>
                    <a:pt x="570" y="948"/>
                  </a:cubicBezTo>
                  <a:cubicBezTo>
                    <a:pt x="571" y="947"/>
                    <a:pt x="571" y="947"/>
                    <a:pt x="572" y="946"/>
                  </a:cubicBezTo>
                  <a:cubicBezTo>
                    <a:pt x="572" y="945"/>
                    <a:pt x="571" y="944"/>
                    <a:pt x="571" y="944"/>
                  </a:cubicBezTo>
                  <a:cubicBezTo>
                    <a:pt x="571" y="943"/>
                    <a:pt x="572" y="942"/>
                    <a:pt x="573" y="942"/>
                  </a:cubicBezTo>
                  <a:cubicBezTo>
                    <a:pt x="573" y="941"/>
                    <a:pt x="572" y="940"/>
                    <a:pt x="572" y="939"/>
                  </a:cubicBezTo>
                  <a:cubicBezTo>
                    <a:pt x="573" y="939"/>
                    <a:pt x="573" y="941"/>
                    <a:pt x="574" y="940"/>
                  </a:cubicBezTo>
                  <a:cubicBezTo>
                    <a:pt x="575" y="939"/>
                    <a:pt x="572" y="937"/>
                    <a:pt x="572" y="936"/>
                  </a:cubicBezTo>
                  <a:cubicBezTo>
                    <a:pt x="571" y="934"/>
                    <a:pt x="571" y="931"/>
                    <a:pt x="571" y="929"/>
                  </a:cubicBezTo>
                  <a:cubicBezTo>
                    <a:pt x="569" y="926"/>
                    <a:pt x="568" y="921"/>
                    <a:pt x="566" y="918"/>
                  </a:cubicBezTo>
                  <a:cubicBezTo>
                    <a:pt x="563" y="915"/>
                    <a:pt x="559" y="912"/>
                    <a:pt x="556" y="910"/>
                  </a:cubicBezTo>
                  <a:cubicBezTo>
                    <a:pt x="554" y="909"/>
                    <a:pt x="552" y="908"/>
                    <a:pt x="551" y="907"/>
                  </a:cubicBezTo>
                  <a:cubicBezTo>
                    <a:pt x="550" y="905"/>
                    <a:pt x="550" y="903"/>
                    <a:pt x="549" y="902"/>
                  </a:cubicBezTo>
                  <a:cubicBezTo>
                    <a:pt x="549" y="900"/>
                    <a:pt x="545" y="900"/>
                    <a:pt x="544" y="899"/>
                  </a:cubicBezTo>
                  <a:cubicBezTo>
                    <a:pt x="544" y="898"/>
                    <a:pt x="544" y="897"/>
                    <a:pt x="544" y="897"/>
                  </a:cubicBezTo>
                  <a:cubicBezTo>
                    <a:pt x="543" y="897"/>
                    <a:pt x="543" y="896"/>
                    <a:pt x="543" y="896"/>
                  </a:cubicBezTo>
                  <a:cubicBezTo>
                    <a:pt x="543" y="896"/>
                    <a:pt x="543" y="895"/>
                    <a:pt x="544" y="895"/>
                  </a:cubicBezTo>
                  <a:cubicBezTo>
                    <a:pt x="544" y="894"/>
                    <a:pt x="544" y="893"/>
                    <a:pt x="544" y="892"/>
                  </a:cubicBezTo>
                  <a:cubicBezTo>
                    <a:pt x="544" y="892"/>
                    <a:pt x="544" y="892"/>
                    <a:pt x="544" y="891"/>
                  </a:cubicBezTo>
                  <a:cubicBezTo>
                    <a:pt x="545" y="889"/>
                    <a:pt x="547" y="889"/>
                    <a:pt x="548" y="887"/>
                  </a:cubicBezTo>
                  <a:cubicBezTo>
                    <a:pt x="548" y="886"/>
                    <a:pt x="547" y="883"/>
                    <a:pt x="548" y="882"/>
                  </a:cubicBezTo>
                  <a:cubicBezTo>
                    <a:pt x="548" y="882"/>
                    <a:pt x="551" y="882"/>
                    <a:pt x="552" y="882"/>
                  </a:cubicBezTo>
                  <a:cubicBezTo>
                    <a:pt x="553" y="881"/>
                    <a:pt x="552" y="880"/>
                    <a:pt x="553" y="880"/>
                  </a:cubicBezTo>
                  <a:cubicBezTo>
                    <a:pt x="553" y="879"/>
                    <a:pt x="553" y="880"/>
                    <a:pt x="555" y="879"/>
                  </a:cubicBezTo>
                  <a:cubicBezTo>
                    <a:pt x="555" y="879"/>
                    <a:pt x="557" y="879"/>
                    <a:pt x="557" y="879"/>
                  </a:cubicBezTo>
                  <a:cubicBezTo>
                    <a:pt x="558" y="878"/>
                    <a:pt x="558" y="877"/>
                    <a:pt x="558" y="877"/>
                  </a:cubicBezTo>
                  <a:cubicBezTo>
                    <a:pt x="558" y="877"/>
                    <a:pt x="558" y="877"/>
                    <a:pt x="557" y="877"/>
                  </a:cubicBezTo>
                  <a:cubicBezTo>
                    <a:pt x="558" y="876"/>
                    <a:pt x="559" y="877"/>
                    <a:pt x="560" y="876"/>
                  </a:cubicBezTo>
                  <a:cubicBezTo>
                    <a:pt x="562" y="876"/>
                    <a:pt x="564" y="876"/>
                    <a:pt x="563" y="874"/>
                  </a:cubicBezTo>
                  <a:cubicBezTo>
                    <a:pt x="564" y="875"/>
                    <a:pt x="565" y="876"/>
                    <a:pt x="566" y="876"/>
                  </a:cubicBezTo>
                  <a:cubicBezTo>
                    <a:pt x="567" y="879"/>
                    <a:pt x="570" y="875"/>
                    <a:pt x="572" y="877"/>
                  </a:cubicBezTo>
                  <a:cubicBezTo>
                    <a:pt x="572" y="877"/>
                    <a:pt x="572" y="877"/>
                    <a:pt x="572" y="877"/>
                  </a:cubicBezTo>
                  <a:cubicBezTo>
                    <a:pt x="572" y="877"/>
                    <a:pt x="571" y="878"/>
                    <a:pt x="571" y="878"/>
                  </a:cubicBezTo>
                  <a:cubicBezTo>
                    <a:pt x="570" y="880"/>
                    <a:pt x="571" y="886"/>
                    <a:pt x="574" y="885"/>
                  </a:cubicBezTo>
                  <a:cubicBezTo>
                    <a:pt x="575" y="885"/>
                    <a:pt x="576" y="884"/>
                    <a:pt x="576" y="883"/>
                  </a:cubicBezTo>
                  <a:cubicBezTo>
                    <a:pt x="576" y="882"/>
                    <a:pt x="574" y="881"/>
                    <a:pt x="574" y="881"/>
                  </a:cubicBezTo>
                  <a:cubicBezTo>
                    <a:pt x="574" y="881"/>
                    <a:pt x="574" y="881"/>
                    <a:pt x="574" y="880"/>
                  </a:cubicBezTo>
                  <a:cubicBezTo>
                    <a:pt x="574" y="880"/>
                    <a:pt x="576" y="880"/>
                    <a:pt x="576" y="879"/>
                  </a:cubicBezTo>
                  <a:cubicBezTo>
                    <a:pt x="577" y="879"/>
                    <a:pt x="578" y="878"/>
                    <a:pt x="579" y="877"/>
                  </a:cubicBezTo>
                  <a:cubicBezTo>
                    <a:pt x="580" y="877"/>
                    <a:pt x="581" y="877"/>
                    <a:pt x="582" y="876"/>
                  </a:cubicBezTo>
                  <a:cubicBezTo>
                    <a:pt x="583" y="876"/>
                    <a:pt x="584" y="876"/>
                    <a:pt x="585" y="875"/>
                  </a:cubicBezTo>
                  <a:cubicBezTo>
                    <a:pt x="587" y="874"/>
                    <a:pt x="589" y="875"/>
                    <a:pt x="591" y="874"/>
                  </a:cubicBezTo>
                  <a:cubicBezTo>
                    <a:pt x="592" y="873"/>
                    <a:pt x="593" y="871"/>
                    <a:pt x="594" y="873"/>
                  </a:cubicBezTo>
                  <a:cubicBezTo>
                    <a:pt x="596" y="875"/>
                    <a:pt x="597" y="868"/>
                    <a:pt x="598" y="868"/>
                  </a:cubicBezTo>
                  <a:cubicBezTo>
                    <a:pt x="598" y="868"/>
                    <a:pt x="599" y="868"/>
                    <a:pt x="599" y="869"/>
                  </a:cubicBezTo>
                  <a:cubicBezTo>
                    <a:pt x="600" y="870"/>
                    <a:pt x="600" y="870"/>
                    <a:pt x="601" y="870"/>
                  </a:cubicBezTo>
                  <a:cubicBezTo>
                    <a:pt x="602" y="870"/>
                    <a:pt x="602" y="869"/>
                    <a:pt x="603" y="869"/>
                  </a:cubicBezTo>
                  <a:cubicBezTo>
                    <a:pt x="603" y="869"/>
                    <a:pt x="603" y="869"/>
                    <a:pt x="604" y="869"/>
                  </a:cubicBezTo>
                  <a:cubicBezTo>
                    <a:pt x="604" y="869"/>
                    <a:pt x="604" y="869"/>
                    <a:pt x="604" y="869"/>
                  </a:cubicBezTo>
                  <a:cubicBezTo>
                    <a:pt x="604" y="869"/>
                    <a:pt x="604" y="868"/>
                    <a:pt x="604" y="868"/>
                  </a:cubicBezTo>
                  <a:cubicBezTo>
                    <a:pt x="602" y="866"/>
                    <a:pt x="606" y="868"/>
                    <a:pt x="606" y="868"/>
                  </a:cubicBezTo>
                  <a:cubicBezTo>
                    <a:pt x="607" y="868"/>
                    <a:pt x="607" y="867"/>
                    <a:pt x="608" y="867"/>
                  </a:cubicBezTo>
                  <a:cubicBezTo>
                    <a:pt x="609" y="867"/>
                    <a:pt x="610" y="868"/>
                    <a:pt x="611" y="866"/>
                  </a:cubicBezTo>
                  <a:cubicBezTo>
                    <a:pt x="611" y="866"/>
                    <a:pt x="612" y="867"/>
                    <a:pt x="612" y="867"/>
                  </a:cubicBezTo>
                  <a:cubicBezTo>
                    <a:pt x="615" y="868"/>
                    <a:pt x="617" y="865"/>
                    <a:pt x="618" y="863"/>
                  </a:cubicBezTo>
                  <a:cubicBezTo>
                    <a:pt x="619" y="862"/>
                    <a:pt x="619" y="861"/>
                    <a:pt x="621" y="861"/>
                  </a:cubicBezTo>
                  <a:cubicBezTo>
                    <a:pt x="622" y="861"/>
                    <a:pt x="623" y="862"/>
                    <a:pt x="623" y="860"/>
                  </a:cubicBezTo>
                  <a:cubicBezTo>
                    <a:pt x="623" y="860"/>
                    <a:pt x="623" y="859"/>
                    <a:pt x="623" y="859"/>
                  </a:cubicBezTo>
                  <a:cubicBezTo>
                    <a:pt x="623" y="858"/>
                    <a:pt x="626" y="858"/>
                    <a:pt x="626" y="858"/>
                  </a:cubicBezTo>
                  <a:cubicBezTo>
                    <a:pt x="626" y="857"/>
                    <a:pt x="628" y="857"/>
                    <a:pt x="628" y="856"/>
                  </a:cubicBezTo>
                  <a:cubicBezTo>
                    <a:pt x="628" y="856"/>
                    <a:pt x="628" y="856"/>
                    <a:pt x="628" y="856"/>
                  </a:cubicBezTo>
                  <a:cubicBezTo>
                    <a:pt x="627" y="853"/>
                    <a:pt x="632" y="855"/>
                    <a:pt x="632" y="852"/>
                  </a:cubicBezTo>
                  <a:cubicBezTo>
                    <a:pt x="632" y="852"/>
                    <a:pt x="632" y="852"/>
                    <a:pt x="632" y="852"/>
                  </a:cubicBezTo>
                  <a:cubicBezTo>
                    <a:pt x="631" y="852"/>
                    <a:pt x="631" y="852"/>
                    <a:pt x="631" y="852"/>
                  </a:cubicBezTo>
                  <a:cubicBezTo>
                    <a:pt x="631" y="851"/>
                    <a:pt x="635" y="849"/>
                    <a:pt x="635" y="849"/>
                  </a:cubicBezTo>
                  <a:cubicBezTo>
                    <a:pt x="635" y="849"/>
                    <a:pt x="635" y="848"/>
                    <a:pt x="635" y="848"/>
                  </a:cubicBezTo>
                  <a:cubicBezTo>
                    <a:pt x="634" y="847"/>
                    <a:pt x="637" y="847"/>
                    <a:pt x="637" y="846"/>
                  </a:cubicBezTo>
                  <a:cubicBezTo>
                    <a:pt x="637" y="845"/>
                    <a:pt x="638" y="844"/>
                    <a:pt x="638" y="844"/>
                  </a:cubicBezTo>
                  <a:cubicBezTo>
                    <a:pt x="638" y="842"/>
                    <a:pt x="638" y="841"/>
                    <a:pt x="638" y="840"/>
                  </a:cubicBezTo>
                  <a:cubicBezTo>
                    <a:pt x="639" y="840"/>
                    <a:pt x="639" y="841"/>
                    <a:pt x="640" y="841"/>
                  </a:cubicBezTo>
                  <a:cubicBezTo>
                    <a:pt x="640" y="840"/>
                    <a:pt x="640" y="840"/>
                    <a:pt x="640" y="840"/>
                  </a:cubicBezTo>
                  <a:cubicBezTo>
                    <a:pt x="639" y="840"/>
                    <a:pt x="639" y="839"/>
                    <a:pt x="638" y="839"/>
                  </a:cubicBezTo>
                  <a:cubicBezTo>
                    <a:pt x="638" y="839"/>
                    <a:pt x="638" y="839"/>
                    <a:pt x="638" y="839"/>
                  </a:cubicBezTo>
                  <a:cubicBezTo>
                    <a:pt x="638" y="839"/>
                    <a:pt x="638" y="839"/>
                    <a:pt x="638" y="839"/>
                  </a:cubicBezTo>
                  <a:cubicBezTo>
                    <a:pt x="638" y="838"/>
                    <a:pt x="638" y="838"/>
                    <a:pt x="638" y="838"/>
                  </a:cubicBezTo>
                  <a:cubicBezTo>
                    <a:pt x="641" y="836"/>
                    <a:pt x="644" y="836"/>
                    <a:pt x="645" y="832"/>
                  </a:cubicBezTo>
                  <a:cubicBezTo>
                    <a:pt x="645" y="831"/>
                    <a:pt x="646" y="829"/>
                    <a:pt x="647" y="828"/>
                  </a:cubicBezTo>
                  <a:cubicBezTo>
                    <a:pt x="648" y="828"/>
                    <a:pt x="649" y="828"/>
                    <a:pt x="649" y="827"/>
                  </a:cubicBezTo>
                  <a:cubicBezTo>
                    <a:pt x="650" y="826"/>
                    <a:pt x="652" y="826"/>
                    <a:pt x="652" y="825"/>
                  </a:cubicBezTo>
                  <a:cubicBezTo>
                    <a:pt x="652" y="825"/>
                    <a:pt x="651" y="824"/>
                    <a:pt x="651" y="824"/>
                  </a:cubicBezTo>
                  <a:cubicBezTo>
                    <a:pt x="651" y="824"/>
                    <a:pt x="651" y="824"/>
                    <a:pt x="651" y="824"/>
                  </a:cubicBezTo>
                  <a:cubicBezTo>
                    <a:pt x="651" y="824"/>
                    <a:pt x="651" y="824"/>
                    <a:pt x="651" y="823"/>
                  </a:cubicBezTo>
                  <a:cubicBezTo>
                    <a:pt x="651" y="823"/>
                    <a:pt x="651" y="823"/>
                    <a:pt x="651" y="823"/>
                  </a:cubicBezTo>
                  <a:cubicBezTo>
                    <a:pt x="651" y="823"/>
                    <a:pt x="652" y="822"/>
                    <a:pt x="652" y="822"/>
                  </a:cubicBezTo>
                  <a:cubicBezTo>
                    <a:pt x="652" y="822"/>
                    <a:pt x="652" y="821"/>
                    <a:pt x="652" y="821"/>
                  </a:cubicBezTo>
                  <a:cubicBezTo>
                    <a:pt x="652" y="820"/>
                    <a:pt x="652" y="820"/>
                    <a:pt x="653" y="820"/>
                  </a:cubicBezTo>
                  <a:cubicBezTo>
                    <a:pt x="653" y="820"/>
                    <a:pt x="653" y="820"/>
                    <a:pt x="653" y="820"/>
                  </a:cubicBezTo>
                  <a:cubicBezTo>
                    <a:pt x="654" y="820"/>
                    <a:pt x="654" y="819"/>
                    <a:pt x="654" y="818"/>
                  </a:cubicBezTo>
                  <a:cubicBezTo>
                    <a:pt x="654" y="818"/>
                    <a:pt x="654" y="818"/>
                    <a:pt x="654" y="817"/>
                  </a:cubicBezTo>
                  <a:cubicBezTo>
                    <a:pt x="654" y="817"/>
                    <a:pt x="654" y="816"/>
                    <a:pt x="653" y="816"/>
                  </a:cubicBezTo>
                  <a:cubicBezTo>
                    <a:pt x="653" y="815"/>
                    <a:pt x="653" y="814"/>
                    <a:pt x="654" y="814"/>
                  </a:cubicBezTo>
                  <a:cubicBezTo>
                    <a:pt x="654" y="814"/>
                    <a:pt x="654" y="814"/>
                    <a:pt x="654" y="814"/>
                  </a:cubicBezTo>
                  <a:cubicBezTo>
                    <a:pt x="654" y="814"/>
                    <a:pt x="654" y="814"/>
                    <a:pt x="654" y="814"/>
                  </a:cubicBezTo>
                  <a:cubicBezTo>
                    <a:pt x="654" y="813"/>
                    <a:pt x="654" y="813"/>
                    <a:pt x="654" y="813"/>
                  </a:cubicBezTo>
                  <a:cubicBezTo>
                    <a:pt x="654" y="813"/>
                    <a:pt x="653" y="813"/>
                    <a:pt x="653" y="813"/>
                  </a:cubicBezTo>
                  <a:cubicBezTo>
                    <a:pt x="652" y="812"/>
                    <a:pt x="651" y="811"/>
                    <a:pt x="650" y="810"/>
                  </a:cubicBezTo>
                  <a:cubicBezTo>
                    <a:pt x="650" y="810"/>
                    <a:pt x="649" y="810"/>
                    <a:pt x="649" y="810"/>
                  </a:cubicBezTo>
                  <a:cubicBezTo>
                    <a:pt x="648" y="810"/>
                    <a:pt x="647" y="810"/>
                    <a:pt x="647" y="810"/>
                  </a:cubicBezTo>
                  <a:cubicBezTo>
                    <a:pt x="646" y="810"/>
                    <a:pt x="646" y="810"/>
                    <a:pt x="646" y="811"/>
                  </a:cubicBezTo>
                  <a:cubicBezTo>
                    <a:pt x="646" y="811"/>
                    <a:pt x="646" y="810"/>
                    <a:pt x="645" y="810"/>
                  </a:cubicBezTo>
                  <a:cubicBezTo>
                    <a:pt x="646" y="810"/>
                    <a:pt x="646" y="810"/>
                    <a:pt x="646" y="809"/>
                  </a:cubicBezTo>
                  <a:cubicBezTo>
                    <a:pt x="647" y="809"/>
                    <a:pt x="647" y="808"/>
                    <a:pt x="648" y="808"/>
                  </a:cubicBezTo>
                  <a:cubicBezTo>
                    <a:pt x="648" y="808"/>
                    <a:pt x="649" y="808"/>
                    <a:pt x="649" y="807"/>
                  </a:cubicBezTo>
                  <a:cubicBezTo>
                    <a:pt x="649" y="807"/>
                    <a:pt x="649" y="807"/>
                    <a:pt x="649" y="807"/>
                  </a:cubicBezTo>
                  <a:cubicBezTo>
                    <a:pt x="650" y="807"/>
                    <a:pt x="651" y="806"/>
                    <a:pt x="652" y="806"/>
                  </a:cubicBezTo>
                  <a:cubicBezTo>
                    <a:pt x="652" y="806"/>
                    <a:pt x="652" y="806"/>
                    <a:pt x="652" y="806"/>
                  </a:cubicBezTo>
                  <a:cubicBezTo>
                    <a:pt x="653" y="806"/>
                    <a:pt x="653" y="806"/>
                    <a:pt x="653" y="806"/>
                  </a:cubicBezTo>
                  <a:cubicBezTo>
                    <a:pt x="654" y="805"/>
                    <a:pt x="653" y="804"/>
                    <a:pt x="653" y="803"/>
                  </a:cubicBezTo>
                  <a:cubicBezTo>
                    <a:pt x="653" y="803"/>
                    <a:pt x="653" y="801"/>
                    <a:pt x="652" y="802"/>
                  </a:cubicBezTo>
                  <a:cubicBezTo>
                    <a:pt x="651" y="802"/>
                    <a:pt x="651" y="802"/>
                    <a:pt x="651" y="802"/>
                  </a:cubicBezTo>
                  <a:cubicBezTo>
                    <a:pt x="651" y="801"/>
                    <a:pt x="651" y="801"/>
                    <a:pt x="652" y="801"/>
                  </a:cubicBezTo>
                  <a:cubicBezTo>
                    <a:pt x="652" y="801"/>
                    <a:pt x="652" y="801"/>
                    <a:pt x="652" y="801"/>
                  </a:cubicBezTo>
                  <a:cubicBezTo>
                    <a:pt x="652" y="801"/>
                    <a:pt x="653" y="801"/>
                    <a:pt x="653" y="801"/>
                  </a:cubicBezTo>
                  <a:cubicBezTo>
                    <a:pt x="653" y="801"/>
                    <a:pt x="653" y="801"/>
                    <a:pt x="653" y="801"/>
                  </a:cubicBezTo>
                  <a:cubicBezTo>
                    <a:pt x="654" y="800"/>
                    <a:pt x="654" y="800"/>
                    <a:pt x="654" y="800"/>
                  </a:cubicBezTo>
                  <a:cubicBezTo>
                    <a:pt x="654" y="799"/>
                    <a:pt x="654" y="799"/>
                    <a:pt x="654" y="799"/>
                  </a:cubicBezTo>
                  <a:cubicBezTo>
                    <a:pt x="654" y="799"/>
                    <a:pt x="654" y="798"/>
                    <a:pt x="653" y="798"/>
                  </a:cubicBezTo>
                  <a:cubicBezTo>
                    <a:pt x="653" y="798"/>
                    <a:pt x="653" y="797"/>
                    <a:pt x="652" y="797"/>
                  </a:cubicBezTo>
                  <a:cubicBezTo>
                    <a:pt x="652" y="796"/>
                    <a:pt x="651" y="795"/>
                    <a:pt x="650" y="795"/>
                  </a:cubicBezTo>
                  <a:cubicBezTo>
                    <a:pt x="650" y="795"/>
                    <a:pt x="650" y="795"/>
                    <a:pt x="650" y="795"/>
                  </a:cubicBezTo>
                  <a:cubicBezTo>
                    <a:pt x="650" y="795"/>
                    <a:pt x="650" y="795"/>
                    <a:pt x="650" y="795"/>
                  </a:cubicBezTo>
                  <a:cubicBezTo>
                    <a:pt x="650" y="794"/>
                    <a:pt x="649" y="793"/>
                    <a:pt x="649" y="793"/>
                  </a:cubicBezTo>
                  <a:cubicBezTo>
                    <a:pt x="649" y="793"/>
                    <a:pt x="648" y="792"/>
                    <a:pt x="648" y="792"/>
                  </a:cubicBezTo>
                  <a:cubicBezTo>
                    <a:pt x="648" y="792"/>
                    <a:pt x="647" y="792"/>
                    <a:pt x="647" y="792"/>
                  </a:cubicBezTo>
                  <a:cubicBezTo>
                    <a:pt x="647" y="791"/>
                    <a:pt x="647" y="791"/>
                    <a:pt x="647" y="791"/>
                  </a:cubicBezTo>
                  <a:cubicBezTo>
                    <a:pt x="647" y="791"/>
                    <a:pt x="647" y="791"/>
                    <a:pt x="647" y="791"/>
                  </a:cubicBezTo>
                  <a:cubicBezTo>
                    <a:pt x="647" y="791"/>
                    <a:pt x="647" y="790"/>
                    <a:pt x="647" y="790"/>
                  </a:cubicBezTo>
                  <a:cubicBezTo>
                    <a:pt x="647" y="789"/>
                    <a:pt x="647" y="789"/>
                    <a:pt x="646" y="788"/>
                  </a:cubicBezTo>
                  <a:cubicBezTo>
                    <a:pt x="646" y="788"/>
                    <a:pt x="646" y="787"/>
                    <a:pt x="646" y="787"/>
                  </a:cubicBezTo>
                  <a:cubicBezTo>
                    <a:pt x="646" y="787"/>
                    <a:pt x="645" y="786"/>
                    <a:pt x="645" y="786"/>
                  </a:cubicBezTo>
                  <a:cubicBezTo>
                    <a:pt x="645" y="786"/>
                    <a:pt x="645" y="785"/>
                    <a:pt x="644" y="785"/>
                  </a:cubicBezTo>
                  <a:cubicBezTo>
                    <a:pt x="644" y="785"/>
                    <a:pt x="644" y="785"/>
                    <a:pt x="644" y="784"/>
                  </a:cubicBezTo>
                  <a:cubicBezTo>
                    <a:pt x="644" y="784"/>
                    <a:pt x="644" y="784"/>
                    <a:pt x="644" y="784"/>
                  </a:cubicBezTo>
                  <a:cubicBezTo>
                    <a:pt x="644" y="782"/>
                    <a:pt x="643" y="781"/>
                    <a:pt x="642" y="780"/>
                  </a:cubicBezTo>
                  <a:cubicBezTo>
                    <a:pt x="642" y="780"/>
                    <a:pt x="642" y="780"/>
                    <a:pt x="642" y="779"/>
                  </a:cubicBezTo>
                  <a:cubicBezTo>
                    <a:pt x="642" y="779"/>
                    <a:pt x="642" y="779"/>
                    <a:pt x="642" y="779"/>
                  </a:cubicBezTo>
                  <a:cubicBezTo>
                    <a:pt x="642" y="778"/>
                    <a:pt x="642" y="778"/>
                    <a:pt x="642" y="778"/>
                  </a:cubicBezTo>
                  <a:cubicBezTo>
                    <a:pt x="642" y="778"/>
                    <a:pt x="642" y="778"/>
                    <a:pt x="642" y="778"/>
                  </a:cubicBezTo>
                  <a:cubicBezTo>
                    <a:pt x="642" y="778"/>
                    <a:pt x="641" y="777"/>
                    <a:pt x="641" y="777"/>
                  </a:cubicBezTo>
                  <a:cubicBezTo>
                    <a:pt x="640" y="777"/>
                    <a:pt x="639" y="776"/>
                    <a:pt x="638" y="776"/>
                  </a:cubicBezTo>
                  <a:cubicBezTo>
                    <a:pt x="638" y="776"/>
                    <a:pt x="638" y="776"/>
                    <a:pt x="637" y="776"/>
                  </a:cubicBezTo>
                  <a:cubicBezTo>
                    <a:pt x="637" y="775"/>
                    <a:pt x="637" y="775"/>
                    <a:pt x="637" y="775"/>
                  </a:cubicBezTo>
                  <a:cubicBezTo>
                    <a:pt x="637" y="775"/>
                    <a:pt x="637" y="775"/>
                    <a:pt x="637" y="775"/>
                  </a:cubicBezTo>
                  <a:cubicBezTo>
                    <a:pt x="637" y="774"/>
                    <a:pt x="636" y="774"/>
                    <a:pt x="636" y="774"/>
                  </a:cubicBezTo>
                  <a:cubicBezTo>
                    <a:pt x="636" y="774"/>
                    <a:pt x="636" y="774"/>
                    <a:pt x="635" y="774"/>
                  </a:cubicBezTo>
                  <a:cubicBezTo>
                    <a:pt x="635" y="772"/>
                    <a:pt x="635" y="772"/>
                    <a:pt x="635" y="772"/>
                  </a:cubicBezTo>
                  <a:cubicBezTo>
                    <a:pt x="636" y="772"/>
                    <a:pt x="636" y="772"/>
                    <a:pt x="636" y="772"/>
                  </a:cubicBezTo>
                  <a:cubicBezTo>
                    <a:pt x="636" y="771"/>
                    <a:pt x="636" y="771"/>
                    <a:pt x="636" y="771"/>
                  </a:cubicBezTo>
                  <a:cubicBezTo>
                    <a:pt x="636" y="770"/>
                    <a:pt x="637" y="770"/>
                    <a:pt x="637" y="770"/>
                  </a:cubicBezTo>
                  <a:cubicBezTo>
                    <a:pt x="637" y="769"/>
                    <a:pt x="638" y="768"/>
                    <a:pt x="639" y="767"/>
                  </a:cubicBezTo>
                  <a:cubicBezTo>
                    <a:pt x="640" y="766"/>
                    <a:pt x="642" y="766"/>
                    <a:pt x="641" y="764"/>
                  </a:cubicBezTo>
                  <a:cubicBezTo>
                    <a:pt x="641" y="764"/>
                    <a:pt x="641" y="764"/>
                    <a:pt x="641" y="764"/>
                  </a:cubicBezTo>
                  <a:cubicBezTo>
                    <a:pt x="641" y="763"/>
                    <a:pt x="641" y="762"/>
                    <a:pt x="642" y="762"/>
                  </a:cubicBezTo>
                  <a:cubicBezTo>
                    <a:pt x="642" y="762"/>
                    <a:pt x="642" y="762"/>
                    <a:pt x="642" y="762"/>
                  </a:cubicBezTo>
                  <a:cubicBezTo>
                    <a:pt x="642" y="762"/>
                    <a:pt x="642" y="762"/>
                    <a:pt x="643" y="763"/>
                  </a:cubicBezTo>
                  <a:cubicBezTo>
                    <a:pt x="642" y="763"/>
                    <a:pt x="642" y="763"/>
                    <a:pt x="642" y="763"/>
                  </a:cubicBezTo>
                  <a:cubicBezTo>
                    <a:pt x="643" y="764"/>
                    <a:pt x="644" y="764"/>
                    <a:pt x="645" y="763"/>
                  </a:cubicBezTo>
                  <a:cubicBezTo>
                    <a:pt x="645" y="763"/>
                    <a:pt x="645" y="763"/>
                    <a:pt x="645" y="763"/>
                  </a:cubicBezTo>
                  <a:cubicBezTo>
                    <a:pt x="645" y="763"/>
                    <a:pt x="645" y="762"/>
                    <a:pt x="645" y="762"/>
                  </a:cubicBezTo>
                  <a:cubicBezTo>
                    <a:pt x="645" y="761"/>
                    <a:pt x="645" y="761"/>
                    <a:pt x="645" y="761"/>
                  </a:cubicBezTo>
                  <a:cubicBezTo>
                    <a:pt x="646" y="761"/>
                    <a:pt x="646" y="761"/>
                    <a:pt x="646" y="760"/>
                  </a:cubicBezTo>
                  <a:cubicBezTo>
                    <a:pt x="647" y="760"/>
                    <a:pt x="647" y="760"/>
                    <a:pt x="647" y="760"/>
                  </a:cubicBezTo>
                  <a:cubicBezTo>
                    <a:pt x="647" y="760"/>
                    <a:pt x="647" y="760"/>
                    <a:pt x="647" y="760"/>
                  </a:cubicBezTo>
                  <a:cubicBezTo>
                    <a:pt x="648" y="759"/>
                    <a:pt x="648" y="759"/>
                    <a:pt x="649" y="758"/>
                  </a:cubicBezTo>
                  <a:cubicBezTo>
                    <a:pt x="649" y="758"/>
                    <a:pt x="649" y="758"/>
                    <a:pt x="650" y="758"/>
                  </a:cubicBezTo>
                  <a:cubicBezTo>
                    <a:pt x="650" y="758"/>
                    <a:pt x="651" y="758"/>
                    <a:pt x="652" y="757"/>
                  </a:cubicBezTo>
                  <a:cubicBezTo>
                    <a:pt x="652" y="757"/>
                    <a:pt x="652" y="757"/>
                    <a:pt x="652" y="757"/>
                  </a:cubicBezTo>
                  <a:cubicBezTo>
                    <a:pt x="652" y="757"/>
                    <a:pt x="652" y="757"/>
                    <a:pt x="652" y="757"/>
                  </a:cubicBezTo>
                  <a:cubicBezTo>
                    <a:pt x="652" y="757"/>
                    <a:pt x="653" y="757"/>
                    <a:pt x="653" y="757"/>
                  </a:cubicBezTo>
                  <a:cubicBezTo>
                    <a:pt x="653" y="757"/>
                    <a:pt x="654" y="757"/>
                    <a:pt x="655" y="757"/>
                  </a:cubicBezTo>
                  <a:cubicBezTo>
                    <a:pt x="655" y="757"/>
                    <a:pt x="655" y="757"/>
                    <a:pt x="655" y="757"/>
                  </a:cubicBezTo>
                  <a:cubicBezTo>
                    <a:pt x="656" y="757"/>
                    <a:pt x="656" y="757"/>
                    <a:pt x="657" y="756"/>
                  </a:cubicBezTo>
                  <a:cubicBezTo>
                    <a:pt x="657" y="756"/>
                    <a:pt x="657" y="755"/>
                    <a:pt x="657" y="755"/>
                  </a:cubicBezTo>
                  <a:cubicBezTo>
                    <a:pt x="657" y="755"/>
                    <a:pt x="658" y="755"/>
                    <a:pt x="658" y="754"/>
                  </a:cubicBezTo>
                  <a:cubicBezTo>
                    <a:pt x="658" y="754"/>
                    <a:pt x="658" y="753"/>
                    <a:pt x="658" y="752"/>
                  </a:cubicBezTo>
                  <a:cubicBezTo>
                    <a:pt x="657" y="752"/>
                    <a:pt x="657" y="752"/>
                    <a:pt x="657" y="752"/>
                  </a:cubicBezTo>
                  <a:cubicBezTo>
                    <a:pt x="656" y="752"/>
                    <a:pt x="656" y="752"/>
                    <a:pt x="655" y="752"/>
                  </a:cubicBezTo>
                  <a:cubicBezTo>
                    <a:pt x="655" y="751"/>
                    <a:pt x="654" y="751"/>
                    <a:pt x="654" y="751"/>
                  </a:cubicBezTo>
                  <a:cubicBezTo>
                    <a:pt x="650" y="751"/>
                    <a:pt x="650" y="751"/>
                    <a:pt x="650" y="751"/>
                  </a:cubicBezTo>
                  <a:cubicBezTo>
                    <a:pt x="650" y="751"/>
                    <a:pt x="649" y="751"/>
                    <a:pt x="648" y="751"/>
                  </a:cubicBezTo>
                  <a:cubicBezTo>
                    <a:pt x="648" y="750"/>
                    <a:pt x="648" y="750"/>
                    <a:pt x="647" y="750"/>
                  </a:cubicBezTo>
                  <a:cubicBezTo>
                    <a:pt x="645" y="746"/>
                    <a:pt x="639" y="752"/>
                    <a:pt x="639" y="754"/>
                  </a:cubicBezTo>
                  <a:cubicBezTo>
                    <a:pt x="637" y="755"/>
                    <a:pt x="635" y="755"/>
                    <a:pt x="634" y="753"/>
                  </a:cubicBezTo>
                  <a:cubicBezTo>
                    <a:pt x="634" y="750"/>
                    <a:pt x="634" y="750"/>
                    <a:pt x="634" y="750"/>
                  </a:cubicBezTo>
                  <a:cubicBezTo>
                    <a:pt x="634" y="750"/>
                    <a:pt x="634" y="749"/>
                    <a:pt x="634" y="749"/>
                  </a:cubicBezTo>
                  <a:cubicBezTo>
                    <a:pt x="635" y="749"/>
                    <a:pt x="635" y="748"/>
                    <a:pt x="634" y="748"/>
                  </a:cubicBezTo>
                  <a:cubicBezTo>
                    <a:pt x="634" y="747"/>
                    <a:pt x="634" y="747"/>
                    <a:pt x="634" y="747"/>
                  </a:cubicBezTo>
                  <a:cubicBezTo>
                    <a:pt x="634" y="747"/>
                    <a:pt x="633" y="747"/>
                    <a:pt x="633" y="746"/>
                  </a:cubicBezTo>
                  <a:cubicBezTo>
                    <a:pt x="633" y="746"/>
                    <a:pt x="633" y="746"/>
                    <a:pt x="632" y="746"/>
                  </a:cubicBezTo>
                  <a:cubicBezTo>
                    <a:pt x="631" y="746"/>
                    <a:pt x="631" y="747"/>
                    <a:pt x="629" y="746"/>
                  </a:cubicBezTo>
                  <a:cubicBezTo>
                    <a:pt x="628" y="746"/>
                    <a:pt x="627" y="746"/>
                    <a:pt x="626" y="745"/>
                  </a:cubicBezTo>
                  <a:cubicBezTo>
                    <a:pt x="626" y="745"/>
                    <a:pt x="626" y="745"/>
                    <a:pt x="626" y="745"/>
                  </a:cubicBezTo>
                  <a:cubicBezTo>
                    <a:pt x="626" y="744"/>
                    <a:pt x="626" y="744"/>
                    <a:pt x="626" y="744"/>
                  </a:cubicBezTo>
                  <a:cubicBezTo>
                    <a:pt x="626" y="744"/>
                    <a:pt x="625" y="744"/>
                    <a:pt x="625" y="744"/>
                  </a:cubicBezTo>
                  <a:cubicBezTo>
                    <a:pt x="625" y="744"/>
                    <a:pt x="625" y="744"/>
                    <a:pt x="625" y="744"/>
                  </a:cubicBezTo>
                  <a:cubicBezTo>
                    <a:pt x="625" y="744"/>
                    <a:pt x="625" y="744"/>
                    <a:pt x="625" y="744"/>
                  </a:cubicBezTo>
                  <a:cubicBezTo>
                    <a:pt x="625" y="743"/>
                    <a:pt x="625" y="742"/>
                    <a:pt x="624" y="741"/>
                  </a:cubicBezTo>
                  <a:cubicBezTo>
                    <a:pt x="624" y="741"/>
                    <a:pt x="624" y="741"/>
                    <a:pt x="624" y="740"/>
                  </a:cubicBezTo>
                  <a:cubicBezTo>
                    <a:pt x="624" y="740"/>
                    <a:pt x="624" y="740"/>
                    <a:pt x="625" y="740"/>
                  </a:cubicBezTo>
                  <a:cubicBezTo>
                    <a:pt x="625" y="739"/>
                    <a:pt x="626" y="739"/>
                    <a:pt x="626" y="739"/>
                  </a:cubicBezTo>
                  <a:cubicBezTo>
                    <a:pt x="626" y="738"/>
                    <a:pt x="626" y="738"/>
                    <a:pt x="626" y="738"/>
                  </a:cubicBezTo>
                  <a:cubicBezTo>
                    <a:pt x="624" y="737"/>
                    <a:pt x="628" y="737"/>
                    <a:pt x="629" y="737"/>
                  </a:cubicBezTo>
                  <a:cubicBezTo>
                    <a:pt x="629" y="737"/>
                    <a:pt x="630" y="737"/>
                    <a:pt x="630" y="738"/>
                  </a:cubicBezTo>
                  <a:cubicBezTo>
                    <a:pt x="630" y="738"/>
                    <a:pt x="630" y="739"/>
                    <a:pt x="630" y="739"/>
                  </a:cubicBezTo>
                  <a:cubicBezTo>
                    <a:pt x="630" y="739"/>
                    <a:pt x="631" y="739"/>
                    <a:pt x="631" y="739"/>
                  </a:cubicBezTo>
                  <a:cubicBezTo>
                    <a:pt x="631" y="739"/>
                    <a:pt x="631" y="739"/>
                    <a:pt x="631" y="739"/>
                  </a:cubicBezTo>
                  <a:cubicBezTo>
                    <a:pt x="631" y="739"/>
                    <a:pt x="631" y="739"/>
                    <a:pt x="631" y="738"/>
                  </a:cubicBezTo>
                  <a:cubicBezTo>
                    <a:pt x="631" y="738"/>
                    <a:pt x="632" y="737"/>
                    <a:pt x="632" y="737"/>
                  </a:cubicBezTo>
                  <a:cubicBezTo>
                    <a:pt x="633" y="737"/>
                    <a:pt x="634" y="737"/>
                    <a:pt x="634" y="736"/>
                  </a:cubicBezTo>
                  <a:cubicBezTo>
                    <a:pt x="634" y="736"/>
                    <a:pt x="635" y="736"/>
                    <a:pt x="635" y="735"/>
                  </a:cubicBezTo>
                  <a:cubicBezTo>
                    <a:pt x="635" y="735"/>
                    <a:pt x="635" y="735"/>
                    <a:pt x="635" y="735"/>
                  </a:cubicBezTo>
                  <a:cubicBezTo>
                    <a:pt x="635" y="735"/>
                    <a:pt x="635" y="734"/>
                    <a:pt x="635" y="734"/>
                  </a:cubicBezTo>
                  <a:cubicBezTo>
                    <a:pt x="635" y="734"/>
                    <a:pt x="636" y="734"/>
                    <a:pt x="636" y="734"/>
                  </a:cubicBezTo>
                  <a:cubicBezTo>
                    <a:pt x="636" y="733"/>
                    <a:pt x="636" y="733"/>
                    <a:pt x="636" y="732"/>
                  </a:cubicBezTo>
                  <a:cubicBezTo>
                    <a:pt x="636" y="732"/>
                    <a:pt x="636" y="732"/>
                    <a:pt x="636" y="732"/>
                  </a:cubicBezTo>
                  <a:cubicBezTo>
                    <a:pt x="637" y="731"/>
                    <a:pt x="638" y="730"/>
                    <a:pt x="639" y="730"/>
                  </a:cubicBezTo>
                  <a:cubicBezTo>
                    <a:pt x="641" y="729"/>
                    <a:pt x="643" y="728"/>
                    <a:pt x="644" y="726"/>
                  </a:cubicBezTo>
                  <a:cubicBezTo>
                    <a:pt x="644" y="726"/>
                    <a:pt x="644" y="726"/>
                    <a:pt x="644" y="726"/>
                  </a:cubicBezTo>
                  <a:cubicBezTo>
                    <a:pt x="644" y="726"/>
                    <a:pt x="645" y="726"/>
                    <a:pt x="645" y="725"/>
                  </a:cubicBezTo>
                  <a:cubicBezTo>
                    <a:pt x="646" y="724"/>
                    <a:pt x="647" y="724"/>
                    <a:pt x="647" y="723"/>
                  </a:cubicBezTo>
                  <a:cubicBezTo>
                    <a:pt x="648" y="722"/>
                    <a:pt x="648" y="722"/>
                    <a:pt x="648" y="722"/>
                  </a:cubicBezTo>
                  <a:cubicBezTo>
                    <a:pt x="649" y="721"/>
                    <a:pt x="649" y="721"/>
                    <a:pt x="649" y="721"/>
                  </a:cubicBezTo>
                  <a:cubicBezTo>
                    <a:pt x="650" y="721"/>
                    <a:pt x="650" y="721"/>
                    <a:pt x="650" y="722"/>
                  </a:cubicBezTo>
                  <a:cubicBezTo>
                    <a:pt x="650" y="722"/>
                    <a:pt x="651" y="722"/>
                    <a:pt x="651" y="722"/>
                  </a:cubicBezTo>
                  <a:cubicBezTo>
                    <a:pt x="651" y="722"/>
                    <a:pt x="651" y="722"/>
                    <a:pt x="651" y="722"/>
                  </a:cubicBezTo>
                  <a:cubicBezTo>
                    <a:pt x="652" y="722"/>
                    <a:pt x="653" y="723"/>
                    <a:pt x="654" y="723"/>
                  </a:cubicBezTo>
                  <a:cubicBezTo>
                    <a:pt x="654" y="723"/>
                    <a:pt x="654" y="723"/>
                    <a:pt x="654" y="723"/>
                  </a:cubicBezTo>
                  <a:cubicBezTo>
                    <a:pt x="654" y="724"/>
                    <a:pt x="655" y="724"/>
                    <a:pt x="655" y="724"/>
                  </a:cubicBezTo>
                  <a:cubicBezTo>
                    <a:pt x="655" y="724"/>
                    <a:pt x="655" y="724"/>
                    <a:pt x="655" y="724"/>
                  </a:cubicBezTo>
                  <a:cubicBezTo>
                    <a:pt x="655" y="724"/>
                    <a:pt x="655" y="725"/>
                    <a:pt x="655" y="725"/>
                  </a:cubicBezTo>
                  <a:cubicBezTo>
                    <a:pt x="655" y="726"/>
                    <a:pt x="655" y="726"/>
                    <a:pt x="655" y="726"/>
                  </a:cubicBezTo>
                  <a:cubicBezTo>
                    <a:pt x="654" y="729"/>
                    <a:pt x="650" y="731"/>
                    <a:pt x="649" y="734"/>
                  </a:cubicBezTo>
                  <a:cubicBezTo>
                    <a:pt x="649" y="735"/>
                    <a:pt x="650" y="735"/>
                    <a:pt x="651" y="736"/>
                  </a:cubicBezTo>
                  <a:cubicBezTo>
                    <a:pt x="651" y="736"/>
                    <a:pt x="652" y="738"/>
                    <a:pt x="651" y="738"/>
                  </a:cubicBezTo>
                  <a:cubicBezTo>
                    <a:pt x="651" y="738"/>
                    <a:pt x="651" y="738"/>
                    <a:pt x="651" y="738"/>
                  </a:cubicBezTo>
                  <a:cubicBezTo>
                    <a:pt x="650" y="737"/>
                    <a:pt x="646" y="740"/>
                    <a:pt x="648" y="740"/>
                  </a:cubicBezTo>
                  <a:cubicBezTo>
                    <a:pt x="649" y="741"/>
                    <a:pt x="651" y="740"/>
                    <a:pt x="651" y="740"/>
                  </a:cubicBezTo>
                  <a:cubicBezTo>
                    <a:pt x="651" y="740"/>
                    <a:pt x="651" y="740"/>
                    <a:pt x="651" y="740"/>
                  </a:cubicBezTo>
                  <a:cubicBezTo>
                    <a:pt x="651" y="739"/>
                    <a:pt x="652" y="739"/>
                    <a:pt x="652" y="739"/>
                  </a:cubicBezTo>
                  <a:cubicBezTo>
                    <a:pt x="652" y="739"/>
                    <a:pt x="653" y="738"/>
                    <a:pt x="653" y="738"/>
                  </a:cubicBezTo>
                  <a:cubicBezTo>
                    <a:pt x="653" y="738"/>
                    <a:pt x="653" y="738"/>
                    <a:pt x="653" y="738"/>
                  </a:cubicBezTo>
                  <a:cubicBezTo>
                    <a:pt x="653" y="738"/>
                    <a:pt x="653" y="738"/>
                    <a:pt x="654" y="738"/>
                  </a:cubicBezTo>
                  <a:cubicBezTo>
                    <a:pt x="654" y="738"/>
                    <a:pt x="654" y="738"/>
                    <a:pt x="654" y="738"/>
                  </a:cubicBezTo>
                  <a:cubicBezTo>
                    <a:pt x="656" y="736"/>
                    <a:pt x="657" y="735"/>
                    <a:pt x="660" y="734"/>
                  </a:cubicBezTo>
                  <a:cubicBezTo>
                    <a:pt x="662" y="732"/>
                    <a:pt x="665" y="731"/>
                    <a:pt x="668" y="731"/>
                  </a:cubicBezTo>
                  <a:cubicBezTo>
                    <a:pt x="668" y="731"/>
                    <a:pt x="668" y="732"/>
                    <a:pt x="668" y="732"/>
                  </a:cubicBezTo>
                  <a:cubicBezTo>
                    <a:pt x="668" y="732"/>
                    <a:pt x="669" y="730"/>
                    <a:pt x="669" y="730"/>
                  </a:cubicBezTo>
                  <a:cubicBezTo>
                    <a:pt x="669" y="730"/>
                    <a:pt x="669" y="730"/>
                    <a:pt x="670" y="730"/>
                  </a:cubicBezTo>
                  <a:cubicBezTo>
                    <a:pt x="670" y="731"/>
                    <a:pt x="671" y="731"/>
                    <a:pt x="671" y="732"/>
                  </a:cubicBezTo>
                  <a:cubicBezTo>
                    <a:pt x="672" y="732"/>
                    <a:pt x="672" y="733"/>
                    <a:pt x="673" y="733"/>
                  </a:cubicBezTo>
                  <a:cubicBezTo>
                    <a:pt x="674" y="733"/>
                    <a:pt x="676" y="734"/>
                    <a:pt x="677" y="735"/>
                  </a:cubicBezTo>
                  <a:cubicBezTo>
                    <a:pt x="677" y="735"/>
                    <a:pt x="677" y="735"/>
                    <a:pt x="677" y="736"/>
                  </a:cubicBezTo>
                  <a:cubicBezTo>
                    <a:pt x="676" y="738"/>
                    <a:pt x="674" y="739"/>
                    <a:pt x="676" y="741"/>
                  </a:cubicBezTo>
                  <a:cubicBezTo>
                    <a:pt x="675" y="742"/>
                    <a:pt x="674" y="743"/>
                    <a:pt x="674" y="744"/>
                  </a:cubicBezTo>
                  <a:cubicBezTo>
                    <a:pt x="673" y="744"/>
                    <a:pt x="673" y="745"/>
                    <a:pt x="673" y="745"/>
                  </a:cubicBezTo>
                  <a:cubicBezTo>
                    <a:pt x="673" y="745"/>
                    <a:pt x="673" y="745"/>
                    <a:pt x="673" y="745"/>
                  </a:cubicBezTo>
                  <a:cubicBezTo>
                    <a:pt x="673" y="745"/>
                    <a:pt x="672" y="746"/>
                    <a:pt x="673" y="746"/>
                  </a:cubicBezTo>
                  <a:cubicBezTo>
                    <a:pt x="673" y="746"/>
                    <a:pt x="673" y="746"/>
                    <a:pt x="673" y="746"/>
                  </a:cubicBezTo>
                  <a:cubicBezTo>
                    <a:pt x="674" y="746"/>
                    <a:pt x="675" y="746"/>
                    <a:pt x="674" y="747"/>
                  </a:cubicBezTo>
                  <a:cubicBezTo>
                    <a:pt x="674" y="748"/>
                    <a:pt x="677" y="749"/>
                    <a:pt x="678" y="749"/>
                  </a:cubicBezTo>
                  <a:cubicBezTo>
                    <a:pt x="679" y="750"/>
                    <a:pt x="681" y="750"/>
                    <a:pt x="682" y="749"/>
                  </a:cubicBezTo>
                  <a:cubicBezTo>
                    <a:pt x="682" y="749"/>
                    <a:pt x="683" y="749"/>
                    <a:pt x="683" y="749"/>
                  </a:cubicBezTo>
                  <a:cubicBezTo>
                    <a:pt x="683" y="749"/>
                    <a:pt x="683" y="749"/>
                    <a:pt x="683" y="749"/>
                  </a:cubicBezTo>
                  <a:cubicBezTo>
                    <a:pt x="683" y="749"/>
                    <a:pt x="683" y="750"/>
                    <a:pt x="683" y="750"/>
                  </a:cubicBezTo>
                  <a:cubicBezTo>
                    <a:pt x="684" y="751"/>
                    <a:pt x="685" y="751"/>
                    <a:pt x="685" y="751"/>
                  </a:cubicBezTo>
                  <a:cubicBezTo>
                    <a:pt x="685" y="751"/>
                    <a:pt x="685" y="751"/>
                    <a:pt x="685" y="751"/>
                  </a:cubicBezTo>
                  <a:cubicBezTo>
                    <a:pt x="684" y="752"/>
                    <a:pt x="685" y="752"/>
                    <a:pt x="686" y="753"/>
                  </a:cubicBezTo>
                  <a:cubicBezTo>
                    <a:pt x="686" y="753"/>
                    <a:pt x="686" y="753"/>
                    <a:pt x="686" y="753"/>
                  </a:cubicBezTo>
                  <a:cubicBezTo>
                    <a:pt x="686" y="754"/>
                    <a:pt x="686" y="754"/>
                    <a:pt x="686" y="755"/>
                  </a:cubicBezTo>
                  <a:cubicBezTo>
                    <a:pt x="685" y="755"/>
                    <a:pt x="685" y="755"/>
                    <a:pt x="685" y="755"/>
                  </a:cubicBezTo>
                  <a:cubicBezTo>
                    <a:pt x="684" y="755"/>
                    <a:pt x="684" y="755"/>
                    <a:pt x="684" y="756"/>
                  </a:cubicBezTo>
                  <a:cubicBezTo>
                    <a:pt x="684" y="756"/>
                    <a:pt x="684" y="756"/>
                    <a:pt x="684" y="756"/>
                  </a:cubicBezTo>
                  <a:cubicBezTo>
                    <a:pt x="683" y="756"/>
                    <a:pt x="683" y="756"/>
                    <a:pt x="683" y="756"/>
                  </a:cubicBezTo>
                  <a:cubicBezTo>
                    <a:pt x="682" y="756"/>
                    <a:pt x="681" y="758"/>
                    <a:pt x="683" y="758"/>
                  </a:cubicBezTo>
                  <a:cubicBezTo>
                    <a:pt x="683" y="759"/>
                    <a:pt x="683" y="759"/>
                    <a:pt x="683" y="758"/>
                  </a:cubicBezTo>
                  <a:cubicBezTo>
                    <a:pt x="684" y="759"/>
                    <a:pt x="684" y="759"/>
                    <a:pt x="684" y="760"/>
                  </a:cubicBezTo>
                  <a:cubicBezTo>
                    <a:pt x="684" y="760"/>
                    <a:pt x="684" y="760"/>
                    <a:pt x="684" y="760"/>
                  </a:cubicBezTo>
                  <a:cubicBezTo>
                    <a:pt x="684" y="761"/>
                    <a:pt x="685" y="762"/>
                    <a:pt x="685" y="764"/>
                  </a:cubicBezTo>
                  <a:cubicBezTo>
                    <a:pt x="685" y="764"/>
                    <a:pt x="685" y="765"/>
                    <a:pt x="685" y="766"/>
                  </a:cubicBezTo>
                  <a:cubicBezTo>
                    <a:pt x="684" y="767"/>
                    <a:pt x="684" y="769"/>
                    <a:pt x="683" y="770"/>
                  </a:cubicBezTo>
                  <a:cubicBezTo>
                    <a:pt x="683" y="770"/>
                    <a:pt x="683" y="770"/>
                    <a:pt x="683" y="770"/>
                  </a:cubicBezTo>
                  <a:cubicBezTo>
                    <a:pt x="683" y="770"/>
                    <a:pt x="683" y="771"/>
                    <a:pt x="684" y="771"/>
                  </a:cubicBezTo>
                  <a:cubicBezTo>
                    <a:pt x="684" y="771"/>
                    <a:pt x="684" y="771"/>
                    <a:pt x="684" y="771"/>
                  </a:cubicBezTo>
                  <a:cubicBezTo>
                    <a:pt x="683" y="771"/>
                    <a:pt x="683" y="772"/>
                    <a:pt x="683" y="772"/>
                  </a:cubicBezTo>
                  <a:cubicBezTo>
                    <a:pt x="683" y="772"/>
                    <a:pt x="683" y="772"/>
                    <a:pt x="683" y="772"/>
                  </a:cubicBezTo>
                  <a:cubicBezTo>
                    <a:pt x="683" y="773"/>
                    <a:pt x="683" y="773"/>
                    <a:pt x="683" y="774"/>
                  </a:cubicBezTo>
                  <a:cubicBezTo>
                    <a:pt x="683" y="775"/>
                    <a:pt x="682" y="776"/>
                    <a:pt x="682" y="777"/>
                  </a:cubicBezTo>
                  <a:cubicBezTo>
                    <a:pt x="683" y="777"/>
                    <a:pt x="683" y="778"/>
                    <a:pt x="684" y="777"/>
                  </a:cubicBezTo>
                  <a:cubicBezTo>
                    <a:pt x="686" y="778"/>
                    <a:pt x="687" y="776"/>
                    <a:pt x="689" y="775"/>
                  </a:cubicBezTo>
                  <a:cubicBezTo>
                    <a:pt x="690" y="776"/>
                    <a:pt x="688" y="777"/>
                    <a:pt x="690" y="776"/>
                  </a:cubicBezTo>
                  <a:cubicBezTo>
                    <a:pt x="691" y="776"/>
                    <a:pt x="693" y="775"/>
                    <a:pt x="693" y="774"/>
                  </a:cubicBezTo>
                  <a:cubicBezTo>
                    <a:pt x="693" y="774"/>
                    <a:pt x="693" y="774"/>
                    <a:pt x="693" y="774"/>
                  </a:cubicBezTo>
                  <a:cubicBezTo>
                    <a:pt x="693" y="774"/>
                    <a:pt x="692" y="773"/>
                    <a:pt x="692" y="773"/>
                  </a:cubicBezTo>
                  <a:cubicBezTo>
                    <a:pt x="693" y="772"/>
                    <a:pt x="694" y="775"/>
                    <a:pt x="694" y="775"/>
                  </a:cubicBezTo>
                  <a:cubicBezTo>
                    <a:pt x="694" y="775"/>
                    <a:pt x="694" y="775"/>
                    <a:pt x="694" y="775"/>
                  </a:cubicBezTo>
                  <a:cubicBezTo>
                    <a:pt x="694" y="774"/>
                    <a:pt x="694" y="774"/>
                    <a:pt x="694" y="774"/>
                  </a:cubicBezTo>
                  <a:cubicBezTo>
                    <a:pt x="694" y="774"/>
                    <a:pt x="694" y="774"/>
                    <a:pt x="694" y="774"/>
                  </a:cubicBezTo>
                  <a:cubicBezTo>
                    <a:pt x="694" y="773"/>
                    <a:pt x="694" y="773"/>
                    <a:pt x="694" y="773"/>
                  </a:cubicBezTo>
                  <a:cubicBezTo>
                    <a:pt x="694" y="773"/>
                    <a:pt x="695" y="773"/>
                    <a:pt x="696" y="773"/>
                  </a:cubicBezTo>
                  <a:cubicBezTo>
                    <a:pt x="696" y="773"/>
                    <a:pt x="696" y="773"/>
                    <a:pt x="696" y="773"/>
                  </a:cubicBezTo>
                  <a:cubicBezTo>
                    <a:pt x="697" y="773"/>
                    <a:pt x="699" y="776"/>
                    <a:pt x="699" y="773"/>
                  </a:cubicBezTo>
                  <a:cubicBezTo>
                    <a:pt x="699" y="773"/>
                    <a:pt x="699" y="773"/>
                    <a:pt x="699" y="773"/>
                  </a:cubicBezTo>
                  <a:cubicBezTo>
                    <a:pt x="699" y="772"/>
                    <a:pt x="698" y="773"/>
                    <a:pt x="698" y="772"/>
                  </a:cubicBezTo>
                  <a:cubicBezTo>
                    <a:pt x="698" y="772"/>
                    <a:pt x="698" y="772"/>
                    <a:pt x="698" y="772"/>
                  </a:cubicBezTo>
                  <a:cubicBezTo>
                    <a:pt x="698" y="772"/>
                    <a:pt x="700" y="772"/>
                    <a:pt x="700" y="772"/>
                  </a:cubicBezTo>
                  <a:cubicBezTo>
                    <a:pt x="702" y="771"/>
                    <a:pt x="702" y="772"/>
                    <a:pt x="703" y="770"/>
                  </a:cubicBezTo>
                  <a:cubicBezTo>
                    <a:pt x="705" y="768"/>
                    <a:pt x="704" y="766"/>
                    <a:pt x="705" y="764"/>
                  </a:cubicBezTo>
                  <a:cubicBezTo>
                    <a:pt x="705" y="763"/>
                    <a:pt x="704" y="763"/>
                    <a:pt x="704" y="763"/>
                  </a:cubicBezTo>
                  <a:cubicBezTo>
                    <a:pt x="704" y="762"/>
                    <a:pt x="704" y="761"/>
                    <a:pt x="704" y="760"/>
                  </a:cubicBezTo>
                  <a:cubicBezTo>
                    <a:pt x="704" y="760"/>
                    <a:pt x="704" y="760"/>
                    <a:pt x="704" y="760"/>
                  </a:cubicBezTo>
                  <a:cubicBezTo>
                    <a:pt x="705" y="757"/>
                    <a:pt x="704" y="754"/>
                    <a:pt x="702" y="752"/>
                  </a:cubicBezTo>
                  <a:cubicBezTo>
                    <a:pt x="702" y="752"/>
                    <a:pt x="702" y="752"/>
                    <a:pt x="702" y="752"/>
                  </a:cubicBezTo>
                  <a:cubicBezTo>
                    <a:pt x="698" y="746"/>
                    <a:pt x="697" y="741"/>
                    <a:pt x="691" y="737"/>
                  </a:cubicBezTo>
                  <a:cubicBezTo>
                    <a:pt x="691" y="737"/>
                    <a:pt x="691" y="736"/>
                    <a:pt x="690" y="736"/>
                  </a:cubicBezTo>
                  <a:cubicBezTo>
                    <a:pt x="692" y="734"/>
                    <a:pt x="691" y="732"/>
                    <a:pt x="693" y="731"/>
                  </a:cubicBezTo>
                  <a:cubicBezTo>
                    <a:pt x="694" y="730"/>
                    <a:pt x="698" y="729"/>
                    <a:pt x="698" y="728"/>
                  </a:cubicBezTo>
                  <a:cubicBezTo>
                    <a:pt x="698" y="728"/>
                    <a:pt x="698" y="728"/>
                    <a:pt x="699" y="727"/>
                  </a:cubicBezTo>
                  <a:cubicBezTo>
                    <a:pt x="700" y="726"/>
                    <a:pt x="702" y="725"/>
                    <a:pt x="703" y="723"/>
                  </a:cubicBezTo>
                  <a:cubicBezTo>
                    <a:pt x="704" y="723"/>
                    <a:pt x="704" y="723"/>
                    <a:pt x="705" y="722"/>
                  </a:cubicBezTo>
                  <a:cubicBezTo>
                    <a:pt x="707" y="723"/>
                    <a:pt x="706" y="719"/>
                    <a:pt x="706" y="718"/>
                  </a:cubicBezTo>
                  <a:cubicBezTo>
                    <a:pt x="707" y="718"/>
                    <a:pt x="707" y="717"/>
                    <a:pt x="706" y="716"/>
                  </a:cubicBezTo>
                  <a:cubicBezTo>
                    <a:pt x="706" y="713"/>
                    <a:pt x="709" y="711"/>
                    <a:pt x="711" y="708"/>
                  </a:cubicBezTo>
                  <a:cubicBezTo>
                    <a:pt x="712" y="708"/>
                    <a:pt x="712" y="708"/>
                    <a:pt x="712" y="709"/>
                  </a:cubicBezTo>
                  <a:cubicBezTo>
                    <a:pt x="712" y="709"/>
                    <a:pt x="712" y="709"/>
                    <a:pt x="712" y="709"/>
                  </a:cubicBezTo>
                  <a:cubicBezTo>
                    <a:pt x="712" y="709"/>
                    <a:pt x="713" y="709"/>
                    <a:pt x="713" y="709"/>
                  </a:cubicBezTo>
                  <a:cubicBezTo>
                    <a:pt x="713" y="709"/>
                    <a:pt x="712" y="708"/>
                    <a:pt x="712" y="708"/>
                  </a:cubicBezTo>
                  <a:cubicBezTo>
                    <a:pt x="713" y="708"/>
                    <a:pt x="713" y="708"/>
                    <a:pt x="713" y="708"/>
                  </a:cubicBezTo>
                  <a:cubicBezTo>
                    <a:pt x="713" y="705"/>
                    <a:pt x="715" y="706"/>
                    <a:pt x="717" y="706"/>
                  </a:cubicBezTo>
                  <a:cubicBezTo>
                    <a:pt x="717" y="705"/>
                    <a:pt x="718" y="703"/>
                    <a:pt x="718" y="702"/>
                  </a:cubicBezTo>
                  <a:cubicBezTo>
                    <a:pt x="719" y="701"/>
                    <a:pt x="720" y="701"/>
                    <a:pt x="721" y="700"/>
                  </a:cubicBezTo>
                  <a:cubicBezTo>
                    <a:pt x="721" y="700"/>
                    <a:pt x="721" y="700"/>
                    <a:pt x="722" y="700"/>
                  </a:cubicBezTo>
                  <a:cubicBezTo>
                    <a:pt x="722" y="700"/>
                    <a:pt x="722" y="700"/>
                    <a:pt x="722" y="700"/>
                  </a:cubicBezTo>
                  <a:cubicBezTo>
                    <a:pt x="722" y="701"/>
                    <a:pt x="721" y="701"/>
                    <a:pt x="721" y="701"/>
                  </a:cubicBezTo>
                  <a:cubicBezTo>
                    <a:pt x="721" y="701"/>
                    <a:pt x="721" y="701"/>
                    <a:pt x="721" y="701"/>
                  </a:cubicBezTo>
                  <a:cubicBezTo>
                    <a:pt x="722" y="702"/>
                    <a:pt x="723" y="700"/>
                    <a:pt x="724" y="701"/>
                  </a:cubicBezTo>
                  <a:cubicBezTo>
                    <a:pt x="725" y="702"/>
                    <a:pt x="723" y="703"/>
                    <a:pt x="725" y="704"/>
                  </a:cubicBezTo>
                  <a:cubicBezTo>
                    <a:pt x="726" y="704"/>
                    <a:pt x="729" y="705"/>
                    <a:pt x="730" y="705"/>
                  </a:cubicBezTo>
                  <a:cubicBezTo>
                    <a:pt x="732" y="705"/>
                    <a:pt x="735" y="703"/>
                    <a:pt x="736" y="702"/>
                  </a:cubicBezTo>
                  <a:cubicBezTo>
                    <a:pt x="740" y="700"/>
                    <a:pt x="744" y="698"/>
                    <a:pt x="746" y="694"/>
                  </a:cubicBezTo>
                  <a:cubicBezTo>
                    <a:pt x="747" y="691"/>
                    <a:pt x="747" y="691"/>
                    <a:pt x="749" y="689"/>
                  </a:cubicBezTo>
                  <a:cubicBezTo>
                    <a:pt x="750" y="688"/>
                    <a:pt x="751" y="686"/>
                    <a:pt x="753" y="684"/>
                  </a:cubicBezTo>
                  <a:cubicBezTo>
                    <a:pt x="756" y="680"/>
                    <a:pt x="759" y="677"/>
                    <a:pt x="762" y="673"/>
                  </a:cubicBezTo>
                  <a:cubicBezTo>
                    <a:pt x="763" y="671"/>
                    <a:pt x="764" y="670"/>
                    <a:pt x="765" y="668"/>
                  </a:cubicBezTo>
                  <a:cubicBezTo>
                    <a:pt x="766" y="666"/>
                    <a:pt x="766" y="664"/>
                    <a:pt x="768" y="662"/>
                  </a:cubicBezTo>
                  <a:cubicBezTo>
                    <a:pt x="769" y="660"/>
                    <a:pt x="769" y="659"/>
                    <a:pt x="770" y="657"/>
                  </a:cubicBezTo>
                  <a:cubicBezTo>
                    <a:pt x="771" y="656"/>
                    <a:pt x="772" y="655"/>
                    <a:pt x="774" y="653"/>
                  </a:cubicBezTo>
                  <a:cubicBezTo>
                    <a:pt x="776" y="650"/>
                    <a:pt x="778" y="646"/>
                    <a:pt x="778" y="641"/>
                  </a:cubicBezTo>
                  <a:cubicBezTo>
                    <a:pt x="778" y="640"/>
                    <a:pt x="779" y="639"/>
                    <a:pt x="779" y="637"/>
                  </a:cubicBezTo>
                  <a:cubicBezTo>
                    <a:pt x="779" y="636"/>
                    <a:pt x="779" y="636"/>
                    <a:pt x="779" y="635"/>
                  </a:cubicBezTo>
                  <a:cubicBezTo>
                    <a:pt x="779" y="635"/>
                    <a:pt x="779" y="634"/>
                    <a:pt x="779" y="634"/>
                  </a:cubicBezTo>
                  <a:cubicBezTo>
                    <a:pt x="779" y="634"/>
                    <a:pt x="780" y="634"/>
                    <a:pt x="780" y="633"/>
                  </a:cubicBezTo>
                  <a:cubicBezTo>
                    <a:pt x="780" y="632"/>
                    <a:pt x="779" y="632"/>
                    <a:pt x="779" y="631"/>
                  </a:cubicBezTo>
                  <a:cubicBezTo>
                    <a:pt x="779" y="630"/>
                    <a:pt x="779" y="630"/>
                    <a:pt x="779" y="630"/>
                  </a:cubicBezTo>
                  <a:cubicBezTo>
                    <a:pt x="779" y="629"/>
                    <a:pt x="778" y="627"/>
                    <a:pt x="779" y="625"/>
                  </a:cubicBezTo>
                  <a:cubicBezTo>
                    <a:pt x="779" y="624"/>
                    <a:pt x="780" y="624"/>
                    <a:pt x="780" y="623"/>
                  </a:cubicBezTo>
                  <a:cubicBezTo>
                    <a:pt x="780" y="622"/>
                    <a:pt x="780" y="621"/>
                    <a:pt x="781" y="620"/>
                  </a:cubicBezTo>
                  <a:cubicBezTo>
                    <a:pt x="781" y="616"/>
                    <a:pt x="784" y="615"/>
                    <a:pt x="785" y="611"/>
                  </a:cubicBezTo>
                  <a:cubicBezTo>
                    <a:pt x="785" y="611"/>
                    <a:pt x="785" y="611"/>
                    <a:pt x="785" y="610"/>
                  </a:cubicBezTo>
                  <a:cubicBezTo>
                    <a:pt x="785" y="609"/>
                    <a:pt x="783" y="609"/>
                    <a:pt x="783" y="607"/>
                  </a:cubicBezTo>
                  <a:cubicBezTo>
                    <a:pt x="783" y="606"/>
                    <a:pt x="784" y="605"/>
                    <a:pt x="784" y="604"/>
                  </a:cubicBezTo>
                  <a:cubicBezTo>
                    <a:pt x="784" y="602"/>
                    <a:pt x="782" y="601"/>
                    <a:pt x="781" y="600"/>
                  </a:cubicBezTo>
                  <a:cubicBezTo>
                    <a:pt x="782" y="600"/>
                    <a:pt x="782" y="600"/>
                    <a:pt x="783" y="601"/>
                  </a:cubicBezTo>
                  <a:cubicBezTo>
                    <a:pt x="784" y="601"/>
                    <a:pt x="785" y="600"/>
                    <a:pt x="785" y="599"/>
                  </a:cubicBezTo>
                  <a:cubicBezTo>
                    <a:pt x="785" y="599"/>
                    <a:pt x="785" y="599"/>
                    <a:pt x="785" y="599"/>
                  </a:cubicBezTo>
                  <a:cubicBezTo>
                    <a:pt x="785" y="598"/>
                    <a:pt x="785" y="598"/>
                    <a:pt x="784" y="598"/>
                  </a:cubicBezTo>
                  <a:cubicBezTo>
                    <a:pt x="783" y="597"/>
                    <a:pt x="778" y="593"/>
                    <a:pt x="778" y="592"/>
                  </a:cubicBezTo>
                  <a:cubicBezTo>
                    <a:pt x="778" y="589"/>
                    <a:pt x="774" y="586"/>
                    <a:pt x="771" y="588"/>
                  </a:cubicBezTo>
                  <a:cubicBezTo>
                    <a:pt x="770" y="588"/>
                    <a:pt x="769" y="587"/>
                    <a:pt x="767" y="586"/>
                  </a:cubicBezTo>
                  <a:cubicBezTo>
                    <a:pt x="767" y="588"/>
                    <a:pt x="767" y="589"/>
                    <a:pt x="767" y="591"/>
                  </a:cubicBezTo>
                  <a:cubicBezTo>
                    <a:pt x="767" y="592"/>
                    <a:pt x="766" y="593"/>
                    <a:pt x="766" y="593"/>
                  </a:cubicBezTo>
                  <a:cubicBezTo>
                    <a:pt x="766" y="594"/>
                    <a:pt x="766" y="595"/>
                    <a:pt x="764" y="595"/>
                  </a:cubicBezTo>
                  <a:cubicBezTo>
                    <a:pt x="764" y="595"/>
                    <a:pt x="764" y="595"/>
                    <a:pt x="764" y="594"/>
                  </a:cubicBezTo>
                  <a:cubicBezTo>
                    <a:pt x="766" y="593"/>
                    <a:pt x="766" y="591"/>
                    <a:pt x="766" y="589"/>
                  </a:cubicBezTo>
                  <a:cubicBezTo>
                    <a:pt x="766" y="589"/>
                    <a:pt x="766" y="589"/>
                    <a:pt x="766" y="590"/>
                  </a:cubicBezTo>
                  <a:cubicBezTo>
                    <a:pt x="765" y="590"/>
                    <a:pt x="765" y="591"/>
                    <a:pt x="764" y="592"/>
                  </a:cubicBezTo>
                  <a:cubicBezTo>
                    <a:pt x="764" y="593"/>
                    <a:pt x="763" y="594"/>
                    <a:pt x="762" y="594"/>
                  </a:cubicBezTo>
                  <a:cubicBezTo>
                    <a:pt x="761" y="595"/>
                    <a:pt x="757" y="596"/>
                    <a:pt x="757" y="594"/>
                  </a:cubicBezTo>
                  <a:cubicBezTo>
                    <a:pt x="757" y="594"/>
                    <a:pt x="757" y="594"/>
                    <a:pt x="757" y="594"/>
                  </a:cubicBezTo>
                  <a:cubicBezTo>
                    <a:pt x="757" y="593"/>
                    <a:pt x="760" y="593"/>
                    <a:pt x="760" y="591"/>
                  </a:cubicBezTo>
                  <a:cubicBezTo>
                    <a:pt x="760" y="590"/>
                    <a:pt x="758" y="589"/>
                    <a:pt x="758" y="588"/>
                  </a:cubicBezTo>
                  <a:cubicBezTo>
                    <a:pt x="758" y="588"/>
                    <a:pt x="760" y="588"/>
                    <a:pt x="760" y="587"/>
                  </a:cubicBezTo>
                  <a:cubicBezTo>
                    <a:pt x="759" y="585"/>
                    <a:pt x="757" y="587"/>
                    <a:pt x="757" y="588"/>
                  </a:cubicBezTo>
                  <a:cubicBezTo>
                    <a:pt x="756" y="589"/>
                    <a:pt x="757" y="590"/>
                    <a:pt x="756" y="592"/>
                  </a:cubicBezTo>
                  <a:cubicBezTo>
                    <a:pt x="755" y="592"/>
                    <a:pt x="754" y="591"/>
                    <a:pt x="754" y="592"/>
                  </a:cubicBezTo>
                  <a:cubicBezTo>
                    <a:pt x="753" y="592"/>
                    <a:pt x="753" y="591"/>
                    <a:pt x="753" y="591"/>
                  </a:cubicBezTo>
                  <a:cubicBezTo>
                    <a:pt x="753" y="589"/>
                    <a:pt x="754" y="588"/>
                    <a:pt x="754" y="586"/>
                  </a:cubicBezTo>
                  <a:cubicBezTo>
                    <a:pt x="754" y="586"/>
                    <a:pt x="754" y="583"/>
                    <a:pt x="754" y="583"/>
                  </a:cubicBezTo>
                  <a:cubicBezTo>
                    <a:pt x="753" y="581"/>
                    <a:pt x="748" y="584"/>
                    <a:pt x="747" y="583"/>
                  </a:cubicBezTo>
                  <a:cubicBezTo>
                    <a:pt x="745" y="582"/>
                    <a:pt x="742" y="581"/>
                    <a:pt x="744" y="579"/>
                  </a:cubicBezTo>
                  <a:cubicBezTo>
                    <a:pt x="745" y="577"/>
                    <a:pt x="747" y="577"/>
                    <a:pt x="748" y="575"/>
                  </a:cubicBezTo>
                  <a:cubicBezTo>
                    <a:pt x="749" y="574"/>
                    <a:pt x="751" y="573"/>
                    <a:pt x="751" y="572"/>
                  </a:cubicBezTo>
                  <a:cubicBezTo>
                    <a:pt x="754" y="570"/>
                    <a:pt x="759" y="567"/>
                    <a:pt x="760" y="563"/>
                  </a:cubicBezTo>
                  <a:cubicBezTo>
                    <a:pt x="761" y="562"/>
                    <a:pt x="763" y="561"/>
                    <a:pt x="763" y="559"/>
                  </a:cubicBezTo>
                  <a:cubicBezTo>
                    <a:pt x="764" y="559"/>
                    <a:pt x="764" y="558"/>
                    <a:pt x="764" y="557"/>
                  </a:cubicBezTo>
                  <a:cubicBezTo>
                    <a:pt x="766" y="557"/>
                    <a:pt x="766" y="555"/>
                    <a:pt x="766" y="554"/>
                  </a:cubicBezTo>
                  <a:cubicBezTo>
                    <a:pt x="768" y="554"/>
                    <a:pt x="768" y="553"/>
                    <a:pt x="769" y="551"/>
                  </a:cubicBezTo>
                  <a:cubicBezTo>
                    <a:pt x="770" y="550"/>
                    <a:pt x="772" y="550"/>
                    <a:pt x="773" y="548"/>
                  </a:cubicBezTo>
                  <a:cubicBezTo>
                    <a:pt x="774" y="548"/>
                    <a:pt x="775" y="546"/>
                    <a:pt x="776" y="545"/>
                  </a:cubicBezTo>
                  <a:cubicBezTo>
                    <a:pt x="779" y="544"/>
                    <a:pt x="779" y="542"/>
                    <a:pt x="780" y="539"/>
                  </a:cubicBezTo>
                  <a:cubicBezTo>
                    <a:pt x="781" y="538"/>
                    <a:pt x="781" y="537"/>
                    <a:pt x="782" y="536"/>
                  </a:cubicBezTo>
                  <a:cubicBezTo>
                    <a:pt x="784" y="535"/>
                    <a:pt x="785" y="535"/>
                    <a:pt x="786" y="533"/>
                  </a:cubicBezTo>
                  <a:cubicBezTo>
                    <a:pt x="787" y="532"/>
                    <a:pt x="788" y="531"/>
                    <a:pt x="788" y="529"/>
                  </a:cubicBezTo>
                  <a:cubicBezTo>
                    <a:pt x="790" y="528"/>
                    <a:pt x="791" y="526"/>
                    <a:pt x="793" y="525"/>
                  </a:cubicBezTo>
                  <a:cubicBezTo>
                    <a:pt x="795" y="524"/>
                    <a:pt x="799" y="525"/>
                    <a:pt x="799" y="524"/>
                  </a:cubicBezTo>
                  <a:cubicBezTo>
                    <a:pt x="802" y="521"/>
                    <a:pt x="808" y="525"/>
                    <a:pt x="810" y="523"/>
                  </a:cubicBezTo>
                  <a:cubicBezTo>
                    <a:pt x="811" y="523"/>
                    <a:pt x="811" y="523"/>
                    <a:pt x="811" y="523"/>
                  </a:cubicBezTo>
                  <a:cubicBezTo>
                    <a:pt x="812" y="524"/>
                    <a:pt x="814" y="523"/>
                    <a:pt x="815" y="523"/>
                  </a:cubicBezTo>
                  <a:cubicBezTo>
                    <a:pt x="815" y="523"/>
                    <a:pt x="815" y="523"/>
                    <a:pt x="815" y="523"/>
                  </a:cubicBezTo>
                  <a:cubicBezTo>
                    <a:pt x="816" y="524"/>
                    <a:pt x="814" y="525"/>
                    <a:pt x="816" y="526"/>
                  </a:cubicBezTo>
                  <a:cubicBezTo>
                    <a:pt x="818" y="527"/>
                    <a:pt x="818" y="524"/>
                    <a:pt x="818" y="523"/>
                  </a:cubicBezTo>
                  <a:cubicBezTo>
                    <a:pt x="819" y="523"/>
                    <a:pt x="819" y="522"/>
                    <a:pt x="820" y="522"/>
                  </a:cubicBezTo>
                  <a:cubicBezTo>
                    <a:pt x="821" y="523"/>
                    <a:pt x="821" y="523"/>
                    <a:pt x="822" y="523"/>
                  </a:cubicBezTo>
                  <a:cubicBezTo>
                    <a:pt x="822" y="523"/>
                    <a:pt x="822" y="523"/>
                    <a:pt x="822" y="523"/>
                  </a:cubicBezTo>
                  <a:cubicBezTo>
                    <a:pt x="823" y="524"/>
                    <a:pt x="823" y="524"/>
                    <a:pt x="824" y="524"/>
                  </a:cubicBezTo>
                  <a:cubicBezTo>
                    <a:pt x="824" y="524"/>
                    <a:pt x="824" y="524"/>
                    <a:pt x="824" y="524"/>
                  </a:cubicBezTo>
                  <a:cubicBezTo>
                    <a:pt x="827" y="525"/>
                    <a:pt x="829" y="525"/>
                    <a:pt x="830" y="523"/>
                  </a:cubicBezTo>
                  <a:cubicBezTo>
                    <a:pt x="831" y="522"/>
                    <a:pt x="832" y="523"/>
                    <a:pt x="832" y="524"/>
                  </a:cubicBezTo>
                  <a:cubicBezTo>
                    <a:pt x="832" y="524"/>
                    <a:pt x="833" y="524"/>
                    <a:pt x="833" y="525"/>
                  </a:cubicBezTo>
                  <a:cubicBezTo>
                    <a:pt x="833" y="525"/>
                    <a:pt x="833" y="525"/>
                    <a:pt x="833" y="525"/>
                  </a:cubicBezTo>
                  <a:cubicBezTo>
                    <a:pt x="834" y="525"/>
                    <a:pt x="837" y="524"/>
                    <a:pt x="836" y="524"/>
                  </a:cubicBezTo>
                  <a:cubicBezTo>
                    <a:pt x="836" y="523"/>
                    <a:pt x="835" y="523"/>
                    <a:pt x="835" y="523"/>
                  </a:cubicBezTo>
                  <a:cubicBezTo>
                    <a:pt x="835" y="523"/>
                    <a:pt x="835" y="523"/>
                    <a:pt x="835" y="523"/>
                  </a:cubicBezTo>
                  <a:cubicBezTo>
                    <a:pt x="835" y="523"/>
                    <a:pt x="835" y="523"/>
                    <a:pt x="835" y="523"/>
                  </a:cubicBezTo>
                  <a:cubicBezTo>
                    <a:pt x="835" y="522"/>
                    <a:pt x="835" y="522"/>
                    <a:pt x="835" y="522"/>
                  </a:cubicBezTo>
                  <a:cubicBezTo>
                    <a:pt x="836" y="522"/>
                    <a:pt x="837" y="523"/>
                    <a:pt x="838" y="521"/>
                  </a:cubicBezTo>
                  <a:cubicBezTo>
                    <a:pt x="838" y="521"/>
                    <a:pt x="838" y="521"/>
                    <a:pt x="838" y="521"/>
                  </a:cubicBezTo>
                  <a:cubicBezTo>
                    <a:pt x="839" y="516"/>
                    <a:pt x="843" y="520"/>
                    <a:pt x="846" y="520"/>
                  </a:cubicBezTo>
                  <a:cubicBezTo>
                    <a:pt x="846" y="520"/>
                    <a:pt x="846" y="520"/>
                    <a:pt x="846" y="520"/>
                  </a:cubicBezTo>
                  <a:cubicBezTo>
                    <a:pt x="846" y="521"/>
                    <a:pt x="847" y="521"/>
                    <a:pt x="847" y="521"/>
                  </a:cubicBezTo>
                  <a:cubicBezTo>
                    <a:pt x="847" y="521"/>
                    <a:pt x="847" y="521"/>
                    <a:pt x="847" y="521"/>
                  </a:cubicBezTo>
                  <a:cubicBezTo>
                    <a:pt x="847" y="521"/>
                    <a:pt x="847" y="521"/>
                    <a:pt x="847" y="521"/>
                  </a:cubicBezTo>
                  <a:cubicBezTo>
                    <a:pt x="847" y="522"/>
                    <a:pt x="847" y="522"/>
                    <a:pt x="847" y="522"/>
                  </a:cubicBezTo>
                  <a:cubicBezTo>
                    <a:pt x="847" y="522"/>
                    <a:pt x="847" y="522"/>
                    <a:pt x="847" y="522"/>
                  </a:cubicBezTo>
                  <a:cubicBezTo>
                    <a:pt x="848" y="522"/>
                    <a:pt x="848" y="523"/>
                    <a:pt x="849" y="522"/>
                  </a:cubicBezTo>
                  <a:cubicBezTo>
                    <a:pt x="849" y="522"/>
                    <a:pt x="849" y="522"/>
                    <a:pt x="849" y="522"/>
                  </a:cubicBezTo>
                  <a:cubicBezTo>
                    <a:pt x="849" y="522"/>
                    <a:pt x="849" y="522"/>
                    <a:pt x="850" y="522"/>
                  </a:cubicBezTo>
                  <a:cubicBezTo>
                    <a:pt x="850" y="521"/>
                    <a:pt x="851" y="521"/>
                    <a:pt x="853" y="521"/>
                  </a:cubicBezTo>
                  <a:cubicBezTo>
                    <a:pt x="853" y="521"/>
                    <a:pt x="853" y="521"/>
                    <a:pt x="853" y="521"/>
                  </a:cubicBezTo>
                  <a:cubicBezTo>
                    <a:pt x="854" y="522"/>
                    <a:pt x="854" y="523"/>
                    <a:pt x="855" y="524"/>
                  </a:cubicBezTo>
                  <a:cubicBezTo>
                    <a:pt x="855" y="524"/>
                    <a:pt x="855" y="524"/>
                    <a:pt x="855" y="524"/>
                  </a:cubicBezTo>
                  <a:cubicBezTo>
                    <a:pt x="856" y="525"/>
                    <a:pt x="856" y="525"/>
                    <a:pt x="856" y="525"/>
                  </a:cubicBezTo>
                  <a:cubicBezTo>
                    <a:pt x="857" y="525"/>
                    <a:pt x="857" y="525"/>
                    <a:pt x="858" y="525"/>
                  </a:cubicBezTo>
                  <a:cubicBezTo>
                    <a:pt x="857" y="527"/>
                    <a:pt x="856" y="526"/>
                    <a:pt x="855" y="526"/>
                  </a:cubicBezTo>
                  <a:cubicBezTo>
                    <a:pt x="854" y="526"/>
                    <a:pt x="852" y="527"/>
                    <a:pt x="851" y="527"/>
                  </a:cubicBezTo>
                  <a:cubicBezTo>
                    <a:pt x="852" y="528"/>
                    <a:pt x="852" y="530"/>
                    <a:pt x="853" y="530"/>
                  </a:cubicBezTo>
                  <a:cubicBezTo>
                    <a:pt x="853" y="531"/>
                    <a:pt x="854" y="531"/>
                    <a:pt x="855" y="530"/>
                  </a:cubicBezTo>
                  <a:cubicBezTo>
                    <a:pt x="855" y="530"/>
                    <a:pt x="855" y="530"/>
                    <a:pt x="855" y="530"/>
                  </a:cubicBezTo>
                  <a:cubicBezTo>
                    <a:pt x="856" y="530"/>
                    <a:pt x="857" y="530"/>
                    <a:pt x="857" y="530"/>
                  </a:cubicBezTo>
                  <a:cubicBezTo>
                    <a:pt x="857" y="529"/>
                    <a:pt x="857" y="529"/>
                    <a:pt x="857" y="529"/>
                  </a:cubicBezTo>
                  <a:cubicBezTo>
                    <a:pt x="859" y="529"/>
                    <a:pt x="862" y="531"/>
                    <a:pt x="863" y="529"/>
                  </a:cubicBezTo>
                  <a:cubicBezTo>
                    <a:pt x="863" y="529"/>
                    <a:pt x="863" y="528"/>
                    <a:pt x="863" y="528"/>
                  </a:cubicBezTo>
                  <a:cubicBezTo>
                    <a:pt x="864" y="527"/>
                    <a:pt x="867" y="525"/>
                    <a:pt x="868" y="526"/>
                  </a:cubicBezTo>
                  <a:cubicBezTo>
                    <a:pt x="869" y="526"/>
                    <a:pt x="869" y="526"/>
                    <a:pt x="870" y="527"/>
                  </a:cubicBezTo>
                  <a:cubicBezTo>
                    <a:pt x="870" y="527"/>
                    <a:pt x="870" y="527"/>
                    <a:pt x="870" y="527"/>
                  </a:cubicBezTo>
                  <a:cubicBezTo>
                    <a:pt x="871" y="528"/>
                    <a:pt x="872" y="527"/>
                    <a:pt x="873" y="526"/>
                  </a:cubicBezTo>
                  <a:cubicBezTo>
                    <a:pt x="873" y="526"/>
                    <a:pt x="873" y="526"/>
                    <a:pt x="873" y="526"/>
                  </a:cubicBezTo>
                  <a:cubicBezTo>
                    <a:pt x="873" y="526"/>
                    <a:pt x="874" y="526"/>
                    <a:pt x="874" y="526"/>
                  </a:cubicBezTo>
                  <a:cubicBezTo>
                    <a:pt x="875" y="526"/>
                    <a:pt x="881" y="525"/>
                    <a:pt x="877" y="523"/>
                  </a:cubicBezTo>
                  <a:cubicBezTo>
                    <a:pt x="877" y="522"/>
                    <a:pt x="876" y="522"/>
                    <a:pt x="876" y="522"/>
                  </a:cubicBezTo>
                  <a:cubicBezTo>
                    <a:pt x="875" y="520"/>
                    <a:pt x="873" y="521"/>
                    <a:pt x="872" y="522"/>
                  </a:cubicBezTo>
                  <a:cubicBezTo>
                    <a:pt x="872" y="521"/>
                    <a:pt x="872" y="521"/>
                    <a:pt x="872" y="521"/>
                  </a:cubicBezTo>
                  <a:cubicBezTo>
                    <a:pt x="872" y="519"/>
                    <a:pt x="871" y="517"/>
                    <a:pt x="873" y="516"/>
                  </a:cubicBezTo>
                  <a:cubicBezTo>
                    <a:pt x="874" y="516"/>
                    <a:pt x="874" y="515"/>
                    <a:pt x="874" y="515"/>
                  </a:cubicBezTo>
                  <a:cubicBezTo>
                    <a:pt x="874" y="514"/>
                    <a:pt x="874" y="514"/>
                    <a:pt x="874" y="514"/>
                  </a:cubicBezTo>
                  <a:cubicBezTo>
                    <a:pt x="874" y="514"/>
                    <a:pt x="874" y="513"/>
                    <a:pt x="874" y="513"/>
                  </a:cubicBezTo>
                  <a:cubicBezTo>
                    <a:pt x="877" y="511"/>
                    <a:pt x="877" y="509"/>
                    <a:pt x="880" y="508"/>
                  </a:cubicBezTo>
                  <a:cubicBezTo>
                    <a:pt x="881" y="507"/>
                    <a:pt x="882" y="505"/>
                    <a:pt x="883" y="505"/>
                  </a:cubicBezTo>
                  <a:cubicBezTo>
                    <a:pt x="884" y="504"/>
                    <a:pt x="884" y="503"/>
                    <a:pt x="884" y="501"/>
                  </a:cubicBezTo>
                  <a:cubicBezTo>
                    <a:pt x="885" y="501"/>
                    <a:pt x="885" y="500"/>
                    <a:pt x="886" y="499"/>
                  </a:cubicBezTo>
                  <a:cubicBezTo>
                    <a:pt x="886" y="499"/>
                    <a:pt x="886" y="499"/>
                    <a:pt x="886" y="499"/>
                  </a:cubicBezTo>
                  <a:cubicBezTo>
                    <a:pt x="887" y="499"/>
                    <a:pt x="887" y="499"/>
                    <a:pt x="887" y="499"/>
                  </a:cubicBezTo>
                  <a:cubicBezTo>
                    <a:pt x="887" y="499"/>
                    <a:pt x="887" y="499"/>
                    <a:pt x="887" y="499"/>
                  </a:cubicBezTo>
                  <a:cubicBezTo>
                    <a:pt x="889" y="498"/>
                    <a:pt x="888" y="494"/>
                    <a:pt x="890" y="493"/>
                  </a:cubicBezTo>
                  <a:cubicBezTo>
                    <a:pt x="890" y="493"/>
                    <a:pt x="890" y="493"/>
                    <a:pt x="890" y="493"/>
                  </a:cubicBezTo>
                  <a:cubicBezTo>
                    <a:pt x="890" y="493"/>
                    <a:pt x="890" y="493"/>
                    <a:pt x="890" y="493"/>
                  </a:cubicBezTo>
                  <a:cubicBezTo>
                    <a:pt x="890" y="492"/>
                    <a:pt x="890" y="492"/>
                    <a:pt x="891" y="492"/>
                  </a:cubicBezTo>
                  <a:cubicBezTo>
                    <a:pt x="891" y="492"/>
                    <a:pt x="892" y="492"/>
                    <a:pt x="892" y="492"/>
                  </a:cubicBezTo>
                  <a:cubicBezTo>
                    <a:pt x="893" y="491"/>
                    <a:pt x="893" y="491"/>
                    <a:pt x="894" y="490"/>
                  </a:cubicBezTo>
                  <a:cubicBezTo>
                    <a:pt x="895" y="490"/>
                    <a:pt x="895" y="490"/>
                    <a:pt x="896" y="490"/>
                  </a:cubicBezTo>
                  <a:cubicBezTo>
                    <a:pt x="897" y="491"/>
                    <a:pt x="898" y="491"/>
                    <a:pt x="899" y="489"/>
                  </a:cubicBezTo>
                  <a:cubicBezTo>
                    <a:pt x="901" y="490"/>
                    <a:pt x="903" y="489"/>
                    <a:pt x="905" y="489"/>
                  </a:cubicBezTo>
                  <a:cubicBezTo>
                    <a:pt x="907" y="489"/>
                    <a:pt x="907" y="491"/>
                    <a:pt x="908" y="492"/>
                  </a:cubicBezTo>
                  <a:cubicBezTo>
                    <a:pt x="908" y="492"/>
                    <a:pt x="908" y="492"/>
                    <a:pt x="908" y="492"/>
                  </a:cubicBezTo>
                  <a:cubicBezTo>
                    <a:pt x="910" y="493"/>
                    <a:pt x="911" y="489"/>
                    <a:pt x="912" y="489"/>
                  </a:cubicBezTo>
                  <a:cubicBezTo>
                    <a:pt x="915" y="490"/>
                    <a:pt x="911" y="494"/>
                    <a:pt x="911" y="495"/>
                  </a:cubicBezTo>
                  <a:cubicBezTo>
                    <a:pt x="910" y="497"/>
                    <a:pt x="910" y="498"/>
                    <a:pt x="910" y="500"/>
                  </a:cubicBezTo>
                  <a:cubicBezTo>
                    <a:pt x="910" y="501"/>
                    <a:pt x="909" y="501"/>
                    <a:pt x="910" y="502"/>
                  </a:cubicBezTo>
                  <a:cubicBezTo>
                    <a:pt x="911" y="502"/>
                    <a:pt x="912" y="501"/>
                    <a:pt x="912" y="501"/>
                  </a:cubicBezTo>
                  <a:cubicBezTo>
                    <a:pt x="912" y="501"/>
                    <a:pt x="912" y="501"/>
                    <a:pt x="912" y="501"/>
                  </a:cubicBezTo>
                  <a:cubicBezTo>
                    <a:pt x="912" y="501"/>
                    <a:pt x="912" y="501"/>
                    <a:pt x="912" y="501"/>
                  </a:cubicBezTo>
                  <a:cubicBezTo>
                    <a:pt x="913" y="501"/>
                    <a:pt x="913" y="501"/>
                    <a:pt x="913" y="501"/>
                  </a:cubicBezTo>
                  <a:cubicBezTo>
                    <a:pt x="914" y="501"/>
                    <a:pt x="914" y="501"/>
                    <a:pt x="914" y="501"/>
                  </a:cubicBezTo>
                  <a:cubicBezTo>
                    <a:pt x="914" y="501"/>
                    <a:pt x="913" y="502"/>
                    <a:pt x="913" y="502"/>
                  </a:cubicBezTo>
                  <a:cubicBezTo>
                    <a:pt x="913" y="502"/>
                    <a:pt x="913" y="502"/>
                    <a:pt x="913" y="502"/>
                  </a:cubicBezTo>
                  <a:cubicBezTo>
                    <a:pt x="912" y="503"/>
                    <a:pt x="911" y="505"/>
                    <a:pt x="912" y="506"/>
                  </a:cubicBezTo>
                  <a:cubicBezTo>
                    <a:pt x="912" y="506"/>
                    <a:pt x="912" y="506"/>
                    <a:pt x="912" y="506"/>
                  </a:cubicBezTo>
                  <a:cubicBezTo>
                    <a:pt x="912" y="507"/>
                    <a:pt x="912" y="507"/>
                    <a:pt x="912" y="507"/>
                  </a:cubicBezTo>
                  <a:cubicBezTo>
                    <a:pt x="912" y="507"/>
                    <a:pt x="912" y="507"/>
                    <a:pt x="913" y="506"/>
                  </a:cubicBezTo>
                  <a:cubicBezTo>
                    <a:pt x="913" y="506"/>
                    <a:pt x="917" y="505"/>
                    <a:pt x="917" y="504"/>
                  </a:cubicBezTo>
                  <a:cubicBezTo>
                    <a:pt x="917" y="504"/>
                    <a:pt x="917" y="504"/>
                    <a:pt x="917" y="504"/>
                  </a:cubicBezTo>
                  <a:cubicBezTo>
                    <a:pt x="919" y="502"/>
                    <a:pt x="920" y="499"/>
                    <a:pt x="922" y="497"/>
                  </a:cubicBezTo>
                  <a:cubicBezTo>
                    <a:pt x="924" y="496"/>
                    <a:pt x="924" y="496"/>
                    <a:pt x="925" y="495"/>
                  </a:cubicBezTo>
                  <a:cubicBezTo>
                    <a:pt x="926" y="494"/>
                    <a:pt x="926" y="492"/>
                    <a:pt x="928" y="492"/>
                  </a:cubicBezTo>
                  <a:cubicBezTo>
                    <a:pt x="928" y="492"/>
                    <a:pt x="929" y="492"/>
                    <a:pt x="929" y="492"/>
                  </a:cubicBezTo>
                  <a:cubicBezTo>
                    <a:pt x="929" y="491"/>
                    <a:pt x="930" y="491"/>
                    <a:pt x="930" y="491"/>
                  </a:cubicBezTo>
                  <a:cubicBezTo>
                    <a:pt x="930" y="491"/>
                    <a:pt x="931" y="492"/>
                    <a:pt x="931" y="493"/>
                  </a:cubicBezTo>
                  <a:cubicBezTo>
                    <a:pt x="931" y="493"/>
                    <a:pt x="931" y="493"/>
                    <a:pt x="931" y="493"/>
                  </a:cubicBezTo>
                  <a:cubicBezTo>
                    <a:pt x="931" y="493"/>
                    <a:pt x="931" y="493"/>
                    <a:pt x="932" y="493"/>
                  </a:cubicBezTo>
                  <a:cubicBezTo>
                    <a:pt x="932" y="493"/>
                    <a:pt x="934" y="492"/>
                    <a:pt x="933" y="491"/>
                  </a:cubicBezTo>
                  <a:cubicBezTo>
                    <a:pt x="933" y="491"/>
                    <a:pt x="932" y="490"/>
                    <a:pt x="932" y="490"/>
                  </a:cubicBezTo>
                  <a:cubicBezTo>
                    <a:pt x="930" y="489"/>
                    <a:pt x="932" y="488"/>
                    <a:pt x="932" y="487"/>
                  </a:cubicBezTo>
                  <a:cubicBezTo>
                    <a:pt x="932" y="486"/>
                    <a:pt x="932" y="485"/>
                    <a:pt x="932" y="484"/>
                  </a:cubicBezTo>
                  <a:cubicBezTo>
                    <a:pt x="934" y="483"/>
                    <a:pt x="933" y="480"/>
                    <a:pt x="936" y="479"/>
                  </a:cubicBezTo>
                  <a:cubicBezTo>
                    <a:pt x="938" y="478"/>
                    <a:pt x="941" y="477"/>
                    <a:pt x="943" y="479"/>
                  </a:cubicBezTo>
                  <a:cubicBezTo>
                    <a:pt x="943" y="479"/>
                    <a:pt x="943" y="478"/>
                    <a:pt x="943" y="478"/>
                  </a:cubicBezTo>
                  <a:cubicBezTo>
                    <a:pt x="943" y="479"/>
                    <a:pt x="943" y="479"/>
                    <a:pt x="943" y="479"/>
                  </a:cubicBezTo>
                  <a:cubicBezTo>
                    <a:pt x="944" y="479"/>
                    <a:pt x="944" y="479"/>
                    <a:pt x="944" y="479"/>
                  </a:cubicBezTo>
                  <a:cubicBezTo>
                    <a:pt x="944" y="480"/>
                    <a:pt x="945" y="480"/>
                    <a:pt x="945" y="480"/>
                  </a:cubicBezTo>
                  <a:cubicBezTo>
                    <a:pt x="943" y="481"/>
                    <a:pt x="941" y="480"/>
                    <a:pt x="939" y="483"/>
                  </a:cubicBezTo>
                  <a:cubicBezTo>
                    <a:pt x="939" y="483"/>
                    <a:pt x="939" y="484"/>
                    <a:pt x="939" y="485"/>
                  </a:cubicBezTo>
                  <a:cubicBezTo>
                    <a:pt x="939" y="485"/>
                    <a:pt x="939" y="486"/>
                    <a:pt x="938" y="487"/>
                  </a:cubicBezTo>
                  <a:cubicBezTo>
                    <a:pt x="938" y="487"/>
                    <a:pt x="938" y="487"/>
                    <a:pt x="938" y="487"/>
                  </a:cubicBezTo>
                  <a:cubicBezTo>
                    <a:pt x="938" y="489"/>
                    <a:pt x="938" y="490"/>
                    <a:pt x="938" y="491"/>
                  </a:cubicBezTo>
                  <a:cubicBezTo>
                    <a:pt x="937" y="493"/>
                    <a:pt x="937" y="492"/>
                    <a:pt x="937" y="493"/>
                  </a:cubicBezTo>
                  <a:cubicBezTo>
                    <a:pt x="937" y="493"/>
                    <a:pt x="937" y="493"/>
                    <a:pt x="937" y="493"/>
                  </a:cubicBezTo>
                  <a:cubicBezTo>
                    <a:pt x="935" y="494"/>
                    <a:pt x="937" y="496"/>
                    <a:pt x="938" y="497"/>
                  </a:cubicBezTo>
                  <a:cubicBezTo>
                    <a:pt x="937" y="498"/>
                    <a:pt x="933" y="501"/>
                    <a:pt x="936" y="502"/>
                  </a:cubicBezTo>
                  <a:cubicBezTo>
                    <a:pt x="935" y="503"/>
                    <a:pt x="934" y="503"/>
                    <a:pt x="933" y="504"/>
                  </a:cubicBezTo>
                  <a:cubicBezTo>
                    <a:pt x="931" y="505"/>
                    <a:pt x="930" y="505"/>
                    <a:pt x="929" y="506"/>
                  </a:cubicBezTo>
                  <a:cubicBezTo>
                    <a:pt x="928" y="507"/>
                    <a:pt x="927" y="507"/>
                    <a:pt x="927" y="508"/>
                  </a:cubicBezTo>
                  <a:cubicBezTo>
                    <a:pt x="927" y="508"/>
                    <a:pt x="927" y="508"/>
                    <a:pt x="927" y="508"/>
                  </a:cubicBezTo>
                  <a:cubicBezTo>
                    <a:pt x="926" y="508"/>
                    <a:pt x="925" y="508"/>
                    <a:pt x="924" y="509"/>
                  </a:cubicBezTo>
                  <a:cubicBezTo>
                    <a:pt x="924" y="510"/>
                    <a:pt x="924" y="511"/>
                    <a:pt x="924" y="512"/>
                  </a:cubicBezTo>
                  <a:cubicBezTo>
                    <a:pt x="923" y="513"/>
                    <a:pt x="922" y="513"/>
                    <a:pt x="921" y="514"/>
                  </a:cubicBezTo>
                  <a:cubicBezTo>
                    <a:pt x="920" y="515"/>
                    <a:pt x="920" y="517"/>
                    <a:pt x="918" y="518"/>
                  </a:cubicBezTo>
                  <a:cubicBezTo>
                    <a:pt x="918" y="519"/>
                    <a:pt x="917" y="520"/>
                    <a:pt x="916" y="520"/>
                  </a:cubicBezTo>
                  <a:cubicBezTo>
                    <a:pt x="915" y="521"/>
                    <a:pt x="915" y="521"/>
                    <a:pt x="914" y="521"/>
                  </a:cubicBezTo>
                  <a:cubicBezTo>
                    <a:pt x="914" y="521"/>
                    <a:pt x="914" y="522"/>
                    <a:pt x="914" y="522"/>
                  </a:cubicBezTo>
                  <a:cubicBezTo>
                    <a:pt x="913" y="523"/>
                    <a:pt x="913" y="523"/>
                    <a:pt x="912" y="524"/>
                  </a:cubicBezTo>
                  <a:cubicBezTo>
                    <a:pt x="912" y="525"/>
                    <a:pt x="911" y="525"/>
                    <a:pt x="910" y="526"/>
                  </a:cubicBezTo>
                  <a:cubicBezTo>
                    <a:pt x="910" y="527"/>
                    <a:pt x="910" y="527"/>
                    <a:pt x="909" y="528"/>
                  </a:cubicBezTo>
                  <a:cubicBezTo>
                    <a:pt x="909" y="528"/>
                    <a:pt x="909" y="529"/>
                    <a:pt x="909" y="530"/>
                  </a:cubicBezTo>
                  <a:cubicBezTo>
                    <a:pt x="909" y="530"/>
                    <a:pt x="909" y="531"/>
                    <a:pt x="908" y="531"/>
                  </a:cubicBezTo>
                  <a:cubicBezTo>
                    <a:pt x="907" y="532"/>
                    <a:pt x="906" y="534"/>
                    <a:pt x="905" y="535"/>
                  </a:cubicBezTo>
                  <a:cubicBezTo>
                    <a:pt x="903" y="537"/>
                    <a:pt x="901" y="539"/>
                    <a:pt x="899" y="540"/>
                  </a:cubicBezTo>
                  <a:cubicBezTo>
                    <a:pt x="898" y="542"/>
                    <a:pt x="898" y="541"/>
                    <a:pt x="896" y="541"/>
                  </a:cubicBezTo>
                  <a:cubicBezTo>
                    <a:pt x="895" y="541"/>
                    <a:pt x="894" y="543"/>
                    <a:pt x="893" y="544"/>
                  </a:cubicBezTo>
                  <a:cubicBezTo>
                    <a:pt x="893" y="544"/>
                    <a:pt x="892" y="544"/>
                    <a:pt x="891" y="544"/>
                  </a:cubicBezTo>
                  <a:cubicBezTo>
                    <a:pt x="891" y="544"/>
                    <a:pt x="891" y="544"/>
                    <a:pt x="891" y="544"/>
                  </a:cubicBezTo>
                  <a:cubicBezTo>
                    <a:pt x="891" y="544"/>
                    <a:pt x="891" y="544"/>
                    <a:pt x="891" y="544"/>
                  </a:cubicBezTo>
                  <a:cubicBezTo>
                    <a:pt x="891" y="544"/>
                    <a:pt x="891" y="544"/>
                    <a:pt x="891" y="544"/>
                  </a:cubicBezTo>
                  <a:cubicBezTo>
                    <a:pt x="890" y="543"/>
                    <a:pt x="889" y="544"/>
                    <a:pt x="890" y="545"/>
                  </a:cubicBezTo>
                  <a:cubicBezTo>
                    <a:pt x="890" y="545"/>
                    <a:pt x="890" y="545"/>
                    <a:pt x="890" y="545"/>
                  </a:cubicBezTo>
                  <a:cubicBezTo>
                    <a:pt x="890" y="546"/>
                    <a:pt x="890" y="546"/>
                    <a:pt x="891" y="547"/>
                  </a:cubicBezTo>
                  <a:cubicBezTo>
                    <a:pt x="891" y="548"/>
                    <a:pt x="891" y="548"/>
                    <a:pt x="891" y="548"/>
                  </a:cubicBezTo>
                  <a:cubicBezTo>
                    <a:pt x="891" y="549"/>
                    <a:pt x="890" y="549"/>
                    <a:pt x="890" y="549"/>
                  </a:cubicBezTo>
                  <a:cubicBezTo>
                    <a:pt x="890" y="549"/>
                    <a:pt x="890" y="549"/>
                    <a:pt x="890" y="549"/>
                  </a:cubicBezTo>
                  <a:cubicBezTo>
                    <a:pt x="890" y="549"/>
                    <a:pt x="890" y="550"/>
                    <a:pt x="890" y="550"/>
                  </a:cubicBezTo>
                  <a:cubicBezTo>
                    <a:pt x="890" y="550"/>
                    <a:pt x="890" y="550"/>
                    <a:pt x="890" y="550"/>
                  </a:cubicBezTo>
                  <a:cubicBezTo>
                    <a:pt x="890" y="550"/>
                    <a:pt x="889" y="551"/>
                    <a:pt x="889" y="551"/>
                  </a:cubicBezTo>
                  <a:cubicBezTo>
                    <a:pt x="889" y="552"/>
                    <a:pt x="889" y="552"/>
                    <a:pt x="888" y="553"/>
                  </a:cubicBezTo>
                  <a:cubicBezTo>
                    <a:pt x="887" y="554"/>
                    <a:pt x="886" y="555"/>
                    <a:pt x="884" y="557"/>
                  </a:cubicBezTo>
                  <a:cubicBezTo>
                    <a:pt x="884" y="557"/>
                    <a:pt x="884" y="557"/>
                    <a:pt x="884" y="557"/>
                  </a:cubicBezTo>
                  <a:cubicBezTo>
                    <a:pt x="884" y="558"/>
                    <a:pt x="883" y="559"/>
                    <a:pt x="883" y="560"/>
                  </a:cubicBezTo>
                  <a:cubicBezTo>
                    <a:pt x="883" y="560"/>
                    <a:pt x="883" y="561"/>
                    <a:pt x="883" y="561"/>
                  </a:cubicBezTo>
                  <a:cubicBezTo>
                    <a:pt x="883" y="562"/>
                    <a:pt x="882" y="562"/>
                    <a:pt x="882" y="563"/>
                  </a:cubicBezTo>
                  <a:cubicBezTo>
                    <a:pt x="882" y="564"/>
                    <a:pt x="882" y="565"/>
                    <a:pt x="882" y="565"/>
                  </a:cubicBezTo>
                  <a:cubicBezTo>
                    <a:pt x="882" y="566"/>
                    <a:pt x="881" y="567"/>
                    <a:pt x="881" y="568"/>
                  </a:cubicBezTo>
                  <a:cubicBezTo>
                    <a:pt x="880" y="569"/>
                    <a:pt x="881" y="573"/>
                    <a:pt x="881" y="574"/>
                  </a:cubicBezTo>
                  <a:cubicBezTo>
                    <a:pt x="881" y="576"/>
                    <a:pt x="880" y="579"/>
                    <a:pt x="881" y="581"/>
                  </a:cubicBezTo>
                  <a:cubicBezTo>
                    <a:pt x="881" y="581"/>
                    <a:pt x="881" y="581"/>
                    <a:pt x="881" y="581"/>
                  </a:cubicBezTo>
                  <a:cubicBezTo>
                    <a:pt x="882" y="582"/>
                    <a:pt x="882" y="583"/>
                    <a:pt x="882" y="583"/>
                  </a:cubicBezTo>
                  <a:cubicBezTo>
                    <a:pt x="882" y="585"/>
                    <a:pt x="882" y="586"/>
                    <a:pt x="883" y="588"/>
                  </a:cubicBezTo>
                  <a:cubicBezTo>
                    <a:pt x="883" y="589"/>
                    <a:pt x="883" y="589"/>
                    <a:pt x="883" y="590"/>
                  </a:cubicBezTo>
                  <a:cubicBezTo>
                    <a:pt x="883" y="590"/>
                    <a:pt x="883" y="590"/>
                    <a:pt x="883" y="590"/>
                  </a:cubicBezTo>
                  <a:cubicBezTo>
                    <a:pt x="883" y="592"/>
                    <a:pt x="883" y="593"/>
                    <a:pt x="883" y="594"/>
                  </a:cubicBezTo>
                  <a:cubicBezTo>
                    <a:pt x="884" y="594"/>
                    <a:pt x="884" y="594"/>
                    <a:pt x="884" y="594"/>
                  </a:cubicBezTo>
                  <a:cubicBezTo>
                    <a:pt x="884" y="595"/>
                    <a:pt x="884" y="595"/>
                    <a:pt x="884" y="595"/>
                  </a:cubicBezTo>
                  <a:cubicBezTo>
                    <a:pt x="884" y="596"/>
                    <a:pt x="884" y="597"/>
                    <a:pt x="884" y="598"/>
                  </a:cubicBezTo>
                  <a:cubicBezTo>
                    <a:pt x="884" y="599"/>
                    <a:pt x="884" y="599"/>
                    <a:pt x="885" y="600"/>
                  </a:cubicBezTo>
                  <a:cubicBezTo>
                    <a:pt x="885" y="601"/>
                    <a:pt x="884" y="602"/>
                    <a:pt x="885" y="603"/>
                  </a:cubicBezTo>
                  <a:cubicBezTo>
                    <a:pt x="885" y="603"/>
                    <a:pt x="885" y="603"/>
                    <a:pt x="885" y="604"/>
                  </a:cubicBezTo>
                  <a:cubicBezTo>
                    <a:pt x="886" y="605"/>
                    <a:pt x="886" y="606"/>
                    <a:pt x="886" y="607"/>
                  </a:cubicBezTo>
                  <a:cubicBezTo>
                    <a:pt x="886" y="608"/>
                    <a:pt x="886" y="609"/>
                    <a:pt x="887" y="610"/>
                  </a:cubicBezTo>
                  <a:cubicBezTo>
                    <a:pt x="887" y="611"/>
                    <a:pt x="887" y="611"/>
                    <a:pt x="887" y="611"/>
                  </a:cubicBezTo>
                  <a:cubicBezTo>
                    <a:pt x="887" y="614"/>
                    <a:pt x="886" y="617"/>
                    <a:pt x="887" y="619"/>
                  </a:cubicBezTo>
                  <a:cubicBezTo>
                    <a:pt x="888" y="620"/>
                    <a:pt x="888" y="620"/>
                    <a:pt x="888" y="621"/>
                  </a:cubicBezTo>
                  <a:cubicBezTo>
                    <a:pt x="889" y="622"/>
                    <a:pt x="889" y="623"/>
                    <a:pt x="889" y="623"/>
                  </a:cubicBezTo>
                  <a:cubicBezTo>
                    <a:pt x="889" y="623"/>
                    <a:pt x="889" y="623"/>
                    <a:pt x="889" y="623"/>
                  </a:cubicBezTo>
                  <a:cubicBezTo>
                    <a:pt x="890" y="623"/>
                    <a:pt x="890" y="622"/>
                    <a:pt x="890" y="622"/>
                  </a:cubicBezTo>
                  <a:cubicBezTo>
                    <a:pt x="891" y="622"/>
                    <a:pt x="891" y="622"/>
                    <a:pt x="891" y="622"/>
                  </a:cubicBezTo>
                  <a:cubicBezTo>
                    <a:pt x="892" y="620"/>
                    <a:pt x="894" y="619"/>
                    <a:pt x="895" y="617"/>
                  </a:cubicBezTo>
                  <a:cubicBezTo>
                    <a:pt x="897" y="615"/>
                    <a:pt x="899" y="614"/>
                    <a:pt x="899" y="611"/>
                  </a:cubicBezTo>
                  <a:cubicBezTo>
                    <a:pt x="899" y="611"/>
                    <a:pt x="900" y="611"/>
                    <a:pt x="900" y="610"/>
                  </a:cubicBezTo>
                  <a:cubicBezTo>
                    <a:pt x="901" y="609"/>
                    <a:pt x="901" y="608"/>
                    <a:pt x="901" y="607"/>
                  </a:cubicBezTo>
                  <a:cubicBezTo>
                    <a:pt x="901" y="606"/>
                    <a:pt x="902" y="604"/>
                    <a:pt x="902" y="603"/>
                  </a:cubicBezTo>
                  <a:cubicBezTo>
                    <a:pt x="902" y="602"/>
                    <a:pt x="900" y="602"/>
                    <a:pt x="900" y="601"/>
                  </a:cubicBezTo>
                  <a:cubicBezTo>
                    <a:pt x="901" y="599"/>
                    <a:pt x="901" y="601"/>
                    <a:pt x="902" y="601"/>
                  </a:cubicBezTo>
                  <a:cubicBezTo>
                    <a:pt x="903" y="601"/>
                    <a:pt x="903" y="601"/>
                    <a:pt x="904" y="600"/>
                  </a:cubicBezTo>
                  <a:cubicBezTo>
                    <a:pt x="905" y="600"/>
                    <a:pt x="907" y="598"/>
                    <a:pt x="908" y="598"/>
                  </a:cubicBezTo>
                  <a:cubicBezTo>
                    <a:pt x="910" y="598"/>
                    <a:pt x="910" y="599"/>
                    <a:pt x="911" y="600"/>
                  </a:cubicBezTo>
                  <a:cubicBezTo>
                    <a:pt x="911" y="600"/>
                    <a:pt x="911" y="599"/>
                    <a:pt x="911" y="599"/>
                  </a:cubicBezTo>
                  <a:cubicBezTo>
                    <a:pt x="911" y="598"/>
                    <a:pt x="910" y="598"/>
                    <a:pt x="910" y="597"/>
                  </a:cubicBezTo>
                  <a:cubicBezTo>
                    <a:pt x="910" y="596"/>
                    <a:pt x="910" y="595"/>
                    <a:pt x="910" y="594"/>
                  </a:cubicBezTo>
                  <a:cubicBezTo>
                    <a:pt x="910" y="594"/>
                    <a:pt x="910" y="593"/>
                    <a:pt x="910" y="593"/>
                  </a:cubicBezTo>
                  <a:cubicBezTo>
                    <a:pt x="910" y="593"/>
                    <a:pt x="910" y="592"/>
                    <a:pt x="910" y="592"/>
                  </a:cubicBezTo>
                  <a:cubicBezTo>
                    <a:pt x="910" y="592"/>
                    <a:pt x="910" y="591"/>
                    <a:pt x="910" y="591"/>
                  </a:cubicBezTo>
                  <a:cubicBezTo>
                    <a:pt x="911" y="588"/>
                    <a:pt x="913" y="585"/>
                    <a:pt x="916" y="584"/>
                  </a:cubicBezTo>
                  <a:cubicBezTo>
                    <a:pt x="919" y="582"/>
                    <a:pt x="921" y="585"/>
                    <a:pt x="923" y="582"/>
                  </a:cubicBezTo>
                  <a:cubicBezTo>
                    <a:pt x="925" y="581"/>
                    <a:pt x="925" y="581"/>
                    <a:pt x="925" y="580"/>
                  </a:cubicBezTo>
                  <a:cubicBezTo>
                    <a:pt x="925" y="580"/>
                    <a:pt x="925" y="579"/>
                    <a:pt x="924" y="578"/>
                  </a:cubicBezTo>
                  <a:cubicBezTo>
                    <a:pt x="924" y="578"/>
                    <a:pt x="924" y="578"/>
                    <a:pt x="924" y="578"/>
                  </a:cubicBezTo>
                  <a:cubicBezTo>
                    <a:pt x="924" y="577"/>
                    <a:pt x="923" y="576"/>
                    <a:pt x="923" y="575"/>
                  </a:cubicBezTo>
                  <a:cubicBezTo>
                    <a:pt x="923" y="573"/>
                    <a:pt x="923" y="571"/>
                    <a:pt x="924" y="570"/>
                  </a:cubicBezTo>
                  <a:cubicBezTo>
                    <a:pt x="924" y="568"/>
                    <a:pt x="924" y="566"/>
                    <a:pt x="925" y="565"/>
                  </a:cubicBezTo>
                  <a:cubicBezTo>
                    <a:pt x="926" y="564"/>
                    <a:pt x="927" y="564"/>
                    <a:pt x="927" y="564"/>
                  </a:cubicBezTo>
                  <a:cubicBezTo>
                    <a:pt x="928" y="563"/>
                    <a:pt x="927" y="563"/>
                    <a:pt x="928" y="562"/>
                  </a:cubicBezTo>
                  <a:cubicBezTo>
                    <a:pt x="929" y="561"/>
                    <a:pt x="929" y="561"/>
                    <a:pt x="931" y="560"/>
                  </a:cubicBezTo>
                  <a:cubicBezTo>
                    <a:pt x="930" y="562"/>
                    <a:pt x="928" y="563"/>
                    <a:pt x="929" y="564"/>
                  </a:cubicBezTo>
                  <a:cubicBezTo>
                    <a:pt x="930" y="565"/>
                    <a:pt x="930" y="565"/>
                    <a:pt x="931" y="566"/>
                  </a:cubicBezTo>
                  <a:cubicBezTo>
                    <a:pt x="931" y="566"/>
                    <a:pt x="932" y="566"/>
                    <a:pt x="933" y="564"/>
                  </a:cubicBezTo>
                  <a:cubicBezTo>
                    <a:pt x="934" y="564"/>
                    <a:pt x="933" y="558"/>
                    <a:pt x="933" y="557"/>
                  </a:cubicBezTo>
                  <a:cubicBezTo>
                    <a:pt x="932" y="557"/>
                    <a:pt x="931" y="558"/>
                    <a:pt x="931" y="557"/>
                  </a:cubicBezTo>
                  <a:cubicBezTo>
                    <a:pt x="930" y="557"/>
                    <a:pt x="930" y="554"/>
                    <a:pt x="930" y="553"/>
                  </a:cubicBezTo>
                  <a:cubicBezTo>
                    <a:pt x="930" y="551"/>
                    <a:pt x="929" y="550"/>
                    <a:pt x="930" y="549"/>
                  </a:cubicBezTo>
                  <a:cubicBezTo>
                    <a:pt x="931" y="548"/>
                    <a:pt x="935" y="544"/>
                    <a:pt x="932" y="544"/>
                  </a:cubicBezTo>
                  <a:cubicBezTo>
                    <a:pt x="932" y="543"/>
                    <a:pt x="931" y="543"/>
                    <a:pt x="931" y="543"/>
                  </a:cubicBezTo>
                  <a:cubicBezTo>
                    <a:pt x="930" y="543"/>
                    <a:pt x="930" y="543"/>
                    <a:pt x="930" y="542"/>
                  </a:cubicBezTo>
                  <a:cubicBezTo>
                    <a:pt x="929" y="542"/>
                    <a:pt x="929" y="542"/>
                    <a:pt x="929" y="542"/>
                  </a:cubicBezTo>
                  <a:cubicBezTo>
                    <a:pt x="929" y="542"/>
                    <a:pt x="929" y="542"/>
                    <a:pt x="929" y="542"/>
                  </a:cubicBezTo>
                  <a:cubicBezTo>
                    <a:pt x="928" y="542"/>
                    <a:pt x="928" y="543"/>
                    <a:pt x="928" y="543"/>
                  </a:cubicBezTo>
                  <a:cubicBezTo>
                    <a:pt x="927" y="544"/>
                    <a:pt x="927" y="544"/>
                    <a:pt x="926" y="544"/>
                  </a:cubicBezTo>
                  <a:cubicBezTo>
                    <a:pt x="926" y="543"/>
                    <a:pt x="926" y="543"/>
                    <a:pt x="926" y="544"/>
                  </a:cubicBezTo>
                  <a:cubicBezTo>
                    <a:pt x="925" y="544"/>
                    <a:pt x="925" y="544"/>
                    <a:pt x="925" y="544"/>
                  </a:cubicBezTo>
                  <a:cubicBezTo>
                    <a:pt x="925" y="543"/>
                    <a:pt x="925" y="543"/>
                    <a:pt x="925" y="543"/>
                  </a:cubicBezTo>
                  <a:cubicBezTo>
                    <a:pt x="925" y="539"/>
                    <a:pt x="925" y="539"/>
                    <a:pt x="925" y="539"/>
                  </a:cubicBezTo>
                  <a:cubicBezTo>
                    <a:pt x="925" y="538"/>
                    <a:pt x="925" y="538"/>
                    <a:pt x="925" y="538"/>
                  </a:cubicBezTo>
                  <a:cubicBezTo>
                    <a:pt x="926" y="537"/>
                    <a:pt x="925" y="537"/>
                    <a:pt x="926" y="536"/>
                  </a:cubicBezTo>
                  <a:cubicBezTo>
                    <a:pt x="926" y="535"/>
                    <a:pt x="927" y="534"/>
                    <a:pt x="927" y="533"/>
                  </a:cubicBezTo>
                  <a:cubicBezTo>
                    <a:pt x="928" y="532"/>
                    <a:pt x="929" y="531"/>
                    <a:pt x="930" y="529"/>
                  </a:cubicBezTo>
                  <a:cubicBezTo>
                    <a:pt x="931" y="529"/>
                    <a:pt x="931" y="527"/>
                    <a:pt x="932" y="527"/>
                  </a:cubicBezTo>
                  <a:cubicBezTo>
                    <a:pt x="932" y="527"/>
                    <a:pt x="932" y="528"/>
                    <a:pt x="933" y="527"/>
                  </a:cubicBezTo>
                  <a:cubicBezTo>
                    <a:pt x="933" y="526"/>
                    <a:pt x="932" y="526"/>
                    <a:pt x="932" y="525"/>
                  </a:cubicBezTo>
                  <a:cubicBezTo>
                    <a:pt x="932" y="524"/>
                    <a:pt x="935" y="524"/>
                    <a:pt x="933" y="523"/>
                  </a:cubicBezTo>
                  <a:cubicBezTo>
                    <a:pt x="933" y="523"/>
                    <a:pt x="933" y="523"/>
                    <a:pt x="933" y="523"/>
                  </a:cubicBezTo>
                  <a:cubicBezTo>
                    <a:pt x="933" y="523"/>
                    <a:pt x="933" y="522"/>
                    <a:pt x="933" y="522"/>
                  </a:cubicBezTo>
                  <a:cubicBezTo>
                    <a:pt x="932" y="521"/>
                    <a:pt x="933" y="521"/>
                    <a:pt x="934" y="520"/>
                  </a:cubicBezTo>
                  <a:cubicBezTo>
                    <a:pt x="935" y="519"/>
                    <a:pt x="934" y="518"/>
                    <a:pt x="934" y="517"/>
                  </a:cubicBezTo>
                  <a:cubicBezTo>
                    <a:pt x="935" y="516"/>
                    <a:pt x="936" y="517"/>
                    <a:pt x="936" y="516"/>
                  </a:cubicBezTo>
                  <a:cubicBezTo>
                    <a:pt x="936" y="516"/>
                    <a:pt x="936" y="515"/>
                    <a:pt x="936" y="515"/>
                  </a:cubicBezTo>
                  <a:cubicBezTo>
                    <a:pt x="936" y="515"/>
                    <a:pt x="936" y="515"/>
                    <a:pt x="936" y="515"/>
                  </a:cubicBezTo>
                  <a:cubicBezTo>
                    <a:pt x="936" y="515"/>
                    <a:pt x="936" y="515"/>
                    <a:pt x="936" y="515"/>
                  </a:cubicBezTo>
                  <a:cubicBezTo>
                    <a:pt x="937" y="514"/>
                    <a:pt x="937" y="515"/>
                    <a:pt x="937" y="515"/>
                  </a:cubicBezTo>
                  <a:cubicBezTo>
                    <a:pt x="938" y="515"/>
                    <a:pt x="939" y="515"/>
                    <a:pt x="940" y="515"/>
                  </a:cubicBezTo>
                  <a:cubicBezTo>
                    <a:pt x="940" y="515"/>
                    <a:pt x="940" y="514"/>
                    <a:pt x="940" y="514"/>
                  </a:cubicBezTo>
                  <a:cubicBezTo>
                    <a:pt x="940" y="514"/>
                    <a:pt x="940" y="514"/>
                    <a:pt x="940" y="514"/>
                  </a:cubicBezTo>
                  <a:cubicBezTo>
                    <a:pt x="941" y="514"/>
                    <a:pt x="942" y="514"/>
                    <a:pt x="942" y="515"/>
                  </a:cubicBezTo>
                  <a:cubicBezTo>
                    <a:pt x="943" y="515"/>
                    <a:pt x="943" y="516"/>
                    <a:pt x="943" y="516"/>
                  </a:cubicBezTo>
                  <a:cubicBezTo>
                    <a:pt x="943" y="516"/>
                    <a:pt x="943" y="516"/>
                    <a:pt x="943" y="516"/>
                  </a:cubicBezTo>
                  <a:cubicBezTo>
                    <a:pt x="945" y="519"/>
                    <a:pt x="947" y="515"/>
                    <a:pt x="945" y="514"/>
                  </a:cubicBezTo>
                  <a:cubicBezTo>
                    <a:pt x="947" y="513"/>
                    <a:pt x="948" y="512"/>
                    <a:pt x="949" y="511"/>
                  </a:cubicBezTo>
                  <a:cubicBezTo>
                    <a:pt x="951" y="511"/>
                    <a:pt x="951" y="509"/>
                    <a:pt x="953" y="509"/>
                  </a:cubicBezTo>
                  <a:cubicBezTo>
                    <a:pt x="953" y="509"/>
                    <a:pt x="953" y="509"/>
                    <a:pt x="953" y="509"/>
                  </a:cubicBezTo>
                  <a:cubicBezTo>
                    <a:pt x="953" y="512"/>
                    <a:pt x="953" y="512"/>
                    <a:pt x="953" y="512"/>
                  </a:cubicBezTo>
                  <a:cubicBezTo>
                    <a:pt x="953" y="513"/>
                    <a:pt x="953" y="513"/>
                    <a:pt x="953" y="513"/>
                  </a:cubicBezTo>
                  <a:cubicBezTo>
                    <a:pt x="952" y="515"/>
                    <a:pt x="952" y="516"/>
                    <a:pt x="953" y="517"/>
                  </a:cubicBezTo>
                  <a:cubicBezTo>
                    <a:pt x="955" y="517"/>
                    <a:pt x="956" y="514"/>
                    <a:pt x="957" y="512"/>
                  </a:cubicBezTo>
                  <a:cubicBezTo>
                    <a:pt x="959" y="510"/>
                    <a:pt x="961" y="510"/>
                    <a:pt x="963" y="508"/>
                  </a:cubicBezTo>
                  <a:cubicBezTo>
                    <a:pt x="964" y="508"/>
                    <a:pt x="965" y="508"/>
                    <a:pt x="966" y="507"/>
                  </a:cubicBezTo>
                  <a:cubicBezTo>
                    <a:pt x="967" y="507"/>
                    <a:pt x="973" y="506"/>
                    <a:pt x="974" y="507"/>
                  </a:cubicBezTo>
                  <a:cubicBezTo>
                    <a:pt x="975" y="508"/>
                    <a:pt x="975" y="508"/>
                    <a:pt x="975" y="509"/>
                  </a:cubicBezTo>
                  <a:cubicBezTo>
                    <a:pt x="975" y="509"/>
                    <a:pt x="975" y="509"/>
                    <a:pt x="975" y="509"/>
                  </a:cubicBezTo>
                  <a:cubicBezTo>
                    <a:pt x="976" y="509"/>
                    <a:pt x="976" y="509"/>
                    <a:pt x="976" y="509"/>
                  </a:cubicBezTo>
                  <a:cubicBezTo>
                    <a:pt x="977" y="510"/>
                    <a:pt x="977" y="511"/>
                    <a:pt x="978" y="512"/>
                  </a:cubicBezTo>
                  <a:cubicBezTo>
                    <a:pt x="978" y="512"/>
                    <a:pt x="978" y="512"/>
                    <a:pt x="978" y="512"/>
                  </a:cubicBezTo>
                  <a:cubicBezTo>
                    <a:pt x="978" y="512"/>
                    <a:pt x="978" y="512"/>
                    <a:pt x="978" y="512"/>
                  </a:cubicBezTo>
                  <a:cubicBezTo>
                    <a:pt x="977" y="512"/>
                    <a:pt x="979" y="514"/>
                    <a:pt x="979" y="514"/>
                  </a:cubicBezTo>
                  <a:cubicBezTo>
                    <a:pt x="979" y="515"/>
                    <a:pt x="979" y="515"/>
                    <a:pt x="979" y="515"/>
                  </a:cubicBezTo>
                  <a:cubicBezTo>
                    <a:pt x="981" y="517"/>
                    <a:pt x="981" y="515"/>
                    <a:pt x="982" y="514"/>
                  </a:cubicBezTo>
                  <a:cubicBezTo>
                    <a:pt x="982" y="512"/>
                    <a:pt x="982" y="511"/>
                    <a:pt x="984" y="509"/>
                  </a:cubicBezTo>
                  <a:cubicBezTo>
                    <a:pt x="984" y="509"/>
                    <a:pt x="985" y="509"/>
                    <a:pt x="985" y="508"/>
                  </a:cubicBezTo>
                  <a:cubicBezTo>
                    <a:pt x="986" y="507"/>
                    <a:pt x="987" y="507"/>
                    <a:pt x="988" y="506"/>
                  </a:cubicBezTo>
                  <a:cubicBezTo>
                    <a:pt x="990" y="504"/>
                    <a:pt x="993" y="503"/>
                    <a:pt x="993" y="501"/>
                  </a:cubicBezTo>
                  <a:cubicBezTo>
                    <a:pt x="993" y="500"/>
                    <a:pt x="993" y="500"/>
                    <a:pt x="993" y="500"/>
                  </a:cubicBezTo>
                  <a:cubicBezTo>
                    <a:pt x="995" y="501"/>
                    <a:pt x="995" y="501"/>
                    <a:pt x="995" y="498"/>
                  </a:cubicBezTo>
                  <a:cubicBezTo>
                    <a:pt x="996" y="500"/>
                    <a:pt x="999" y="497"/>
                    <a:pt x="998" y="496"/>
                  </a:cubicBezTo>
                  <a:cubicBezTo>
                    <a:pt x="997" y="496"/>
                    <a:pt x="998" y="495"/>
                    <a:pt x="998" y="495"/>
                  </a:cubicBezTo>
                  <a:cubicBezTo>
                    <a:pt x="998" y="495"/>
                    <a:pt x="998" y="495"/>
                    <a:pt x="998" y="495"/>
                  </a:cubicBezTo>
                  <a:cubicBezTo>
                    <a:pt x="999" y="495"/>
                    <a:pt x="999" y="495"/>
                    <a:pt x="999" y="495"/>
                  </a:cubicBezTo>
                  <a:cubicBezTo>
                    <a:pt x="1000" y="496"/>
                    <a:pt x="1000" y="495"/>
                    <a:pt x="1001" y="494"/>
                  </a:cubicBezTo>
                  <a:cubicBezTo>
                    <a:pt x="1002" y="494"/>
                    <a:pt x="1003" y="491"/>
                    <a:pt x="1003" y="491"/>
                  </a:cubicBezTo>
                  <a:cubicBezTo>
                    <a:pt x="1004" y="491"/>
                    <a:pt x="1004" y="492"/>
                    <a:pt x="1005" y="492"/>
                  </a:cubicBezTo>
                  <a:cubicBezTo>
                    <a:pt x="1006" y="491"/>
                    <a:pt x="1005" y="489"/>
                    <a:pt x="1007" y="489"/>
                  </a:cubicBezTo>
                  <a:cubicBezTo>
                    <a:pt x="1011" y="490"/>
                    <a:pt x="1013" y="486"/>
                    <a:pt x="1016" y="485"/>
                  </a:cubicBezTo>
                  <a:cubicBezTo>
                    <a:pt x="1018" y="484"/>
                    <a:pt x="1025" y="481"/>
                    <a:pt x="1023" y="480"/>
                  </a:cubicBezTo>
                  <a:cubicBezTo>
                    <a:pt x="1024" y="479"/>
                    <a:pt x="1024" y="479"/>
                    <a:pt x="1024" y="479"/>
                  </a:cubicBezTo>
                  <a:cubicBezTo>
                    <a:pt x="1024" y="479"/>
                    <a:pt x="1025" y="480"/>
                    <a:pt x="1025" y="480"/>
                  </a:cubicBezTo>
                  <a:cubicBezTo>
                    <a:pt x="1025" y="480"/>
                    <a:pt x="1028" y="479"/>
                    <a:pt x="1028" y="479"/>
                  </a:cubicBezTo>
                  <a:cubicBezTo>
                    <a:pt x="1028" y="479"/>
                    <a:pt x="1028" y="479"/>
                    <a:pt x="1028" y="479"/>
                  </a:cubicBezTo>
                  <a:cubicBezTo>
                    <a:pt x="1028" y="479"/>
                    <a:pt x="1028" y="479"/>
                    <a:pt x="1028" y="479"/>
                  </a:cubicBezTo>
                  <a:cubicBezTo>
                    <a:pt x="1027" y="479"/>
                    <a:pt x="1027" y="479"/>
                    <a:pt x="1026" y="478"/>
                  </a:cubicBezTo>
                  <a:cubicBezTo>
                    <a:pt x="1026" y="478"/>
                    <a:pt x="1025" y="475"/>
                    <a:pt x="1027" y="475"/>
                  </a:cubicBezTo>
                  <a:cubicBezTo>
                    <a:pt x="1027" y="475"/>
                    <a:pt x="1027" y="476"/>
                    <a:pt x="1027" y="476"/>
                  </a:cubicBezTo>
                  <a:cubicBezTo>
                    <a:pt x="1027" y="476"/>
                    <a:pt x="1027" y="476"/>
                    <a:pt x="1027" y="476"/>
                  </a:cubicBezTo>
                  <a:cubicBezTo>
                    <a:pt x="1028" y="477"/>
                    <a:pt x="1028" y="477"/>
                    <a:pt x="1029" y="477"/>
                  </a:cubicBezTo>
                  <a:cubicBezTo>
                    <a:pt x="1029" y="477"/>
                    <a:pt x="1029" y="478"/>
                    <a:pt x="1029" y="478"/>
                  </a:cubicBezTo>
                  <a:cubicBezTo>
                    <a:pt x="1029" y="478"/>
                    <a:pt x="1029" y="478"/>
                    <a:pt x="1029" y="479"/>
                  </a:cubicBezTo>
                  <a:cubicBezTo>
                    <a:pt x="1029" y="479"/>
                    <a:pt x="1029" y="479"/>
                    <a:pt x="1029" y="479"/>
                  </a:cubicBezTo>
                  <a:cubicBezTo>
                    <a:pt x="1032" y="479"/>
                    <a:pt x="1035" y="480"/>
                    <a:pt x="1037" y="481"/>
                  </a:cubicBezTo>
                  <a:cubicBezTo>
                    <a:pt x="1038" y="481"/>
                    <a:pt x="1039" y="482"/>
                    <a:pt x="1040" y="482"/>
                  </a:cubicBezTo>
                  <a:cubicBezTo>
                    <a:pt x="1041" y="482"/>
                    <a:pt x="1040" y="481"/>
                    <a:pt x="1040" y="480"/>
                  </a:cubicBezTo>
                  <a:cubicBezTo>
                    <a:pt x="1040" y="480"/>
                    <a:pt x="1040" y="480"/>
                    <a:pt x="1040" y="479"/>
                  </a:cubicBezTo>
                  <a:cubicBezTo>
                    <a:pt x="1040" y="479"/>
                    <a:pt x="1040" y="479"/>
                    <a:pt x="1040" y="479"/>
                  </a:cubicBezTo>
                  <a:cubicBezTo>
                    <a:pt x="1040" y="480"/>
                    <a:pt x="1041" y="480"/>
                    <a:pt x="1041" y="480"/>
                  </a:cubicBezTo>
                  <a:cubicBezTo>
                    <a:pt x="1042" y="480"/>
                    <a:pt x="1043" y="478"/>
                    <a:pt x="1044" y="477"/>
                  </a:cubicBezTo>
                  <a:cubicBezTo>
                    <a:pt x="1044" y="475"/>
                    <a:pt x="1043" y="475"/>
                    <a:pt x="1042" y="474"/>
                  </a:cubicBezTo>
                  <a:cubicBezTo>
                    <a:pt x="1042" y="474"/>
                    <a:pt x="1042" y="473"/>
                    <a:pt x="1042" y="473"/>
                  </a:cubicBezTo>
                  <a:cubicBezTo>
                    <a:pt x="1042" y="473"/>
                    <a:pt x="1042" y="473"/>
                    <a:pt x="1042" y="473"/>
                  </a:cubicBezTo>
                  <a:cubicBezTo>
                    <a:pt x="1042" y="473"/>
                    <a:pt x="1038" y="472"/>
                    <a:pt x="1041" y="472"/>
                  </a:cubicBezTo>
                  <a:cubicBezTo>
                    <a:pt x="1044" y="472"/>
                    <a:pt x="1040" y="468"/>
                    <a:pt x="1039" y="468"/>
                  </a:cubicBezTo>
                  <a:cubicBezTo>
                    <a:pt x="1039" y="466"/>
                    <a:pt x="1037" y="466"/>
                    <a:pt x="1037" y="464"/>
                  </a:cubicBezTo>
                  <a:cubicBezTo>
                    <a:pt x="1036" y="464"/>
                    <a:pt x="1036" y="464"/>
                    <a:pt x="1035" y="464"/>
                  </a:cubicBezTo>
                  <a:cubicBezTo>
                    <a:pt x="1035" y="462"/>
                    <a:pt x="1038" y="464"/>
                    <a:pt x="1038" y="461"/>
                  </a:cubicBezTo>
                  <a:cubicBezTo>
                    <a:pt x="1038" y="460"/>
                    <a:pt x="1037" y="458"/>
                    <a:pt x="1035" y="458"/>
                  </a:cubicBezTo>
                  <a:cubicBezTo>
                    <a:pt x="1035" y="458"/>
                    <a:pt x="1035" y="457"/>
                    <a:pt x="1035" y="457"/>
                  </a:cubicBezTo>
                  <a:cubicBezTo>
                    <a:pt x="1036" y="456"/>
                    <a:pt x="1037" y="455"/>
                    <a:pt x="1035" y="453"/>
                  </a:cubicBezTo>
                  <a:cubicBezTo>
                    <a:pt x="1035" y="453"/>
                    <a:pt x="1035" y="453"/>
                    <a:pt x="1035" y="452"/>
                  </a:cubicBezTo>
                  <a:cubicBezTo>
                    <a:pt x="1033" y="455"/>
                    <a:pt x="1030" y="452"/>
                    <a:pt x="1029" y="450"/>
                  </a:cubicBezTo>
                  <a:cubicBezTo>
                    <a:pt x="1029" y="449"/>
                    <a:pt x="1030" y="443"/>
                    <a:pt x="1027" y="447"/>
                  </a:cubicBezTo>
                  <a:cubicBezTo>
                    <a:pt x="1026" y="447"/>
                    <a:pt x="1025" y="447"/>
                    <a:pt x="1025" y="448"/>
                  </a:cubicBezTo>
                  <a:cubicBezTo>
                    <a:pt x="1023" y="449"/>
                    <a:pt x="1021" y="445"/>
                    <a:pt x="1021" y="444"/>
                  </a:cubicBezTo>
                  <a:cubicBezTo>
                    <a:pt x="1021" y="444"/>
                    <a:pt x="1021" y="444"/>
                    <a:pt x="1022" y="444"/>
                  </a:cubicBezTo>
                  <a:cubicBezTo>
                    <a:pt x="1023" y="445"/>
                    <a:pt x="1022" y="444"/>
                    <a:pt x="1024" y="444"/>
                  </a:cubicBezTo>
                  <a:cubicBezTo>
                    <a:pt x="1023" y="444"/>
                    <a:pt x="1026" y="445"/>
                    <a:pt x="1026" y="445"/>
                  </a:cubicBezTo>
                  <a:cubicBezTo>
                    <a:pt x="1028" y="444"/>
                    <a:pt x="1026" y="442"/>
                    <a:pt x="1029" y="443"/>
                  </a:cubicBezTo>
                  <a:cubicBezTo>
                    <a:pt x="1029" y="444"/>
                    <a:pt x="1029" y="446"/>
                    <a:pt x="1031" y="446"/>
                  </a:cubicBezTo>
                  <a:cubicBezTo>
                    <a:pt x="1032" y="447"/>
                    <a:pt x="1038" y="448"/>
                    <a:pt x="1039" y="447"/>
                  </a:cubicBezTo>
                  <a:cubicBezTo>
                    <a:pt x="1041" y="445"/>
                    <a:pt x="1043" y="445"/>
                    <a:pt x="1045" y="442"/>
                  </a:cubicBezTo>
                  <a:cubicBezTo>
                    <a:pt x="1046" y="441"/>
                    <a:pt x="1047" y="440"/>
                    <a:pt x="1048" y="439"/>
                  </a:cubicBezTo>
                  <a:cubicBezTo>
                    <a:pt x="1049" y="437"/>
                    <a:pt x="1049" y="437"/>
                    <a:pt x="1050" y="435"/>
                  </a:cubicBezTo>
                  <a:cubicBezTo>
                    <a:pt x="1050" y="434"/>
                    <a:pt x="1051" y="433"/>
                    <a:pt x="1050" y="431"/>
                  </a:cubicBezTo>
                  <a:cubicBezTo>
                    <a:pt x="1050" y="429"/>
                    <a:pt x="1048" y="429"/>
                    <a:pt x="1048" y="427"/>
                  </a:cubicBezTo>
                  <a:cubicBezTo>
                    <a:pt x="1047" y="425"/>
                    <a:pt x="1048" y="424"/>
                    <a:pt x="1049" y="422"/>
                  </a:cubicBezTo>
                  <a:cubicBezTo>
                    <a:pt x="1049" y="424"/>
                    <a:pt x="1050" y="423"/>
                    <a:pt x="1051" y="423"/>
                  </a:cubicBezTo>
                  <a:cubicBezTo>
                    <a:pt x="1052" y="421"/>
                    <a:pt x="1051" y="421"/>
                    <a:pt x="1052" y="421"/>
                  </a:cubicBezTo>
                  <a:cubicBezTo>
                    <a:pt x="1053" y="421"/>
                    <a:pt x="1053" y="423"/>
                    <a:pt x="1055" y="422"/>
                  </a:cubicBezTo>
                  <a:cubicBezTo>
                    <a:pt x="1056" y="421"/>
                    <a:pt x="1055" y="419"/>
                    <a:pt x="1057" y="419"/>
                  </a:cubicBezTo>
                  <a:cubicBezTo>
                    <a:pt x="1057" y="419"/>
                    <a:pt x="1057" y="420"/>
                    <a:pt x="1057" y="420"/>
                  </a:cubicBezTo>
                  <a:cubicBezTo>
                    <a:pt x="1056" y="424"/>
                    <a:pt x="1053" y="425"/>
                    <a:pt x="1056" y="429"/>
                  </a:cubicBezTo>
                  <a:cubicBezTo>
                    <a:pt x="1056" y="430"/>
                    <a:pt x="1057" y="430"/>
                    <a:pt x="1057" y="431"/>
                  </a:cubicBezTo>
                  <a:cubicBezTo>
                    <a:pt x="1057" y="432"/>
                    <a:pt x="1056" y="433"/>
                    <a:pt x="1056" y="434"/>
                  </a:cubicBezTo>
                  <a:cubicBezTo>
                    <a:pt x="1057" y="435"/>
                    <a:pt x="1060" y="434"/>
                    <a:pt x="1061" y="434"/>
                  </a:cubicBezTo>
                  <a:cubicBezTo>
                    <a:pt x="1063" y="434"/>
                    <a:pt x="1064" y="433"/>
                    <a:pt x="1065" y="432"/>
                  </a:cubicBezTo>
                  <a:cubicBezTo>
                    <a:pt x="1066" y="432"/>
                    <a:pt x="1066" y="431"/>
                    <a:pt x="1067" y="431"/>
                  </a:cubicBezTo>
                  <a:cubicBezTo>
                    <a:pt x="1068" y="431"/>
                    <a:pt x="1069" y="432"/>
                    <a:pt x="1069" y="433"/>
                  </a:cubicBezTo>
                  <a:cubicBezTo>
                    <a:pt x="1071" y="434"/>
                    <a:pt x="1073" y="434"/>
                    <a:pt x="1074" y="435"/>
                  </a:cubicBezTo>
                  <a:cubicBezTo>
                    <a:pt x="1074" y="435"/>
                    <a:pt x="1075" y="440"/>
                    <a:pt x="1075" y="441"/>
                  </a:cubicBezTo>
                  <a:cubicBezTo>
                    <a:pt x="1074" y="442"/>
                    <a:pt x="1076" y="443"/>
                    <a:pt x="1077" y="443"/>
                  </a:cubicBezTo>
                  <a:cubicBezTo>
                    <a:pt x="1079" y="445"/>
                    <a:pt x="1078" y="445"/>
                    <a:pt x="1081" y="444"/>
                  </a:cubicBezTo>
                  <a:cubicBezTo>
                    <a:pt x="1084" y="443"/>
                    <a:pt x="1082" y="444"/>
                    <a:pt x="1083" y="445"/>
                  </a:cubicBezTo>
                  <a:cubicBezTo>
                    <a:pt x="1083" y="447"/>
                    <a:pt x="1086" y="447"/>
                    <a:pt x="1086" y="449"/>
                  </a:cubicBezTo>
                  <a:cubicBezTo>
                    <a:pt x="1088" y="451"/>
                    <a:pt x="1089" y="451"/>
                    <a:pt x="1091" y="452"/>
                  </a:cubicBezTo>
                  <a:cubicBezTo>
                    <a:pt x="1092" y="453"/>
                    <a:pt x="1093" y="454"/>
                    <a:pt x="1094" y="453"/>
                  </a:cubicBezTo>
                  <a:cubicBezTo>
                    <a:pt x="1095" y="452"/>
                    <a:pt x="1093" y="450"/>
                    <a:pt x="1094" y="450"/>
                  </a:cubicBezTo>
                  <a:cubicBezTo>
                    <a:pt x="1094" y="449"/>
                    <a:pt x="1096" y="452"/>
                    <a:pt x="1098" y="451"/>
                  </a:cubicBezTo>
                  <a:cubicBezTo>
                    <a:pt x="1100" y="450"/>
                    <a:pt x="1095" y="447"/>
                    <a:pt x="1093" y="447"/>
                  </a:cubicBezTo>
                  <a:cubicBezTo>
                    <a:pt x="1097" y="446"/>
                    <a:pt x="1094" y="445"/>
                    <a:pt x="1094" y="444"/>
                  </a:cubicBezTo>
                  <a:cubicBezTo>
                    <a:pt x="1097" y="444"/>
                    <a:pt x="1100" y="442"/>
                    <a:pt x="1098" y="438"/>
                  </a:cubicBezTo>
                  <a:cubicBezTo>
                    <a:pt x="1098" y="438"/>
                    <a:pt x="1097" y="438"/>
                    <a:pt x="1096" y="438"/>
                  </a:cubicBezTo>
                  <a:cubicBezTo>
                    <a:pt x="1100" y="438"/>
                    <a:pt x="1100" y="435"/>
                    <a:pt x="1097" y="432"/>
                  </a:cubicBezTo>
                  <a:cubicBezTo>
                    <a:pt x="1097" y="432"/>
                    <a:pt x="1095" y="432"/>
                    <a:pt x="1096" y="431"/>
                  </a:cubicBezTo>
                  <a:cubicBezTo>
                    <a:pt x="1097" y="430"/>
                    <a:pt x="1098" y="431"/>
                    <a:pt x="1099" y="432"/>
                  </a:cubicBezTo>
                  <a:cubicBezTo>
                    <a:pt x="1099" y="433"/>
                    <a:pt x="1100" y="433"/>
                    <a:pt x="1101" y="433"/>
                  </a:cubicBezTo>
                  <a:cubicBezTo>
                    <a:pt x="1102" y="433"/>
                    <a:pt x="1105" y="434"/>
                    <a:pt x="1106" y="433"/>
                  </a:cubicBezTo>
                  <a:cubicBezTo>
                    <a:pt x="1109" y="433"/>
                    <a:pt x="1104" y="431"/>
                    <a:pt x="1105" y="429"/>
                  </a:cubicBezTo>
                  <a:cubicBezTo>
                    <a:pt x="1106" y="430"/>
                    <a:pt x="1109" y="432"/>
                    <a:pt x="1110" y="431"/>
                  </a:cubicBezTo>
                  <a:cubicBezTo>
                    <a:pt x="1110" y="431"/>
                    <a:pt x="1110" y="429"/>
                    <a:pt x="1110" y="428"/>
                  </a:cubicBezTo>
                  <a:cubicBezTo>
                    <a:pt x="1111" y="427"/>
                    <a:pt x="1112" y="426"/>
                    <a:pt x="1113" y="425"/>
                  </a:cubicBezTo>
                  <a:cubicBezTo>
                    <a:pt x="1113" y="425"/>
                    <a:pt x="1115" y="425"/>
                    <a:pt x="1116" y="424"/>
                  </a:cubicBezTo>
                  <a:cubicBezTo>
                    <a:pt x="1117" y="423"/>
                    <a:pt x="1115" y="423"/>
                    <a:pt x="1114" y="423"/>
                  </a:cubicBezTo>
                  <a:cubicBezTo>
                    <a:pt x="1112" y="421"/>
                    <a:pt x="1112" y="420"/>
                    <a:pt x="1110" y="419"/>
                  </a:cubicBezTo>
                  <a:cubicBezTo>
                    <a:pt x="1108" y="417"/>
                    <a:pt x="1106" y="416"/>
                    <a:pt x="1105" y="414"/>
                  </a:cubicBezTo>
                  <a:cubicBezTo>
                    <a:pt x="1104" y="413"/>
                    <a:pt x="1104" y="412"/>
                    <a:pt x="1104" y="411"/>
                  </a:cubicBezTo>
                  <a:cubicBezTo>
                    <a:pt x="1103" y="411"/>
                    <a:pt x="1102" y="410"/>
                    <a:pt x="1102" y="409"/>
                  </a:cubicBezTo>
                  <a:cubicBezTo>
                    <a:pt x="1101" y="409"/>
                    <a:pt x="1099" y="409"/>
                    <a:pt x="1099" y="409"/>
                  </a:cubicBezTo>
                  <a:cubicBezTo>
                    <a:pt x="1098" y="409"/>
                    <a:pt x="1098" y="408"/>
                    <a:pt x="1097" y="409"/>
                  </a:cubicBezTo>
                  <a:cubicBezTo>
                    <a:pt x="1097" y="409"/>
                    <a:pt x="1097" y="409"/>
                    <a:pt x="1097" y="410"/>
                  </a:cubicBezTo>
                  <a:cubicBezTo>
                    <a:pt x="1096" y="410"/>
                    <a:pt x="1095" y="409"/>
                    <a:pt x="1094" y="409"/>
                  </a:cubicBezTo>
                  <a:cubicBezTo>
                    <a:pt x="1094" y="409"/>
                    <a:pt x="1093" y="409"/>
                    <a:pt x="1093" y="409"/>
                  </a:cubicBezTo>
                  <a:cubicBezTo>
                    <a:pt x="1093" y="410"/>
                    <a:pt x="1092" y="410"/>
                    <a:pt x="1092" y="411"/>
                  </a:cubicBezTo>
                  <a:cubicBezTo>
                    <a:pt x="1090" y="410"/>
                    <a:pt x="1093" y="409"/>
                    <a:pt x="1092" y="408"/>
                  </a:cubicBezTo>
                  <a:cubicBezTo>
                    <a:pt x="1091" y="406"/>
                    <a:pt x="1085" y="406"/>
                    <a:pt x="1084" y="407"/>
                  </a:cubicBezTo>
                  <a:cubicBezTo>
                    <a:pt x="1086" y="408"/>
                    <a:pt x="1087" y="409"/>
                    <a:pt x="1087" y="411"/>
                  </a:cubicBezTo>
                  <a:cubicBezTo>
                    <a:pt x="1087" y="411"/>
                    <a:pt x="1087" y="412"/>
                    <a:pt x="1087" y="413"/>
                  </a:cubicBezTo>
                  <a:cubicBezTo>
                    <a:pt x="1087" y="413"/>
                    <a:pt x="1086" y="415"/>
                    <a:pt x="1086" y="415"/>
                  </a:cubicBezTo>
                  <a:cubicBezTo>
                    <a:pt x="1086" y="417"/>
                    <a:pt x="1088" y="416"/>
                    <a:pt x="1089" y="418"/>
                  </a:cubicBezTo>
                  <a:cubicBezTo>
                    <a:pt x="1089" y="419"/>
                    <a:pt x="1087" y="422"/>
                    <a:pt x="1087" y="419"/>
                  </a:cubicBezTo>
                  <a:cubicBezTo>
                    <a:pt x="1087" y="419"/>
                    <a:pt x="1087" y="418"/>
                    <a:pt x="1086" y="418"/>
                  </a:cubicBezTo>
                  <a:cubicBezTo>
                    <a:pt x="1086" y="417"/>
                    <a:pt x="1085" y="418"/>
                    <a:pt x="1085" y="419"/>
                  </a:cubicBezTo>
                  <a:cubicBezTo>
                    <a:pt x="1083" y="420"/>
                    <a:pt x="1084" y="418"/>
                    <a:pt x="1084" y="417"/>
                  </a:cubicBezTo>
                  <a:cubicBezTo>
                    <a:pt x="1083" y="416"/>
                    <a:pt x="1083" y="416"/>
                    <a:pt x="1082" y="415"/>
                  </a:cubicBezTo>
                  <a:cubicBezTo>
                    <a:pt x="1082" y="414"/>
                    <a:pt x="1080" y="415"/>
                    <a:pt x="1080" y="413"/>
                  </a:cubicBezTo>
                  <a:cubicBezTo>
                    <a:pt x="1081" y="413"/>
                    <a:pt x="1082" y="412"/>
                    <a:pt x="1082" y="412"/>
                  </a:cubicBezTo>
                  <a:cubicBezTo>
                    <a:pt x="1082" y="411"/>
                    <a:pt x="1082" y="410"/>
                    <a:pt x="1081" y="409"/>
                  </a:cubicBezTo>
                  <a:cubicBezTo>
                    <a:pt x="1081" y="407"/>
                    <a:pt x="1081" y="406"/>
                    <a:pt x="1081" y="405"/>
                  </a:cubicBezTo>
                  <a:cubicBezTo>
                    <a:pt x="1081" y="403"/>
                    <a:pt x="1081" y="399"/>
                    <a:pt x="1080" y="402"/>
                  </a:cubicBezTo>
                  <a:cubicBezTo>
                    <a:pt x="1079" y="402"/>
                    <a:pt x="1079" y="402"/>
                    <a:pt x="1078" y="402"/>
                  </a:cubicBezTo>
                  <a:cubicBezTo>
                    <a:pt x="1079" y="400"/>
                    <a:pt x="1079" y="397"/>
                    <a:pt x="1076" y="395"/>
                  </a:cubicBezTo>
                  <a:cubicBezTo>
                    <a:pt x="1073" y="393"/>
                    <a:pt x="1075" y="397"/>
                    <a:pt x="1075" y="398"/>
                  </a:cubicBezTo>
                  <a:cubicBezTo>
                    <a:pt x="1074" y="396"/>
                    <a:pt x="1072" y="398"/>
                    <a:pt x="1072" y="396"/>
                  </a:cubicBezTo>
                  <a:cubicBezTo>
                    <a:pt x="1071" y="395"/>
                    <a:pt x="1073" y="395"/>
                    <a:pt x="1073" y="394"/>
                  </a:cubicBezTo>
                  <a:cubicBezTo>
                    <a:pt x="1073" y="392"/>
                    <a:pt x="1072" y="393"/>
                    <a:pt x="1071" y="392"/>
                  </a:cubicBezTo>
                  <a:cubicBezTo>
                    <a:pt x="1069" y="392"/>
                    <a:pt x="1069" y="392"/>
                    <a:pt x="1067" y="391"/>
                  </a:cubicBezTo>
                  <a:cubicBezTo>
                    <a:pt x="1068" y="390"/>
                    <a:pt x="1068" y="390"/>
                    <a:pt x="1069" y="390"/>
                  </a:cubicBezTo>
                  <a:cubicBezTo>
                    <a:pt x="1068" y="389"/>
                    <a:pt x="1067" y="388"/>
                    <a:pt x="1067" y="388"/>
                  </a:cubicBezTo>
                  <a:cubicBezTo>
                    <a:pt x="1066" y="388"/>
                    <a:pt x="1066" y="389"/>
                    <a:pt x="1065" y="388"/>
                  </a:cubicBezTo>
                  <a:cubicBezTo>
                    <a:pt x="1065" y="388"/>
                    <a:pt x="1065" y="385"/>
                    <a:pt x="1063" y="387"/>
                  </a:cubicBezTo>
                  <a:cubicBezTo>
                    <a:pt x="1062" y="388"/>
                    <a:pt x="1064" y="392"/>
                    <a:pt x="1062" y="392"/>
                  </a:cubicBezTo>
                  <a:cubicBezTo>
                    <a:pt x="1062" y="390"/>
                    <a:pt x="1063" y="385"/>
                    <a:pt x="1060" y="385"/>
                  </a:cubicBezTo>
                  <a:cubicBezTo>
                    <a:pt x="1060" y="383"/>
                    <a:pt x="1058" y="382"/>
                    <a:pt x="1056" y="381"/>
                  </a:cubicBezTo>
                  <a:cubicBezTo>
                    <a:pt x="1054" y="380"/>
                    <a:pt x="1056" y="379"/>
                    <a:pt x="1054" y="377"/>
                  </a:cubicBezTo>
                  <a:cubicBezTo>
                    <a:pt x="1054" y="376"/>
                    <a:pt x="1053" y="376"/>
                    <a:pt x="1052" y="376"/>
                  </a:cubicBezTo>
                  <a:cubicBezTo>
                    <a:pt x="1051" y="376"/>
                    <a:pt x="1051" y="375"/>
                    <a:pt x="1050" y="375"/>
                  </a:cubicBezTo>
                  <a:cubicBezTo>
                    <a:pt x="1049" y="374"/>
                    <a:pt x="1046" y="372"/>
                    <a:pt x="1044" y="372"/>
                  </a:cubicBezTo>
                  <a:cubicBezTo>
                    <a:pt x="1044" y="371"/>
                    <a:pt x="1044" y="369"/>
                    <a:pt x="1042" y="368"/>
                  </a:cubicBezTo>
                  <a:cubicBezTo>
                    <a:pt x="1041" y="367"/>
                    <a:pt x="1038" y="368"/>
                    <a:pt x="1037" y="366"/>
                  </a:cubicBezTo>
                  <a:cubicBezTo>
                    <a:pt x="1038" y="364"/>
                    <a:pt x="1040" y="367"/>
                    <a:pt x="1039" y="366"/>
                  </a:cubicBezTo>
                  <a:cubicBezTo>
                    <a:pt x="1039" y="363"/>
                    <a:pt x="1034" y="363"/>
                    <a:pt x="1033" y="363"/>
                  </a:cubicBezTo>
                  <a:cubicBezTo>
                    <a:pt x="1031" y="362"/>
                    <a:pt x="1029" y="361"/>
                    <a:pt x="1027" y="360"/>
                  </a:cubicBezTo>
                  <a:cubicBezTo>
                    <a:pt x="1024" y="359"/>
                    <a:pt x="1022" y="358"/>
                    <a:pt x="1020" y="355"/>
                  </a:cubicBezTo>
                  <a:cubicBezTo>
                    <a:pt x="1020" y="356"/>
                    <a:pt x="1020" y="357"/>
                    <a:pt x="1019" y="357"/>
                  </a:cubicBezTo>
                  <a:cubicBezTo>
                    <a:pt x="1019" y="355"/>
                    <a:pt x="1017" y="356"/>
                    <a:pt x="1016" y="356"/>
                  </a:cubicBezTo>
                  <a:cubicBezTo>
                    <a:pt x="1014" y="356"/>
                    <a:pt x="1013" y="356"/>
                    <a:pt x="1011" y="356"/>
                  </a:cubicBezTo>
                  <a:cubicBezTo>
                    <a:pt x="1009" y="356"/>
                    <a:pt x="1008" y="355"/>
                    <a:pt x="1006" y="354"/>
                  </a:cubicBezTo>
                  <a:cubicBezTo>
                    <a:pt x="1005" y="354"/>
                    <a:pt x="1004" y="355"/>
                    <a:pt x="1003" y="355"/>
                  </a:cubicBezTo>
                  <a:cubicBezTo>
                    <a:pt x="1002" y="355"/>
                    <a:pt x="999" y="354"/>
                    <a:pt x="1002" y="356"/>
                  </a:cubicBezTo>
                  <a:cubicBezTo>
                    <a:pt x="1002" y="357"/>
                    <a:pt x="1001" y="358"/>
                    <a:pt x="1000" y="356"/>
                  </a:cubicBezTo>
                  <a:cubicBezTo>
                    <a:pt x="1000" y="356"/>
                    <a:pt x="1000" y="356"/>
                    <a:pt x="999" y="356"/>
                  </a:cubicBezTo>
                  <a:cubicBezTo>
                    <a:pt x="999" y="356"/>
                    <a:pt x="998" y="354"/>
                    <a:pt x="997" y="353"/>
                  </a:cubicBezTo>
                  <a:cubicBezTo>
                    <a:pt x="997" y="353"/>
                    <a:pt x="996" y="354"/>
                    <a:pt x="996" y="354"/>
                  </a:cubicBezTo>
                  <a:cubicBezTo>
                    <a:pt x="995" y="354"/>
                    <a:pt x="994" y="354"/>
                    <a:pt x="993" y="353"/>
                  </a:cubicBezTo>
                  <a:cubicBezTo>
                    <a:pt x="989" y="352"/>
                    <a:pt x="985" y="351"/>
                    <a:pt x="982" y="350"/>
                  </a:cubicBezTo>
                  <a:cubicBezTo>
                    <a:pt x="983" y="352"/>
                    <a:pt x="982" y="353"/>
                    <a:pt x="982" y="355"/>
                  </a:cubicBezTo>
                  <a:cubicBezTo>
                    <a:pt x="982" y="358"/>
                    <a:pt x="982" y="358"/>
                    <a:pt x="980" y="359"/>
                  </a:cubicBezTo>
                  <a:cubicBezTo>
                    <a:pt x="980" y="359"/>
                    <a:pt x="980" y="360"/>
                    <a:pt x="980" y="361"/>
                  </a:cubicBezTo>
                  <a:cubicBezTo>
                    <a:pt x="981" y="361"/>
                    <a:pt x="982" y="360"/>
                    <a:pt x="983" y="361"/>
                  </a:cubicBezTo>
                  <a:cubicBezTo>
                    <a:pt x="985" y="362"/>
                    <a:pt x="984" y="366"/>
                    <a:pt x="984" y="367"/>
                  </a:cubicBezTo>
                  <a:cubicBezTo>
                    <a:pt x="985" y="368"/>
                    <a:pt x="986" y="370"/>
                    <a:pt x="986" y="371"/>
                  </a:cubicBezTo>
                  <a:cubicBezTo>
                    <a:pt x="986" y="372"/>
                    <a:pt x="984" y="373"/>
                    <a:pt x="984" y="374"/>
                  </a:cubicBezTo>
                  <a:cubicBezTo>
                    <a:pt x="982" y="375"/>
                    <a:pt x="979" y="377"/>
                    <a:pt x="977" y="376"/>
                  </a:cubicBezTo>
                  <a:cubicBezTo>
                    <a:pt x="974" y="375"/>
                    <a:pt x="976" y="373"/>
                    <a:pt x="975" y="371"/>
                  </a:cubicBezTo>
                  <a:cubicBezTo>
                    <a:pt x="974" y="370"/>
                    <a:pt x="972" y="370"/>
                    <a:pt x="971" y="369"/>
                  </a:cubicBezTo>
                  <a:cubicBezTo>
                    <a:pt x="970" y="368"/>
                    <a:pt x="968" y="368"/>
                    <a:pt x="968" y="368"/>
                  </a:cubicBezTo>
                  <a:cubicBezTo>
                    <a:pt x="966" y="366"/>
                    <a:pt x="967" y="364"/>
                    <a:pt x="966" y="362"/>
                  </a:cubicBezTo>
                  <a:cubicBezTo>
                    <a:pt x="966" y="361"/>
                    <a:pt x="964" y="360"/>
                    <a:pt x="965" y="359"/>
                  </a:cubicBezTo>
                  <a:cubicBezTo>
                    <a:pt x="966" y="358"/>
                    <a:pt x="968" y="360"/>
                    <a:pt x="968" y="360"/>
                  </a:cubicBezTo>
                  <a:cubicBezTo>
                    <a:pt x="970" y="361"/>
                    <a:pt x="972" y="362"/>
                    <a:pt x="973" y="361"/>
                  </a:cubicBezTo>
                  <a:cubicBezTo>
                    <a:pt x="975" y="360"/>
                    <a:pt x="975" y="356"/>
                    <a:pt x="974" y="354"/>
                  </a:cubicBezTo>
                  <a:cubicBezTo>
                    <a:pt x="973" y="354"/>
                    <a:pt x="969" y="352"/>
                    <a:pt x="968" y="352"/>
                  </a:cubicBezTo>
                  <a:cubicBezTo>
                    <a:pt x="966" y="352"/>
                    <a:pt x="964" y="355"/>
                    <a:pt x="963" y="357"/>
                  </a:cubicBezTo>
                  <a:cubicBezTo>
                    <a:pt x="963" y="359"/>
                    <a:pt x="960" y="361"/>
                    <a:pt x="959" y="362"/>
                  </a:cubicBezTo>
                  <a:cubicBezTo>
                    <a:pt x="956" y="364"/>
                    <a:pt x="955" y="363"/>
                    <a:pt x="953" y="362"/>
                  </a:cubicBezTo>
                  <a:cubicBezTo>
                    <a:pt x="950" y="361"/>
                    <a:pt x="948" y="361"/>
                    <a:pt x="946" y="361"/>
                  </a:cubicBezTo>
                  <a:cubicBezTo>
                    <a:pt x="944" y="361"/>
                    <a:pt x="942" y="361"/>
                    <a:pt x="940" y="360"/>
                  </a:cubicBezTo>
                  <a:cubicBezTo>
                    <a:pt x="940" y="359"/>
                    <a:pt x="939" y="358"/>
                    <a:pt x="939" y="358"/>
                  </a:cubicBezTo>
                  <a:cubicBezTo>
                    <a:pt x="937" y="357"/>
                    <a:pt x="938" y="358"/>
                    <a:pt x="937" y="359"/>
                  </a:cubicBezTo>
                  <a:cubicBezTo>
                    <a:pt x="935" y="359"/>
                    <a:pt x="935" y="359"/>
                    <a:pt x="933" y="359"/>
                  </a:cubicBezTo>
                  <a:cubicBezTo>
                    <a:pt x="932" y="359"/>
                    <a:pt x="931" y="360"/>
                    <a:pt x="930" y="360"/>
                  </a:cubicBezTo>
                  <a:cubicBezTo>
                    <a:pt x="929" y="360"/>
                    <a:pt x="927" y="359"/>
                    <a:pt x="926" y="360"/>
                  </a:cubicBezTo>
                  <a:cubicBezTo>
                    <a:pt x="925" y="361"/>
                    <a:pt x="923" y="363"/>
                    <a:pt x="922" y="364"/>
                  </a:cubicBezTo>
                  <a:cubicBezTo>
                    <a:pt x="922" y="361"/>
                    <a:pt x="922" y="361"/>
                    <a:pt x="919" y="361"/>
                  </a:cubicBezTo>
                  <a:cubicBezTo>
                    <a:pt x="918" y="361"/>
                    <a:pt x="918" y="360"/>
                    <a:pt x="917" y="360"/>
                  </a:cubicBezTo>
                  <a:cubicBezTo>
                    <a:pt x="916" y="359"/>
                    <a:pt x="915" y="359"/>
                    <a:pt x="914" y="359"/>
                  </a:cubicBezTo>
                  <a:cubicBezTo>
                    <a:pt x="912" y="359"/>
                    <a:pt x="910" y="358"/>
                    <a:pt x="909" y="356"/>
                  </a:cubicBezTo>
                  <a:cubicBezTo>
                    <a:pt x="909" y="355"/>
                    <a:pt x="910" y="352"/>
                    <a:pt x="910" y="350"/>
                  </a:cubicBezTo>
                  <a:cubicBezTo>
                    <a:pt x="911" y="348"/>
                    <a:pt x="912" y="347"/>
                    <a:pt x="911" y="344"/>
                  </a:cubicBezTo>
                  <a:cubicBezTo>
                    <a:pt x="909" y="339"/>
                    <a:pt x="905" y="336"/>
                    <a:pt x="901" y="333"/>
                  </a:cubicBezTo>
                  <a:cubicBezTo>
                    <a:pt x="898" y="332"/>
                    <a:pt x="889" y="329"/>
                    <a:pt x="888" y="333"/>
                  </a:cubicBezTo>
                  <a:cubicBezTo>
                    <a:pt x="887" y="333"/>
                    <a:pt x="888" y="332"/>
                    <a:pt x="887" y="331"/>
                  </a:cubicBezTo>
                  <a:cubicBezTo>
                    <a:pt x="887" y="331"/>
                    <a:pt x="885" y="331"/>
                    <a:pt x="885" y="331"/>
                  </a:cubicBezTo>
                  <a:cubicBezTo>
                    <a:pt x="883" y="331"/>
                    <a:pt x="881" y="331"/>
                    <a:pt x="881" y="334"/>
                  </a:cubicBezTo>
                  <a:cubicBezTo>
                    <a:pt x="880" y="331"/>
                    <a:pt x="878" y="332"/>
                    <a:pt x="876" y="333"/>
                  </a:cubicBezTo>
                  <a:cubicBezTo>
                    <a:pt x="872" y="333"/>
                    <a:pt x="869" y="335"/>
                    <a:pt x="866" y="336"/>
                  </a:cubicBezTo>
                  <a:cubicBezTo>
                    <a:pt x="864" y="337"/>
                    <a:pt x="863" y="335"/>
                    <a:pt x="861" y="337"/>
                  </a:cubicBezTo>
                  <a:cubicBezTo>
                    <a:pt x="859" y="337"/>
                    <a:pt x="857" y="334"/>
                    <a:pt x="855" y="333"/>
                  </a:cubicBezTo>
                  <a:cubicBezTo>
                    <a:pt x="855" y="333"/>
                    <a:pt x="855" y="333"/>
                    <a:pt x="855" y="333"/>
                  </a:cubicBezTo>
                  <a:cubicBezTo>
                    <a:pt x="859" y="333"/>
                    <a:pt x="856" y="330"/>
                    <a:pt x="855" y="328"/>
                  </a:cubicBezTo>
                  <a:cubicBezTo>
                    <a:pt x="854" y="326"/>
                    <a:pt x="852" y="325"/>
                    <a:pt x="849" y="325"/>
                  </a:cubicBezTo>
                  <a:cubicBezTo>
                    <a:pt x="849" y="324"/>
                    <a:pt x="849" y="323"/>
                    <a:pt x="849" y="323"/>
                  </a:cubicBezTo>
                  <a:cubicBezTo>
                    <a:pt x="848" y="323"/>
                    <a:pt x="848" y="324"/>
                    <a:pt x="848" y="325"/>
                  </a:cubicBezTo>
                  <a:cubicBezTo>
                    <a:pt x="848" y="325"/>
                    <a:pt x="848" y="325"/>
                    <a:pt x="847" y="325"/>
                  </a:cubicBezTo>
                  <a:cubicBezTo>
                    <a:pt x="848" y="322"/>
                    <a:pt x="848" y="323"/>
                    <a:pt x="847" y="322"/>
                  </a:cubicBezTo>
                  <a:cubicBezTo>
                    <a:pt x="846" y="321"/>
                    <a:pt x="845" y="321"/>
                    <a:pt x="845" y="321"/>
                  </a:cubicBezTo>
                  <a:cubicBezTo>
                    <a:pt x="844" y="320"/>
                    <a:pt x="845" y="320"/>
                    <a:pt x="844" y="319"/>
                  </a:cubicBezTo>
                  <a:cubicBezTo>
                    <a:pt x="843" y="318"/>
                    <a:pt x="841" y="319"/>
                    <a:pt x="840" y="318"/>
                  </a:cubicBezTo>
                  <a:cubicBezTo>
                    <a:pt x="838" y="318"/>
                    <a:pt x="836" y="318"/>
                    <a:pt x="838" y="320"/>
                  </a:cubicBezTo>
                  <a:cubicBezTo>
                    <a:pt x="838" y="321"/>
                    <a:pt x="838" y="321"/>
                    <a:pt x="838" y="321"/>
                  </a:cubicBezTo>
                  <a:cubicBezTo>
                    <a:pt x="837" y="321"/>
                    <a:pt x="836" y="319"/>
                    <a:pt x="837" y="317"/>
                  </a:cubicBezTo>
                  <a:cubicBezTo>
                    <a:pt x="837" y="316"/>
                    <a:pt x="839" y="314"/>
                    <a:pt x="840" y="314"/>
                  </a:cubicBezTo>
                  <a:cubicBezTo>
                    <a:pt x="841" y="314"/>
                    <a:pt x="840" y="316"/>
                    <a:pt x="842" y="316"/>
                  </a:cubicBezTo>
                  <a:cubicBezTo>
                    <a:pt x="844" y="316"/>
                    <a:pt x="844" y="314"/>
                    <a:pt x="844" y="313"/>
                  </a:cubicBezTo>
                  <a:cubicBezTo>
                    <a:pt x="842" y="307"/>
                    <a:pt x="828" y="300"/>
                    <a:pt x="823" y="305"/>
                  </a:cubicBezTo>
                  <a:cubicBezTo>
                    <a:pt x="820" y="308"/>
                    <a:pt x="820" y="313"/>
                    <a:pt x="817" y="316"/>
                  </a:cubicBezTo>
                  <a:cubicBezTo>
                    <a:pt x="816" y="317"/>
                    <a:pt x="809" y="321"/>
                    <a:pt x="809" y="317"/>
                  </a:cubicBezTo>
                  <a:cubicBezTo>
                    <a:pt x="809" y="316"/>
                    <a:pt x="810" y="316"/>
                    <a:pt x="811" y="315"/>
                  </a:cubicBezTo>
                  <a:cubicBezTo>
                    <a:pt x="811" y="315"/>
                    <a:pt x="810" y="314"/>
                    <a:pt x="810" y="314"/>
                  </a:cubicBezTo>
                  <a:cubicBezTo>
                    <a:pt x="811" y="312"/>
                    <a:pt x="811" y="314"/>
                    <a:pt x="813" y="314"/>
                  </a:cubicBezTo>
                  <a:cubicBezTo>
                    <a:pt x="818" y="313"/>
                    <a:pt x="812" y="309"/>
                    <a:pt x="815" y="307"/>
                  </a:cubicBezTo>
                  <a:cubicBezTo>
                    <a:pt x="815" y="306"/>
                    <a:pt x="816" y="308"/>
                    <a:pt x="816" y="307"/>
                  </a:cubicBezTo>
                  <a:cubicBezTo>
                    <a:pt x="817" y="307"/>
                    <a:pt x="816" y="308"/>
                    <a:pt x="817" y="309"/>
                  </a:cubicBezTo>
                  <a:cubicBezTo>
                    <a:pt x="817" y="308"/>
                    <a:pt x="818" y="306"/>
                    <a:pt x="818" y="308"/>
                  </a:cubicBezTo>
                  <a:cubicBezTo>
                    <a:pt x="818" y="309"/>
                    <a:pt x="818" y="309"/>
                    <a:pt x="817" y="310"/>
                  </a:cubicBezTo>
                  <a:cubicBezTo>
                    <a:pt x="816" y="311"/>
                    <a:pt x="816" y="312"/>
                    <a:pt x="817" y="312"/>
                  </a:cubicBezTo>
                  <a:cubicBezTo>
                    <a:pt x="818" y="312"/>
                    <a:pt x="820" y="308"/>
                    <a:pt x="821" y="307"/>
                  </a:cubicBezTo>
                  <a:cubicBezTo>
                    <a:pt x="822" y="306"/>
                    <a:pt x="823" y="305"/>
                    <a:pt x="821" y="304"/>
                  </a:cubicBezTo>
                  <a:cubicBezTo>
                    <a:pt x="820" y="304"/>
                    <a:pt x="816" y="305"/>
                    <a:pt x="815" y="306"/>
                  </a:cubicBezTo>
                  <a:cubicBezTo>
                    <a:pt x="812" y="305"/>
                    <a:pt x="809" y="306"/>
                    <a:pt x="807" y="307"/>
                  </a:cubicBezTo>
                  <a:cubicBezTo>
                    <a:pt x="806" y="307"/>
                    <a:pt x="807" y="308"/>
                    <a:pt x="805" y="308"/>
                  </a:cubicBezTo>
                  <a:cubicBezTo>
                    <a:pt x="804" y="307"/>
                    <a:pt x="805" y="306"/>
                    <a:pt x="805" y="305"/>
                  </a:cubicBezTo>
                  <a:cubicBezTo>
                    <a:pt x="806" y="307"/>
                    <a:pt x="807" y="304"/>
                    <a:pt x="807" y="303"/>
                  </a:cubicBezTo>
                  <a:cubicBezTo>
                    <a:pt x="809" y="301"/>
                    <a:pt x="810" y="302"/>
                    <a:pt x="812" y="303"/>
                  </a:cubicBezTo>
                  <a:cubicBezTo>
                    <a:pt x="813" y="303"/>
                    <a:pt x="822" y="304"/>
                    <a:pt x="821" y="303"/>
                  </a:cubicBezTo>
                  <a:cubicBezTo>
                    <a:pt x="821" y="302"/>
                    <a:pt x="816" y="300"/>
                    <a:pt x="815" y="300"/>
                  </a:cubicBezTo>
                  <a:cubicBezTo>
                    <a:pt x="813" y="299"/>
                    <a:pt x="811" y="298"/>
                    <a:pt x="809" y="298"/>
                  </a:cubicBezTo>
                  <a:cubicBezTo>
                    <a:pt x="804" y="297"/>
                    <a:pt x="800" y="296"/>
                    <a:pt x="795" y="296"/>
                  </a:cubicBezTo>
                  <a:cubicBezTo>
                    <a:pt x="793" y="296"/>
                    <a:pt x="791" y="296"/>
                    <a:pt x="788" y="295"/>
                  </a:cubicBezTo>
                  <a:cubicBezTo>
                    <a:pt x="787" y="294"/>
                    <a:pt x="786" y="293"/>
                    <a:pt x="784" y="292"/>
                  </a:cubicBezTo>
                  <a:cubicBezTo>
                    <a:pt x="778" y="290"/>
                    <a:pt x="784" y="296"/>
                    <a:pt x="784" y="298"/>
                  </a:cubicBezTo>
                  <a:cubicBezTo>
                    <a:pt x="783" y="299"/>
                    <a:pt x="781" y="300"/>
                    <a:pt x="780" y="300"/>
                  </a:cubicBezTo>
                  <a:cubicBezTo>
                    <a:pt x="778" y="301"/>
                    <a:pt x="777" y="300"/>
                    <a:pt x="775" y="300"/>
                  </a:cubicBezTo>
                  <a:cubicBezTo>
                    <a:pt x="771" y="300"/>
                    <a:pt x="767" y="307"/>
                    <a:pt x="772" y="308"/>
                  </a:cubicBezTo>
                  <a:cubicBezTo>
                    <a:pt x="772" y="305"/>
                    <a:pt x="774" y="307"/>
                    <a:pt x="775" y="306"/>
                  </a:cubicBezTo>
                  <a:cubicBezTo>
                    <a:pt x="776" y="306"/>
                    <a:pt x="776" y="306"/>
                    <a:pt x="777" y="306"/>
                  </a:cubicBezTo>
                  <a:cubicBezTo>
                    <a:pt x="778" y="307"/>
                    <a:pt x="778" y="307"/>
                    <a:pt x="777" y="308"/>
                  </a:cubicBezTo>
                  <a:cubicBezTo>
                    <a:pt x="775" y="308"/>
                    <a:pt x="774" y="310"/>
                    <a:pt x="773" y="312"/>
                  </a:cubicBezTo>
                  <a:cubicBezTo>
                    <a:pt x="773" y="313"/>
                    <a:pt x="774" y="313"/>
                    <a:pt x="774" y="315"/>
                  </a:cubicBezTo>
                  <a:cubicBezTo>
                    <a:pt x="774" y="316"/>
                    <a:pt x="774" y="319"/>
                    <a:pt x="775" y="319"/>
                  </a:cubicBezTo>
                  <a:cubicBezTo>
                    <a:pt x="775" y="320"/>
                    <a:pt x="776" y="321"/>
                    <a:pt x="775" y="322"/>
                  </a:cubicBezTo>
                  <a:cubicBezTo>
                    <a:pt x="774" y="323"/>
                    <a:pt x="775" y="322"/>
                    <a:pt x="774" y="322"/>
                  </a:cubicBezTo>
                  <a:cubicBezTo>
                    <a:pt x="773" y="322"/>
                    <a:pt x="772" y="323"/>
                    <a:pt x="772" y="323"/>
                  </a:cubicBezTo>
                  <a:cubicBezTo>
                    <a:pt x="770" y="324"/>
                    <a:pt x="771" y="323"/>
                    <a:pt x="770" y="321"/>
                  </a:cubicBezTo>
                  <a:cubicBezTo>
                    <a:pt x="769" y="320"/>
                    <a:pt x="767" y="318"/>
                    <a:pt x="766" y="320"/>
                  </a:cubicBezTo>
                  <a:cubicBezTo>
                    <a:pt x="766" y="321"/>
                    <a:pt x="768" y="323"/>
                    <a:pt x="767" y="325"/>
                  </a:cubicBezTo>
                  <a:cubicBezTo>
                    <a:pt x="766" y="323"/>
                    <a:pt x="765" y="318"/>
                    <a:pt x="762" y="322"/>
                  </a:cubicBezTo>
                  <a:cubicBezTo>
                    <a:pt x="762" y="320"/>
                    <a:pt x="761" y="319"/>
                    <a:pt x="760" y="319"/>
                  </a:cubicBezTo>
                  <a:cubicBezTo>
                    <a:pt x="759" y="319"/>
                    <a:pt x="756" y="320"/>
                    <a:pt x="756" y="320"/>
                  </a:cubicBezTo>
                  <a:cubicBezTo>
                    <a:pt x="755" y="322"/>
                    <a:pt x="757" y="322"/>
                    <a:pt x="758" y="322"/>
                  </a:cubicBezTo>
                  <a:cubicBezTo>
                    <a:pt x="759" y="323"/>
                    <a:pt x="760" y="324"/>
                    <a:pt x="762" y="323"/>
                  </a:cubicBezTo>
                  <a:cubicBezTo>
                    <a:pt x="762" y="324"/>
                    <a:pt x="763" y="326"/>
                    <a:pt x="761" y="328"/>
                  </a:cubicBezTo>
                  <a:cubicBezTo>
                    <a:pt x="760" y="329"/>
                    <a:pt x="763" y="328"/>
                    <a:pt x="763" y="329"/>
                  </a:cubicBezTo>
                  <a:cubicBezTo>
                    <a:pt x="763" y="332"/>
                    <a:pt x="760" y="328"/>
                    <a:pt x="760" y="327"/>
                  </a:cubicBezTo>
                  <a:cubicBezTo>
                    <a:pt x="759" y="325"/>
                    <a:pt x="755" y="321"/>
                    <a:pt x="752" y="322"/>
                  </a:cubicBezTo>
                  <a:cubicBezTo>
                    <a:pt x="752" y="322"/>
                    <a:pt x="752" y="322"/>
                    <a:pt x="751" y="322"/>
                  </a:cubicBezTo>
                  <a:cubicBezTo>
                    <a:pt x="753" y="320"/>
                    <a:pt x="748" y="319"/>
                    <a:pt x="747" y="319"/>
                  </a:cubicBezTo>
                  <a:cubicBezTo>
                    <a:pt x="744" y="319"/>
                    <a:pt x="743" y="322"/>
                    <a:pt x="741" y="323"/>
                  </a:cubicBezTo>
                  <a:cubicBezTo>
                    <a:pt x="736" y="327"/>
                    <a:pt x="733" y="322"/>
                    <a:pt x="729" y="320"/>
                  </a:cubicBezTo>
                  <a:cubicBezTo>
                    <a:pt x="728" y="319"/>
                    <a:pt x="728" y="317"/>
                    <a:pt x="727" y="316"/>
                  </a:cubicBezTo>
                  <a:cubicBezTo>
                    <a:pt x="727" y="315"/>
                    <a:pt x="726" y="315"/>
                    <a:pt x="726" y="313"/>
                  </a:cubicBezTo>
                  <a:cubicBezTo>
                    <a:pt x="725" y="314"/>
                    <a:pt x="725" y="315"/>
                    <a:pt x="724" y="317"/>
                  </a:cubicBezTo>
                  <a:cubicBezTo>
                    <a:pt x="723" y="318"/>
                    <a:pt x="723" y="320"/>
                    <a:pt x="723" y="322"/>
                  </a:cubicBezTo>
                  <a:cubicBezTo>
                    <a:pt x="722" y="324"/>
                    <a:pt x="722" y="326"/>
                    <a:pt x="721" y="328"/>
                  </a:cubicBezTo>
                  <a:cubicBezTo>
                    <a:pt x="720" y="330"/>
                    <a:pt x="720" y="331"/>
                    <a:pt x="720" y="333"/>
                  </a:cubicBezTo>
                  <a:cubicBezTo>
                    <a:pt x="719" y="335"/>
                    <a:pt x="718" y="336"/>
                    <a:pt x="717" y="338"/>
                  </a:cubicBezTo>
                  <a:cubicBezTo>
                    <a:pt x="717" y="338"/>
                    <a:pt x="717" y="338"/>
                    <a:pt x="717" y="338"/>
                  </a:cubicBezTo>
                  <a:cubicBezTo>
                    <a:pt x="714" y="338"/>
                    <a:pt x="715" y="336"/>
                    <a:pt x="713" y="335"/>
                  </a:cubicBezTo>
                  <a:cubicBezTo>
                    <a:pt x="712" y="335"/>
                    <a:pt x="711" y="335"/>
                    <a:pt x="710" y="334"/>
                  </a:cubicBezTo>
                  <a:cubicBezTo>
                    <a:pt x="709" y="332"/>
                    <a:pt x="710" y="330"/>
                    <a:pt x="708" y="331"/>
                  </a:cubicBezTo>
                  <a:cubicBezTo>
                    <a:pt x="707" y="330"/>
                    <a:pt x="707" y="329"/>
                    <a:pt x="706" y="329"/>
                  </a:cubicBezTo>
                  <a:cubicBezTo>
                    <a:pt x="707" y="327"/>
                    <a:pt x="705" y="326"/>
                    <a:pt x="704" y="325"/>
                  </a:cubicBezTo>
                  <a:cubicBezTo>
                    <a:pt x="704" y="324"/>
                    <a:pt x="704" y="320"/>
                    <a:pt x="702" y="320"/>
                  </a:cubicBezTo>
                  <a:cubicBezTo>
                    <a:pt x="701" y="321"/>
                    <a:pt x="701" y="320"/>
                    <a:pt x="700" y="319"/>
                  </a:cubicBezTo>
                  <a:cubicBezTo>
                    <a:pt x="700" y="318"/>
                    <a:pt x="700" y="318"/>
                    <a:pt x="701" y="318"/>
                  </a:cubicBezTo>
                  <a:cubicBezTo>
                    <a:pt x="702" y="317"/>
                    <a:pt x="703" y="317"/>
                    <a:pt x="704" y="317"/>
                  </a:cubicBezTo>
                  <a:cubicBezTo>
                    <a:pt x="704" y="317"/>
                    <a:pt x="704" y="317"/>
                    <a:pt x="704" y="317"/>
                  </a:cubicBezTo>
                  <a:cubicBezTo>
                    <a:pt x="704" y="316"/>
                    <a:pt x="705" y="315"/>
                    <a:pt x="704" y="315"/>
                  </a:cubicBezTo>
                  <a:cubicBezTo>
                    <a:pt x="703" y="315"/>
                    <a:pt x="703" y="316"/>
                    <a:pt x="702" y="316"/>
                  </a:cubicBezTo>
                  <a:cubicBezTo>
                    <a:pt x="700" y="319"/>
                    <a:pt x="699" y="314"/>
                    <a:pt x="699" y="313"/>
                  </a:cubicBezTo>
                  <a:cubicBezTo>
                    <a:pt x="699" y="313"/>
                    <a:pt x="700" y="313"/>
                    <a:pt x="700" y="313"/>
                  </a:cubicBezTo>
                  <a:cubicBezTo>
                    <a:pt x="702" y="312"/>
                    <a:pt x="699" y="311"/>
                    <a:pt x="699" y="311"/>
                  </a:cubicBezTo>
                  <a:cubicBezTo>
                    <a:pt x="697" y="310"/>
                    <a:pt x="696" y="308"/>
                    <a:pt x="695" y="307"/>
                  </a:cubicBezTo>
                  <a:cubicBezTo>
                    <a:pt x="693" y="305"/>
                    <a:pt x="690" y="301"/>
                    <a:pt x="687" y="303"/>
                  </a:cubicBezTo>
                  <a:cubicBezTo>
                    <a:pt x="687" y="303"/>
                    <a:pt x="686" y="303"/>
                    <a:pt x="686" y="303"/>
                  </a:cubicBezTo>
                  <a:cubicBezTo>
                    <a:pt x="686" y="303"/>
                    <a:pt x="687" y="306"/>
                    <a:pt x="687" y="307"/>
                  </a:cubicBezTo>
                  <a:cubicBezTo>
                    <a:pt x="687" y="308"/>
                    <a:pt x="687" y="310"/>
                    <a:pt x="688" y="311"/>
                  </a:cubicBezTo>
                  <a:cubicBezTo>
                    <a:pt x="689" y="313"/>
                    <a:pt x="690" y="313"/>
                    <a:pt x="689" y="314"/>
                  </a:cubicBezTo>
                  <a:cubicBezTo>
                    <a:pt x="689" y="316"/>
                    <a:pt x="689" y="315"/>
                    <a:pt x="690" y="316"/>
                  </a:cubicBezTo>
                  <a:cubicBezTo>
                    <a:pt x="690" y="317"/>
                    <a:pt x="690" y="319"/>
                    <a:pt x="689" y="320"/>
                  </a:cubicBezTo>
                  <a:cubicBezTo>
                    <a:pt x="688" y="319"/>
                    <a:pt x="689" y="316"/>
                    <a:pt x="688" y="314"/>
                  </a:cubicBezTo>
                  <a:cubicBezTo>
                    <a:pt x="687" y="311"/>
                    <a:pt x="685" y="310"/>
                    <a:pt x="683" y="308"/>
                  </a:cubicBezTo>
                  <a:cubicBezTo>
                    <a:pt x="683" y="307"/>
                    <a:pt x="682" y="307"/>
                    <a:pt x="682" y="306"/>
                  </a:cubicBezTo>
                  <a:cubicBezTo>
                    <a:pt x="682" y="306"/>
                    <a:pt x="682" y="305"/>
                    <a:pt x="682" y="305"/>
                  </a:cubicBezTo>
                  <a:cubicBezTo>
                    <a:pt x="685" y="302"/>
                    <a:pt x="682" y="302"/>
                    <a:pt x="682" y="299"/>
                  </a:cubicBezTo>
                  <a:cubicBezTo>
                    <a:pt x="682" y="299"/>
                    <a:pt x="682" y="299"/>
                    <a:pt x="682" y="299"/>
                  </a:cubicBezTo>
                  <a:cubicBezTo>
                    <a:pt x="683" y="299"/>
                    <a:pt x="683" y="299"/>
                    <a:pt x="683" y="299"/>
                  </a:cubicBezTo>
                  <a:cubicBezTo>
                    <a:pt x="683" y="299"/>
                    <a:pt x="682" y="299"/>
                    <a:pt x="682" y="299"/>
                  </a:cubicBezTo>
                  <a:cubicBezTo>
                    <a:pt x="682" y="299"/>
                    <a:pt x="682" y="299"/>
                    <a:pt x="682" y="299"/>
                  </a:cubicBezTo>
                  <a:cubicBezTo>
                    <a:pt x="682" y="299"/>
                    <a:pt x="682" y="299"/>
                    <a:pt x="682" y="299"/>
                  </a:cubicBezTo>
                  <a:cubicBezTo>
                    <a:pt x="681" y="299"/>
                    <a:pt x="681" y="299"/>
                    <a:pt x="681" y="298"/>
                  </a:cubicBezTo>
                  <a:cubicBezTo>
                    <a:pt x="681" y="298"/>
                    <a:pt x="681" y="298"/>
                    <a:pt x="681" y="298"/>
                  </a:cubicBezTo>
                  <a:cubicBezTo>
                    <a:pt x="682" y="298"/>
                    <a:pt x="682" y="297"/>
                    <a:pt x="682" y="297"/>
                  </a:cubicBezTo>
                  <a:cubicBezTo>
                    <a:pt x="682" y="297"/>
                    <a:pt x="683" y="297"/>
                    <a:pt x="683" y="296"/>
                  </a:cubicBezTo>
                  <a:cubicBezTo>
                    <a:pt x="683" y="296"/>
                    <a:pt x="683" y="293"/>
                    <a:pt x="683" y="293"/>
                  </a:cubicBezTo>
                  <a:cubicBezTo>
                    <a:pt x="683" y="293"/>
                    <a:pt x="683" y="294"/>
                    <a:pt x="684" y="295"/>
                  </a:cubicBezTo>
                  <a:cubicBezTo>
                    <a:pt x="684" y="294"/>
                    <a:pt x="686" y="296"/>
                    <a:pt x="686" y="296"/>
                  </a:cubicBezTo>
                  <a:cubicBezTo>
                    <a:pt x="686" y="296"/>
                    <a:pt x="686" y="296"/>
                    <a:pt x="686" y="296"/>
                  </a:cubicBezTo>
                  <a:cubicBezTo>
                    <a:pt x="686" y="296"/>
                    <a:pt x="686" y="296"/>
                    <a:pt x="686" y="296"/>
                  </a:cubicBezTo>
                  <a:cubicBezTo>
                    <a:pt x="686" y="295"/>
                    <a:pt x="686" y="294"/>
                    <a:pt x="686" y="293"/>
                  </a:cubicBezTo>
                  <a:cubicBezTo>
                    <a:pt x="687" y="293"/>
                    <a:pt x="687" y="293"/>
                    <a:pt x="687" y="293"/>
                  </a:cubicBezTo>
                  <a:cubicBezTo>
                    <a:pt x="688" y="292"/>
                    <a:pt x="687" y="291"/>
                    <a:pt x="688" y="290"/>
                  </a:cubicBezTo>
                  <a:cubicBezTo>
                    <a:pt x="689" y="290"/>
                    <a:pt x="688" y="293"/>
                    <a:pt x="690" y="292"/>
                  </a:cubicBezTo>
                  <a:cubicBezTo>
                    <a:pt x="690" y="292"/>
                    <a:pt x="691" y="292"/>
                    <a:pt x="691" y="292"/>
                  </a:cubicBezTo>
                  <a:cubicBezTo>
                    <a:pt x="691" y="292"/>
                    <a:pt x="691" y="292"/>
                    <a:pt x="691" y="292"/>
                  </a:cubicBezTo>
                  <a:cubicBezTo>
                    <a:pt x="690" y="293"/>
                    <a:pt x="690" y="293"/>
                    <a:pt x="689" y="293"/>
                  </a:cubicBezTo>
                  <a:cubicBezTo>
                    <a:pt x="689" y="293"/>
                    <a:pt x="689" y="293"/>
                    <a:pt x="689" y="293"/>
                  </a:cubicBezTo>
                  <a:cubicBezTo>
                    <a:pt x="691" y="295"/>
                    <a:pt x="691" y="295"/>
                    <a:pt x="693" y="293"/>
                  </a:cubicBezTo>
                  <a:cubicBezTo>
                    <a:pt x="693" y="294"/>
                    <a:pt x="694" y="294"/>
                    <a:pt x="695" y="294"/>
                  </a:cubicBezTo>
                  <a:cubicBezTo>
                    <a:pt x="696" y="293"/>
                    <a:pt x="696" y="292"/>
                    <a:pt x="697" y="291"/>
                  </a:cubicBezTo>
                  <a:cubicBezTo>
                    <a:pt x="698" y="294"/>
                    <a:pt x="699" y="294"/>
                    <a:pt x="701" y="292"/>
                  </a:cubicBezTo>
                  <a:cubicBezTo>
                    <a:pt x="699" y="292"/>
                    <a:pt x="698" y="291"/>
                    <a:pt x="697" y="291"/>
                  </a:cubicBezTo>
                  <a:cubicBezTo>
                    <a:pt x="696" y="289"/>
                    <a:pt x="693" y="293"/>
                    <a:pt x="692" y="290"/>
                  </a:cubicBezTo>
                  <a:cubicBezTo>
                    <a:pt x="692" y="290"/>
                    <a:pt x="691" y="290"/>
                    <a:pt x="691" y="290"/>
                  </a:cubicBezTo>
                  <a:cubicBezTo>
                    <a:pt x="691" y="290"/>
                    <a:pt x="691" y="290"/>
                    <a:pt x="692" y="290"/>
                  </a:cubicBezTo>
                  <a:cubicBezTo>
                    <a:pt x="692" y="289"/>
                    <a:pt x="692" y="289"/>
                    <a:pt x="692" y="289"/>
                  </a:cubicBezTo>
                  <a:cubicBezTo>
                    <a:pt x="692" y="289"/>
                    <a:pt x="692" y="289"/>
                    <a:pt x="692" y="289"/>
                  </a:cubicBezTo>
                  <a:cubicBezTo>
                    <a:pt x="693" y="290"/>
                    <a:pt x="696" y="290"/>
                    <a:pt x="697" y="289"/>
                  </a:cubicBezTo>
                  <a:cubicBezTo>
                    <a:pt x="699" y="288"/>
                    <a:pt x="699" y="287"/>
                    <a:pt x="700" y="285"/>
                  </a:cubicBezTo>
                  <a:cubicBezTo>
                    <a:pt x="700" y="284"/>
                    <a:pt x="701" y="284"/>
                    <a:pt x="700" y="283"/>
                  </a:cubicBezTo>
                  <a:cubicBezTo>
                    <a:pt x="700" y="283"/>
                    <a:pt x="697" y="282"/>
                    <a:pt x="696" y="283"/>
                  </a:cubicBezTo>
                  <a:cubicBezTo>
                    <a:pt x="696" y="283"/>
                    <a:pt x="696" y="283"/>
                    <a:pt x="696" y="283"/>
                  </a:cubicBezTo>
                  <a:cubicBezTo>
                    <a:pt x="696" y="284"/>
                    <a:pt x="696" y="284"/>
                    <a:pt x="695" y="284"/>
                  </a:cubicBezTo>
                  <a:cubicBezTo>
                    <a:pt x="695" y="285"/>
                    <a:pt x="694" y="285"/>
                    <a:pt x="693" y="285"/>
                  </a:cubicBezTo>
                  <a:cubicBezTo>
                    <a:pt x="694" y="284"/>
                    <a:pt x="695" y="283"/>
                    <a:pt x="696" y="282"/>
                  </a:cubicBezTo>
                  <a:cubicBezTo>
                    <a:pt x="696" y="282"/>
                    <a:pt x="697" y="282"/>
                    <a:pt x="697" y="282"/>
                  </a:cubicBezTo>
                  <a:cubicBezTo>
                    <a:pt x="698" y="281"/>
                    <a:pt x="697" y="279"/>
                    <a:pt x="696" y="280"/>
                  </a:cubicBezTo>
                  <a:cubicBezTo>
                    <a:pt x="695" y="280"/>
                    <a:pt x="695" y="281"/>
                    <a:pt x="695" y="281"/>
                  </a:cubicBezTo>
                  <a:cubicBezTo>
                    <a:pt x="695" y="281"/>
                    <a:pt x="695" y="281"/>
                    <a:pt x="695" y="281"/>
                  </a:cubicBezTo>
                  <a:cubicBezTo>
                    <a:pt x="695" y="281"/>
                    <a:pt x="694" y="282"/>
                    <a:pt x="694" y="282"/>
                  </a:cubicBezTo>
                  <a:cubicBezTo>
                    <a:pt x="694" y="279"/>
                    <a:pt x="693" y="279"/>
                    <a:pt x="691" y="280"/>
                  </a:cubicBezTo>
                  <a:cubicBezTo>
                    <a:pt x="689" y="279"/>
                    <a:pt x="692" y="275"/>
                    <a:pt x="687" y="277"/>
                  </a:cubicBezTo>
                  <a:cubicBezTo>
                    <a:pt x="687" y="277"/>
                    <a:pt x="687" y="277"/>
                    <a:pt x="687" y="277"/>
                  </a:cubicBezTo>
                  <a:cubicBezTo>
                    <a:pt x="686" y="277"/>
                    <a:pt x="688" y="279"/>
                    <a:pt x="688" y="279"/>
                  </a:cubicBezTo>
                  <a:cubicBezTo>
                    <a:pt x="688" y="279"/>
                    <a:pt x="688" y="279"/>
                    <a:pt x="688" y="279"/>
                  </a:cubicBezTo>
                  <a:cubicBezTo>
                    <a:pt x="687" y="280"/>
                    <a:pt x="687" y="281"/>
                    <a:pt x="687" y="281"/>
                  </a:cubicBezTo>
                  <a:cubicBezTo>
                    <a:pt x="687" y="281"/>
                    <a:pt x="687" y="281"/>
                    <a:pt x="687" y="280"/>
                  </a:cubicBezTo>
                  <a:cubicBezTo>
                    <a:pt x="687" y="280"/>
                    <a:pt x="687" y="280"/>
                    <a:pt x="687" y="280"/>
                  </a:cubicBezTo>
                  <a:cubicBezTo>
                    <a:pt x="687" y="279"/>
                    <a:pt x="686" y="278"/>
                    <a:pt x="685" y="278"/>
                  </a:cubicBezTo>
                  <a:cubicBezTo>
                    <a:pt x="685" y="278"/>
                    <a:pt x="685" y="278"/>
                    <a:pt x="685" y="278"/>
                  </a:cubicBezTo>
                  <a:cubicBezTo>
                    <a:pt x="685" y="279"/>
                    <a:pt x="686" y="285"/>
                    <a:pt x="686" y="285"/>
                  </a:cubicBezTo>
                  <a:cubicBezTo>
                    <a:pt x="685" y="285"/>
                    <a:pt x="685" y="285"/>
                    <a:pt x="685" y="286"/>
                  </a:cubicBezTo>
                  <a:cubicBezTo>
                    <a:pt x="684" y="284"/>
                    <a:pt x="685" y="282"/>
                    <a:pt x="684" y="280"/>
                  </a:cubicBezTo>
                  <a:cubicBezTo>
                    <a:pt x="684" y="280"/>
                    <a:pt x="684" y="280"/>
                    <a:pt x="684" y="280"/>
                  </a:cubicBezTo>
                  <a:cubicBezTo>
                    <a:pt x="684" y="279"/>
                    <a:pt x="684" y="275"/>
                    <a:pt x="682" y="276"/>
                  </a:cubicBezTo>
                  <a:cubicBezTo>
                    <a:pt x="682" y="276"/>
                    <a:pt x="682" y="276"/>
                    <a:pt x="682" y="276"/>
                  </a:cubicBezTo>
                  <a:cubicBezTo>
                    <a:pt x="682" y="277"/>
                    <a:pt x="681" y="277"/>
                    <a:pt x="681" y="277"/>
                  </a:cubicBezTo>
                  <a:cubicBezTo>
                    <a:pt x="680" y="277"/>
                    <a:pt x="680" y="278"/>
                    <a:pt x="680" y="278"/>
                  </a:cubicBezTo>
                  <a:cubicBezTo>
                    <a:pt x="679" y="278"/>
                    <a:pt x="679" y="278"/>
                    <a:pt x="679" y="277"/>
                  </a:cubicBezTo>
                  <a:cubicBezTo>
                    <a:pt x="678" y="276"/>
                    <a:pt x="671" y="269"/>
                    <a:pt x="670" y="270"/>
                  </a:cubicBezTo>
                  <a:cubicBezTo>
                    <a:pt x="669" y="270"/>
                    <a:pt x="668" y="272"/>
                    <a:pt x="668" y="273"/>
                  </a:cubicBezTo>
                  <a:cubicBezTo>
                    <a:pt x="667" y="273"/>
                    <a:pt x="667" y="274"/>
                    <a:pt x="667" y="274"/>
                  </a:cubicBezTo>
                  <a:cubicBezTo>
                    <a:pt x="666" y="274"/>
                    <a:pt x="667" y="274"/>
                    <a:pt x="666" y="273"/>
                  </a:cubicBezTo>
                  <a:cubicBezTo>
                    <a:pt x="666" y="273"/>
                    <a:pt x="664" y="273"/>
                    <a:pt x="664" y="273"/>
                  </a:cubicBezTo>
                  <a:cubicBezTo>
                    <a:pt x="664" y="273"/>
                    <a:pt x="664" y="273"/>
                    <a:pt x="664" y="273"/>
                  </a:cubicBezTo>
                  <a:cubicBezTo>
                    <a:pt x="663" y="274"/>
                    <a:pt x="663" y="278"/>
                    <a:pt x="663" y="279"/>
                  </a:cubicBezTo>
                  <a:cubicBezTo>
                    <a:pt x="663" y="280"/>
                    <a:pt x="664" y="283"/>
                    <a:pt x="665" y="284"/>
                  </a:cubicBezTo>
                  <a:cubicBezTo>
                    <a:pt x="665" y="285"/>
                    <a:pt x="665" y="286"/>
                    <a:pt x="664" y="286"/>
                  </a:cubicBezTo>
                  <a:cubicBezTo>
                    <a:pt x="664" y="286"/>
                    <a:pt x="664" y="286"/>
                    <a:pt x="664" y="286"/>
                  </a:cubicBezTo>
                  <a:cubicBezTo>
                    <a:pt x="662" y="287"/>
                    <a:pt x="664" y="289"/>
                    <a:pt x="663" y="290"/>
                  </a:cubicBezTo>
                  <a:cubicBezTo>
                    <a:pt x="663" y="290"/>
                    <a:pt x="663" y="290"/>
                    <a:pt x="663" y="290"/>
                  </a:cubicBezTo>
                  <a:cubicBezTo>
                    <a:pt x="662" y="291"/>
                    <a:pt x="659" y="289"/>
                    <a:pt x="659" y="288"/>
                  </a:cubicBezTo>
                  <a:cubicBezTo>
                    <a:pt x="658" y="287"/>
                    <a:pt x="658" y="288"/>
                    <a:pt x="658" y="289"/>
                  </a:cubicBezTo>
                  <a:cubicBezTo>
                    <a:pt x="659" y="290"/>
                    <a:pt x="661" y="291"/>
                    <a:pt x="662" y="291"/>
                  </a:cubicBezTo>
                  <a:cubicBezTo>
                    <a:pt x="662" y="293"/>
                    <a:pt x="663" y="292"/>
                    <a:pt x="664" y="293"/>
                  </a:cubicBezTo>
                  <a:cubicBezTo>
                    <a:pt x="664" y="293"/>
                    <a:pt x="664" y="293"/>
                    <a:pt x="664" y="293"/>
                  </a:cubicBezTo>
                  <a:cubicBezTo>
                    <a:pt x="663" y="294"/>
                    <a:pt x="664" y="295"/>
                    <a:pt x="665" y="294"/>
                  </a:cubicBezTo>
                  <a:cubicBezTo>
                    <a:pt x="665" y="294"/>
                    <a:pt x="665" y="294"/>
                    <a:pt x="665" y="294"/>
                  </a:cubicBezTo>
                  <a:cubicBezTo>
                    <a:pt x="665" y="294"/>
                    <a:pt x="664" y="294"/>
                    <a:pt x="664" y="293"/>
                  </a:cubicBezTo>
                  <a:cubicBezTo>
                    <a:pt x="666" y="294"/>
                    <a:pt x="668" y="293"/>
                    <a:pt x="669" y="295"/>
                  </a:cubicBezTo>
                  <a:cubicBezTo>
                    <a:pt x="668" y="296"/>
                    <a:pt x="668" y="295"/>
                    <a:pt x="667" y="295"/>
                  </a:cubicBezTo>
                  <a:cubicBezTo>
                    <a:pt x="664" y="295"/>
                    <a:pt x="663" y="295"/>
                    <a:pt x="661" y="293"/>
                  </a:cubicBezTo>
                  <a:cubicBezTo>
                    <a:pt x="661" y="293"/>
                    <a:pt x="661" y="293"/>
                    <a:pt x="661" y="293"/>
                  </a:cubicBezTo>
                  <a:cubicBezTo>
                    <a:pt x="657" y="293"/>
                    <a:pt x="654" y="289"/>
                    <a:pt x="650" y="289"/>
                  </a:cubicBezTo>
                  <a:cubicBezTo>
                    <a:pt x="649" y="290"/>
                    <a:pt x="648" y="290"/>
                    <a:pt x="647" y="290"/>
                  </a:cubicBezTo>
                  <a:cubicBezTo>
                    <a:pt x="646" y="290"/>
                    <a:pt x="646" y="290"/>
                    <a:pt x="645" y="289"/>
                  </a:cubicBezTo>
                  <a:cubicBezTo>
                    <a:pt x="644" y="289"/>
                    <a:pt x="640" y="289"/>
                    <a:pt x="639" y="288"/>
                  </a:cubicBezTo>
                  <a:cubicBezTo>
                    <a:pt x="639" y="288"/>
                    <a:pt x="640" y="288"/>
                    <a:pt x="640" y="288"/>
                  </a:cubicBezTo>
                  <a:cubicBezTo>
                    <a:pt x="641" y="287"/>
                    <a:pt x="641" y="289"/>
                    <a:pt x="642" y="288"/>
                  </a:cubicBezTo>
                  <a:cubicBezTo>
                    <a:pt x="642" y="288"/>
                    <a:pt x="642" y="288"/>
                    <a:pt x="642" y="288"/>
                  </a:cubicBezTo>
                  <a:cubicBezTo>
                    <a:pt x="644" y="286"/>
                    <a:pt x="639" y="283"/>
                    <a:pt x="638" y="284"/>
                  </a:cubicBezTo>
                  <a:cubicBezTo>
                    <a:pt x="636" y="285"/>
                    <a:pt x="638" y="286"/>
                    <a:pt x="638" y="287"/>
                  </a:cubicBezTo>
                  <a:cubicBezTo>
                    <a:pt x="638" y="287"/>
                    <a:pt x="638" y="287"/>
                    <a:pt x="638" y="287"/>
                  </a:cubicBezTo>
                  <a:cubicBezTo>
                    <a:pt x="636" y="287"/>
                    <a:pt x="632" y="286"/>
                    <a:pt x="631" y="284"/>
                  </a:cubicBezTo>
                  <a:cubicBezTo>
                    <a:pt x="630" y="283"/>
                    <a:pt x="628" y="280"/>
                    <a:pt x="630" y="278"/>
                  </a:cubicBezTo>
                  <a:cubicBezTo>
                    <a:pt x="630" y="278"/>
                    <a:pt x="631" y="278"/>
                    <a:pt x="631" y="278"/>
                  </a:cubicBezTo>
                  <a:cubicBezTo>
                    <a:pt x="631" y="278"/>
                    <a:pt x="632" y="278"/>
                    <a:pt x="632" y="278"/>
                  </a:cubicBezTo>
                  <a:cubicBezTo>
                    <a:pt x="633" y="277"/>
                    <a:pt x="632" y="276"/>
                    <a:pt x="631" y="276"/>
                  </a:cubicBezTo>
                  <a:cubicBezTo>
                    <a:pt x="630" y="275"/>
                    <a:pt x="626" y="275"/>
                    <a:pt x="625" y="275"/>
                  </a:cubicBezTo>
                  <a:cubicBezTo>
                    <a:pt x="623" y="275"/>
                    <a:pt x="622" y="275"/>
                    <a:pt x="621" y="274"/>
                  </a:cubicBezTo>
                  <a:cubicBezTo>
                    <a:pt x="619" y="273"/>
                    <a:pt x="618" y="273"/>
                    <a:pt x="616" y="273"/>
                  </a:cubicBezTo>
                  <a:cubicBezTo>
                    <a:pt x="613" y="273"/>
                    <a:pt x="611" y="271"/>
                    <a:pt x="608" y="273"/>
                  </a:cubicBezTo>
                  <a:cubicBezTo>
                    <a:pt x="606" y="274"/>
                    <a:pt x="606" y="274"/>
                    <a:pt x="604" y="275"/>
                  </a:cubicBezTo>
                  <a:cubicBezTo>
                    <a:pt x="602" y="275"/>
                    <a:pt x="600" y="275"/>
                    <a:pt x="599" y="276"/>
                  </a:cubicBezTo>
                  <a:cubicBezTo>
                    <a:pt x="598" y="276"/>
                    <a:pt x="598" y="276"/>
                    <a:pt x="598" y="276"/>
                  </a:cubicBezTo>
                  <a:cubicBezTo>
                    <a:pt x="596" y="278"/>
                    <a:pt x="598" y="279"/>
                    <a:pt x="599" y="280"/>
                  </a:cubicBezTo>
                  <a:cubicBezTo>
                    <a:pt x="600" y="281"/>
                    <a:pt x="600" y="281"/>
                    <a:pt x="601" y="281"/>
                  </a:cubicBezTo>
                  <a:cubicBezTo>
                    <a:pt x="600" y="281"/>
                    <a:pt x="600" y="281"/>
                    <a:pt x="599" y="281"/>
                  </a:cubicBezTo>
                  <a:cubicBezTo>
                    <a:pt x="597" y="282"/>
                    <a:pt x="597" y="284"/>
                    <a:pt x="597" y="285"/>
                  </a:cubicBezTo>
                  <a:cubicBezTo>
                    <a:pt x="596" y="285"/>
                    <a:pt x="596" y="284"/>
                    <a:pt x="596" y="284"/>
                  </a:cubicBezTo>
                  <a:cubicBezTo>
                    <a:pt x="595" y="283"/>
                    <a:pt x="594" y="284"/>
                    <a:pt x="593" y="283"/>
                  </a:cubicBezTo>
                  <a:cubicBezTo>
                    <a:pt x="593" y="283"/>
                    <a:pt x="593" y="283"/>
                    <a:pt x="594" y="283"/>
                  </a:cubicBezTo>
                  <a:cubicBezTo>
                    <a:pt x="594" y="283"/>
                    <a:pt x="595" y="283"/>
                    <a:pt x="596" y="283"/>
                  </a:cubicBezTo>
                  <a:cubicBezTo>
                    <a:pt x="598" y="281"/>
                    <a:pt x="596" y="281"/>
                    <a:pt x="595" y="280"/>
                  </a:cubicBezTo>
                  <a:cubicBezTo>
                    <a:pt x="594" y="278"/>
                    <a:pt x="595" y="277"/>
                    <a:pt x="595" y="275"/>
                  </a:cubicBezTo>
                  <a:cubicBezTo>
                    <a:pt x="596" y="274"/>
                    <a:pt x="594" y="265"/>
                    <a:pt x="592" y="267"/>
                  </a:cubicBezTo>
                  <a:cubicBezTo>
                    <a:pt x="592" y="267"/>
                    <a:pt x="593" y="270"/>
                    <a:pt x="592" y="271"/>
                  </a:cubicBezTo>
                  <a:cubicBezTo>
                    <a:pt x="591" y="272"/>
                    <a:pt x="587" y="272"/>
                    <a:pt x="585" y="271"/>
                  </a:cubicBezTo>
                  <a:cubicBezTo>
                    <a:pt x="583" y="271"/>
                    <a:pt x="579" y="267"/>
                    <a:pt x="581" y="265"/>
                  </a:cubicBezTo>
                  <a:cubicBezTo>
                    <a:pt x="582" y="265"/>
                    <a:pt x="582" y="265"/>
                    <a:pt x="582" y="265"/>
                  </a:cubicBezTo>
                  <a:cubicBezTo>
                    <a:pt x="583" y="265"/>
                    <a:pt x="583" y="264"/>
                    <a:pt x="583" y="264"/>
                  </a:cubicBezTo>
                  <a:cubicBezTo>
                    <a:pt x="583" y="264"/>
                    <a:pt x="583" y="264"/>
                    <a:pt x="583" y="264"/>
                  </a:cubicBezTo>
                  <a:cubicBezTo>
                    <a:pt x="582" y="264"/>
                    <a:pt x="581" y="264"/>
                    <a:pt x="580" y="265"/>
                  </a:cubicBezTo>
                  <a:cubicBezTo>
                    <a:pt x="580" y="265"/>
                    <a:pt x="580" y="265"/>
                    <a:pt x="580" y="265"/>
                  </a:cubicBezTo>
                  <a:cubicBezTo>
                    <a:pt x="580" y="266"/>
                    <a:pt x="580" y="266"/>
                    <a:pt x="579" y="267"/>
                  </a:cubicBezTo>
                  <a:cubicBezTo>
                    <a:pt x="578" y="268"/>
                    <a:pt x="575" y="263"/>
                    <a:pt x="572" y="265"/>
                  </a:cubicBezTo>
                  <a:cubicBezTo>
                    <a:pt x="572" y="265"/>
                    <a:pt x="569" y="270"/>
                    <a:pt x="570" y="271"/>
                  </a:cubicBezTo>
                  <a:cubicBezTo>
                    <a:pt x="570" y="273"/>
                    <a:pt x="574" y="272"/>
                    <a:pt x="576" y="271"/>
                  </a:cubicBezTo>
                  <a:cubicBezTo>
                    <a:pt x="576" y="271"/>
                    <a:pt x="577" y="271"/>
                    <a:pt x="577" y="270"/>
                  </a:cubicBezTo>
                  <a:cubicBezTo>
                    <a:pt x="578" y="269"/>
                    <a:pt x="579" y="272"/>
                    <a:pt x="578" y="273"/>
                  </a:cubicBezTo>
                  <a:cubicBezTo>
                    <a:pt x="578" y="273"/>
                    <a:pt x="578" y="273"/>
                    <a:pt x="578" y="273"/>
                  </a:cubicBezTo>
                  <a:cubicBezTo>
                    <a:pt x="578" y="273"/>
                    <a:pt x="577" y="273"/>
                    <a:pt x="577" y="273"/>
                  </a:cubicBezTo>
                  <a:cubicBezTo>
                    <a:pt x="574" y="274"/>
                    <a:pt x="574" y="277"/>
                    <a:pt x="572" y="278"/>
                  </a:cubicBezTo>
                  <a:cubicBezTo>
                    <a:pt x="570" y="279"/>
                    <a:pt x="569" y="277"/>
                    <a:pt x="568" y="276"/>
                  </a:cubicBezTo>
                  <a:cubicBezTo>
                    <a:pt x="567" y="277"/>
                    <a:pt x="568" y="278"/>
                    <a:pt x="568" y="279"/>
                  </a:cubicBezTo>
                  <a:cubicBezTo>
                    <a:pt x="567" y="281"/>
                    <a:pt x="563" y="281"/>
                    <a:pt x="561" y="282"/>
                  </a:cubicBezTo>
                  <a:cubicBezTo>
                    <a:pt x="561" y="282"/>
                    <a:pt x="561" y="282"/>
                    <a:pt x="561" y="282"/>
                  </a:cubicBezTo>
                  <a:cubicBezTo>
                    <a:pt x="561" y="282"/>
                    <a:pt x="561" y="282"/>
                    <a:pt x="561" y="282"/>
                  </a:cubicBezTo>
                  <a:cubicBezTo>
                    <a:pt x="561" y="282"/>
                    <a:pt x="561" y="282"/>
                    <a:pt x="561" y="282"/>
                  </a:cubicBezTo>
                  <a:cubicBezTo>
                    <a:pt x="561" y="282"/>
                    <a:pt x="561" y="282"/>
                    <a:pt x="561" y="282"/>
                  </a:cubicBezTo>
                  <a:cubicBezTo>
                    <a:pt x="561" y="283"/>
                    <a:pt x="562" y="283"/>
                    <a:pt x="562" y="283"/>
                  </a:cubicBezTo>
                  <a:cubicBezTo>
                    <a:pt x="562" y="283"/>
                    <a:pt x="562" y="283"/>
                    <a:pt x="562" y="284"/>
                  </a:cubicBezTo>
                  <a:cubicBezTo>
                    <a:pt x="561" y="284"/>
                    <a:pt x="560" y="283"/>
                    <a:pt x="559" y="284"/>
                  </a:cubicBezTo>
                  <a:cubicBezTo>
                    <a:pt x="557" y="285"/>
                    <a:pt x="556" y="284"/>
                    <a:pt x="554" y="284"/>
                  </a:cubicBezTo>
                  <a:cubicBezTo>
                    <a:pt x="553" y="285"/>
                    <a:pt x="552" y="285"/>
                    <a:pt x="551" y="285"/>
                  </a:cubicBezTo>
                  <a:cubicBezTo>
                    <a:pt x="550" y="286"/>
                    <a:pt x="548" y="284"/>
                    <a:pt x="548" y="284"/>
                  </a:cubicBezTo>
                  <a:cubicBezTo>
                    <a:pt x="548" y="284"/>
                    <a:pt x="548" y="285"/>
                    <a:pt x="548" y="285"/>
                  </a:cubicBezTo>
                  <a:cubicBezTo>
                    <a:pt x="547" y="286"/>
                    <a:pt x="547" y="288"/>
                    <a:pt x="548" y="289"/>
                  </a:cubicBezTo>
                  <a:cubicBezTo>
                    <a:pt x="549" y="291"/>
                    <a:pt x="551" y="290"/>
                    <a:pt x="551" y="292"/>
                  </a:cubicBezTo>
                  <a:cubicBezTo>
                    <a:pt x="549" y="292"/>
                    <a:pt x="547" y="289"/>
                    <a:pt x="546" y="291"/>
                  </a:cubicBezTo>
                  <a:cubicBezTo>
                    <a:pt x="544" y="292"/>
                    <a:pt x="544" y="295"/>
                    <a:pt x="541" y="294"/>
                  </a:cubicBezTo>
                  <a:cubicBezTo>
                    <a:pt x="541" y="294"/>
                    <a:pt x="540" y="294"/>
                    <a:pt x="540" y="294"/>
                  </a:cubicBezTo>
                  <a:cubicBezTo>
                    <a:pt x="539" y="295"/>
                    <a:pt x="537" y="298"/>
                    <a:pt x="537" y="299"/>
                  </a:cubicBezTo>
                  <a:cubicBezTo>
                    <a:pt x="537" y="297"/>
                    <a:pt x="536" y="298"/>
                    <a:pt x="535" y="298"/>
                  </a:cubicBezTo>
                  <a:cubicBezTo>
                    <a:pt x="535" y="298"/>
                    <a:pt x="535" y="298"/>
                    <a:pt x="534" y="299"/>
                  </a:cubicBezTo>
                  <a:cubicBezTo>
                    <a:pt x="534" y="299"/>
                    <a:pt x="535" y="300"/>
                    <a:pt x="535" y="299"/>
                  </a:cubicBezTo>
                  <a:cubicBezTo>
                    <a:pt x="535" y="299"/>
                    <a:pt x="536" y="299"/>
                    <a:pt x="536" y="299"/>
                  </a:cubicBezTo>
                  <a:cubicBezTo>
                    <a:pt x="536" y="299"/>
                    <a:pt x="536" y="299"/>
                    <a:pt x="536" y="299"/>
                  </a:cubicBezTo>
                  <a:cubicBezTo>
                    <a:pt x="536" y="299"/>
                    <a:pt x="536" y="300"/>
                    <a:pt x="536" y="300"/>
                  </a:cubicBezTo>
                  <a:cubicBezTo>
                    <a:pt x="536" y="300"/>
                    <a:pt x="530" y="300"/>
                    <a:pt x="533" y="298"/>
                  </a:cubicBezTo>
                  <a:cubicBezTo>
                    <a:pt x="533" y="298"/>
                    <a:pt x="533" y="298"/>
                    <a:pt x="533" y="298"/>
                  </a:cubicBezTo>
                  <a:cubicBezTo>
                    <a:pt x="534" y="298"/>
                    <a:pt x="535" y="297"/>
                    <a:pt x="536" y="296"/>
                  </a:cubicBezTo>
                  <a:cubicBezTo>
                    <a:pt x="536" y="296"/>
                    <a:pt x="536" y="296"/>
                    <a:pt x="537" y="296"/>
                  </a:cubicBezTo>
                  <a:cubicBezTo>
                    <a:pt x="537" y="295"/>
                    <a:pt x="537" y="294"/>
                    <a:pt x="538" y="294"/>
                  </a:cubicBezTo>
                  <a:cubicBezTo>
                    <a:pt x="539" y="293"/>
                    <a:pt x="540" y="294"/>
                    <a:pt x="542" y="293"/>
                  </a:cubicBezTo>
                  <a:cubicBezTo>
                    <a:pt x="543" y="293"/>
                    <a:pt x="543" y="292"/>
                    <a:pt x="543" y="291"/>
                  </a:cubicBezTo>
                  <a:cubicBezTo>
                    <a:pt x="543" y="291"/>
                    <a:pt x="543" y="291"/>
                    <a:pt x="544" y="291"/>
                  </a:cubicBezTo>
                  <a:cubicBezTo>
                    <a:pt x="544" y="291"/>
                    <a:pt x="544" y="291"/>
                    <a:pt x="544" y="291"/>
                  </a:cubicBezTo>
                  <a:cubicBezTo>
                    <a:pt x="545" y="290"/>
                    <a:pt x="545" y="289"/>
                    <a:pt x="545" y="288"/>
                  </a:cubicBezTo>
                  <a:cubicBezTo>
                    <a:pt x="545" y="286"/>
                    <a:pt x="546" y="285"/>
                    <a:pt x="546" y="284"/>
                  </a:cubicBezTo>
                  <a:cubicBezTo>
                    <a:pt x="546" y="284"/>
                    <a:pt x="546" y="283"/>
                    <a:pt x="546" y="283"/>
                  </a:cubicBezTo>
                  <a:cubicBezTo>
                    <a:pt x="547" y="283"/>
                    <a:pt x="547" y="282"/>
                    <a:pt x="547" y="281"/>
                  </a:cubicBezTo>
                  <a:cubicBezTo>
                    <a:pt x="548" y="281"/>
                    <a:pt x="550" y="282"/>
                    <a:pt x="551" y="281"/>
                  </a:cubicBezTo>
                  <a:cubicBezTo>
                    <a:pt x="551" y="281"/>
                    <a:pt x="552" y="278"/>
                    <a:pt x="552" y="277"/>
                  </a:cubicBezTo>
                  <a:cubicBezTo>
                    <a:pt x="553" y="276"/>
                    <a:pt x="554" y="276"/>
                    <a:pt x="552" y="275"/>
                  </a:cubicBezTo>
                  <a:cubicBezTo>
                    <a:pt x="552" y="275"/>
                    <a:pt x="553" y="275"/>
                    <a:pt x="553" y="274"/>
                  </a:cubicBezTo>
                  <a:cubicBezTo>
                    <a:pt x="553" y="274"/>
                    <a:pt x="553" y="274"/>
                    <a:pt x="553" y="274"/>
                  </a:cubicBezTo>
                  <a:cubicBezTo>
                    <a:pt x="553" y="274"/>
                    <a:pt x="554" y="274"/>
                    <a:pt x="554" y="274"/>
                  </a:cubicBezTo>
                  <a:cubicBezTo>
                    <a:pt x="556" y="274"/>
                    <a:pt x="560" y="273"/>
                    <a:pt x="561" y="271"/>
                  </a:cubicBezTo>
                  <a:cubicBezTo>
                    <a:pt x="563" y="270"/>
                    <a:pt x="564" y="267"/>
                    <a:pt x="565" y="265"/>
                  </a:cubicBezTo>
                  <a:cubicBezTo>
                    <a:pt x="567" y="263"/>
                    <a:pt x="569" y="263"/>
                    <a:pt x="571" y="261"/>
                  </a:cubicBezTo>
                  <a:cubicBezTo>
                    <a:pt x="571" y="261"/>
                    <a:pt x="572" y="260"/>
                    <a:pt x="572" y="259"/>
                  </a:cubicBezTo>
                  <a:cubicBezTo>
                    <a:pt x="572" y="257"/>
                    <a:pt x="571" y="258"/>
                    <a:pt x="570" y="257"/>
                  </a:cubicBezTo>
                  <a:cubicBezTo>
                    <a:pt x="572" y="255"/>
                    <a:pt x="576" y="256"/>
                    <a:pt x="575" y="252"/>
                  </a:cubicBezTo>
                  <a:cubicBezTo>
                    <a:pt x="579" y="252"/>
                    <a:pt x="579" y="250"/>
                    <a:pt x="582" y="248"/>
                  </a:cubicBezTo>
                  <a:cubicBezTo>
                    <a:pt x="584" y="247"/>
                    <a:pt x="586" y="248"/>
                    <a:pt x="586" y="245"/>
                  </a:cubicBezTo>
                  <a:cubicBezTo>
                    <a:pt x="587" y="242"/>
                    <a:pt x="591" y="242"/>
                    <a:pt x="593" y="239"/>
                  </a:cubicBezTo>
                  <a:cubicBezTo>
                    <a:pt x="594" y="238"/>
                    <a:pt x="595" y="236"/>
                    <a:pt x="596" y="234"/>
                  </a:cubicBezTo>
                  <a:cubicBezTo>
                    <a:pt x="597" y="232"/>
                    <a:pt x="597" y="231"/>
                    <a:pt x="597" y="229"/>
                  </a:cubicBezTo>
                  <a:cubicBezTo>
                    <a:pt x="598" y="228"/>
                    <a:pt x="598" y="228"/>
                    <a:pt x="598" y="227"/>
                  </a:cubicBezTo>
                  <a:cubicBezTo>
                    <a:pt x="597" y="226"/>
                    <a:pt x="596" y="226"/>
                    <a:pt x="596" y="225"/>
                  </a:cubicBezTo>
                  <a:cubicBezTo>
                    <a:pt x="595" y="225"/>
                    <a:pt x="595" y="221"/>
                    <a:pt x="594" y="222"/>
                  </a:cubicBezTo>
                  <a:cubicBezTo>
                    <a:pt x="593" y="223"/>
                    <a:pt x="593" y="224"/>
                    <a:pt x="593" y="225"/>
                  </a:cubicBezTo>
                  <a:cubicBezTo>
                    <a:pt x="593" y="225"/>
                    <a:pt x="593" y="225"/>
                    <a:pt x="592" y="225"/>
                  </a:cubicBezTo>
                  <a:cubicBezTo>
                    <a:pt x="591" y="225"/>
                    <a:pt x="592" y="222"/>
                    <a:pt x="592" y="221"/>
                  </a:cubicBezTo>
                  <a:cubicBezTo>
                    <a:pt x="592" y="219"/>
                    <a:pt x="591" y="219"/>
                    <a:pt x="589" y="218"/>
                  </a:cubicBezTo>
                  <a:cubicBezTo>
                    <a:pt x="589" y="218"/>
                    <a:pt x="589" y="217"/>
                    <a:pt x="589" y="216"/>
                  </a:cubicBezTo>
                  <a:cubicBezTo>
                    <a:pt x="589" y="217"/>
                    <a:pt x="590" y="217"/>
                    <a:pt x="590" y="217"/>
                  </a:cubicBezTo>
                  <a:cubicBezTo>
                    <a:pt x="591" y="218"/>
                    <a:pt x="592" y="219"/>
                    <a:pt x="593" y="220"/>
                  </a:cubicBezTo>
                  <a:cubicBezTo>
                    <a:pt x="594" y="220"/>
                    <a:pt x="596" y="221"/>
                    <a:pt x="596" y="222"/>
                  </a:cubicBezTo>
                  <a:cubicBezTo>
                    <a:pt x="598" y="223"/>
                    <a:pt x="596" y="222"/>
                    <a:pt x="597" y="224"/>
                  </a:cubicBezTo>
                  <a:cubicBezTo>
                    <a:pt x="597" y="224"/>
                    <a:pt x="596" y="226"/>
                    <a:pt x="597" y="225"/>
                  </a:cubicBezTo>
                  <a:cubicBezTo>
                    <a:pt x="598" y="224"/>
                    <a:pt x="599" y="220"/>
                    <a:pt x="599" y="218"/>
                  </a:cubicBezTo>
                  <a:cubicBezTo>
                    <a:pt x="599" y="216"/>
                    <a:pt x="598" y="216"/>
                    <a:pt x="597" y="213"/>
                  </a:cubicBezTo>
                  <a:cubicBezTo>
                    <a:pt x="596" y="211"/>
                    <a:pt x="597" y="209"/>
                    <a:pt x="596" y="207"/>
                  </a:cubicBezTo>
                  <a:cubicBezTo>
                    <a:pt x="595" y="206"/>
                    <a:pt x="594" y="204"/>
                    <a:pt x="593" y="205"/>
                  </a:cubicBezTo>
                  <a:cubicBezTo>
                    <a:pt x="592" y="206"/>
                    <a:pt x="595" y="207"/>
                    <a:pt x="593" y="208"/>
                  </a:cubicBezTo>
                  <a:cubicBezTo>
                    <a:pt x="593" y="208"/>
                    <a:pt x="593" y="209"/>
                    <a:pt x="593" y="209"/>
                  </a:cubicBezTo>
                  <a:cubicBezTo>
                    <a:pt x="593" y="209"/>
                    <a:pt x="593" y="209"/>
                    <a:pt x="593" y="209"/>
                  </a:cubicBezTo>
                  <a:cubicBezTo>
                    <a:pt x="592" y="209"/>
                    <a:pt x="594" y="210"/>
                    <a:pt x="593" y="211"/>
                  </a:cubicBezTo>
                  <a:cubicBezTo>
                    <a:pt x="592" y="211"/>
                    <a:pt x="591" y="212"/>
                    <a:pt x="591" y="211"/>
                  </a:cubicBezTo>
                  <a:cubicBezTo>
                    <a:pt x="593" y="209"/>
                    <a:pt x="591" y="209"/>
                    <a:pt x="591" y="207"/>
                  </a:cubicBezTo>
                  <a:cubicBezTo>
                    <a:pt x="590" y="206"/>
                    <a:pt x="591" y="206"/>
                    <a:pt x="591" y="205"/>
                  </a:cubicBezTo>
                  <a:cubicBezTo>
                    <a:pt x="591" y="204"/>
                    <a:pt x="591" y="203"/>
                    <a:pt x="591" y="202"/>
                  </a:cubicBezTo>
                  <a:cubicBezTo>
                    <a:pt x="591" y="200"/>
                    <a:pt x="590" y="192"/>
                    <a:pt x="586" y="195"/>
                  </a:cubicBezTo>
                  <a:cubicBezTo>
                    <a:pt x="584" y="195"/>
                    <a:pt x="584" y="192"/>
                    <a:pt x="582" y="191"/>
                  </a:cubicBezTo>
                  <a:cubicBezTo>
                    <a:pt x="580" y="191"/>
                    <a:pt x="577" y="191"/>
                    <a:pt x="576" y="191"/>
                  </a:cubicBezTo>
                  <a:cubicBezTo>
                    <a:pt x="573" y="192"/>
                    <a:pt x="573" y="192"/>
                    <a:pt x="570" y="192"/>
                  </a:cubicBezTo>
                  <a:cubicBezTo>
                    <a:pt x="568" y="191"/>
                    <a:pt x="566" y="192"/>
                    <a:pt x="564" y="192"/>
                  </a:cubicBezTo>
                  <a:cubicBezTo>
                    <a:pt x="563" y="193"/>
                    <a:pt x="561" y="190"/>
                    <a:pt x="560" y="191"/>
                  </a:cubicBezTo>
                  <a:cubicBezTo>
                    <a:pt x="558" y="193"/>
                    <a:pt x="560" y="196"/>
                    <a:pt x="558" y="197"/>
                  </a:cubicBezTo>
                  <a:cubicBezTo>
                    <a:pt x="557" y="198"/>
                    <a:pt x="555" y="196"/>
                    <a:pt x="554" y="197"/>
                  </a:cubicBezTo>
                  <a:cubicBezTo>
                    <a:pt x="552" y="198"/>
                    <a:pt x="552" y="199"/>
                    <a:pt x="550" y="198"/>
                  </a:cubicBezTo>
                  <a:cubicBezTo>
                    <a:pt x="549" y="198"/>
                    <a:pt x="547" y="197"/>
                    <a:pt x="549" y="196"/>
                  </a:cubicBezTo>
                  <a:cubicBezTo>
                    <a:pt x="549" y="195"/>
                    <a:pt x="550" y="197"/>
                    <a:pt x="550" y="196"/>
                  </a:cubicBezTo>
                  <a:cubicBezTo>
                    <a:pt x="551" y="196"/>
                    <a:pt x="551" y="193"/>
                    <a:pt x="551" y="193"/>
                  </a:cubicBezTo>
                  <a:cubicBezTo>
                    <a:pt x="552" y="192"/>
                    <a:pt x="552" y="191"/>
                    <a:pt x="553" y="190"/>
                  </a:cubicBezTo>
                  <a:cubicBezTo>
                    <a:pt x="554" y="189"/>
                    <a:pt x="556" y="187"/>
                    <a:pt x="555" y="186"/>
                  </a:cubicBezTo>
                  <a:cubicBezTo>
                    <a:pt x="555" y="184"/>
                    <a:pt x="552" y="182"/>
                    <a:pt x="551" y="182"/>
                  </a:cubicBezTo>
                  <a:cubicBezTo>
                    <a:pt x="549" y="182"/>
                    <a:pt x="546" y="182"/>
                    <a:pt x="544" y="184"/>
                  </a:cubicBezTo>
                  <a:cubicBezTo>
                    <a:pt x="544" y="184"/>
                    <a:pt x="543" y="184"/>
                    <a:pt x="543" y="184"/>
                  </a:cubicBezTo>
                  <a:cubicBezTo>
                    <a:pt x="543" y="184"/>
                    <a:pt x="542" y="184"/>
                    <a:pt x="542" y="184"/>
                  </a:cubicBezTo>
                  <a:cubicBezTo>
                    <a:pt x="542" y="183"/>
                    <a:pt x="542" y="183"/>
                    <a:pt x="542" y="183"/>
                  </a:cubicBezTo>
                  <a:cubicBezTo>
                    <a:pt x="543" y="182"/>
                    <a:pt x="543" y="183"/>
                    <a:pt x="544" y="183"/>
                  </a:cubicBezTo>
                  <a:cubicBezTo>
                    <a:pt x="545" y="182"/>
                    <a:pt x="544" y="181"/>
                    <a:pt x="543" y="181"/>
                  </a:cubicBezTo>
                  <a:cubicBezTo>
                    <a:pt x="543" y="180"/>
                    <a:pt x="542" y="181"/>
                    <a:pt x="541" y="181"/>
                  </a:cubicBezTo>
                  <a:cubicBezTo>
                    <a:pt x="540" y="181"/>
                    <a:pt x="539" y="181"/>
                    <a:pt x="538" y="181"/>
                  </a:cubicBezTo>
                  <a:cubicBezTo>
                    <a:pt x="537" y="181"/>
                    <a:pt x="535" y="182"/>
                    <a:pt x="534" y="181"/>
                  </a:cubicBezTo>
                  <a:cubicBezTo>
                    <a:pt x="534" y="181"/>
                    <a:pt x="534" y="180"/>
                    <a:pt x="534" y="180"/>
                  </a:cubicBezTo>
                  <a:cubicBezTo>
                    <a:pt x="534" y="180"/>
                    <a:pt x="534" y="180"/>
                    <a:pt x="534" y="180"/>
                  </a:cubicBezTo>
                  <a:cubicBezTo>
                    <a:pt x="536" y="180"/>
                    <a:pt x="537" y="179"/>
                    <a:pt x="538" y="178"/>
                  </a:cubicBezTo>
                  <a:cubicBezTo>
                    <a:pt x="540" y="178"/>
                    <a:pt x="542" y="178"/>
                    <a:pt x="543" y="175"/>
                  </a:cubicBezTo>
                  <a:cubicBezTo>
                    <a:pt x="544" y="175"/>
                    <a:pt x="544" y="174"/>
                    <a:pt x="545" y="173"/>
                  </a:cubicBezTo>
                  <a:cubicBezTo>
                    <a:pt x="545" y="173"/>
                    <a:pt x="546" y="173"/>
                    <a:pt x="547" y="173"/>
                  </a:cubicBezTo>
                  <a:cubicBezTo>
                    <a:pt x="547" y="173"/>
                    <a:pt x="545" y="168"/>
                    <a:pt x="545" y="167"/>
                  </a:cubicBezTo>
                  <a:cubicBezTo>
                    <a:pt x="544" y="166"/>
                    <a:pt x="542" y="167"/>
                    <a:pt x="540" y="166"/>
                  </a:cubicBezTo>
                  <a:cubicBezTo>
                    <a:pt x="538" y="165"/>
                    <a:pt x="538" y="163"/>
                    <a:pt x="537" y="163"/>
                  </a:cubicBezTo>
                  <a:cubicBezTo>
                    <a:pt x="536" y="163"/>
                    <a:pt x="536" y="163"/>
                    <a:pt x="536" y="163"/>
                  </a:cubicBezTo>
                  <a:cubicBezTo>
                    <a:pt x="535" y="163"/>
                    <a:pt x="535" y="162"/>
                    <a:pt x="535" y="162"/>
                  </a:cubicBezTo>
                  <a:cubicBezTo>
                    <a:pt x="534" y="162"/>
                    <a:pt x="534" y="160"/>
                    <a:pt x="532" y="161"/>
                  </a:cubicBezTo>
                  <a:cubicBezTo>
                    <a:pt x="531" y="162"/>
                    <a:pt x="531" y="164"/>
                    <a:pt x="530" y="164"/>
                  </a:cubicBezTo>
                  <a:cubicBezTo>
                    <a:pt x="529" y="165"/>
                    <a:pt x="528" y="164"/>
                    <a:pt x="527" y="165"/>
                  </a:cubicBezTo>
                  <a:cubicBezTo>
                    <a:pt x="526" y="165"/>
                    <a:pt x="526" y="166"/>
                    <a:pt x="525" y="166"/>
                  </a:cubicBezTo>
                  <a:cubicBezTo>
                    <a:pt x="525" y="167"/>
                    <a:pt x="524" y="167"/>
                    <a:pt x="524" y="168"/>
                  </a:cubicBezTo>
                  <a:cubicBezTo>
                    <a:pt x="523" y="168"/>
                    <a:pt x="523" y="168"/>
                    <a:pt x="523" y="168"/>
                  </a:cubicBezTo>
                  <a:cubicBezTo>
                    <a:pt x="523" y="168"/>
                    <a:pt x="523" y="168"/>
                    <a:pt x="523" y="169"/>
                  </a:cubicBezTo>
                  <a:cubicBezTo>
                    <a:pt x="521" y="170"/>
                    <a:pt x="520" y="173"/>
                    <a:pt x="518" y="175"/>
                  </a:cubicBezTo>
                  <a:cubicBezTo>
                    <a:pt x="518" y="175"/>
                    <a:pt x="517" y="176"/>
                    <a:pt x="517" y="176"/>
                  </a:cubicBezTo>
                  <a:cubicBezTo>
                    <a:pt x="516" y="178"/>
                    <a:pt x="515" y="179"/>
                    <a:pt x="515" y="180"/>
                  </a:cubicBezTo>
                  <a:cubicBezTo>
                    <a:pt x="514" y="181"/>
                    <a:pt x="514" y="182"/>
                    <a:pt x="514" y="182"/>
                  </a:cubicBezTo>
                  <a:cubicBezTo>
                    <a:pt x="514" y="183"/>
                    <a:pt x="515" y="184"/>
                    <a:pt x="514" y="184"/>
                  </a:cubicBezTo>
                  <a:cubicBezTo>
                    <a:pt x="514" y="185"/>
                    <a:pt x="513" y="185"/>
                    <a:pt x="513" y="185"/>
                  </a:cubicBezTo>
                  <a:cubicBezTo>
                    <a:pt x="513" y="185"/>
                    <a:pt x="512" y="185"/>
                    <a:pt x="512" y="185"/>
                  </a:cubicBezTo>
                  <a:cubicBezTo>
                    <a:pt x="512" y="185"/>
                    <a:pt x="512" y="185"/>
                    <a:pt x="512" y="185"/>
                  </a:cubicBezTo>
                  <a:cubicBezTo>
                    <a:pt x="510" y="188"/>
                    <a:pt x="512" y="189"/>
                    <a:pt x="513" y="191"/>
                  </a:cubicBezTo>
                  <a:cubicBezTo>
                    <a:pt x="514" y="193"/>
                    <a:pt x="513" y="196"/>
                    <a:pt x="512" y="198"/>
                  </a:cubicBezTo>
                  <a:cubicBezTo>
                    <a:pt x="510" y="198"/>
                    <a:pt x="510" y="199"/>
                    <a:pt x="509" y="199"/>
                  </a:cubicBezTo>
                  <a:cubicBezTo>
                    <a:pt x="508" y="200"/>
                    <a:pt x="507" y="199"/>
                    <a:pt x="506" y="199"/>
                  </a:cubicBezTo>
                  <a:cubicBezTo>
                    <a:pt x="504" y="200"/>
                    <a:pt x="503" y="200"/>
                    <a:pt x="501" y="200"/>
                  </a:cubicBezTo>
                  <a:cubicBezTo>
                    <a:pt x="501" y="200"/>
                    <a:pt x="499" y="198"/>
                    <a:pt x="498" y="199"/>
                  </a:cubicBezTo>
                  <a:cubicBezTo>
                    <a:pt x="497" y="200"/>
                    <a:pt x="503" y="208"/>
                    <a:pt x="504" y="209"/>
                  </a:cubicBezTo>
                  <a:cubicBezTo>
                    <a:pt x="504" y="210"/>
                    <a:pt x="504" y="211"/>
                    <a:pt x="504" y="211"/>
                  </a:cubicBezTo>
                  <a:cubicBezTo>
                    <a:pt x="504" y="211"/>
                    <a:pt x="504" y="210"/>
                    <a:pt x="503" y="210"/>
                  </a:cubicBezTo>
                  <a:cubicBezTo>
                    <a:pt x="503" y="209"/>
                    <a:pt x="502" y="210"/>
                    <a:pt x="501" y="209"/>
                  </a:cubicBezTo>
                  <a:cubicBezTo>
                    <a:pt x="500" y="209"/>
                    <a:pt x="501" y="208"/>
                    <a:pt x="500" y="207"/>
                  </a:cubicBezTo>
                  <a:cubicBezTo>
                    <a:pt x="499" y="205"/>
                    <a:pt x="497" y="208"/>
                    <a:pt x="497" y="205"/>
                  </a:cubicBezTo>
                  <a:cubicBezTo>
                    <a:pt x="496" y="206"/>
                    <a:pt x="494" y="207"/>
                    <a:pt x="493" y="208"/>
                  </a:cubicBezTo>
                  <a:cubicBezTo>
                    <a:pt x="493" y="208"/>
                    <a:pt x="493" y="208"/>
                    <a:pt x="492" y="208"/>
                  </a:cubicBezTo>
                  <a:cubicBezTo>
                    <a:pt x="492" y="208"/>
                    <a:pt x="492" y="208"/>
                    <a:pt x="492" y="208"/>
                  </a:cubicBezTo>
                  <a:cubicBezTo>
                    <a:pt x="492" y="209"/>
                    <a:pt x="492" y="209"/>
                    <a:pt x="491" y="209"/>
                  </a:cubicBezTo>
                  <a:cubicBezTo>
                    <a:pt x="492" y="209"/>
                    <a:pt x="492" y="209"/>
                    <a:pt x="492" y="209"/>
                  </a:cubicBezTo>
                  <a:cubicBezTo>
                    <a:pt x="492" y="210"/>
                    <a:pt x="492" y="210"/>
                    <a:pt x="492" y="210"/>
                  </a:cubicBezTo>
                  <a:cubicBezTo>
                    <a:pt x="491" y="211"/>
                    <a:pt x="491" y="210"/>
                    <a:pt x="490" y="210"/>
                  </a:cubicBezTo>
                  <a:cubicBezTo>
                    <a:pt x="488" y="212"/>
                    <a:pt x="490" y="211"/>
                    <a:pt x="490" y="213"/>
                  </a:cubicBezTo>
                  <a:cubicBezTo>
                    <a:pt x="490" y="214"/>
                    <a:pt x="490" y="213"/>
                    <a:pt x="489" y="213"/>
                  </a:cubicBezTo>
                  <a:cubicBezTo>
                    <a:pt x="488" y="213"/>
                    <a:pt x="486" y="214"/>
                    <a:pt x="486" y="213"/>
                  </a:cubicBezTo>
                  <a:cubicBezTo>
                    <a:pt x="487" y="213"/>
                    <a:pt x="487" y="211"/>
                    <a:pt x="486" y="210"/>
                  </a:cubicBezTo>
                  <a:cubicBezTo>
                    <a:pt x="485" y="210"/>
                    <a:pt x="484" y="212"/>
                    <a:pt x="483" y="213"/>
                  </a:cubicBezTo>
                  <a:cubicBezTo>
                    <a:pt x="484" y="213"/>
                    <a:pt x="485" y="213"/>
                    <a:pt x="485" y="213"/>
                  </a:cubicBezTo>
                  <a:cubicBezTo>
                    <a:pt x="485" y="215"/>
                    <a:pt x="483" y="216"/>
                    <a:pt x="481" y="216"/>
                  </a:cubicBezTo>
                  <a:cubicBezTo>
                    <a:pt x="481" y="216"/>
                    <a:pt x="483" y="212"/>
                    <a:pt x="481" y="212"/>
                  </a:cubicBezTo>
                  <a:cubicBezTo>
                    <a:pt x="480" y="213"/>
                    <a:pt x="480" y="215"/>
                    <a:pt x="478" y="214"/>
                  </a:cubicBezTo>
                  <a:cubicBezTo>
                    <a:pt x="477" y="213"/>
                    <a:pt x="479" y="211"/>
                    <a:pt x="478" y="209"/>
                  </a:cubicBezTo>
                  <a:cubicBezTo>
                    <a:pt x="477" y="207"/>
                    <a:pt x="474" y="209"/>
                    <a:pt x="473" y="209"/>
                  </a:cubicBezTo>
                  <a:cubicBezTo>
                    <a:pt x="472" y="210"/>
                    <a:pt x="472" y="210"/>
                    <a:pt x="472" y="210"/>
                  </a:cubicBezTo>
                  <a:cubicBezTo>
                    <a:pt x="471" y="210"/>
                    <a:pt x="471" y="210"/>
                    <a:pt x="471" y="209"/>
                  </a:cubicBezTo>
                  <a:cubicBezTo>
                    <a:pt x="471" y="209"/>
                    <a:pt x="471" y="209"/>
                    <a:pt x="471" y="209"/>
                  </a:cubicBezTo>
                  <a:cubicBezTo>
                    <a:pt x="470" y="208"/>
                    <a:pt x="470" y="208"/>
                    <a:pt x="470" y="209"/>
                  </a:cubicBezTo>
                  <a:cubicBezTo>
                    <a:pt x="469" y="209"/>
                    <a:pt x="469" y="210"/>
                    <a:pt x="468" y="210"/>
                  </a:cubicBezTo>
                  <a:cubicBezTo>
                    <a:pt x="468" y="210"/>
                    <a:pt x="467" y="209"/>
                    <a:pt x="467" y="209"/>
                  </a:cubicBezTo>
                  <a:cubicBezTo>
                    <a:pt x="466" y="209"/>
                    <a:pt x="464" y="209"/>
                    <a:pt x="464" y="210"/>
                  </a:cubicBezTo>
                  <a:cubicBezTo>
                    <a:pt x="464" y="210"/>
                    <a:pt x="464" y="211"/>
                    <a:pt x="464" y="211"/>
                  </a:cubicBezTo>
                  <a:cubicBezTo>
                    <a:pt x="463" y="211"/>
                    <a:pt x="461" y="211"/>
                    <a:pt x="461" y="211"/>
                  </a:cubicBezTo>
                  <a:cubicBezTo>
                    <a:pt x="461" y="211"/>
                    <a:pt x="461" y="209"/>
                    <a:pt x="460" y="210"/>
                  </a:cubicBezTo>
                  <a:cubicBezTo>
                    <a:pt x="460" y="210"/>
                    <a:pt x="459" y="212"/>
                    <a:pt x="459" y="212"/>
                  </a:cubicBezTo>
                  <a:cubicBezTo>
                    <a:pt x="458" y="213"/>
                    <a:pt x="458" y="212"/>
                    <a:pt x="457" y="213"/>
                  </a:cubicBezTo>
                  <a:cubicBezTo>
                    <a:pt x="457" y="214"/>
                    <a:pt x="457" y="215"/>
                    <a:pt x="458" y="215"/>
                  </a:cubicBezTo>
                  <a:cubicBezTo>
                    <a:pt x="459" y="215"/>
                    <a:pt x="458" y="214"/>
                    <a:pt x="458" y="214"/>
                  </a:cubicBezTo>
                  <a:cubicBezTo>
                    <a:pt x="459" y="214"/>
                    <a:pt x="459" y="214"/>
                    <a:pt x="460" y="214"/>
                  </a:cubicBezTo>
                  <a:cubicBezTo>
                    <a:pt x="460" y="214"/>
                    <a:pt x="461" y="215"/>
                    <a:pt x="461" y="215"/>
                  </a:cubicBezTo>
                  <a:cubicBezTo>
                    <a:pt x="462" y="215"/>
                    <a:pt x="463" y="215"/>
                    <a:pt x="464" y="215"/>
                  </a:cubicBezTo>
                  <a:cubicBezTo>
                    <a:pt x="461" y="217"/>
                    <a:pt x="459" y="218"/>
                    <a:pt x="456" y="219"/>
                  </a:cubicBezTo>
                  <a:cubicBezTo>
                    <a:pt x="455" y="219"/>
                    <a:pt x="453" y="219"/>
                    <a:pt x="452" y="220"/>
                  </a:cubicBezTo>
                  <a:cubicBezTo>
                    <a:pt x="452" y="220"/>
                    <a:pt x="452" y="220"/>
                    <a:pt x="452" y="220"/>
                  </a:cubicBezTo>
                  <a:cubicBezTo>
                    <a:pt x="451" y="221"/>
                    <a:pt x="451" y="220"/>
                    <a:pt x="451" y="220"/>
                  </a:cubicBezTo>
                  <a:cubicBezTo>
                    <a:pt x="450" y="220"/>
                    <a:pt x="450" y="220"/>
                    <a:pt x="449" y="220"/>
                  </a:cubicBezTo>
                  <a:cubicBezTo>
                    <a:pt x="449" y="221"/>
                    <a:pt x="449" y="222"/>
                    <a:pt x="448" y="222"/>
                  </a:cubicBezTo>
                  <a:cubicBezTo>
                    <a:pt x="448" y="222"/>
                    <a:pt x="446" y="223"/>
                    <a:pt x="446" y="223"/>
                  </a:cubicBezTo>
                  <a:cubicBezTo>
                    <a:pt x="446" y="223"/>
                    <a:pt x="446" y="222"/>
                    <a:pt x="445" y="222"/>
                  </a:cubicBezTo>
                  <a:cubicBezTo>
                    <a:pt x="444" y="222"/>
                    <a:pt x="445" y="223"/>
                    <a:pt x="444" y="223"/>
                  </a:cubicBezTo>
                  <a:cubicBezTo>
                    <a:pt x="444" y="223"/>
                    <a:pt x="443" y="222"/>
                    <a:pt x="443" y="222"/>
                  </a:cubicBezTo>
                  <a:cubicBezTo>
                    <a:pt x="443" y="222"/>
                    <a:pt x="442" y="223"/>
                    <a:pt x="442" y="223"/>
                  </a:cubicBezTo>
                  <a:cubicBezTo>
                    <a:pt x="441" y="223"/>
                    <a:pt x="439" y="223"/>
                    <a:pt x="438" y="224"/>
                  </a:cubicBezTo>
                  <a:cubicBezTo>
                    <a:pt x="437" y="225"/>
                    <a:pt x="437" y="225"/>
                    <a:pt x="437" y="226"/>
                  </a:cubicBezTo>
                  <a:cubicBezTo>
                    <a:pt x="436" y="227"/>
                    <a:pt x="435" y="228"/>
                    <a:pt x="434" y="228"/>
                  </a:cubicBezTo>
                  <a:cubicBezTo>
                    <a:pt x="432" y="228"/>
                    <a:pt x="433" y="227"/>
                    <a:pt x="431" y="228"/>
                  </a:cubicBezTo>
                  <a:cubicBezTo>
                    <a:pt x="429" y="230"/>
                    <a:pt x="427" y="232"/>
                    <a:pt x="426" y="235"/>
                  </a:cubicBezTo>
                  <a:cubicBezTo>
                    <a:pt x="424" y="238"/>
                    <a:pt x="424" y="237"/>
                    <a:pt x="421" y="236"/>
                  </a:cubicBezTo>
                  <a:cubicBezTo>
                    <a:pt x="419" y="236"/>
                    <a:pt x="416" y="235"/>
                    <a:pt x="417" y="237"/>
                  </a:cubicBezTo>
                  <a:cubicBezTo>
                    <a:pt x="419" y="239"/>
                    <a:pt x="420" y="238"/>
                    <a:pt x="421" y="239"/>
                  </a:cubicBezTo>
                  <a:cubicBezTo>
                    <a:pt x="423" y="240"/>
                    <a:pt x="422" y="241"/>
                    <a:pt x="421" y="241"/>
                  </a:cubicBezTo>
                  <a:cubicBezTo>
                    <a:pt x="420" y="241"/>
                    <a:pt x="420" y="239"/>
                    <a:pt x="419" y="240"/>
                  </a:cubicBezTo>
                  <a:cubicBezTo>
                    <a:pt x="418" y="241"/>
                    <a:pt x="420" y="241"/>
                    <a:pt x="418" y="243"/>
                  </a:cubicBezTo>
                  <a:cubicBezTo>
                    <a:pt x="418" y="240"/>
                    <a:pt x="418" y="240"/>
                    <a:pt x="416" y="240"/>
                  </a:cubicBezTo>
                  <a:cubicBezTo>
                    <a:pt x="415" y="240"/>
                    <a:pt x="415" y="240"/>
                    <a:pt x="414" y="240"/>
                  </a:cubicBezTo>
                  <a:cubicBezTo>
                    <a:pt x="414" y="241"/>
                    <a:pt x="414" y="241"/>
                    <a:pt x="414" y="242"/>
                  </a:cubicBezTo>
                  <a:cubicBezTo>
                    <a:pt x="414" y="242"/>
                    <a:pt x="415" y="242"/>
                    <a:pt x="414" y="242"/>
                  </a:cubicBezTo>
                  <a:cubicBezTo>
                    <a:pt x="413" y="243"/>
                    <a:pt x="413" y="242"/>
                    <a:pt x="412" y="242"/>
                  </a:cubicBezTo>
                  <a:cubicBezTo>
                    <a:pt x="412" y="243"/>
                    <a:pt x="413" y="243"/>
                    <a:pt x="413" y="244"/>
                  </a:cubicBezTo>
                  <a:cubicBezTo>
                    <a:pt x="414" y="245"/>
                    <a:pt x="414" y="245"/>
                    <a:pt x="414" y="246"/>
                  </a:cubicBezTo>
                  <a:cubicBezTo>
                    <a:pt x="411" y="247"/>
                    <a:pt x="414" y="245"/>
                    <a:pt x="412" y="244"/>
                  </a:cubicBezTo>
                  <a:cubicBezTo>
                    <a:pt x="410" y="243"/>
                    <a:pt x="411" y="245"/>
                    <a:pt x="411" y="246"/>
                  </a:cubicBezTo>
                  <a:cubicBezTo>
                    <a:pt x="411" y="247"/>
                    <a:pt x="409" y="246"/>
                    <a:pt x="409" y="247"/>
                  </a:cubicBezTo>
                  <a:cubicBezTo>
                    <a:pt x="409" y="248"/>
                    <a:pt x="409" y="249"/>
                    <a:pt x="410" y="249"/>
                  </a:cubicBezTo>
                  <a:cubicBezTo>
                    <a:pt x="411" y="250"/>
                    <a:pt x="414" y="251"/>
                    <a:pt x="415" y="251"/>
                  </a:cubicBezTo>
                  <a:cubicBezTo>
                    <a:pt x="415" y="252"/>
                    <a:pt x="415" y="253"/>
                    <a:pt x="415" y="254"/>
                  </a:cubicBezTo>
                  <a:cubicBezTo>
                    <a:pt x="414" y="253"/>
                    <a:pt x="413" y="253"/>
                    <a:pt x="411" y="254"/>
                  </a:cubicBezTo>
                  <a:cubicBezTo>
                    <a:pt x="411" y="255"/>
                    <a:pt x="412" y="255"/>
                    <a:pt x="412" y="255"/>
                  </a:cubicBezTo>
                  <a:cubicBezTo>
                    <a:pt x="412" y="256"/>
                    <a:pt x="410" y="254"/>
                    <a:pt x="410" y="256"/>
                  </a:cubicBezTo>
                  <a:cubicBezTo>
                    <a:pt x="409" y="258"/>
                    <a:pt x="412" y="257"/>
                    <a:pt x="413" y="258"/>
                  </a:cubicBezTo>
                  <a:cubicBezTo>
                    <a:pt x="414" y="258"/>
                    <a:pt x="415" y="259"/>
                    <a:pt x="416" y="260"/>
                  </a:cubicBezTo>
                  <a:cubicBezTo>
                    <a:pt x="416" y="261"/>
                    <a:pt x="415" y="261"/>
                    <a:pt x="416" y="261"/>
                  </a:cubicBezTo>
                  <a:cubicBezTo>
                    <a:pt x="416" y="262"/>
                    <a:pt x="417" y="263"/>
                    <a:pt x="418" y="263"/>
                  </a:cubicBezTo>
                  <a:cubicBezTo>
                    <a:pt x="417" y="264"/>
                    <a:pt x="416" y="263"/>
                    <a:pt x="415" y="264"/>
                  </a:cubicBezTo>
                  <a:cubicBezTo>
                    <a:pt x="416" y="265"/>
                    <a:pt x="420" y="266"/>
                    <a:pt x="418" y="268"/>
                  </a:cubicBezTo>
                  <a:cubicBezTo>
                    <a:pt x="418" y="268"/>
                    <a:pt x="415" y="268"/>
                    <a:pt x="415" y="268"/>
                  </a:cubicBezTo>
                  <a:cubicBezTo>
                    <a:pt x="414" y="268"/>
                    <a:pt x="412" y="268"/>
                    <a:pt x="411" y="268"/>
                  </a:cubicBezTo>
                  <a:cubicBezTo>
                    <a:pt x="410" y="269"/>
                    <a:pt x="408" y="269"/>
                    <a:pt x="407" y="270"/>
                  </a:cubicBezTo>
                  <a:cubicBezTo>
                    <a:pt x="407" y="270"/>
                    <a:pt x="407" y="271"/>
                    <a:pt x="406" y="272"/>
                  </a:cubicBezTo>
                  <a:cubicBezTo>
                    <a:pt x="405" y="272"/>
                    <a:pt x="404" y="272"/>
                    <a:pt x="404" y="272"/>
                  </a:cubicBezTo>
                  <a:cubicBezTo>
                    <a:pt x="401" y="271"/>
                    <a:pt x="401" y="271"/>
                    <a:pt x="398" y="272"/>
                  </a:cubicBezTo>
                  <a:cubicBezTo>
                    <a:pt x="397" y="272"/>
                    <a:pt x="394" y="274"/>
                    <a:pt x="392" y="274"/>
                  </a:cubicBezTo>
                  <a:cubicBezTo>
                    <a:pt x="390" y="274"/>
                    <a:pt x="390" y="274"/>
                    <a:pt x="390" y="274"/>
                  </a:cubicBezTo>
                  <a:cubicBezTo>
                    <a:pt x="387" y="274"/>
                    <a:pt x="384" y="273"/>
                    <a:pt x="381" y="274"/>
                  </a:cubicBezTo>
                  <a:cubicBezTo>
                    <a:pt x="380" y="274"/>
                    <a:pt x="379" y="275"/>
                    <a:pt x="378" y="275"/>
                  </a:cubicBezTo>
                  <a:cubicBezTo>
                    <a:pt x="377" y="275"/>
                    <a:pt x="374" y="275"/>
                    <a:pt x="374" y="275"/>
                  </a:cubicBezTo>
                  <a:cubicBezTo>
                    <a:pt x="373" y="277"/>
                    <a:pt x="375" y="277"/>
                    <a:pt x="375" y="278"/>
                  </a:cubicBezTo>
                  <a:cubicBezTo>
                    <a:pt x="374" y="280"/>
                    <a:pt x="371" y="281"/>
                    <a:pt x="374" y="282"/>
                  </a:cubicBezTo>
                  <a:cubicBezTo>
                    <a:pt x="375" y="284"/>
                    <a:pt x="373" y="284"/>
                    <a:pt x="374" y="286"/>
                  </a:cubicBezTo>
                  <a:cubicBezTo>
                    <a:pt x="374" y="287"/>
                    <a:pt x="375" y="288"/>
                    <a:pt x="376" y="289"/>
                  </a:cubicBezTo>
                  <a:cubicBezTo>
                    <a:pt x="376" y="291"/>
                    <a:pt x="375" y="293"/>
                    <a:pt x="375" y="295"/>
                  </a:cubicBezTo>
                  <a:cubicBezTo>
                    <a:pt x="375" y="296"/>
                    <a:pt x="375" y="297"/>
                    <a:pt x="375" y="297"/>
                  </a:cubicBezTo>
                  <a:cubicBezTo>
                    <a:pt x="375" y="297"/>
                    <a:pt x="375" y="299"/>
                    <a:pt x="375" y="299"/>
                  </a:cubicBezTo>
                  <a:cubicBezTo>
                    <a:pt x="376" y="303"/>
                    <a:pt x="379" y="303"/>
                    <a:pt x="382" y="304"/>
                  </a:cubicBezTo>
                  <a:cubicBezTo>
                    <a:pt x="384" y="305"/>
                    <a:pt x="385" y="304"/>
                    <a:pt x="385" y="305"/>
                  </a:cubicBezTo>
                  <a:cubicBezTo>
                    <a:pt x="386" y="307"/>
                    <a:pt x="386" y="309"/>
                    <a:pt x="387" y="311"/>
                  </a:cubicBezTo>
                  <a:cubicBezTo>
                    <a:pt x="388" y="313"/>
                    <a:pt x="389" y="313"/>
                    <a:pt x="391" y="314"/>
                  </a:cubicBezTo>
                  <a:cubicBezTo>
                    <a:pt x="393" y="315"/>
                    <a:pt x="393" y="315"/>
                    <a:pt x="393" y="317"/>
                  </a:cubicBezTo>
                  <a:cubicBezTo>
                    <a:pt x="394" y="318"/>
                    <a:pt x="395" y="319"/>
                    <a:pt x="394" y="321"/>
                  </a:cubicBezTo>
                  <a:cubicBezTo>
                    <a:pt x="394" y="322"/>
                    <a:pt x="393" y="323"/>
                    <a:pt x="393" y="324"/>
                  </a:cubicBezTo>
                  <a:cubicBezTo>
                    <a:pt x="392" y="327"/>
                    <a:pt x="391" y="329"/>
                    <a:pt x="392" y="332"/>
                  </a:cubicBezTo>
                  <a:cubicBezTo>
                    <a:pt x="393" y="334"/>
                    <a:pt x="394" y="335"/>
                    <a:pt x="394" y="337"/>
                  </a:cubicBezTo>
                  <a:cubicBezTo>
                    <a:pt x="394" y="339"/>
                    <a:pt x="396" y="343"/>
                    <a:pt x="395" y="344"/>
                  </a:cubicBezTo>
                  <a:cubicBezTo>
                    <a:pt x="394" y="345"/>
                    <a:pt x="394" y="341"/>
                    <a:pt x="393" y="342"/>
                  </a:cubicBezTo>
                  <a:cubicBezTo>
                    <a:pt x="392" y="342"/>
                    <a:pt x="394" y="345"/>
                    <a:pt x="394" y="346"/>
                  </a:cubicBezTo>
                  <a:cubicBezTo>
                    <a:pt x="393" y="346"/>
                    <a:pt x="392" y="346"/>
                    <a:pt x="391" y="347"/>
                  </a:cubicBezTo>
                  <a:cubicBezTo>
                    <a:pt x="391" y="347"/>
                    <a:pt x="390" y="347"/>
                    <a:pt x="390" y="347"/>
                  </a:cubicBezTo>
                  <a:cubicBezTo>
                    <a:pt x="390" y="348"/>
                    <a:pt x="391" y="349"/>
                    <a:pt x="391" y="349"/>
                  </a:cubicBezTo>
                  <a:cubicBezTo>
                    <a:pt x="391" y="349"/>
                    <a:pt x="391" y="350"/>
                    <a:pt x="391" y="350"/>
                  </a:cubicBezTo>
                  <a:cubicBezTo>
                    <a:pt x="390" y="350"/>
                    <a:pt x="390" y="349"/>
                    <a:pt x="390" y="349"/>
                  </a:cubicBezTo>
                  <a:cubicBezTo>
                    <a:pt x="390" y="349"/>
                    <a:pt x="389" y="349"/>
                    <a:pt x="390" y="350"/>
                  </a:cubicBezTo>
                  <a:cubicBezTo>
                    <a:pt x="389" y="349"/>
                    <a:pt x="388" y="349"/>
                    <a:pt x="388" y="348"/>
                  </a:cubicBezTo>
                  <a:cubicBezTo>
                    <a:pt x="389" y="346"/>
                    <a:pt x="390" y="345"/>
                    <a:pt x="390" y="343"/>
                  </a:cubicBezTo>
                  <a:cubicBezTo>
                    <a:pt x="390" y="342"/>
                    <a:pt x="389" y="342"/>
                    <a:pt x="389" y="341"/>
                  </a:cubicBezTo>
                  <a:cubicBezTo>
                    <a:pt x="389" y="341"/>
                    <a:pt x="391" y="339"/>
                    <a:pt x="391" y="339"/>
                  </a:cubicBezTo>
                  <a:cubicBezTo>
                    <a:pt x="391" y="338"/>
                    <a:pt x="392" y="333"/>
                    <a:pt x="390" y="333"/>
                  </a:cubicBezTo>
                  <a:cubicBezTo>
                    <a:pt x="389" y="333"/>
                    <a:pt x="390" y="335"/>
                    <a:pt x="389" y="335"/>
                  </a:cubicBezTo>
                  <a:cubicBezTo>
                    <a:pt x="388" y="335"/>
                    <a:pt x="388" y="333"/>
                    <a:pt x="387" y="333"/>
                  </a:cubicBezTo>
                  <a:cubicBezTo>
                    <a:pt x="387" y="334"/>
                    <a:pt x="387" y="338"/>
                    <a:pt x="388" y="337"/>
                  </a:cubicBezTo>
                  <a:cubicBezTo>
                    <a:pt x="385" y="338"/>
                    <a:pt x="387" y="341"/>
                    <a:pt x="385" y="341"/>
                  </a:cubicBezTo>
                  <a:cubicBezTo>
                    <a:pt x="385" y="341"/>
                    <a:pt x="385" y="342"/>
                    <a:pt x="385" y="342"/>
                  </a:cubicBezTo>
                  <a:cubicBezTo>
                    <a:pt x="386" y="343"/>
                    <a:pt x="384" y="343"/>
                    <a:pt x="384" y="342"/>
                  </a:cubicBezTo>
                  <a:cubicBezTo>
                    <a:pt x="384" y="340"/>
                    <a:pt x="386" y="340"/>
                    <a:pt x="385" y="339"/>
                  </a:cubicBezTo>
                  <a:cubicBezTo>
                    <a:pt x="386" y="338"/>
                    <a:pt x="385" y="338"/>
                    <a:pt x="386" y="336"/>
                  </a:cubicBezTo>
                  <a:cubicBezTo>
                    <a:pt x="386" y="335"/>
                    <a:pt x="387" y="334"/>
                    <a:pt x="386" y="333"/>
                  </a:cubicBezTo>
                  <a:cubicBezTo>
                    <a:pt x="386" y="333"/>
                    <a:pt x="386" y="333"/>
                    <a:pt x="385" y="333"/>
                  </a:cubicBezTo>
                  <a:cubicBezTo>
                    <a:pt x="385" y="333"/>
                    <a:pt x="385" y="334"/>
                    <a:pt x="385" y="334"/>
                  </a:cubicBezTo>
                  <a:cubicBezTo>
                    <a:pt x="384" y="334"/>
                    <a:pt x="385" y="331"/>
                    <a:pt x="385" y="331"/>
                  </a:cubicBezTo>
                  <a:cubicBezTo>
                    <a:pt x="386" y="330"/>
                    <a:pt x="384" y="329"/>
                    <a:pt x="385" y="327"/>
                  </a:cubicBezTo>
                  <a:cubicBezTo>
                    <a:pt x="386" y="325"/>
                    <a:pt x="390" y="325"/>
                    <a:pt x="390" y="324"/>
                  </a:cubicBezTo>
                  <a:cubicBezTo>
                    <a:pt x="391" y="323"/>
                    <a:pt x="390" y="322"/>
                    <a:pt x="390" y="322"/>
                  </a:cubicBezTo>
                  <a:cubicBezTo>
                    <a:pt x="390" y="321"/>
                    <a:pt x="391" y="321"/>
                    <a:pt x="391" y="320"/>
                  </a:cubicBezTo>
                  <a:cubicBezTo>
                    <a:pt x="391" y="320"/>
                    <a:pt x="393" y="319"/>
                    <a:pt x="392" y="318"/>
                  </a:cubicBezTo>
                  <a:cubicBezTo>
                    <a:pt x="391" y="315"/>
                    <a:pt x="384" y="318"/>
                    <a:pt x="382" y="317"/>
                  </a:cubicBezTo>
                  <a:cubicBezTo>
                    <a:pt x="379" y="317"/>
                    <a:pt x="378" y="314"/>
                    <a:pt x="376" y="312"/>
                  </a:cubicBezTo>
                  <a:cubicBezTo>
                    <a:pt x="375" y="311"/>
                    <a:pt x="375" y="310"/>
                    <a:pt x="375" y="309"/>
                  </a:cubicBezTo>
                  <a:cubicBezTo>
                    <a:pt x="374" y="308"/>
                    <a:pt x="372" y="308"/>
                    <a:pt x="371" y="307"/>
                  </a:cubicBezTo>
                  <a:cubicBezTo>
                    <a:pt x="368" y="306"/>
                    <a:pt x="367" y="303"/>
                    <a:pt x="363" y="303"/>
                  </a:cubicBezTo>
                  <a:cubicBezTo>
                    <a:pt x="362" y="303"/>
                    <a:pt x="361" y="303"/>
                    <a:pt x="359" y="303"/>
                  </a:cubicBezTo>
                  <a:cubicBezTo>
                    <a:pt x="358" y="303"/>
                    <a:pt x="357" y="304"/>
                    <a:pt x="355" y="304"/>
                  </a:cubicBezTo>
                  <a:cubicBezTo>
                    <a:pt x="354" y="304"/>
                    <a:pt x="357" y="302"/>
                    <a:pt x="357" y="302"/>
                  </a:cubicBezTo>
                  <a:cubicBezTo>
                    <a:pt x="357" y="302"/>
                    <a:pt x="358" y="301"/>
                    <a:pt x="358" y="300"/>
                  </a:cubicBezTo>
                  <a:cubicBezTo>
                    <a:pt x="359" y="298"/>
                    <a:pt x="356" y="298"/>
                    <a:pt x="354" y="298"/>
                  </a:cubicBezTo>
                  <a:cubicBezTo>
                    <a:pt x="352" y="298"/>
                    <a:pt x="351" y="301"/>
                    <a:pt x="350" y="303"/>
                  </a:cubicBezTo>
                  <a:cubicBezTo>
                    <a:pt x="347" y="306"/>
                    <a:pt x="352" y="305"/>
                    <a:pt x="355" y="305"/>
                  </a:cubicBezTo>
                  <a:cubicBezTo>
                    <a:pt x="355" y="307"/>
                    <a:pt x="354" y="306"/>
                    <a:pt x="353" y="307"/>
                  </a:cubicBezTo>
                  <a:cubicBezTo>
                    <a:pt x="353" y="308"/>
                    <a:pt x="352" y="308"/>
                    <a:pt x="352" y="309"/>
                  </a:cubicBezTo>
                  <a:cubicBezTo>
                    <a:pt x="353" y="310"/>
                    <a:pt x="353" y="309"/>
                    <a:pt x="354" y="309"/>
                  </a:cubicBezTo>
                  <a:cubicBezTo>
                    <a:pt x="355" y="309"/>
                    <a:pt x="356" y="308"/>
                    <a:pt x="357" y="310"/>
                  </a:cubicBezTo>
                  <a:cubicBezTo>
                    <a:pt x="358" y="311"/>
                    <a:pt x="358" y="312"/>
                    <a:pt x="357" y="314"/>
                  </a:cubicBezTo>
                  <a:cubicBezTo>
                    <a:pt x="355" y="317"/>
                    <a:pt x="352" y="314"/>
                    <a:pt x="350" y="312"/>
                  </a:cubicBezTo>
                  <a:cubicBezTo>
                    <a:pt x="349" y="311"/>
                    <a:pt x="349" y="310"/>
                    <a:pt x="348" y="310"/>
                  </a:cubicBezTo>
                  <a:cubicBezTo>
                    <a:pt x="346" y="310"/>
                    <a:pt x="344" y="312"/>
                    <a:pt x="344" y="313"/>
                  </a:cubicBezTo>
                  <a:cubicBezTo>
                    <a:pt x="343" y="314"/>
                    <a:pt x="344" y="319"/>
                    <a:pt x="345" y="321"/>
                  </a:cubicBezTo>
                  <a:cubicBezTo>
                    <a:pt x="346" y="321"/>
                    <a:pt x="347" y="322"/>
                    <a:pt x="348" y="323"/>
                  </a:cubicBezTo>
                  <a:cubicBezTo>
                    <a:pt x="349" y="323"/>
                    <a:pt x="351" y="326"/>
                    <a:pt x="352" y="326"/>
                  </a:cubicBezTo>
                  <a:cubicBezTo>
                    <a:pt x="353" y="326"/>
                    <a:pt x="354" y="326"/>
                    <a:pt x="355" y="326"/>
                  </a:cubicBezTo>
                  <a:cubicBezTo>
                    <a:pt x="355" y="326"/>
                    <a:pt x="358" y="327"/>
                    <a:pt x="358" y="327"/>
                  </a:cubicBezTo>
                  <a:cubicBezTo>
                    <a:pt x="359" y="328"/>
                    <a:pt x="358" y="329"/>
                    <a:pt x="358" y="330"/>
                  </a:cubicBezTo>
                  <a:cubicBezTo>
                    <a:pt x="358" y="332"/>
                    <a:pt x="359" y="333"/>
                    <a:pt x="361" y="334"/>
                  </a:cubicBezTo>
                  <a:cubicBezTo>
                    <a:pt x="360" y="335"/>
                    <a:pt x="357" y="334"/>
                    <a:pt x="356" y="333"/>
                  </a:cubicBezTo>
                  <a:cubicBezTo>
                    <a:pt x="355" y="331"/>
                    <a:pt x="356" y="330"/>
                    <a:pt x="353" y="329"/>
                  </a:cubicBezTo>
                  <a:cubicBezTo>
                    <a:pt x="351" y="329"/>
                    <a:pt x="348" y="328"/>
                    <a:pt x="345" y="328"/>
                  </a:cubicBezTo>
                  <a:cubicBezTo>
                    <a:pt x="343" y="328"/>
                    <a:pt x="340" y="328"/>
                    <a:pt x="338" y="326"/>
                  </a:cubicBezTo>
                  <a:cubicBezTo>
                    <a:pt x="337" y="323"/>
                    <a:pt x="339" y="322"/>
                    <a:pt x="339" y="320"/>
                  </a:cubicBezTo>
                  <a:cubicBezTo>
                    <a:pt x="339" y="317"/>
                    <a:pt x="337" y="316"/>
                    <a:pt x="338" y="314"/>
                  </a:cubicBezTo>
                  <a:cubicBezTo>
                    <a:pt x="338" y="312"/>
                    <a:pt x="339" y="309"/>
                    <a:pt x="340" y="307"/>
                  </a:cubicBezTo>
                  <a:cubicBezTo>
                    <a:pt x="340" y="305"/>
                    <a:pt x="339" y="302"/>
                    <a:pt x="340" y="299"/>
                  </a:cubicBezTo>
                  <a:cubicBezTo>
                    <a:pt x="340" y="299"/>
                    <a:pt x="339" y="298"/>
                    <a:pt x="339" y="298"/>
                  </a:cubicBezTo>
                  <a:cubicBezTo>
                    <a:pt x="339" y="297"/>
                    <a:pt x="339" y="297"/>
                    <a:pt x="338" y="296"/>
                  </a:cubicBezTo>
                  <a:cubicBezTo>
                    <a:pt x="338" y="296"/>
                    <a:pt x="338" y="295"/>
                    <a:pt x="339" y="295"/>
                  </a:cubicBezTo>
                  <a:cubicBezTo>
                    <a:pt x="338" y="293"/>
                    <a:pt x="336" y="292"/>
                    <a:pt x="335" y="290"/>
                  </a:cubicBezTo>
                  <a:cubicBezTo>
                    <a:pt x="335" y="290"/>
                    <a:pt x="334" y="289"/>
                    <a:pt x="334" y="289"/>
                  </a:cubicBezTo>
                  <a:cubicBezTo>
                    <a:pt x="334" y="288"/>
                    <a:pt x="334" y="288"/>
                    <a:pt x="335" y="288"/>
                  </a:cubicBezTo>
                  <a:cubicBezTo>
                    <a:pt x="334" y="287"/>
                    <a:pt x="334" y="287"/>
                    <a:pt x="333" y="286"/>
                  </a:cubicBezTo>
                  <a:cubicBezTo>
                    <a:pt x="330" y="285"/>
                    <a:pt x="329" y="288"/>
                    <a:pt x="331" y="290"/>
                  </a:cubicBezTo>
                  <a:cubicBezTo>
                    <a:pt x="333" y="292"/>
                    <a:pt x="335" y="293"/>
                    <a:pt x="336" y="296"/>
                  </a:cubicBezTo>
                  <a:cubicBezTo>
                    <a:pt x="336" y="299"/>
                    <a:pt x="337" y="303"/>
                    <a:pt x="336" y="306"/>
                  </a:cubicBezTo>
                  <a:cubicBezTo>
                    <a:pt x="336" y="308"/>
                    <a:pt x="334" y="310"/>
                    <a:pt x="332" y="312"/>
                  </a:cubicBezTo>
                  <a:cubicBezTo>
                    <a:pt x="330" y="313"/>
                    <a:pt x="326" y="314"/>
                    <a:pt x="326" y="316"/>
                  </a:cubicBezTo>
                  <a:cubicBezTo>
                    <a:pt x="326" y="318"/>
                    <a:pt x="326" y="319"/>
                    <a:pt x="324" y="321"/>
                  </a:cubicBezTo>
                  <a:cubicBezTo>
                    <a:pt x="323" y="323"/>
                    <a:pt x="322" y="324"/>
                    <a:pt x="323" y="325"/>
                  </a:cubicBezTo>
                  <a:cubicBezTo>
                    <a:pt x="325" y="326"/>
                    <a:pt x="326" y="327"/>
                    <a:pt x="327" y="329"/>
                  </a:cubicBezTo>
                  <a:cubicBezTo>
                    <a:pt x="327" y="330"/>
                    <a:pt x="327" y="332"/>
                    <a:pt x="329" y="333"/>
                  </a:cubicBezTo>
                  <a:cubicBezTo>
                    <a:pt x="327" y="337"/>
                    <a:pt x="333" y="339"/>
                    <a:pt x="331" y="343"/>
                  </a:cubicBezTo>
                  <a:cubicBezTo>
                    <a:pt x="330" y="345"/>
                    <a:pt x="328" y="347"/>
                    <a:pt x="327" y="349"/>
                  </a:cubicBezTo>
                  <a:cubicBezTo>
                    <a:pt x="327" y="350"/>
                    <a:pt x="328" y="351"/>
                    <a:pt x="328" y="352"/>
                  </a:cubicBezTo>
                  <a:cubicBezTo>
                    <a:pt x="328" y="353"/>
                    <a:pt x="327" y="354"/>
                    <a:pt x="327" y="356"/>
                  </a:cubicBezTo>
                  <a:cubicBezTo>
                    <a:pt x="326" y="359"/>
                    <a:pt x="327" y="360"/>
                    <a:pt x="328" y="363"/>
                  </a:cubicBezTo>
                  <a:cubicBezTo>
                    <a:pt x="329" y="365"/>
                    <a:pt x="327" y="367"/>
                    <a:pt x="328" y="369"/>
                  </a:cubicBezTo>
                  <a:cubicBezTo>
                    <a:pt x="329" y="371"/>
                    <a:pt x="331" y="369"/>
                    <a:pt x="333" y="370"/>
                  </a:cubicBezTo>
                  <a:cubicBezTo>
                    <a:pt x="335" y="370"/>
                    <a:pt x="335" y="371"/>
                    <a:pt x="337" y="369"/>
                  </a:cubicBezTo>
                  <a:cubicBezTo>
                    <a:pt x="342" y="365"/>
                    <a:pt x="344" y="369"/>
                    <a:pt x="348" y="370"/>
                  </a:cubicBezTo>
                  <a:cubicBezTo>
                    <a:pt x="349" y="372"/>
                    <a:pt x="350" y="372"/>
                    <a:pt x="352" y="373"/>
                  </a:cubicBezTo>
                  <a:cubicBezTo>
                    <a:pt x="354" y="375"/>
                    <a:pt x="354" y="376"/>
                    <a:pt x="355" y="378"/>
                  </a:cubicBezTo>
                  <a:cubicBezTo>
                    <a:pt x="355" y="380"/>
                    <a:pt x="357" y="384"/>
                    <a:pt x="357" y="385"/>
                  </a:cubicBezTo>
                  <a:cubicBezTo>
                    <a:pt x="357" y="387"/>
                    <a:pt x="355" y="386"/>
                    <a:pt x="354" y="388"/>
                  </a:cubicBezTo>
                  <a:cubicBezTo>
                    <a:pt x="353" y="389"/>
                    <a:pt x="352" y="394"/>
                    <a:pt x="354" y="395"/>
                  </a:cubicBezTo>
                  <a:cubicBezTo>
                    <a:pt x="353" y="395"/>
                    <a:pt x="355" y="395"/>
                    <a:pt x="355" y="396"/>
                  </a:cubicBezTo>
                  <a:cubicBezTo>
                    <a:pt x="355" y="396"/>
                    <a:pt x="356" y="397"/>
                    <a:pt x="356" y="397"/>
                  </a:cubicBezTo>
                  <a:cubicBezTo>
                    <a:pt x="357" y="397"/>
                    <a:pt x="357" y="397"/>
                    <a:pt x="357" y="397"/>
                  </a:cubicBezTo>
                  <a:cubicBezTo>
                    <a:pt x="357" y="398"/>
                    <a:pt x="356" y="398"/>
                    <a:pt x="356" y="399"/>
                  </a:cubicBezTo>
                  <a:cubicBezTo>
                    <a:pt x="355" y="399"/>
                    <a:pt x="355" y="400"/>
                    <a:pt x="355" y="400"/>
                  </a:cubicBezTo>
                  <a:cubicBezTo>
                    <a:pt x="354" y="400"/>
                    <a:pt x="354" y="401"/>
                    <a:pt x="354" y="401"/>
                  </a:cubicBezTo>
                  <a:cubicBezTo>
                    <a:pt x="354" y="400"/>
                    <a:pt x="354" y="399"/>
                    <a:pt x="354" y="398"/>
                  </a:cubicBezTo>
                  <a:cubicBezTo>
                    <a:pt x="353" y="397"/>
                    <a:pt x="352" y="396"/>
                    <a:pt x="351" y="396"/>
                  </a:cubicBezTo>
                  <a:cubicBezTo>
                    <a:pt x="350" y="394"/>
                    <a:pt x="351" y="393"/>
                    <a:pt x="351" y="391"/>
                  </a:cubicBezTo>
                  <a:cubicBezTo>
                    <a:pt x="351" y="390"/>
                    <a:pt x="352" y="388"/>
                    <a:pt x="351" y="387"/>
                  </a:cubicBezTo>
                  <a:cubicBezTo>
                    <a:pt x="351" y="387"/>
                    <a:pt x="351" y="386"/>
                    <a:pt x="351" y="385"/>
                  </a:cubicBezTo>
                  <a:cubicBezTo>
                    <a:pt x="351" y="383"/>
                    <a:pt x="352" y="382"/>
                    <a:pt x="350" y="380"/>
                  </a:cubicBezTo>
                  <a:cubicBezTo>
                    <a:pt x="349" y="378"/>
                    <a:pt x="348" y="377"/>
                    <a:pt x="347" y="375"/>
                  </a:cubicBezTo>
                  <a:cubicBezTo>
                    <a:pt x="346" y="373"/>
                    <a:pt x="347" y="372"/>
                    <a:pt x="344" y="373"/>
                  </a:cubicBezTo>
                  <a:cubicBezTo>
                    <a:pt x="341" y="373"/>
                    <a:pt x="334" y="375"/>
                    <a:pt x="332" y="378"/>
                  </a:cubicBezTo>
                  <a:cubicBezTo>
                    <a:pt x="332" y="379"/>
                    <a:pt x="333" y="380"/>
                    <a:pt x="332" y="381"/>
                  </a:cubicBezTo>
                  <a:cubicBezTo>
                    <a:pt x="332" y="382"/>
                    <a:pt x="331" y="383"/>
                    <a:pt x="331" y="383"/>
                  </a:cubicBezTo>
                  <a:cubicBezTo>
                    <a:pt x="331" y="384"/>
                    <a:pt x="333" y="385"/>
                    <a:pt x="333" y="386"/>
                  </a:cubicBezTo>
                  <a:cubicBezTo>
                    <a:pt x="334" y="387"/>
                    <a:pt x="334" y="388"/>
                    <a:pt x="334" y="389"/>
                  </a:cubicBezTo>
                  <a:cubicBezTo>
                    <a:pt x="335" y="392"/>
                    <a:pt x="335" y="394"/>
                    <a:pt x="334" y="397"/>
                  </a:cubicBezTo>
                  <a:cubicBezTo>
                    <a:pt x="332" y="399"/>
                    <a:pt x="330" y="400"/>
                    <a:pt x="329" y="402"/>
                  </a:cubicBezTo>
                  <a:cubicBezTo>
                    <a:pt x="329" y="404"/>
                    <a:pt x="329" y="406"/>
                    <a:pt x="328" y="408"/>
                  </a:cubicBezTo>
                  <a:cubicBezTo>
                    <a:pt x="328" y="409"/>
                    <a:pt x="326" y="411"/>
                    <a:pt x="325" y="412"/>
                  </a:cubicBezTo>
                  <a:cubicBezTo>
                    <a:pt x="324" y="412"/>
                    <a:pt x="323" y="413"/>
                    <a:pt x="322" y="413"/>
                  </a:cubicBezTo>
                  <a:cubicBezTo>
                    <a:pt x="322" y="414"/>
                    <a:pt x="321" y="414"/>
                    <a:pt x="321" y="415"/>
                  </a:cubicBezTo>
                  <a:cubicBezTo>
                    <a:pt x="319" y="416"/>
                    <a:pt x="318" y="415"/>
                    <a:pt x="318" y="418"/>
                  </a:cubicBezTo>
                  <a:cubicBezTo>
                    <a:pt x="317" y="419"/>
                    <a:pt x="314" y="414"/>
                    <a:pt x="313" y="414"/>
                  </a:cubicBezTo>
                  <a:cubicBezTo>
                    <a:pt x="313" y="413"/>
                    <a:pt x="311" y="410"/>
                    <a:pt x="311" y="410"/>
                  </a:cubicBezTo>
                  <a:cubicBezTo>
                    <a:pt x="312" y="409"/>
                    <a:pt x="313" y="410"/>
                    <a:pt x="314" y="409"/>
                  </a:cubicBezTo>
                  <a:cubicBezTo>
                    <a:pt x="315" y="409"/>
                    <a:pt x="317" y="405"/>
                    <a:pt x="317" y="404"/>
                  </a:cubicBezTo>
                  <a:cubicBezTo>
                    <a:pt x="317" y="403"/>
                    <a:pt x="315" y="404"/>
                    <a:pt x="316" y="402"/>
                  </a:cubicBezTo>
                  <a:cubicBezTo>
                    <a:pt x="317" y="402"/>
                    <a:pt x="318" y="403"/>
                    <a:pt x="319" y="402"/>
                  </a:cubicBezTo>
                  <a:cubicBezTo>
                    <a:pt x="319" y="402"/>
                    <a:pt x="318" y="401"/>
                    <a:pt x="318" y="400"/>
                  </a:cubicBezTo>
                  <a:cubicBezTo>
                    <a:pt x="319" y="399"/>
                    <a:pt x="320" y="398"/>
                    <a:pt x="320" y="398"/>
                  </a:cubicBezTo>
                  <a:cubicBezTo>
                    <a:pt x="323" y="395"/>
                    <a:pt x="324" y="394"/>
                    <a:pt x="323" y="390"/>
                  </a:cubicBezTo>
                  <a:cubicBezTo>
                    <a:pt x="322" y="387"/>
                    <a:pt x="324" y="386"/>
                    <a:pt x="325" y="384"/>
                  </a:cubicBezTo>
                  <a:cubicBezTo>
                    <a:pt x="327" y="381"/>
                    <a:pt x="326" y="380"/>
                    <a:pt x="324" y="378"/>
                  </a:cubicBezTo>
                  <a:cubicBezTo>
                    <a:pt x="322" y="376"/>
                    <a:pt x="320" y="375"/>
                    <a:pt x="319" y="373"/>
                  </a:cubicBezTo>
                  <a:cubicBezTo>
                    <a:pt x="319" y="370"/>
                    <a:pt x="319" y="369"/>
                    <a:pt x="320" y="367"/>
                  </a:cubicBezTo>
                  <a:cubicBezTo>
                    <a:pt x="320" y="364"/>
                    <a:pt x="319" y="361"/>
                    <a:pt x="319" y="359"/>
                  </a:cubicBezTo>
                  <a:cubicBezTo>
                    <a:pt x="319" y="357"/>
                    <a:pt x="320" y="357"/>
                    <a:pt x="320" y="355"/>
                  </a:cubicBezTo>
                  <a:cubicBezTo>
                    <a:pt x="319" y="354"/>
                    <a:pt x="319" y="352"/>
                    <a:pt x="319" y="351"/>
                  </a:cubicBezTo>
                  <a:cubicBezTo>
                    <a:pt x="319" y="350"/>
                    <a:pt x="319" y="350"/>
                    <a:pt x="319" y="349"/>
                  </a:cubicBezTo>
                  <a:cubicBezTo>
                    <a:pt x="319" y="349"/>
                    <a:pt x="318" y="348"/>
                    <a:pt x="318" y="347"/>
                  </a:cubicBezTo>
                  <a:cubicBezTo>
                    <a:pt x="318" y="346"/>
                    <a:pt x="320" y="345"/>
                    <a:pt x="321" y="344"/>
                  </a:cubicBezTo>
                  <a:cubicBezTo>
                    <a:pt x="321" y="343"/>
                    <a:pt x="320" y="342"/>
                    <a:pt x="320" y="341"/>
                  </a:cubicBezTo>
                  <a:cubicBezTo>
                    <a:pt x="320" y="340"/>
                    <a:pt x="321" y="338"/>
                    <a:pt x="321" y="337"/>
                  </a:cubicBezTo>
                  <a:cubicBezTo>
                    <a:pt x="321" y="335"/>
                    <a:pt x="320" y="334"/>
                    <a:pt x="319" y="333"/>
                  </a:cubicBezTo>
                  <a:cubicBezTo>
                    <a:pt x="319" y="332"/>
                    <a:pt x="320" y="332"/>
                    <a:pt x="320" y="331"/>
                  </a:cubicBezTo>
                  <a:cubicBezTo>
                    <a:pt x="320" y="330"/>
                    <a:pt x="319" y="330"/>
                    <a:pt x="319" y="330"/>
                  </a:cubicBezTo>
                  <a:cubicBezTo>
                    <a:pt x="318" y="327"/>
                    <a:pt x="315" y="325"/>
                    <a:pt x="315" y="323"/>
                  </a:cubicBezTo>
                  <a:cubicBezTo>
                    <a:pt x="315" y="320"/>
                    <a:pt x="318" y="318"/>
                    <a:pt x="317" y="315"/>
                  </a:cubicBezTo>
                  <a:cubicBezTo>
                    <a:pt x="318" y="314"/>
                    <a:pt x="318" y="314"/>
                    <a:pt x="318" y="314"/>
                  </a:cubicBezTo>
                  <a:cubicBezTo>
                    <a:pt x="320" y="313"/>
                    <a:pt x="319" y="311"/>
                    <a:pt x="319" y="310"/>
                  </a:cubicBezTo>
                  <a:cubicBezTo>
                    <a:pt x="320" y="308"/>
                    <a:pt x="321" y="307"/>
                    <a:pt x="321" y="305"/>
                  </a:cubicBezTo>
                  <a:cubicBezTo>
                    <a:pt x="321" y="305"/>
                    <a:pt x="321" y="304"/>
                    <a:pt x="321" y="304"/>
                  </a:cubicBezTo>
                  <a:cubicBezTo>
                    <a:pt x="321" y="301"/>
                    <a:pt x="321" y="296"/>
                    <a:pt x="320" y="295"/>
                  </a:cubicBezTo>
                  <a:cubicBezTo>
                    <a:pt x="318" y="293"/>
                    <a:pt x="314" y="292"/>
                    <a:pt x="311" y="291"/>
                  </a:cubicBezTo>
                  <a:cubicBezTo>
                    <a:pt x="308" y="291"/>
                    <a:pt x="305" y="291"/>
                    <a:pt x="302" y="291"/>
                  </a:cubicBezTo>
                  <a:cubicBezTo>
                    <a:pt x="301" y="291"/>
                    <a:pt x="300" y="292"/>
                    <a:pt x="300" y="291"/>
                  </a:cubicBezTo>
                  <a:cubicBezTo>
                    <a:pt x="300" y="291"/>
                    <a:pt x="301" y="290"/>
                    <a:pt x="301" y="290"/>
                  </a:cubicBezTo>
                  <a:cubicBezTo>
                    <a:pt x="298" y="289"/>
                    <a:pt x="297" y="293"/>
                    <a:pt x="296" y="295"/>
                  </a:cubicBezTo>
                  <a:cubicBezTo>
                    <a:pt x="294" y="298"/>
                    <a:pt x="294" y="304"/>
                    <a:pt x="293" y="308"/>
                  </a:cubicBezTo>
                  <a:cubicBezTo>
                    <a:pt x="293" y="312"/>
                    <a:pt x="292" y="317"/>
                    <a:pt x="289" y="321"/>
                  </a:cubicBezTo>
                  <a:cubicBezTo>
                    <a:pt x="287" y="323"/>
                    <a:pt x="284" y="325"/>
                    <a:pt x="282" y="327"/>
                  </a:cubicBezTo>
                  <a:cubicBezTo>
                    <a:pt x="281" y="328"/>
                    <a:pt x="278" y="332"/>
                    <a:pt x="281" y="332"/>
                  </a:cubicBezTo>
                  <a:cubicBezTo>
                    <a:pt x="281" y="334"/>
                    <a:pt x="279" y="335"/>
                    <a:pt x="280" y="336"/>
                  </a:cubicBezTo>
                  <a:cubicBezTo>
                    <a:pt x="281" y="338"/>
                    <a:pt x="282" y="335"/>
                    <a:pt x="283" y="336"/>
                  </a:cubicBezTo>
                  <a:cubicBezTo>
                    <a:pt x="285" y="337"/>
                    <a:pt x="284" y="339"/>
                    <a:pt x="284" y="340"/>
                  </a:cubicBezTo>
                  <a:cubicBezTo>
                    <a:pt x="283" y="342"/>
                    <a:pt x="284" y="343"/>
                    <a:pt x="283" y="345"/>
                  </a:cubicBezTo>
                  <a:cubicBezTo>
                    <a:pt x="283" y="347"/>
                    <a:pt x="283" y="348"/>
                    <a:pt x="284" y="350"/>
                  </a:cubicBezTo>
                  <a:cubicBezTo>
                    <a:pt x="284" y="351"/>
                    <a:pt x="285" y="352"/>
                    <a:pt x="284" y="353"/>
                  </a:cubicBezTo>
                  <a:cubicBezTo>
                    <a:pt x="283" y="354"/>
                    <a:pt x="282" y="353"/>
                    <a:pt x="281" y="354"/>
                  </a:cubicBezTo>
                  <a:cubicBezTo>
                    <a:pt x="280" y="354"/>
                    <a:pt x="281" y="359"/>
                    <a:pt x="281" y="360"/>
                  </a:cubicBezTo>
                  <a:cubicBezTo>
                    <a:pt x="282" y="360"/>
                    <a:pt x="282" y="359"/>
                    <a:pt x="282" y="359"/>
                  </a:cubicBezTo>
                  <a:cubicBezTo>
                    <a:pt x="283" y="359"/>
                    <a:pt x="284" y="360"/>
                    <a:pt x="284" y="360"/>
                  </a:cubicBezTo>
                  <a:cubicBezTo>
                    <a:pt x="286" y="361"/>
                    <a:pt x="287" y="362"/>
                    <a:pt x="288" y="363"/>
                  </a:cubicBezTo>
                  <a:cubicBezTo>
                    <a:pt x="290" y="364"/>
                    <a:pt x="288" y="362"/>
                    <a:pt x="289" y="364"/>
                  </a:cubicBezTo>
                  <a:cubicBezTo>
                    <a:pt x="290" y="365"/>
                    <a:pt x="289" y="367"/>
                    <a:pt x="290" y="368"/>
                  </a:cubicBezTo>
                  <a:cubicBezTo>
                    <a:pt x="290" y="370"/>
                    <a:pt x="291" y="371"/>
                    <a:pt x="292" y="372"/>
                  </a:cubicBezTo>
                  <a:cubicBezTo>
                    <a:pt x="293" y="374"/>
                    <a:pt x="295" y="373"/>
                    <a:pt x="298" y="373"/>
                  </a:cubicBezTo>
                  <a:cubicBezTo>
                    <a:pt x="297" y="374"/>
                    <a:pt x="296" y="374"/>
                    <a:pt x="296" y="374"/>
                  </a:cubicBezTo>
                  <a:cubicBezTo>
                    <a:pt x="295" y="375"/>
                    <a:pt x="295" y="377"/>
                    <a:pt x="295" y="378"/>
                  </a:cubicBezTo>
                  <a:cubicBezTo>
                    <a:pt x="294" y="380"/>
                    <a:pt x="294" y="381"/>
                    <a:pt x="293" y="383"/>
                  </a:cubicBezTo>
                  <a:cubicBezTo>
                    <a:pt x="293" y="383"/>
                    <a:pt x="292" y="386"/>
                    <a:pt x="292" y="386"/>
                  </a:cubicBezTo>
                  <a:cubicBezTo>
                    <a:pt x="292" y="386"/>
                    <a:pt x="290" y="387"/>
                    <a:pt x="290" y="386"/>
                  </a:cubicBezTo>
                  <a:cubicBezTo>
                    <a:pt x="289" y="385"/>
                    <a:pt x="290" y="385"/>
                    <a:pt x="290" y="385"/>
                  </a:cubicBezTo>
                  <a:cubicBezTo>
                    <a:pt x="289" y="383"/>
                    <a:pt x="289" y="383"/>
                    <a:pt x="287" y="382"/>
                  </a:cubicBezTo>
                  <a:cubicBezTo>
                    <a:pt x="286" y="381"/>
                    <a:pt x="286" y="380"/>
                    <a:pt x="285" y="379"/>
                  </a:cubicBezTo>
                  <a:cubicBezTo>
                    <a:pt x="284" y="378"/>
                    <a:pt x="281" y="376"/>
                    <a:pt x="283" y="375"/>
                  </a:cubicBezTo>
                  <a:cubicBezTo>
                    <a:pt x="278" y="374"/>
                    <a:pt x="273" y="370"/>
                    <a:pt x="268" y="367"/>
                  </a:cubicBezTo>
                  <a:cubicBezTo>
                    <a:pt x="266" y="363"/>
                    <a:pt x="260" y="361"/>
                    <a:pt x="256" y="359"/>
                  </a:cubicBezTo>
                  <a:cubicBezTo>
                    <a:pt x="253" y="358"/>
                    <a:pt x="251" y="358"/>
                    <a:pt x="248" y="358"/>
                  </a:cubicBezTo>
                  <a:cubicBezTo>
                    <a:pt x="247" y="358"/>
                    <a:pt x="246" y="357"/>
                    <a:pt x="244" y="357"/>
                  </a:cubicBezTo>
                  <a:cubicBezTo>
                    <a:pt x="244" y="357"/>
                    <a:pt x="242" y="355"/>
                    <a:pt x="241" y="356"/>
                  </a:cubicBezTo>
                  <a:cubicBezTo>
                    <a:pt x="239" y="356"/>
                    <a:pt x="241" y="357"/>
                    <a:pt x="240" y="359"/>
                  </a:cubicBezTo>
                  <a:cubicBezTo>
                    <a:pt x="239" y="360"/>
                    <a:pt x="237" y="359"/>
                    <a:pt x="236" y="360"/>
                  </a:cubicBezTo>
                  <a:cubicBezTo>
                    <a:pt x="235" y="362"/>
                    <a:pt x="237" y="364"/>
                    <a:pt x="238" y="365"/>
                  </a:cubicBezTo>
                  <a:cubicBezTo>
                    <a:pt x="239" y="367"/>
                    <a:pt x="239" y="368"/>
                    <a:pt x="240" y="370"/>
                  </a:cubicBezTo>
                  <a:cubicBezTo>
                    <a:pt x="240" y="370"/>
                    <a:pt x="240" y="370"/>
                    <a:pt x="241" y="371"/>
                  </a:cubicBezTo>
                  <a:cubicBezTo>
                    <a:pt x="241" y="372"/>
                    <a:pt x="241" y="373"/>
                    <a:pt x="241" y="374"/>
                  </a:cubicBezTo>
                  <a:cubicBezTo>
                    <a:pt x="240" y="375"/>
                    <a:pt x="238" y="377"/>
                    <a:pt x="237" y="378"/>
                  </a:cubicBezTo>
                  <a:cubicBezTo>
                    <a:pt x="235" y="379"/>
                    <a:pt x="234" y="377"/>
                    <a:pt x="233" y="379"/>
                  </a:cubicBezTo>
                  <a:cubicBezTo>
                    <a:pt x="233" y="381"/>
                    <a:pt x="235" y="382"/>
                    <a:pt x="233" y="384"/>
                  </a:cubicBezTo>
                  <a:cubicBezTo>
                    <a:pt x="231" y="386"/>
                    <a:pt x="228" y="383"/>
                    <a:pt x="228" y="380"/>
                  </a:cubicBezTo>
                  <a:cubicBezTo>
                    <a:pt x="229" y="379"/>
                    <a:pt x="230" y="378"/>
                    <a:pt x="230" y="377"/>
                  </a:cubicBezTo>
                  <a:cubicBezTo>
                    <a:pt x="230" y="375"/>
                    <a:pt x="229" y="374"/>
                    <a:pt x="227" y="374"/>
                  </a:cubicBezTo>
                  <a:cubicBezTo>
                    <a:pt x="228" y="373"/>
                    <a:pt x="229" y="373"/>
                    <a:pt x="229" y="372"/>
                  </a:cubicBezTo>
                  <a:cubicBezTo>
                    <a:pt x="227" y="372"/>
                    <a:pt x="225" y="373"/>
                    <a:pt x="223" y="374"/>
                  </a:cubicBezTo>
                  <a:cubicBezTo>
                    <a:pt x="222" y="375"/>
                    <a:pt x="222" y="376"/>
                    <a:pt x="221" y="376"/>
                  </a:cubicBezTo>
                  <a:cubicBezTo>
                    <a:pt x="220" y="376"/>
                    <a:pt x="220" y="376"/>
                    <a:pt x="219" y="377"/>
                  </a:cubicBezTo>
                  <a:cubicBezTo>
                    <a:pt x="217" y="378"/>
                    <a:pt x="218" y="380"/>
                    <a:pt x="216" y="381"/>
                  </a:cubicBezTo>
                  <a:cubicBezTo>
                    <a:pt x="215" y="381"/>
                    <a:pt x="214" y="381"/>
                    <a:pt x="213" y="380"/>
                  </a:cubicBezTo>
                  <a:cubicBezTo>
                    <a:pt x="212" y="380"/>
                    <a:pt x="212" y="380"/>
                    <a:pt x="211" y="380"/>
                  </a:cubicBezTo>
                  <a:cubicBezTo>
                    <a:pt x="210" y="380"/>
                    <a:pt x="210" y="380"/>
                    <a:pt x="209" y="380"/>
                  </a:cubicBezTo>
                  <a:cubicBezTo>
                    <a:pt x="209" y="380"/>
                    <a:pt x="209" y="380"/>
                    <a:pt x="208" y="379"/>
                  </a:cubicBezTo>
                  <a:cubicBezTo>
                    <a:pt x="207" y="379"/>
                    <a:pt x="206" y="380"/>
                    <a:pt x="205" y="380"/>
                  </a:cubicBezTo>
                  <a:cubicBezTo>
                    <a:pt x="203" y="381"/>
                    <a:pt x="202" y="381"/>
                    <a:pt x="201" y="383"/>
                  </a:cubicBezTo>
                  <a:cubicBezTo>
                    <a:pt x="201" y="383"/>
                    <a:pt x="200" y="384"/>
                    <a:pt x="200" y="385"/>
                  </a:cubicBezTo>
                  <a:cubicBezTo>
                    <a:pt x="200" y="385"/>
                    <a:pt x="201" y="386"/>
                    <a:pt x="200" y="387"/>
                  </a:cubicBezTo>
                  <a:cubicBezTo>
                    <a:pt x="198" y="389"/>
                    <a:pt x="198" y="385"/>
                    <a:pt x="196" y="386"/>
                  </a:cubicBezTo>
                  <a:cubicBezTo>
                    <a:pt x="196" y="386"/>
                    <a:pt x="196" y="386"/>
                    <a:pt x="196" y="387"/>
                  </a:cubicBezTo>
                  <a:cubicBezTo>
                    <a:pt x="195" y="386"/>
                    <a:pt x="194" y="387"/>
                    <a:pt x="193" y="387"/>
                  </a:cubicBezTo>
                  <a:cubicBezTo>
                    <a:pt x="192" y="384"/>
                    <a:pt x="188" y="388"/>
                    <a:pt x="188" y="385"/>
                  </a:cubicBezTo>
                  <a:cubicBezTo>
                    <a:pt x="189" y="385"/>
                    <a:pt x="189" y="384"/>
                    <a:pt x="190" y="384"/>
                  </a:cubicBezTo>
                  <a:cubicBezTo>
                    <a:pt x="191" y="384"/>
                    <a:pt x="192" y="384"/>
                    <a:pt x="192" y="384"/>
                  </a:cubicBezTo>
                  <a:cubicBezTo>
                    <a:pt x="193" y="384"/>
                    <a:pt x="193" y="385"/>
                    <a:pt x="194" y="384"/>
                  </a:cubicBezTo>
                  <a:cubicBezTo>
                    <a:pt x="194" y="384"/>
                    <a:pt x="193" y="381"/>
                    <a:pt x="193" y="381"/>
                  </a:cubicBezTo>
                  <a:cubicBezTo>
                    <a:pt x="193" y="381"/>
                    <a:pt x="192" y="380"/>
                    <a:pt x="192" y="380"/>
                  </a:cubicBezTo>
                  <a:cubicBezTo>
                    <a:pt x="192" y="379"/>
                    <a:pt x="193" y="379"/>
                    <a:pt x="193" y="378"/>
                  </a:cubicBezTo>
                  <a:cubicBezTo>
                    <a:pt x="193" y="377"/>
                    <a:pt x="193" y="376"/>
                    <a:pt x="192" y="375"/>
                  </a:cubicBezTo>
                  <a:cubicBezTo>
                    <a:pt x="193" y="375"/>
                    <a:pt x="192" y="374"/>
                    <a:pt x="192" y="374"/>
                  </a:cubicBezTo>
                  <a:cubicBezTo>
                    <a:pt x="191" y="374"/>
                    <a:pt x="196" y="373"/>
                    <a:pt x="196" y="373"/>
                  </a:cubicBezTo>
                  <a:cubicBezTo>
                    <a:pt x="194" y="373"/>
                    <a:pt x="192" y="372"/>
                    <a:pt x="191" y="374"/>
                  </a:cubicBezTo>
                  <a:cubicBezTo>
                    <a:pt x="189" y="374"/>
                    <a:pt x="183" y="378"/>
                    <a:pt x="183" y="380"/>
                  </a:cubicBezTo>
                  <a:cubicBezTo>
                    <a:pt x="183" y="381"/>
                    <a:pt x="185" y="380"/>
                    <a:pt x="185" y="382"/>
                  </a:cubicBezTo>
                  <a:cubicBezTo>
                    <a:pt x="185" y="384"/>
                    <a:pt x="183" y="386"/>
                    <a:pt x="181" y="384"/>
                  </a:cubicBezTo>
                  <a:cubicBezTo>
                    <a:pt x="181" y="384"/>
                    <a:pt x="182" y="382"/>
                    <a:pt x="181" y="381"/>
                  </a:cubicBezTo>
                  <a:cubicBezTo>
                    <a:pt x="181" y="380"/>
                    <a:pt x="179" y="381"/>
                    <a:pt x="178" y="382"/>
                  </a:cubicBezTo>
                  <a:cubicBezTo>
                    <a:pt x="176" y="383"/>
                    <a:pt x="175" y="383"/>
                    <a:pt x="173" y="384"/>
                  </a:cubicBezTo>
                  <a:cubicBezTo>
                    <a:pt x="171" y="385"/>
                    <a:pt x="169" y="386"/>
                    <a:pt x="168" y="388"/>
                  </a:cubicBezTo>
                  <a:cubicBezTo>
                    <a:pt x="168" y="388"/>
                    <a:pt x="168" y="388"/>
                    <a:pt x="168" y="388"/>
                  </a:cubicBezTo>
                  <a:cubicBezTo>
                    <a:pt x="167" y="388"/>
                    <a:pt x="166" y="390"/>
                    <a:pt x="165" y="391"/>
                  </a:cubicBezTo>
                  <a:cubicBezTo>
                    <a:pt x="165" y="391"/>
                    <a:pt x="165" y="391"/>
                    <a:pt x="165" y="390"/>
                  </a:cubicBezTo>
                  <a:cubicBezTo>
                    <a:pt x="163" y="392"/>
                    <a:pt x="162" y="393"/>
                    <a:pt x="160" y="394"/>
                  </a:cubicBezTo>
                  <a:cubicBezTo>
                    <a:pt x="159" y="394"/>
                    <a:pt x="158" y="395"/>
                    <a:pt x="157" y="394"/>
                  </a:cubicBezTo>
                  <a:cubicBezTo>
                    <a:pt x="157" y="394"/>
                    <a:pt x="156" y="392"/>
                    <a:pt x="155" y="393"/>
                  </a:cubicBezTo>
                  <a:cubicBezTo>
                    <a:pt x="155" y="393"/>
                    <a:pt x="157" y="397"/>
                    <a:pt x="157" y="397"/>
                  </a:cubicBezTo>
                  <a:cubicBezTo>
                    <a:pt x="157" y="397"/>
                    <a:pt x="159" y="398"/>
                    <a:pt x="159" y="398"/>
                  </a:cubicBezTo>
                  <a:cubicBezTo>
                    <a:pt x="159" y="399"/>
                    <a:pt x="157" y="398"/>
                    <a:pt x="157" y="398"/>
                  </a:cubicBezTo>
                  <a:cubicBezTo>
                    <a:pt x="156" y="397"/>
                    <a:pt x="155" y="398"/>
                    <a:pt x="154" y="398"/>
                  </a:cubicBezTo>
                  <a:cubicBezTo>
                    <a:pt x="155" y="398"/>
                    <a:pt x="152" y="399"/>
                    <a:pt x="153" y="399"/>
                  </a:cubicBezTo>
                  <a:cubicBezTo>
                    <a:pt x="152" y="399"/>
                    <a:pt x="152" y="399"/>
                    <a:pt x="152" y="398"/>
                  </a:cubicBezTo>
                  <a:cubicBezTo>
                    <a:pt x="149" y="399"/>
                    <a:pt x="151" y="400"/>
                    <a:pt x="151" y="401"/>
                  </a:cubicBezTo>
                  <a:cubicBezTo>
                    <a:pt x="151" y="403"/>
                    <a:pt x="150" y="404"/>
                    <a:pt x="150" y="405"/>
                  </a:cubicBezTo>
                  <a:cubicBezTo>
                    <a:pt x="150" y="406"/>
                    <a:pt x="150" y="406"/>
                    <a:pt x="150" y="407"/>
                  </a:cubicBezTo>
                  <a:cubicBezTo>
                    <a:pt x="150" y="409"/>
                    <a:pt x="149" y="410"/>
                    <a:pt x="149" y="412"/>
                  </a:cubicBezTo>
                  <a:cubicBezTo>
                    <a:pt x="148" y="410"/>
                    <a:pt x="141" y="414"/>
                    <a:pt x="141" y="414"/>
                  </a:cubicBezTo>
                  <a:cubicBezTo>
                    <a:pt x="140" y="413"/>
                    <a:pt x="142" y="413"/>
                    <a:pt x="142" y="412"/>
                  </a:cubicBezTo>
                  <a:cubicBezTo>
                    <a:pt x="142" y="411"/>
                    <a:pt x="140" y="412"/>
                    <a:pt x="140" y="412"/>
                  </a:cubicBezTo>
                  <a:cubicBezTo>
                    <a:pt x="136" y="413"/>
                    <a:pt x="137" y="410"/>
                    <a:pt x="136" y="407"/>
                  </a:cubicBezTo>
                  <a:cubicBezTo>
                    <a:pt x="135" y="406"/>
                    <a:pt x="132" y="406"/>
                    <a:pt x="131" y="404"/>
                  </a:cubicBezTo>
                  <a:cubicBezTo>
                    <a:pt x="129" y="401"/>
                    <a:pt x="132" y="401"/>
                    <a:pt x="134" y="399"/>
                  </a:cubicBezTo>
                  <a:cubicBezTo>
                    <a:pt x="134" y="398"/>
                    <a:pt x="133" y="398"/>
                    <a:pt x="134" y="397"/>
                  </a:cubicBezTo>
                  <a:cubicBezTo>
                    <a:pt x="135" y="396"/>
                    <a:pt x="138" y="396"/>
                    <a:pt x="139" y="396"/>
                  </a:cubicBezTo>
                  <a:cubicBezTo>
                    <a:pt x="140" y="395"/>
                    <a:pt x="143" y="396"/>
                    <a:pt x="143" y="394"/>
                  </a:cubicBezTo>
                  <a:cubicBezTo>
                    <a:pt x="143" y="393"/>
                    <a:pt x="142" y="391"/>
                    <a:pt x="141" y="390"/>
                  </a:cubicBezTo>
                  <a:cubicBezTo>
                    <a:pt x="141" y="390"/>
                    <a:pt x="141" y="389"/>
                    <a:pt x="141" y="389"/>
                  </a:cubicBezTo>
                  <a:cubicBezTo>
                    <a:pt x="140" y="388"/>
                    <a:pt x="139" y="387"/>
                    <a:pt x="138" y="386"/>
                  </a:cubicBezTo>
                  <a:cubicBezTo>
                    <a:pt x="138" y="386"/>
                    <a:pt x="138" y="386"/>
                    <a:pt x="138" y="386"/>
                  </a:cubicBezTo>
                  <a:cubicBezTo>
                    <a:pt x="138" y="385"/>
                    <a:pt x="138" y="385"/>
                    <a:pt x="138" y="385"/>
                  </a:cubicBezTo>
                  <a:cubicBezTo>
                    <a:pt x="138" y="383"/>
                    <a:pt x="138" y="384"/>
                    <a:pt x="137" y="383"/>
                  </a:cubicBezTo>
                  <a:cubicBezTo>
                    <a:pt x="136" y="382"/>
                    <a:pt x="135" y="382"/>
                    <a:pt x="134" y="382"/>
                  </a:cubicBezTo>
                  <a:cubicBezTo>
                    <a:pt x="131" y="382"/>
                    <a:pt x="126" y="383"/>
                    <a:pt x="123" y="381"/>
                  </a:cubicBezTo>
                  <a:cubicBezTo>
                    <a:pt x="123" y="381"/>
                    <a:pt x="122" y="381"/>
                    <a:pt x="122" y="380"/>
                  </a:cubicBezTo>
                  <a:cubicBezTo>
                    <a:pt x="119" y="378"/>
                    <a:pt x="120" y="381"/>
                    <a:pt x="122" y="382"/>
                  </a:cubicBezTo>
                  <a:cubicBezTo>
                    <a:pt x="123" y="384"/>
                    <a:pt x="125" y="384"/>
                    <a:pt x="126" y="386"/>
                  </a:cubicBezTo>
                  <a:cubicBezTo>
                    <a:pt x="126" y="387"/>
                    <a:pt x="126" y="390"/>
                    <a:pt x="126" y="391"/>
                  </a:cubicBezTo>
                  <a:cubicBezTo>
                    <a:pt x="126" y="391"/>
                    <a:pt x="127" y="391"/>
                    <a:pt x="127" y="391"/>
                  </a:cubicBezTo>
                  <a:cubicBezTo>
                    <a:pt x="127" y="392"/>
                    <a:pt x="126" y="392"/>
                    <a:pt x="126" y="393"/>
                  </a:cubicBezTo>
                  <a:cubicBezTo>
                    <a:pt x="125" y="393"/>
                    <a:pt x="126" y="394"/>
                    <a:pt x="126" y="394"/>
                  </a:cubicBezTo>
                  <a:cubicBezTo>
                    <a:pt x="125" y="395"/>
                    <a:pt x="125" y="394"/>
                    <a:pt x="126" y="396"/>
                  </a:cubicBezTo>
                  <a:cubicBezTo>
                    <a:pt x="126" y="396"/>
                    <a:pt x="126" y="397"/>
                    <a:pt x="126" y="398"/>
                  </a:cubicBezTo>
                  <a:cubicBezTo>
                    <a:pt x="126" y="398"/>
                    <a:pt x="125" y="398"/>
                    <a:pt x="125" y="398"/>
                  </a:cubicBezTo>
                  <a:cubicBezTo>
                    <a:pt x="124" y="399"/>
                    <a:pt x="122" y="404"/>
                    <a:pt x="123" y="406"/>
                  </a:cubicBezTo>
                  <a:cubicBezTo>
                    <a:pt x="123" y="406"/>
                    <a:pt x="127" y="408"/>
                    <a:pt x="127" y="408"/>
                  </a:cubicBezTo>
                  <a:cubicBezTo>
                    <a:pt x="127" y="409"/>
                    <a:pt x="128" y="411"/>
                    <a:pt x="128" y="412"/>
                  </a:cubicBezTo>
                  <a:cubicBezTo>
                    <a:pt x="128" y="413"/>
                    <a:pt x="127" y="413"/>
                    <a:pt x="127" y="414"/>
                  </a:cubicBezTo>
                  <a:cubicBezTo>
                    <a:pt x="127" y="414"/>
                    <a:pt x="128" y="415"/>
                    <a:pt x="128" y="415"/>
                  </a:cubicBezTo>
                  <a:cubicBezTo>
                    <a:pt x="126" y="419"/>
                    <a:pt x="125" y="422"/>
                    <a:pt x="125" y="426"/>
                  </a:cubicBezTo>
                  <a:cubicBezTo>
                    <a:pt x="125" y="427"/>
                    <a:pt x="127" y="428"/>
                    <a:pt x="126" y="429"/>
                  </a:cubicBezTo>
                  <a:cubicBezTo>
                    <a:pt x="124" y="428"/>
                    <a:pt x="125" y="423"/>
                    <a:pt x="122" y="424"/>
                  </a:cubicBezTo>
                  <a:cubicBezTo>
                    <a:pt x="119" y="425"/>
                    <a:pt x="123" y="426"/>
                    <a:pt x="122" y="427"/>
                  </a:cubicBezTo>
                  <a:cubicBezTo>
                    <a:pt x="121" y="426"/>
                    <a:pt x="120" y="426"/>
                    <a:pt x="120" y="425"/>
                  </a:cubicBezTo>
                  <a:cubicBezTo>
                    <a:pt x="120" y="424"/>
                    <a:pt x="122" y="424"/>
                    <a:pt x="122" y="423"/>
                  </a:cubicBezTo>
                  <a:cubicBezTo>
                    <a:pt x="123" y="421"/>
                    <a:pt x="120" y="422"/>
                    <a:pt x="120" y="419"/>
                  </a:cubicBezTo>
                  <a:cubicBezTo>
                    <a:pt x="119" y="419"/>
                    <a:pt x="116" y="420"/>
                    <a:pt x="115" y="420"/>
                  </a:cubicBezTo>
                  <a:cubicBezTo>
                    <a:pt x="115" y="419"/>
                    <a:pt x="116" y="420"/>
                    <a:pt x="115" y="418"/>
                  </a:cubicBezTo>
                  <a:cubicBezTo>
                    <a:pt x="115" y="418"/>
                    <a:pt x="113" y="418"/>
                    <a:pt x="113" y="418"/>
                  </a:cubicBezTo>
                  <a:cubicBezTo>
                    <a:pt x="111" y="418"/>
                    <a:pt x="111" y="421"/>
                    <a:pt x="110" y="422"/>
                  </a:cubicBezTo>
                  <a:cubicBezTo>
                    <a:pt x="108" y="426"/>
                    <a:pt x="103" y="426"/>
                    <a:pt x="101" y="429"/>
                  </a:cubicBezTo>
                  <a:cubicBezTo>
                    <a:pt x="99" y="432"/>
                    <a:pt x="95" y="433"/>
                    <a:pt x="96" y="438"/>
                  </a:cubicBezTo>
                  <a:cubicBezTo>
                    <a:pt x="97" y="441"/>
                    <a:pt x="101" y="443"/>
                    <a:pt x="101" y="447"/>
                  </a:cubicBezTo>
                  <a:cubicBezTo>
                    <a:pt x="101" y="448"/>
                    <a:pt x="102" y="450"/>
                    <a:pt x="100" y="450"/>
                  </a:cubicBezTo>
                  <a:cubicBezTo>
                    <a:pt x="99" y="450"/>
                    <a:pt x="99" y="449"/>
                    <a:pt x="98" y="449"/>
                  </a:cubicBezTo>
                  <a:cubicBezTo>
                    <a:pt x="98" y="449"/>
                    <a:pt x="96" y="448"/>
                    <a:pt x="96" y="449"/>
                  </a:cubicBezTo>
                  <a:cubicBezTo>
                    <a:pt x="97" y="449"/>
                    <a:pt x="97" y="450"/>
                    <a:pt x="96" y="450"/>
                  </a:cubicBezTo>
                  <a:cubicBezTo>
                    <a:pt x="94" y="450"/>
                    <a:pt x="93" y="448"/>
                    <a:pt x="91" y="447"/>
                  </a:cubicBezTo>
                  <a:cubicBezTo>
                    <a:pt x="91" y="447"/>
                    <a:pt x="88" y="446"/>
                    <a:pt x="87" y="446"/>
                  </a:cubicBezTo>
                  <a:cubicBezTo>
                    <a:pt x="87" y="446"/>
                    <a:pt x="87" y="447"/>
                    <a:pt x="86" y="447"/>
                  </a:cubicBezTo>
                  <a:cubicBezTo>
                    <a:pt x="86" y="447"/>
                    <a:pt x="85" y="448"/>
                    <a:pt x="85" y="448"/>
                  </a:cubicBezTo>
                  <a:cubicBezTo>
                    <a:pt x="84" y="446"/>
                    <a:pt x="86" y="447"/>
                    <a:pt x="87" y="446"/>
                  </a:cubicBezTo>
                  <a:cubicBezTo>
                    <a:pt x="87" y="446"/>
                    <a:pt x="83" y="444"/>
                    <a:pt x="83" y="444"/>
                  </a:cubicBezTo>
                  <a:cubicBezTo>
                    <a:pt x="82" y="442"/>
                    <a:pt x="81" y="441"/>
                    <a:pt x="79" y="440"/>
                  </a:cubicBezTo>
                  <a:cubicBezTo>
                    <a:pt x="78" y="440"/>
                    <a:pt x="78" y="439"/>
                    <a:pt x="77" y="440"/>
                  </a:cubicBezTo>
                  <a:cubicBezTo>
                    <a:pt x="76" y="440"/>
                    <a:pt x="77" y="441"/>
                    <a:pt x="77" y="442"/>
                  </a:cubicBezTo>
                  <a:cubicBezTo>
                    <a:pt x="76" y="442"/>
                    <a:pt x="76" y="443"/>
                    <a:pt x="76" y="444"/>
                  </a:cubicBezTo>
                  <a:cubicBezTo>
                    <a:pt x="75" y="444"/>
                    <a:pt x="74" y="443"/>
                    <a:pt x="74" y="444"/>
                  </a:cubicBezTo>
                  <a:cubicBezTo>
                    <a:pt x="73" y="444"/>
                    <a:pt x="75" y="445"/>
                    <a:pt x="75" y="445"/>
                  </a:cubicBezTo>
                  <a:cubicBezTo>
                    <a:pt x="75" y="446"/>
                    <a:pt x="74" y="446"/>
                    <a:pt x="74" y="447"/>
                  </a:cubicBezTo>
                  <a:cubicBezTo>
                    <a:pt x="76" y="448"/>
                    <a:pt x="76" y="449"/>
                    <a:pt x="77" y="450"/>
                  </a:cubicBezTo>
                  <a:cubicBezTo>
                    <a:pt x="77" y="451"/>
                    <a:pt x="80" y="454"/>
                    <a:pt x="81" y="453"/>
                  </a:cubicBezTo>
                  <a:cubicBezTo>
                    <a:pt x="82" y="452"/>
                    <a:pt x="82" y="453"/>
                    <a:pt x="82" y="452"/>
                  </a:cubicBezTo>
                  <a:cubicBezTo>
                    <a:pt x="83" y="452"/>
                    <a:pt x="83" y="452"/>
                    <a:pt x="83" y="452"/>
                  </a:cubicBezTo>
                  <a:cubicBezTo>
                    <a:pt x="83" y="453"/>
                    <a:pt x="84" y="453"/>
                    <a:pt x="84" y="453"/>
                  </a:cubicBezTo>
                  <a:cubicBezTo>
                    <a:pt x="85" y="454"/>
                    <a:pt x="84" y="454"/>
                    <a:pt x="84" y="455"/>
                  </a:cubicBezTo>
                  <a:cubicBezTo>
                    <a:pt x="84" y="457"/>
                    <a:pt x="86" y="458"/>
                    <a:pt x="84" y="460"/>
                  </a:cubicBezTo>
                  <a:cubicBezTo>
                    <a:pt x="83" y="460"/>
                    <a:pt x="83" y="460"/>
                    <a:pt x="82" y="460"/>
                  </a:cubicBezTo>
                  <a:cubicBezTo>
                    <a:pt x="82" y="460"/>
                    <a:pt x="81" y="461"/>
                    <a:pt x="81" y="461"/>
                  </a:cubicBezTo>
                  <a:cubicBezTo>
                    <a:pt x="79" y="462"/>
                    <a:pt x="79" y="460"/>
                    <a:pt x="77" y="460"/>
                  </a:cubicBezTo>
                  <a:cubicBezTo>
                    <a:pt x="77" y="460"/>
                    <a:pt x="77" y="460"/>
                    <a:pt x="76" y="460"/>
                  </a:cubicBezTo>
                  <a:cubicBezTo>
                    <a:pt x="76" y="460"/>
                    <a:pt x="72" y="458"/>
                    <a:pt x="73" y="458"/>
                  </a:cubicBezTo>
                  <a:cubicBezTo>
                    <a:pt x="73" y="457"/>
                    <a:pt x="72" y="457"/>
                    <a:pt x="72" y="457"/>
                  </a:cubicBezTo>
                  <a:cubicBezTo>
                    <a:pt x="72" y="456"/>
                    <a:pt x="72" y="454"/>
                    <a:pt x="71" y="455"/>
                  </a:cubicBezTo>
                  <a:cubicBezTo>
                    <a:pt x="70" y="456"/>
                    <a:pt x="70" y="451"/>
                    <a:pt x="68" y="452"/>
                  </a:cubicBezTo>
                  <a:cubicBezTo>
                    <a:pt x="68" y="453"/>
                    <a:pt x="68" y="453"/>
                    <a:pt x="68" y="453"/>
                  </a:cubicBezTo>
                  <a:cubicBezTo>
                    <a:pt x="68" y="453"/>
                    <a:pt x="67" y="453"/>
                    <a:pt x="67" y="453"/>
                  </a:cubicBezTo>
                  <a:cubicBezTo>
                    <a:pt x="66" y="453"/>
                    <a:pt x="65" y="452"/>
                    <a:pt x="64" y="451"/>
                  </a:cubicBezTo>
                  <a:cubicBezTo>
                    <a:pt x="64" y="451"/>
                    <a:pt x="64" y="451"/>
                    <a:pt x="63" y="450"/>
                  </a:cubicBezTo>
                  <a:cubicBezTo>
                    <a:pt x="62" y="450"/>
                    <a:pt x="63" y="450"/>
                    <a:pt x="63" y="449"/>
                  </a:cubicBezTo>
                  <a:cubicBezTo>
                    <a:pt x="63" y="448"/>
                    <a:pt x="63" y="448"/>
                    <a:pt x="63" y="447"/>
                  </a:cubicBezTo>
                  <a:cubicBezTo>
                    <a:pt x="63" y="447"/>
                    <a:pt x="63" y="447"/>
                    <a:pt x="63" y="446"/>
                  </a:cubicBezTo>
                  <a:cubicBezTo>
                    <a:pt x="63" y="445"/>
                    <a:pt x="63" y="445"/>
                    <a:pt x="63" y="444"/>
                  </a:cubicBezTo>
                  <a:cubicBezTo>
                    <a:pt x="63" y="444"/>
                    <a:pt x="62" y="444"/>
                    <a:pt x="62" y="443"/>
                  </a:cubicBezTo>
                  <a:cubicBezTo>
                    <a:pt x="62" y="443"/>
                    <a:pt x="63" y="442"/>
                    <a:pt x="63" y="442"/>
                  </a:cubicBezTo>
                  <a:cubicBezTo>
                    <a:pt x="63" y="442"/>
                    <a:pt x="62" y="442"/>
                    <a:pt x="62" y="442"/>
                  </a:cubicBezTo>
                  <a:cubicBezTo>
                    <a:pt x="62" y="441"/>
                    <a:pt x="62" y="440"/>
                    <a:pt x="61" y="439"/>
                  </a:cubicBezTo>
                  <a:cubicBezTo>
                    <a:pt x="61" y="438"/>
                    <a:pt x="60" y="437"/>
                    <a:pt x="59" y="437"/>
                  </a:cubicBezTo>
                  <a:cubicBezTo>
                    <a:pt x="60" y="436"/>
                    <a:pt x="60" y="436"/>
                    <a:pt x="61" y="436"/>
                  </a:cubicBezTo>
                  <a:cubicBezTo>
                    <a:pt x="61" y="435"/>
                    <a:pt x="61" y="436"/>
                    <a:pt x="62" y="436"/>
                  </a:cubicBezTo>
                  <a:cubicBezTo>
                    <a:pt x="62" y="435"/>
                    <a:pt x="63" y="433"/>
                    <a:pt x="62" y="433"/>
                  </a:cubicBezTo>
                  <a:cubicBezTo>
                    <a:pt x="62" y="432"/>
                    <a:pt x="62" y="432"/>
                    <a:pt x="62" y="432"/>
                  </a:cubicBezTo>
                  <a:cubicBezTo>
                    <a:pt x="62" y="432"/>
                    <a:pt x="62" y="430"/>
                    <a:pt x="62" y="430"/>
                  </a:cubicBezTo>
                  <a:cubicBezTo>
                    <a:pt x="63" y="430"/>
                    <a:pt x="63" y="431"/>
                    <a:pt x="64" y="431"/>
                  </a:cubicBezTo>
                  <a:cubicBezTo>
                    <a:pt x="64" y="432"/>
                    <a:pt x="63" y="431"/>
                    <a:pt x="63" y="431"/>
                  </a:cubicBezTo>
                  <a:cubicBezTo>
                    <a:pt x="63" y="430"/>
                    <a:pt x="63" y="430"/>
                    <a:pt x="63" y="430"/>
                  </a:cubicBezTo>
                  <a:cubicBezTo>
                    <a:pt x="63" y="427"/>
                    <a:pt x="61" y="425"/>
                    <a:pt x="58" y="423"/>
                  </a:cubicBezTo>
                  <a:cubicBezTo>
                    <a:pt x="58" y="423"/>
                    <a:pt x="58" y="423"/>
                    <a:pt x="58" y="423"/>
                  </a:cubicBezTo>
                  <a:cubicBezTo>
                    <a:pt x="56" y="422"/>
                    <a:pt x="58" y="423"/>
                    <a:pt x="57" y="423"/>
                  </a:cubicBezTo>
                  <a:cubicBezTo>
                    <a:pt x="57" y="423"/>
                    <a:pt x="57" y="423"/>
                    <a:pt x="56" y="423"/>
                  </a:cubicBezTo>
                  <a:cubicBezTo>
                    <a:pt x="56" y="422"/>
                    <a:pt x="56" y="422"/>
                    <a:pt x="55" y="422"/>
                  </a:cubicBezTo>
                  <a:cubicBezTo>
                    <a:pt x="54" y="421"/>
                    <a:pt x="53" y="421"/>
                    <a:pt x="53" y="421"/>
                  </a:cubicBezTo>
                  <a:cubicBezTo>
                    <a:pt x="53" y="420"/>
                    <a:pt x="54" y="421"/>
                    <a:pt x="55" y="420"/>
                  </a:cubicBezTo>
                  <a:cubicBezTo>
                    <a:pt x="55" y="420"/>
                    <a:pt x="54" y="420"/>
                    <a:pt x="54" y="420"/>
                  </a:cubicBezTo>
                  <a:cubicBezTo>
                    <a:pt x="54" y="420"/>
                    <a:pt x="55" y="420"/>
                    <a:pt x="55" y="420"/>
                  </a:cubicBezTo>
                  <a:cubicBezTo>
                    <a:pt x="55" y="419"/>
                    <a:pt x="55" y="419"/>
                    <a:pt x="55" y="419"/>
                  </a:cubicBezTo>
                  <a:cubicBezTo>
                    <a:pt x="55" y="419"/>
                    <a:pt x="55" y="418"/>
                    <a:pt x="55" y="418"/>
                  </a:cubicBezTo>
                  <a:cubicBezTo>
                    <a:pt x="55" y="418"/>
                    <a:pt x="53" y="418"/>
                    <a:pt x="53" y="418"/>
                  </a:cubicBezTo>
                  <a:cubicBezTo>
                    <a:pt x="52" y="418"/>
                    <a:pt x="51" y="418"/>
                    <a:pt x="50" y="418"/>
                  </a:cubicBezTo>
                  <a:cubicBezTo>
                    <a:pt x="51" y="417"/>
                    <a:pt x="52" y="417"/>
                    <a:pt x="52" y="417"/>
                  </a:cubicBezTo>
                  <a:cubicBezTo>
                    <a:pt x="53" y="417"/>
                    <a:pt x="54" y="418"/>
                    <a:pt x="54" y="417"/>
                  </a:cubicBezTo>
                  <a:cubicBezTo>
                    <a:pt x="54" y="416"/>
                    <a:pt x="50" y="417"/>
                    <a:pt x="50" y="417"/>
                  </a:cubicBezTo>
                  <a:cubicBezTo>
                    <a:pt x="50" y="416"/>
                    <a:pt x="50" y="417"/>
                    <a:pt x="51" y="416"/>
                  </a:cubicBezTo>
                  <a:cubicBezTo>
                    <a:pt x="51" y="416"/>
                    <a:pt x="53" y="416"/>
                    <a:pt x="53" y="416"/>
                  </a:cubicBezTo>
                  <a:cubicBezTo>
                    <a:pt x="52" y="415"/>
                    <a:pt x="51" y="415"/>
                    <a:pt x="50" y="415"/>
                  </a:cubicBezTo>
                  <a:cubicBezTo>
                    <a:pt x="50" y="415"/>
                    <a:pt x="50" y="415"/>
                    <a:pt x="49" y="415"/>
                  </a:cubicBezTo>
                  <a:cubicBezTo>
                    <a:pt x="49" y="414"/>
                    <a:pt x="50" y="414"/>
                    <a:pt x="50" y="414"/>
                  </a:cubicBezTo>
                  <a:cubicBezTo>
                    <a:pt x="49" y="413"/>
                    <a:pt x="47" y="412"/>
                    <a:pt x="46" y="412"/>
                  </a:cubicBezTo>
                  <a:cubicBezTo>
                    <a:pt x="47" y="411"/>
                    <a:pt x="47" y="411"/>
                    <a:pt x="47" y="411"/>
                  </a:cubicBezTo>
                  <a:cubicBezTo>
                    <a:pt x="49" y="410"/>
                    <a:pt x="46" y="409"/>
                    <a:pt x="46" y="408"/>
                  </a:cubicBezTo>
                  <a:cubicBezTo>
                    <a:pt x="45" y="407"/>
                    <a:pt x="43" y="408"/>
                    <a:pt x="43" y="407"/>
                  </a:cubicBezTo>
                  <a:cubicBezTo>
                    <a:pt x="44" y="406"/>
                    <a:pt x="49" y="407"/>
                    <a:pt x="50" y="408"/>
                  </a:cubicBezTo>
                  <a:cubicBezTo>
                    <a:pt x="51" y="408"/>
                    <a:pt x="49" y="409"/>
                    <a:pt x="49" y="409"/>
                  </a:cubicBezTo>
                  <a:cubicBezTo>
                    <a:pt x="49" y="411"/>
                    <a:pt x="51" y="411"/>
                    <a:pt x="51" y="412"/>
                  </a:cubicBezTo>
                  <a:cubicBezTo>
                    <a:pt x="52" y="413"/>
                    <a:pt x="54" y="416"/>
                    <a:pt x="54" y="413"/>
                  </a:cubicBezTo>
                  <a:cubicBezTo>
                    <a:pt x="54" y="412"/>
                    <a:pt x="56" y="415"/>
                    <a:pt x="56" y="415"/>
                  </a:cubicBezTo>
                  <a:cubicBezTo>
                    <a:pt x="58" y="416"/>
                    <a:pt x="57" y="414"/>
                    <a:pt x="58" y="414"/>
                  </a:cubicBezTo>
                  <a:cubicBezTo>
                    <a:pt x="58" y="414"/>
                    <a:pt x="58" y="414"/>
                    <a:pt x="58" y="414"/>
                  </a:cubicBezTo>
                  <a:cubicBezTo>
                    <a:pt x="58" y="416"/>
                    <a:pt x="60" y="415"/>
                    <a:pt x="61" y="416"/>
                  </a:cubicBezTo>
                  <a:cubicBezTo>
                    <a:pt x="60" y="416"/>
                    <a:pt x="60" y="416"/>
                    <a:pt x="60" y="417"/>
                  </a:cubicBezTo>
                  <a:cubicBezTo>
                    <a:pt x="60" y="418"/>
                    <a:pt x="61" y="417"/>
                    <a:pt x="62" y="417"/>
                  </a:cubicBezTo>
                  <a:cubicBezTo>
                    <a:pt x="62" y="417"/>
                    <a:pt x="63" y="417"/>
                    <a:pt x="64" y="417"/>
                  </a:cubicBezTo>
                  <a:cubicBezTo>
                    <a:pt x="64" y="417"/>
                    <a:pt x="65" y="418"/>
                    <a:pt x="66" y="419"/>
                  </a:cubicBezTo>
                  <a:cubicBezTo>
                    <a:pt x="70" y="422"/>
                    <a:pt x="76" y="421"/>
                    <a:pt x="81" y="424"/>
                  </a:cubicBezTo>
                  <a:cubicBezTo>
                    <a:pt x="88" y="427"/>
                    <a:pt x="98" y="424"/>
                    <a:pt x="102" y="418"/>
                  </a:cubicBezTo>
                  <a:cubicBezTo>
                    <a:pt x="104" y="415"/>
                    <a:pt x="106" y="413"/>
                    <a:pt x="106" y="410"/>
                  </a:cubicBezTo>
                  <a:cubicBezTo>
                    <a:pt x="108" y="409"/>
                    <a:pt x="107" y="406"/>
                    <a:pt x="107" y="406"/>
                  </a:cubicBezTo>
                  <a:cubicBezTo>
                    <a:pt x="106" y="406"/>
                    <a:pt x="106" y="406"/>
                    <a:pt x="106" y="406"/>
                  </a:cubicBezTo>
                  <a:cubicBezTo>
                    <a:pt x="105" y="406"/>
                    <a:pt x="106" y="405"/>
                    <a:pt x="105" y="403"/>
                  </a:cubicBezTo>
                  <a:cubicBezTo>
                    <a:pt x="105" y="402"/>
                    <a:pt x="104" y="401"/>
                    <a:pt x="104" y="400"/>
                  </a:cubicBezTo>
                  <a:cubicBezTo>
                    <a:pt x="104" y="399"/>
                    <a:pt x="105" y="399"/>
                    <a:pt x="105" y="398"/>
                  </a:cubicBezTo>
                  <a:cubicBezTo>
                    <a:pt x="104" y="396"/>
                    <a:pt x="104" y="398"/>
                    <a:pt x="103" y="397"/>
                  </a:cubicBezTo>
                  <a:cubicBezTo>
                    <a:pt x="102" y="396"/>
                    <a:pt x="103" y="396"/>
                    <a:pt x="102" y="395"/>
                  </a:cubicBezTo>
                  <a:cubicBezTo>
                    <a:pt x="101" y="395"/>
                    <a:pt x="102" y="397"/>
                    <a:pt x="101" y="396"/>
                  </a:cubicBezTo>
                  <a:cubicBezTo>
                    <a:pt x="100" y="396"/>
                    <a:pt x="101" y="395"/>
                    <a:pt x="100" y="395"/>
                  </a:cubicBezTo>
                  <a:cubicBezTo>
                    <a:pt x="100" y="394"/>
                    <a:pt x="100" y="394"/>
                    <a:pt x="99" y="393"/>
                  </a:cubicBezTo>
                  <a:cubicBezTo>
                    <a:pt x="99" y="392"/>
                    <a:pt x="98" y="391"/>
                    <a:pt x="97" y="390"/>
                  </a:cubicBezTo>
                  <a:cubicBezTo>
                    <a:pt x="97" y="390"/>
                    <a:pt x="95" y="388"/>
                    <a:pt x="96" y="390"/>
                  </a:cubicBezTo>
                  <a:cubicBezTo>
                    <a:pt x="96" y="390"/>
                    <a:pt x="96" y="390"/>
                    <a:pt x="97" y="390"/>
                  </a:cubicBezTo>
                  <a:cubicBezTo>
                    <a:pt x="97" y="391"/>
                    <a:pt x="97" y="391"/>
                    <a:pt x="97" y="392"/>
                  </a:cubicBezTo>
                  <a:cubicBezTo>
                    <a:pt x="94" y="391"/>
                    <a:pt x="93" y="389"/>
                    <a:pt x="91" y="388"/>
                  </a:cubicBezTo>
                  <a:cubicBezTo>
                    <a:pt x="91" y="388"/>
                    <a:pt x="91" y="388"/>
                    <a:pt x="91" y="388"/>
                  </a:cubicBezTo>
                  <a:cubicBezTo>
                    <a:pt x="91" y="387"/>
                    <a:pt x="91" y="387"/>
                    <a:pt x="91" y="387"/>
                  </a:cubicBezTo>
                  <a:cubicBezTo>
                    <a:pt x="90" y="387"/>
                    <a:pt x="90" y="387"/>
                    <a:pt x="90" y="386"/>
                  </a:cubicBezTo>
                  <a:cubicBezTo>
                    <a:pt x="90" y="386"/>
                    <a:pt x="89" y="385"/>
                    <a:pt x="89" y="385"/>
                  </a:cubicBezTo>
                  <a:cubicBezTo>
                    <a:pt x="88" y="385"/>
                    <a:pt x="89" y="387"/>
                    <a:pt x="89" y="387"/>
                  </a:cubicBezTo>
                  <a:cubicBezTo>
                    <a:pt x="86" y="387"/>
                    <a:pt x="84" y="381"/>
                    <a:pt x="82" y="379"/>
                  </a:cubicBezTo>
                  <a:cubicBezTo>
                    <a:pt x="80" y="378"/>
                    <a:pt x="79" y="377"/>
                    <a:pt x="77" y="375"/>
                  </a:cubicBezTo>
                  <a:cubicBezTo>
                    <a:pt x="76" y="374"/>
                    <a:pt x="74" y="374"/>
                    <a:pt x="73" y="372"/>
                  </a:cubicBezTo>
                  <a:cubicBezTo>
                    <a:pt x="72" y="372"/>
                    <a:pt x="71" y="370"/>
                    <a:pt x="70" y="370"/>
                  </a:cubicBezTo>
                  <a:cubicBezTo>
                    <a:pt x="69" y="369"/>
                    <a:pt x="66" y="368"/>
                    <a:pt x="65" y="369"/>
                  </a:cubicBezTo>
                  <a:cubicBezTo>
                    <a:pt x="65" y="369"/>
                    <a:pt x="66" y="370"/>
                    <a:pt x="66" y="370"/>
                  </a:cubicBezTo>
                  <a:cubicBezTo>
                    <a:pt x="65" y="371"/>
                    <a:pt x="65" y="370"/>
                    <a:pt x="65" y="370"/>
                  </a:cubicBezTo>
                  <a:cubicBezTo>
                    <a:pt x="64" y="370"/>
                    <a:pt x="64" y="370"/>
                    <a:pt x="64" y="370"/>
                  </a:cubicBezTo>
                  <a:cubicBezTo>
                    <a:pt x="63" y="369"/>
                    <a:pt x="59" y="367"/>
                    <a:pt x="57" y="367"/>
                  </a:cubicBezTo>
                  <a:cubicBezTo>
                    <a:pt x="55" y="368"/>
                    <a:pt x="55" y="367"/>
                    <a:pt x="55" y="370"/>
                  </a:cubicBezTo>
                  <a:cubicBezTo>
                    <a:pt x="54" y="372"/>
                    <a:pt x="53" y="371"/>
                    <a:pt x="52" y="373"/>
                  </a:cubicBezTo>
                  <a:cubicBezTo>
                    <a:pt x="51" y="373"/>
                    <a:pt x="50" y="374"/>
                    <a:pt x="51" y="374"/>
                  </a:cubicBezTo>
                  <a:cubicBezTo>
                    <a:pt x="48" y="373"/>
                    <a:pt x="54" y="371"/>
                    <a:pt x="54" y="370"/>
                  </a:cubicBezTo>
                  <a:cubicBezTo>
                    <a:pt x="54" y="370"/>
                    <a:pt x="54" y="370"/>
                    <a:pt x="53" y="370"/>
                  </a:cubicBezTo>
                  <a:cubicBezTo>
                    <a:pt x="53" y="370"/>
                    <a:pt x="53" y="370"/>
                    <a:pt x="53" y="369"/>
                  </a:cubicBezTo>
                  <a:cubicBezTo>
                    <a:pt x="53" y="369"/>
                    <a:pt x="53" y="369"/>
                    <a:pt x="53" y="369"/>
                  </a:cubicBezTo>
                  <a:cubicBezTo>
                    <a:pt x="53" y="369"/>
                    <a:pt x="54" y="369"/>
                    <a:pt x="53" y="368"/>
                  </a:cubicBezTo>
                  <a:cubicBezTo>
                    <a:pt x="53" y="368"/>
                    <a:pt x="53" y="368"/>
                    <a:pt x="52" y="368"/>
                  </a:cubicBezTo>
                  <a:cubicBezTo>
                    <a:pt x="52" y="368"/>
                    <a:pt x="54" y="366"/>
                    <a:pt x="54" y="367"/>
                  </a:cubicBezTo>
                  <a:cubicBezTo>
                    <a:pt x="53" y="367"/>
                    <a:pt x="53" y="366"/>
                    <a:pt x="54" y="366"/>
                  </a:cubicBezTo>
                  <a:cubicBezTo>
                    <a:pt x="54" y="364"/>
                    <a:pt x="49" y="367"/>
                    <a:pt x="49" y="368"/>
                  </a:cubicBezTo>
                  <a:cubicBezTo>
                    <a:pt x="49" y="367"/>
                    <a:pt x="51" y="365"/>
                    <a:pt x="51" y="365"/>
                  </a:cubicBezTo>
                  <a:cubicBezTo>
                    <a:pt x="51" y="364"/>
                    <a:pt x="49" y="366"/>
                    <a:pt x="49" y="366"/>
                  </a:cubicBezTo>
                  <a:cubicBezTo>
                    <a:pt x="49" y="365"/>
                    <a:pt x="50" y="365"/>
                    <a:pt x="49" y="364"/>
                  </a:cubicBezTo>
                  <a:cubicBezTo>
                    <a:pt x="48" y="364"/>
                    <a:pt x="46" y="366"/>
                    <a:pt x="45" y="366"/>
                  </a:cubicBezTo>
                  <a:cubicBezTo>
                    <a:pt x="45" y="365"/>
                    <a:pt x="48" y="364"/>
                    <a:pt x="46" y="363"/>
                  </a:cubicBezTo>
                  <a:cubicBezTo>
                    <a:pt x="46" y="362"/>
                    <a:pt x="44" y="362"/>
                    <a:pt x="44" y="363"/>
                  </a:cubicBezTo>
                  <a:cubicBezTo>
                    <a:pt x="44" y="362"/>
                    <a:pt x="44" y="362"/>
                    <a:pt x="44" y="361"/>
                  </a:cubicBezTo>
                  <a:cubicBezTo>
                    <a:pt x="44" y="361"/>
                    <a:pt x="45" y="360"/>
                    <a:pt x="45" y="360"/>
                  </a:cubicBezTo>
                  <a:cubicBezTo>
                    <a:pt x="44" y="360"/>
                    <a:pt x="46" y="361"/>
                    <a:pt x="46" y="361"/>
                  </a:cubicBezTo>
                  <a:cubicBezTo>
                    <a:pt x="47" y="362"/>
                    <a:pt x="49" y="362"/>
                    <a:pt x="50" y="362"/>
                  </a:cubicBezTo>
                  <a:cubicBezTo>
                    <a:pt x="52" y="362"/>
                    <a:pt x="52" y="359"/>
                    <a:pt x="49" y="359"/>
                  </a:cubicBezTo>
                  <a:cubicBezTo>
                    <a:pt x="48" y="358"/>
                    <a:pt x="48" y="358"/>
                    <a:pt x="46" y="357"/>
                  </a:cubicBezTo>
                  <a:cubicBezTo>
                    <a:pt x="46" y="357"/>
                    <a:pt x="44" y="355"/>
                    <a:pt x="44" y="355"/>
                  </a:cubicBezTo>
                  <a:cubicBezTo>
                    <a:pt x="43" y="356"/>
                    <a:pt x="45" y="358"/>
                    <a:pt x="44" y="359"/>
                  </a:cubicBezTo>
                  <a:cubicBezTo>
                    <a:pt x="44" y="359"/>
                    <a:pt x="43" y="357"/>
                    <a:pt x="43" y="357"/>
                  </a:cubicBezTo>
                  <a:cubicBezTo>
                    <a:pt x="41" y="357"/>
                    <a:pt x="43" y="359"/>
                    <a:pt x="42" y="360"/>
                  </a:cubicBezTo>
                  <a:cubicBezTo>
                    <a:pt x="42" y="361"/>
                    <a:pt x="41" y="360"/>
                    <a:pt x="40" y="361"/>
                  </a:cubicBezTo>
                  <a:cubicBezTo>
                    <a:pt x="40" y="362"/>
                    <a:pt x="39" y="362"/>
                    <a:pt x="39" y="362"/>
                  </a:cubicBezTo>
                  <a:cubicBezTo>
                    <a:pt x="39" y="360"/>
                    <a:pt x="40" y="360"/>
                    <a:pt x="39" y="359"/>
                  </a:cubicBezTo>
                  <a:cubicBezTo>
                    <a:pt x="38" y="359"/>
                    <a:pt x="37" y="358"/>
                    <a:pt x="36" y="358"/>
                  </a:cubicBezTo>
                  <a:cubicBezTo>
                    <a:pt x="36" y="360"/>
                    <a:pt x="37" y="362"/>
                    <a:pt x="37" y="363"/>
                  </a:cubicBezTo>
                  <a:cubicBezTo>
                    <a:pt x="35" y="365"/>
                    <a:pt x="34" y="363"/>
                    <a:pt x="33" y="362"/>
                  </a:cubicBezTo>
                  <a:cubicBezTo>
                    <a:pt x="31" y="361"/>
                    <a:pt x="32" y="362"/>
                    <a:pt x="32" y="362"/>
                  </a:cubicBezTo>
                  <a:cubicBezTo>
                    <a:pt x="31" y="363"/>
                    <a:pt x="32" y="367"/>
                    <a:pt x="30" y="367"/>
                  </a:cubicBezTo>
                  <a:cubicBezTo>
                    <a:pt x="29" y="367"/>
                    <a:pt x="27" y="368"/>
                    <a:pt x="26" y="368"/>
                  </a:cubicBezTo>
                  <a:cubicBezTo>
                    <a:pt x="26" y="369"/>
                    <a:pt x="25" y="374"/>
                    <a:pt x="23" y="373"/>
                  </a:cubicBezTo>
                  <a:cubicBezTo>
                    <a:pt x="23" y="373"/>
                    <a:pt x="20" y="376"/>
                    <a:pt x="20" y="376"/>
                  </a:cubicBezTo>
                  <a:cubicBezTo>
                    <a:pt x="20" y="377"/>
                    <a:pt x="21" y="376"/>
                    <a:pt x="22" y="377"/>
                  </a:cubicBezTo>
                  <a:cubicBezTo>
                    <a:pt x="23" y="378"/>
                    <a:pt x="22" y="379"/>
                    <a:pt x="21" y="380"/>
                  </a:cubicBezTo>
                  <a:cubicBezTo>
                    <a:pt x="20" y="381"/>
                    <a:pt x="20" y="382"/>
                    <a:pt x="20" y="384"/>
                  </a:cubicBezTo>
                  <a:cubicBezTo>
                    <a:pt x="21" y="385"/>
                    <a:pt x="21" y="387"/>
                    <a:pt x="22" y="388"/>
                  </a:cubicBezTo>
                  <a:cubicBezTo>
                    <a:pt x="23" y="389"/>
                    <a:pt x="24" y="390"/>
                    <a:pt x="25" y="390"/>
                  </a:cubicBezTo>
                  <a:cubicBezTo>
                    <a:pt x="27" y="392"/>
                    <a:pt x="27" y="393"/>
                    <a:pt x="28" y="395"/>
                  </a:cubicBezTo>
                  <a:cubicBezTo>
                    <a:pt x="29" y="396"/>
                    <a:pt x="30" y="397"/>
                    <a:pt x="30" y="398"/>
                  </a:cubicBezTo>
                  <a:cubicBezTo>
                    <a:pt x="31" y="401"/>
                    <a:pt x="29" y="403"/>
                    <a:pt x="27" y="405"/>
                  </a:cubicBezTo>
                  <a:cubicBezTo>
                    <a:pt x="26" y="407"/>
                    <a:pt x="23" y="410"/>
                    <a:pt x="25" y="413"/>
                  </a:cubicBezTo>
                  <a:cubicBezTo>
                    <a:pt x="26" y="416"/>
                    <a:pt x="27" y="419"/>
                    <a:pt x="28" y="422"/>
                  </a:cubicBezTo>
                  <a:cubicBezTo>
                    <a:pt x="29" y="423"/>
                    <a:pt x="33" y="431"/>
                    <a:pt x="31" y="432"/>
                  </a:cubicBezTo>
                  <a:cubicBezTo>
                    <a:pt x="30" y="433"/>
                    <a:pt x="30" y="431"/>
                    <a:pt x="29" y="432"/>
                  </a:cubicBezTo>
                  <a:cubicBezTo>
                    <a:pt x="28" y="433"/>
                    <a:pt x="29" y="433"/>
                    <a:pt x="29" y="433"/>
                  </a:cubicBezTo>
                  <a:cubicBezTo>
                    <a:pt x="29" y="435"/>
                    <a:pt x="29" y="437"/>
                    <a:pt x="28" y="438"/>
                  </a:cubicBezTo>
                  <a:cubicBezTo>
                    <a:pt x="27" y="439"/>
                    <a:pt x="28" y="439"/>
                    <a:pt x="29" y="439"/>
                  </a:cubicBezTo>
                  <a:cubicBezTo>
                    <a:pt x="29" y="439"/>
                    <a:pt x="29" y="439"/>
                    <a:pt x="29" y="440"/>
                  </a:cubicBezTo>
                  <a:cubicBezTo>
                    <a:pt x="30" y="441"/>
                    <a:pt x="28" y="441"/>
                    <a:pt x="28" y="442"/>
                  </a:cubicBezTo>
                  <a:cubicBezTo>
                    <a:pt x="27" y="443"/>
                    <a:pt x="28" y="445"/>
                    <a:pt x="29" y="446"/>
                  </a:cubicBezTo>
                  <a:cubicBezTo>
                    <a:pt x="30" y="446"/>
                    <a:pt x="33" y="447"/>
                    <a:pt x="31" y="449"/>
                  </a:cubicBezTo>
                  <a:cubicBezTo>
                    <a:pt x="28" y="451"/>
                    <a:pt x="32" y="454"/>
                    <a:pt x="34" y="455"/>
                  </a:cubicBezTo>
                  <a:cubicBezTo>
                    <a:pt x="36" y="457"/>
                    <a:pt x="33" y="460"/>
                    <a:pt x="32" y="461"/>
                  </a:cubicBezTo>
                  <a:cubicBezTo>
                    <a:pt x="31" y="463"/>
                    <a:pt x="30" y="463"/>
                    <a:pt x="32" y="464"/>
                  </a:cubicBezTo>
                  <a:cubicBezTo>
                    <a:pt x="33" y="466"/>
                    <a:pt x="34" y="466"/>
                    <a:pt x="35" y="467"/>
                  </a:cubicBezTo>
                  <a:cubicBezTo>
                    <a:pt x="37" y="469"/>
                    <a:pt x="39" y="471"/>
                    <a:pt x="40" y="473"/>
                  </a:cubicBezTo>
                  <a:cubicBezTo>
                    <a:pt x="41" y="475"/>
                    <a:pt x="41" y="475"/>
                    <a:pt x="40" y="477"/>
                  </a:cubicBezTo>
                  <a:cubicBezTo>
                    <a:pt x="39" y="479"/>
                    <a:pt x="39" y="481"/>
                    <a:pt x="37" y="482"/>
                  </a:cubicBezTo>
                  <a:cubicBezTo>
                    <a:pt x="34" y="487"/>
                    <a:pt x="31" y="491"/>
                    <a:pt x="27" y="496"/>
                  </a:cubicBezTo>
                  <a:cubicBezTo>
                    <a:pt x="25" y="498"/>
                    <a:pt x="24" y="500"/>
                    <a:pt x="22" y="502"/>
                  </a:cubicBezTo>
                  <a:cubicBezTo>
                    <a:pt x="20" y="504"/>
                    <a:pt x="17" y="506"/>
                    <a:pt x="16" y="509"/>
                  </a:cubicBezTo>
                  <a:cubicBezTo>
                    <a:pt x="17" y="510"/>
                    <a:pt x="20" y="506"/>
                    <a:pt x="22" y="506"/>
                  </a:cubicBezTo>
                  <a:cubicBezTo>
                    <a:pt x="22" y="506"/>
                    <a:pt x="21" y="509"/>
                    <a:pt x="21" y="509"/>
                  </a:cubicBezTo>
                  <a:cubicBezTo>
                    <a:pt x="21" y="509"/>
                    <a:pt x="21" y="508"/>
                    <a:pt x="20" y="508"/>
                  </a:cubicBezTo>
                  <a:cubicBezTo>
                    <a:pt x="19" y="508"/>
                    <a:pt x="22" y="512"/>
                    <a:pt x="22" y="511"/>
                  </a:cubicBezTo>
                  <a:cubicBezTo>
                    <a:pt x="23" y="511"/>
                    <a:pt x="23" y="513"/>
                    <a:pt x="24" y="513"/>
                  </a:cubicBezTo>
                  <a:cubicBezTo>
                    <a:pt x="25" y="514"/>
                    <a:pt x="25" y="514"/>
                    <a:pt x="27" y="513"/>
                  </a:cubicBezTo>
                  <a:cubicBezTo>
                    <a:pt x="28" y="513"/>
                    <a:pt x="28" y="513"/>
                    <a:pt x="30" y="514"/>
                  </a:cubicBezTo>
                  <a:cubicBezTo>
                    <a:pt x="30" y="515"/>
                    <a:pt x="30" y="515"/>
                    <a:pt x="30" y="516"/>
                  </a:cubicBezTo>
                  <a:cubicBezTo>
                    <a:pt x="31" y="516"/>
                    <a:pt x="31" y="516"/>
                    <a:pt x="32" y="516"/>
                  </a:cubicBezTo>
                  <a:cubicBezTo>
                    <a:pt x="33" y="517"/>
                    <a:pt x="31" y="517"/>
                    <a:pt x="30" y="517"/>
                  </a:cubicBezTo>
                  <a:cubicBezTo>
                    <a:pt x="29" y="517"/>
                    <a:pt x="27" y="516"/>
                    <a:pt x="26" y="516"/>
                  </a:cubicBezTo>
                  <a:cubicBezTo>
                    <a:pt x="25" y="516"/>
                    <a:pt x="24" y="516"/>
                    <a:pt x="23" y="517"/>
                  </a:cubicBezTo>
                  <a:cubicBezTo>
                    <a:pt x="25" y="519"/>
                    <a:pt x="22" y="518"/>
                    <a:pt x="21" y="518"/>
                  </a:cubicBezTo>
                  <a:cubicBezTo>
                    <a:pt x="21" y="518"/>
                    <a:pt x="21" y="518"/>
                    <a:pt x="20" y="518"/>
                  </a:cubicBezTo>
                  <a:cubicBezTo>
                    <a:pt x="19" y="519"/>
                    <a:pt x="20" y="520"/>
                    <a:pt x="20" y="520"/>
                  </a:cubicBezTo>
                  <a:cubicBezTo>
                    <a:pt x="18" y="521"/>
                    <a:pt x="18" y="519"/>
                    <a:pt x="18" y="519"/>
                  </a:cubicBezTo>
                  <a:cubicBezTo>
                    <a:pt x="16" y="519"/>
                    <a:pt x="17" y="522"/>
                    <a:pt x="17" y="523"/>
                  </a:cubicBezTo>
                  <a:cubicBezTo>
                    <a:pt x="18" y="524"/>
                    <a:pt x="18" y="524"/>
                    <a:pt x="17" y="525"/>
                  </a:cubicBezTo>
                  <a:cubicBezTo>
                    <a:pt x="16" y="527"/>
                    <a:pt x="15" y="529"/>
                    <a:pt x="14" y="531"/>
                  </a:cubicBezTo>
                  <a:cubicBezTo>
                    <a:pt x="12" y="533"/>
                    <a:pt x="13" y="536"/>
                    <a:pt x="14" y="538"/>
                  </a:cubicBezTo>
                  <a:cubicBezTo>
                    <a:pt x="14" y="540"/>
                    <a:pt x="14" y="541"/>
                    <a:pt x="15" y="542"/>
                  </a:cubicBezTo>
                  <a:cubicBezTo>
                    <a:pt x="15" y="543"/>
                    <a:pt x="16" y="543"/>
                    <a:pt x="15" y="544"/>
                  </a:cubicBezTo>
                  <a:cubicBezTo>
                    <a:pt x="15" y="544"/>
                    <a:pt x="14" y="545"/>
                    <a:pt x="14" y="545"/>
                  </a:cubicBezTo>
                  <a:cubicBezTo>
                    <a:pt x="13" y="546"/>
                    <a:pt x="12" y="547"/>
                    <a:pt x="12" y="548"/>
                  </a:cubicBezTo>
                  <a:cubicBezTo>
                    <a:pt x="14" y="548"/>
                    <a:pt x="13" y="549"/>
                    <a:pt x="14" y="550"/>
                  </a:cubicBezTo>
                  <a:cubicBezTo>
                    <a:pt x="15" y="551"/>
                    <a:pt x="17" y="551"/>
                    <a:pt x="16" y="553"/>
                  </a:cubicBezTo>
                  <a:cubicBezTo>
                    <a:pt x="15" y="554"/>
                    <a:pt x="15" y="555"/>
                    <a:pt x="14" y="557"/>
                  </a:cubicBezTo>
                  <a:cubicBezTo>
                    <a:pt x="16" y="557"/>
                    <a:pt x="15" y="556"/>
                    <a:pt x="16" y="558"/>
                  </a:cubicBezTo>
                  <a:cubicBezTo>
                    <a:pt x="17" y="558"/>
                    <a:pt x="17" y="559"/>
                    <a:pt x="17" y="560"/>
                  </a:cubicBezTo>
                  <a:cubicBezTo>
                    <a:pt x="17" y="560"/>
                    <a:pt x="17" y="560"/>
                    <a:pt x="17" y="560"/>
                  </a:cubicBezTo>
                  <a:cubicBezTo>
                    <a:pt x="18" y="561"/>
                    <a:pt x="19" y="565"/>
                    <a:pt x="18" y="565"/>
                  </a:cubicBezTo>
                  <a:cubicBezTo>
                    <a:pt x="18" y="567"/>
                    <a:pt x="18" y="566"/>
                    <a:pt x="19" y="566"/>
                  </a:cubicBezTo>
                  <a:cubicBezTo>
                    <a:pt x="20" y="566"/>
                    <a:pt x="20" y="566"/>
                    <a:pt x="20" y="566"/>
                  </a:cubicBezTo>
                  <a:cubicBezTo>
                    <a:pt x="21" y="566"/>
                    <a:pt x="21" y="566"/>
                    <a:pt x="21" y="566"/>
                  </a:cubicBezTo>
                  <a:cubicBezTo>
                    <a:pt x="22" y="567"/>
                    <a:pt x="22" y="567"/>
                    <a:pt x="22" y="567"/>
                  </a:cubicBezTo>
                  <a:cubicBezTo>
                    <a:pt x="23" y="568"/>
                    <a:pt x="23" y="566"/>
                    <a:pt x="25" y="567"/>
                  </a:cubicBezTo>
                  <a:cubicBezTo>
                    <a:pt x="25" y="568"/>
                    <a:pt x="26" y="567"/>
                    <a:pt x="27" y="568"/>
                  </a:cubicBezTo>
                  <a:cubicBezTo>
                    <a:pt x="27" y="569"/>
                    <a:pt x="26" y="569"/>
                    <a:pt x="26" y="571"/>
                  </a:cubicBezTo>
                  <a:cubicBezTo>
                    <a:pt x="27" y="570"/>
                    <a:pt x="27" y="569"/>
                    <a:pt x="29" y="570"/>
                  </a:cubicBezTo>
                  <a:cubicBezTo>
                    <a:pt x="30" y="567"/>
                    <a:pt x="33" y="570"/>
                    <a:pt x="34" y="571"/>
                  </a:cubicBezTo>
                  <a:cubicBezTo>
                    <a:pt x="36" y="573"/>
                    <a:pt x="37" y="571"/>
                    <a:pt x="37" y="574"/>
                  </a:cubicBezTo>
                  <a:cubicBezTo>
                    <a:pt x="36" y="575"/>
                    <a:pt x="35" y="576"/>
                    <a:pt x="37" y="577"/>
                  </a:cubicBezTo>
                  <a:cubicBezTo>
                    <a:pt x="37" y="578"/>
                    <a:pt x="37" y="579"/>
                    <a:pt x="36" y="580"/>
                  </a:cubicBezTo>
                  <a:cubicBezTo>
                    <a:pt x="34" y="579"/>
                    <a:pt x="37" y="582"/>
                    <a:pt x="37" y="582"/>
                  </a:cubicBezTo>
                  <a:cubicBezTo>
                    <a:pt x="38" y="583"/>
                    <a:pt x="38" y="584"/>
                    <a:pt x="39" y="585"/>
                  </a:cubicBezTo>
                  <a:cubicBezTo>
                    <a:pt x="39" y="586"/>
                    <a:pt x="39" y="587"/>
                    <a:pt x="39" y="587"/>
                  </a:cubicBezTo>
                  <a:cubicBezTo>
                    <a:pt x="40" y="588"/>
                    <a:pt x="41" y="588"/>
                    <a:pt x="42" y="589"/>
                  </a:cubicBezTo>
                  <a:cubicBezTo>
                    <a:pt x="43" y="590"/>
                    <a:pt x="42" y="592"/>
                    <a:pt x="43" y="593"/>
                  </a:cubicBezTo>
                  <a:cubicBezTo>
                    <a:pt x="44" y="593"/>
                    <a:pt x="45" y="592"/>
                    <a:pt x="46" y="594"/>
                  </a:cubicBezTo>
                  <a:cubicBezTo>
                    <a:pt x="47" y="594"/>
                    <a:pt x="46" y="595"/>
                    <a:pt x="47" y="596"/>
                  </a:cubicBezTo>
                  <a:cubicBezTo>
                    <a:pt x="48" y="597"/>
                    <a:pt x="49" y="597"/>
                    <a:pt x="48" y="598"/>
                  </a:cubicBezTo>
                  <a:cubicBezTo>
                    <a:pt x="48" y="598"/>
                    <a:pt x="47" y="599"/>
                    <a:pt x="46" y="600"/>
                  </a:cubicBezTo>
                  <a:cubicBezTo>
                    <a:pt x="43" y="602"/>
                    <a:pt x="43" y="599"/>
                    <a:pt x="40" y="599"/>
                  </a:cubicBezTo>
                  <a:cubicBezTo>
                    <a:pt x="37" y="600"/>
                    <a:pt x="40" y="603"/>
                    <a:pt x="41" y="604"/>
                  </a:cubicBezTo>
                  <a:cubicBezTo>
                    <a:pt x="41" y="604"/>
                    <a:pt x="41" y="606"/>
                    <a:pt x="41" y="606"/>
                  </a:cubicBezTo>
                  <a:cubicBezTo>
                    <a:pt x="41" y="608"/>
                    <a:pt x="41" y="610"/>
                    <a:pt x="42" y="611"/>
                  </a:cubicBezTo>
                  <a:cubicBezTo>
                    <a:pt x="42" y="611"/>
                    <a:pt x="42" y="611"/>
                    <a:pt x="42" y="612"/>
                  </a:cubicBezTo>
                  <a:cubicBezTo>
                    <a:pt x="42" y="612"/>
                    <a:pt x="42" y="612"/>
                    <a:pt x="42" y="612"/>
                  </a:cubicBezTo>
                  <a:cubicBezTo>
                    <a:pt x="44" y="612"/>
                    <a:pt x="45" y="613"/>
                    <a:pt x="46" y="611"/>
                  </a:cubicBezTo>
                  <a:cubicBezTo>
                    <a:pt x="47" y="610"/>
                    <a:pt x="45" y="610"/>
                    <a:pt x="48" y="609"/>
                  </a:cubicBezTo>
                  <a:cubicBezTo>
                    <a:pt x="48" y="609"/>
                    <a:pt x="49" y="610"/>
                    <a:pt x="49" y="610"/>
                  </a:cubicBezTo>
                  <a:cubicBezTo>
                    <a:pt x="50" y="610"/>
                    <a:pt x="50" y="609"/>
                    <a:pt x="51" y="609"/>
                  </a:cubicBezTo>
                  <a:cubicBezTo>
                    <a:pt x="52" y="609"/>
                    <a:pt x="54" y="608"/>
                    <a:pt x="54" y="609"/>
                  </a:cubicBezTo>
                  <a:cubicBezTo>
                    <a:pt x="55" y="610"/>
                    <a:pt x="55" y="608"/>
                    <a:pt x="56" y="609"/>
                  </a:cubicBezTo>
                  <a:cubicBezTo>
                    <a:pt x="56" y="609"/>
                    <a:pt x="57" y="611"/>
                    <a:pt x="57" y="611"/>
                  </a:cubicBezTo>
                  <a:cubicBezTo>
                    <a:pt x="58" y="612"/>
                    <a:pt x="58" y="613"/>
                    <a:pt x="58" y="613"/>
                  </a:cubicBezTo>
                  <a:cubicBezTo>
                    <a:pt x="58" y="614"/>
                    <a:pt x="59" y="614"/>
                    <a:pt x="59" y="614"/>
                  </a:cubicBezTo>
                  <a:cubicBezTo>
                    <a:pt x="61" y="615"/>
                    <a:pt x="58" y="617"/>
                    <a:pt x="58" y="617"/>
                  </a:cubicBezTo>
                  <a:cubicBezTo>
                    <a:pt x="58" y="617"/>
                    <a:pt x="59" y="619"/>
                    <a:pt x="59" y="620"/>
                  </a:cubicBezTo>
                  <a:cubicBezTo>
                    <a:pt x="59" y="620"/>
                    <a:pt x="59" y="621"/>
                    <a:pt x="58" y="621"/>
                  </a:cubicBezTo>
                  <a:cubicBezTo>
                    <a:pt x="60" y="621"/>
                    <a:pt x="62" y="621"/>
                    <a:pt x="63" y="621"/>
                  </a:cubicBezTo>
                  <a:cubicBezTo>
                    <a:pt x="64" y="622"/>
                    <a:pt x="64" y="621"/>
                    <a:pt x="65" y="622"/>
                  </a:cubicBezTo>
                  <a:cubicBezTo>
                    <a:pt x="65" y="622"/>
                    <a:pt x="65" y="623"/>
                    <a:pt x="66" y="623"/>
                  </a:cubicBezTo>
                  <a:cubicBezTo>
                    <a:pt x="66" y="625"/>
                    <a:pt x="67" y="625"/>
                    <a:pt x="67" y="626"/>
                  </a:cubicBezTo>
                  <a:cubicBezTo>
                    <a:pt x="67" y="628"/>
                    <a:pt x="67" y="628"/>
                    <a:pt x="68" y="630"/>
                  </a:cubicBezTo>
                  <a:cubicBezTo>
                    <a:pt x="68" y="630"/>
                    <a:pt x="68" y="630"/>
                    <a:pt x="68" y="630"/>
                  </a:cubicBezTo>
                  <a:cubicBezTo>
                    <a:pt x="69" y="630"/>
                    <a:pt x="75" y="630"/>
                    <a:pt x="75" y="632"/>
                  </a:cubicBezTo>
                  <a:cubicBezTo>
                    <a:pt x="75" y="632"/>
                    <a:pt x="76" y="631"/>
                    <a:pt x="76" y="631"/>
                  </a:cubicBezTo>
                  <a:cubicBezTo>
                    <a:pt x="77" y="630"/>
                    <a:pt x="77" y="630"/>
                    <a:pt x="78" y="631"/>
                  </a:cubicBezTo>
                  <a:cubicBezTo>
                    <a:pt x="79" y="630"/>
                    <a:pt x="80" y="630"/>
                    <a:pt x="81" y="630"/>
                  </a:cubicBezTo>
                  <a:cubicBezTo>
                    <a:pt x="82" y="631"/>
                    <a:pt x="82" y="635"/>
                    <a:pt x="85" y="635"/>
                  </a:cubicBezTo>
                  <a:cubicBezTo>
                    <a:pt x="85" y="635"/>
                    <a:pt x="85" y="634"/>
                    <a:pt x="86" y="634"/>
                  </a:cubicBezTo>
                  <a:cubicBezTo>
                    <a:pt x="86" y="634"/>
                    <a:pt x="89" y="635"/>
                    <a:pt x="89" y="635"/>
                  </a:cubicBezTo>
                  <a:cubicBezTo>
                    <a:pt x="89" y="635"/>
                    <a:pt x="90" y="636"/>
                    <a:pt x="90" y="636"/>
                  </a:cubicBezTo>
                  <a:cubicBezTo>
                    <a:pt x="90" y="636"/>
                    <a:pt x="91" y="636"/>
                    <a:pt x="91" y="636"/>
                  </a:cubicBezTo>
                  <a:cubicBezTo>
                    <a:pt x="92" y="636"/>
                    <a:pt x="93" y="637"/>
                    <a:pt x="95" y="637"/>
                  </a:cubicBezTo>
                  <a:cubicBezTo>
                    <a:pt x="95" y="637"/>
                    <a:pt x="95" y="638"/>
                    <a:pt x="95" y="638"/>
                  </a:cubicBezTo>
                  <a:cubicBezTo>
                    <a:pt x="96" y="638"/>
                    <a:pt x="96" y="639"/>
                    <a:pt x="96" y="639"/>
                  </a:cubicBezTo>
                  <a:cubicBezTo>
                    <a:pt x="97" y="639"/>
                    <a:pt x="97" y="638"/>
                    <a:pt x="97" y="638"/>
                  </a:cubicBezTo>
                  <a:cubicBezTo>
                    <a:pt x="98" y="638"/>
                    <a:pt x="98" y="638"/>
                    <a:pt x="98" y="638"/>
                  </a:cubicBezTo>
                  <a:cubicBezTo>
                    <a:pt x="99" y="641"/>
                    <a:pt x="98" y="642"/>
                    <a:pt x="97" y="644"/>
                  </a:cubicBezTo>
                  <a:cubicBezTo>
                    <a:pt x="96" y="645"/>
                    <a:pt x="95" y="644"/>
                    <a:pt x="96" y="646"/>
                  </a:cubicBezTo>
                  <a:cubicBezTo>
                    <a:pt x="97" y="646"/>
                    <a:pt x="98" y="645"/>
                    <a:pt x="98" y="646"/>
                  </a:cubicBezTo>
                  <a:cubicBezTo>
                    <a:pt x="98" y="647"/>
                    <a:pt x="96" y="646"/>
                    <a:pt x="96" y="648"/>
                  </a:cubicBezTo>
                  <a:cubicBezTo>
                    <a:pt x="96" y="648"/>
                    <a:pt x="96" y="649"/>
                    <a:pt x="97" y="649"/>
                  </a:cubicBezTo>
                  <a:cubicBezTo>
                    <a:pt x="97" y="650"/>
                    <a:pt x="97" y="651"/>
                    <a:pt x="97" y="652"/>
                  </a:cubicBezTo>
                  <a:cubicBezTo>
                    <a:pt x="98" y="652"/>
                    <a:pt x="96" y="654"/>
                    <a:pt x="96" y="655"/>
                  </a:cubicBezTo>
                  <a:cubicBezTo>
                    <a:pt x="96" y="655"/>
                    <a:pt x="96" y="655"/>
                    <a:pt x="96" y="655"/>
                  </a:cubicBezTo>
                  <a:cubicBezTo>
                    <a:pt x="96" y="657"/>
                    <a:pt x="95" y="656"/>
                    <a:pt x="93" y="656"/>
                  </a:cubicBezTo>
                  <a:cubicBezTo>
                    <a:pt x="91" y="656"/>
                    <a:pt x="91" y="656"/>
                    <a:pt x="89" y="658"/>
                  </a:cubicBezTo>
                  <a:cubicBezTo>
                    <a:pt x="88" y="658"/>
                    <a:pt x="85" y="659"/>
                    <a:pt x="86" y="662"/>
                  </a:cubicBezTo>
                  <a:cubicBezTo>
                    <a:pt x="86" y="662"/>
                    <a:pt x="86" y="662"/>
                    <a:pt x="86" y="662"/>
                  </a:cubicBezTo>
                  <a:cubicBezTo>
                    <a:pt x="86" y="662"/>
                    <a:pt x="85" y="663"/>
                    <a:pt x="86" y="664"/>
                  </a:cubicBezTo>
                  <a:cubicBezTo>
                    <a:pt x="87" y="663"/>
                    <a:pt x="89" y="663"/>
                    <a:pt x="90" y="663"/>
                  </a:cubicBezTo>
                  <a:cubicBezTo>
                    <a:pt x="91" y="662"/>
                    <a:pt x="93" y="661"/>
                    <a:pt x="93" y="663"/>
                  </a:cubicBezTo>
                  <a:cubicBezTo>
                    <a:pt x="94" y="666"/>
                    <a:pt x="87" y="665"/>
                    <a:pt x="87" y="667"/>
                  </a:cubicBezTo>
                  <a:cubicBezTo>
                    <a:pt x="87" y="667"/>
                    <a:pt x="87" y="667"/>
                    <a:pt x="87" y="667"/>
                  </a:cubicBezTo>
                  <a:cubicBezTo>
                    <a:pt x="87" y="667"/>
                    <a:pt x="87" y="667"/>
                    <a:pt x="88" y="667"/>
                  </a:cubicBezTo>
                  <a:cubicBezTo>
                    <a:pt x="88" y="668"/>
                    <a:pt x="88" y="668"/>
                    <a:pt x="88" y="668"/>
                  </a:cubicBezTo>
                  <a:cubicBezTo>
                    <a:pt x="87" y="669"/>
                    <a:pt x="86" y="668"/>
                    <a:pt x="85" y="668"/>
                  </a:cubicBezTo>
                  <a:cubicBezTo>
                    <a:pt x="85" y="668"/>
                    <a:pt x="83" y="668"/>
                    <a:pt x="83" y="668"/>
                  </a:cubicBezTo>
                  <a:cubicBezTo>
                    <a:pt x="83" y="669"/>
                    <a:pt x="83" y="669"/>
                    <a:pt x="83" y="669"/>
                  </a:cubicBezTo>
                  <a:cubicBezTo>
                    <a:pt x="83" y="670"/>
                    <a:pt x="88" y="673"/>
                    <a:pt x="88" y="674"/>
                  </a:cubicBezTo>
                  <a:cubicBezTo>
                    <a:pt x="88" y="674"/>
                    <a:pt x="86" y="673"/>
                    <a:pt x="86" y="673"/>
                  </a:cubicBezTo>
                  <a:cubicBezTo>
                    <a:pt x="85" y="673"/>
                    <a:pt x="85" y="675"/>
                    <a:pt x="85" y="676"/>
                  </a:cubicBezTo>
                  <a:cubicBezTo>
                    <a:pt x="84" y="675"/>
                    <a:pt x="84" y="675"/>
                    <a:pt x="84" y="674"/>
                  </a:cubicBezTo>
                  <a:cubicBezTo>
                    <a:pt x="83" y="675"/>
                    <a:pt x="83" y="676"/>
                    <a:pt x="83" y="677"/>
                  </a:cubicBezTo>
                  <a:cubicBezTo>
                    <a:pt x="83" y="677"/>
                    <a:pt x="82" y="678"/>
                    <a:pt x="82" y="678"/>
                  </a:cubicBezTo>
                  <a:cubicBezTo>
                    <a:pt x="82" y="679"/>
                    <a:pt x="82" y="679"/>
                    <a:pt x="82" y="679"/>
                  </a:cubicBezTo>
                  <a:cubicBezTo>
                    <a:pt x="82" y="680"/>
                    <a:pt x="82" y="680"/>
                    <a:pt x="82" y="681"/>
                  </a:cubicBezTo>
                  <a:cubicBezTo>
                    <a:pt x="82" y="681"/>
                    <a:pt x="82" y="681"/>
                    <a:pt x="81" y="681"/>
                  </a:cubicBezTo>
                  <a:cubicBezTo>
                    <a:pt x="81" y="681"/>
                    <a:pt x="79" y="681"/>
                    <a:pt x="79" y="682"/>
                  </a:cubicBezTo>
                  <a:cubicBezTo>
                    <a:pt x="79" y="682"/>
                    <a:pt x="75" y="679"/>
                    <a:pt x="76" y="681"/>
                  </a:cubicBezTo>
                  <a:cubicBezTo>
                    <a:pt x="77" y="681"/>
                    <a:pt x="77" y="681"/>
                    <a:pt x="77" y="681"/>
                  </a:cubicBezTo>
                  <a:cubicBezTo>
                    <a:pt x="77" y="682"/>
                    <a:pt x="75" y="682"/>
                    <a:pt x="75" y="682"/>
                  </a:cubicBezTo>
                  <a:cubicBezTo>
                    <a:pt x="75" y="683"/>
                    <a:pt x="78" y="684"/>
                    <a:pt x="78" y="684"/>
                  </a:cubicBezTo>
                  <a:cubicBezTo>
                    <a:pt x="79" y="685"/>
                    <a:pt x="79" y="686"/>
                    <a:pt x="80" y="687"/>
                  </a:cubicBezTo>
                  <a:cubicBezTo>
                    <a:pt x="81" y="687"/>
                    <a:pt x="82" y="687"/>
                    <a:pt x="83" y="687"/>
                  </a:cubicBezTo>
                  <a:cubicBezTo>
                    <a:pt x="83" y="686"/>
                    <a:pt x="84" y="688"/>
                    <a:pt x="84" y="688"/>
                  </a:cubicBezTo>
                  <a:cubicBezTo>
                    <a:pt x="86" y="690"/>
                    <a:pt x="87" y="690"/>
                    <a:pt x="89" y="691"/>
                  </a:cubicBezTo>
                  <a:cubicBezTo>
                    <a:pt x="90" y="692"/>
                    <a:pt x="92" y="693"/>
                    <a:pt x="93" y="694"/>
                  </a:cubicBezTo>
                  <a:cubicBezTo>
                    <a:pt x="93" y="695"/>
                    <a:pt x="95" y="696"/>
                    <a:pt x="96" y="697"/>
                  </a:cubicBezTo>
                  <a:cubicBezTo>
                    <a:pt x="97" y="698"/>
                    <a:pt x="98" y="700"/>
                    <a:pt x="99" y="700"/>
                  </a:cubicBezTo>
                  <a:cubicBezTo>
                    <a:pt x="100" y="701"/>
                    <a:pt x="100" y="701"/>
                    <a:pt x="101" y="702"/>
                  </a:cubicBezTo>
                  <a:cubicBezTo>
                    <a:pt x="102" y="702"/>
                    <a:pt x="104" y="702"/>
                    <a:pt x="104" y="703"/>
                  </a:cubicBezTo>
                  <a:cubicBezTo>
                    <a:pt x="106" y="704"/>
                    <a:pt x="107" y="706"/>
                    <a:pt x="108" y="707"/>
                  </a:cubicBezTo>
                  <a:cubicBezTo>
                    <a:pt x="109" y="709"/>
                    <a:pt x="110" y="712"/>
                    <a:pt x="109" y="714"/>
                  </a:cubicBezTo>
                  <a:cubicBezTo>
                    <a:pt x="108" y="718"/>
                    <a:pt x="102" y="722"/>
                    <a:pt x="98" y="721"/>
                  </a:cubicBezTo>
                  <a:cubicBezTo>
                    <a:pt x="96" y="721"/>
                    <a:pt x="94" y="720"/>
                    <a:pt x="92" y="720"/>
                  </a:cubicBezTo>
                  <a:cubicBezTo>
                    <a:pt x="90" y="721"/>
                    <a:pt x="88" y="722"/>
                    <a:pt x="87" y="722"/>
                  </a:cubicBezTo>
                  <a:cubicBezTo>
                    <a:pt x="87" y="722"/>
                    <a:pt x="87" y="722"/>
                    <a:pt x="87" y="722"/>
                  </a:cubicBezTo>
                  <a:cubicBezTo>
                    <a:pt x="85" y="722"/>
                    <a:pt x="84" y="720"/>
                    <a:pt x="82" y="720"/>
                  </a:cubicBezTo>
                  <a:cubicBezTo>
                    <a:pt x="82" y="720"/>
                    <a:pt x="81" y="720"/>
                    <a:pt x="80" y="720"/>
                  </a:cubicBezTo>
                  <a:cubicBezTo>
                    <a:pt x="78" y="720"/>
                    <a:pt x="79" y="719"/>
                    <a:pt x="78" y="719"/>
                  </a:cubicBezTo>
                  <a:cubicBezTo>
                    <a:pt x="77" y="718"/>
                    <a:pt x="76" y="718"/>
                    <a:pt x="76" y="718"/>
                  </a:cubicBezTo>
                  <a:cubicBezTo>
                    <a:pt x="75" y="718"/>
                    <a:pt x="75" y="719"/>
                    <a:pt x="74" y="719"/>
                  </a:cubicBezTo>
                  <a:cubicBezTo>
                    <a:pt x="72" y="719"/>
                    <a:pt x="73" y="716"/>
                    <a:pt x="71" y="715"/>
                  </a:cubicBezTo>
                  <a:cubicBezTo>
                    <a:pt x="70" y="714"/>
                    <a:pt x="68" y="715"/>
                    <a:pt x="67" y="715"/>
                  </a:cubicBezTo>
                  <a:cubicBezTo>
                    <a:pt x="65" y="714"/>
                    <a:pt x="66" y="713"/>
                    <a:pt x="65" y="712"/>
                  </a:cubicBezTo>
                  <a:cubicBezTo>
                    <a:pt x="64" y="711"/>
                    <a:pt x="63" y="712"/>
                    <a:pt x="61" y="712"/>
                  </a:cubicBezTo>
                  <a:cubicBezTo>
                    <a:pt x="58" y="713"/>
                    <a:pt x="56" y="712"/>
                    <a:pt x="53" y="712"/>
                  </a:cubicBezTo>
                  <a:cubicBezTo>
                    <a:pt x="49" y="713"/>
                    <a:pt x="46" y="715"/>
                    <a:pt x="42" y="717"/>
                  </a:cubicBezTo>
                  <a:cubicBezTo>
                    <a:pt x="40" y="718"/>
                    <a:pt x="40" y="720"/>
                    <a:pt x="38" y="720"/>
                  </a:cubicBezTo>
                  <a:cubicBezTo>
                    <a:pt x="36" y="721"/>
                    <a:pt x="34" y="719"/>
                    <a:pt x="33" y="719"/>
                  </a:cubicBezTo>
                  <a:cubicBezTo>
                    <a:pt x="31" y="719"/>
                    <a:pt x="30" y="720"/>
                    <a:pt x="29" y="719"/>
                  </a:cubicBezTo>
                  <a:cubicBezTo>
                    <a:pt x="28" y="719"/>
                    <a:pt x="26" y="719"/>
                    <a:pt x="26" y="719"/>
                  </a:cubicBezTo>
                  <a:cubicBezTo>
                    <a:pt x="23" y="720"/>
                    <a:pt x="24" y="721"/>
                    <a:pt x="25" y="722"/>
                  </a:cubicBezTo>
                  <a:cubicBezTo>
                    <a:pt x="27" y="723"/>
                    <a:pt x="28" y="723"/>
                    <a:pt x="30" y="723"/>
                  </a:cubicBezTo>
                  <a:cubicBezTo>
                    <a:pt x="28" y="724"/>
                    <a:pt x="25" y="723"/>
                    <a:pt x="24" y="724"/>
                  </a:cubicBezTo>
                  <a:cubicBezTo>
                    <a:pt x="21" y="725"/>
                    <a:pt x="23" y="725"/>
                    <a:pt x="24" y="726"/>
                  </a:cubicBezTo>
                  <a:cubicBezTo>
                    <a:pt x="24" y="726"/>
                    <a:pt x="21" y="727"/>
                    <a:pt x="20" y="726"/>
                  </a:cubicBezTo>
                  <a:cubicBezTo>
                    <a:pt x="19" y="726"/>
                    <a:pt x="13" y="728"/>
                    <a:pt x="12" y="726"/>
                  </a:cubicBezTo>
                  <a:cubicBezTo>
                    <a:pt x="9" y="725"/>
                    <a:pt x="8" y="727"/>
                    <a:pt x="6" y="729"/>
                  </a:cubicBezTo>
                  <a:cubicBezTo>
                    <a:pt x="5" y="730"/>
                    <a:pt x="5" y="730"/>
                    <a:pt x="4" y="732"/>
                  </a:cubicBezTo>
                  <a:cubicBezTo>
                    <a:pt x="4" y="732"/>
                    <a:pt x="4" y="734"/>
                    <a:pt x="4" y="734"/>
                  </a:cubicBezTo>
                  <a:cubicBezTo>
                    <a:pt x="5" y="736"/>
                    <a:pt x="8" y="733"/>
                    <a:pt x="9" y="734"/>
                  </a:cubicBezTo>
                  <a:cubicBezTo>
                    <a:pt x="10" y="735"/>
                    <a:pt x="8" y="735"/>
                    <a:pt x="8" y="736"/>
                  </a:cubicBezTo>
                  <a:cubicBezTo>
                    <a:pt x="8" y="737"/>
                    <a:pt x="9" y="737"/>
                    <a:pt x="9" y="738"/>
                  </a:cubicBezTo>
                  <a:cubicBezTo>
                    <a:pt x="8" y="739"/>
                    <a:pt x="10" y="739"/>
                    <a:pt x="11" y="739"/>
                  </a:cubicBezTo>
                  <a:cubicBezTo>
                    <a:pt x="10" y="741"/>
                    <a:pt x="8" y="741"/>
                    <a:pt x="9" y="742"/>
                  </a:cubicBezTo>
                  <a:cubicBezTo>
                    <a:pt x="9" y="742"/>
                    <a:pt x="11" y="744"/>
                    <a:pt x="11" y="744"/>
                  </a:cubicBezTo>
                  <a:cubicBezTo>
                    <a:pt x="11" y="744"/>
                    <a:pt x="8" y="744"/>
                    <a:pt x="8" y="743"/>
                  </a:cubicBezTo>
                  <a:cubicBezTo>
                    <a:pt x="8" y="743"/>
                    <a:pt x="8" y="744"/>
                    <a:pt x="8" y="744"/>
                  </a:cubicBezTo>
                  <a:cubicBezTo>
                    <a:pt x="8" y="744"/>
                    <a:pt x="7" y="741"/>
                    <a:pt x="7" y="741"/>
                  </a:cubicBezTo>
                  <a:cubicBezTo>
                    <a:pt x="5" y="741"/>
                    <a:pt x="7" y="743"/>
                    <a:pt x="7" y="744"/>
                  </a:cubicBezTo>
                  <a:cubicBezTo>
                    <a:pt x="6" y="744"/>
                    <a:pt x="5" y="744"/>
                    <a:pt x="6" y="745"/>
                  </a:cubicBezTo>
                  <a:cubicBezTo>
                    <a:pt x="6" y="746"/>
                    <a:pt x="10" y="745"/>
                    <a:pt x="10" y="747"/>
                  </a:cubicBezTo>
                  <a:cubicBezTo>
                    <a:pt x="11" y="748"/>
                    <a:pt x="12" y="747"/>
                    <a:pt x="12" y="749"/>
                  </a:cubicBezTo>
                  <a:cubicBezTo>
                    <a:pt x="12" y="750"/>
                    <a:pt x="11" y="749"/>
                    <a:pt x="11" y="750"/>
                  </a:cubicBezTo>
                  <a:cubicBezTo>
                    <a:pt x="11" y="750"/>
                    <a:pt x="11" y="751"/>
                    <a:pt x="11" y="751"/>
                  </a:cubicBezTo>
                  <a:cubicBezTo>
                    <a:pt x="12" y="751"/>
                    <a:pt x="12" y="751"/>
                    <a:pt x="12" y="751"/>
                  </a:cubicBezTo>
                  <a:cubicBezTo>
                    <a:pt x="12" y="752"/>
                    <a:pt x="12" y="752"/>
                    <a:pt x="12" y="752"/>
                  </a:cubicBezTo>
                  <a:cubicBezTo>
                    <a:pt x="12" y="752"/>
                    <a:pt x="13" y="753"/>
                    <a:pt x="13" y="753"/>
                  </a:cubicBezTo>
                  <a:cubicBezTo>
                    <a:pt x="13" y="753"/>
                    <a:pt x="14" y="753"/>
                    <a:pt x="14" y="754"/>
                  </a:cubicBezTo>
                  <a:cubicBezTo>
                    <a:pt x="13" y="755"/>
                    <a:pt x="12" y="754"/>
                    <a:pt x="12" y="755"/>
                  </a:cubicBezTo>
                  <a:cubicBezTo>
                    <a:pt x="12" y="756"/>
                    <a:pt x="18" y="755"/>
                    <a:pt x="19" y="755"/>
                  </a:cubicBezTo>
                  <a:cubicBezTo>
                    <a:pt x="18" y="757"/>
                    <a:pt x="16" y="756"/>
                    <a:pt x="17" y="759"/>
                  </a:cubicBezTo>
                  <a:cubicBezTo>
                    <a:pt x="18" y="758"/>
                    <a:pt x="19" y="757"/>
                    <a:pt x="20" y="757"/>
                  </a:cubicBezTo>
                  <a:cubicBezTo>
                    <a:pt x="20" y="757"/>
                    <a:pt x="22" y="759"/>
                    <a:pt x="22" y="758"/>
                  </a:cubicBezTo>
                  <a:cubicBezTo>
                    <a:pt x="24" y="758"/>
                    <a:pt x="23" y="760"/>
                    <a:pt x="25" y="761"/>
                  </a:cubicBezTo>
                  <a:cubicBezTo>
                    <a:pt x="27" y="763"/>
                    <a:pt x="29" y="762"/>
                    <a:pt x="32" y="762"/>
                  </a:cubicBezTo>
                  <a:cubicBezTo>
                    <a:pt x="34" y="761"/>
                    <a:pt x="33" y="762"/>
                    <a:pt x="34" y="759"/>
                  </a:cubicBezTo>
                  <a:cubicBezTo>
                    <a:pt x="34" y="757"/>
                    <a:pt x="34" y="756"/>
                    <a:pt x="36" y="757"/>
                  </a:cubicBezTo>
                  <a:cubicBezTo>
                    <a:pt x="38" y="757"/>
                    <a:pt x="41" y="759"/>
                    <a:pt x="43" y="760"/>
                  </a:cubicBezTo>
                  <a:cubicBezTo>
                    <a:pt x="45" y="761"/>
                    <a:pt x="46" y="763"/>
                    <a:pt x="48" y="763"/>
                  </a:cubicBezTo>
                  <a:cubicBezTo>
                    <a:pt x="49" y="764"/>
                    <a:pt x="52" y="763"/>
                    <a:pt x="54" y="763"/>
                  </a:cubicBezTo>
                  <a:cubicBezTo>
                    <a:pt x="55" y="762"/>
                    <a:pt x="57" y="762"/>
                    <a:pt x="58" y="760"/>
                  </a:cubicBezTo>
                  <a:cubicBezTo>
                    <a:pt x="59" y="760"/>
                    <a:pt x="60" y="759"/>
                    <a:pt x="61" y="758"/>
                  </a:cubicBezTo>
                  <a:cubicBezTo>
                    <a:pt x="63" y="758"/>
                    <a:pt x="63" y="758"/>
                    <a:pt x="65" y="759"/>
                  </a:cubicBezTo>
                  <a:cubicBezTo>
                    <a:pt x="67" y="759"/>
                    <a:pt x="67" y="759"/>
                    <a:pt x="68" y="758"/>
                  </a:cubicBezTo>
                  <a:cubicBezTo>
                    <a:pt x="69" y="758"/>
                    <a:pt x="71" y="756"/>
                    <a:pt x="72" y="757"/>
                  </a:cubicBezTo>
                  <a:cubicBezTo>
                    <a:pt x="73" y="759"/>
                    <a:pt x="70" y="761"/>
                    <a:pt x="69" y="762"/>
                  </a:cubicBezTo>
                  <a:cubicBezTo>
                    <a:pt x="70" y="762"/>
                    <a:pt x="70" y="764"/>
                    <a:pt x="71" y="765"/>
                  </a:cubicBezTo>
                  <a:cubicBezTo>
                    <a:pt x="70" y="767"/>
                    <a:pt x="71" y="769"/>
                    <a:pt x="71" y="772"/>
                  </a:cubicBezTo>
                  <a:cubicBezTo>
                    <a:pt x="71" y="775"/>
                    <a:pt x="71" y="776"/>
                    <a:pt x="69" y="779"/>
                  </a:cubicBezTo>
                  <a:cubicBezTo>
                    <a:pt x="68" y="781"/>
                    <a:pt x="68" y="783"/>
                    <a:pt x="67" y="786"/>
                  </a:cubicBezTo>
                  <a:cubicBezTo>
                    <a:pt x="66" y="788"/>
                    <a:pt x="65" y="790"/>
                    <a:pt x="64" y="792"/>
                  </a:cubicBezTo>
                  <a:cubicBezTo>
                    <a:pt x="63" y="795"/>
                    <a:pt x="63" y="801"/>
                    <a:pt x="59" y="803"/>
                  </a:cubicBezTo>
                  <a:cubicBezTo>
                    <a:pt x="64" y="818"/>
                    <a:pt x="64" y="818"/>
                    <a:pt x="64" y="818"/>
                  </a:cubicBezTo>
                  <a:cubicBezTo>
                    <a:pt x="64" y="819"/>
                    <a:pt x="64" y="819"/>
                    <a:pt x="64" y="819"/>
                  </a:cubicBezTo>
                  <a:cubicBezTo>
                    <a:pt x="62" y="825"/>
                    <a:pt x="62" y="825"/>
                    <a:pt x="62" y="825"/>
                  </a:cubicBezTo>
                  <a:cubicBezTo>
                    <a:pt x="62" y="827"/>
                    <a:pt x="62" y="827"/>
                    <a:pt x="62" y="827"/>
                  </a:cubicBezTo>
                  <a:cubicBezTo>
                    <a:pt x="64" y="828"/>
                    <a:pt x="64" y="828"/>
                    <a:pt x="64" y="828"/>
                  </a:cubicBezTo>
                  <a:cubicBezTo>
                    <a:pt x="69" y="835"/>
                    <a:pt x="72" y="843"/>
                    <a:pt x="79" y="849"/>
                  </a:cubicBezTo>
                  <a:cubicBezTo>
                    <a:pt x="79" y="851"/>
                    <a:pt x="79" y="856"/>
                    <a:pt x="80" y="857"/>
                  </a:cubicBezTo>
                  <a:cubicBezTo>
                    <a:pt x="82" y="858"/>
                    <a:pt x="84" y="859"/>
                    <a:pt x="86" y="860"/>
                  </a:cubicBezTo>
                  <a:cubicBezTo>
                    <a:pt x="87" y="862"/>
                    <a:pt x="88" y="864"/>
                    <a:pt x="89" y="866"/>
                  </a:cubicBezTo>
                  <a:cubicBezTo>
                    <a:pt x="90" y="868"/>
                    <a:pt x="91" y="869"/>
                    <a:pt x="91" y="872"/>
                  </a:cubicBezTo>
                  <a:cubicBezTo>
                    <a:pt x="92" y="877"/>
                    <a:pt x="92" y="882"/>
                    <a:pt x="96" y="886"/>
                  </a:cubicBezTo>
                  <a:cubicBezTo>
                    <a:pt x="99" y="887"/>
                    <a:pt x="101" y="888"/>
                    <a:pt x="103" y="890"/>
                  </a:cubicBezTo>
                  <a:cubicBezTo>
                    <a:pt x="105" y="893"/>
                    <a:pt x="105" y="895"/>
                    <a:pt x="106" y="898"/>
                  </a:cubicBezTo>
                  <a:cubicBezTo>
                    <a:pt x="107" y="902"/>
                    <a:pt x="112" y="906"/>
                    <a:pt x="115" y="911"/>
                  </a:cubicBezTo>
                  <a:cubicBezTo>
                    <a:pt x="118" y="916"/>
                    <a:pt x="117" y="921"/>
                    <a:pt x="118" y="926"/>
                  </a:cubicBezTo>
                  <a:cubicBezTo>
                    <a:pt x="118" y="928"/>
                    <a:pt x="119" y="930"/>
                    <a:pt x="119" y="932"/>
                  </a:cubicBezTo>
                  <a:cubicBezTo>
                    <a:pt x="120" y="934"/>
                    <a:pt x="120" y="936"/>
                    <a:pt x="121" y="938"/>
                  </a:cubicBezTo>
                  <a:cubicBezTo>
                    <a:pt x="123" y="941"/>
                    <a:pt x="128" y="939"/>
                    <a:pt x="131" y="938"/>
                  </a:cubicBezTo>
                  <a:cubicBezTo>
                    <a:pt x="133" y="938"/>
                    <a:pt x="135" y="936"/>
                    <a:pt x="137" y="934"/>
                  </a:cubicBezTo>
                  <a:cubicBezTo>
                    <a:pt x="140" y="933"/>
                    <a:pt x="145" y="935"/>
                    <a:pt x="148" y="932"/>
                  </a:cubicBezTo>
                  <a:cubicBezTo>
                    <a:pt x="149" y="932"/>
                    <a:pt x="150" y="932"/>
                    <a:pt x="150" y="931"/>
                  </a:cubicBezTo>
                  <a:cubicBezTo>
                    <a:pt x="152" y="930"/>
                    <a:pt x="153" y="930"/>
                    <a:pt x="155" y="930"/>
                  </a:cubicBezTo>
                  <a:cubicBezTo>
                    <a:pt x="157" y="930"/>
                    <a:pt x="158" y="929"/>
                    <a:pt x="160" y="927"/>
                  </a:cubicBezTo>
                  <a:cubicBezTo>
                    <a:pt x="163" y="924"/>
                    <a:pt x="166" y="924"/>
                    <a:pt x="170" y="922"/>
                  </a:cubicBezTo>
                  <a:cubicBezTo>
                    <a:pt x="172" y="922"/>
                    <a:pt x="174" y="922"/>
                    <a:pt x="176" y="921"/>
                  </a:cubicBezTo>
                  <a:cubicBezTo>
                    <a:pt x="178" y="921"/>
                    <a:pt x="181" y="919"/>
                    <a:pt x="182" y="918"/>
                  </a:cubicBezTo>
                  <a:cubicBezTo>
                    <a:pt x="182" y="917"/>
                    <a:pt x="181" y="916"/>
                    <a:pt x="182" y="915"/>
                  </a:cubicBezTo>
                  <a:cubicBezTo>
                    <a:pt x="182" y="913"/>
                    <a:pt x="185" y="913"/>
                    <a:pt x="186" y="911"/>
                  </a:cubicBezTo>
                  <a:cubicBezTo>
                    <a:pt x="189" y="911"/>
                    <a:pt x="192" y="910"/>
                    <a:pt x="194" y="909"/>
                  </a:cubicBezTo>
                  <a:cubicBezTo>
                    <a:pt x="196" y="909"/>
                    <a:pt x="201" y="910"/>
                    <a:pt x="202" y="908"/>
                  </a:cubicBezTo>
                  <a:cubicBezTo>
                    <a:pt x="202" y="907"/>
                    <a:pt x="202" y="907"/>
                    <a:pt x="202" y="907"/>
                  </a:cubicBezTo>
                  <a:cubicBezTo>
                    <a:pt x="202" y="906"/>
                    <a:pt x="202" y="906"/>
                    <a:pt x="202" y="906"/>
                  </a:cubicBezTo>
                  <a:cubicBezTo>
                    <a:pt x="202" y="903"/>
                    <a:pt x="205" y="902"/>
                    <a:pt x="208" y="902"/>
                  </a:cubicBezTo>
                  <a:cubicBezTo>
                    <a:pt x="211" y="902"/>
                    <a:pt x="211" y="900"/>
                    <a:pt x="212" y="898"/>
                  </a:cubicBezTo>
                  <a:cubicBezTo>
                    <a:pt x="213" y="896"/>
                    <a:pt x="215" y="895"/>
                    <a:pt x="217" y="895"/>
                  </a:cubicBezTo>
                  <a:cubicBezTo>
                    <a:pt x="222" y="894"/>
                    <a:pt x="217" y="892"/>
                    <a:pt x="219" y="889"/>
                  </a:cubicBezTo>
                  <a:cubicBezTo>
                    <a:pt x="220" y="888"/>
                    <a:pt x="219" y="887"/>
                    <a:pt x="220" y="886"/>
                  </a:cubicBezTo>
                  <a:cubicBezTo>
                    <a:pt x="220" y="885"/>
                    <a:pt x="221" y="884"/>
                    <a:pt x="222" y="883"/>
                  </a:cubicBezTo>
                  <a:cubicBezTo>
                    <a:pt x="223" y="885"/>
                    <a:pt x="223" y="885"/>
                    <a:pt x="225" y="883"/>
                  </a:cubicBezTo>
                  <a:cubicBezTo>
                    <a:pt x="226" y="881"/>
                    <a:pt x="227" y="879"/>
                    <a:pt x="229" y="877"/>
                  </a:cubicBezTo>
                  <a:cubicBezTo>
                    <a:pt x="231" y="876"/>
                    <a:pt x="232" y="874"/>
                    <a:pt x="233" y="871"/>
                  </a:cubicBezTo>
                  <a:cubicBezTo>
                    <a:pt x="234" y="869"/>
                    <a:pt x="233" y="869"/>
                    <a:pt x="231" y="868"/>
                  </a:cubicBezTo>
                  <a:cubicBezTo>
                    <a:pt x="229" y="866"/>
                    <a:pt x="228" y="864"/>
                    <a:pt x="226" y="862"/>
                  </a:cubicBezTo>
                  <a:cubicBezTo>
                    <a:pt x="224" y="860"/>
                    <a:pt x="222" y="861"/>
                    <a:pt x="220" y="860"/>
                  </a:cubicBezTo>
                  <a:cubicBezTo>
                    <a:pt x="215" y="859"/>
                    <a:pt x="211" y="856"/>
                    <a:pt x="210" y="851"/>
                  </a:cubicBezTo>
                  <a:cubicBezTo>
                    <a:pt x="210" y="851"/>
                    <a:pt x="210" y="850"/>
                    <a:pt x="210" y="850"/>
                  </a:cubicBezTo>
                  <a:cubicBezTo>
                    <a:pt x="210" y="849"/>
                    <a:pt x="210" y="848"/>
                    <a:pt x="210" y="846"/>
                  </a:cubicBezTo>
                  <a:cubicBezTo>
                    <a:pt x="210" y="845"/>
                    <a:pt x="210" y="845"/>
                    <a:pt x="210" y="844"/>
                  </a:cubicBezTo>
                  <a:cubicBezTo>
                    <a:pt x="210" y="843"/>
                    <a:pt x="209" y="840"/>
                    <a:pt x="208" y="843"/>
                  </a:cubicBezTo>
                  <a:cubicBezTo>
                    <a:pt x="208" y="842"/>
                    <a:pt x="208" y="842"/>
                    <a:pt x="208" y="842"/>
                  </a:cubicBezTo>
                  <a:cubicBezTo>
                    <a:pt x="208" y="843"/>
                    <a:pt x="208" y="843"/>
                    <a:pt x="208" y="843"/>
                  </a:cubicBezTo>
                  <a:cubicBezTo>
                    <a:pt x="208" y="844"/>
                    <a:pt x="207" y="844"/>
                    <a:pt x="207" y="845"/>
                  </a:cubicBezTo>
                  <a:cubicBezTo>
                    <a:pt x="204" y="846"/>
                    <a:pt x="203" y="849"/>
                    <a:pt x="201" y="851"/>
                  </a:cubicBezTo>
                  <a:cubicBezTo>
                    <a:pt x="199" y="853"/>
                    <a:pt x="198" y="855"/>
                    <a:pt x="195" y="856"/>
                  </a:cubicBezTo>
                  <a:cubicBezTo>
                    <a:pt x="192" y="858"/>
                    <a:pt x="191" y="857"/>
                    <a:pt x="188" y="857"/>
                  </a:cubicBezTo>
                  <a:cubicBezTo>
                    <a:pt x="185" y="856"/>
                    <a:pt x="182" y="858"/>
                    <a:pt x="179" y="858"/>
                  </a:cubicBezTo>
                  <a:cubicBezTo>
                    <a:pt x="179" y="858"/>
                    <a:pt x="179" y="857"/>
                    <a:pt x="178" y="857"/>
                  </a:cubicBezTo>
                  <a:cubicBezTo>
                    <a:pt x="178" y="857"/>
                    <a:pt x="178" y="856"/>
                    <a:pt x="177" y="856"/>
                  </a:cubicBezTo>
                  <a:cubicBezTo>
                    <a:pt x="176" y="856"/>
                    <a:pt x="176" y="855"/>
                    <a:pt x="177" y="854"/>
                  </a:cubicBezTo>
                  <a:cubicBezTo>
                    <a:pt x="177" y="854"/>
                    <a:pt x="177" y="854"/>
                    <a:pt x="177" y="854"/>
                  </a:cubicBezTo>
                  <a:cubicBezTo>
                    <a:pt x="177" y="852"/>
                    <a:pt x="178" y="851"/>
                    <a:pt x="178" y="849"/>
                  </a:cubicBezTo>
                  <a:cubicBezTo>
                    <a:pt x="178" y="848"/>
                    <a:pt x="177" y="848"/>
                    <a:pt x="177" y="847"/>
                  </a:cubicBezTo>
                  <a:cubicBezTo>
                    <a:pt x="177" y="847"/>
                    <a:pt x="177" y="846"/>
                    <a:pt x="177" y="845"/>
                  </a:cubicBezTo>
                  <a:cubicBezTo>
                    <a:pt x="177" y="845"/>
                    <a:pt x="177" y="842"/>
                    <a:pt x="176" y="842"/>
                  </a:cubicBezTo>
                  <a:cubicBezTo>
                    <a:pt x="174" y="841"/>
                    <a:pt x="174" y="844"/>
                    <a:pt x="173" y="845"/>
                  </a:cubicBezTo>
                  <a:cubicBezTo>
                    <a:pt x="173" y="846"/>
                    <a:pt x="172" y="847"/>
                    <a:pt x="172" y="849"/>
                  </a:cubicBezTo>
                  <a:cubicBezTo>
                    <a:pt x="172" y="849"/>
                    <a:pt x="173" y="852"/>
                    <a:pt x="172" y="852"/>
                  </a:cubicBezTo>
                  <a:cubicBezTo>
                    <a:pt x="171" y="852"/>
                    <a:pt x="171" y="849"/>
                    <a:pt x="170" y="848"/>
                  </a:cubicBezTo>
                  <a:cubicBezTo>
                    <a:pt x="169" y="846"/>
                    <a:pt x="168" y="844"/>
                    <a:pt x="167" y="842"/>
                  </a:cubicBezTo>
                  <a:cubicBezTo>
                    <a:pt x="167" y="842"/>
                    <a:pt x="168" y="843"/>
                    <a:pt x="168" y="842"/>
                  </a:cubicBezTo>
                  <a:cubicBezTo>
                    <a:pt x="170" y="841"/>
                    <a:pt x="167" y="840"/>
                    <a:pt x="167" y="838"/>
                  </a:cubicBezTo>
                  <a:cubicBezTo>
                    <a:pt x="167" y="837"/>
                    <a:pt x="165" y="836"/>
                    <a:pt x="164" y="835"/>
                  </a:cubicBezTo>
                  <a:cubicBezTo>
                    <a:pt x="162" y="833"/>
                    <a:pt x="161" y="831"/>
                    <a:pt x="159" y="830"/>
                  </a:cubicBezTo>
                  <a:cubicBezTo>
                    <a:pt x="159" y="830"/>
                    <a:pt x="159" y="830"/>
                    <a:pt x="159" y="830"/>
                  </a:cubicBezTo>
                  <a:cubicBezTo>
                    <a:pt x="159" y="828"/>
                    <a:pt x="157" y="824"/>
                    <a:pt x="156" y="823"/>
                  </a:cubicBezTo>
                  <a:cubicBezTo>
                    <a:pt x="156" y="822"/>
                    <a:pt x="155" y="821"/>
                    <a:pt x="154" y="820"/>
                  </a:cubicBezTo>
                  <a:cubicBezTo>
                    <a:pt x="154" y="817"/>
                    <a:pt x="154" y="817"/>
                    <a:pt x="152" y="817"/>
                  </a:cubicBezTo>
                  <a:cubicBezTo>
                    <a:pt x="152" y="816"/>
                    <a:pt x="156" y="816"/>
                    <a:pt x="155" y="814"/>
                  </a:cubicBezTo>
                  <a:cubicBezTo>
                    <a:pt x="155" y="813"/>
                    <a:pt x="153" y="815"/>
                    <a:pt x="154" y="812"/>
                  </a:cubicBezTo>
                  <a:cubicBezTo>
                    <a:pt x="154" y="812"/>
                    <a:pt x="154" y="812"/>
                    <a:pt x="155" y="812"/>
                  </a:cubicBezTo>
                  <a:cubicBezTo>
                    <a:pt x="156" y="813"/>
                    <a:pt x="156" y="813"/>
                    <a:pt x="156" y="813"/>
                  </a:cubicBezTo>
                  <a:cubicBezTo>
                    <a:pt x="156" y="813"/>
                    <a:pt x="157" y="813"/>
                    <a:pt x="157" y="813"/>
                  </a:cubicBezTo>
                  <a:cubicBezTo>
                    <a:pt x="158" y="813"/>
                    <a:pt x="159" y="812"/>
                    <a:pt x="159" y="812"/>
                  </a:cubicBezTo>
                  <a:cubicBezTo>
                    <a:pt x="160" y="811"/>
                    <a:pt x="159" y="810"/>
                    <a:pt x="160" y="809"/>
                  </a:cubicBezTo>
                  <a:cubicBezTo>
                    <a:pt x="160" y="809"/>
                    <a:pt x="162" y="811"/>
                    <a:pt x="163" y="811"/>
                  </a:cubicBezTo>
                  <a:cubicBezTo>
                    <a:pt x="165" y="813"/>
                    <a:pt x="165" y="811"/>
                    <a:pt x="167" y="811"/>
                  </a:cubicBezTo>
                  <a:cubicBezTo>
                    <a:pt x="168" y="811"/>
                    <a:pt x="169" y="814"/>
                    <a:pt x="169" y="815"/>
                  </a:cubicBezTo>
                  <a:cubicBezTo>
                    <a:pt x="170" y="816"/>
                    <a:pt x="171" y="816"/>
                    <a:pt x="171" y="818"/>
                  </a:cubicBezTo>
                  <a:cubicBezTo>
                    <a:pt x="172" y="819"/>
                    <a:pt x="173" y="819"/>
                    <a:pt x="173" y="820"/>
                  </a:cubicBezTo>
                  <a:cubicBezTo>
                    <a:pt x="173" y="820"/>
                    <a:pt x="173" y="821"/>
                    <a:pt x="173" y="821"/>
                  </a:cubicBezTo>
                  <a:cubicBezTo>
                    <a:pt x="173" y="822"/>
                    <a:pt x="174" y="822"/>
                    <a:pt x="174" y="822"/>
                  </a:cubicBezTo>
                  <a:cubicBezTo>
                    <a:pt x="174" y="823"/>
                    <a:pt x="175" y="825"/>
                    <a:pt x="175" y="826"/>
                  </a:cubicBezTo>
                  <a:cubicBezTo>
                    <a:pt x="176" y="828"/>
                    <a:pt x="178" y="829"/>
                    <a:pt x="181" y="829"/>
                  </a:cubicBezTo>
                  <a:cubicBezTo>
                    <a:pt x="182" y="830"/>
                    <a:pt x="183" y="830"/>
                    <a:pt x="184" y="831"/>
                  </a:cubicBezTo>
                  <a:cubicBezTo>
                    <a:pt x="185" y="832"/>
                    <a:pt x="185" y="833"/>
                    <a:pt x="186" y="834"/>
                  </a:cubicBezTo>
                  <a:cubicBezTo>
                    <a:pt x="187" y="835"/>
                    <a:pt x="189" y="835"/>
                    <a:pt x="190" y="835"/>
                  </a:cubicBezTo>
                  <a:cubicBezTo>
                    <a:pt x="190" y="836"/>
                    <a:pt x="190" y="837"/>
                    <a:pt x="191" y="837"/>
                  </a:cubicBezTo>
                  <a:cubicBezTo>
                    <a:pt x="193" y="838"/>
                    <a:pt x="192" y="837"/>
                    <a:pt x="194" y="837"/>
                  </a:cubicBezTo>
                  <a:cubicBezTo>
                    <a:pt x="195" y="837"/>
                    <a:pt x="196" y="838"/>
                    <a:pt x="197" y="839"/>
                  </a:cubicBezTo>
                  <a:cubicBezTo>
                    <a:pt x="200" y="840"/>
                    <a:pt x="202" y="837"/>
                    <a:pt x="205" y="837"/>
                  </a:cubicBezTo>
                  <a:cubicBezTo>
                    <a:pt x="205" y="836"/>
                    <a:pt x="207" y="835"/>
                    <a:pt x="208" y="835"/>
                  </a:cubicBezTo>
                  <a:cubicBezTo>
                    <a:pt x="210" y="834"/>
                    <a:pt x="212" y="834"/>
                    <a:pt x="214" y="835"/>
                  </a:cubicBezTo>
                  <a:cubicBezTo>
                    <a:pt x="214" y="837"/>
                    <a:pt x="215" y="838"/>
                    <a:pt x="215" y="839"/>
                  </a:cubicBezTo>
                  <a:cubicBezTo>
                    <a:pt x="215" y="841"/>
                    <a:pt x="215" y="844"/>
                    <a:pt x="217" y="845"/>
                  </a:cubicBezTo>
                  <a:cubicBezTo>
                    <a:pt x="219" y="846"/>
                    <a:pt x="222" y="846"/>
                    <a:pt x="223" y="846"/>
                  </a:cubicBezTo>
                  <a:cubicBezTo>
                    <a:pt x="228" y="847"/>
                    <a:pt x="233" y="849"/>
                    <a:pt x="238" y="847"/>
                  </a:cubicBezTo>
                  <a:cubicBezTo>
                    <a:pt x="238" y="847"/>
                    <a:pt x="238" y="847"/>
                    <a:pt x="238" y="847"/>
                  </a:cubicBezTo>
                  <a:cubicBezTo>
                    <a:pt x="239" y="849"/>
                    <a:pt x="244" y="850"/>
                    <a:pt x="245" y="849"/>
                  </a:cubicBezTo>
                  <a:cubicBezTo>
                    <a:pt x="245" y="849"/>
                    <a:pt x="245" y="849"/>
                    <a:pt x="245" y="849"/>
                  </a:cubicBezTo>
                  <a:cubicBezTo>
                    <a:pt x="245" y="849"/>
                    <a:pt x="245" y="849"/>
                    <a:pt x="245" y="849"/>
                  </a:cubicBezTo>
                  <a:cubicBezTo>
                    <a:pt x="245" y="849"/>
                    <a:pt x="245" y="849"/>
                    <a:pt x="245" y="849"/>
                  </a:cubicBezTo>
                  <a:cubicBezTo>
                    <a:pt x="245" y="849"/>
                    <a:pt x="245" y="849"/>
                    <a:pt x="245" y="849"/>
                  </a:cubicBezTo>
                  <a:cubicBezTo>
                    <a:pt x="245" y="849"/>
                    <a:pt x="245" y="849"/>
                    <a:pt x="245" y="849"/>
                  </a:cubicBezTo>
                  <a:cubicBezTo>
                    <a:pt x="246" y="849"/>
                    <a:pt x="247" y="850"/>
                    <a:pt x="248" y="850"/>
                  </a:cubicBezTo>
                  <a:cubicBezTo>
                    <a:pt x="249" y="850"/>
                    <a:pt x="250" y="849"/>
                    <a:pt x="252" y="849"/>
                  </a:cubicBezTo>
                  <a:cubicBezTo>
                    <a:pt x="253" y="848"/>
                    <a:pt x="258" y="850"/>
                    <a:pt x="258" y="848"/>
                  </a:cubicBezTo>
                  <a:cubicBezTo>
                    <a:pt x="259" y="848"/>
                    <a:pt x="261" y="848"/>
                    <a:pt x="262" y="847"/>
                  </a:cubicBezTo>
                  <a:cubicBezTo>
                    <a:pt x="264" y="849"/>
                    <a:pt x="265" y="849"/>
                    <a:pt x="268" y="848"/>
                  </a:cubicBezTo>
                  <a:cubicBezTo>
                    <a:pt x="269" y="849"/>
                    <a:pt x="270" y="848"/>
                    <a:pt x="271" y="848"/>
                  </a:cubicBezTo>
                  <a:cubicBezTo>
                    <a:pt x="272" y="848"/>
                    <a:pt x="274" y="848"/>
                    <a:pt x="275" y="847"/>
                  </a:cubicBezTo>
                  <a:cubicBezTo>
                    <a:pt x="277" y="847"/>
                    <a:pt x="279" y="847"/>
                    <a:pt x="280" y="849"/>
                  </a:cubicBezTo>
                  <a:cubicBezTo>
                    <a:pt x="280" y="851"/>
                    <a:pt x="279" y="852"/>
                    <a:pt x="281" y="852"/>
                  </a:cubicBezTo>
                  <a:cubicBezTo>
                    <a:pt x="284" y="852"/>
                    <a:pt x="284" y="854"/>
                    <a:pt x="284" y="856"/>
                  </a:cubicBezTo>
                  <a:cubicBezTo>
                    <a:pt x="285" y="859"/>
                    <a:pt x="286" y="859"/>
                    <a:pt x="289" y="859"/>
                  </a:cubicBezTo>
                  <a:cubicBezTo>
                    <a:pt x="289" y="860"/>
                    <a:pt x="289" y="860"/>
                    <a:pt x="289" y="860"/>
                  </a:cubicBezTo>
                  <a:cubicBezTo>
                    <a:pt x="290" y="860"/>
                    <a:pt x="290" y="859"/>
                    <a:pt x="290" y="859"/>
                  </a:cubicBezTo>
                  <a:cubicBezTo>
                    <a:pt x="290" y="859"/>
                    <a:pt x="291" y="859"/>
                    <a:pt x="291" y="859"/>
                  </a:cubicBezTo>
                  <a:cubicBezTo>
                    <a:pt x="291" y="859"/>
                    <a:pt x="291" y="859"/>
                    <a:pt x="291" y="859"/>
                  </a:cubicBezTo>
                  <a:cubicBezTo>
                    <a:pt x="291" y="860"/>
                    <a:pt x="290" y="860"/>
                    <a:pt x="290" y="860"/>
                  </a:cubicBezTo>
                  <a:cubicBezTo>
                    <a:pt x="291" y="861"/>
                    <a:pt x="291" y="861"/>
                    <a:pt x="292" y="861"/>
                  </a:cubicBezTo>
                  <a:cubicBezTo>
                    <a:pt x="293" y="862"/>
                    <a:pt x="292" y="864"/>
                    <a:pt x="294" y="865"/>
                  </a:cubicBezTo>
                  <a:cubicBezTo>
                    <a:pt x="295" y="866"/>
                    <a:pt x="297" y="867"/>
                    <a:pt x="299" y="867"/>
                  </a:cubicBezTo>
                  <a:cubicBezTo>
                    <a:pt x="300" y="867"/>
                    <a:pt x="303" y="865"/>
                    <a:pt x="304" y="866"/>
                  </a:cubicBezTo>
                  <a:cubicBezTo>
                    <a:pt x="305" y="867"/>
                    <a:pt x="303" y="868"/>
                    <a:pt x="302" y="869"/>
                  </a:cubicBezTo>
                  <a:cubicBezTo>
                    <a:pt x="301" y="870"/>
                    <a:pt x="299" y="870"/>
                    <a:pt x="297" y="870"/>
                  </a:cubicBezTo>
                  <a:cubicBezTo>
                    <a:pt x="296" y="871"/>
                    <a:pt x="295" y="870"/>
                    <a:pt x="296" y="872"/>
                  </a:cubicBezTo>
                  <a:cubicBezTo>
                    <a:pt x="297" y="874"/>
                    <a:pt x="299" y="875"/>
                    <a:pt x="300" y="876"/>
                  </a:cubicBezTo>
                  <a:cubicBezTo>
                    <a:pt x="302" y="877"/>
                    <a:pt x="303" y="879"/>
                    <a:pt x="304" y="880"/>
                  </a:cubicBezTo>
                  <a:cubicBezTo>
                    <a:pt x="305" y="881"/>
                    <a:pt x="305" y="881"/>
                    <a:pt x="306" y="881"/>
                  </a:cubicBezTo>
                  <a:cubicBezTo>
                    <a:pt x="306" y="882"/>
                    <a:pt x="307" y="882"/>
                    <a:pt x="308" y="882"/>
                  </a:cubicBezTo>
                  <a:cubicBezTo>
                    <a:pt x="308" y="883"/>
                    <a:pt x="309" y="881"/>
                    <a:pt x="309" y="882"/>
                  </a:cubicBezTo>
                  <a:cubicBezTo>
                    <a:pt x="310" y="882"/>
                    <a:pt x="316" y="880"/>
                    <a:pt x="316" y="878"/>
                  </a:cubicBezTo>
                  <a:cubicBezTo>
                    <a:pt x="317" y="877"/>
                    <a:pt x="317" y="875"/>
                    <a:pt x="317" y="874"/>
                  </a:cubicBezTo>
                  <a:cubicBezTo>
                    <a:pt x="318" y="872"/>
                    <a:pt x="318" y="871"/>
                    <a:pt x="318" y="869"/>
                  </a:cubicBezTo>
                  <a:cubicBezTo>
                    <a:pt x="318" y="869"/>
                    <a:pt x="319" y="869"/>
                    <a:pt x="319" y="870"/>
                  </a:cubicBezTo>
                  <a:cubicBezTo>
                    <a:pt x="320" y="872"/>
                    <a:pt x="319" y="874"/>
                    <a:pt x="320" y="876"/>
                  </a:cubicBezTo>
                  <a:cubicBezTo>
                    <a:pt x="320" y="877"/>
                    <a:pt x="320" y="878"/>
                    <a:pt x="320" y="879"/>
                  </a:cubicBezTo>
                  <a:cubicBezTo>
                    <a:pt x="321" y="881"/>
                    <a:pt x="322" y="882"/>
                    <a:pt x="321" y="883"/>
                  </a:cubicBezTo>
                  <a:cubicBezTo>
                    <a:pt x="321" y="884"/>
                    <a:pt x="321" y="884"/>
                    <a:pt x="321" y="885"/>
                  </a:cubicBezTo>
                  <a:cubicBezTo>
                    <a:pt x="320" y="892"/>
                    <a:pt x="323" y="899"/>
                    <a:pt x="324" y="906"/>
                  </a:cubicBezTo>
                  <a:cubicBezTo>
                    <a:pt x="325" y="909"/>
                    <a:pt x="325" y="913"/>
                    <a:pt x="326" y="916"/>
                  </a:cubicBezTo>
                  <a:cubicBezTo>
                    <a:pt x="327" y="917"/>
                    <a:pt x="328" y="918"/>
                    <a:pt x="328" y="920"/>
                  </a:cubicBezTo>
                  <a:cubicBezTo>
                    <a:pt x="329" y="921"/>
                    <a:pt x="329" y="923"/>
                    <a:pt x="330" y="923"/>
                  </a:cubicBezTo>
                  <a:cubicBezTo>
                    <a:pt x="330" y="924"/>
                    <a:pt x="331" y="925"/>
                    <a:pt x="331" y="925"/>
                  </a:cubicBezTo>
                  <a:cubicBezTo>
                    <a:pt x="331" y="926"/>
                    <a:pt x="331" y="926"/>
                    <a:pt x="332" y="927"/>
                  </a:cubicBezTo>
                  <a:cubicBezTo>
                    <a:pt x="332" y="927"/>
                    <a:pt x="332" y="927"/>
                    <a:pt x="332" y="927"/>
                  </a:cubicBezTo>
                  <a:cubicBezTo>
                    <a:pt x="332" y="929"/>
                    <a:pt x="332" y="930"/>
                    <a:pt x="334" y="931"/>
                  </a:cubicBezTo>
                  <a:cubicBezTo>
                    <a:pt x="333" y="939"/>
                    <a:pt x="339" y="945"/>
                    <a:pt x="342" y="951"/>
                  </a:cubicBezTo>
                  <a:cubicBezTo>
                    <a:pt x="343" y="953"/>
                    <a:pt x="344" y="955"/>
                    <a:pt x="344" y="957"/>
                  </a:cubicBezTo>
                  <a:cubicBezTo>
                    <a:pt x="345" y="959"/>
                    <a:pt x="345" y="961"/>
                    <a:pt x="346" y="962"/>
                  </a:cubicBezTo>
                  <a:cubicBezTo>
                    <a:pt x="346" y="965"/>
                    <a:pt x="349" y="969"/>
                    <a:pt x="352" y="970"/>
                  </a:cubicBezTo>
                  <a:cubicBezTo>
                    <a:pt x="355" y="971"/>
                    <a:pt x="356" y="968"/>
                    <a:pt x="357" y="966"/>
                  </a:cubicBezTo>
                  <a:cubicBezTo>
                    <a:pt x="358" y="965"/>
                    <a:pt x="358" y="964"/>
                    <a:pt x="359" y="964"/>
                  </a:cubicBezTo>
                  <a:cubicBezTo>
                    <a:pt x="360" y="963"/>
                    <a:pt x="363" y="963"/>
                    <a:pt x="363" y="963"/>
                  </a:cubicBezTo>
                  <a:cubicBezTo>
                    <a:pt x="363" y="962"/>
                    <a:pt x="363" y="961"/>
                    <a:pt x="363" y="961"/>
                  </a:cubicBezTo>
                  <a:cubicBezTo>
                    <a:pt x="362" y="960"/>
                    <a:pt x="363" y="960"/>
                    <a:pt x="363" y="959"/>
                  </a:cubicBezTo>
                  <a:cubicBezTo>
                    <a:pt x="364" y="958"/>
                    <a:pt x="364" y="957"/>
                    <a:pt x="365" y="955"/>
                  </a:cubicBezTo>
                  <a:cubicBezTo>
                    <a:pt x="365" y="955"/>
                    <a:pt x="365" y="955"/>
                    <a:pt x="366" y="955"/>
                  </a:cubicBezTo>
                  <a:cubicBezTo>
                    <a:pt x="368" y="957"/>
                    <a:pt x="370" y="954"/>
                    <a:pt x="368" y="951"/>
                  </a:cubicBezTo>
                  <a:cubicBezTo>
                    <a:pt x="368" y="951"/>
                    <a:pt x="368" y="951"/>
                    <a:pt x="368" y="951"/>
                  </a:cubicBezTo>
                  <a:cubicBezTo>
                    <a:pt x="370" y="950"/>
                    <a:pt x="368" y="947"/>
                    <a:pt x="368" y="945"/>
                  </a:cubicBezTo>
                  <a:cubicBezTo>
                    <a:pt x="368" y="945"/>
                    <a:pt x="368" y="944"/>
                    <a:pt x="368" y="944"/>
                  </a:cubicBezTo>
                  <a:cubicBezTo>
                    <a:pt x="370" y="941"/>
                    <a:pt x="371" y="939"/>
                    <a:pt x="372" y="936"/>
                  </a:cubicBezTo>
                  <a:cubicBezTo>
                    <a:pt x="372" y="935"/>
                    <a:pt x="371" y="934"/>
                    <a:pt x="371" y="933"/>
                  </a:cubicBezTo>
                  <a:cubicBezTo>
                    <a:pt x="370" y="932"/>
                    <a:pt x="370" y="932"/>
                    <a:pt x="370" y="931"/>
                  </a:cubicBezTo>
                  <a:cubicBezTo>
                    <a:pt x="370" y="931"/>
                    <a:pt x="371" y="930"/>
                    <a:pt x="371" y="930"/>
                  </a:cubicBezTo>
                  <a:cubicBezTo>
                    <a:pt x="371" y="929"/>
                    <a:pt x="371" y="929"/>
                    <a:pt x="371" y="928"/>
                  </a:cubicBezTo>
                  <a:cubicBezTo>
                    <a:pt x="371" y="927"/>
                    <a:pt x="371" y="926"/>
                    <a:pt x="371" y="925"/>
                  </a:cubicBezTo>
                  <a:cubicBezTo>
                    <a:pt x="371" y="925"/>
                    <a:pt x="371" y="924"/>
                    <a:pt x="370" y="923"/>
                  </a:cubicBezTo>
                  <a:cubicBezTo>
                    <a:pt x="370" y="921"/>
                    <a:pt x="371" y="918"/>
                    <a:pt x="374" y="916"/>
                  </a:cubicBezTo>
                  <a:cubicBezTo>
                    <a:pt x="377" y="919"/>
                    <a:pt x="377" y="915"/>
                    <a:pt x="379" y="913"/>
                  </a:cubicBezTo>
                  <a:cubicBezTo>
                    <a:pt x="381" y="913"/>
                    <a:pt x="383" y="913"/>
                    <a:pt x="384" y="912"/>
                  </a:cubicBezTo>
                  <a:cubicBezTo>
                    <a:pt x="386" y="911"/>
                    <a:pt x="385" y="911"/>
                    <a:pt x="383" y="911"/>
                  </a:cubicBezTo>
                  <a:cubicBezTo>
                    <a:pt x="383" y="911"/>
                    <a:pt x="383" y="911"/>
                    <a:pt x="383" y="910"/>
                  </a:cubicBezTo>
                  <a:cubicBezTo>
                    <a:pt x="386" y="911"/>
                    <a:pt x="385" y="909"/>
                    <a:pt x="386" y="907"/>
                  </a:cubicBezTo>
                  <a:cubicBezTo>
                    <a:pt x="389" y="906"/>
                    <a:pt x="391" y="905"/>
                    <a:pt x="393" y="902"/>
                  </a:cubicBezTo>
                  <a:cubicBezTo>
                    <a:pt x="395" y="900"/>
                    <a:pt x="398" y="899"/>
                    <a:pt x="400" y="897"/>
                  </a:cubicBezTo>
                  <a:cubicBezTo>
                    <a:pt x="401" y="896"/>
                    <a:pt x="401" y="895"/>
                    <a:pt x="402" y="894"/>
                  </a:cubicBezTo>
                  <a:cubicBezTo>
                    <a:pt x="403" y="893"/>
                    <a:pt x="404" y="892"/>
                    <a:pt x="404" y="892"/>
                  </a:cubicBezTo>
                  <a:cubicBezTo>
                    <a:pt x="405" y="891"/>
                    <a:pt x="405" y="891"/>
                    <a:pt x="405" y="891"/>
                  </a:cubicBezTo>
                  <a:cubicBezTo>
                    <a:pt x="405" y="890"/>
                    <a:pt x="405" y="889"/>
                    <a:pt x="405" y="889"/>
                  </a:cubicBezTo>
                  <a:cubicBezTo>
                    <a:pt x="407" y="888"/>
                    <a:pt x="406" y="889"/>
                    <a:pt x="407" y="889"/>
                  </a:cubicBezTo>
                  <a:cubicBezTo>
                    <a:pt x="409" y="889"/>
                    <a:pt x="411" y="888"/>
                    <a:pt x="413" y="888"/>
                  </a:cubicBezTo>
                  <a:cubicBezTo>
                    <a:pt x="414" y="887"/>
                    <a:pt x="416" y="884"/>
                    <a:pt x="417" y="882"/>
                  </a:cubicBezTo>
                  <a:cubicBezTo>
                    <a:pt x="417" y="880"/>
                    <a:pt x="415" y="878"/>
                    <a:pt x="418" y="876"/>
                  </a:cubicBezTo>
                  <a:cubicBezTo>
                    <a:pt x="419" y="875"/>
                    <a:pt x="421" y="876"/>
                    <a:pt x="422" y="875"/>
                  </a:cubicBezTo>
                  <a:cubicBezTo>
                    <a:pt x="423" y="874"/>
                    <a:pt x="424" y="873"/>
                    <a:pt x="425" y="872"/>
                  </a:cubicBezTo>
                  <a:cubicBezTo>
                    <a:pt x="425" y="873"/>
                    <a:pt x="425" y="875"/>
                    <a:pt x="425" y="875"/>
                  </a:cubicBezTo>
                  <a:cubicBezTo>
                    <a:pt x="425" y="875"/>
                    <a:pt x="425" y="875"/>
                    <a:pt x="425" y="875"/>
                  </a:cubicBezTo>
                  <a:cubicBezTo>
                    <a:pt x="426" y="876"/>
                    <a:pt x="427" y="876"/>
                    <a:pt x="428" y="876"/>
                  </a:cubicBezTo>
                  <a:cubicBezTo>
                    <a:pt x="428" y="876"/>
                    <a:pt x="428" y="876"/>
                    <a:pt x="428" y="876"/>
                  </a:cubicBezTo>
                  <a:cubicBezTo>
                    <a:pt x="429" y="876"/>
                    <a:pt x="431" y="875"/>
                    <a:pt x="431" y="874"/>
                  </a:cubicBezTo>
                  <a:moveTo>
                    <a:pt x="70" y="787"/>
                  </a:moveTo>
                  <a:cubicBezTo>
                    <a:pt x="69" y="787"/>
                    <a:pt x="70" y="787"/>
                    <a:pt x="70" y="787"/>
                  </a:cubicBezTo>
                  <a:cubicBezTo>
                    <a:pt x="70" y="787"/>
                    <a:pt x="70" y="787"/>
                    <a:pt x="70" y="787"/>
                  </a:cubicBezTo>
                  <a:close/>
                  <a:moveTo>
                    <a:pt x="198" y="684"/>
                  </a:moveTo>
                  <a:cubicBezTo>
                    <a:pt x="196" y="685"/>
                    <a:pt x="193" y="684"/>
                    <a:pt x="191" y="685"/>
                  </a:cubicBezTo>
                  <a:cubicBezTo>
                    <a:pt x="190" y="686"/>
                    <a:pt x="190" y="689"/>
                    <a:pt x="189" y="690"/>
                  </a:cubicBezTo>
                  <a:cubicBezTo>
                    <a:pt x="188" y="691"/>
                    <a:pt x="185" y="693"/>
                    <a:pt x="185" y="691"/>
                  </a:cubicBezTo>
                  <a:cubicBezTo>
                    <a:pt x="185" y="691"/>
                    <a:pt x="188" y="689"/>
                    <a:pt x="188" y="688"/>
                  </a:cubicBezTo>
                  <a:cubicBezTo>
                    <a:pt x="189" y="687"/>
                    <a:pt x="192" y="684"/>
                    <a:pt x="191" y="683"/>
                  </a:cubicBezTo>
                  <a:cubicBezTo>
                    <a:pt x="190" y="682"/>
                    <a:pt x="188" y="683"/>
                    <a:pt x="187" y="683"/>
                  </a:cubicBezTo>
                  <a:cubicBezTo>
                    <a:pt x="186" y="683"/>
                    <a:pt x="185" y="682"/>
                    <a:pt x="185" y="682"/>
                  </a:cubicBezTo>
                  <a:cubicBezTo>
                    <a:pt x="184" y="682"/>
                    <a:pt x="183" y="682"/>
                    <a:pt x="182" y="682"/>
                  </a:cubicBezTo>
                  <a:cubicBezTo>
                    <a:pt x="181" y="682"/>
                    <a:pt x="180" y="680"/>
                    <a:pt x="180" y="680"/>
                  </a:cubicBezTo>
                  <a:cubicBezTo>
                    <a:pt x="179" y="680"/>
                    <a:pt x="179" y="681"/>
                    <a:pt x="178" y="681"/>
                  </a:cubicBezTo>
                  <a:cubicBezTo>
                    <a:pt x="175" y="681"/>
                    <a:pt x="173" y="686"/>
                    <a:pt x="175" y="688"/>
                  </a:cubicBezTo>
                  <a:cubicBezTo>
                    <a:pt x="176" y="689"/>
                    <a:pt x="177" y="689"/>
                    <a:pt x="175" y="689"/>
                  </a:cubicBezTo>
                  <a:cubicBezTo>
                    <a:pt x="174" y="690"/>
                    <a:pt x="173" y="688"/>
                    <a:pt x="171" y="688"/>
                  </a:cubicBezTo>
                  <a:cubicBezTo>
                    <a:pt x="170" y="688"/>
                    <a:pt x="167" y="688"/>
                    <a:pt x="167" y="690"/>
                  </a:cubicBezTo>
                  <a:cubicBezTo>
                    <a:pt x="168" y="691"/>
                    <a:pt x="170" y="691"/>
                    <a:pt x="171" y="692"/>
                  </a:cubicBezTo>
                  <a:cubicBezTo>
                    <a:pt x="173" y="694"/>
                    <a:pt x="173" y="696"/>
                    <a:pt x="174" y="697"/>
                  </a:cubicBezTo>
                  <a:cubicBezTo>
                    <a:pt x="174" y="698"/>
                    <a:pt x="175" y="698"/>
                    <a:pt x="175" y="699"/>
                  </a:cubicBezTo>
                  <a:cubicBezTo>
                    <a:pt x="175" y="700"/>
                    <a:pt x="174" y="701"/>
                    <a:pt x="175" y="702"/>
                  </a:cubicBezTo>
                  <a:cubicBezTo>
                    <a:pt x="178" y="702"/>
                    <a:pt x="178" y="704"/>
                    <a:pt x="180" y="705"/>
                  </a:cubicBezTo>
                  <a:cubicBezTo>
                    <a:pt x="181" y="706"/>
                    <a:pt x="184" y="704"/>
                    <a:pt x="185" y="706"/>
                  </a:cubicBezTo>
                  <a:cubicBezTo>
                    <a:pt x="186" y="708"/>
                    <a:pt x="183" y="711"/>
                    <a:pt x="183" y="713"/>
                  </a:cubicBezTo>
                  <a:cubicBezTo>
                    <a:pt x="183" y="715"/>
                    <a:pt x="184" y="719"/>
                    <a:pt x="185" y="718"/>
                  </a:cubicBezTo>
                  <a:cubicBezTo>
                    <a:pt x="186" y="717"/>
                    <a:pt x="186" y="716"/>
                    <a:pt x="185" y="716"/>
                  </a:cubicBezTo>
                  <a:cubicBezTo>
                    <a:pt x="187" y="714"/>
                    <a:pt x="187" y="712"/>
                    <a:pt x="190" y="712"/>
                  </a:cubicBezTo>
                  <a:cubicBezTo>
                    <a:pt x="194" y="712"/>
                    <a:pt x="193" y="714"/>
                    <a:pt x="194" y="716"/>
                  </a:cubicBezTo>
                  <a:cubicBezTo>
                    <a:pt x="195" y="718"/>
                    <a:pt x="199" y="721"/>
                    <a:pt x="199" y="722"/>
                  </a:cubicBezTo>
                  <a:cubicBezTo>
                    <a:pt x="198" y="723"/>
                    <a:pt x="197" y="722"/>
                    <a:pt x="196" y="722"/>
                  </a:cubicBezTo>
                  <a:cubicBezTo>
                    <a:pt x="195" y="723"/>
                    <a:pt x="196" y="723"/>
                    <a:pt x="197" y="724"/>
                  </a:cubicBezTo>
                  <a:cubicBezTo>
                    <a:pt x="195" y="724"/>
                    <a:pt x="192" y="726"/>
                    <a:pt x="192" y="723"/>
                  </a:cubicBezTo>
                  <a:cubicBezTo>
                    <a:pt x="188" y="725"/>
                    <a:pt x="186" y="721"/>
                    <a:pt x="185" y="726"/>
                  </a:cubicBezTo>
                  <a:cubicBezTo>
                    <a:pt x="184" y="731"/>
                    <a:pt x="187" y="730"/>
                    <a:pt x="191" y="730"/>
                  </a:cubicBezTo>
                  <a:cubicBezTo>
                    <a:pt x="191" y="731"/>
                    <a:pt x="190" y="732"/>
                    <a:pt x="190" y="732"/>
                  </a:cubicBezTo>
                  <a:cubicBezTo>
                    <a:pt x="190" y="733"/>
                    <a:pt x="190" y="734"/>
                    <a:pt x="190" y="734"/>
                  </a:cubicBezTo>
                  <a:cubicBezTo>
                    <a:pt x="190" y="735"/>
                    <a:pt x="187" y="735"/>
                    <a:pt x="187" y="736"/>
                  </a:cubicBezTo>
                  <a:cubicBezTo>
                    <a:pt x="188" y="736"/>
                    <a:pt x="189" y="736"/>
                    <a:pt x="190" y="736"/>
                  </a:cubicBezTo>
                  <a:cubicBezTo>
                    <a:pt x="191" y="737"/>
                    <a:pt x="191" y="738"/>
                    <a:pt x="191" y="738"/>
                  </a:cubicBezTo>
                  <a:cubicBezTo>
                    <a:pt x="191" y="739"/>
                    <a:pt x="192" y="739"/>
                    <a:pt x="193" y="739"/>
                  </a:cubicBezTo>
                  <a:cubicBezTo>
                    <a:pt x="194" y="741"/>
                    <a:pt x="193" y="740"/>
                    <a:pt x="193" y="742"/>
                  </a:cubicBezTo>
                  <a:cubicBezTo>
                    <a:pt x="192" y="743"/>
                    <a:pt x="192" y="745"/>
                    <a:pt x="192" y="746"/>
                  </a:cubicBezTo>
                  <a:cubicBezTo>
                    <a:pt x="192" y="749"/>
                    <a:pt x="192" y="752"/>
                    <a:pt x="193" y="755"/>
                  </a:cubicBezTo>
                  <a:cubicBezTo>
                    <a:pt x="193" y="755"/>
                    <a:pt x="194" y="758"/>
                    <a:pt x="193" y="758"/>
                  </a:cubicBezTo>
                  <a:cubicBezTo>
                    <a:pt x="192" y="759"/>
                    <a:pt x="192" y="757"/>
                    <a:pt x="191" y="757"/>
                  </a:cubicBezTo>
                  <a:cubicBezTo>
                    <a:pt x="190" y="759"/>
                    <a:pt x="188" y="758"/>
                    <a:pt x="186" y="759"/>
                  </a:cubicBezTo>
                  <a:cubicBezTo>
                    <a:pt x="184" y="759"/>
                    <a:pt x="182" y="760"/>
                    <a:pt x="180" y="760"/>
                  </a:cubicBezTo>
                  <a:cubicBezTo>
                    <a:pt x="177" y="760"/>
                    <a:pt x="175" y="759"/>
                    <a:pt x="173" y="758"/>
                  </a:cubicBezTo>
                  <a:cubicBezTo>
                    <a:pt x="170" y="757"/>
                    <a:pt x="169" y="755"/>
                    <a:pt x="167" y="754"/>
                  </a:cubicBezTo>
                  <a:cubicBezTo>
                    <a:pt x="167" y="753"/>
                    <a:pt x="167" y="753"/>
                    <a:pt x="166" y="753"/>
                  </a:cubicBezTo>
                  <a:cubicBezTo>
                    <a:pt x="165" y="752"/>
                    <a:pt x="163" y="753"/>
                    <a:pt x="162" y="752"/>
                  </a:cubicBezTo>
                  <a:cubicBezTo>
                    <a:pt x="160" y="752"/>
                    <a:pt x="159" y="750"/>
                    <a:pt x="159" y="748"/>
                  </a:cubicBezTo>
                  <a:cubicBezTo>
                    <a:pt x="158" y="745"/>
                    <a:pt x="159" y="742"/>
                    <a:pt x="159" y="739"/>
                  </a:cubicBezTo>
                  <a:cubicBezTo>
                    <a:pt x="159" y="739"/>
                    <a:pt x="159" y="739"/>
                    <a:pt x="159" y="739"/>
                  </a:cubicBezTo>
                  <a:cubicBezTo>
                    <a:pt x="159" y="739"/>
                    <a:pt x="161" y="736"/>
                    <a:pt x="161" y="736"/>
                  </a:cubicBezTo>
                  <a:cubicBezTo>
                    <a:pt x="161" y="735"/>
                    <a:pt x="160" y="735"/>
                    <a:pt x="160" y="734"/>
                  </a:cubicBezTo>
                  <a:cubicBezTo>
                    <a:pt x="160" y="733"/>
                    <a:pt x="161" y="732"/>
                    <a:pt x="161" y="731"/>
                  </a:cubicBezTo>
                  <a:cubicBezTo>
                    <a:pt x="161" y="730"/>
                    <a:pt x="162" y="729"/>
                    <a:pt x="162" y="728"/>
                  </a:cubicBezTo>
                  <a:cubicBezTo>
                    <a:pt x="163" y="728"/>
                    <a:pt x="164" y="727"/>
                    <a:pt x="165" y="727"/>
                  </a:cubicBezTo>
                  <a:cubicBezTo>
                    <a:pt x="166" y="727"/>
                    <a:pt x="166" y="727"/>
                    <a:pt x="167" y="728"/>
                  </a:cubicBezTo>
                  <a:cubicBezTo>
                    <a:pt x="169" y="724"/>
                    <a:pt x="160" y="726"/>
                    <a:pt x="161" y="722"/>
                  </a:cubicBezTo>
                  <a:cubicBezTo>
                    <a:pt x="159" y="721"/>
                    <a:pt x="159" y="719"/>
                    <a:pt x="159" y="718"/>
                  </a:cubicBezTo>
                  <a:cubicBezTo>
                    <a:pt x="158" y="717"/>
                    <a:pt x="157" y="714"/>
                    <a:pt x="156" y="713"/>
                  </a:cubicBezTo>
                  <a:cubicBezTo>
                    <a:pt x="155" y="713"/>
                    <a:pt x="155" y="713"/>
                    <a:pt x="155" y="713"/>
                  </a:cubicBezTo>
                  <a:cubicBezTo>
                    <a:pt x="154" y="711"/>
                    <a:pt x="154" y="711"/>
                    <a:pt x="154" y="711"/>
                  </a:cubicBezTo>
                  <a:cubicBezTo>
                    <a:pt x="152" y="708"/>
                    <a:pt x="149" y="705"/>
                    <a:pt x="149" y="701"/>
                  </a:cubicBezTo>
                  <a:cubicBezTo>
                    <a:pt x="149" y="700"/>
                    <a:pt x="150" y="698"/>
                    <a:pt x="150" y="697"/>
                  </a:cubicBezTo>
                  <a:cubicBezTo>
                    <a:pt x="150" y="696"/>
                    <a:pt x="150" y="694"/>
                    <a:pt x="149" y="696"/>
                  </a:cubicBezTo>
                  <a:cubicBezTo>
                    <a:pt x="148" y="695"/>
                    <a:pt x="148" y="693"/>
                    <a:pt x="147" y="692"/>
                  </a:cubicBezTo>
                  <a:cubicBezTo>
                    <a:pt x="146" y="691"/>
                    <a:pt x="145" y="691"/>
                    <a:pt x="144" y="690"/>
                  </a:cubicBezTo>
                  <a:cubicBezTo>
                    <a:pt x="144" y="688"/>
                    <a:pt x="145" y="688"/>
                    <a:pt x="146" y="687"/>
                  </a:cubicBezTo>
                  <a:cubicBezTo>
                    <a:pt x="146" y="687"/>
                    <a:pt x="147" y="687"/>
                    <a:pt x="147" y="685"/>
                  </a:cubicBezTo>
                  <a:cubicBezTo>
                    <a:pt x="148" y="684"/>
                    <a:pt x="148" y="682"/>
                    <a:pt x="149" y="681"/>
                  </a:cubicBezTo>
                  <a:cubicBezTo>
                    <a:pt x="150" y="679"/>
                    <a:pt x="151" y="681"/>
                    <a:pt x="152" y="680"/>
                  </a:cubicBezTo>
                  <a:cubicBezTo>
                    <a:pt x="153" y="680"/>
                    <a:pt x="152" y="679"/>
                    <a:pt x="153" y="678"/>
                  </a:cubicBezTo>
                  <a:cubicBezTo>
                    <a:pt x="154" y="678"/>
                    <a:pt x="156" y="678"/>
                    <a:pt x="157" y="678"/>
                  </a:cubicBezTo>
                  <a:cubicBezTo>
                    <a:pt x="158" y="677"/>
                    <a:pt x="158" y="677"/>
                    <a:pt x="158" y="676"/>
                  </a:cubicBezTo>
                  <a:cubicBezTo>
                    <a:pt x="158" y="676"/>
                    <a:pt x="159" y="676"/>
                    <a:pt x="159" y="676"/>
                  </a:cubicBezTo>
                  <a:cubicBezTo>
                    <a:pt x="159" y="675"/>
                    <a:pt x="159" y="674"/>
                    <a:pt x="160" y="673"/>
                  </a:cubicBezTo>
                  <a:cubicBezTo>
                    <a:pt x="161" y="675"/>
                    <a:pt x="161" y="673"/>
                    <a:pt x="161" y="672"/>
                  </a:cubicBezTo>
                  <a:cubicBezTo>
                    <a:pt x="165" y="675"/>
                    <a:pt x="165" y="672"/>
                    <a:pt x="166" y="669"/>
                  </a:cubicBezTo>
                  <a:cubicBezTo>
                    <a:pt x="167" y="668"/>
                    <a:pt x="169" y="667"/>
                    <a:pt x="170" y="666"/>
                  </a:cubicBezTo>
                  <a:cubicBezTo>
                    <a:pt x="171" y="666"/>
                    <a:pt x="173" y="664"/>
                    <a:pt x="174" y="664"/>
                  </a:cubicBezTo>
                  <a:cubicBezTo>
                    <a:pt x="176" y="664"/>
                    <a:pt x="176" y="665"/>
                    <a:pt x="177" y="666"/>
                  </a:cubicBezTo>
                  <a:cubicBezTo>
                    <a:pt x="178" y="666"/>
                    <a:pt x="179" y="666"/>
                    <a:pt x="180" y="667"/>
                  </a:cubicBezTo>
                  <a:cubicBezTo>
                    <a:pt x="180" y="667"/>
                    <a:pt x="181" y="668"/>
                    <a:pt x="182" y="667"/>
                  </a:cubicBezTo>
                  <a:cubicBezTo>
                    <a:pt x="183" y="667"/>
                    <a:pt x="182" y="665"/>
                    <a:pt x="183" y="665"/>
                  </a:cubicBezTo>
                  <a:cubicBezTo>
                    <a:pt x="184" y="666"/>
                    <a:pt x="186" y="665"/>
                    <a:pt x="187" y="666"/>
                  </a:cubicBezTo>
                  <a:cubicBezTo>
                    <a:pt x="188" y="667"/>
                    <a:pt x="189" y="671"/>
                    <a:pt x="189" y="672"/>
                  </a:cubicBezTo>
                  <a:cubicBezTo>
                    <a:pt x="189" y="673"/>
                    <a:pt x="187" y="675"/>
                    <a:pt x="187" y="676"/>
                  </a:cubicBezTo>
                  <a:cubicBezTo>
                    <a:pt x="187" y="678"/>
                    <a:pt x="190" y="678"/>
                    <a:pt x="191" y="680"/>
                  </a:cubicBezTo>
                  <a:cubicBezTo>
                    <a:pt x="191" y="679"/>
                    <a:pt x="192" y="677"/>
                    <a:pt x="193" y="677"/>
                  </a:cubicBezTo>
                  <a:cubicBezTo>
                    <a:pt x="195" y="677"/>
                    <a:pt x="195" y="678"/>
                    <a:pt x="196" y="679"/>
                  </a:cubicBezTo>
                  <a:cubicBezTo>
                    <a:pt x="198" y="681"/>
                    <a:pt x="201" y="683"/>
                    <a:pt x="198" y="684"/>
                  </a:cubicBezTo>
                  <a:close/>
                  <a:moveTo>
                    <a:pt x="431" y="875"/>
                  </a:moveTo>
                  <a:cubicBezTo>
                    <a:pt x="431" y="875"/>
                    <a:pt x="431" y="875"/>
                    <a:pt x="431" y="874"/>
                  </a:cubicBezTo>
                  <a:cubicBezTo>
                    <a:pt x="432" y="874"/>
                    <a:pt x="431" y="875"/>
                    <a:pt x="431" y="875"/>
                  </a:cubicBezTo>
                  <a:cubicBezTo>
                    <a:pt x="431" y="875"/>
                    <a:pt x="431" y="875"/>
                    <a:pt x="431" y="875"/>
                  </a:cubicBezTo>
                  <a:close/>
                  <a:moveTo>
                    <a:pt x="440" y="873"/>
                  </a:moveTo>
                  <a:cubicBezTo>
                    <a:pt x="439" y="873"/>
                    <a:pt x="439" y="873"/>
                    <a:pt x="439" y="873"/>
                  </a:cubicBezTo>
                  <a:cubicBezTo>
                    <a:pt x="439" y="873"/>
                    <a:pt x="439" y="873"/>
                    <a:pt x="440" y="873"/>
                  </a:cubicBezTo>
                  <a:cubicBezTo>
                    <a:pt x="440" y="873"/>
                    <a:pt x="440" y="873"/>
                    <a:pt x="440" y="873"/>
                  </a:cubicBezTo>
                  <a:close/>
                  <a:moveTo>
                    <a:pt x="514" y="982"/>
                  </a:moveTo>
                  <a:cubicBezTo>
                    <a:pt x="514" y="982"/>
                    <a:pt x="514" y="982"/>
                    <a:pt x="515" y="981"/>
                  </a:cubicBezTo>
                  <a:cubicBezTo>
                    <a:pt x="516" y="982"/>
                    <a:pt x="519" y="983"/>
                    <a:pt x="519" y="984"/>
                  </a:cubicBezTo>
                  <a:cubicBezTo>
                    <a:pt x="517" y="983"/>
                    <a:pt x="517" y="984"/>
                    <a:pt x="516" y="984"/>
                  </a:cubicBezTo>
                  <a:cubicBezTo>
                    <a:pt x="514" y="985"/>
                    <a:pt x="513" y="984"/>
                    <a:pt x="514" y="982"/>
                  </a:cubicBezTo>
                  <a:close/>
                  <a:moveTo>
                    <a:pt x="756" y="577"/>
                  </a:moveTo>
                  <a:cubicBezTo>
                    <a:pt x="757" y="577"/>
                    <a:pt x="756" y="577"/>
                    <a:pt x="756" y="578"/>
                  </a:cubicBezTo>
                  <a:cubicBezTo>
                    <a:pt x="756" y="579"/>
                    <a:pt x="756" y="579"/>
                    <a:pt x="755" y="579"/>
                  </a:cubicBezTo>
                  <a:cubicBezTo>
                    <a:pt x="754" y="579"/>
                    <a:pt x="754" y="579"/>
                    <a:pt x="754" y="579"/>
                  </a:cubicBezTo>
                  <a:cubicBezTo>
                    <a:pt x="753" y="579"/>
                    <a:pt x="755" y="576"/>
                    <a:pt x="756" y="577"/>
                  </a:cubicBezTo>
                  <a:close/>
                  <a:moveTo>
                    <a:pt x="935" y="534"/>
                  </a:moveTo>
                  <a:cubicBezTo>
                    <a:pt x="935" y="535"/>
                    <a:pt x="935" y="535"/>
                    <a:pt x="934" y="535"/>
                  </a:cubicBezTo>
                  <a:cubicBezTo>
                    <a:pt x="934" y="535"/>
                    <a:pt x="935" y="534"/>
                    <a:pt x="935" y="534"/>
                  </a:cubicBezTo>
                  <a:close/>
                  <a:moveTo>
                    <a:pt x="1076" y="325"/>
                  </a:moveTo>
                  <a:cubicBezTo>
                    <a:pt x="1075" y="325"/>
                    <a:pt x="1075" y="324"/>
                    <a:pt x="1075" y="324"/>
                  </a:cubicBezTo>
                  <a:cubicBezTo>
                    <a:pt x="1076" y="324"/>
                    <a:pt x="1076" y="324"/>
                    <a:pt x="1076" y="324"/>
                  </a:cubicBezTo>
                  <a:cubicBezTo>
                    <a:pt x="1076" y="324"/>
                    <a:pt x="1076" y="325"/>
                    <a:pt x="1076" y="325"/>
                  </a:cubicBezTo>
                  <a:close/>
                  <a:moveTo>
                    <a:pt x="415" y="267"/>
                  </a:moveTo>
                  <a:cubicBezTo>
                    <a:pt x="413" y="267"/>
                    <a:pt x="416" y="265"/>
                    <a:pt x="416" y="266"/>
                  </a:cubicBezTo>
                  <a:cubicBezTo>
                    <a:pt x="416" y="267"/>
                    <a:pt x="416" y="267"/>
                    <a:pt x="415" y="267"/>
                  </a:cubicBezTo>
                  <a:close/>
                  <a:moveTo>
                    <a:pt x="98" y="448"/>
                  </a:moveTo>
                  <a:cubicBezTo>
                    <a:pt x="98" y="448"/>
                    <a:pt x="100" y="449"/>
                    <a:pt x="100" y="449"/>
                  </a:cubicBezTo>
                  <a:cubicBezTo>
                    <a:pt x="101" y="450"/>
                    <a:pt x="97" y="448"/>
                    <a:pt x="97" y="448"/>
                  </a:cubicBezTo>
                  <a:cubicBezTo>
                    <a:pt x="97" y="447"/>
                    <a:pt x="98" y="447"/>
                    <a:pt x="98" y="448"/>
                  </a:cubicBezTo>
                  <a:close/>
                  <a:moveTo>
                    <a:pt x="965" y="583"/>
                  </a:moveTo>
                  <a:cubicBezTo>
                    <a:pt x="966" y="583"/>
                    <a:pt x="965" y="584"/>
                    <a:pt x="964" y="582"/>
                  </a:cubicBezTo>
                  <a:cubicBezTo>
                    <a:pt x="963" y="580"/>
                    <a:pt x="965" y="583"/>
                    <a:pt x="965" y="583"/>
                  </a:cubicBezTo>
                  <a:close/>
                  <a:moveTo>
                    <a:pt x="1098" y="510"/>
                  </a:moveTo>
                  <a:cubicBezTo>
                    <a:pt x="1098" y="511"/>
                    <a:pt x="1097" y="511"/>
                    <a:pt x="1097" y="511"/>
                  </a:cubicBezTo>
                  <a:cubicBezTo>
                    <a:pt x="1096" y="511"/>
                    <a:pt x="1093" y="508"/>
                    <a:pt x="1094" y="508"/>
                  </a:cubicBezTo>
                  <a:cubicBezTo>
                    <a:pt x="1094" y="508"/>
                    <a:pt x="1098" y="510"/>
                    <a:pt x="1098" y="510"/>
                  </a:cubicBezTo>
                  <a:close/>
                  <a:moveTo>
                    <a:pt x="1099" y="445"/>
                  </a:moveTo>
                  <a:cubicBezTo>
                    <a:pt x="1099" y="446"/>
                    <a:pt x="1098" y="446"/>
                    <a:pt x="1097" y="447"/>
                  </a:cubicBezTo>
                  <a:cubicBezTo>
                    <a:pt x="1094" y="446"/>
                    <a:pt x="1100" y="443"/>
                    <a:pt x="1099" y="445"/>
                  </a:cubicBezTo>
                  <a:close/>
                  <a:moveTo>
                    <a:pt x="957" y="581"/>
                  </a:moveTo>
                  <a:cubicBezTo>
                    <a:pt x="957" y="582"/>
                    <a:pt x="957" y="582"/>
                    <a:pt x="956" y="582"/>
                  </a:cubicBezTo>
                  <a:cubicBezTo>
                    <a:pt x="957" y="581"/>
                    <a:pt x="954" y="580"/>
                    <a:pt x="953" y="579"/>
                  </a:cubicBezTo>
                  <a:cubicBezTo>
                    <a:pt x="953" y="578"/>
                    <a:pt x="953" y="577"/>
                    <a:pt x="953" y="576"/>
                  </a:cubicBezTo>
                  <a:cubicBezTo>
                    <a:pt x="952" y="576"/>
                    <a:pt x="951" y="575"/>
                    <a:pt x="952" y="575"/>
                  </a:cubicBezTo>
                  <a:cubicBezTo>
                    <a:pt x="954" y="575"/>
                    <a:pt x="953" y="573"/>
                    <a:pt x="954" y="576"/>
                  </a:cubicBezTo>
                  <a:cubicBezTo>
                    <a:pt x="955" y="578"/>
                    <a:pt x="955" y="579"/>
                    <a:pt x="957" y="581"/>
                  </a:cubicBezTo>
                  <a:close/>
                  <a:moveTo>
                    <a:pt x="1112" y="551"/>
                  </a:moveTo>
                  <a:cubicBezTo>
                    <a:pt x="1112" y="551"/>
                    <a:pt x="1112" y="551"/>
                    <a:pt x="1112" y="551"/>
                  </a:cubicBezTo>
                  <a:cubicBezTo>
                    <a:pt x="1112" y="552"/>
                    <a:pt x="1112" y="552"/>
                    <a:pt x="1112" y="552"/>
                  </a:cubicBezTo>
                  <a:cubicBezTo>
                    <a:pt x="1112" y="552"/>
                    <a:pt x="1112" y="552"/>
                    <a:pt x="1112" y="552"/>
                  </a:cubicBezTo>
                  <a:cubicBezTo>
                    <a:pt x="1112" y="551"/>
                    <a:pt x="1112" y="551"/>
                    <a:pt x="1112" y="551"/>
                  </a:cubicBezTo>
                  <a:close/>
                  <a:moveTo>
                    <a:pt x="942" y="526"/>
                  </a:moveTo>
                  <a:cubicBezTo>
                    <a:pt x="944" y="528"/>
                    <a:pt x="943" y="529"/>
                    <a:pt x="941" y="530"/>
                  </a:cubicBezTo>
                  <a:cubicBezTo>
                    <a:pt x="939" y="531"/>
                    <a:pt x="937" y="532"/>
                    <a:pt x="936" y="533"/>
                  </a:cubicBezTo>
                  <a:cubicBezTo>
                    <a:pt x="935" y="533"/>
                    <a:pt x="936" y="532"/>
                    <a:pt x="936" y="531"/>
                  </a:cubicBezTo>
                  <a:cubicBezTo>
                    <a:pt x="936" y="530"/>
                    <a:pt x="937" y="529"/>
                    <a:pt x="937" y="529"/>
                  </a:cubicBezTo>
                  <a:cubicBezTo>
                    <a:pt x="938" y="528"/>
                    <a:pt x="939" y="527"/>
                    <a:pt x="940" y="526"/>
                  </a:cubicBezTo>
                  <a:cubicBezTo>
                    <a:pt x="941" y="526"/>
                    <a:pt x="942" y="525"/>
                    <a:pt x="942" y="526"/>
                  </a:cubicBezTo>
                  <a:cubicBezTo>
                    <a:pt x="942" y="526"/>
                    <a:pt x="942" y="526"/>
                    <a:pt x="942" y="526"/>
                  </a:cubicBezTo>
                  <a:close/>
                  <a:moveTo>
                    <a:pt x="581" y="257"/>
                  </a:moveTo>
                  <a:cubicBezTo>
                    <a:pt x="581" y="257"/>
                    <a:pt x="581" y="257"/>
                    <a:pt x="581" y="257"/>
                  </a:cubicBezTo>
                  <a:cubicBezTo>
                    <a:pt x="581" y="257"/>
                    <a:pt x="581" y="258"/>
                    <a:pt x="581" y="258"/>
                  </a:cubicBezTo>
                  <a:cubicBezTo>
                    <a:pt x="580" y="258"/>
                    <a:pt x="580" y="257"/>
                    <a:pt x="581" y="257"/>
                  </a:cubicBezTo>
                  <a:cubicBezTo>
                    <a:pt x="581" y="257"/>
                    <a:pt x="581" y="257"/>
                    <a:pt x="581" y="257"/>
                  </a:cubicBezTo>
                  <a:close/>
                  <a:moveTo>
                    <a:pt x="586" y="256"/>
                  </a:moveTo>
                  <a:cubicBezTo>
                    <a:pt x="587" y="255"/>
                    <a:pt x="586" y="252"/>
                    <a:pt x="587" y="252"/>
                  </a:cubicBezTo>
                  <a:cubicBezTo>
                    <a:pt x="588" y="251"/>
                    <a:pt x="591" y="252"/>
                    <a:pt x="591" y="252"/>
                  </a:cubicBezTo>
                  <a:cubicBezTo>
                    <a:pt x="593" y="252"/>
                    <a:pt x="595" y="252"/>
                    <a:pt x="596" y="254"/>
                  </a:cubicBezTo>
                  <a:cubicBezTo>
                    <a:pt x="596" y="256"/>
                    <a:pt x="595" y="257"/>
                    <a:pt x="595" y="258"/>
                  </a:cubicBezTo>
                  <a:cubicBezTo>
                    <a:pt x="594" y="259"/>
                    <a:pt x="592" y="262"/>
                    <a:pt x="592" y="263"/>
                  </a:cubicBezTo>
                  <a:cubicBezTo>
                    <a:pt x="590" y="264"/>
                    <a:pt x="585" y="259"/>
                    <a:pt x="583" y="258"/>
                  </a:cubicBezTo>
                  <a:cubicBezTo>
                    <a:pt x="583" y="258"/>
                    <a:pt x="583" y="256"/>
                    <a:pt x="583" y="256"/>
                  </a:cubicBezTo>
                  <a:cubicBezTo>
                    <a:pt x="584" y="255"/>
                    <a:pt x="585" y="256"/>
                    <a:pt x="585" y="256"/>
                  </a:cubicBezTo>
                  <a:cubicBezTo>
                    <a:pt x="585" y="256"/>
                    <a:pt x="586" y="256"/>
                    <a:pt x="586" y="256"/>
                  </a:cubicBezTo>
                  <a:close/>
                  <a:moveTo>
                    <a:pt x="690" y="299"/>
                  </a:moveTo>
                  <a:cubicBezTo>
                    <a:pt x="690" y="299"/>
                    <a:pt x="690" y="299"/>
                    <a:pt x="689" y="299"/>
                  </a:cubicBezTo>
                  <a:cubicBezTo>
                    <a:pt x="688" y="300"/>
                    <a:pt x="689" y="298"/>
                    <a:pt x="689" y="298"/>
                  </a:cubicBezTo>
                  <a:cubicBezTo>
                    <a:pt x="690" y="298"/>
                    <a:pt x="690" y="298"/>
                    <a:pt x="691" y="299"/>
                  </a:cubicBezTo>
                  <a:cubicBezTo>
                    <a:pt x="691" y="299"/>
                    <a:pt x="691" y="299"/>
                    <a:pt x="690" y="299"/>
                  </a:cubicBezTo>
                  <a:close/>
                  <a:moveTo>
                    <a:pt x="593" y="249"/>
                  </a:moveTo>
                  <a:cubicBezTo>
                    <a:pt x="592" y="249"/>
                    <a:pt x="592" y="248"/>
                    <a:pt x="592" y="248"/>
                  </a:cubicBezTo>
                  <a:cubicBezTo>
                    <a:pt x="593" y="248"/>
                    <a:pt x="593" y="248"/>
                    <a:pt x="593" y="249"/>
                  </a:cubicBezTo>
                  <a:close/>
                  <a:moveTo>
                    <a:pt x="690" y="300"/>
                  </a:moveTo>
                  <a:cubicBezTo>
                    <a:pt x="690" y="300"/>
                    <a:pt x="690" y="300"/>
                    <a:pt x="690" y="301"/>
                  </a:cubicBezTo>
                  <a:cubicBezTo>
                    <a:pt x="690" y="301"/>
                    <a:pt x="689" y="301"/>
                    <a:pt x="690" y="300"/>
                  </a:cubicBezTo>
                  <a:close/>
                  <a:moveTo>
                    <a:pt x="686" y="296"/>
                  </a:moveTo>
                  <a:cubicBezTo>
                    <a:pt x="686" y="296"/>
                    <a:pt x="689" y="295"/>
                    <a:pt x="689" y="295"/>
                  </a:cubicBezTo>
                  <a:cubicBezTo>
                    <a:pt x="690" y="296"/>
                    <a:pt x="689" y="297"/>
                    <a:pt x="689" y="297"/>
                  </a:cubicBezTo>
                  <a:cubicBezTo>
                    <a:pt x="688" y="298"/>
                    <a:pt x="688" y="298"/>
                    <a:pt x="687" y="298"/>
                  </a:cubicBezTo>
                  <a:cubicBezTo>
                    <a:pt x="687" y="298"/>
                    <a:pt x="686" y="296"/>
                    <a:pt x="686" y="297"/>
                  </a:cubicBezTo>
                  <a:cubicBezTo>
                    <a:pt x="686" y="296"/>
                    <a:pt x="686" y="296"/>
                    <a:pt x="686" y="296"/>
                  </a:cubicBezTo>
                  <a:close/>
                  <a:moveTo>
                    <a:pt x="661" y="293"/>
                  </a:moveTo>
                  <a:cubicBezTo>
                    <a:pt x="660" y="293"/>
                    <a:pt x="660" y="292"/>
                    <a:pt x="660" y="292"/>
                  </a:cubicBezTo>
                  <a:cubicBezTo>
                    <a:pt x="660" y="292"/>
                    <a:pt x="659" y="292"/>
                    <a:pt x="658" y="292"/>
                  </a:cubicBezTo>
                  <a:cubicBezTo>
                    <a:pt x="660" y="291"/>
                    <a:pt x="661" y="292"/>
                    <a:pt x="661" y="293"/>
                  </a:cubicBezTo>
                  <a:close/>
                  <a:moveTo>
                    <a:pt x="700" y="309"/>
                  </a:moveTo>
                  <a:cubicBezTo>
                    <a:pt x="700" y="310"/>
                    <a:pt x="700" y="310"/>
                    <a:pt x="700" y="310"/>
                  </a:cubicBezTo>
                  <a:cubicBezTo>
                    <a:pt x="700" y="310"/>
                    <a:pt x="700" y="310"/>
                    <a:pt x="700" y="310"/>
                  </a:cubicBezTo>
                  <a:cubicBezTo>
                    <a:pt x="699" y="310"/>
                    <a:pt x="699" y="310"/>
                    <a:pt x="700" y="309"/>
                  </a:cubicBezTo>
                  <a:close/>
                  <a:moveTo>
                    <a:pt x="683" y="300"/>
                  </a:moveTo>
                  <a:cubicBezTo>
                    <a:pt x="683" y="300"/>
                    <a:pt x="683" y="299"/>
                    <a:pt x="683" y="299"/>
                  </a:cubicBezTo>
                  <a:cubicBezTo>
                    <a:pt x="684" y="299"/>
                    <a:pt x="684" y="300"/>
                    <a:pt x="684" y="300"/>
                  </a:cubicBezTo>
                  <a:cubicBezTo>
                    <a:pt x="684" y="300"/>
                    <a:pt x="684" y="300"/>
                    <a:pt x="684" y="300"/>
                  </a:cubicBezTo>
                  <a:cubicBezTo>
                    <a:pt x="684" y="300"/>
                    <a:pt x="684" y="301"/>
                    <a:pt x="684" y="301"/>
                  </a:cubicBezTo>
                  <a:cubicBezTo>
                    <a:pt x="683" y="301"/>
                    <a:pt x="683" y="300"/>
                    <a:pt x="683" y="300"/>
                  </a:cubicBezTo>
                  <a:close/>
                  <a:moveTo>
                    <a:pt x="527" y="111"/>
                  </a:moveTo>
                  <a:cubicBezTo>
                    <a:pt x="527" y="109"/>
                    <a:pt x="529" y="111"/>
                    <a:pt x="529" y="111"/>
                  </a:cubicBezTo>
                  <a:cubicBezTo>
                    <a:pt x="528" y="111"/>
                    <a:pt x="527" y="112"/>
                    <a:pt x="527" y="111"/>
                  </a:cubicBezTo>
                  <a:close/>
                  <a:moveTo>
                    <a:pt x="457" y="103"/>
                  </a:moveTo>
                  <a:cubicBezTo>
                    <a:pt x="455" y="103"/>
                    <a:pt x="455" y="101"/>
                    <a:pt x="457" y="102"/>
                  </a:cubicBezTo>
                  <a:cubicBezTo>
                    <a:pt x="458" y="102"/>
                    <a:pt x="458" y="104"/>
                    <a:pt x="457" y="103"/>
                  </a:cubicBezTo>
                  <a:close/>
                  <a:moveTo>
                    <a:pt x="528" y="113"/>
                  </a:moveTo>
                  <a:cubicBezTo>
                    <a:pt x="528" y="112"/>
                    <a:pt x="528" y="112"/>
                    <a:pt x="529" y="113"/>
                  </a:cubicBezTo>
                  <a:cubicBezTo>
                    <a:pt x="528" y="113"/>
                    <a:pt x="528" y="113"/>
                    <a:pt x="528" y="113"/>
                  </a:cubicBezTo>
                  <a:close/>
                  <a:moveTo>
                    <a:pt x="451" y="163"/>
                  </a:moveTo>
                  <a:cubicBezTo>
                    <a:pt x="452" y="163"/>
                    <a:pt x="452" y="166"/>
                    <a:pt x="450" y="165"/>
                  </a:cubicBezTo>
                  <a:cubicBezTo>
                    <a:pt x="449" y="164"/>
                    <a:pt x="450" y="164"/>
                    <a:pt x="451" y="163"/>
                  </a:cubicBezTo>
                  <a:close/>
                  <a:moveTo>
                    <a:pt x="453" y="114"/>
                  </a:moveTo>
                  <a:cubicBezTo>
                    <a:pt x="452" y="113"/>
                    <a:pt x="456" y="113"/>
                    <a:pt x="456" y="115"/>
                  </a:cubicBezTo>
                  <a:cubicBezTo>
                    <a:pt x="456" y="116"/>
                    <a:pt x="453" y="114"/>
                    <a:pt x="453" y="114"/>
                  </a:cubicBezTo>
                  <a:close/>
                  <a:moveTo>
                    <a:pt x="456" y="217"/>
                  </a:moveTo>
                  <a:cubicBezTo>
                    <a:pt x="456" y="216"/>
                    <a:pt x="457" y="216"/>
                    <a:pt x="457" y="217"/>
                  </a:cubicBezTo>
                  <a:cubicBezTo>
                    <a:pt x="457" y="217"/>
                    <a:pt x="456" y="217"/>
                    <a:pt x="456" y="217"/>
                  </a:cubicBezTo>
                  <a:close/>
                  <a:moveTo>
                    <a:pt x="546" y="145"/>
                  </a:moveTo>
                  <a:cubicBezTo>
                    <a:pt x="546" y="143"/>
                    <a:pt x="546" y="142"/>
                    <a:pt x="548" y="142"/>
                  </a:cubicBezTo>
                  <a:cubicBezTo>
                    <a:pt x="548" y="141"/>
                    <a:pt x="549" y="138"/>
                    <a:pt x="550" y="138"/>
                  </a:cubicBezTo>
                  <a:cubicBezTo>
                    <a:pt x="551" y="138"/>
                    <a:pt x="552" y="142"/>
                    <a:pt x="552" y="143"/>
                  </a:cubicBezTo>
                  <a:cubicBezTo>
                    <a:pt x="551" y="145"/>
                    <a:pt x="553" y="145"/>
                    <a:pt x="554" y="145"/>
                  </a:cubicBezTo>
                  <a:cubicBezTo>
                    <a:pt x="557" y="145"/>
                    <a:pt x="556" y="145"/>
                    <a:pt x="558" y="146"/>
                  </a:cubicBezTo>
                  <a:cubicBezTo>
                    <a:pt x="559" y="147"/>
                    <a:pt x="559" y="148"/>
                    <a:pt x="558" y="148"/>
                  </a:cubicBezTo>
                  <a:cubicBezTo>
                    <a:pt x="558" y="150"/>
                    <a:pt x="557" y="150"/>
                    <a:pt x="556" y="151"/>
                  </a:cubicBezTo>
                  <a:cubicBezTo>
                    <a:pt x="556" y="151"/>
                    <a:pt x="553" y="150"/>
                    <a:pt x="553" y="150"/>
                  </a:cubicBezTo>
                  <a:cubicBezTo>
                    <a:pt x="553" y="150"/>
                    <a:pt x="553" y="150"/>
                    <a:pt x="553" y="150"/>
                  </a:cubicBezTo>
                  <a:cubicBezTo>
                    <a:pt x="552" y="149"/>
                    <a:pt x="550" y="150"/>
                    <a:pt x="549" y="149"/>
                  </a:cubicBezTo>
                  <a:cubicBezTo>
                    <a:pt x="548" y="147"/>
                    <a:pt x="547" y="146"/>
                    <a:pt x="546" y="144"/>
                  </a:cubicBezTo>
                  <a:cubicBezTo>
                    <a:pt x="546" y="144"/>
                    <a:pt x="546" y="144"/>
                    <a:pt x="546" y="145"/>
                  </a:cubicBezTo>
                  <a:close/>
                  <a:moveTo>
                    <a:pt x="451" y="104"/>
                  </a:moveTo>
                  <a:cubicBezTo>
                    <a:pt x="450" y="103"/>
                    <a:pt x="447" y="102"/>
                    <a:pt x="446" y="101"/>
                  </a:cubicBezTo>
                  <a:cubicBezTo>
                    <a:pt x="446" y="101"/>
                    <a:pt x="446" y="100"/>
                    <a:pt x="446" y="100"/>
                  </a:cubicBezTo>
                  <a:cubicBezTo>
                    <a:pt x="445" y="99"/>
                    <a:pt x="445" y="99"/>
                    <a:pt x="444" y="99"/>
                  </a:cubicBezTo>
                  <a:cubicBezTo>
                    <a:pt x="442" y="95"/>
                    <a:pt x="449" y="101"/>
                    <a:pt x="450" y="101"/>
                  </a:cubicBezTo>
                  <a:cubicBezTo>
                    <a:pt x="450" y="101"/>
                    <a:pt x="454" y="101"/>
                    <a:pt x="454" y="101"/>
                  </a:cubicBezTo>
                  <a:cubicBezTo>
                    <a:pt x="455" y="103"/>
                    <a:pt x="452" y="104"/>
                    <a:pt x="451" y="104"/>
                  </a:cubicBezTo>
                  <a:close/>
                  <a:moveTo>
                    <a:pt x="466" y="78"/>
                  </a:moveTo>
                  <a:cubicBezTo>
                    <a:pt x="468" y="78"/>
                    <a:pt x="464" y="83"/>
                    <a:pt x="463" y="81"/>
                  </a:cubicBezTo>
                  <a:cubicBezTo>
                    <a:pt x="463" y="80"/>
                    <a:pt x="466" y="79"/>
                    <a:pt x="466" y="79"/>
                  </a:cubicBezTo>
                  <a:cubicBezTo>
                    <a:pt x="465" y="79"/>
                    <a:pt x="465" y="79"/>
                    <a:pt x="466" y="78"/>
                  </a:cubicBezTo>
                  <a:close/>
                  <a:moveTo>
                    <a:pt x="555" y="177"/>
                  </a:moveTo>
                  <a:cubicBezTo>
                    <a:pt x="555" y="176"/>
                    <a:pt x="555" y="176"/>
                    <a:pt x="555" y="176"/>
                  </a:cubicBezTo>
                  <a:cubicBezTo>
                    <a:pt x="555" y="176"/>
                    <a:pt x="554" y="174"/>
                    <a:pt x="555" y="174"/>
                  </a:cubicBezTo>
                  <a:cubicBezTo>
                    <a:pt x="556" y="173"/>
                    <a:pt x="558" y="175"/>
                    <a:pt x="556" y="176"/>
                  </a:cubicBezTo>
                  <a:cubicBezTo>
                    <a:pt x="556" y="176"/>
                    <a:pt x="556" y="176"/>
                    <a:pt x="555" y="176"/>
                  </a:cubicBezTo>
                  <a:cubicBezTo>
                    <a:pt x="555" y="177"/>
                    <a:pt x="555" y="177"/>
                    <a:pt x="555" y="177"/>
                  </a:cubicBezTo>
                  <a:cubicBezTo>
                    <a:pt x="555" y="177"/>
                    <a:pt x="554" y="177"/>
                    <a:pt x="555" y="177"/>
                  </a:cubicBezTo>
                  <a:close/>
                  <a:moveTo>
                    <a:pt x="730" y="313"/>
                  </a:moveTo>
                  <a:cubicBezTo>
                    <a:pt x="729" y="313"/>
                    <a:pt x="729" y="313"/>
                    <a:pt x="729" y="312"/>
                  </a:cubicBezTo>
                  <a:cubicBezTo>
                    <a:pt x="729" y="312"/>
                    <a:pt x="730" y="312"/>
                    <a:pt x="730" y="313"/>
                  </a:cubicBezTo>
                  <a:cubicBezTo>
                    <a:pt x="730" y="313"/>
                    <a:pt x="730" y="313"/>
                    <a:pt x="730" y="313"/>
                  </a:cubicBezTo>
                  <a:close/>
                  <a:moveTo>
                    <a:pt x="552" y="170"/>
                  </a:moveTo>
                  <a:cubicBezTo>
                    <a:pt x="553" y="170"/>
                    <a:pt x="552" y="170"/>
                    <a:pt x="552" y="171"/>
                  </a:cubicBezTo>
                  <a:cubicBezTo>
                    <a:pt x="552" y="171"/>
                    <a:pt x="552" y="171"/>
                    <a:pt x="551" y="172"/>
                  </a:cubicBezTo>
                  <a:cubicBezTo>
                    <a:pt x="551" y="172"/>
                    <a:pt x="550" y="172"/>
                    <a:pt x="550" y="172"/>
                  </a:cubicBezTo>
                  <a:cubicBezTo>
                    <a:pt x="549" y="173"/>
                    <a:pt x="549" y="172"/>
                    <a:pt x="549" y="172"/>
                  </a:cubicBezTo>
                  <a:cubicBezTo>
                    <a:pt x="549" y="171"/>
                    <a:pt x="550" y="170"/>
                    <a:pt x="550" y="169"/>
                  </a:cubicBezTo>
                  <a:cubicBezTo>
                    <a:pt x="551" y="169"/>
                    <a:pt x="552" y="169"/>
                    <a:pt x="552" y="170"/>
                  </a:cubicBezTo>
                  <a:close/>
                  <a:moveTo>
                    <a:pt x="482" y="203"/>
                  </a:moveTo>
                  <a:cubicBezTo>
                    <a:pt x="483" y="203"/>
                    <a:pt x="483" y="204"/>
                    <a:pt x="482" y="204"/>
                  </a:cubicBezTo>
                  <a:cubicBezTo>
                    <a:pt x="482" y="204"/>
                    <a:pt x="481" y="203"/>
                    <a:pt x="482" y="203"/>
                  </a:cubicBezTo>
                  <a:close/>
                  <a:moveTo>
                    <a:pt x="491" y="76"/>
                  </a:moveTo>
                  <a:cubicBezTo>
                    <a:pt x="491" y="76"/>
                    <a:pt x="492" y="76"/>
                    <a:pt x="491" y="77"/>
                  </a:cubicBezTo>
                  <a:cubicBezTo>
                    <a:pt x="492" y="78"/>
                    <a:pt x="491" y="78"/>
                    <a:pt x="491" y="79"/>
                  </a:cubicBezTo>
                  <a:cubicBezTo>
                    <a:pt x="491" y="79"/>
                    <a:pt x="491" y="80"/>
                    <a:pt x="491" y="80"/>
                  </a:cubicBezTo>
                  <a:cubicBezTo>
                    <a:pt x="490" y="80"/>
                    <a:pt x="490" y="81"/>
                    <a:pt x="491" y="81"/>
                  </a:cubicBezTo>
                  <a:cubicBezTo>
                    <a:pt x="491" y="83"/>
                    <a:pt x="492" y="84"/>
                    <a:pt x="490" y="85"/>
                  </a:cubicBezTo>
                  <a:cubicBezTo>
                    <a:pt x="490" y="86"/>
                    <a:pt x="488" y="86"/>
                    <a:pt x="488" y="86"/>
                  </a:cubicBezTo>
                  <a:cubicBezTo>
                    <a:pt x="488" y="87"/>
                    <a:pt x="488" y="87"/>
                    <a:pt x="486" y="87"/>
                  </a:cubicBezTo>
                  <a:cubicBezTo>
                    <a:pt x="486" y="88"/>
                    <a:pt x="485" y="88"/>
                    <a:pt x="485" y="88"/>
                  </a:cubicBezTo>
                  <a:cubicBezTo>
                    <a:pt x="484" y="89"/>
                    <a:pt x="481" y="89"/>
                    <a:pt x="482" y="91"/>
                  </a:cubicBezTo>
                  <a:cubicBezTo>
                    <a:pt x="482" y="92"/>
                    <a:pt x="486" y="89"/>
                    <a:pt x="486" y="88"/>
                  </a:cubicBezTo>
                  <a:cubicBezTo>
                    <a:pt x="488" y="88"/>
                    <a:pt x="490" y="87"/>
                    <a:pt x="489" y="90"/>
                  </a:cubicBezTo>
                  <a:cubicBezTo>
                    <a:pt x="487" y="92"/>
                    <a:pt x="485" y="91"/>
                    <a:pt x="486" y="94"/>
                  </a:cubicBezTo>
                  <a:cubicBezTo>
                    <a:pt x="486" y="94"/>
                    <a:pt x="486" y="94"/>
                    <a:pt x="486" y="94"/>
                  </a:cubicBezTo>
                  <a:cubicBezTo>
                    <a:pt x="486" y="94"/>
                    <a:pt x="486" y="94"/>
                    <a:pt x="486" y="94"/>
                  </a:cubicBezTo>
                  <a:cubicBezTo>
                    <a:pt x="485" y="91"/>
                    <a:pt x="491" y="89"/>
                    <a:pt x="492" y="88"/>
                  </a:cubicBezTo>
                  <a:cubicBezTo>
                    <a:pt x="492" y="87"/>
                    <a:pt x="492" y="81"/>
                    <a:pt x="495" y="82"/>
                  </a:cubicBezTo>
                  <a:cubicBezTo>
                    <a:pt x="495" y="81"/>
                    <a:pt x="493" y="79"/>
                    <a:pt x="496" y="78"/>
                  </a:cubicBezTo>
                  <a:cubicBezTo>
                    <a:pt x="496" y="79"/>
                    <a:pt x="498" y="78"/>
                    <a:pt x="499" y="78"/>
                  </a:cubicBezTo>
                  <a:cubicBezTo>
                    <a:pt x="499" y="78"/>
                    <a:pt x="500" y="79"/>
                    <a:pt x="500" y="79"/>
                  </a:cubicBezTo>
                  <a:cubicBezTo>
                    <a:pt x="500" y="79"/>
                    <a:pt x="502" y="81"/>
                    <a:pt x="500" y="80"/>
                  </a:cubicBezTo>
                  <a:cubicBezTo>
                    <a:pt x="500" y="80"/>
                    <a:pt x="500" y="80"/>
                    <a:pt x="500" y="80"/>
                  </a:cubicBezTo>
                  <a:cubicBezTo>
                    <a:pt x="501" y="80"/>
                    <a:pt x="501" y="80"/>
                    <a:pt x="502" y="81"/>
                  </a:cubicBezTo>
                  <a:cubicBezTo>
                    <a:pt x="502" y="81"/>
                    <a:pt x="503" y="83"/>
                    <a:pt x="504" y="84"/>
                  </a:cubicBezTo>
                  <a:cubicBezTo>
                    <a:pt x="505" y="84"/>
                    <a:pt x="504" y="85"/>
                    <a:pt x="504" y="85"/>
                  </a:cubicBezTo>
                  <a:cubicBezTo>
                    <a:pt x="504" y="85"/>
                    <a:pt x="505" y="86"/>
                    <a:pt x="505" y="86"/>
                  </a:cubicBezTo>
                  <a:cubicBezTo>
                    <a:pt x="506" y="87"/>
                    <a:pt x="506" y="90"/>
                    <a:pt x="504" y="90"/>
                  </a:cubicBezTo>
                  <a:cubicBezTo>
                    <a:pt x="505" y="91"/>
                    <a:pt x="505" y="92"/>
                    <a:pt x="504" y="93"/>
                  </a:cubicBezTo>
                  <a:cubicBezTo>
                    <a:pt x="504" y="93"/>
                    <a:pt x="504" y="94"/>
                    <a:pt x="504" y="94"/>
                  </a:cubicBezTo>
                  <a:cubicBezTo>
                    <a:pt x="505" y="94"/>
                    <a:pt x="505" y="95"/>
                    <a:pt x="504" y="96"/>
                  </a:cubicBezTo>
                  <a:cubicBezTo>
                    <a:pt x="504" y="96"/>
                    <a:pt x="503" y="97"/>
                    <a:pt x="504" y="98"/>
                  </a:cubicBezTo>
                  <a:cubicBezTo>
                    <a:pt x="504" y="99"/>
                    <a:pt x="504" y="99"/>
                    <a:pt x="504" y="99"/>
                  </a:cubicBezTo>
                  <a:cubicBezTo>
                    <a:pt x="504" y="100"/>
                    <a:pt x="504" y="101"/>
                    <a:pt x="504" y="102"/>
                  </a:cubicBezTo>
                  <a:cubicBezTo>
                    <a:pt x="504" y="103"/>
                    <a:pt x="504" y="107"/>
                    <a:pt x="503" y="108"/>
                  </a:cubicBezTo>
                  <a:cubicBezTo>
                    <a:pt x="502" y="109"/>
                    <a:pt x="499" y="105"/>
                    <a:pt x="500" y="108"/>
                  </a:cubicBezTo>
                  <a:cubicBezTo>
                    <a:pt x="500" y="109"/>
                    <a:pt x="502" y="111"/>
                    <a:pt x="503" y="112"/>
                  </a:cubicBezTo>
                  <a:cubicBezTo>
                    <a:pt x="503" y="113"/>
                    <a:pt x="503" y="113"/>
                    <a:pt x="503" y="114"/>
                  </a:cubicBezTo>
                  <a:cubicBezTo>
                    <a:pt x="503" y="114"/>
                    <a:pt x="504" y="114"/>
                    <a:pt x="504" y="115"/>
                  </a:cubicBezTo>
                  <a:cubicBezTo>
                    <a:pt x="506" y="117"/>
                    <a:pt x="505" y="119"/>
                    <a:pt x="505" y="121"/>
                  </a:cubicBezTo>
                  <a:cubicBezTo>
                    <a:pt x="504" y="123"/>
                    <a:pt x="501" y="124"/>
                    <a:pt x="499" y="124"/>
                  </a:cubicBezTo>
                  <a:cubicBezTo>
                    <a:pt x="498" y="125"/>
                    <a:pt x="497" y="125"/>
                    <a:pt x="496" y="124"/>
                  </a:cubicBezTo>
                  <a:cubicBezTo>
                    <a:pt x="496" y="124"/>
                    <a:pt x="496" y="124"/>
                    <a:pt x="495" y="124"/>
                  </a:cubicBezTo>
                  <a:cubicBezTo>
                    <a:pt x="495" y="125"/>
                    <a:pt x="495" y="125"/>
                    <a:pt x="494" y="125"/>
                  </a:cubicBezTo>
                  <a:cubicBezTo>
                    <a:pt x="494" y="125"/>
                    <a:pt x="492" y="124"/>
                    <a:pt x="492" y="124"/>
                  </a:cubicBezTo>
                  <a:cubicBezTo>
                    <a:pt x="491" y="123"/>
                    <a:pt x="490" y="124"/>
                    <a:pt x="489" y="124"/>
                  </a:cubicBezTo>
                  <a:cubicBezTo>
                    <a:pt x="488" y="124"/>
                    <a:pt x="487" y="123"/>
                    <a:pt x="486" y="122"/>
                  </a:cubicBezTo>
                  <a:cubicBezTo>
                    <a:pt x="486" y="121"/>
                    <a:pt x="485" y="120"/>
                    <a:pt x="484" y="119"/>
                  </a:cubicBezTo>
                  <a:cubicBezTo>
                    <a:pt x="483" y="118"/>
                    <a:pt x="484" y="118"/>
                    <a:pt x="482" y="118"/>
                  </a:cubicBezTo>
                  <a:cubicBezTo>
                    <a:pt x="481" y="118"/>
                    <a:pt x="480" y="117"/>
                    <a:pt x="480" y="117"/>
                  </a:cubicBezTo>
                  <a:cubicBezTo>
                    <a:pt x="476" y="121"/>
                    <a:pt x="476" y="115"/>
                    <a:pt x="475" y="114"/>
                  </a:cubicBezTo>
                  <a:cubicBezTo>
                    <a:pt x="473" y="114"/>
                    <a:pt x="472" y="117"/>
                    <a:pt x="470" y="116"/>
                  </a:cubicBezTo>
                  <a:cubicBezTo>
                    <a:pt x="469" y="115"/>
                    <a:pt x="469" y="114"/>
                    <a:pt x="469" y="113"/>
                  </a:cubicBezTo>
                  <a:cubicBezTo>
                    <a:pt x="469" y="112"/>
                    <a:pt x="469" y="112"/>
                    <a:pt x="469" y="111"/>
                  </a:cubicBezTo>
                  <a:cubicBezTo>
                    <a:pt x="469" y="111"/>
                    <a:pt x="468" y="111"/>
                    <a:pt x="468" y="110"/>
                  </a:cubicBezTo>
                  <a:cubicBezTo>
                    <a:pt x="467" y="108"/>
                    <a:pt x="467" y="107"/>
                    <a:pt x="467" y="105"/>
                  </a:cubicBezTo>
                  <a:cubicBezTo>
                    <a:pt x="467" y="103"/>
                    <a:pt x="468" y="100"/>
                    <a:pt x="466" y="100"/>
                  </a:cubicBezTo>
                  <a:cubicBezTo>
                    <a:pt x="464" y="100"/>
                    <a:pt x="464" y="103"/>
                    <a:pt x="463" y="100"/>
                  </a:cubicBezTo>
                  <a:cubicBezTo>
                    <a:pt x="463" y="100"/>
                    <a:pt x="464" y="97"/>
                    <a:pt x="462" y="97"/>
                  </a:cubicBezTo>
                  <a:cubicBezTo>
                    <a:pt x="460" y="97"/>
                    <a:pt x="461" y="100"/>
                    <a:pt x="460" y="101"/>
                  </a:cubicBezTo>
                  <a:cubicBezTo>
                    <a:pt x="459" y="101"/>
                    <a:pt x="459" y="101"/>
                    <a:pt x="459" y="100"/>
                  </a:cubicBezTo>
                  <a:cubicBezTo>
                    <a:pt x="459" y="100"/>
                    <a:pt x="459" y="99"/>
                    <a:pt x="458" y="99"/>
                  </a:cubicBezTo>
                  <a:cubicBezTo>
                    <a:pt x="458" y="99"/>
                    <a:pt x="458" y="98"/>
                    <a:pt x="457" y="98"/>
                  </a:cubicBezTo>
                  <a:cubicBezTo>
                    <a:pt x="457" y="97"/>
                    <a:pt x="456" y="98"/>
                    <a:pt x="457" y="97"/>
                  </a:cubicBezTo>
                  <a:cubicBezTo>
                    <a:pt x="457" y="96"/>
                    <a:pt x="459" y="96"/>
                    <a:pt x="459" y="96"/>
                  </a:cubicBezTo>
                  <a:cubicBezTo>
                    <a:pt x="462" y="95"/>
                    <a:pt x="462" y="92"/>
                    <a:pt x="464" y="91"/>
                  </a:cubicBezTo>
                  <a:cubicBezTo>
                    <a:pt x="464" y="90"/>
                    <a:pt x="466" y="89"/>
                    <a:pt x="466" y="88"/>
                  </a:cubicBezTo>
                  <a:cubicBezTo>
                    <a:pt x="467" y="86"/>
                    <a:pt x="466" y="87"/>
                    <a:pt x="466" y="85"/>
                  </a:cubicBezTo>
                  <a:cubicBezTo>
                    <a:pt x="465" y="82"/>
                    <a:pt x="467" y="81"/>
                    <a:pt x="469" y="80"/>
                  </a:cubicBezTo>
                  <a:cubicBezTo>
                    <a:pt x="469" y="78"/>
                    <a:pt x="471" y="78"/>
                    <a:pt x="471" y="76"/>
                  </a:cubicBezTo>
                  <a:cubicBezTo>
                    <a:pt x="472" y="77"/>
                    <a:pt x="471" y="78"/>
                    <a:pt x="472" y="79"/>
                  </a:cubicBezTo>
                  <a:cubicBezTo>
                    <a:pt x="473" y="79"/>
                    <a:pt x="473" y="79"/>
                    <a:pt x="473" y="79"/>
                  </a:cubicBezTo>
                  <a:cubicBezTo>
                    <a:pt x="475" y="77"/>
                    <a:pt x="474" y="77"/>
                    <a:pt x="476" y="76"/>
                  </a:cubicBezTo>
                  <a:cubicBezTo>
                    <a:pt x="478" y="75"/>
                    <a:pt x="480" y="76"/>
                    <a:pt x="483" y="75"/>
                  </a:cubicBezTo>
                  <a:cubicBezTo>
                    <a:pt x="485" y="75"/>
                    <a:pt x="486" y="73"/>
                    <a:pt x="488" y="74"/>
                  </a:cubicBezTo>
                  <a:cubicBezTo>
                    <a:pt x="489" y="74"/>
                    <a:pt x="491" y="76"/>
                    <a:pt x="491" y="76"/>
                  </a:cubicBezTo>
                  <a:close/>
                  <a:moveTo>
                    <a:pt x="505" y="91"/>
                  </a:moveTo>
                  <a:cubicBezTo>
                    <a:pt x="506" y="91"/>
                    <a:pt x="507" y="92"/>
                    <a:pt x="507" y="93"/>
                  </a:cubicBezTo>
                  <a:cubicBezTo>
                    <a:pt x="507" y="94"/>
                    <a:pt x="505" y="95"/>
                    <a:pt x="505" y="95"/>
                  </a:cubicBezTo>
                  <a:cubicBezTo>
                    <a:pt x="505" y="95"/>
                    <a:pt x="505" y="91"/>
                    <a:pt x="505" y="91"/>
                  </a:cubicBezTo>
                  <a:close/>
                  <a:moveTo>
                    <a:pt x="506" y="102"/>
                  </a:moveTo>
                  <a:cubicBezTo>
                    <a:pt x="505" y="102"/>
                    <a:pt x="505" y="103"/>
                    <a:pt x="505" y="103"/>
                  </a:cubicBezTo>
                  <a:cubicBezTo>
                    <a:pt x="504" y="102"/>
                    <a:pt x="506" y="100"/>
                    <a:pt x="506" y="102"/>
                  </a:cubicBezTo>
                  <a:close/>
                  <a:moveTo>
                    <a:pt x="496" y="132"/>
                  </a:moveTo>
                  <a:cubicBezTo>
                    <a:pt x="496" y="131"/>
                    <a:pt x="495" y="130"/>
                    <a:pt x="497" y="130"/>
                  </a:cubicBezTo>
                  <a:cubicBezTo>
                    <a:pt x="497" y="130"/>
                    <a:pt x="497" y="131"/>
                    <a:pt x="497" y="132"/>
                  </a:cubicBezTo>
                  <a:cubicBezTo>
                    <a:pt x="497" y="132"/>
                    <a:pt x="497" y="133"/>
                    <a:pt x="497" y="133"/>
                  </a:cubicBezTo>
                  <a:cubicBezTo>
                    <a:pt x="497" y="134"/>
                    <a:pt x="497" y="135"/>
                    <a:pt x="497" y="136"/>
                  </a:cubicBezTo>
                  <a:cubicBezTo>
                    <a:pt x="496" y="135"/>
                    <a:pt x="496" y="133"/>
                    <a:pt x="496" y="132"/>
                  </a:cubicBezTo>
                  <a:close/>
                  <a:moveTo>
                    <a:pt x="488" y="192"/>
                  </a:moveTo>
                  <a:cubicBezTo>
                    <a:pt x="488" y="193"/>
                    <a:pt x="488" y="194"/>
                    <a:pt x="488" y="195"/>
                  </a:cubicBezTo>
                  <a:cubicBezTo>
                    <a:pt x="487" y="194"/>
                    <a:pt x="487" y="193"/>
                    <a:pt x="488" y="192"/>
                  </a:cubicBezTo>
                  <a:close/>
                  <a:moveTo>
                    <a:pt x="489" y="191"/>
                  </a:moveTo>
                  <a:cubicBezTo>
                    <a:pt x="488" y="192"/>
                    <a:pt x="488" y="191"/>
                    <a:pt x="487" y="191"/>
                  </a:cubicBezTo>
                  <a:cubicBezTo>
                    <a:pt x="487" y="191"/>
                    <a:pt x="489" y="190"/>
                    <a:pt x="489" y="191"/>
                  </a:cubicBezTo>
                  <a:close/>
                  <a:moveTo>
                    <a:pt x="508" y="132"/>
                  </a:moveTo>
                  <a:cubicBezTo>
                    <a:pt x="506" y="133"/>
                    <a:pt x="507" y="135"/>
                    <a:pt x="507" y="136"/>
                  </a:cubicBezTo>
                  <a:cubicBezTo>
                    <a:pt x="506" y="138"/>
                    <a:pt x="505" y="140"/>
                    <a:pt x="504" y="142"/>
                  </a:cubicBezTo>
                  <a:cubicBezTo>
                    <a:pt x="502" y="146"/>
                    <a:pt x="500" y="150"/>
                    <a:pt x="502" y="154"/>
                  </a:cubicBezTo>
                  <a:cubicBezTo>
                    <a:pt x="503" y="153"/>
                    <a:pt x="503" y="154"/>
                    <a:pt x="504" y="154"/>
                  </a:cubicBezTo>
                  <a:cubicBezTo>
                    <a:pt x="506" y="153"/>
                    <a:pt x="507" y="152"/>
                    <a:pt x="508" y="151"/>
                  </a:cubicBezTo>
                  <a:cubicBezTo>
                    <a:pt x="509" y="150"/>
                    <a:pt x="511" y="148"/>
                    <a:pt x="512" y="147"/>
                  </a:cubicBezTo>
                  <a:cubicBezTo>
                    <a:pt x="514" y="146"/>
                    <a:pt x="515" y="147"/>
                    <a:pt x="517" y="146"/>
                  </a:cubicBezTo>
                  <a:cubicBezTo>
                    <a:pt x="517" y="146"/>
                    <a:pt x="517" y="146"/>
                    <a:pt x="517" y="146"/>
                  </a:cubicBezTo>
                  <a:cubicBezTo>
                    <a:pt x="517" y="146"/>
                    <a:pt x="518" y="146"/>
                    <a:pt x="518" y="146"/>
                  </a:cubicBezTo>
                  <a:cubicBezTo>
                    <a:pt x="518" y="146"/>
                    <a:pt x="518" y="146"/>
                    <a:pt x="518" y="146"/>
                  </a:cubicBezTo>
                  <a:cubicBezTo>
                    <a:pt x="518" y="146"/>
                    <a:pt x="518" y="146"/>
                    <a:pt x="518" y="146"/>
                  </a:cubicBezTo>
                  <a:cubicBezTo>
                    <a:pt x="519" y="146"/>
                    <a:pt x="520" y="146"/>
                    <a:pt x="520" y="145"/>
                  </a:cubicBezTo>
                  <a:cubicBezTo>
                    <a:pt x="521" y="145"/>
                    <a:pt x="522" y="145"/>
                    <a:pt x="523" y="145"/>
                  </a:cubicBezTo>
                  <a:cubicBezTo>
                    <a:pt x="523" y="145"/>
                    <a:pt x="523" y="145"/>
                    <a:pt x="523" y="145"/>
                  </a:cubicBezTo>
                  <a:cubicBezTo>
                    <a:pt x="523" y="145"/>
                    <a:pt x="523" y="145"/>
                    <a:pt x="523" y="145"/>
                  </a:cubicBezTo>
                  <a:cubicBezTo>
                    <a:pt x="524" y="146"/>
                    <a:pt x="523" y="147"/>
                    <a:pt x="524" y="147"/>
                  </a:cubicBezTo>
                  <a:cubicBezTo>
                    <a:pt x="525" y="147"/>
                    <a:pt x="524" y="145"/>
                    <a:pt x="525" y="145"/>
                  </a:cubicBezTo>
                  <a:cubicBezTo>
                    <a:pt x="526" y="145"/>
                    <a:pt x="526" y="145"/>
                    <a:pt x="527" y="145"/>
                  </a:cubicBezTo>
                  <a:cubicBezTo>
                    <a:pt x="527" y="145"/>
                    <a:pt x="527" y="145"/>
                    <a:pt x="527" y="145"/>
                  </a:cubicBezTo>
                  <a:cubicBezTo>
                    <a:pt x="527" y="145"/>
                    <a:pt x="527" y="145"/>
                    <a:pt x="527" y="145"/>
                  </a:cubicBezTo>
                  <a:cubicBezTo>
                    <a:pt x="527" y="145"/>
                    <a:pt x="528" y="144"/>
                    <a:pt x="528" y="144"/>
                  </a:cubicBezTo>
                  <a:cubicBezTo>
                    <a:pt x="529" y="144"/>
                    <a:pt x="530" y="145"/>
                    <a:pt x="530" y="144"/>
                  </a:cubicBezTo>
                  <a:cubicBezTo>
                    <a:pt x="530" y="144"/>
                    <a:pt x="530" y="144"/>
                    <a:pt x="530" y="144"/>
                  </a:cubicBezTo>
                  <a:cubicBezTo>
                    <a:pt x="532" y="143"/>
                    <a:pt x="533" y="142"/>
                    <a:pt x="534" y="142"/>
                  </a:cubicBezTo>
                  <a:cubicBezTo>
                    <a:pt x="535" y="141"/>
                    <a:pt x="536" y="142"/>
                    <a:pt x="536" y="141"/>
                  </a:cubicBezTo>
                  <a:cubicBezTo>
                    <a:pt x="536" y="141"/>
                    <a:pt x="536" y="141"/>
                    <a:pt x="536" y="141"/>
                  </a:cubicBezTo>
                  <a:cubicBezTo>
                    <a:pt x="540" y="142"/>
                    <a:pt x="541" y="136"/>
                    <a:pt x="542" y="134"/>
                  </a:cubicBezTo>
                  <a:cubicBezTo>
                    <a:pt x="542" y="134"/>
                    <a:pt x="542" y="133"/>
                    <a:pt x="542" y="133"/>
                  </a:cubicBezTo>
                  <a:cubicBezTo>
                    <a:pt x="542" y="133"/>
                    <a:pt x="542" y="133"/>
                    <a:pt x="542" y="133"/>
                  </a:cubicBezTo>
                  <a:cubicBezTo>
                    <a:pt x="542" y="133"/>
                    <a:pt x="542" y="133"/>
                    <a:pt x="542" y="133"/>
                  </a:cubicBezTo>
                  <a:cubicBezTo>
                    <a:pt x="541" y="131"/>
                    <a:pt x="542" y="130"/>
                    <a:pt x="541" y="129"/>
                  </a:cubicBezTo>
                  <a:cubicBezTo>
                    <a:pt x="541" y="129"/>
                    <a:pt x="541" y="129"/>
                    <a:pt x="541" y="129"/>
                  </a:cubicBezTo>
                  <a:cubicBezTo>
                    <a:pt x="541" y="129"/>
                    <a:pt x="541" y="129"/>
                    <a:pt x="541" y="129"/>
                  </a:cubicBezTo>
                  <a:cubicBezTo>
                    <a:pt x="541" y="129"/>
                    <a:pt x="542" y="128"/>
                    <a:pt x="541" y="128"/>
                  </a:cubicBezTo>
                  <a:cubicBezTo>
                    <a:pt x="541" y="128"/>
                    <a:pt x="541" y="128"/>
                    <a:pt x="541" y="128"/>
                  </a:cubicBezTo>
                  <a:cubicBezTo>
                    <a:pt x="541" y="128"/>
                    <a:pt x="541" y="128"/>
                    <a:pt x="541" y="128"/>
                  </a:cubicBezTo>
                  <a:cubicBezTo>
                    <a:pt x="541" y="127"/>
                    <a:pt x="541" y="126"/>
                    <a:pt x="541" y="125"/>
                  </a:cubicBezTo>
                  <a:cubicBezTo>
                    <a:pt x="540" y="123"/>
                    <a:pt x="537" y="122"/>
                    <a:pt x="537" y="125"/>
                  </a:cubicBezTo>
                  <a:cubicBezTo>
                    <a:pt x="537" y="125"/>
                    <a:pt x="536" y="124"/>
                    <a:pt x="536" y="124"/>
                  </a:cubicBezTo>
                  <a:cubicBezTo>
                    <a:pt x="536" y="124"/>
                    <a:pt x="536" y="124"/>
                    <a:pt x="536" y="124"/>
                  </a:cubicBezTo>
                  <a:cubicBezTo>
                    <a:pt x="536" y="124"/>
                    <a:pt x="536" y="124"/>
                    <a:pt x="536" y="124"/>
                  </a:cubicBezTo>
                  <a:cubicBezTo>
                    <a:pt x="536" y="124"/>
                    <a:pt x="536" y="124"/>
                    <a:pt x="535" y="124"/>
                  </a:cubicBezTo>
                  <a:cubicBezTo>
                    <a:pt x="535" y="124"/>
                    <a:pt x="535" y="124"/>
                    <a:pt x="535" y="124"/>
                  </a:cubicBezTo>
                  <a:cubicBezTo>
                    <a:pt x="535" y="122"/>
                    <a:pt x="537" y="122"/>
                    <a:pt x="535" y="120"/>
                  </a:cubicBezTo>
                  <a:cubicBezTo>
                    <a:pt x="535" y="120"/>
                    <a:pt x="535" y="120"/>
                    <a:pt x="535" y="120"/>
                  </a:cubicBezTo>
                  <a:cubicBezTo>
                    <a:pt x="535" y="119"/>
                    <a:pt x="535" y="118"/>
                    <a:pt x="533" y="118"/>
                  </a:cubicBezTo>
                  <a:cubicBezTo>
                    <a:pt x="533" y="117"/>
                    <a:pt x="533" y="117"/>
                    <a:pt x="533" y="117"/>
                  </a:cubicBezTo>
                  <a:cubicBezTo>
                    <a:pt x="534" y="118"/>
                    <a:pt x="534" y="117"/>
                    <a:pt x="535" y="116"/>
                  </a:cubicBezTo>
                  <a:cubicBezTo>
                    <a:pt x="534" y="117"/>
                    <a:pt x="534" y="117"/>
                    <a:pt x="533" y="117"/>
                  </a:cubicBezTo>
                  <a:cubicBezTo>
                    <a:pt x="533" y="117"/>
                    <a:pt x="533" y="116"/>
                    <a:pt x="533" y="116"/>
                  </a:cubicBezTo>
                  <a:cubicBezTo>
                    <a:pt x="532" y="116"/>
                    <a:pt x="532" y="115"/>
                    <a:pt x="532" y="115"/>
                  </a:cubicBezTo>
                  <a:cubicBezTo>
                    <a:pt x="533" y="114"/>
                    <a:pt x="533" y="113"/>
                    <a:pt x="532" y="113"/>
                  </a:cubicBezTo>
                  <a:cubicBezTo>
                    <a:pt x="532" y="113"/>
                    <a:pt x="532" y="113"/>
                    <a:pt x="532" y="113"/>
                  </a:cubicBezTo>
                  <a:cubicBezTo>
                    <a:pt x="532" y="113"/>
                    <a:pt x="532" y="113"/>
                    <a:pt x="532" y="113"/>
                  </a:cubicBezTo>
                  <a:cubicBezTo>
                    <a:pt x="532" y="113"/>
                    <a:pt x="532" y="113"/>
                    <a:pt x="532" y="113"/>
                  </a:cubicBezTo>
                  <a:cubicBezTo>
                    <a:pt x="531" y="112"/>
                    <a:pt x="532" y="112"/>
                    <a:pt x="531" y="111"/>
                  </a:cubicBezTo>
                  <a:cubicBezTo>
                    <a:pt x="531" y="111"/>
                    <a:pt x="531" y="111"/>
                    <a:pt x="531" y="111"/>
                  </a:cubicBezTo>
                  <a:cubicBezTo>
                    <a:pt x="531" y="112"/>
                    <a:pt x="531" y="113"/>
                    <a:pt x="530" y="113"/>
                  </a:cubicBezTo>
                  <a:cubicBezTo>
                    <a:pt x="530" y="112"/>
                    <a:pt x="530" y="112"/>
                    <a:pt x="529" y="111"/>
                  </a:cubicBezTo>
                  <a:cubicBezTo>
                    <a:pt x="528" y="114"/>
                    <a:pt x="526" y="115"/>
                    <a:pt x="525" y="117"/>
                  </a:cubicBezTo>
                  <a:cubicBezTo>
                    <a:pt x="524" y="119"/>
                    <a:pt x="524" y="120"/>
                    <a:pt x="524" y="121"/>
                  </a:cubicBezTo>
                  <a:cubicBezTo>
                    <a:pt x="523" y="122"/>
                    <a:pt x="523" y="124"/>
                    <a:pt x="522" y="124"/>
                  </a:cubicBezTo>
                  <a:cubicBezTo>
                    <a:pt x="521" y="124"/>
                    <a:pt x="523" y="119"/>
                    <a:pt x="524" y="118"/>
                  </a:cubicBezTo>
                  <a:cubicBezTo>
                    <a:pt x="524" y="117"/>
                    <a:pt x="524" y="116"/>
                    <a:pt x="524" y="114"/>
                  </a:cubicBezTo>
                  <a:cubicBezTo>
                    <a:pt x="524" y="114"/>
                    <a:pt x="524" y="113"/>
                    <a:pt x="524" y="113"/>
                  </a:cubicBezTo>
                  <a:cubicBezTo>
                    <a:pt x="524" y="112"/>
                    <a:pt x="524" y="111"/>
                    <a:pt x="524" y="111"/>
                  </a:cubicBezTo>
                  <a:cubicBezTo>
                    <a:pt x="524" y="111"/>
                    <a:pt x="524" y="111"/>
                    <a:pt x="524" y="111"/>
                  </a:cubicBezTo>
                  <a:cubicBezTo>
                    <a:pt x="524" y="111"/>
                    <a:pt x="524" y="111"/>
                    <a:pt x="524" y="111"/>
                  </a:cubicBezTo>
                  <a:cubicBezTo>
                    <a:pt x="526" y="108"/>
                    <a:pt x="527" y="107"/>
                    <a:pt x="525" y="105"/>
                  </a:cubicBezTo>
                  <a:cubicBezTo>
                    <a:pt x="524" y="103"/>
                    <a:pt x="522" y="101"/>
                    <a:pt x="520" y="103"/>
                  </a:cubicBezTo>
                  <a:cubicBezTo>
                    <a:pt x="519" y="105"/>
                    <a:pt x="521" y="107"/>
                    <a:pt x="520" y="109"/>
                  </a:cubicBezTo>
                  <a:cubicBezTo>
                    <a:pt x="519" y="112"/>
                    <a:pt x="519" y="107"/>
                    <a:pt x="518" y="106"/>
                  </a:cubicBezTo>
                  <a:cubicBezTo>
                    <a:pt x="518" y="106"/>
                    <a:pt x="518" y="106"/>
                    <a:pt x="518" y="106"/>
                  </a:cubicBezTo>
                  <a:cubicBezTo>
                    <a:pt x="516" y="103"/>
                    <a:pt x="516" y="108"/>
                    <a:pt x="515" y="109"/>
                  </a:cubicBezTo>
                  <a:cubicBezTo>
                    <a:pt x="513" y="109"/>
                    <a:pt x="513" y="112"/>
                    <a:pt x="514" y="114"/>
                  </a:cubicBezTo>
                  <a:cubicBezTo>
                    <a:pt x="514" y="114"/>
                    <a:pt x="514" y="114"/>
                    <a:pt x="514" y="114"/>
                  </a:cubicBezTo>
                  <a:cubicBezTo>
                    <a:pt x="513" y="113"/>
                    <a:pt x="512" y="114"/>
                    <a:pt x="512" y="115"/>
                  </a:cubicBezTo>
                  <a:cubicBezTo>
                    <a:pt x="512" y="116"/>
                    <a:pt x="514" y="117"/>
                    <a:pt x="515" y="118"/>
                  </a:cubicBezTo>
                  <a:cubicBezTo>
                    <a:pt x="512" y="118"/>
                    <a:pt x="512" y="116"/>
                    <a:pt x="511" y="120"/>
                  </a:cubicBezTo>
                  <a:cubicBezTo>
                    <a:pt x="511" y="121"/>
                    <a:pt x="510" y="122"/>
                    <a:pt x="511" y="123"/>
                  </a:cubicBezTo>
                  <a:cubicBezTo>
                    <a:pt x="511" y="124"/>
                    <a:pt x="512" y="126"/>
                    <a:pt x="512" y="126"/>
                  </a:cubicBezTo>
                  <a:cubicBezTo>
                    <a:pt x="511" y="126"/>
                    <a:pt x="510" y="124"/>
                    <a:pt x="509" y="125"/>
                  </a:cubicBezTo>
                  <a:cubicBezTo>
                    <a:pt x="508" y="126"/>
                    <a:pt x="508" y="128"/>
                    <a:pt x="508" y="129"/>
                  </a:cubicBezTo>
                  <a:cubicBezTo>
                    <a:pt x="508" y="130"/>
                    <a:pt x="508" y="131"/>
                    <a:pt x="508" y="132"/>
                  </a:cubicBezTo>
                  <a:cubicBezTo>
                    <a:pt x="508" y="132"/>
                    <a:pt x="507" y="133"/>
                    <a:pt x="508" y="132"/>
                  </a:cubicBezTo>
                  <a:cubicBezTo>
                    <a:pt x="506" y="133"/>
                    <a:pt x="508" y="132"/>
                    <a:pt x="508" y="132"/>
                  </a:cubicBezTo>
                  <a:close/>
                  <a:moveTo>
                    <a:pt x="529" y="144"/>
                  </a:moveTo>
                  <a:cubicBezTo>
                    <a:pt x="529" y="144"/>
                    <a:pt x="529" y="144"/>
                    <a:pt x="529" y="144"/>
                  </a:cubicBezTo>
                  <a:cubicBezTo>
                    <a:pt x="529" y="144"/>
                    <a:pt x="529" y="144"/>
                    <a:pt x="529" y="144"/>
                  </a:cubicBezTo>
                  <a:cubicBezTo>
                    <a:pt x="529" y="144"/>
                    <a:pt x="529" y="144"/>
                    <a:pt x="529" y="144"/>
                  </a:cubicBezTo>
                  <a:close/>
                  <a:moveTo>
                    <a:pt x="479" y="187"/>
                  </a:moveTo>
                  <a:cubicBezTo>
                    <a:pt x="477" y="187"/>
                    <a:pt x="478" y="186"/>
                    <a:pt x="479" y="186"/>
                  </a:cubicBezTo>
                  <a:cubicBezTo>
                    <a:pt x="480" y="186"/>
                    <a:pt x="480" y="187"/>
                    <a:pt x="479" y="187"/>
                  </a:cubicBezTo>
                  <a:close/>
                  <a:moveTo>
                    <a:pt x="472" y="207"/>
                  </a:moveTo>
                  <a:cubicBezTo>
                    <a:pt x="472" y="207"/>
                    <a:pt x="472" y="207"/>
                    <a:pt x="472" y="207"/>
                  </a:cubicBezTo>
                  <a:cubicBezTo>
                    <a:pt x="472" y="209"/>
                    <a:pt x="471" y="207"/>
                    <a:pt x="472" y="207"/>
                  </a:cubicBezTo>
                  <a:close/>
                  <a:moveTo>
                    <a:pt x="463" y="146"/>
                  </a:moveTo>
                  <a:cubicBezTo>
                    <a:pt x="462" y="147"/>
                    <a:pt x="461" y="145"/>
                    <a:pt x="462" y="145"/>
                  </a:cubicBezTo>
                  <a:cubicBezTo>
                    <a:pt x="462" y="145"/>
                    <a:pt x="463" y="146"/>
                    <a:pt x="463" y="146"/>
                  </a:cubicBezTo>
                  <a:close/>
                  <a:moveTo>
                    <a:pt x="468" y="207"/>
                  </a:moveTo>
                  <a:cubicBezTo>
                    <a:pt x="469" y="206"/>
                    <a:pt x="470" y="206"/>
                    <a:pt x="471" y="206"/>
                  </a:cubicBezTo>
                  <a:cubicBezTo>
                    <a:pt x="470" y="207"/>
                    <a:pt x="469" y="207"/>
                    <a:pt x="468" y="207"/>
                  </a:cubicBezTo>
                  <a:close/>
                  <a:moveTo>
                    <a:pt x="478" y="194"/>
                  </a:moveTo>
                  <a:cubicBezTo>
                    <a:pt x="478" y="193"/>
                    <a:pt x="479" y="194"/>
                    <a:pt x="480" y="193"/>
                  </a:cubicBezTo>
                  <a:cubicBezTo>
                    <a:pt x="480" y="193"/>
                    <a:pt x="480" y="196"/>
                    <a:pt x="478" y="195"/>
                  </a:cubicBezTo>
                  <a:cubicBezTo>
                    <a:pt x="478" y="195"/>
                    <a:pt x="477" y="195"/>
                    <a:pt x="478" y="194"/>
                  </a:cubicBezTo>
                  <a:close/>
                  <a:moveTo>
                    <a:pt x="559" y="185"/>
                  </a:moveTo>
                  <a:cubicBezTo>
                    <a:pt x="559" y="184"/>
                    <a:pt x="559" y="184"/>
                    <a:pt x="559" y="183"/>
                  </a:cubicBezTo>
                  <a:cubicBezTo>
                    <a:pt x="559" y="183"/>
                    <a:pt x="560" y="183"/>
                    <a:pt x="560" y="184"/>
                  </a:cubicBezTo>
                  <a:cubicBezTo>
                    <a:pt x="560" y="184"/>
                    <a:pt x="560" y="184"/>
                    <a:pt x="559" y="185"/>
                  </a:cubicBezTo>
                  <a:cubicBezTo>
                    <a:pt x="559" y="185"/>
                    <a:pt x="559" y="185"/>
                    <a:pt x="559" y="185"/>
                  </a:cubicBezTo>
                  <a:close/>
                  <a:moveTo>
                    <a:pt x="481" y="179"/>
                  </a:moveTo>
                  <a:cubicBezTo>
                    <a:pt x="483" y="181"/>
                    <a:pt x="479" y="184"/>
                    <a:pt x="477" y="185"/>
                  </a:cubicBezTo>
                  <a:cubicBezTo>
                    <a:pt x="477" y="184"/>
                    <a:pt x="478" y="184"/>
                    <a:pt x="477" y="183"/>
                  </a:cubicBezTo>
                  <a:cubicBezTo>
                    <a:pt x="476" y="183"/>
                    <a:pt x="473" y="185"/>
                    <a:pt x="475" y="182"/>
                  </a:cubicBezTo>
                  <a:cubicBezTo>
                    <a:pt x="476" y="181"/>
                    <a:pt x="481" y="178"/>
                    <a:pt x="481" y="179"/>
                  </a:cubicBezTo>
                  <a:close/>
                  <a:moveTo>
                    <a:pt x="663" y="271"/>
                  </a:moveTo>
                  <a:cubicBezTo>
                    <a:pt x="663" y="271"/>
                    <a:pt x="664" y="271"/>
                    <a:pt x="664" y="271"/>
                  </a:cubicBezTo>
                  <a:cubicBezTo>
                    <a:pt x="664" y="271"/>
                    <a:pt x="664" y="271"/>
                    <a:pt x="664" y="271"/>
                  </a:cubicBezTo>
                  <a:cubicBezTo>
                    <a:pt x="664" y="271"/>
                    <a:pt x="664" y="271"/>
                    <a:pt x="664" y="271"/>
                  </a:cubicBezTo>
                  <a:cubicBezTo>
                    <a:pt x="664" y="272"/>
                    <a:pt x="663" y="272"/>
                    <a:pt x="663" y="271"/>
                  </a:cubicBezTo>
                  <a:close/>
                  <a:moveTo>
                    <a:pt x="700" y="294"/>
                  </a:moveTo>
                  <a:cubicBezTo>
                    <a:pt x="701" y="295"/>
                    <a:pt x="702" y="295"/>
                    <a:pt x="702" y="296"/>
                  </a:cubicBezTo>
                  <a:cubicBezTo>
                    <a:pt x="702" y="296"/>
                    <a:pt x="702" y="296"/>
                    <a:pt x="702" y="296"/>
                  </a:cubicBezTo>
                  <a:cubicBezTo>
                    <a:pt x="701" y="296"/>
                    <a:pt x="696" y="295"/>
                    <a:pt x="698" y="294"/>
                  </a:cubicBezTo>
                  <a:cubicBezTo>
                    <a:pt x="698" y="293"/>
                    <a:pt x="699" y="294"/>
                    <a:pt x="700" y="294"/>
                  </a:cubicBezTo>
                  <a:close/>
                  <a:moveTo>
                    <a:pt x="701" y="291"/>
                  </a:moveTo>
                  <a:cubicBezTo>
                    <a:pt x="701" y="291"/>
                    <a:pt x="701" y="291"/>
                    <a:pt x="701" y="291"/>
                  </a:cubicBezTo>
                  <a:cubicBezTo>
                    <a:pt x="701" y="291"/>
                    <a:pt x="702" y="291"/>
                    <a:pt x="702" y="291"/>
                  </a:cubicBezTo>
                  <a:cubicBezTo>
                    <a:pt x="702" y="291"/>
                    <a:pt x="702" y="291"/>
                    <a:pt x="701" y="291"/>
                  </a:cubicBezTo>
                  <a:cubicBezTo>
                    <a:pt x="701" y="291"/>
                    <a:pt x="701" y="291"/>
                    <a:pt x="701" y="291"/>
                  </a:cubicBezTo>
                  <a:close/>
                  <a:moveTo>
                    <a:pt x="685" y="306"/>
                  </a:moveTo>
                  <a:cubicBezTo>
                    <a:pt x="685" y="306"/>
                    <a:pt x="685" y="306"/>
                    <a:pt x="685" y="306"/>
                  </a:cubicBezTo>
                  <a:cubicBezTo>
                    <a:pt x="684" y="306"/>
                    <a:pt x="684" y="306"/>
                    <a:pt x="685" y="305"/>
                  </a:cubicBezTo>
                  <a:cubicBezTo>
                    <a:pt x="685" y="306"/>
                    <a:pt x="685" y="306"/>
                    <a:pt x="685" y="306"/>
                  </a:cubicBezTo>
                  <a:close/>
                  <a:moveTo>
                    <a:pt x="694" y="295"/>
                  </a:moveTo>
                  <a:cubicBezTo>
                    <a:pt x="695" y="295"/>
                    <a:pt x="694" y="296"/>
                    <a:pt x="694" y="296"/>
                  </a:cubicBezTo>
                  <a:cubicBezTo>
                    <a:pt x="693" y="296"/>
                    <a:pt x="694" y="295"/>
                    <a:pt x="694" y="295"/>
                  </a:cubicBezTo>
                  <a:close/>
                  <a:moveTo>
                    <a:pt x="701" y="289"/>
                  </a:moveTo>
                  <a:cubicBezTo>
                    <a:pt x="701" y="289"/>
                    <a:pt x="701" y="289"/>
                    <a:pt x="701" y="289"/>
                  </a:cubicBezTo>
                  <a:cubicBezTo>
                    <a:pt x="700" y="290"/>
                    <a:pt x="700" y="290"/>
                    <a:pt x="700" y="290"/>
                  </a:cubicBezTo>
                  <a:cubicBezTo>
                    <a:pt x="700" y="290"/>
                    <a:pt x="700" y="290"/>
                    <a:pt x="700" y="290"/>
                  </a:cubicBezTo>
                  <a:cubicBezTo>
                    <a:pt x="699" y="290"/>
                    <a:pt x="699" y="290"/>
                    <a:pt x="698" y="290"/>
                  </a:cubicBezTo>
                  <a:cubicBezTo>
                    <a:pt x="698" y="290"/>
                    <a:pt x="698" y="290"/>
                    <a:pt x="698" y="290"/>
                  </a:cubicBezTo>
                  <a:cubicBezTo>
                    <a:pt x="699" y="289"/>
                    <a:pt x="699" y="290"/>
                    <a:pt x="700" y="290"/>
                  </a:cubicBezTo>
                  <a:cubicBezTo>
                    <a:pt x="700" y="289"/>
                    <a:pt x="700" y="289"/>
                    <a:pt x="700" y="289"/>
                  </a:cubicBezTo>
                  <a:cubicBezTo>
                    <a:pt x="700" y="289"/>
                    <a:pt x="701" y="289"/>
                    <a:pt x="701" y="289"/>
                  </a:cubicBezTo>
                  <a:close/>
                  <a:moveTo>
                    <a:pt x="701" y="287"/>
                  </a:moveTo>
                  <a:cubicBezTo>
                    <a:pt x="701" y="287"/>
                    <a:pt x="701" y="286"/>
                    <a:pt x="701" y="286"/>
                  </a:cubicBezTo>
                  <a:cubicBezTo>
                    <a:pt x="701" y="286"/>
                    <a:pt x="701" y="286"/>
                    <a:pt x="702" y="286"/>
                  </a:cubicBezTo>
                  <a:cubicBezTo>
                    <a:pt x="702" y="286"/>
                    <a:pt x="703" y="286"/>
                    <a:pt x="703" y="287"/>
                  </a:cubicBezTo>
                  <a:cubicBezTo>
                    <a:pt x="703" y="287"/>
                    <a:pt x="703" y="287"/>
                    <a:pt x="703" y="287"/>
                  </a:cubicBezTo>
                  <a:cubicBezTo>
                    <a:pt x="702" y="288"/>
                    <a:pt x="701" y="288"/>
                    <a:pt x="701" y="287"/>
                  </a:cubicBezTo>
                  <a:close/>
                  <a:moveTo>
                    <a:pt x="694" y="296"/>
                  </a:moveTo>
                  <a:cubicBezTo>
                    <a:pt x="695" y="296"/>
                    <a:pt x="696" y="295"/>
                    <a:pt x="697" y="296"/>
                  </a:cubicBezTo>
                  <a:cubicBezTo>
                    <a:pt x="697" y="296"/>
                    <a:pt x="697" y="296"/>
                    <a:pt x="697" y="296"/>
                  </a:cubicBezTo>
                  <a:cubicBezTo>
                    <a:pt x="696" y="297"/>
                    <a:pt x="695" y="297"/>
                    <a:pt x="694" y="296"/>
                  </a:cubicBezTo>
                  <a:close/>
                  <a:moveTo>
                    <a:pt x="704" y="293"/>
                  </a:moveTo>
                  <a:cubicBezTo>
                    <a:pt x="704" y="293"/>
                    <a:pt x="704" y="293"/>
                    <a:pt x="704" y="294"/>
                  </a:cubicBezTo>
                  <a:cubicBezTo>
                    <a:pt x="703" y="295"/>
                    <a:pt x="701" y="293"/>
                    <a:pt x="703" y="292"/>
                  </a:cubicBezTo>
                  <a:cubicBezTo>
                    <a:pt x="704" y="291"/>
                    <a:pt x="704" y="292"/>
                    <a:pt x="704" y="293"/>
                  </a:cubicBezTo>
                  <a:close/>
                  <a:moveTo>
                    <a:pt x="703" y="290"/>
                  </a:moveTo>
                  <a:cubicBezTo>
                    <a:pt x="703" y="290"/>
                    <a:pt x="703" y="290"/>
                    <a:pt x="703" y="289"/>
                  </a:cubicBezTo>
                  <a:cubicBezTo>
                    <a:pt x="703" y="289"/>
                    <a:pt x="703" y="289"/>
                    <a:pt x="703" y="289"/>
                  </a:cubicBezTo>
                  <a:cubicBezTo>
                    <a:pt x="704" y="289"/>
                    <a:pt x="704" y="289"/>
                    <a:pt x="704" y="290"/>
                  </a:cubicBezTo>
                  <a:cubicBezTo>
                    <a:pt x="704" y="290"/>
                    <a:pt x="704" y="290"/>
                    <a:pt x="704" y="290"/>
                  </a:cubicBezTo>
                  <a:cubicBezTo>
                    <a:pt x="704" y="290"/>
                    <a:pt x="703" y="290"/>
                    <a:pt x="703" y="290"/>
                  </a:cubicBezTo>
                  <a:close/>
                  <a:moveTo>
                    <a:pt x="703" y="297"/>
                  </a:moveTo>
                  <a:cubicBezTo>
                    <a:pt x="703" y="297"/>
                    <a:pt x="703" y="297"/>
                    <a:pt x="703" y="297"/>
                  </a:cubicBezTo>
                  <a:cubicBezTo>
                    <a:pt x="703" y="297"/>
                    <a:pt x="703" y="297"/>
                    <a:pt x="703" y="298"/>
                  </a:cubicBezTo>
                  <a:cubicBezTo>
                    <a:pt x="703" y="298"/>
                    <a:pt x="702" y="297"/>
                    <a:pt x="702" y="297"/>
                  </a:cubicBezTo>
                  <a:cubicBezTo>
                    <a:pt x="703" y="297"/>
                    <a:pt x="703" y="297"/>
                    <a:pt x="703" y="297"/>
                  </a:cubicBezTo>
                  <a:close/>
                  <a:moveTo>
                    <a:pt x="691" y="297"/>
                  </a:moveTo>
                  <a:cubicBezTo>
                    <a:pt x="691" y="297"/>
                    <a:pt x="690" y="296"/>
                    <a:pt x="691" y="296"/>
                  </a:cubicBezTo>
                  <a:cubicBezTo>
                    <a:pt x="691" y="296"/>
                    <a:pt x="691" y="296"/>
                    <a:pt x="691" y="296"/>
                  </a:cubicBezTo>
                  <a:cubicBezTo>
                    <a:pt x="691" y="296"/>
                    <a:pt x="691" y="297"/>
                    <a:pt x="691" y="297"/>
                  </a:cubicBezTo>
                  <a:cubicBezTo>
                    <a:pt x="691" y="297"/>
                    <a:pt x="691" y="297"/>
                    <a:pt x="691" y="297"/>
                  </a:cubicBezTo>
                  <a:close/>
                  <a:moveTo>
                    <a:pt x="704" y="305"/>
                  </a:moveTo>
                  <a:cubicBezTo>
                    <a:pt x="703" y="305"/>
                    <a:pt x="705" y="306"/>
                    <a:pt x="704" y="307"/>
                  </a:cubicBezTo>
                  <a:cubicBezTo>
                    <a:pt x="702" y="308"/>
                    <a:pt x="699" y="305"/>
                    <a:pt x="698" y="305"/>
                  </a:cubicBezTo>
                  <a:cubicBezTo>
                    <a:pt x="698" y="305"/>
                    <a:pt x="699" y="305"/>
                    <a:pt x="699" y="305"/>
                  </a:cubicBezTo>
                  <a:cubicBezTo>
                    <a:pt x="700" y="305"/>
                    <a:pt x="700" y="305"/>
                    <a:pt x="700" y="305"/>
                  </a:cubicBezTo>
                  <a:cubicBezTo>
                    <a:pt x="698" y="304"/>
                    <a:pt x="698" y="305"/>
                    <a:pt x="696" y="305"/>
                  </a:cubicBezTo>
                  <a:cubicBezTo>
                    <a:pt x="696" y="305"/>
                    <a:pt x="694" y="304"/>
                    <a:pt x="695" y="304"/>
                  </a:cubicBezTo>
                  <a:cubicBezTo>
                    <a:pt x="695" y="304"/>
                    <a:pt x="695" y="304"/>
                    <a:pt x="696" y="304"/>
                  </a:cubicBezTo>
                  <a:cubicBezTo>
                    <a:pt x="697" y="302"/>
                    <a:pt x="699" y="303"/>
                    <a:pt x="701" y="303"/>
                  </a:cubicBezTo>
                  <a:cubicBezTo>
                    <a:pt x="702" y="303"/>
                    <a:pt x="703" y="303"/>
                    <a:pt x="704" y="303"/>
                  </a:cubicBezTo>
                  <a:cubicBezTo>
                    <a:pt x="704" y="303"/>
                    <a:pt x="705" y="304"/>
                    <a:pt x="704" y="304"/>
                  </a:cubicBezTo>
                  <a:cubicBezTo>
                    <a:pt x="704" y="304"/>
                    <a:pt x="704" y="304"/>
                    <a:pt x="704" y="305"/>
                  </a:cubicBezTo>
                  <a:close/>
                  <a:moveTo>
                    <a:pt x="704" y="309"/>
                  </a:moveTo>
                  <a:cubicBezTo>
                    <a:pt x="704" y="309"/>
                    <a:pt x="701" y="310"/>
                    <a:pt x="701" y="310"/>
                  </a:cubicBezTo>
                  <a:cubicBezTo>
                    <a:pt x="700" y="309"/>
                    <a:pt x="699" y="308"/>
                    <a:pt x="700" y="307"/>
                  </a:cubicBezTo>
                  <a:cubicBezTo>
                    <a:pt x="700" y="307"/>
                    <a:pt x="703" y="309"/>
                    <a:pt x="704" y="308"/>
                  </a:cubicBezTo>
                  <a:cubicBezTo>
                    <a:pt x="704" y="308"/>
                    <a:pt x="704" y="308"/>
                    <a:pt x="704" y="308"/>
                  </a:cubicBezTo>
                  <a:cubicBezTo>
                    <a:pt x="704" y="308"/>
                    <a:pt x="704" y="309"/>
                    <a:pt x="704" y="309"/>
                  </a:cubicBezTo>
                  <a:close/>
                  <a:moveTo>
                    <a:pt x="726" y="313"/>
                  </a:moveTo>
                  <a:cubicBezTo>
                    <a:pt x="727" y="312"/>
                    <a:pt x="727" y="312"/>
                    <a:pt x="728" y="313"/>
                  </a:cubicBezTo>
                  <a:cubicBezTo>
                    <a:pt x="728" y="313"/>
                    <a:pt x="727" y="313"/>
                    <a:pt x="726" y="313"/>
                  </a:cubicBezTo>
                  <a:close/>
                  <a:moveTo>
                    <a:pt x="692" y="298"/>
                  </a:moveTo>
                  <a:cubicBezTo>
                    <a:pt x="692" y="298"/>
                    <a:pt x="692" y="299"/>
                    <a:pt x="692" y="298"/>
                  </a:cubicBezTo>
                  <a:cubicBezTo>
                    <a:pt x="692" y="298"/>
                    <a:pt x="692" y="298"/>
                    <a:pt x="692" y="298"/>
                  </a:cubicBezTo>
                  <a:close/>
                  <a:moveTo>
                    <a:pt x="702" y="312"/>
                  </a:moveTo>
                  <a:cubicBezTo>
                    <a:pt x="703" y="313"/>
                    <a:pt x="704" y="313"/>
                    <a:pt x="704" y="315"/>
                  </a:cubicBezTo>
                  <a:cubicBezTo>
                    <a:pt x="702" y="314"/>
                    <a:pt x="702" y="313"/>
                    <a:pt x="702" y="312"/>
                  </a:cubicBezTo>
                  <a:close/>
                  <a:moveTo>
                    <a:pt x="691" y="277"/>
                  </a:moveTo>
                  <a:cubicBezTo>
                    <a:pt x="691" y="277"/>
                    <a:pt x="691" y="277"/>
                    <a:pt x="691" y="277"/>
                  </a:cubicBezTo>
                  <a:cubicBezTo>
                    <a:pt x="692" y="276"/>
                    <a:pt x="693" y="277"/>
                    <a:pt x="693" y="277"/>
                  </a:cubicBezTo>
                  <a:cubicBezTo>
                    <a:pt x="693" y="278"/>
                    <a:pt x="693" y="279"/>
                    <a:pt x="692" y="279"/>
                  </a:cubicBezTo>
                  <a:cubicBezTo>
                    <a:pt x="691" y="280"/>
                    <a:pt x="691" y="277"/>
                    <a:pt x="691" y="277"/>
                  </a:cubicBezTo>
                  <a:close/>
                  <a:moveTo>
                    <a:pt x="466" y="80"/>
                  </a:moveTo>
                  <a:cubicBezTo>
                    <a:pt x="467" y="80"/>
                    <a:pt x="467" y="80"/>
                    <a:pt x="467" y="80"/>
                  </a:cubicBezTo>
                  <a:cubicBezTo>
                    <a:pt x="467" y="80"/>
                    <a:pt x="467" y="80"/>
                    <a:pt x="466" y="80"/>
                  </a:cubicBezTo>
                  <a:close/>
                  <a:moveTo>
                    <a:pt x="692" y="299"/>
                  </a:moveTo>
                  <a:cubicBezTo>
                    <a:pt x="693" y="300"/>
                    <a:pt x="694" y="300"/>
                    <a:pt x="695" y="299"/>
                  </a:cubicBezTo>
                  <a:cubicBezTo>
                    <a:pt x="695" y="299"/>
                    <a:pt x="694" y="299"/>
                    <a:pt x="694" y="298"/>
                  </a:cubicBezTo>
                  <a:cubicBezTo>
                    <a:pt x="695" y="298"/>
                    <a:pt x="695" y="299"/>
                    <a:pt x="695" y="299"/>
                  </a:cubicBezTo>
                  <a:cubicBezTo>
                    <a:pt x="696" y="299"/>
                    <a:pt x="697" y="300"/>
                    <a:pt x="698" y="300"/>
                  </a:cubicBezTo>
                  <a:cubicBezTo>
                    <a:pt x="698" y="298"/>
                    <a:pt x="700" y="298"/>
                    <a:pt x="698" y="297"/>
                  </a:cubicBezTo>
                  <a:cubicBezTo>
                    <a:pt x="699" y="296"/>
                    <a:pt x="701" y="297"/>
                    <a:pt x="701" y="297"/>
                  </a:cubicBezTo>
                  <a:cubicBezTo>
                    <a:pt x="702" y="298"/>
                    <a:pt x="701" y="299"/>
                    <a:pt x="700" y="300"/>
                  </a:cubicBezTo>
                  <a:cubicBezTo>
                    <a:pt x="700" y="302"/>
                    <a:pt x="703" y="300"/>
                    <a:pt x="703" y="302"/>
                  </a:cubicBezTo>
                  <a:cubicBezTo>
                    <a:pt x="701" y="302"/>
                    <a:pt x="692" y="304"/>
                    <a:pt x="692" y="299"/>
                  </a:cubicBezTo>
                  <a:close/>
                  <a:moveTo>
                    <a:pt x="660" y="288"/>
                  </a:moveTo>
                  <a:cubicBezTo>
                    <a:pt x="659" y="287"/>
                    <a:pt x="659" y="287"/>
                    <a:pt x="659" y="287"/>
                  </a:cubicBezTo>
                  <a:cubicBezTo>
                    <a:pt x="659" y="287"/>
                    <a:pt x="660" y="287"/>
                    <a:pt x="660" y="287"/>
                  </a:cubicBezTo>
                  <a:cubicBezTo>
                    <a:pt x="660" y="287"/>
                    <a:pt x="660" y="287"/>
                    <a:pt x="660" y="287"/>
                  </a:cubicBezTo>
                  <a:cubicBezTo>
                    <a:pt x="660" y="288"/>
                    <a:pt x="660" y="288"/>
                    <a:pt x="660" y="288"/>
                  </a:cubicBezTo>
                  <a:close/>
                  <a:moveTo>
                    <a:pt x="670" y="269"/>
                  </a:moveTo>
                  <a:cubicBezTo>
                    <a:pt x="669" y="268"/>
                    <a:pt x="670" y="267"/>
                    <a:pt x="671" y="267"/>
                  </a:cubicBezTo>
                  <a:cubicBezTo>
                    <a:pt x="671" y="266"/>
                    <a:pt x="671" y="266"/>
                    <a:pt x="672" y="266"/>
                  </a:cubicBezTo>
                  <a:cubicBezTo>
                    <a:pt x="672" y="266"/>
                    <a:pt x="673" y="267"/>
                    <a:pt x="673" y="267"/>
                  </a:cubicBezTo>
                  <a:cubicBezTo>
                    <a:pt x="674" y="267"/>
                    <a:pt x="674" y="267"/>
                    <a:pt x="674" y="268"/>
                  </a:cubicBezTo>
                  <a:cubicBezTo>
                    <a:pt x="674" y="268"/>
                    <a:pt x="672" y="269"/>
                    <a:pt x="671" y="269"/>
                  </a:cubicBezTo>
                  <a:cubicBezTo>
                    <a:pt x="671" y="270"/>
                    <a:pt x="670" y="269"/>
                    <a:pt x="670" y="269"/>
                  </a:cubicBezTo>
                  <a:close/>
                  <a:moveTo>
                    <a:pt x="593" y="198"/>
                  </a:moveTo>
                  <a:cubicBezTo>
                    <a:pt x="593" y="198"/>
                    <a:pt x="593" y="198"/>
                    <a:pt x="594" y="198"/>
                  </a:cubicBezTo>
                  <a:cubicBezTo>
                    <a:pt x="595" y="198"/>
                    <a:pt x="597" y="200"/>
                    <a:pt x="596" y="202"/>
                  </a:cubicBezTo>
                  <a:cubicBezTo>
                    <a:pt x="596" y="202"/>
                    <a:pt x="596" y="202"/>
                    <a:pt x="596" y="202"/>
                  </a:cubicBezTo>
                  <a:cubicBezTo>
                    <a:pt x="596" y="203"/>
                    <a:pt x="596" y="203"/>
                    <a:pt x="595" y="203"/>
                  </a:cubicBezTo>
                  <a:cubicBezTo>
                    <a:pt x="593" y="203"/>
                    <a:pt x="594" y="199"/>
                    <a:pt x="593" y="198"/>
                  </a:cubicBezTo>
                  <a:close/>
                  <a:moveTo>
                    <a:pt x="666" y="272"/>
                  </a:moveTo>
                  <a:cubicBezTo>
                    <a:pt x="665" y="271"/>
                    <a:pt x="666" y="269"/>
                    <a:pt x="667" y="270"/>
                  </a:cubicBezTo>
                  <a:cubicBezTo>
                    <a:pt x="668" y="270"/>
                    <a:pt x="668" y="272"/>
                    <a:pt x="668" y="273"/>
                  </a:cubicBezTo>
                  <a:cubicBezTo>
                    <a:pt x="667" y="273"/>
                    <a:pt x="667" y="272"/>
                    <a:pt x="666" y="272"/>
                  </a:cubicBezTo>
                  <a:close/>
                  <a:moveTo>
                    <a:pt x="485" y="206"/>
                  </a:moveTo>
                  <a:cubicBezTo>
                    <a:pt x="485" y="206"/>
                    <a:pt x="484" y="207"/>
                    <a:pt x="483" y="206"/>
                  </a:cubicBezTo>
                  <a:cubicBezTo>
                    <a:pt x="482" y="207"/>
                    <a:pt x="482" y="208"/>
                    <a:pt x="482" y="209"/>
                  </a:cubicBezTo>
                  <a:cubicBezTo>
                    <a:pt x="482" y="207"/>
                    <a:pt x="482" y="206"/>
                    <a:pt x="481" y="205"/>
                  </a:cubicBezTo>
                  <a:cubicBezTo>
                    <a:pt x="480" y="206"/>
                    <a:pt x="482" y="208"/>
                    <a:pt x="481" y="209"/>
                  </a:cubicBezTo>
                  <a:cubicBezTo>
                    <a:pt x="480" y="207"/>
                    <a:pt x="476" y="208"/>
                    <a:pt x="475" y="207"/>
                  </a:cubicBezTo>
                  <a:cubicBezTo>
                    <a:pt x="473" y="205"/>
                    <a:pt x="474" y="204"/>
                    <a:pt x="475" y="206"/>
                  </a:cubicBezTo>
                  <a:cubicBezTo>
                    <a:pt x="476" y="206"/>
                    <a:pt x="476" y="205"/>
                    <a:pt x="477" y="204"/>
                  </a:cubicBezTo>
                  <a:cubicBezTo>
                    <a:pt x="478" y="204"/>
                    <a:pt x="479" y="206"/>
                    <a:pt x="480" y="206"/>
                  </a:cubicBezTo>
                  <a:cubicBezTo>
                    <a:pt x="480" y="205"/>
                    <a:pt x="480" y="204"/>
                    <a:pt x="481" y="204"/>
                  </a:cubicBezTo>
                  <a:cubicBezTo>
                    <a:pt x="482" y="204"/>
                    <a:pt x="482" y="205"/>
                    <a:pt x="483" y="205"/>
                  </a:cubicBezTo>
                  <a:cubicBezTo>
                    <a:pt x="483" y="205"/>
                    <a:pt x="485" y="203"/>
                    <a:pt x="485" y="204"/>
                  </a:cubicBezTo>
                  <a:cubicBezTo>
                    <a:pt x="486" y="204"/>
                    <a:pt x="484" y="204"/>
                    <a:pt x="485" y="206"/>
                  </a:cubicBezTo>
                  <a:close/>
                  <a:moveTo>
                    <a:pt x="650" y="945"/>
                  </a:moveTo>
                  <a:cubicBezTo>
                    <a:pt x="650" y="945"/>
                    <a:pt x="650" y="945"/>
                    <a:pt x="649" y="945"/>
                  </a:cubicBezTo>
                  <a:cubicBezTo>
                    <a:pt x="650" y="945"/>
                    <a:pt x="650" y="945"/>
                    <a:pt x="650" y="945"/>
                  </a:cubicBezTo>
                  <a:close/>
                  <a:moveTo>
                    <a:pt x="649" y="944"/>
                  </a:moveTo>
                  <a:cubicBezTo>
                    <a:pt x="649" y="943"/>
                    <a:pt x="649" y="943"/>
                    <a:pt x="649" y="944"/>
                  </a:cubicBezTo>
                  <a:cubicBezTo>
                    <a:pt x="649" y="944"/>
                    <a:pt x="649" y="944"/>
                    <a:pt x="649" y="944"/>
                  </a:cubicBezTo>
                  <a:close/>
                  <a:moveTo>
                    <a:pt x="649" y="945"/>
                  </a:moveTo>
                  <a:cubicBezTo>
                    <a:pt x="648" y="945"/>
                    <a:pt x="648" y="945"/>
                    <a:pt x="648" y="945"/>
                  </a:cubicBezTo>
                  <a:cubicBezTo>
                    <a:pt x="649" y="945"/>
                    <a:pt x="649" y="945"/>
                    <a:pt x="649" y="945"/>
                  </a:cubicBezTo>
                  <a:close/>
                  <a:moveTo>
                    <a:pt x="646" y="987"/>
                  </a:moveTo>
                  <a:cubicBezTo>
                    <a:pt x="646" y="987"/>
                    <a:pt x="646" y="987"/>
                    <a:pt x="646" y="987"/>
                  </a:cubicBezTo>
                  <a:cubicBezTo>
                    <a:pt x="646" y="987"/>
                    <a:pt x="646" y="987"/>
                    <a:pt x="646" y="987"/>
                  </a:cubicBezTo>
                  <a:close/>
                  <a:moveTo>
                    <a:pt x="648" y="991"/>
                  </a:moveTo>
                  <a:cubicBezTo>
                    <a:pt x="648" y="991"/>
                    <a:pt x="648" y="991"/>
                    <a:pt x="648" y="991"/>
                  </a:cubicBezTo>
                  <a:cubicBezTo>
                    <a:pt x="648" y="991"/>
                    <a:pt x="648" y="991"/>
                    <a:pt x="648" y="991"/>
                  </a:cubicBezTo>
                  <a:close/>
                  <a:moveTo>
                    <a:pt x="645" y="987"/>
                  </a:moveTo>
                  <a:cubicBezTo>
                    <a:pt x="647" y="986"/>
                    <a:pt x="644" y="987"/>
                    <a:pt x="645" y="987"/>
                  </a:cubicBezTo>
                  <a:cubicBezTo>
                    <a:pt x="645" y="987"/>
                    <a:pt x="645" y="987"/>
                    <a:pt x="645" y="987"/>
                  </a:cubicBezTo>
                  <a:close/>
                  <a:moveTo>
                    <a:pt x="650" y="990"/>
                  </a:moveTo>
                  <a:cubicBezTo>
                    <a:pt x="650" y="990"/>
                    <a:pt x="650" y="990"/>
                    <a:pt x="650" y="990"/>
                  </a:cubicBezTo>
                  <a:cubicBezTo>
                    <a:pt x="650" y="990"/>
                    <a:pt x="650" y="990"/>
                    <a:pt x="650" y="990"/>
                  </a:cubicBezTo>
                  <a:close/>
                  <a:moveTo>
                    <a:pt x="654" y="933"/>
                  </a:moveTo>
                  <a:cubicBezTo>
                    <a:pt x="654" y="933"/>
                    <a:pt x="654" y="934"/>
                    <a:pt x="654" y="934"/>
                  </a:cubicBezTo>
                  <a:cubicBezTo>
                    <a:pt x="654" y="934"/>
                    <a:pt x="653" y="934"/>
                    <a:pt x="653" y="934"/>
                  </a:cubicBezTo>
                  <a:cubicBezTo>
                    <a:pt x="653" y="935"/>
                    <a:pt x="653" y="935"/>
                    <a:pt x="652" y="934"/>
                  </a:cubicBezTo>
                  <a:cubicBezTo>
                    <a:pt x="652" y="934"/>
                    <a:pt x="652" y="934"/>
                    <a:pt x="651" y="933"/>
                  </a:cubicBezTo>
                  <a:cubicBezTo>
                    <a:pt x="652" y="933"/>
                    <a:pt x="651" y="933"/>
                    <a:pt x="651" y="933"/>
                  </a:cubicBezTo>
                  <a:cubicBezTo>
                    <a:pt x="652" y="933"/>
                    <a:pt x="652" y="932"/>
                    <a:pt x="652" y="932"/>
                  </a:cubicBezTo>
                  <a:cubicBezTo>
                    <a:pt x="652" y="932"/>
                    <a:pt x="653" y="932"/>
                    <a:pt x="653" y="933"/>
                  </a:cubicBezTo>
                  <a:cubicBezTo>
                    <a:pt x="653" y="933"/>
                    <a:pt x="653" y="933"/>
                    <a:pt x="653" y="933"/>
                  </a:cubicBezTo>
                  <a:cubicBezTo>
                    <a:pt x="654" y="933"/>
                    <a:pt x="654" y="933"/>
                    <a:pt x="654" y="933"/>
                  </a:cubicBezTo>
                  <a:close/>
                  <a:moveTo>
                    <a:pt x="647" y="943"/>
                  </a:moveTo>
                  <a:cubicBezTo>
                    <a:pt x="646" y="943"/>
                    <a:pt x="646" y="941"/>
                    <a:pt x="647" y="943"/>
                  </a:cubicBezTo>
                  <a:cubicBezTo>
                    <a:pt x="647" y="943"/>
                    <a:pt x="647" y="943"/>
                    <a:pt x="647" y="943"/>
                  </a:cubicBezTo>
                  <a:close/>
                  <a:moveTo>
                    <a:pt x="647" y="953"/>
                  </a:moveTo>
                  <a:cubicBezTo>
                    <a:pt x="646" y="953"/>
                    <a:pt x="648" y="953"/>
                    <a:pt x="647" y="953"/>
                  </a:cubicBezTo>
                  <a:cubicBezTo>
                    <a:pt x="647" y="953"/>
                    <a:pt x="647" y="953"/>
                    <a:pt x="647" y="953"/>
                  </a:cubicBezTo>
                  <a:close/>
                  <a:moveTo>
                    <a:pt x="640" y="931"/>
                  </a:moveTo>
                  <a:cubicBezTo>
                    <a:pt x="640" y="932"/>
                    <a:pt x="640" y="932"/>
                    <a:pt x="640" y="932"/>
                  </a:cubicBezTo>
                  <a:cubicBezTo>
                    <a:pt x="641" y="932"/>
                    <a:pt x="641" y="932"/>
                    <a:pt x="641" y="932"/>
                  </a:cubicBezTo>
                  <a:cubicBezTo>
                    <a:pt x="641" y="932"/>
                    <a:pt x="641" y="932"/>
                    <a:pt x="641" y="932"/>
                  </a:cubicBezTo>
                  <a:cubicBezTo>
                    <a:pt x="641" y="932"/>
                    <a:pt x="641" y="932"/>
                    <a:pt x="641" y="932"/>
                  </a:cubicBezTo>
                  <a:cubicBezTo>
                    <a:pt x="640" y="932"/>
                    <a:pt x="639" y="931"/>
                    <a:pt x="639" y="931"/>
                  </a:cubicBezTo>
                  <a:cubicBezTo>
                    <a:pt x="639" y="931"/>
                    <a:pt x="638" y="930"/>
                    <a:pt x="638" y="930"/>
                  </a:cubicBezTo>
                  <a:cubicBezTo>
                    <a:pt x="639" y="930"/>
                    <a:pt x="639" y="930"/>
                    <a:pt x="639" y="931"/>
                  </a:cubicBezTo>
                  <a:cubicBezTo>
                    <a:pt x="639" y="931"/>
                    <a:pt x="639" y="931"/>
                    <a:pt x="640" y="931"/>
                  </a:cubicBezTo>
                  <a:cubicBezTo>
                    <a:pt x="640" y="931"/>
                    <a:pt x="640" y="931"/>
                    <a:pt x="640" y="931"/>
                  </a:cubicBezTo>
                  <a:cubicBezTo>
                    <a:pt x="640" y="931"/>
                    <a:pt x="640" y="931"/>
                    <a:pt x="640" y="931"/>
                  </a:cubicBezTo>
                  <a:cubicBezTo>
                    <a:pt x="641" y="931"/>
                    <a:pt x="641" y="931"/>
                    <a:pt x="640" y="931"/>
                  </a:cubicBezTo>
                  <a:close/>
                  <a:moveTo>
                    <a:pt x="646" y="933"/>
                  </a:moveTo>
                  <a:cubicBezTo>
                    <a:pt x="646" y="933"/>
                    <a:pt x="646" y="933"/>
                    <a:pt x="646" y="932"/>
                  </a:cubicBezTo>
                  <a:cubicBezTo>
                    <a:pt x="646" y="932"/>
                    <a:pt x="647" y="932"/>
                    <a:pt x="646" y="933"/>
                  </a:cubicBezTo>
                  <a:close/>
                  <a:moveTo>
                    <a:pt x="650" y="988"/>
                  </a:moveTo>
                  <a:cubicBezTo>
                    <a:pt x="650" y="988"/>
                    <a:pt x="650" y="989"/>
                    <a:pt x="650" y="989"/>
                  </a:cubicBezTo>
                  <a:cubicBezTo>
                    <a:pt x="651" y="988"/>
                    <a:pt x="651" y="989"/>
                    <a:pt x="651" y="988"/>
                  </a:cubicBezTo>
                  <a:cubicBezTo>
                    <a:pt x="652" y="988"/>
                    <a:pt x="651" y="990"/>
                    <a:pt x="651" y="989"/>
                  </a:cubicBezTo>
                  <a:cubicBezTo>
                    <a:pt x="650" y="989"/>
                    <a:pt x="650" y="989"/>
                    <a:pt x="649" y="989"/>
                  </a:cubicBezTo>
                  <a:cubicBezTo>
                    <a:pt x="649" y="989"/>
                    <a:pt x="648" y="990"/>
                    <a:pt x="648" y="989"/>
                  </a:cubicBezTo>
                  <a:cubicBezTo>
                    <a:pt x="647" y="988"/>
                    <a:pt x="649" y="987"/>
                    <a:pt x="650" y="988"/>
                  </a:cubicBezTo>
                  <a:close/>
                  <a:moveTo>
                    <a:pt x="645" y="932"/>
                  </a:moveTo>
                  <a:cubicBezTo>
                    <a:pt x="645" y="932"/>
                    <a:pt x="644" y="932"/>
                    <a:pt x="644" y="932"/>
                  </a:cubicBezTo>
                  <a:cubicBezTo>
                    <a:pt x="645" y="932"/>
                    <a:pt x="645" y="932"/>
                    <a:pt x="645" y="932"/>
                  </a:cubicBezTo>
                  <a:close/>
                  <a:moveTo>
                    <a:pt x="644" y="933"/>
                  </a:moveTo>
                  <a:cubicBezTo>
                    <a:pt x="645" y="933"/>
                    <a:pt x="645" y="933"/>
                    <a:pt x="646" y="934"/>
                  </a:cubicBezTo>
                  <a:cubicBezTo>
                    <a:pt x="646" y="933"/>
                    <a:pt x="647" y="934"/>
                    <a:pt x="647" y="934"/>
                  </a:cubicBezTo>
                  <a:cubicBezTo>
                    <a:pt x="647" y="933"/>
                    <a:pt x="649" y="935"/>
                    <a:pt x="649" y="935"/>
                  </a:cubicBezTo>
                  <a:cubicBezTo>
                    <a:pt x="649" y="935"/>
                    <a:pt x="649" y="935"/>
                    <a:pt x="650" y="935"/>
                  </a:cubicBezTo>
                  <a:cubicBezTo>
                    <a:pt x="650" y="936"/>
                    <a:pt x="649" y="939"/>
                    <a:pt x="649" y="938"/>
                  </a:cubicBezTo>
                  <a:cubicBezTo>
                    <a:pt x="651" y="939"/>
                    <a:pt x="649" y="940"/>
                    <a:pt x="649" y="941"/>
                  </a:cubicBezTo>
                  <a:cubicBezTo>
                    <a:pt x="649" y="943"/>
                    <a:pt x="647" y="942"/>
                    <a:pt x="647" y="942"/>
                  </a:cubicBezTo>
                  <a:cubicBezTo>
                    <a:pt x="646" y="942"/>
                    <a:pt x="646" y="941"/>
                    <a:pt x="646" y="941"/>
                  </a:cubicBezTo>
                  <a:cubicBezTo>
                    <a:pt x="646" y="941"/>
                    <a:pt x="645" y="941"/>
                    <a:pt x="645" y="940"/>
                  </a:cubicBezTo>
                  <a:cubicBezTo>
                    <a:pt x="645" y="940"/>
                    <a:pt x="645" y="940"/>
                    <a:pt x="645" y="939"/>
                  </a:cubicBezTo>
                  <a:cubicBezTo>
                    <a:pt x="645" y="939"/>
                    <a:pt x="645" y="939"/>
                    <a:pt x="645" y="939"/>
                  </a:cubicBezTo>
                  <a:cubicBezTo>
                    <a:pt x="645" y="939"/>
                    <a:pt x="644" y="939"/>
                    <a:pt x="644" y="939"/>
                  </a:cubicBezTo>
                  <a:cubicBezTo>
                    <a:pt x="644" y="937"/>
                    <a:pt x="644" y="936"/>
                    <a:pt x="643" y="935"/>
                  </a:cubicBezTo>
                  <a:cubicBezTo>
                    <a:pt x="642" y="935"/>
                    <a:pt x="642" y="935"/>
                    <a:pt x="642" y="934"/>
                  </a:cubicBezTo>
                  <a:cubicBezTo>
                    <a:pt x="642" y="934"/>
                    <a:pt x="642" y="934"/>
                    <a:pt x="642" y="934"/>
                  </a:cubicBezTo>
                  <a:cubicBezTo>
                    <a:pt x="641" y="934"/>
                    <a:pt x="641" y="934"/>
                    <a:pt x="641" y="934"/>
                  </a:cubicBezTo>
                  <a:cubicBezTo>
                    <a:pt x="641" y="934"/>
                    <a:pt x="639" y="934"/>
                    <a:pt x="641" y="933"/>
                  </a:cubicBezTo>
                  <a:cubicBezTo>
                    <a:pt x="642" y="933"/>
                    <a:pt x="643" y="933"/>
                    <a:pt x="644" y="933"/>
                  </a:cubicBezTo>
                  <a:cubicBezTo>
                    <a:pt x="644" y="933"/>
                    <a:pt x="644" y="933"/>
                    <a:pt x="644" y="933"/>
                  </a:cubicBezTo>
                  <a:close/>
                  <a:moveTo>
                    <a:pt x="650" y="945"/>
                  </a:moveTo>
                  <a:cubicBezTo>
                    <a:pt x="650" y="945"/>
                    <a:pt x="650" y="944"/>
                    <a:pt x="650" y="944"/>
                  </a:cubicBezTo>
                  <a:cubicBezTo>
                    <a:pt x="650" y="945"/>
                    <a:pt x="650" y="945"/>
                    <a:pt x="650" y="945"/>
                  </a:cubicBezTo>
                  <a:close/>
                  <a:moveTo>
                    <a:pt x="654" y="939"/>
                  </a:moveTo>
                  <a:cubicBezTo>
                    <a:pt x="654" y="942"/>
                    <a:pt x="654" y="942"/>
                    <a:pt x="654" y="942"/>
                  </a:cubicBezTo>
                  <a:cubicBezTo>
                    <a:pt x="654" y="939"/>
                    <a:pt x="654" y="939"/>
                    <a:pt x="654" y="939"/>
                  </a:cubicBezTo>
                  <a:close/>
                  <a:moveTo>
                    <a:pt x="647" y="992"/>
                  </a:moveTo>
                  <a:cubicBezTo>
                    <a:pt x="647" y="992"/>
                    <a:pt x="648" y="991"/>
                    <a:pt x="648" y="992"/>
                  </a:cubicBezTo>
                  <a:cubicBezTo>
                    <a:pt x="648" y="992"/>
                    <a:pt x="647" y="992"/>
                    <a:pt x="647" y="992"/>
                  </a:cubicBezTo>
                  <a:close/>
                  <a:moveTo>
                    <a:pt x="648" y="991"/>
                  </a:moveTo>
                  <a:cubicBezTo>
                    <a:pt x="648" y="991"/>
                    <a:pt x="647" y="991"/>
                    <a:pt x="647" y="991"/>
                  </a:cubicBezTo>
                  <a:cubicBezTo>
                    <a:pt x="647" y="991"/>
                    <a:pt x="648" y="991"/>
                    <a:pt x="648" y="991"/>
                  </a:cubicBezTo>
                  <a:close/>
                  <a:moveTo>
                    <a:pt x="650" y="893"/>
                  </a:moveTo>
                  <a:cubicBezTo>
                    <a:pt x="649" y="893"/>
                    <a:pt x="650" y="892"/>
                    <a:pt x="650" y="892"/>
                  </a:cubicBezTo>
                  <a:cubicBezTo>
                    <a:pt x="650" y="892"/>
                    <a:pt x="650" y="892"/>
                    <a:pt x="650" y="892"/>
                  </a:cubicBezTo>
                  <a:cubicBezTo>
                    <a:pt x="651" y="892"/>
                    <a:pt x="650" y="892"/>
                    <a:pt x="650" y="893"/>
                  </a:cubicBezTo>
                  <a:cubicBezTo>
                    <a:pt x="650" y="893"/>
                    <a:pt x="650" y="893"/>
                    <a:pt x="650" y="893"/>
                  </a:cubicBezTo>
                  <a:cubicBezTo>
                    <a:pt x="649" y="893"/>
                    <a:pt x="649" y="893"/>
                    <a:pt x="650" y="893"/>
                  </a:cubicBezTo>
                  <a:close/>
                  <a:moveTo>
                    <a:pt x="647" y="890"/>
                  </a:moveTo>
                  <a:cubicBezTo>
                    <a:pt x="647" y="890"/>
                    <a:pt x="647" y="890"/>
                    <a:pt x="647" y="890"/>
                  </a:cubicBezTo>
                  <a:cubicBezTo>
                    <a:pt x="646" y="890"/>
                    <a:pt x="646" y="890"/>
                    <a:pt x="646" y="890"/>
                  </a:cubicBezTo>
                  <a:cubicBezTo>
                    <a:pt x="646" y="889"/>
                    <a:pt x="647" y="890"/>
                    <a:pt x="647" y="889"/>
                  </a:cubicBezTo>
                  <a:cubicBezTo>
                    <a:pt x="647" y="890"/>
                    <a:pt x="647" y="890"/>
                    <a:pt x="647" y="890"/>
                  </a:cubicBezTo>
                  <a:close/>
                  <a:moveTo>
                    <a:pt x="651" y="886"/>
                  </a:moveTo>
                  <a:cubicBezTo>
                    <a:pt x="651" y="886"/>
                    <a:pt x="651" y="886"/>
                    <a:pt x="651" y="886"/>
                  </a:cubicBezTo>
                  <a:cubicBezTo>
                    <a:pt x="651" y="886"/>
                    <a:pt x="651" y="886"/>
                    <a:pt x="651" y="886"/>
                  </a:cubicBezTo>
                  <a:close/>
                  <a:moveTo>
                    <a:pt x="651" y="881"/>
                  </a:moveTo>
                  <a:cubicBezTo>
                    <a:pt x="651" y="881"/>
                    <a:pt x="651" y="881"/>
                    <a:pt x="651" y="881"/>
                  </a:cubicBezTo>
                  <a:cubicBezTo>
                    <a:pt x="650" y="881"/>
                    <a:pt x="650" y="881"/>
                    <a:pt x="650" y="881"/>
                  </a:cubicBezTo>
                  <a:cubicBezTo>
                    <a:pt x="651" y="880"/>
                    <a:pt x="651" y="880"/>
                    <a:pt x="651" y="881"/>
                  </a:cubicBezTo>
                  <a:close/>
                  <a:moveTo>
                    <a:pt x="647" y="893"/>
                  </a:moveTo>
                  <a:cubicBezTo>
                    <a:pt x="647" y="893"/>
                    <a:pt x="646" y="893"/>
                    <a:pt x="646" y="893"/>
                  </a:cubicBezTo>
                  <a:cubicBezTo>
                    <a:pt x="645" y="893"/>
                    <a:pt x="646" y="893"/>
                    <a:pt x="647" y="893"/>
                  </a:cubicBezTo>
                  <a:close/>
                  <a:moveTo>
                    <a:pt x="651" y="927"/>
                  </a:moveTo>
                  <a:cubicBezTo>
                    <a:pt x="651" y="927"/>
                    <a:pt x="651" y="927"/>
                    <a:pt x="651" y="927"/>
                  </a:cubicBezTo>
                  <a:cubicBezTo>
                    <a:pt x="651" y="927"/>
                    <a:pt x="651" y="927"/>
                    <a:pt x="651" y="927"/>
                  </a:cubicBezTo>
                  <a:close/>
                  <a:moveTo>
                    <a:pt x="652" y="922"/>
                  </a:moveTo>
                  <a:cubicBezTo>
                    <a:pt x="653" y="922"/>
                    <a:pt x="653" y="922"/>
                    <a:pt x="653" y="922"/>
                  </a:cubicBezTo>
                  <a:cubicBezTo>
                    <a:pt x="652" y="923"/>
                    <a:pt x="652" y="923"/>
                    <a:pt x="652" y="922"/>
                  </a:cubicBezTo>
                  <a:close/>
                  <a:moveTo>
                    <a:pt x="653" y="928"/>
                  </a:moveTo>
                  <a:cubicBezTo>
                    <a:pt x="652" y="928"/>
                    <a:pt x="652" y="928"/>
                    <a:pt x="652" y="927"/>
                  </a:cubicBezTo>
                  <a:cubicBezTo>
                    <a:pt x="652" y="927"/>
                    <a:pt x="652" y="927"/>
                    <a:pt x="652" y="927"/>
                  </a:cubicBezTo>
                  <a:cubicBezTo>
                    <a:pt x="652" y="927"/>
                    <a:pt x="654" y="928"/>
                    <a:pt x="654" y="929"/>
                  </a:cubicBezTo>
                  <a:cubicBezTo>
                    <a:pt x="654" y="929"/>
                    <a:pt x="653" y="928"/>
                    <a:pt x="653" y="928"/>
                  </a:cubicBezTo>
                  <a:close/>
                  <a:moveTo>
                    <a:pt x="645" y="891"/>
                  </a:moveTo>
                  <a:cubicBezTo>
                    <a:pt x="645" y="891"/>
                    <a:pt x="645" y="891"/>
                    <a:pt x="645" y="891"/>
                  </a:cubicBezTo>
                  <a:cubicBezTo>
                    <a:pt x="645" y="892"/>
                    <a:pt x="645" y="892"/>
                    <a:pt x="645" y="892"/>
                  </a:cubicBezTo>
                  <a:cubicBezTo>
                    <a:pt x="645" y="892"/>
                    <a:pt x="645" y="892"/>
                    <a:pt x="645" y="891"/>
                  </a:cubicBezTo>
                  <a:close/>
                  <a:moveTo>
                    <a:pt x="652" y="923"/>
                  </a:moveTo>
                  <a:cubicBezTo>
                    <a:pt x="652" y="924"/>
                    <a:pt x="650" y="919"/>
                    <a:pt x="653" y="921"/>
                  </a:cubicBezTo>
                  <a:cubicBezTo>
                    <a:pt x="652" y="921"/>
                    <a:pt x="652" y="924"/>
                    <a:pt x="652" y="924"/>
                  </a:cubicBezTo>
                  <a:cubicBezTo>
                    <a:pt x="652" y="924"/>
                    <a:pt x="652" y="924"/>
                    <a:pt x="652" y="924"/>
                  </a:cubicBezTo>
                  <a:cubicBezTo>
                    <a:pt x="652" y="924"/>
                    <a:pt x="652" y="924"/>
                    <a:pt x="652" y="923"/>
                  </a:cubicBezTo>
                  <a:close/>
                  <a:moveTo>
                    <a:pt x="655" y="923"/>
                  </a:moveTo>
                  <a:cubicBezTo>
                    <a:pt x="655" y="923"/>
                    <a:pt x="655" y="923"/>
                    <a:pt x="655" y="924"/>
                  </a:cubicBezTo>
                  <a:cubicBezTo>
                    <a:pt x="655" y="924"/>
                    <a:pt x="655" y="924"/>
                    <a:pt x="655" y="924"/>
                  </a:cubicBezTo>
                  <a:cubicBezTo>
                    <a:pt x="654" y="924"/>
                    <a:pt x="655" y="923"/>
                    <a:pt x="655" y="923"/>
                  </a:cubicBezTo>
                  <a:close/>
                  <a:moveTo>
                    <a:pt x="619" y="974"/>
                  </a:moveTo>
                  <a:cubicBezTo>
                    <a:pt x="619" y="974"/>
                    <a:pt x="619" y="973"/>
                    <a:pt x="619" y="973"/>
                  </a:cubicBezTo>
                  <a:cubicBezTo>
                    <a:pt x="619" y="973"/>
                    <a:pt x="619" y="973"/>
                    <a:pt x="619" y="974"/>
                  </a:cubicBezTo>
                  <a:close/>
                  <a:moveTo>
                    <a:pt x="631" y="960"/>
                  </a:moveTo>
                  <a:cubicBezTo>
                    <a:pt x="631" y="959"/>
                    <a:pt x="631" y="959"/>
                    <a:pt x="631" y="959"/>
                  </a:cubicBezTo>
                  <a:cubicBezTo>
                    <a:pt x="631" y="959"/>
                    <a:pt x="631" y="959"/>
                    <a:pt x="631" y="958"/>
                  </a:cubicBezTo>
                  <a:cubicBezTo>
                    <a:pt x="631" y="958"/>
                    <a:pt x="631" y="958"/>
                    <a:pt x="632" y="958"/>
                  </a:cubicBezTo>
                  <a:cubicBezTo>
                    <a:pt x="632" y="958"/>
                    <a:pt x="632" y="958"/>
                    <a:pt x="632" y="958"/>
                  </a:cubicBezTo>
                  <a:cubicBezTo>
                    <a:pt x="632" y="958"/>
                    <a:pt x="632" y="958"/>
                    <a:pt x="632" y="958"/>
                  </a:cubicBezTo>
                  <a:cubicBezTo>
                    <a:pt x="633" y="956"/>
                    <a:pt x="633" y="956"/>
                    <a:pt x="634" y="953"/>
                  </a:cubicBezTo>
                  <a:cubicBezTo>
                    <a:pt x="634" y="952"/>
                    <a:pt x="635" y="954"/>
                    <a:pt x="635" y="954"/>
                  </a:cubicBezTo>
                  <a:cubicBezTo>
                    <a:pt x="635" y="954"/>
                    <a:pt x="635" y="954"/>
                    <a:pt x="635" y="953"/>
                  </a:cubicBezTo>
                  <a:cubicBezTo>
                    <a:pt x="635" y="953"/>
                    <a:pt x="634" y="953"/>
                    <a:pt x="634" y="952"/>
                  </a:cubicBezTo>
                  <a:cubicBezTo>
                    <a:pt x="634" y="953"/>
                    <a:pt x="634" y="951"/>
                    <a:pt x="634" y="952"/>
                  </a:cubicBezTo>
                  <a:cubicBezTo>
                    <a:pt x="635" y="952"/>
                    <a:pt x="635" y="952"/>
                    <a:pt x="635" y="952"/>
                  </a:cubicBezTo>
                  <a:cubicBezTo>
                    <a:pt x="635" y="951"/>
                    <a:pt x="635" y="950"/>
                    <a:pt x="635" y="950"/>
                  </a:cubicBezTo>
                  <a:cubicBezTo>
                    <a:pt x="635" y="950"/>
                    <a:pt x="635" y="950"/>
                    <a:pt x="635" y="949"/>
                  </a:cubicBezTo>
                  <a:cubicBezTo>
                    <a:pt x="635" y="949"/>
                    <a:pt x="635" y="949"/>
                    <a:pt x="635" y="949"/>
                  </a:cubicBezTo>
                  <a:cubicBezTo>
                    <a:pt x="636" y="949"/>
                    <a:pt x="636" y="951"/>
                    <a:pt x="636" y="951"/>
                  </a:cubicBezTo>
                  <a:cubicBezTo>
                    <a:pt x="636" y="951"/>
                    <a:pt x="636" y="952"/>
                    <a:pt x="636" y="952"/>
                  </a:cubicBezTo>
                  <a:cubicBezTo>
                    <a:pt x="636" y="952"/>
                    <a:pt x="636" y="952"/>
                    <a:pt x="635" y="952"/>
                  </a:cubicBezTo>
                  <a:cubicBezTo>
                    <a:pt x="637" y="955"/>
                    <a:pt x="637" y="956"/>
                    <a:pt x="635" y="957"/>
                  </a:cubicBezTo>
                  <a:cubicBezTo>
                    <a:pt x="634" y="958"/>
                    <a:pt x="634" y="958"/>
                    <a:pt x="634" y="958"/>
                  </a:cubicBezTo>
                  <a:cubicBezTo>
                    <a:pt x="633" y="961"/>
                    <a:pt x="630" y="959"/>
                    <a:pt x="630" y="962"/>
                  </a:cubicBezTo>
                  <a:cubicBezTo>
                    <a:pt x="630" y="962"/>
                    <a:pt x="631" y="962"/>
                    <a:pt x="630" y="962"/>
                  </a:cubicBezTo>
                  <a:cubicBezTo>
                    <a:pt x="630" y="964"/>
                    <a:pt x="629" y="964"/>
                    <a:pt x="628" y="965"/>
                  </a:cubicBezTo>
                  <a:cubicBezTo>
                    <a:pt x="626" y="966"/>
                    <a:pt x="626" y="967"/>
                    <a:pt x="625" y="969"/>
                  </a:cubicBezTo>
                  <a:cubicBezTo>
                    <a:pt x="624" y="970"/>
                    <a:pt x="620" y="971"/>
                    <a:pt x="620" y="973"/>
                  </a:cubicBezTo>
                  <a:cubicBezTo>
                    <a:pt x="620" y="973"/>
                    <a:pt x="620" y="972"/>
                    <a:pt x="620" y="972"/>
                  </a:cubicBezTo>
                  <a:cubicBezTo>
                    <a:pt x="620" y="971"/>
                    <a:pt x="621" y="970"/>
                    <a:pt x="621" y="969"/>
                  </a:cubicBezTo>
                  <a:cubicBezTo>
                    <a:pt x="621" y="969"/>
                    <a:pt x="622" y="968"/>
                    <a:pt x="622" y="968"/>
                  </a:cubicBezTo>
                  <a:cubicBezTo>
                    <a:pt x="623" y="968"/>
                    <a:pt x="623" y="967"/>
                    <a:pt x="623" y="967"/>
                  </a:cubicBezTo>
                  <a:cubicBezTo>
                    <a:pt x="623" y="967"/>
                    <a:pt x="623" y="967"/>
                    <a:pt x="623" y="967"/>
                  </a:cubicBezTo>
                  <a:cubicBezTo>
                    <a:pt x="624" y="967"/>
                    <a:pt x="624" y="966"/>
                    <a:pt x="624" y="966"/>
                  </a:cubicBezTo>
                  <a:cubicBezTo>
                    <a:pt x="625" y="965"/>
                    <a:pt x="631" y="960"/>
                    <a:pt x="631" y="960"/>
                  </a:cubicBezTo>
                  <a:close/>
                  <a:moveTo>
                    <a:pt x="619" y="974"/>
                  </a:moveTo>
                  <a:cubicBezTo>
                    <a:pt x="619" y="975"/>
                    <a:pt x="619" y="975"/>
                    <a:pt x="619" y="976"/>
                  </a:cubicBezTo>
                  <a:cubicBezTo>
                    <a:pt x="619" y="976"/>
                    <a:pt x="619" y="976"/>
                    <a:pt x="619" y="977"/>
                  </a:cubicBezTo>
                  <a:cubicBezTo>
                    <a:pt x="618" y="977"/>
                    <a:pt x="618" y="974"/>
                    <a:pt x="619" y="974"/>
                  </a:cubicBezTo>
                  <a:close/>
                  <a:moveTo>
                    <a:pt x="637" y="912"/>
                  </a:moveTo>
                  <a:cubicBezTo>
                    <a:pt x="637" y="912"/>
                    <a:pt x="637" y="912"/>
                    <a:pt x="637" y="912"/>
                  </a:cubicBezTo>
                  <a:cubicBezTo>
                    <a:pt x="637" y="912"/>
                    <a:pt x="637" y="912"/>
                    <a:pt x="637" y="912"/>
                  </a:cubicBezTo>
                  <a:close/>
                  <a:moveTo>
                    <a:pt x="637" y="912"/>
                  </a:moveTo>
                  <a:cubicBezTo>
                    <a:pt x="638" y="912"/>
                    <a:pt x="637" y="913"/>
                    <a:pt x="637" y="913"/>
                  </a:cubicBezTo>
                  <a:cubicBezTo>
                    <a:pt x="637" y="913"/>
                    <a:pt x="637" y="913"/>
                    <a:pt x="637" y="912"/>
                  </a:cubicBezTo>
                  <a:close/>
                  <a:moveTo>
                    <a:pt x="636" y="914"/>
                  </a:moveTo>
                  <a:cubicBezTo>
                    <a:pt x="635" y="916"/>
                    <a:pt x="636" y="915"/>
                    <a:pt x="637" y="915"/>
                  </a:cubicBezTo>
                  <a:cubicBezTo>
                    <a:pt x="637" y="916"/>
                    <a:pt x="636" y="916"/>
                    <a:pt x="637" y="917"/>
                  </a:cubicBezTo>
                  <a:cubicBezTo>
                    <a:pt x="637" y="917"/>
                    <a:pt x="637" y="917"/>
                    <a:pt x="637" y="917"/>
                  </a:cubicBezTo>
                  <a:cubicBezTo>
                    <a:pt x="637" y="918"/>
                    <a:pt x="637" y="919"/>
                    <a:pt x="637" y="919"/>
                  </a:cubicBezTo>
                  <a:cubicBezTo>
                    <a:pt x="638" y="920"/>
                    <a:pt x="638" y="921"/>
                    <a:pt x="638" y="922"/>
                  </a:cubicBezTo>
                  <a:cubicBezTo>
                    <a:pt x="638" y="922"/>
                    <a:pt x="638" y="922"/>
                    <a:pt x="638" y="922"/>
                  </a:cubicBezTo>
                  <a:cubicBezTo>
                    <a:pt x="638" y="922"/>
                    <a:pt x="638" y="923"/>
                    <a:pt x="638" y="923"/>
                  </a:cubicBezTo>
                  <a:cubicBezTo>
                    <a:pt x="638" y="923"/>
                    <a:pt x="638" y="923"/>
                    <a:pt x="638" y="924"/>
                  </a:cubicBezTo>
                  <a:cubicBezTo>
                    <a:pt x="639" y="924"/>
                    <a:pt x="639" y="923"/>
                    <a:pt x="640" y="923"/>
                  </a:cubicBezTo>
                  <a:cubicBezTo>
                    <a:pt x="640" y="924"/>
                    <a:pt x="640" y="924"/>
                    <a:pt x="640" y="924"/>
                  </a:cubicBezTo>
                  <a:cubicBezTo>
                    <a:pt x="640" y="924"/>
                    <a:pt x="640" y="924"/>
                    <a:pt x="640" y="924"/>
                  </a:cubicBezTo>
                  <a:cubicBezTo>
                    <a:pt x="640" y="924"/>
                    <a:pt x="640" y="924"/>
                    <a:pt x="640" y="924"/>
                  </a:cubicBezTo>
                  <a:cubicBezTo>
                    <a:pt x="640" y="925"/>
                    <a:pt x="640" y="925"/>
                    <a:pt x="641" y="925"/>
                  </a:cubicBezTo>
                  <a:cubicBezTo>
                    <a:pt x="641" y="925"/>
                    <a:pt x="641" y="925"/>
                    <a:pt x="641" y="926"/>
                  </a:cubicBezTo>
                  <a:cubicBezTo>
                    <a:pt x="641" y="926"/>
                    <a:pt x="642" y="927"/>
                    <a:pt x="642" y="926"/>
                  </a:cubicBezTo>
                  <a:cubicBezTo>
                    <a:pt x="643" y="926"/>
                    <a:pt x="642" y="925"/>
                    <a:pt x="642" y="924"/>
                  </a:cubicBezTo>
                  <a:cubicBezTo>
                    <a:pt x="643" y="923"/>
                    <a:pt x="642" y="923"/>
                    <a:pt x="643" y="923"/>
                  </a:cubicBezTo>
                  <a:cubicBezTo>
                    <a:pt x="644" y="923"/>
                    <a:pt x="645" y="925"/>
                    <a:pt x="645" y="925"/>
                  </a:cubicBezTo>
                  <a:cubicBezTo>
                    <a:pt x="644" y="925"/>
                    <a:pt x="643" y="927"/>
                    <a:pt x="643" y="927"/>
                  </a:cubicBezTo>
                  <a:cubicBezTo>
                    <a:pt x="643" y="927"/>
                    <a:pt x="643" y="927"/>
                    <a:pt x="643" y="928"/>
                  </a:cubicBezTo>
                  <a:cubicBezTo>
                    <a:pt x="643" y="928"/>
                    <a:pt x="642" y="928"/>
                    <a:pt x="642" y="928"/>
                  </a:cubicBezTo>
                  <a:cubicBezTo>
                    <a:pt x="642" y="928"/>
                    <a:pt x="643" y="930"/>
                    <a:pt x="643" y="930"/>
                  </a:cubicBezTo>
                  <a:cubicBezTo>
                    <a:pt x="643" y="930"/>
                    <a:pt x="643" y="930"/>
                    <a:pt x="643" y="931"/>
                  </a:cubicBezTo>
                  <a:cubicBezTo>
                    <a:pt x="643" y="931"/>
                    <a:pt x="644" y="930"/>
                    <a:pt x="645" y="930"/>
                  </a:cubicBezTo>
                  <a:cubicBezTo>
                    <a:pt x="645" y="930"/>
                    <a:pt x="645" y="930"/>
                    <a:pt x="645" y="930"/>
                  </a:cubicBezTo>
                  <a:cubicBezTo>
                    <a:pt x="645" y="930"/>
                    <a:pt x="645" y="930"/>
                    <a:pt x="645" y="931"/>
                  </a:cubicBezTo>
                  <a:cubicBezTo>
                    <a:pt x="644" y="931"/>
                    <a:pt x="644" y="931"/>
                    <a:pt x="645" y="931"/>
                  </a:cubicBezTo>
                  <a:cubicBezTo>
                    <a:pt x="645" y="931"/>
                    <a:pt x="646" y="931"/>
                    <a:pt x="646" y="931"/>
                  </a:cubicBezTo>
                  <a:cubicBezTo>
                    <a:pt x="646" y="931"/>
                    <a:pt x="646" y="931"/>
                    <a:pt x="646" y="931"/>
                  </a:cubicBezTo>
                  <a:cubicBezTo>
                    <a:pt x="646" y="931"/>
                    <a:pt x="646" y="931"/>
                    <a:pt x="646" y="931"/>
                  </a:cubicBezTo>
                  <a:cubicBezTo>
                    <a:pt x="646" y="931"/>
                    <a:pt x="646" y="931"/>
                    <a:pt x="646" y="931"/>
                  </a:cubicBezTo>
                  <a:cubicBezTo>
                    <a:pt x="646" y="932"/>
                    <a:pt x="646" y="932"/>
                    <a:pt x="646" y="932"/>
                  </a:cubicBezTo>
                  <a:cubicBezTo>
                    <a:pt x="646" y="932"/>
                    <a:pt x="646" y="932"/>
                    <a:pt x="646" y="932"/>
                  </a:cubicBezTo>
                  <a:cubicBezTo>
                    <a:pt x="646" y="932"/>
                    <a:pt x="646" y="932"/>
                    <a:pt x="646" y="932"/>
                  </a:cubicBezTo>
                  <a:cubicBezTo>
                    <a:pt x="647" y="932"/>
                    <a:pt x="647" y="932"/>
                    <a:pt x="647" y="932"/>
                  </a:cubicBezTo>
                  <a:cubicBezTo>
                    <a:pt x="647" y="933"/>
                    <a:pt x="650" y="929"/>
                    <a:pt x="651" y="929"/>
                  </a:cubicBezTo>
                  <a:cubicBezTo>
                    <a:pt x="651" y="929"/>
                    <a:pt x="652" y="930"/>
                    <a:pt x="652" y="930"/>
                  </a:cubicBezTo>
                  <a:cubicBezTo>
                    <a:pt x="653" y="931"/>
                    <a:pt x="655" y="932"/>
                    <a:pt x="656" y="932"/>
                  </a:cubicBezTo>
                  <a:cubicBezTo>
                    <a:pt x="656" y="932"/>
                    <a:pt x="656" y="932"/>
                    <a:pt x="656" y="932"/>
                  </a:cubicBezTo>
                  <a:cubicBezTo>
                    <a:pt x="656" y="933"/>
                    <a:pt x="656" y="933"/>
                    <a:pt x="656" y="933"/>
                  </a:cubicBezTo>
                  <a:cubicBezTo>
                    <a:pt x="656" y="933"/>
                    <a:pt x="656" y="933"/>
                    <a:pt x="657" y="933"/>
                  </a:cubicBezTo>
                  <a:cubicBezTo>
                    <a:pt x="657" y="933"/>
                    <a:pt x="657" y="933"/>
                    <a:pt x="657" y="933"/>
                  </a:cubicBezTo>
                  <a:cubicBezTo>
                    <a:pt x="657" y="934"/>
                    <a:pt x="657" y="934"/>
                    <a:pt x="657" y="934"/>
                  </a:cubicBezTo>
                  <a:cubicBezTo>
                    <a:pt x="657" y="936"/>
                    <a:pt x="658" y="934"/>
                    <a:pt x="658" y="934"/>
                  </a:cubicBezTo>
                  <a:cubicBezTo>
                    <a:pt x="658" y="934"/>
                    <a:pt x="658" y="934"/>
                    <a:pt x="658" y="934"/>
                  </a:cubicBezTo>
                  <a:cubicBezTo>
                    <a:pt x="658" y="933"/>
                    <a:pt x="658" y="933"/>
                    <a:pt x="657" y="933"/>
                  </a:cubicBezTo>
                  <a:cubicBezTo>
                    <a:pt x="657" y="933"/>
                    <a:pt x="657" y="932"/>
                    <a:pt x="657" y="932"/>
                  </a:cubicBezTo>
                  <a:cubicBezTo>
                    <a:pt x="657" y="932"/>
                    <a:pt x="657" y="932"/>
                    <a:pt x="657" y="932"/>
                  </a:cubicBezTo>
                  <a:cubicBezTo>
                    <a:pt x="657" y="932"/>
                    <a:pt x="657" y="932"/>
                    <a:pt x="657" y="932"/>
                  </a:cubicBezTo>
                  <a:cubicBezTo>
                    <a:pt x="657" y="932"/>
                    <a:pt x="657" y="931"/>
                    <a:pt x="656" y="931"/>
                  </a:cubicBezTo>
                  <a:cubicBezTo>
                    <a:pt x="656" y="930"/>
                    <a:pt x="656" y="930"/>
                    <a:pt x="656" y="929"/>
                  </a:cubicBezTo>
                  <a:cubicBezTo>
                    <a:pt x="656" y="929"/>
                    <a:pt x="656" y="929"/>
                    <a:pt x="657" y="929"/>
                  </a:cubicBezTo>
                  <a:cubicBezTo>
                    <a:pt x="657" y="929"/>
                    <a:pt x="657" y="929"/>
                    <a:pt x="657" y="929"/>
                  </a:cubicBezTo>
                  <a:cubicBezTo>
                    <a:pt x="658" y="931"/>
                    <a:pt x="660" y="932"/>
                    <a:pt x="662" y="934"/>
                  </a:cubicBezTo>
                  <a:cubicBezTo>
                    <a:pt x="663" y="935"/>
                    <a:pt x="664" y="936"/>
                    <a:pt x="666" y="937"/>
                  </a:cubicBezTo>
                  <a:cubicBezTo>
                    <a:pt x="666" y="937"/>
                    <a:pt x="666" y="937"/>
                    <a:pt x="666" y="937"/>
                  </a:cubicBezTo>
                  <a:cubicBezTo>
                    <a:pt x="666" y="936"/>
                    <a:pt x="666" y="936"/>
                    <a:pt x="666" y="936"/>
                  </a:cubicBezTo>
                  <a:cubicBezTo>
                    <a:pt x="667" y="936"/>
                    <a:pt x="667" y="936"/>
                    <a:pt x="667" y="936"/>
                  </a:cubicBezTo>
                  <a:cubicBezTo>
                    <a:pt x="667" y="936"/>
                    <a:pt x="667" y="936"/>
                    <a:pt x="667" y="936"/>
                  </a:cubicBezTo>
                  <a:cubicBezTo>
                    <a:pt x="667" y="936"/>
                    <a:pt x="667" y="936"/>
                    <a:pt x="668" y="936"/>
                  </a:cubicBezTo>
                  <a:cubicBezTo>
                    <a:pt x="668" y="936"/>
                    <a:pt x="668" y="936"/>
                    <a:pt x="668" y="936"/>
                  </a:cubicBezTo>
                  <a:cubicBezTo>
                    <a:pt x="667" y="936"/>
                    <a:pt x="667" y="936"/>
                    <a:pt x="667" y="936"/>
                  </a:cubicBezTo>
                  <a:cubicBezTo>
                    <a:pt x="667" y="936"/>
                    <a:pt x="666" y="936"/>
                    <a:pt x="666" y="937"/>
                  </a:cubicBezTo>
                  <a:cubicBezTo>
                    <a:pt x="666" y="937"/>
                    <a:pt x="666" y="937"/>
                    <a:pt x="666" y="937"/>
                  </a:cubicBezTo>
                  <a:cubicBezTo>
                    <a:pt x="667" y="937"/>
                    <a:pt x="667" y="938"/>
                    <a:pt x="667" y="938"/>
                  </a:cubicBezTo>
                  <a:cubicBezTo>
                    <a:pt x="667" y="938"/>
                    <a:pt x="667" y="939"/>
                    <a:pt x="668" y="939"/>
                  </a:cubicBezTo>
                  <a:cubicBezTo>
                    <a:pt x="668" y="939"/>
                    <a:pt x="668" y="939"/>
                    <a:pt x="668" y="939"/>
                  </a:cubicBezTo>
                  <a:cubicBezTo>
                    <a:pt x="669" y="938"/>
                    <a:pt x="669" y="938"/>
                    <a:pt x="669" y="937"/>
                  </a:cubicBezTo>
                  <a:cubicBezTo>
                    <a:pt x="669" y="937"/>
                    <a:pt x="669" y="936"/>
                    <a:pt x="669" y="936"/>
                  </a:cubicBezTo>
                  <a:cubicBezTo>
                    <a:pt x="670" y="935"/>
                    <a:pt x="667" y="934"/>
                    <a:pt x="666" y="935"/>
                  </a:cubicBezTo>
                  <a:cubicBezTo>
                    <a:pt x="666" y="935"/>
                    <a:pt x="666" y="935"/>
                    <a:pt x="666" y="935"/>
                  </a:cubicBezTo>
                  <a:cubicBezTo>
                    <a:pt x="666" y="935"/>
                    <a:pt x="666" y="935"/>
                    <a:pt x="666" y="935"/>
                  </a:cubicBezTo>
                  <a:cubicBezTo>
                    <a:pt x="666" y="935"/>
                    <a:pt x="666" y="934"/>
                    <a:pt x="666" y="934"/>
                  </a:cubicBezTo>
                  <a:cubicBezTo>
                    <a:pt x="666" y="934"/>
                    <a:pt x="667" y="933"/>
                    <a:pt x="667" y="933"/>
                  </a:cubicBezTo>
                  <a:cubicBezTo>
                    <a:pt x="667" y="933"/>
                    <a:pt x="666" y="933"/>
                    <a:pt x="666" y="933"/>
                  </a:cubicBezTo>
                  <a:cubicBezTo>
                    <a:pt x="666" y="933"/>
                    <a:pt x="666" y="933"/>
                    <a:pt x="666" y="933"/>
                  </a:cubicBezTo>
                  <a:cubicBezTo>
                    <a:pt x="665" y="933"/>
                    <a:pt x="663" y="931"/>
                    <a:pt x="664" y="930"/>
                  </a:cubicBezTo>
                  <a:cubicBezTo>
                    <a:pt x="665" y="930"/>
                    <a:pt x="665" y="930"/>
                    <a:pt x="665" y="930"/>
                  </a:cubicBezTo>
                  <a:cubicBezTo>
                    <a:pt x="666" y="930"/>
                    <a:pt x="666" y="930"/>
                    <a:pt x="667" y="930"/>
                  </a:cubicBezTo>
                  <a:cubicBezTo>
                    <a:pt x="667" y="930"/>
                    <a:pt x="666" y="929"/>
                    <a:pt x="666" y="929"/>
                  </a:cubicBezTo>
                  <a:cubicBezTo>
                    <a:pt x="665" y="929"/>
                    <a:pt x="661" y="928"/>
                    <a:pt x="661" y="928"/>
                  </a:cubicBezTo>
                  <a:cubicBezTo>
                    <a:pt x="661" y="928"/>
                    <a:pt x="662" y="929"/>
                    <a:pt x="662" y="929"/>
                  </a:cubicBezTo>
                  <a:cubicBezTo>
                    <a:pt x="662" y="929"/>
                    <a:pt x="662" y="929"/>
                    <a:pt x="662" y="929"/>
                  </a:cubicBezTo>
                  <a:cubicBezTo>
                    <a:pt x="662" y="930"/>
                    <a:pt x="662" y="930"/>
                    <a:pt x="662" y="930"/>
                  </a:cubicBezTo>
                  <a:cubicBezTo>
                    <a:pt x="659" y="930"/>
                    <a:pt x="661" y="929"/>
                    <a:pt x="660" y="928"/>
                  </a:cubicBezTo>
                  <a:cubicBezTo>
                    <a:pt x="660" y="928"/>
                    <a:pt x="657" y="926"/>
                    <a:pt x="657" y="926"/>
                  </a:cubicBezTo>
                  <a:cubicBezTo>
                    <a:pt x="657" y="926"/>
                    <a:pt x="657" y="926"/>
                    <a:pt x="657" y="926"/>
                  </a:cubicBezTo>
                  <a:cubicBezTo>
                    <a:pt x="657" y="926"/>
                    <a:pt x="657" y="926"/>
                    <a:pt x="657" y="926"/>
                  </a:cubicBezTo>
                  <a:cubicBezTo>
                    <a:pt x="654" y="926"/>
                    <a:pt x="656" y="928"/>
                    <a:pt x="655" y="929"/>
                  </a:cubicBezTo>
                  <a:cubicBezTo>
                    <a:pt x="654" y="929"/>
                    <a:pt x="654" y="929"/>
                    <a:pt x="654" y="929"/>
                  </a:cubicBezTo>
                  <a:cubicBezTo>
                    <a:pt x="654" y="929"/>
                    <a:pt x="654" y="929"/>
                    <a:pt x="654" y="929"/>
                  </a:cubicBezTo>
                  <a:cubicBezTo>
                    <a:pt x="652" y="929"/>
                    <a:pt x="652" y="929"/>
                    <a:pt x="651" y="927"/>
                  </a:cubicBezTo>
                  <a:cubicBezTo>
                    <a:pt x="651" y="926"/>
                    <a:pt x="649" y="924"/>
                    <a:pt x="650" y="924"/>
                  </a:cubicBezTo>
                  <a:cubicBezTo>
                    <a:pt x="650" y="924"/>
                    <a:pt x="649" y="921"/>
                    <a:pt x="648" y="920"/>
                  </a:cubicBezTo>
                  <a:cubicBezTo>
                    <a:pt x="648" y="920"/>
                    <a:pt x="647" y="920"/>
                    <a:pt x="648" y="919"/>
                  </a:cubicBezTo>
                  <a:cubicBezTo>
                    <a:pt x="649" y="919"/>
                    <a:pt x="649" y="915"/>
                    <a:pt x="649" y="915"/>
                  </a:cubicBezTo>
                  <a:cubicBezTo>
                    <a:pt x="649" y="914"/>
                    <a:pt x="650" y="914"/>
                    <a:pt x="650" y="914"/>
                  </a:cubicBezTo>
                  <a:cubicBezTo>
                    <a:pt x="650" y="913"/>
                    <a:pt x="652" y="913"/>
                    <a:pt x="652" y="912"/>
                  </a:cubicBezTo>
                  <a:cubicBezTo>
                    <a:pt x="652" y="912"/>
                    <a:pt x="651" y="912"/>
                    <a:pt x="651" y="913"/>
                  </a:cubicBezTo>
                  <a:cubicBezTo>
                    <a:pt x="651" y="912"/>
                    <a:pt x="655" y="911"/>
                    <a:pt x="653" y="911"/>
                  </a:cubicBezTo>
                  <a:cubicBezTo>
                    <a:pt x="653" y="911"/>
                    <a:pt x="653" y="910"/>
                    <a:pt x="653" y="910"/>
                  </a:cubicBezTo>
                  <a:cubicBezTo>
                    <a:pt x="653" y="910"/>
                    <a:pt x="653" y="910"/>
                    <a:pt x="653" y="910"/>
                  </a:cubicBezTo>
                  <a:cubicBezTo>
                    <a:pt x="653" y="910"/>
                    <a:pt x="653" y="910"/>
                    <a:pt x="653" y="910"/>
                  </a:cubicBezTo>
                  <a:cubicBezTo>
                    <a:pt x="654" y="910"/>
                    <a:pt x="654" y="909"/>
                    <a:pt x="654" y="908"/>
                  </a:cubicBezTo>
                  <a:cubicBezTo>
                    <a:pt x="655" y="908"/>
                    <a:pt x="654" y="908"/>
                    <a:pt x="655" y="908"/>
                  </a:cubicBezTo>
                  <a:cubicBezTo>
                    <a:pt x="655" y="907"/>
                    <a:pt x="654" y="906"/>
                    <a:pt x="654" y="905"/>
                  </a:cubicBezTo>
                  <a:cubicBezTo>
                    <a:pt x="654" y="904"/>
                    <a:pt x="654" y="904"/>
                    <a:pt x="654" y="904"/>
                  </a:cubicBezTo>
                  <a:cubicBezTo>
                    <a:pt x="653" y="903"/>
                    <a:pt x="652" y="902"/>
                    <a:pt x="652" y="901"/>
                  </a:cubicBezTo>
                  <a:cubicBezTo>
                    <a:pt x="652" y="899"/>
                    <a:pt x="654" y="897"/>
                    <a:pt x="653" y="896"/>
                  </a:cubicBezTo>
                  <a:cubicBezTo>
                    <a:pt x="653" y="896"/>
                    <a:pt x="653" y="896"/>
                    <a:pt x="652" y="895"/>
                  </a:cubicBezTo>
                  <a:cubicBezTo>
                    <a:pt x="652" y="896"/>
                    <a:pt x="652" y="895"/>
                    <a:pt x="652" y="895"/>
                  </a:cubicBezTo>
                  <a:cubicBezTo>
                    <a:pt x="652" y="895"/>
                    <a:pt x="651" y="897"/>
                    <a:pt x="651" y="897"/>
                  </a:cubicBezTo>
                  <a:cubicBezTo>
                    <a:pt x="651" y="897"/>
                    <a:pt x="651" y="897"/>
                    <a:pt x="651" y="897"/>
                  </a:cubicBezTo>
                  <a:cubicBezTo>
                    <a:pt x="651" y="897"/>
                    <a:pt x="650" y="897"/>
                    <a:pt x="650" y="897"/>
                  </a:cubicBezTo>
                  <a:cubicBezTo>
                    <a:pt x="650" y="897"/>
                    <a:pt x="650" y="897"/>
                    <a:pt x="650" y="897"/>
                  </a:cubicBezTo>
                  <a:cubicBezTo>
                    <a:pt x="650" y="897"/>
                    <a:pt x="649" y="897"/>
                    <a:pt x="648" y="897"/>
                  </a:cubicBezTo>
                  <a:cubicBezTo>
                    <a:pt x="648" y="897"/>
                    <a:pt x="648" y="897"/>
                    <a:pt x="648" y="897"/>
                  </a:cubicBezTo>
                  <a:cubicBezTo>
                    <a:pt x="647" y="896"/>
                    <a:pt x="646" y="895"/>
                    <a:pt x="644" y="895"/>
                  </a:cubicBezTo>
                  <a:cubicBezTo>
                    <a:pt x="645" y="895"/>
                    <a:pt x="642" y="895"/>
                    <a:pt x="642" y="895"/>
                  </a:cubicBezTo>
                  <a:cubicBezTo>
                    <a:pt x="642" y="895"/>
                    <a:pt x="642" y="896"/>
                    <a:pt x="642" y="896"/>
                  </a:cubicBezTo>
                  <a:cubicBezTo>
                    <a:pt x="642" y="896"/>
                    <a:pt x="641" y="896"/>
                    <a:pt x="641" y="896"/>
                  </a:cubicBezTo>
                  <a:cubicBezTo>
                    <a:pt x="641" y="896"/>
                    <a:pt x="641" y="896"/>
                    <a:pt x="641" y="896"/>
                  </a:cubicBezTo>
                  <a:cubicBezTo>
                    <a:pt x="640" y="897"/>
                    <a:pt x="641" y="898"/>
                    <a:pt x="640" y="899"/>
                  </a:cubicBezTo>
                  <a:cubicBezTo>
                    <a:pt x="640" y="900"/>
                    <a:pt x="640" y="901"/>
                    <a:pt x="640" y="902"/>
                  </a:cubicBezTo>
                  <a:cubicBezTo>
                    <a:pt x="640" y="902"/>
                    <a:pt x="639" y="903"/>
                    <a:pt x="639" y="903"/>
                  </a:cubicBezTo>
                  <a:cubicBezTo>
                    <a:pt x="640" y="903"/>
                    <a:pt x="640" y="904"/>
                    <a:pt x="640" y="904"/>
                  </a:cubicBezTo>
                  <a:cubicBezTo>
                    <a:pt x="640" y="904"/>
                    <a:pt x="640" y="904"/>
                    <a:pt x="640" y="904"/>
                  </a:cubicBezTo>
                  <a:cubicBezTo>
                    <a:pt x="641" y="905"/>
                    <a:pt x="640" y="907"/>
                    <a:pt x="640" y="908"/>
                  </a:cubicBezTo>
                  <a:cubicBezTo>
                    <a:pt x="640" y="908"/>
                    <a:pt x="639" y="909"/>
                    <a:pt x="640" y="909"/>
                  </a:cubicBezTo>
                  <a:cubicBezTo>
                    <a:pt x="640" y="909"/>
                    <a:pt x="640" y="909"/>
                    <a:pt x="640" y="909"/>
                  </a:cubicBezTo>
                  <a:cubicBezTo>
                    <a:pt x="639" y="911"/>
                    <a:pt x="641" y="912"/>
                    <a:pt x="640" y="914"/>
                  </a:cubicBezTo>
                  <a:cubicBezTo>
                    <a:pt x="640" y="914"/>
                    <a:pt x="639" y="915"/>
                    <a:pt x="638" y="914"/>
                  </a:cubicBezTo>
                  <a:cubicBezTo>
                    <a:pt x="638" y="914"/>
                    <a:pt x="636" y="911"/>
                    <a:pt x="636" y="913"/>
                  </a:cubicBezTo>
                  <a:cubicBezTo>
                    <a:pt x="636" y="913"/>
                    <a:pt x="636" y="914"/>
                    <a:pt x="636" y="914"/>
                  </a:cubicBezTo>
                  <a:cubicBezTo>
                    <a:pt x="635" y="916"/>
                    <a:pt x="636" y="914"/>
                    <a:pt x="636" y="914"/>
                  </a:cubicBezTo>
                  <a:close/>
                  <a:moveTo>
                    <a:pt x="645" y="920"/>
                  </a:moveTo>
                  <a:cubicBezTo>
                    <a:pt x="645" y="920"/>
                    <a:pt x="645" y="920"/>
                    <a:pt x="645" y="920"/>
                  </a:cubicBezTo>
                  <a:cubicBezTo>
                    <a:pt x="645" y="920"/>
                    <a:pt x="645" y="920"/>
                    <a:pt x="645" y="920"/>
                  </a:cubicBezTo>
                  <a:cubicBezTo>
                    <a:pt x="645" y="920"/>
                    <a:pt x="645" y="920"/>
                    <a:pt x="645" y="920"/>
                  </a:cubicBezTo>
                  <a:close/>
                  <a:moveTo>
                    <a:pt x="657" y="981"/>
                  </a:moveTo>
                  <a:cubicBezTo>
                    <a:pt x="657" y="981"/>
                    <a:pt x="657" y="981"/>
                    <a:pt x="658" y="981"/>
                  </a:cubicBezTo>
                  <a:cubicBezTo>
                    <a:pt x="657" y="981"/>
                    <a:pt x="657" y="981"/>
                    <a:pt x="657" y="981"/>
                  </a:cubicBezTo>
                  <a:close/>
                  <a:moveTo>
                    <a:pt x="681" y="958"/>
                  </a:moveTo>
                  <a:cubicBezTo>
                    <a:pt x="681" y="958"/>
                    <a:pt x="681" y="958"/>
                    <a:pt x="681" y="958"/>
                  </a:cubicBezTo>
                  <a:cubicBezTo>
                    <a:pt x="681" y="958"/>
                    <a:pt x="681" y="958"/>
                    <a:pt x="681" y="957"/>
                  </a:cubicBezTo>
                  <a:cubicBezTo>
                    <a:pt x="681" y="957"/>
                    <a:pt x="681" y="957"/>
                    <a:pt x="681" y="957"/>
                  </a:cubicBezTo>
                  <a:cubicBezTo>
                    <a:pt x="680" y="957"/>
                    <a:pt x="680" y="957"/>
                    <a:pt x="680" y="956"/>
                  </a:cubicBezTo>
                  <a:cubicBezTo>
                    <a:pt x="680" y="956"/>
                    <a:pt x="679" y="955"/>
                    <a:pt x="679" y="955"/>
                  </a:cubicBezTo>
                  <a:cubicBezTo>
                    <a:pt x="680" y="955"/>
                    <a:pt x="682" y="958"/>
                    <a:pt x="681" y="958"/>
                  </a:cubicBezTo>
                  <a:close/>
                  <a:moveTo>
                    <a:pt x="680" y="958"/>
                  </a:moveTo>
                  <a:cubicBezTo>
                    <a:pt x="680" y="958"/>
                    <a:pt x="680" y="958"/>
                    <a:pt x="680" y="958"/>
                  </a:cubicBezTo>
                  <a:cubicBezTo>
                    <a:pt x="680" y="958"/>
                    <a:pt x="680" y="958"/>
                    <a:pt x="680" y="958"/>
                  </a:cubicBezTo>
                  <a:close/>
                  <a:moveTo>
                    <a:pt x="681" y="958"/>
                  </a:moveTo>
                  <a:cubicBezTo>
                    <a:pt x="681" y="958"/>
                    <a:pt x="681" y="958"/>
                    <a:pt x="681" y="958"/>
                  </a:cubicBezTo>
                  <a:cubicBezTo>
                    <a:pt x="681" y="958"/>
                    <a:pt x="681" y="958"/>
                    <a:pt x="681" y="958"/>
                  </a:cubicBezTo>
                  <a:cubicBezTo>
                    <a:pt x="681" y="958"/>
                    <a:pt x="681" y="958"/>
                    <a:pt x="681" y="958"/>
                  </a:cubicBezTo>
                  <a:close/>
                  <a:moveTo>
                    <a:pt x="657" y="983"/>
                  </a:moveTo>
                  <a:cubicBezTo>
                    <a:pt x="659" y="985"/>
                    <a:pt x="655" y="985"/>
                    <a:pt x="654" y="984"/>
                  </a:cubicBezTo>
                  <a:cubicBezTo>
                    <a:pt x="654" y="984"/>
                    <a:pt x="655" y="983"/>
                    <a:pt x="656" y="983"/>
                  </a:cubicBezTo>
                  <a:cubicBezTo>
                    <a:pt x="656" y="983"/>
                    <a:pt x="656" y="983"/>
                    <a:pt x="657" y="983"/>
                  </a:cubicBezTo>
                  <a:close/>
                  <a:moveTo>
                    <a:pt x="678" y="957"/>
                  </a:moveTo>
                  <a:cubicBezTo>
                    <a:pt x="677" y="957"/>
                    <a:pt x="676" y="954"/>
                    <a:pt x="676" y="955"/>
                  </a:cubicBezTo>
                  <a:cubicBezTo>
                    <a:pt x="678" y="957"/>
                    <a:pt x="675" y="958"/>
                    <a:pt x="674" y="955"/>
                  </a:cubicBezTo>
                  <a:cubicBezTo>
                    <a:pt x="674" y="954"/>
                    <a:pt x="675" y="952"/>
                    <a:pt x="674" y="951"/>
                  </a:cubicBezTo>
                  <a:cubicBezTo>
                    <a:pt x="674" y="951"/>
                    <a:pt x="674" y="951"/>
                    <a:pt x="674" y="951"/>
                  </a:cubicBezTo>
                  <a:cubicBezTo>
                    <a:pt x="673" y="950"/>
                    <a:pt x="673" y="950"/>
                    <a:pt x="672" y="950"/>
                  </a:cubicBezTo>
                  <a:cubicBezTo>
                    <a:pt x="672" y="950"/>
                    <a:pt x="672" y="951"/>
                    <a:pt x="672" y="951"/>
                  </a:cubicBezTo>
                  <a:cubicBezTo>
                    <a:pt x="672" y="951"/>
                    <a:pt x="672" y="951"/>
                    <a:pt x="671" y="951"/>
                  </a:cubicBezTo>
                  <a:cubicBezTo>
                    <a:pt x="671" y="950"/>
                    <a:pt x="671" y="950"/>
                    <a:pt x="671" y="950"/>
                  </a:cubicBezTo>
                  <a:cubicBezTo>
                    <a:pt x="671" y="950"/>
                    <a:pt x="671" y="946"/>
                    <a:pt x="671" y="946"/>
                  </a:cubicBezTo>
                  <a:cubicBezTo>
                    <a:pt x="671" y="946"/>
                    <a:pt x="672" y="947"/>
                    <a:pt x="672" y="947"/>
                  </a:cubicBezTo>
                  <a:cubicBezTo>
                    <a:pt x="672" y="947"/>
                    <a:pt x="672" y="947"/>
                    <a:pt x="672" y="948"/>
                  </a:cubicBezTo>
                  <a:cubicBezTo>
                    <a:pt x="673" y="948"/>
                    <a:pt x="673" y="948"/>
                    <a:pt x="673" y="948"/>
                  </a:cubicBezTo>
                  <a:cubicBezTo>
                    <a:pt x="673" y="948"/>
                    <a:pt x="674" y="947"/>
                    <a:pt x="674" y="947"/>
                  </a:cubicBezTo>
                  <a:cubicBezTo>
                    <a:pt x="674" y="947"/>
                    <a:pt x="674" y="947"/>
                    <a:pt x="675" y="947"/>
                  </a:cubicBezTo>
                  <a:cubicBezTo>
                    <a:pt x="677" y="947"/>
                    <a:pt x="676" y="951"/>
                    <a:pt x="676" y="952"/>
                  </a:cubicBezTo>
                  <a:cubicBezTo>
                    <a:pt x="677" y="952"/>
                    <a:pt x="678" y="955"/>
                    <a:pt x="678" y="955"/>
                  </a:cubicBezTo>
                  <a:cubicBezTo>
                    <a:pt x="678" y="955"/>
                    <a:pt x="677" y="955"/>
                    <a:pt x="677" y="955"/>
                  </a:cubicBezTo>
                  <a:cubicBezTo>
                    <a:pt x="677" y="956"/>
                    <a:pt x="677" y="956"/>
                    <a:pt x="677" y="956"/>
                  </a:cubicBezTo>
                  <a:cubicBezTo>
                    <a:pt x="677" y="956"/>
                    <a:pt x="679" y="958"/>
                    <a:pt x="678" y="958"/>
                  </a:cubicBezTo>
                  <a:cubicBezTo>
                    <a:pt x="678" y="958"/>
                    <a:pt x="677" y="958"/>
                    <a:pt x="678" y="957"/>
                  </a:cubicBezTo>
                  <a:close/>
                  <a:moveTo>
                    <a:pt x="682" y="950"/>
                  </a:moveTo>
                  <a:cubicBezTo>
                    <a:pt x="681" y="950"/>
                    <a:pt x="681" y="949"/>
                    <a:pt x="681" y="949"/>
                  </a:cubicBezTo>
                  <a:cubicBezTo>
                    <a:pt x="682" y="949"/>
                    <a:pt x="682" y="949"/>
                    <a:pt x="682" y="950"/>
                  </a:cubicBezTo>
                  <a:close/>
                  <a:moveTo>
                    <a:pt x="657" y="961"/>
                  </a:moveTo>
                  <a:cubicBezTo>
                    <a:pt x="657" y="960"/>
                    <a:pt x="657" y="959"/>
                    <a:pt x="658" y="958"/>
                  </a:cubicBezTo>
                  <a:cubicBezTo>
                    <a:pt x="657" y="959"/>
                    <a:pt x="660" y="958"/>
                    <a:pt x="660" y="958"/>
                  </a:cubicBezTo>
                  <a:cubicBezTo>
                    <a:pt x="661" y="957"/>
                    <a:pt x="660" y="957"/>
                    <a:pt x="660" y="957"/>
                  </a:cubicBezTo>
                  <a:cubicBezTo>
                    <a:pt x="660" y="957"/>
                    <a:pt x="660" y="957"/>
                    <a:pt x="660" y="956"/>
                  </a:cubicBezTo>
                  <a:cubicBezTo>
                    <a:pt x="660" y="956"/>
                    <a:pt x="660" y="956"/>
                    <a:pt x="660" y="956"/>
                  </a:cubicBezTo>
                  <a:cubicBezTo>
                    <a:pt x="660" y="955"/>
                    <a:pt x="660" y="954"/>
                    <a:pt x="660" y="954"/>
                  </a:cubicBezTo>
                  <a:cubicBezTo>
                    <a:pt x="660" y="954"/>
                    <a:pt x="660" y="954"/>
                    <a:pt x="661" y="954"/>
                  </a:cubicBezTo>
                  <a:cubicBezTo>
                    <a:pt x="661" y="953"/>
                    <a:pt x="661" y="953"/>
                    <a:pt x="661" y="952"/>
                  </a:cubicBezTo>
                  <a:cubicBezTo>
                    <a:pt x="661" y="952"/>
                    <a:pt x="661" y="952"/>
                    <a:pt x="661" y="952"/>
                  </a:cubicBezTo>
                  <a:cubicBezTo>
                    <a:pt x="662" y="952"/>
                    <a:pt x="662" y="951"/>
                    <a:pt x="662" y="951"/>
                  </a:cubicBezTo>
                  <a:cubicBezTo>
                    <a:pt x="663" y="951"/>
                    <a:pt x="663" y="951"/>
                    <a:pt x="663" y="951"/>
                  </a:cubicBezTo>
                  <a:cubicBezTo>
                    <a:pt x="663" y="951"/>
                    <a:pt x="663" y="951"/>
                    <a:pt x="663" y="951"/>
                  </a:cubicBezTo>
                  <a:cubicBezTo>
                    <a:pt x="663" y="951"/>
                    <a:pt x="663" y="951"/>
                    <a:pt x="664" y="951"/>
                  </a:cubicBezTo>
                  <a:cubicBezTo>
                    <a:pt x="664" y="951"/>
                    <a:pt x="664" y="951"/>
                    <a:pt x="664" y="951"/>
                  </a:cubicBezTo>
                  <a:cubicBezTo>
                    <a:pt x="665" y="951"/>
                    <a:pt x="665" y="951"/>
                    <a:pt x="665" y="951"/>
                  </a:cubicBezTo>
                  <a:cubicBezTo>
                    <a:pt x="665" y="952"/>
                    <a:pt x="666" y="953"/>
                    <a:pt x="665" y="954"/>
                  </a:cubicBezTo>
                  <a:cubicBezTo>
                    <a:pt x="665" y="954"/>
                    <a:pt x="665" y="954"/>
                    <a:pt x="665" y="954"/>
                  </a:cubicBezTo>
                  <a:cubicBezTo>
                    <a:pt x="664" y="955"/>
                    <a:pt x="664" y="955"/>
                    <a:pt x="664" y="955"/>
                  </a:cubicBezTo>
                  <a:cubicBezTo>
                    <a:pt x="664" y="956"/>
                    <a:pt x="664" y="957"/>
                    <a:pt x="664" y="958"/>
                  </a:cubicBezTo>
                  <a:cubicBezTo>
                    <a:pt x="664" y="957"/>
                    <a:pt x="663" y="959"/>
                    <a:pt x="663" y="960"/>
                  </a:cubicBezTo>
                  <a:cubicBezTo>
                    <a:pt x="663" y="962"/>
                    <a:pt x="665" y="963"/>
                    <a:pt x="664" y="964"/>
                  </a:cubicBezTo>
                  <a:cubicBezTo>
                    <a:pt x="663" y="967"/>
                    <a:pt x="657" y="962"/>
                    <a:pt x="657" y="961"/>
                  </a:cubicBezTo>
                  <a:close/>
                  <a:moveTo>
                    <a:pt x="675" y="963"/>
                  </a:moveTo>
                  <a:cubicBezTo>
                    <a:pt x="676" y="965"/>
                    <a:pt x="674" y="964"/>
                    <a:pt x="674" y="963"/>
                  </a:cubicBezTo>
                  <a:cubicBezTo>
                    <a:pt x="674" y="963"/>
                    <a:pt x="674" y="963"/>
                    <a:pt x="675" y="963"/>
                  </a:cubicBezTo>
                  <a:close/>
                  <a:moveTo>
                    <a:pt x="667" y="964"/>
                  </a:moveTo>
                  <a:cubicBezTo>
                    <a:pt x="667" y="964"/>
                    <a:pt x="666" y="965"/>
                    <a:pt x="666" y="965"/>
                  </a:cubicBezTo>
                  <a:cubicBezTo>
                    <a:pt x="665" y="964"/>
                    <a:pt x="665" y="964"/>
                    <a:pt x="666" y="964"/>
                  </a:cubicBezTo>
                  <a:cubicBezTo>
                    <a:pt x="666" y="963"/>
                    <a:pt x="666" y="963"/>
                    <a:pt x="666" y="963"/>
                  </a:cubicBezTo>
                  <a:cubicBezTo>
                    <a:pt x="666" y="963"/>
                    <a:pt x="667" y="963"/>
                    <a:pt x="667" y="963"/>
                  </a:cubicBezTo>
                  <a:cubicBezTo>
                    <a:pt x="667" y="963"/>
                    <a:pt x="667" y="963"/>
                    <a:pt x="667" y="964"/>
                  </a:cubicBezTo>
                  <a:close/>
                  <a:moveTo>
                    <a:pt x="665" y="928"/>
                  </a:moveTo>
                  <a:cubicBezTo>
                    <a:pt x="665" y="928"/>
                    <a:pt x="664" y="929"/>
                    <a:pt x="664" y="929"/>
                  </a:cubicBezTo>
                  <a:cubicBezTo>
                    <a:pt x="664" y="929"/>
                    <a:pt x="665" y="929"/>
                    <a:pt x="665" y="928"/>
                  </a:cubicBezTo>
                  <a:close/>
                  <a:moveTo>
                    <a:pt x="668" y="930"/>
                  </a:moveTo>
                  <a:cubicBezTo>
                    <a:pt x="668" y="930"/>
                    <a:pt x="668" y="930"/>
                    <a:pt x="668" y="930"/>
                  </a:cubicBezTo>
                  <a:cubicBezTo>
                    <a:pt x="668" y="929"/>
                    <a:pt x="668" y="926"/>
                    <a:pt x="669" y="928"/>
                  </a:cubicBezTo>
                  <a:cubicBezTo>
                    <a:pt x="669" y="928"/>
                    <a:pt x="669" y="928"/>
                    <a:pt x="669" y="928"/>
                  </a:cubicBezTo>
                  <a:cubicBezTo>
                    <a:pt x="669" y="928"/>
                    <a:pt x="669" y="928"/>
                    <a:pt x="670" y="928"/>
                  </a:cubicBezTo>
                  <a:cubicBezTo>
                    <a:pt x="670" y="928"/>
                    <a:pt x="670" y="928"/>
                    <a:pt x="670" y="929"/>
                  </a:cubicBezTo>
                  <a:cubicBezTo>
                    <a:pt x="670" y="929"/>
                    <a:pt x="670" y="929"/>
                    <a:pt x="670" y="929"/>
                  </a:cubicBezTo>
                  <a:cubicBezTo>
                    <a:pt x="670" y="929"/>
                    <a:pt x="670" y="930"/>
                    <a:pt x="670" y="930"/>
                  </a:cubicBezTo>
                  <a:cubicBezTo>
                    <a:pt x="670" y="930"/>
                    <a:pt x="670" y="930"/>
                    <a:pt x="670" y="930"/>
                  </a:cubicBezTo>
                  <a:cubicBezTo>
                    <a:pt x="670" y="931"/>
                    <a:pt x="670" y="931"/>
                    <a:pt x="670" y="931"/>
                  </a:cubicBezTo>
                  <a:cubicBezTo>
                    <a:pt x="670" y="931"/>
                    <a:pt x="670" y="931"/>
                    <a:pt x="669" y="931"/>
                  </a:cubicBezTo>
                  <a:cubicBezTo>
                    <a:pt x="669" y="931"/>
                    <a:pt x="669" y="931"/>
                    <a:pt x="669" y="931"/>
                  </a:cubicBezTo>
                  <a:cubicBezTo>
                    <a:pt x="668" y="931"/>
                    <a:pt x="669" y="932"/>
                    <a:pt x="668" y="931"/>
                  </a:cubicBezTo>
                  <a:cubicBezTo>
                    <a:pt x="668" y="931"/>
                    <a:pt x="667" y="931"/>
                    <a:pt x="667" y="930"/>
                  </a:cubicBezTo>
                  <a:cubicBezTo>
                    <a:pt x="667" y="930"/>
                    <a:pt x="667" y="930"/>
                    <a:pt x="668" y="930"/>
                  </a:cubicBezTo>
                  <a:close/>
                  <a:moveTo>
                    <a:pt x="666" y="928"/>
                  </a:moveTo>
                  <a:cubicBezTo>
                    <a:pt x="666" y="928"/>
                    <a:pt x="666" y="929"/>
                    <a:pt x="666" y="929"/>
                  </a:cubicBezTo>
                  <a:cubicBezTo>
                    <a:pt x="666" y="929"/>
                    <a:pt x="666" y="929"/>
                    <a:pt x="666" y="928"/>
                  </a:cubicBezTo>
                  <a:close/>
                  <a:moveTo>
                    <a:pt x="654" y="923"/>
                  </a:moveTo>
                  <a:cubicBezTo>
                    <a:pt x="653" y="923"/>
                    <a:pt x="653" y="923"/>
                    <a:pt x="653" y="923"/>
                  </a:cubicBezTo>
                  <a:cubicBezTo>
                    <a:pt x="653" y="922"/>
                    <a:pt x="654" y="923"/>
                    <a:pt x="654" y="923"/>
                  </a:cubicBezTo>
                  <a:cubicBezTo>
                    <a:pt x="654" y="923"/>
                    <a:pt x="654" y="923"/>
                    <a:pt x="654" y="923"/>
                  </a:cubicBezTo>
                  <a:close/>
                  <a:moveTo>
                    <a:pt x="681" y="951"/>
                  </a:moveTo>
                  <a:cubicBezTo>
                    <a:pt x="681" y="951"/>
                    <a:pt x="682" y="951"/>
                    <a:pt x="682" y="951"/>
                  </a:cubicBezTo>
                  <a:cubicBezTo>
                    <a:pt x="682" y="951"/>
                    <a:pt x="681" y="951"/>
                    <a:pt x="681" y="951"/>
                  </a:cubicBezTo>
                  <a:cubicBezTo>
                    <a:pt x="681" y="951"/>
                    <a:pt x="681" y="951"/>
                    <a:pt x="681" y="951"/>
                  </a:cubicBezTo>
                  <a:close/>
                  <a:moveTo>
                    <a:pt x="670" y="939"/>
                  </a:moveTo>
                  <a:cubicBezTo>
                    <a:pt x="672" y="939"/>
                    <a:pt x="671" y="939"/>
                    <a:pt x="672" y="939"/>
                  </a:cubicBezTo>
                  <a:cubicBezTo>
                    <a:pt x="672" y="939"/>
                    <a:pt x="674" y="939"/>
                    <a:pt x="674" y="938"/>
                  </a:cubicBezTo>
                  <a:cubicBezTo>
                    <a:pt x="675" y="938"/>
                    <a:pt x="675" y="938"/>
                    <a:pt x="675" y="938"/>
                  </a:cubicBezTo>
                  <a:cubicBezTo>
                    <a:pt x="675" y="938"/>
                    <a:pt x="675" y="938"/>
                    <a:pt x="675" y="938"/>
                  </a:cubicBezTo>
                  <a:cubicBezTo>
                    <a:pt x="676" y="938"/>
                    <a:pt x="676" y="938"/>
                    <a:pt x="676" y="938"/>
                  </a:cubicBezTo>
                  <a:cubicBezTo>
                    <a:pt x="676" y="938"/>
                    <a:pt x="676" y="938"/>
                    <a:pt x="676" y="938"/>
                  </a:cubicBezTo>
                  <a:cubicBezTo>
                    <a:pt x="676" y="938"/>
                    <a:pt x="677" y="939"/>
                    <a:pt x="677" y="939"/>
                  </a:cubicBezTo>
                  <a:cubicBezTo>
                    <a:pt x="677" y="939"/>
                    <a:pt x="677" y="939"/>
                    <a:pt x="677" y="939"/>
                  </a:cubicBezTo>
                  <a:cubicBezTo>
                    <a:pt x="677" y="940"/>
                    <a:pt x="677" y="940"/>
                    <a:pt x="678" y="940"/>
                  </a:cubicBezTo>
                  <a:cubicBezTo>
                    <a:pt x="678" y="940"/>
                    <a:pt x="678" y="940"/>
                    <a:pt x="678" y="940"/>
                  </a:cubicBezTo>
                  <a:cubicBezTo>
                    <a:pt x="679" y="940"/>
                    <a:pt x="679" y="941"/>
                    <a:pt x="679" y="942"/>
                  </a:cubicBezTo>
                  <a:cubicBezTo>
                    <a:pt x="679" y="942"/>
                    <a:pt x="679" y="944"/>
                    <a:pt x="679" y="945"/>
                  </a:cubicBezTo>
                  <a:cubicBezTo>
                    <a:pt x="679" y="945"/>
                    <a:pt x="680" y="946"/>
                    <a:pt x="680" y="947"/>
                  </a:cubicBezTo>
                  <a:cubicBezTo>
                    <a:pt x="680" y="947"/>
                    <a:pt x="680" y="947"/>
                    <a:pt x="680" y="947"/>
                  </a:cubicBezTo>
                  <a:cubicBezTo>
                    <a:pt x="680" y="947"/>
                    <a:pt x="680" y="947"/>
                    <a:pt x="680" y="947"/>
                  </a:cubicBezTo>
                  <a:cubicBezTo>
                    <a:pt x="680" y="948"/>
                    <a:pt x="680" y="948"/>
                    <a:pt x="680" y="948"/>
                  </a:cubicBezTo>
                  <a:cubicBezTo>
                    <a:pt x="680" y="948"/>
                    <a:pt x="680" y="948"/>
                    <a:pt x="680" y="948"/>
                  </a:cubicBezTo>
                  <a:cubicBezTo>
                    <a:pt x="681" y="948"/>
                    <a:pt x="681" y="949"/>
                    <a:pt x="681" y="949"/>
                  </a:cubicBezTo>
                  <a:cubicBezTo>
                    <a:pt x="681" y="949"/>
                    <a:pt x="681" y="949"/>
                    <a:pt x="681" y="949"/>
                  </a:cubicBezTo>
                  <a:cubicBezTo>
                    <a:pt x="680" y="948"/>
                    <a:pt x="679" y="949"/>
                    <a:pt x="678" y="949"/>
                  </a:cubicBezTo>
                  <a:cubicBezTo>
                    <a:pt x="677" y="949"/>
                    <a:pt x="678" y="949"/>
                    <a:pt x="677" y="948"/>
                  </a:cubicBezTo>
                  <a:cubicBezTo>
                    <a:pt x="676" y="948"/>
                    <a:pt x="674" y="946"/>
                    <a:pt x="675" y="945"/>
                  </a:cubicBezTo>
                  <a:cubicBezTo>
                    <a:pt x="675" y="945"/>
                    <a:pt x="676" y="945"/>
                    <a:pt x="676" y="944"/>
                  </a:cubicBezTo>
                  <a:cubicBezTo>
                    <a:pt x="674" y="945"/>
                    <a:pt x="674" y="943"/>
                    <a:pt x="673" y="943"/>
                  </a:cubicBezTo>
                  <a:cubicBezTo>
                    <a:pt x="673" y="942"/>
                    <a:pt x="672" y="942"/>
                    <a:pt x="672" y="942"/>
                  </a:cubicBezTo>
                  <a:cubicBezTo>
                    <a:pt x="671" y="941"/>
                    <a:pt x="671" y="939"/>
                    <a:pt x="670" y="939"/>
                  </a:cubicBezTo>
                  <a:close/>
                  <a:moveTo>
                    <a:pt x="675" y="938"/>
                  </a:moveTo>
                  <a:cubicBezTo>
                    <a:pt x="675" y="937"/>
                    <a:pt x="675" y="937"/>
                    <a:pt x="676" y="937"/>
                  </a:cubicBezTo>
                  <a:cubicBezTo>
                    <a:pt x="676" y="938"/>
                    <a:pt x="676" y="938"/>
                    <a:pt x="676" y="938"/>
                  </a:cubicBezTo>
                  <a:cubicBezTo>
                    <a:pt x="675" y="938"/>
                    <a:pt x="675" y="938"/>
                    <a:pt x="675" y="938"/>
                  </a:cubicBezTo>
                  <a:close/>
                  <a:moveTo>
                    <a:pt x="683" y="979"/>
                  </a:moveTo>
                  <a:cubicBezTo>
                    <a:pt x="683" y="979"/>
                    <a:pt x="683" y="979"/>
                    <a:pt x="683" y="978"/>
                  </a:cubicBezTo>
                  <a:cubicBezTo>
                    <a:pt x="683" y="978"/>
                    <a:pt x="683" y="978"/>
                    <a:pt x="683" y="978"/>
                  </a:cubicBezTo>
                  <a:cubicBezTo>
                    <a:pt x="683" y="978"/>
                    <a:pt x="683" y="978"/>
                    <a:pt x="683" y="978"/>
                  </a:cubicBezTo>
                  <a:cubicBezTo>
                    <a:pt x="684" y="978"/>
                    <a:pt x="684" y="978"/>
                    <a:pt x="683" y="978"/>
                  </a:cubicBezTo>
                  <a:cubicBezTo>
                    <a:pt x="683" y="979"/>
                    <a:pt x="683" y="980"/>
                    <a:pt x="683" y="980"/>
                  </a:cubicBezTo>
                  <a:cubicBezTo>
                    <a:pt x="683" y="980"/>
                    <a:pt x="683" y="979"/>
                    <a:pt x="683" y="979"/>
                  </a:cubicBezTo>
                  <a:close/>
                  <a:moveTo>
                    <a:pt x="656" y="940"/>
                  </a:moveTo>
                  <a:cubicBezTo>
                    <a:pt x="656" y="940"/>
                    <a:pt x="656" y="940"/>
                    <a:pt x="657" y="940"/>
                  </a:cubicBezTo>
                  <a:cubicBezTo>
                    <a:pt x="657" y="940"/>
                    <a:pt x="658" y="940"/>
                    <a:pt x="658" y="940"/>
                  </a:cubicBezTo>
                  <a:cubicBezTo>
                    <a:pt x="658" y="940"/>
                    <a:pt x="658" y="940"/>
                    <a:pt x="658" y="940"/>
                  </a:cubicBezTo>
                  <a:cubicBezTo>
                    <a:pt x="658" y="940"/>
                    <a:pt x="658" y="941"/>
                    <a:pt x="658" y="941"/>
                  </a:cubicBezTo>
                  <a:cubicBezTo>
                    <a:pt x="658" y="941"/>
                    <a:pt x="658" y="942"/>
                    <a:pt x="657" y="941"/>
                  </a:cubicBezTo>
                  <a:cubicBezTo>
                    <a:pt x="657" y="941"/>
                    <a:pt x="657" y="941"/>
                    <a:pt x="656" y="940"/>
                  </a:cubicBezTo>
                  <a:close/>
                  <a:moveTo>
                    <a:pt x="665" y="940"/>
                  </a:moveTo>
                  <a:cubicBezTo>
                    <a:pt x="665" y="940"/>
                    <a:pt x="671" y="944"/>
                    <a:pt x="668" y="945"/>
                  </a:cubicBezTo>
                  <a:cubicBezTo>
                    <a:pt x="668" y="945"/>
                    <a:pt x="665" y="942"/>
                    <a:pt x="664" y="942"/>
                  </a:cubicBezTo>
                  <a:cubicBezTo>
                    <a:pt x="664" y="941"/>
                    <a:pt x="662" y="943"/>
                    <a:pt x="662" y="944"/>
                  </a:cubicBezTo>
                  <a:cubicBezTo>
                    <a:pt x="662" y="943"/>
                    <a:pt x="662" y="943"/>
                    <a:pt x="662" y="943"/>
                  </a:cubicBezTo>
                  <a:cubicBezTo>
                    <a:pt x="662" y="943"/>
                    <a:pt x="662" y="942"/>
                    <a:pt x="663" y="942"/>
                  </a:cubicBezTo>
                  <a:cubicBezTo>
                    <a:pt x="663" y="942"/>
                    <a:pt x="663" y="942"/>
                    <a:pt x="663" y="941"/>
                  </a:cubicBezTo>
                  <a:cubicBezTo>
                    <a:pt x="661" y="941"/>
                    <a:pt x="662" y="939"/>
                    <a:pt x="663" y="939"/>
                  </a:cubicBezTo>
                  <a:cubicBezTo>
                    <a:pt x="663" y="939"/>
                    <a:pt x="663" y="940"/>
                    <a:pt x="663" y="940"/>
                  </a:cubicBezTo>
                  <a:cubicBezTo>
                    <a:pt x="663" y="939"/>
                    <a:pt x="663" y="939"/>
                    <a:pt x="664" y="939"/>
                  </a:cubicBezTo>
                  <a:cubicBezTo>
                    <a:pt x="664" y="939"/>
                    <a:pt x="664" y="939"/>
                    <a:pt x="664" y="940"/>
                  </a:cubicBezTo>
                  <a:cubicBezTo>
                    <a:pt x="665" y="940"/>
                    <a:pt x="665" y="940"/>
                    <a:pt x="665" y="940"/>
                  </a:cubicBezTo>
                  <a:close/>
                  <a:moveTo>
                    <a:pt x="665" y="939"/>
                  </a:moveTo>
                  <a:cubicBezTo>
                    <a:pt x="665" y="939"/>
                    <a:pt x="665" y="939"/>
                    <a:pt x="665" y="938"/>
                  </a:cubicBezTo>
                  <a:cubicBezTo>
                    <a:pt x="665" y="938"/>
                    <a:pt x="665" y="938"/>
                    <a:pt x="665" y="938"/>
                  </a:cubicBezTo>
                  <a:cubicBezTo>
                    <a:pt x="666" y="938"/>
                    <a:pt x="666" y="938"/>
                    <a:pt x="666" y="939"/>
                  </a:cubicBezTo>
                  <a:cubicBezTo>
                    <a:pt x="666" y="939"/>
                    <a:pt x="666" y="939"/>
                    <a:pt x="666" y="940"/>
                  </a:cubicBezTo>
                  <a:cubicBezTo>
                    <a:pt x="666" y="940"/>
                    <a:pt x="666" y="940"/>
                    <a:pt x="666" y="940"/>
                  </a:cubicBezTo>
                  <a:cubicBezTo>
                    <a:pt x="666" y="940"/>
                    <a:pt x="666" y="940"/>
                    <a:pt x="666" y="940"/>
                  </a:cubicBezTo>
                  <a:cubicBezTo>
                    <a:pt x="666" y="940"/>
                    <a:pt x="666" y="940"/>
                    <a:pt x="665" y="939"/>
                  </a:cubicBezTo>
                  <a:close/>
                  <a:moveTo>
                    <a:pt x="655" y="939"/>
                  </a:moveTo>
                  <a:cubicBezTo>
                    <a:pt x="656" y="940"/>
                    <a:pt x="656" y="940"/>
                    <a:pt x="656" y="940"/>
                  </a:cubicBezTo>
                  <a:cubicBezTo>
                    <a:pt x="655" y="940"/>
                    <a:pt x="655" y="939"/>
                    <a:pt x="655" y="939"/>
                  </a:cubicBezTo>
                  <a:close/>
                  <a:moveTo>
                    <a:pt x="656" y="954"/>
                  </a:moveTo>
                  <a:cubicBezTo>
                    <a:pt x="655" y="954"/>
                    <a:pt x="655" y="954"/>
                    <a:pt x="655" y="954"/>
                  </a:cubicBezTo>
                  <a:cubicBezTo>
                    <a:pt x="655" y="955"/>
                    <a:pt x="655" y="955"/>
                    <a:pt x="654" y="955"/>
                  </a:cubicBezTo>
                  <a:cubicBezTo>
                    <a:pt x="654" y="956"/>
                    <a:pt x="654" y="956"/>
                    <a:pt x="653" y="955"/>
                  </a:cubicBezTo>
                  <a:cubicBezTo>
                    <a:pt x="653" y="955"/>
                    <a:pt x="653" y="955"/>
                    <a:pt x="653" y="955"/>
                  </a:cubicBezTo>
                  <a:cubicBezTo>
                    <a:pt x="654" y="955"/>
                    <a:pt x="654" y="955"/>
                    <a:pt x="654" y="954"/>
                  </a:cubicBezTo>
                  <a:cubicBezTo>
                    <a:pt x="654" y="954"/>
                    <a:pt x="654" y="954"/>
                    <a:pt x="654" y="953"/>
                  </a:cubicBezTo>
                  <a:cubicBezTo>
                    <a:pt x="654" y="953"/>
                    <a:pt x="653" y="953"/>
                    <a:pt x="653" y="953"/>
                  </a:cubicBezTo>
                  <a:cubicBezTo>
                    <a:pt x="653" y="953"/>
                    <a:pt x="654" y="953"/>
                    <a:pt x="654" y="953"/>
                  </a:cubicBezTo>
                  <a:cubicBezTo>
                    <a:pt x="653" y="952"/>
                    <a:pt x="654" y="952"/>
                    <a:pt x="654" y="952"/>
                  </a:cubicBezTo>
                  <a:cubicBezTo>
                    <a:pt x="654" y="950"/>
                    <a:pt x="653" y="949"/>
                    <a:pt x="654" y="948"/>
                  </a:cubicBezTo>
                  <a:cubicBezTo>
                    <a:pt x="654" y="947"/>
                    <a:pt x="654" y="947"/>
                    <a:pt x="654" y="946"/>
                  </a:cubicBezTo>
                  <a:cubicBezTo>
                    <a:pt x="653" y="946"/>
                    <a:pt x="652" y="946"/>
                    <a:pt x="653" y="945"/>
                  </a:cubicBezTo>
                  <a:cubicBezTo>
                    <a:pt x="652" y="944"/>
                    <a:pt x="653" y="944"/>
                    <a:pt x="653" y="944"/>
                  </a:cubicBezTo>
                  <a:cubicBezTo>
                    <a:pt x="653" y="944"/>
                    <a:pt x="653" y="944"/>
                    <a:pt x="653" y="944"/>
                  </a:cubicBezTo>
                  <a:cubicBezTo>
                    <a:pt x="654" y="943"/>
                    <a:pt x="654" y="945"/>
                    <a:pt x="654" y="945"/>
                  </a:cubicBezTo>
                  <a:cubicBezTo>
                    <a:pt x="654" y="945"/>
                    <a:pt x="655" y="945"/>
                    <a:pt x="655" y="945"/>
                  </a:cubicBezTo>
                  <a:cubicBezTo>
                    <a:pt x="655" y="945"/>
                    <a:pt x="658" y="947"/>
                    <a:pt x="658" y="947"/>
                  </a:cubicBezTo>
                  <a:cubicBezTo>
                    <a:pt x="659" y="947"/>
                    <a:pt x="659" y="946"/>
                    <a:pt x="660" y="946"/>
                  </a:cubicBezTo>
                  <a:cubicBezTo>
                    <a:pt x="660" y="947"/>
                    <a:pt x="660" y="947"/>
                    <a:pt x="660" y="947"/>
                  </a:cubicBezTo>
                  <a:cubicBezTo>
                    <a:pt x="661" y="947"/>
                    <a:pt x="661" y="947"/>
                    <a:pt x="662" y="946"/>
                  </a:cubicBezTo>
                  <a:cubicBezTo>
                    <a:pt x="662" y="947"/>
                    <a:pt x="662" y="948"/>
                    <a:pt x="662" y="949"/>
                  </a:cubicBezTo>
                  <a:cubicBezTo>
                    <a:pt x="662" y="950"/>
                    <a:pt x="661" y="949"/>
                    <a:pt x="661" y="950"/>
                  </a:cubicBezTo>
                  <a:cubicBezTo>
                    <a:pt x="662" y="951"/>
                    <a:pt x="660" y="951"/>
                    <a:pt x="660" y="951"/>
                  </a:cubicBezTo>
                  <a:cubicBezTo>
                    <a:pt x="660" y="951"/>
                    <a:pt x="660" y="951"/>
                    <a:pt x="660" y="951"/>
                  </a:cubicBezTo>
                  <a:cubicBezTo>
                    <a:pt x="660" y="951"/>
                    <a:pt x="660" y="952"/>
                    <a:pt x="660" y="952"/>
                  </a:cubicBezTo>
                  <a:cubicBezTo>
                    <a:pt x="660" y="953"/>
                    <a:pt x="659" y="953"/>
                    <a:pt x="658" y="953"/>
                  </a:cubicBezTo>
                  <a:cubicBezTo>
                    <a:pt x="658" y="953"/>
                    <a:pt x="658" y="953"/>
                    <a:pt x="658" y="953"/>
                  </a:cubicBezTo>
                  <a:cubicBezTo>
                    <a:pt x="658" y="954"/>
                    <a:pt x="657" y="954"/>
                    <a:pt x="656" y="954"/>
                  </a:cubicBezTo>
                  <a:close/>
                  <a:moveTo>
                    <a:pt x="667" y="949"/>
                  </a:moveTo>
                  <a:cubicBezTo>
                    <a:pt x="667" y="949"/>
                    <a:pt x="667" y="949"/>
                    <a:pt x="667" y="949"/>
                  </a:cubicBezTo>
                  <a:cubicBezTo>
                    <a:pt x="666" y="949"/>
                    <a:pt x="666" y="948"/>
                    <a:pt x="667" y="949"/>
                  </a:cubicBezTo>
                  <a:close/>
                  <a:moveTo>
                    <a:pt x="664" y="962"/>
                  </a:moveTo>
                  <a:cubicBezTo>
                    <a:pt x="664" y="962"/>
                    <a:pt x="664" y="961"/>
                    <a:pt x="664" y="960"/>
                  </a:cubicBezTo>
                  <a:cubicBezTo>
                    <a:pt x="664" y="960"/>
                    <a:pt x="665" y="957"/>
                    <a:pt x="665" y="957"/>
                  </a:cubicBezTo>
                  <a:cubicBezTo>
                    <a:pt x="665" y="957"/>
                    <a:pt x="665" y="957"/>
                    <a:pt x="665" y="957"/>
                  </a:cubicBezTo>
                  <a:cubicBezTo>
                    <a:pt x="665" y="957"/>
                    <a:pt x="666" y="953"/>
                    <a:pt x="666" y="953"/>
                  </a:cubicBezTo>
                  <a:cubicBezTo>
                    <a:pt x="667" y="952"/>
                    <a:pt x="668" y="951"/>
                    <a:pt x="668" y="949"/>
                  </a:cubicBezTo>
                  <a:cubicBezTo>
                    <a:pt x="667" y="949"/>
                    <a:pt x="669" y="948"/>
                    <a:pt x="668" y="948"/>
                  </a:cubicBezTo>
                  <a:cubicBezTo>
                    <a:pt x="669" y="949"/>
                    <a:pt x="669" y="955"/>
                    <a:pt x="669" y="955"/>
                  </a:cubicBezTo>
                  <a:cubicBezTo>
                    <a:pt x="669" y="956"/>
                    <a:pt x="668" y="956"/>
                    <a:pt x="667" y="956"/>
                  </a:cubicBezTo>
                  <a:cubicBezTo>
                    <a:pt x="667" y="956"/>
                    <a:pt x="667" y="957"/>
                    <a:pt x="667" y="957"/>
                  </a:cubicBezTo>
                  <a:cubicBezTo>
                    <a:pt x="667" y="957"/>
                    <a:pt x="667" y="957"/>
                    <a:pt x="666" y="957"/>
                  </a:cubicBezTo>
                  <a:cubicBezTo>
                    <a:pt x="666" y="958"/>
                    <a:pt x="665" y="963"/>
                    <a:pt x="664" y="962"/>
                  </a:cubicBezTo>
                  <a:close/>
                  <a:moveTo>
                    <a:pt x="669" y="939"/>
                  </a:moveTo>
                  <a:cubicBezTo>
                    <a:pt x="669" y="939"/>
                    <a:pt x="669" y="940"/>
                    <a:pt x="669" y="940"/>
                  </a:cubicBezTo>
                  <a:cubicBezTo>
                    <a:pt x="669" y="940"/>
                    <a:pt x="669" y="940"/>
                    <a:pt x="669" y="939"/>
                  </a:cubicBezTo>
                  <a:close/>
                  <a:moveTo>
                    <a:pt x="658" y="955"/>
                  </a:moveTo>
                  <a:cubicBezTo>
                    <a:pt x="658" y="955"/>
                    <a:pt x="658" y="955"/>
                    <a:pt x="658" y="955"/>
                  </a:cubicBezTo>
                  <a:cubicBezTo>
                    <a:pt x="658" y="954"/>
                    <a:pt x="658" y="953"/>
                    <a:pt x="659" y="953"/>
                  </a:cubicBezTo>
                  <a:cubicBezTo>
                    <a:pt x="659" y="953"/>
                    <a:pt x="659" y="954"/>
                    <a:pt x="659" y="954"/>
                  </a:cubicBezTo>
                  <a:cubicBezTo>
                    <a:pt x="659" y="954"/>
                    <a:pt x="658" y="956"/>
                    <a:pt x="658" y="955"/>
                  </a:cubicBezTo>
                  <a:cubicBezTo>
                    <a:pt x="658" y="955"/>
                    <a:pt x="658" y="955"/>
                    <a:pt x="658" y="955"/>
                  </a:cubicBezTo>
                  <a:cubicBezTo>
                    <a:pt x="658" y="955"/>
                    <a:pt x="658" y="955"/>
                    <a:pt x="658" y="955"/>
                  </a:cubicBezTo>
                  <a:close/>
                  <a:moveTo>
                    <a:pt x="662" y="947"/>
                  </a:moveTo>
                  <a:cubicBezTo>
                    <a:pt x="662" y="947"/>
                    <a:pt x="662" y="947"/>
                    <a:pt x="662" y="947"/>
                  </a:cubicBezTo>
                  <a:cubicBezTo>
                    <a:pt x="662" y="947"/>
                    <a:pt x="663" y="947"/>
                    <a:pt x="663" y="947"/>
                  </a:cubicBezTo>
                  <a:cubicBezTo>
                    <a:pt x="663" y="947"/>
                    <a:pt x="663" y="947"/>
                    <a:pt x="662" y="947"/>
                  </a:cubicBezTo>
                  <a:close/>
                  <a:moveTo>
                    <a:pt x="663" y="937"/>
                  </a:moveTo>
                  <a:cubicBezTo>
                    <a:pt x="663" y="938"/>
                    <a:pt x="663" y="938"/>
                    <a:pt x="663" y="938"/>
                  </a:cubicBezTo>
                  <a:cubicBezTo>
                    <a:pt x="663" y="938"/>
                    <a:pt x="663" y="938"/>
                    <a:pt x="663" y="938"/>
                  </a:cubicBezTo>
                  <a:cubicBezTo>
                    <a:pt x="663" y="938"/>
                    <a:pt x="663" y="937"/>
                    <a:pt x="663" y="937"/>
                  </a:cubicBezTo>
                  <a:cubicBezTo>
                    <a:pt x="662" y="937"/>
                    <a:pt x="660" y="936"/>
                    <a:pt x="660" y="935"/>
                  </a:cubicBezTo>
                  <a:cubicBezTo>
                    <a:pt x="660" y="934"/>
                    <a:pt x="662" y="936"/>
                    <a:pt x="662" y="936"/>
                  </a:cubicBezTo>
                  <a:cubicBezTo>
                    <a:pt x="662" y="936"/>
                    <a:pt x="662" y="936"/>
                    <a:pt x="662" y="937"/>
                  </a:cubicBezTo>
                  <a:cubicBezTo>
                    <a:pt x="662" y="937"/>
                    <a:pt x="662" y="937"/>
                    <a:pt x="663" y="937"/>
                  </a:cubicBezTo>
                  <a:cubicBezTo>
                    <a:pt x="663" y="937"/>
                    <a:pt x="663" y="937"/>
                    <a:pt x="663" y="937"/>
                  </a:cubicBezTo>
                  <a:close/>
                  <a:moveTo>
                    <a:pt x="639" y="946"/>
                  </a:moveTo>
                  <a:cubicBezTo>
                    <a:pt x="639" y="946"/>
                    <a:pt x="639" y="945"/>
                    <a:pt x="638" y="945"/>
                  </a:cubicBezTo>
                  <a:cubicBezTo>
                    <a:pt x="638" y="946"/>
                    <a:pt x="638" y="946"/>
                    <a:pt x="639" y="947"/>
                  </a:cubicBezTo>
                  <a:cubicBezTo>
                    <a:pt x="638" y="946"/>
                    <a:pt x="639" y="946"/>
                    <a:pt x="639" y="946"/>
                  </a:cubicBezTo>
                  <a:close/>
                  <a:moveTo>
                    <a:pt x="638" y="956"/>
                  </a:moveTo>
                  <a:cubicBezTo>
                    <a:pt x="636" y="956"/>
                    <a:pt x="642" y="953"/>
                    <a:pt x="638" y="956"/>
                  </a:cubicBezTo>
                  <a:cubicBezTo>
                    <a:pt x="638" y="956"/>
                    <a:pt x="639" y="956"/>
                    <a:pt x="638" y="956"/>
                  </a:cubicBezTo>
                  <a:close/>
                  <a:moveTo>
                    <a:pt x="638" y="999"/>
                  </a:moveTo>
                  <a:cubicBezTo>
                    <a:pt x="638" y="998"/>
                    <a:pt x="638" y="998"/>
                    <a:pt x="638" y="998"/>
                  </a:cubicBezTo>
                  <a:cubicBezTo>
                    <a:pt x="638" y="998"/>
                    <a:pt x="638" y="998"/>
                    <a:pt x="638" y="999"/>
                  </a:cubicBezTo>
                  <a:close/>
                  <a:moveTo>
                    <a:pt x="638" y="942"/>
                  </a:moveTo>
                  <a:cubicBezTo>
                    <a:pt x="639" y="942"/>
                    <a:pt x="639" y="943"/>
                    <a:pt x="639" y="943"/>
                  </a:cubicBezTo>
                  <a:cubicBezTo>
                    <a:pt x="643" y="943"/>
                    <a:pt x="640" y="945"/>
                    <a:pt x="639" y="944"/>
                  </a:cubicBezTo>
                  <a:cubicBezTo>
                    <a:pt x="639" y="944"/>
                    <a:pt x="639" y="945"/>
                    <a:pt x="639" y="944"/>
                  </a:cubicBezTo>
                  <a:cubicBezTo>
                    <a:pt x="639" y="944"/>
                    <a:pt x="639" y="944"/>
                    <a:pt x="638" y="944"/>
                  </a:cubicBezTo>
                  <a:cubicBezTo>
                    <a:pt x="638" y="944"/>
                    <a:pt x="638" y="942"/>
                    <a:pt x="638" y="942"/>
                  </a:cubicBezTo>
                  <a:close/>
                  <a:moveTo>
                    <a:pt x="638" y="999"/>
                  </a:moveTo>
                  <a:cubicBezTo>
                    <a:pt x="638" y="998"/>
                    <a:pt x="638" y="998"/>
                    <a:pt x="638" y="997"/>
                  </a:cubicBezTo>
                  <a:cubicBezTo>
                    <a:pt x="638" y="997"/>
                    <a:pt x="638" y="999"/>
                    <a:pt x="638" y="999"/>
                  </a:cubicBezTo>
                  <a:close/>
                  <a:moveTo>
                    <a:pt x="654" y="988"/>
                  </a:moveTo>
                  <a:cubicBezTo>
                    <a:pt x="655" y="988"/>
                    <a:pt x="655" y="988"/>
                    <a:pt x="655" y="988"/>
                  </a:cubicBezTo>
                  <a:cubicBezTo>
                    <a:pt x="655" y="988"/>
                    <a:pt x="655" y="988"/>
                    <a:pt x="654" y="988"/>
                  </a:cubicBezTo>
                  <a:close/>
                  <a:moveTo>
                    <a:pt x="655" y="987"/>
                  </a:moveTo>
                  <a:cubicBezTo>
                    <a:pt x="655" y="987"/>
                    <a:pt x="654" y="987"/>
                    <a:pt x="654" y="987"/>
                  </a:cubicBezTo>
                  <a:cubicBezTo>
                    <a:pt x="655" y="987"/>
                    <a:pt x="655" y="987"/>
                    <a:pt x="655" y="987"/>
                  </a:cubicBezTo>
                  <a:close/>
                  <a:moveTo>
                    <a:pt x="653" y="984"/>
                  </a:moveTo>
                  <a:cubicBezTo>
                    <a:pt x="653" y="984"/>
                    <a:pt x="653" y="984"/>
                    <a:pt x="653" y="984"/>
                  </a:cubicBezTo>
                  <a:cubicBezTo>
                    <a:pt x="653" y="984"/>
                    <a:pt x="653" y="984"/>
                    <a:pt x="653" y="984"/>
                  </a:cubicBezTo>
                  <a:close/>
                  <a:moveTo>
                    <a:pt x="669" y="934"/>
                  </a:moveTo>
                  <a:cubicBezTo>
                    <a:pt x="670" y="934"/>
                    <a:pt x="667" y="934"/>
                    <a:pt x="668" y="934"/>
                  </a:cubicBezTo>
                  <a:cubicBezTo>
                    <a:pt x="668" y="934"/>
                    <a:pt x="669" y="934"/>
                    <a:pt x="669" y="934"/>
                  </a:cubicBezTo>
                  <a:close/>
                  <a:moveTo>
                    <a:pt x="637" y="949"/>
                  </a:moveTo>
                  <a:cubicBezTo>
                    <a:pt x="639" y="949"/>
                    <a:pt x="637" y="949"/>
                    <a:pt x="637" y="949"/>
                  </a:cubicBezTo>
                  <a:cubicBezTo>
                    <a:pt x="637" y="949"/>
                    <a:pt x="637" y="949"/>
                    <a:pt x="637" y="949"/>
                  </a:cubicBezTo>
                  <a:close/>
                  <a:moveTo>
                    <a:pt x="619" y="974"/>
                  </a:moveTo>
                  <a:cubicBezTo>
                    <a:pt x="620" y="974"/>
                    <a:pt x="620" y="974"/>
                    <a:pt x="620" y="974"/>
                  </a:cubicBezTo>
                  <a:cubicBezTo>
                    <a:pt x="620" y="974"/>
                    <a:pt x="620" y="974"/>
                    <a:pt x="619" y="974"/>
                  </a:cubicBezTo>
                  <a:close/>
                  <a:moveTo>
                    <a:pt x="636" y="951"/>
                  </a:moveTo>
                  <a:cubicBezTo>
                    <a:pt x="636" y="951"/>
                    <a:pt x="636" y="951"/>
                    <a:pt x="636" y="951"/>
                  </a:cubicBezTo>
                  <a:cubicBezTo>
                    <a:pt x="636" y="951"/>
                    <a:pt x="636" y="951"/>
                    <a:pt x="636" y="951"/>
                  </a:cubicBezTo>
                  <a:close/>
                  <a:moveTo>
                    <a:pt x="620" y="973"/>
                  </a:moveTo>
                  <a:cubicBezTo>
                    <a:pt x="620" y="973"/>
                    <a:pt x="620" y="973"/>
                    <a:pt x="620" y="973"/>
                  </a:cubicBezTo>
                  <a:cubicBezTo>
                    <a:pt x="620" y="973"/>
                    <a:pt x="620" y="973"/>
                    <a:pt x="620" y="973"/>
                  </a:cubicBezTo>
                  <a:close/>
                  <a:moveTo>
                    <a:pt x="621" y="974"/>
                  </a:moveTo>
                  <a:cubicBezTo>
                    <a:pt x="621" y="974"/>
                    <a:pt x="619" y="973"/>
                    <a:pt x="621" y="973"/>
                  </a:cubicBezTo>
                  <a:cubicBezTo>
                    <a:pt x="621" y="972"/>
                    <a:pt x="621" y="974"/>
                    <a:pt x="621" y="974"/>
                  </a:cubicBezTo>
                  <a:close/>
                  <a:moveTo>
                    <a:pt x="667" y="933"/>
                  </a:moveTo>
                  <a:cubicBezTo>
                    <a:pt x="667" y="933"/>
                    <a:pt x="668" y="933"/>
                    <a:pt x="668" y="933"/>
                  </a:cubicBezTo>
                  <a:cubicBezTo>
                    <a:pt x="667" y="934"/>
                    <a:pt x="667" y="933"/>
                    <a:pt x="667" y="933"/>
                  </a:cubicBezTo>
                  <a:close/>
                  <a:moveTo>
                    <a:pt x="674" y="945"/>
                  </a:moveTo>
                  <a:cubicBezTo>
                    <a:pt x="674" y="945"/>
                    <a:pt x="674" y="945"/>
                    <a:pt x="674" y="945"/>
                  </a:cubicBezTo>
                  <a:cubicBezTo>
                    <a:pt x="674" y="945"/>
                    <a:pt x="674" y="945"/>
                    <a:pt x="674" y="945"/>
                  </a:cubicBezTo>
                  <a:cubicBezTo>
                    <a:pt x="674" y="945"/>
                    <a:pt x="674" y="945"/>
                    <a:pt x="673" y="945"/>
                  </a:cubicBezTo>
                  <a:cubicBezTo>
                    <a:pt x="674" y="945"/>
                    <a:pt x="674" y="945"/>
                    <a:pt x="674" y="945"/>
                  </a:cubicBezTo>
                  <a:close/>
                  <a:moveTo>
                    <a:pt x="637" y="950"/>
                  </a:moveTo>
                  <a:cubicBezTo>
                    <a:pt x="637" y="950"/>
                    <a:pt x="637" y="950"/>
                    <a:pt x="637" y="950"/>
                  </a:cubicBezTo>
                  <a:cubicBezTo>
                    <a:pt x="637" y="950"/>
                    <a:pt x="637" y="950"/>
                    <a:pt x="637" y="950"/>
                  </a:cubicBezTo>
                  <a:close/>
                  <a:moveTo>
                    <a:pt x="681" y="991"/>
                  </a:moveTo>
                  <a:cubicBezTo>
                    <a:pt x="681" y="991"/>
                    <a:pt x="680" y="991"/>
                    <a:pt x="681" y="991"/>
                  </a:cubicBezTo>
                  <a:cubicBezTo>
                    <a:pt x="682" y="991"/>
                    <a:pt x="682" y="991"/>
                    <a:pt x="681" y="991"/>
                  </a:cubicBezTo>
                  <a:close/>
                  <a:moveTo>
                    <a:pt x="682" y="991"/>
                  </a:moveTo>
                  <a:cubicBezTo>
                    <a:pt x="682" y="991"/>
                    <a:pt x="682" y="991"/>
                    <a:pt x="682" y="990"/>
                  </a:cubicBezTo>
                  <a:cubicBezTo>
                    <a:pt x="682" y="990"/>
                    <a:pt x="682" y="991"/>
                    <a:pt x="682" y="991"/>
                  </a:cubicBezTo>
                  <a:close/>
                  <a:moveTo>
                    <a:pt x="683" y="980"/>
                  </a:moveTo>
                  <a:cubicBezTo>
                    <a:pt x="683" y="979"/>
                    <a:pt x="683" y="979"/>
                    <a:pt x="683" y="980"/>
                  </a:cubicBezTo>
                  <a:cubicBezTo>
                    <a:pt x="683" y="980"/>
                    <a:pt x="683" y="980"/>
                    <a:pt x="683" y="980"/>
                  </a:cubicBezTo>
                  <a:close/>
                  <a:moveTo>
                    <a:pt x="685" y="958"/>
                  </a:moveTo>
                  <a:cubicBezTo>
                    <a:pt x="684" y="959"/>
                    <a:pt x="684" y="959"/>
                    <a:pt x="684" y="959"/>
                  </a:cubicBezTo>
                  <a:cubicBezTo>
                    <a:pt x="684" y="959"/>
                    <a:pt x="683" y="958"/>
                    <a:pt x="684" y="958"/>
                  </a:cubicBezTo>
                  <a:cubicBezTo>
                    <a:pt x="683" y="958"/>
                    <a:pt x="684" y="956"/>
                    <a:pt x="683" y="956"/>
                  </a:cubicBezTo>
                  <a:cubicBezTo>
                    <a:pt x="684" y="956"/>
                    <a:pt x="685" y="957"/>
                    <a:pt x="685" y="958"/>
                  </a:cubicBezTo>
                  <a:cubicBezTo>
                    <a:pt x="685" y="958"/>
                    <a:pt x="685" y="958"/>
                    <a:pt x="685" y="958"/>
                  </a:cubicBezTo>
                  <a:cubicBezTo>
                    <a:pt x="685" y="958"/>
                    <a:pt x="685" y="958"/>
                    <a:pt x="685" y="958"/>
                  </a:cubicBezTo>
                  <a:close/>
                  <a:moveTo>
                    <a:pt x="683" y="959"/>
                  </a:moveTo>
                  <a:cubicBezTo>
                    <a:pt x="683" y="959"/>
                    <a:pt x="683" y="959"/>
                    <a:pt x="683" y="959"/>
                  </a:cubicBezTo>
                  <a:cubicBezTo>
                    <a:pt x="683" y="959"/>
                    <a:pt x="683" y="959"/>
                    <a:pt x="683" y="959"/>
                  </a:cubicBezTo>
                  <a:cubicBezTo>
                    <a:pt x="683" y="959"/>
                    <a:pt x="683" y="959"/>
                    <a:pt x="684" y="959"/>
                  </a:cubicBezTo>
                  <a:cubicBezTo>
                    <a:pt x="684" y="959"/>
                    <a:pt x="684" y="959"/>
                    <a:pt x="684" y="959"/>
                  </a:cubicBezTo>
                  <a:cubicBezTo>
                    <a:pt x="684" y="959"/>
                    <a:pt x="683" y="960"/>
                    <a:pt x="683" y="959"/>
                  </a:cubicBezTo>
                  <a:close/>
                  <a:moveTo>
                    <a:pt x="671" y="945"/>
                  </a:moveTo>
                  <a:cubicBezTo>
                    <a:pt x="671" y="945"/>
                    <a:pt x="672" y="945"/>
                    <a:pt x="672" y="945"/>
                  </a:cubicBezTo>
                  <a:cubicBezTo>
                    <a:pt x="672" y="946"/>
                    <a:pt x="672" y="946"/>
                    <a:pt x="672" y="946"/>
                  </a:cubicBezTo>
                  <a:cubicBezTo>
                    <a:pt x="673" y="946"/>
                    <a:pt x="673" y="946"/>
                    <a:pt x="673" y="946"/>
                  </a:cubicBezTo>
                  <a:cubicBezTo>
                    <a:pt x="674" y="947"/>
                    <a:pt x="669" y="946"/>
                    <a:pt x="671" y="945"/>
                  </a:cubicBezTo>
                  <a:close/>
                  <a:moveTo>
                    <a:pt x="680" y="988"/>
                  </a:moveTo>
                  <a:cubicBezTo>
                    <a:pt x="680" y="988"/>
                    <a:pt x="680" y="988"/>
                    <a:pt x="680" y="987"/>
                  </a:cubicBezTo>
                  <a:cubicBezTo>
                    <a:pt x="680" y="987"/>
                    <a:pt x="680" y="987"/>
                    <a:pt x="680" y="987"/>
                  </a:cubicBezTo>
                  <a:cubicBezTo>
                    <a:pt x="680" y="985"/>
                    <a:pt x="679" y="987"/>
                    <a:pt x="679" y="987"/>
                  </a:cubicBezTo>
                  <a:cubicBezTo>
                    <a:pt x="679" y="987"/>
                    <a:pt x="679" y="988"/>
                    <a:pt x="679" y="988"/>
                  </a:cubicBezTo>
                  <a:cubicBezTo>
                    <a:pt x="678" y="988"/>
                    <a:pt x="677" y="988"/>
                    <a:pt x="676" y="987"/>
                  </a:cubicBezTo>
                  <a:cubicBezTo>
                    <a:pt x="675" y="987"/>
                    <a:pt x="673" y="987"/>
                    <a:pt x="672" y="986"/>
                  </a:cubicBezTo>
                  <a:cubicBezTo>
                    <a:pt x="672" y="986"/>
                    <a:pt x="672" y="985"/>
                    <a:pt x="672" y="985"/>
                  </a:cubicBezTo>
                  <a:cubicBezTo>
                    <a:pt x="672" y="985"/>
                    <a:pt x="672" y="985"/>
                    <a:pt x="672" y="985"/>
                  </a:cubicBezTo>
                  <a:cubicBezTo>
                    <a:pt x="671" y="984"/>
                    <a:pt x="670" y="981"/>
                    <a:pt x="670" y="980"/>
                  </a:cubicBezTo>
                  <a:cubicBezTo>
                    <a:pt x="670" y="979"/>
                    <a:pt x="672" y="978"/>
                    <a:pt x="672" y="977"/>
                  </a:cubicBezTo>
                  <a:cubicBezTo>
                    <a:pt x="671" y="977"/>
                    <a:pt x="668" y="973"/>
                    <a:pt x="666" y="974"/>
                  </a:cubicBezTo>
                  <a:cubicBezTo>
                    <a:pt x="666" y="974"/>
                    <a:pt x="666" y="977"/>
                    <a:pt x="666" y="977"/>
                  </a:cubicBezTo>
                  <a:cubicBezTo>
                    <a:pt x="666" y="978"/>
                    <a:pt x="663" y="976"/>
                    <a:pt x="664" y="976"/>
                  </a:cubicBezTo>
                  <a:cubicBezTo>
                    <a:pt x="664" y="975"/>
                    <a:pt x="663" y="976"/>
                    <a:pt x="663" y="976"/>
                  </a:cubicBezTo>
                  <a:cubicBezTo>
                    <a:pt x="663" y="977"/>
                    <a:pt x="663" y="977"/>
                    <a:pt x="663" y="977"/>
                  </a:cubicBezTo>
                  <a:cubicBezTo>
                    <a:pt x="663" y="977"/>
                    <a:pt x="661" y="977"/>
                    <a:pt x="662" y="978"/>
                  </a:cubicBezTo>
                  <a:cubicBezTo>
                    <a:pt x="662" y="978"/>
                    <a:pt x="661" y="978"/>
                    <a:pt x="661" y="978"/>
                  </a:cubicBezTo>
                  <a:cubicBezTo>
                    <a:pt x="661" y="978"/>
                    <a:pt x="661" y="975"/>
                    <a:pt x="661" y="975"/>
                  </a:cubicBezTo>
                  <a:cubicBezTo>
                    <a:pt x="658" y="973"/>
                    <a:pt x="658" y="979"/>
                    <a:pt x="657" y="980"/>
                  </a:cubicBezTo>
                  <a:cubicBezTo>
                    <a:pt x="657" y="981"/>
                    <a:pt x="657" y="981"/>
                    <a:pt x="657" y="981"/>
                  </a:cubicBezTo>
                  <a:cubicBezTo>
                    <a:pt x="657" y="982"/>
                    <a:pt x="655" y="981"/>
                    <a:pt x="655" y="981"/>
                  </a:cubicBezTo>
                  <a:cubicBezTo>
                    <a:pt x="655" y="979"/>
                    <a:pt x="657" y="978"/>
                    <a:pt x="656" y="976"/>
                  </a:cubicBezTo>
                  <a:cubicBezTo>
                    <a:pt x="656" y="976"/>
                    <a:pt x="656" y="976"/>
                    <a:pt x="656" y="976"/>
                  </a:cubicBezTo>
                  <a:cubicBezTo>
                    <a:pt x="656" y="973"/>
                    <a:pt x="658" y="974"/>
                    <a:pt x="659" y="973"/>
                  </a:cubicBezTo>
                  <a:cubicBezTo>
                    <a:pt x="660" y="973"/>
                    <a:pt x="660" y="972"/>
                    <a:pt x="660" y="972"/>
                  </a:cubicBezTo>
                  <a:cubicBezTo>
                    <a:pt x="660" y="972"/>
                    <a:pt x="661" y="972"/>
                    <a:pt x="661" y="972"/>
                  </a:cubicBezTo>
                  <a:cubicBezTo>
                    <a:pt x="661" y="972"/>
                    <a:pt x="661" y="972"/>
                    <a:pt x="661" y="972"/>
                  </a:cubicBezTo>
                  <a:cubicBezTo>
                    <a:pt x="662" y="972"/>
                    <a:pt x="662" y="971"/>
                    <a:pt x="662" y="970"/>
                  </a:cubicBezTo>
                  <a:cubicBezTo>
                    <a:pt x="662" y="969"/>
                    <a:pt x="663" y="969"/>
                    <a:pt x="664" y="969"/>
                  </a:cubicBezTo>
                  <a:cubicBezTo>
                    <a:pt x="664" y="969"/>
                    <a:pt x="664" y="969"/>
                    <a:pt x="664" y="969"/>
                  </a:cubicBezTo>
                  <a:cubicBezTo>
                    <a:pt x="664" y="969"/>
                    <a:pt x="666" y="968"/>
                    <a:pt x="665" y="968"/>
                  </a:cubicBezTo>
                  <a:cubicBezTo>
                    <a:pt x="665" y="968"/>
                    <a:pt x="666" y="968"/>
                    <a:pt x="667" y="968"/>
                  </a:cubicBezTo>
                  <a:cubicBezTo>
                    <a:pt x="668" y="968"/>
                    <a:pt x="669" y="969"/>
                    <a:pt x="669" y="971"/>
                  </a:cubicBezTo>
                  <a:cubicBezTo>
                    <a:pt x="669" y="971"/>
                    <a:pt x="668" y="973"/>
                    <a:pt x="668" y="973"/>
                  </a:cubicBezTo>
                  <a:cubicBezTo>
                    <a:pt x="668" y="973"/>
                    <a:pt x="669" y="972"/>
                    <a:pt x="669" y="972"/>
                  </a:cubicBezTo>
                  <a:cubicBezTo>
                    <a:pt x="668" y="973"/>
                    <a:pt x="672" y="970"/>
                    <a:pt x="671" y="971"/>
                  </a:cubicBezTo>
                  <a:cubicBezTo>
                    <a:pt x="672" y="970"/>
                    <a:pt x="671" y="969"/>
                    <a:pt x="672" y="968"/>
                  </a:cubicBezTo>
                  <a:cubicBezTo>
                    <a:pt x="672" y="968"/>
                    <a:pt x="672" y="968"/>
                    <a:pt x="672" y="968"/>
                  </a:cubicBezTo>
                  <a:cubicBezTo>
                    <a:pt x="672" y="968"/>
                    <a:pt x="672" y="968"/>
                    <a:pt x="672" y="968"/>
                  </a:cubicBezTo>
                  <a:cubicBezTo>
                    <a:pt x="673" y="967"/>
                    <a:pt x="674" y="968"/>
                    <a:pt x="675" y="969"/>
                  </a:cubicBezTo>
                  <a:cubicBezTo>
                    <a:pt x="675" y="968"/>
                    <a:pt x="675" y="968"/>
                    <a:pt x="675" y="968"/>
                  </a:cubicBezTo>
                  <a:cubicBezTo>
                    <a:pt x="675" y="968"/>
                    <a:pt x="675" y="964"/>
                    <a:pt x="676" y="965"/>
                  </a:cubicBezTo>
                  <a:cubicBezTo>
                    <a:pt x="677" y="966"/>
                    <a:pt x="677" y="965"/>
                    <a:pt x="678" y="965"/>
                  </a:cubicBezTo>
                  <a:cubicBezTo>
                    <a:pt x="678" y="965"/>
                    <a:pt x="678" y="965"/>
                    <a:pt x="678" y="964"/>
                  </a:cubicBezTo>
                  <a:cubicBezTo>
                    <a:pt x="678" y="964"/>
                    <a:pt x="678" y="964"/>
                    <a:pt x="678" y="964"/>
                  </a:cubicBezTo>
                  <a:cubicBezTo>
                    <a:pt x="678" y="964"/>
                    <a:pt x="679" y="964"/>
                    <a:pt x="679" y="965"/>
                  </a:cubicBezTo>
                  <a:cubicBezTo>
                    <a:pt x="679" y="965"/>
                    <a:pt x="680" y="965"/>
                    <a:pt x="680" y="965"/>
                  </a:cubicBezTo>
                  <a:cubicBezTo>
                    <a:pt x="680" y="964"/>
                    <a:pt x="681" y="964"/>
                    <a:pt x="681" y="964"/>
                  </a:cubicBezTo>
                  <a:cubicBezTo>
                    <a:pt x="680" y="963"/>
                    <a:pt x="679" y="960"/>
                    <a:pt x="679" y="959"/>
                  </a:cubicBezTo>
                  <a:cubicBezTo>
                    <a:pt x="679" y="959"/>
                    <a:pt x="679" y="959"/>
                    <a:pt x="680" y="959"/>
                  </a:cubicBezTo>
                  <a:cubicBezTo>
                    <a:pt x="680" y="959"/>
                    <a:pt x="680" y="958"/>
                    <a:pt x="680" y="958"/>
                  </a:cubicBezTo>
                  <a:cubicBezTo>
                    <a:pt x="680" y="958"/>
                    <a:pt x="681" y="959"/>
                    <a:pt x="681" y="959"/>
                  </a:cubicBezTo>
                  <a:cubicBezTo>
                    <a:pt x="681" y="959"/>
                    <a:pt x="681" y="960"/>
                    <a:pt x="681" y="960"/>
                  </a:cubicBezTo>
                  <a:cubicBezTo>
                    <a:pt x="682" y="960"/>
                    <a:pt x="684" y="960"/>
                    <a:pt x="683" y="961"/>
                  </a:cubicBezTo>
                  <a:cubicBezTo>
                    <a:pt x="683" y="961"/>
                    <a:pt x="684" y="961"/>
                    <a:pt x="684" y="962"/>
                  </a:cubicBezTo>
                  <a:cubicBezTo>
                    <a:pt x="684" y="962"/>
                    <a:pt x="684" y="962"/>
                    <a:pt x="684" y="962"/>
                  </a:cubicBezTo>
                  <a:cubicBezTo>
                    <a:pt x="684" y="962"/>
                    <a:pt x="686" y="962"/>
                    <a:pt x="686" y="962"/>
                  </a:cubicBezTo>
                  <a:cubicBezTo>
                    <a:pt x="686" y="963"/>
                    <a:pt x="685" y="963"/>
                    <a:pt x="686" y="964"/>
                  </a:cubicBezTo>
                  <a:cubicBezTo>
                    <a:pt x="686" y="964"/>
                    <a:pt x="687" y="965"/>
                    <a:pt x="686" y="965"/>
                  </a:cubicBezTo>
                  <a:cubicBezTo>
                    <a:pt x="687" y="966"/>
                    <a:pt x="684" y="966"/>
                    <a:pt x="685" y="968"/>
                  </a:cubicBezTo>
                  <a:cubicBezTo>
                    <a:pt x="689" y="967"/>
                    <a:pt x="686" y="969"/>
                    <a:pt x="687" y="970"/>
                  </a:cubicBezTo>
                  <a:cubicBezTo>
                    <a:pt x="687" y="970"/>
                    <a:pt x="687" y="969"/>
                    <a:pt x="688" y="970"/>
                  </a:cubicBezTo>
                  <a:cubicBezTo>
                    <a:pt x="687" y="970"/>
                    <a:pt x="687" y="973"/>
                    <a:pt x="688" y="973"/>
                  </a:cubicBezTo>
                  <a:cubicBezTo>
                    <a:pt x="688" y="973"/>
                    <a:pt x="689" y="973"/>
                    <a:pt x="689" y="973"/>
                  </a:cubicBezTo>
                  <a:cubicBezTo>
                    <a:pt x="690" y="974"/>
                    <a:pt x="688" y="978"/>
                    <a:pt x="688" y="979"/>
                  </a:cubicBezTo>
                  <a:cubicBezTo>
                    <a:pt x="688" y="979"/>
                    <a:pt x="687" y="979"/>
                    <a:pt x="687" y="980"/>
                  </a:cubicBezTo>
                  <a:cubicBezTo>
                    <a:pt x="687" y="980"/>
                    <a:pt x="686" y="979"/>
                    <a:pt x="686" y="979"/>
                  </a:cubicBezTo>
                  <a:cubicBezTo>
                    <a:pt x="687" y="981"/>
                    <a:pt x="687" y="982"/>
                    <a:pt x="687" y="984"/>
                  </a:cubicBezTo>
                  <a:cubicBezTo>
                    <a:pt x="687" y="983"/>
                    <a:pt x="685" y="982"/>
                    <a:pt x="686" y="981"/>
                  </a:cubicBezTo>
                  <a:cubicBezTo>
                    <a:pt x="686" y="981"/>
                    <a:pt x="686" y="981"/>
                    <a:pt x="686" y="981"/>
                  </a:cubicBezTo>
                  <a:cubicBezTo>
                    <a:pt x="686" y="980"/>
                    <a:pt x="686" y="980"/>
                    <a:pt x="686" y="980"/>
                  </a:cubicBezTo>
                  <a:cubicBezTo>
                    <a:pt x="685" y="980"/>
                    <a:pt x="685" y="980"/>
                    <a:pt x="685" y="980"/>
                  </a:cubicBezTo>
                  <a:cubicBezTo>
                    <a:pt x="685" y="978"/>
                    <a:pt x="684" y="977"/>
                    <a:pt x="684" y="976"/>
                  </a:cubicBezTo>
                  <a:cubicBezTo>
                    <a:pt x="683" y="977"/>
                    <a:pt x="682" y="977"/>
                    <a:pt x="683" y="978"/>
                  </a:cubicBezTo>
                  <a:cubicBezTo>
                    <a:pt x="683" y="978"/>
                    <a:pt x="683" y="978"/>
                    <a:pt x="682" y="978"/>
                  </a:cubicBezTo>
                  <a:cubicBezTo>
                    <a:pt x="682" y="979"/>
                    <a:pt x="682" y="979"/>
                    <a:pt x="682" y="979"/>
                  </a:cubicBezTo>
                  <a:cubicBezTo>
                    <a:pt x="681" y="979"/>
                    <a:pt x="681" y="980"/>
                    <a:pt x="681" y="980"/>
                  </a:cubicBezTo>
                  <a:cubicBezTo>
                    <a:pt x="681" y="981"/>
                    <a:pt x="681" y="981"/>
                    <a:pt x="681" y="981"/>
                  </a:cubicBezTo>
                  <a:cubicBezTo>
                    <a:pt x="681" y="981"/>
                    <a:pt x="680" y="982"/>
                    <a:pt x="681" y="982"/>
                  </a:cubicBezTo>
                  <a:cubicBezTo>
                    <a:pt x="681" y="982"/>
                    <a:pt x="682" y="982"/>
                    <a:pt x="682" y="983"/>
                  </a:cubicBezTo>
                  <a:cubicBezTo>
                    <a:pt x="682" y="983"/>
                    <a:pt x="682" y="983"/>
                    <a:pt x="682" y="983"/>
                  </a:cubicBezTo>
                  <a:cubicBezTo>
                    <a:pt x="682" y="984"/>
                    <a:pt x="684" y="985"/>
                    <a:pt x="683" y="987"/>
                  </a:cubicBezTo>
                  <a:cubicBezTo>
                    <a:pt x="683" y="987"/>
                    <a:pt x="682" y="989"/>
                    <a:pt x="682" y="989"/>
                  </a:cubicBezTo>
                  <a:cubicBezTo>
                    <a:pt x="680" y="990"/>
                    <a:pt x="681" y="990"/>
                    <a:pt x="680" y="988"/>
                  </a:cubicBezTo>
                  <a:cubicBezTo>
                    <a:pt x="679" y="988"/>
                    <a:pt x="680" y="988"/>
                    <a:pt x="680" y="988"/>
                  </a:cubicBezTo>
                  <a:close/>
                  <a:moveTo>
                    <a:pt x="670" y="939"/>
                  </a:moveTo>
                  <a:cubicBezTo>
                    <a:pt x="670" y="940"/>
                    <a:pt x="670" y="940"/>
                    <a:pt x="670" y="940"/>
                  </a:cubicBezTo>
                  <a:cubicBezTo>
                    <a:pt x="670" y="940"/>
                    <a:pt x="670" y="940"/>
                    <a:pt x="670" y="939"/>
                  </a:cubicBezTo>
                  <a:close/>
                  <a:moveTo>
                    <a:pt x="670" y="956"/>
                  </a:moveTo>
                  <a:cubicBezTo>
                    <a:pt x="672" y="955"/>
                    <a:pt x="669" y="957"/>
                    <a:pt x="670" y="956"/>
                  </a:cubicBezTo>
                  <a:cubicBezTo>
                    <a:pt x="670" y="956"/>
                    <a:pt x="670" y="956"/>
                    <a:pt x="670" y="956"/>
                  </a:cubicBezTo>
                  <a:close/>
                  <a:moveTo>
                    <a:pt x="672" y="952"/>
                  </a:moveTo>
                  <a:cubicBezTo>
                    <a:pt x="672" y="952"/>
                    <a:pt x="672" y="952"/>
                    <a:pt x="673" y="952"/>
                  </a:cubicBezTo>
                  <a:cubicBezTo>
                    <a:pt x="673" y="952"/>
                    <a:pt x="673" y="952"/>
                    <a:pt x="672" y="952"/>
                  </a:cubicBezTo>
                  <a:close/>
                  <a:moveTo>
                    <a:pt x="671" y="953"/>
                  </a:moveTo>
                  <a:cubicBezTo>
                    <a:pt x="671" y="953"/>
                    <a:pt x="671" y="953"/>
                    <a:pt x="671" y="953"/>
                  </a:cubicBezTo>
                  <a:cubicBezTo>
                    <a:pt x="671" y="953"/>
                    <a:pt x="671" y="952"/>
                    <a:pt x="671" y="952"/>
                  </a:cubicBezTo>
                  <a:cubicBezTo>
                    <a:pt x="674" y="953"/>
                    <a:pt x="671" y="953"/>
                    <a:pt x="671" y="953"/>
                  </a:cubicBezTo>
                  <a:close/>
                  <a:moveTo>
                    <a:pt x="670" y="944"/>
                  </a:moveTo>
                  <a:cubicBezTo>
                    <a:pt x="671" y="944"/>
                    <a:pt x="671" y="944"/>
                    <a:pt x="670" y="944"/>
                  </a:cubicBezTo>
                  <a:cubicBezTo>
                    <a:pt x="670" y="944"/>
                    <a:pt x="670" y="944"/>
                    <a:pt x="670" y="944"/>
                  </a:cubicBezTo>
                  <a:close/>
                  <a:moveTo>
                    <a:pt x="670" y="943"/>
                  </a:moveTo>
                  <a:cubicBezTo>
                    <a:pt x="671" y="943"/>
                    <a:pt x="670" y="943"/>
                    <a:pt x="670" y="943"/>
                  </a:cubicBezTo>
                  <a:cubicBezTo>
                    <a:pt x="670" y="943"/>
                    <a:pt x="670" y="943"/>
                    <a:pt x="670" y="943"/>
                  </a:cubicBezTo>
                  <a:close/>
                  <a:moveTo>
                    <a:pt x="668" y="960"/>
                  </a:moveTo>
                  <a:cubicBezTo>
                    <a:pt x="668" y="960"/>
                    <a:pt x="668" y="960"/>
                    <a:pt x="667" y="960"/>
                  </a:cubicBezTo>
                  <a:cubicBezTo>
                    <a:pt x="667" y="960"/>
                    <a:pt x="667" y="959"/>
                    <a:pt x="667" y="959"/>
                  </a:cubicBezTo>
                  <a:cubicBezTo>
                    <a:pt x="668" y="959"/>
                    <a:pt x="669" y="957"/>
                    <a:pt x="670" y="957"/>
                  </a:cubicBezTo>
                  <a:cubicBezTo>
                    <a:pt x="670" y="956"/>
                    <a:pt x="671" y="956"/>
                    <a:pt x="671" y="957"/>
                  </a:cubicBezTo>
                  <a:cubicBezTo>
                    <a:pt x="672" y="956"/>
                    <a:pt x="672" y="957"/>
                    <a:pt x="672" y="957"/>
                  </a:cubicBezTo>
                  <a:cubicBezTo>
                    <a:pt x="673" y="957"/>
                    <a:pt x="673" y="958"/>
                    <a:pt x="673" y="959"/>
                  </a:cubicBezTo>
                  <a:cubicBezTo>
                    <a:pt x="673" y="959"/>
                    <a:pt x="673" y="959"/>
                    <a:pt x="673" y="959"/>
                  </a:cubicBezTo>
                  <a:cubicBezTo>
                    <a:pt x="674" y="959"/>
                    <a:pt x="674" y="959"/>
                    <a:pt x="673" y="959"/>
                  </a:cubicBezTo>
                  <a:cubicBezTo>
                    <a:pt x="673" y="959"/>
                    <a:pt x="673" y="959"/>
                    <a:pt x="673" y="960"/>
                  </a:cubicBezTo>
                  <a:cubicBezTo>
                    <a:pt x="673" y="960"/>
                    <a:pt x="673" y="960"/>
                    <a:pt x="673" y="960"/>
                  </a:cubicBezTo>
                  <a:cubicBezTo>
                    <a:pt x="673" y="959"/>
                    <a:pt x="673" y="959"/>
                    <a:pt x="673" y="959"/>
                  </a:cubicBezTo>
                  <a:cubicBezTo>
                    <a:pt x="672" y="960"/>
                    <a:pt x="669" y="962"/>
                    <a:pt x="669" y="961"/>
                  </a:cubicBezTo>
                  <a:cubicBezTo>
                    <a:pt x="669" y="961"/>
                    <a:pt x="668" y="961"/>
                    <a:pt x="668" y="960"/>
                  </a:cubicBezTo>
                  <a:close/>
                  <a:moveTo>
                    <a:pt x="673" y="957"/>
                  </a:moveTo>
                  <a:cubicBezTo>
                    <a:pt x="673" y="957"/>
                    <a:pt x="673" y="957"/>
                    <a:pt x="673" y="957"/>
                  </a:cubicBezTo>
                  <a:cubicBezTo>
                    <a:pt x="673" y="956"/>
                    <a:pt x="673" y="956"/>
                    <a:pt x="673" y="957"/>
                  </a:cubicBezTo>
                  <a:close/>
                  <a:moveTo>
                    <a:pt x="674" y="946"/>
                  </a:moveTo>
                  <a:cubicBezTo>
                    <a:pt x="674" y="946"/>
                    <a:pt x="674" y="946"/>
                    <a:pt x="674" y="946"/>
                  </a:cubicBezTo>
                  <a:cubicBezTo>
                    <a:pt x="674" y="946"/>
                    <a:pt x="674" y="946"/>
                    <a:pt x="674" y="946"/>
                  </a:cubicBezTo>
                  <a:cubicBezTo>
                    <a:pt x="674" y="946"/>
                    <a:pt x="674" y="946"/>
                    <a:pt x="674" y="946"/>
                  </a:cubicBezTo>
                  <a:cubicBezTo>
                    <a:pt x="674" y="946"/>
                    <a:pt x="674" y="946"/>
                    <a:pt x="674" y="946"/>
                  </a:cubicBezTo>
                  <a:close/>
                  <a:moveTo>
                    <a:pt x="675" y="945"/>
                  </a:moveTo>
                  <a:cubicBezTo>
                    <a:pt x="674" y="945"/>
                    <a:pt x="675" y="945"/>
                    <a:pt x="675" y="945"/>
                  </a:cubicBezTo>
                  <a:cubicBezTo>
                    <a:pt x="675" y="945"/>
                    <a:pt x="675" y="945"/>
                    <a:pt x="675" y="945"/>
                  </a:cubicBezTo>
                  <a:close/>
                  <a:moveTo>
                    <a:pt x="667" y="961"/>
                  </a:moveTo>
                  <a:cubicBezTo>
                    <a:pt x="667" y="961"/>
                    <a:pt x="667" y="961"/>
                    <a:pt x="667" y="961"/>
                  </a:cubicBezTo>
                  <a:cubicBezTo>
                    <a:pt x="667" y="961"/>
                    <a:pt x="668" y="961"/>
                    <a:pt x="668" y="960"/>
                  </a:cubicBezTo>
                  <a:cubicBezTo>
                    <a:pt x="669" y="961"/>
                    <a:pt x="667" y="961"/>
                    <a:pt x="667" y="961"/>
                  </a:cubicBezTo>
                  <a:close/>
                  <a:moveTo>
                    <a:pt x="669" y="956"/>
                  </a:moveTo>
                  <a:cubicBezTo>
                    <a:pt x="669" y="956"/>
                    <a:pt x="669" y="956"/>
                    <a:pt x="669" y="956"/>
                  </a:cubicBezTo>
                  <a:cubicBezTo>
                    <a:pt x="669" y="956"/>
                    <a:pt x="669" y="956"/>
                    <a:pt x="669" y="956"/>
                  </a:cubicBezTo>
                  <a:close/>
                  <a:moveTo>
                    <a:pt x="669" y="942"/>
                  </a:moveTo>
                  <a:cubicBezTo>
                    <a:pt x="669" y="942"/>
                    <a:pt x="670" y="942"/>
                    <a:pt x="670" y="942"/>
                  </a:cubicBezTo>
                  <a:cubicBezTo>
                    <a:pt x="670" y="942"/>
                    <a:pt x="669" y="943"/>
                    <a:pt x="669" y="942"/>
                  </a:cubicBezTo>
                  <a:close/>
                  <a:moveTo>
                    <a:pt x="641" y="945"/>
                  </a:moveTo>
                  <a:cubicBezTo>
                    <a:pt x="641" y="945"/>
                    <a:pt x="641" y="945"/>
                    <a:pt x="641" y="946"/>
                  </a:cubicBezTo>
                  <a:cubicBezTo>
                    <a:pt x="640" y="944"/>
                    <a:pt x="641" y="945"/>
                    <a:pt x="641" y="945"/>
                  </a:cubicBezTo>
                  <a:close/>
                  <a:moveTo>
                    <a:pt x="643" y="995"/>
                  </a:moveTo>
                  <a:cubicBezTo>
                    <a:pt x="643" y="995"/>
                    <a:pt x="643" y="995"/>
                    <a:pt x="643" y="995"/>
                  </a:cubicBezTo>
                  <a:cubicBezTo>
                    <a:pt x="643" y="994"/>
                    <a:pt x="643" y="994"/>
                    <a:pt x="643" y="994"/>
                  </a:cubicBezTo>
                  <a:cubicBezTo>
                    <a:pt x="643" y="994"/>
                    <a:pt x="643" y="994"/>
                    <a:pt x="643" y="994"/>
                  </a:cubicBezTo>
                  <a:cubicBezTo>
                    <a:pt x="643" y="994"/>
                    <a:pt x="643" y="994"/>
                    <a:pt x="643" y="994"/>
                  </a:cubicBezTo>
                  <a:cubicBezTo>
                    <a:pt x="643" y="994"/>
                    <a:pt x="643" y="994"/>
                    <a:pt x="643" y="994"/>
                  </a:cubicBezTo>
                  <a:cubicBezTo>
                    <a:pt x="643" y="994"/>
                    <a:pt x="642" y="994"/>
                    <a:pt x="642" y="994"/>
                  </a:cubicBezTo>
                  <a:cubicBezTo>
                    <a:pt x="642" y="994"/>
                    <a:pt x="642" y="994"/>
                    <a:pt x="642" y="994"/>
                  </a:cubicBezTo>
                  <a:cubicBezTo>
                    <a:pt x="642" y="994"/>
                    <a:pt x="642" y="994"/>
                    <a:pt x="642" y="994"/>
                  </a:cubicBezTo>
                  <a:cubicBezTo>
                    <a:pt x="642" y="994"/>
                    <a:pt x="642" y="994"/>
                    <a:pt x="642" y="994"/>
                  </a:cubicBezTo>
                  <a:cubicBezTo>
                    <a:pt x="642" y="995"/>
                    <a:pt x="642" y="994"/>
                    <a:pt x="642" y="994"/>
                  </a:cubicBezTo>
                  <a:cubicBezTo>
                    <a:pt x="642" y="994"/>
                    <a:pt x="642" y="994"/>
                    <a:pt x="642" y="994"/>
                  </a:cubicBezTo>
                  <a:cubicBezTo>
                    <a:pt x="642" y="994"/>
                    <a:pt x="642" y="994"/>
                    <a:pt x="642" y="994"/>
                  </a:cubicBezTo>
                  <a:cubicBezTo>
                    <a:pt x="642" y="994"/>
                    <a:pt x="642" y="994"/>
                    <a:pt x="642" y="994"/>
                  </a:cubicBezTo>
                  <a:cubicBezTo>
                    <a:pt x="642" y="994"/>
                    <a:pt x="642" y="995"/>
                    <a:pt x="642" y="995"/>
                  </a:cubicBezTo>
                  <a:cubicBezTo>
                    <a:pt x="642" y="995"/>
                    <a:pt x="642" y="995"/>
                    <a:pt x="642" y="995"/>
                  </a:cubicBezTo>
                  <a:cubicBezTo>
                    <a:pt x="642" y="995"/>
                    <a:pt x="642" y="995"/>
                    <a:pt x="642" y="995"/>
                  </a:cubicBezTo>
                  <a:cubicBezTo>
                    <a:pt x="641" y="995"/>
                    <a:pt x="641" y="995"/>
                    <a:pt x="641" y="995"/>
                  </a:cubicBezTo>
                  <a:cubicBezTo>
                    <a:pt x="641" y="995"/>
                    <a:pt x="641" y="995"/>
                    <a:pt x="641" y="995"/>
                  </a:cubicBezTo>
                  <a:cubicBezTo>
                    <a:pt x="641" y="995"/>
                    <a:pt x="641" y="995"/>
                    <a:pt x="641" y="995"/>
                  </a:cubicBezTo>
                  <a:cubicBezTo>
                    <a:pt x="641" y="995"/>
                    <a:pt x="641" y="995"/>
                    <a:pt x="640" y="995"/>
                  </a:cubicBezTo>
                  <a:cubicBezTo>
                    <a:pt x="640" y="995"/>
                    <a:pt x="640" y="995"/>
                    <a:pt x="640" y="995"/>
                  </a:cubicBezTo>
                  <a:cubicBezTo>
                    <a:pt x="640" y="995"/>
                    <a:pt x="640" y="995"/>
                    <a:pt x="640" y="995"/>
                  </a:cubicBezTo>
                  <a:cubicBezTo>
                    <a:pt x="640" y="995"/>
                    <a:pt x="640" y="995"/>
                    <a:pt x="640" y="996"/>
                  </a:cubicBezTo>
                  <a:cubicBezTo>
                    <a:pt x="640" y="996"/>
                    <a:pt x="640" y="996"/>
                    <a:pt x="640" y="996"/>
                  </a:cubicBezTo>
                  <a:cubicBezTo>
                    <a:pt x="640" y="996"/>
                    <a:pt x="640" y="996"/>
                    <a:pt x="640" y="996"/>
                  </a:cubicBezTo>
                  <a:cubicBezTo>
                    <a:pt x="640" y="996"/>
                    <a:pt x="640" y="996"/>
                    <a:pt x="640" y="996"/>
                  </a:cubicBezTo>
                  <a:cubicBezTo>
                    <a:pt x="640" y="995"/>
                    <a:pt x="640" y="996"/>
                    <a:pt x="640" y="996"/>
                  </a:cubicBezTo>
                  <a:cubicBezTo>
                    <a:pt x="640" y="996"/>
                    <a:pt x="640" y="996"/>
                    <a:pt x="640" y="996"/>
                  </a:cubicBezTo>
                  <a:cubicBezTo>
                    <a:pt x="640" y="996"/>
                    <a:pt x="640" y="996"/>
                    <a:pt x="640" y="996"/>
                  </a:cubicBezTo>
                  <a:cubicBezTo>
                    <a:pt x="640" y="996"/>
                    <a:pt x="640" y="996"/>
                    <a:pt x="640" y="996"/>
                  </a:cubicBezTo>
                  <a:cubicBezTo>
                    <a:pt x="640" y="996"/>
                    <a:pt x="640" y="996"/>
                    <a:pt x="640" y="996"/>
                  </a:cubicBezTo>
                  <a:cubicBezTo>
                    <a:pt x="640" y="996"/>
                    <a:pt x="640" y="996"/>
                    <a:pt x="640" y="996"/>
                  </a:cubicBezTo>
                  <a:cubicBezTo>
                    <a:pt x="640" y="996"/>
                    <a:pt x="640" y="996"/>
                    <a:pt x="640" y="996"/>
                  </a:cubicBezTo>
                  <a:cubicBezTo>
                    <a:pt x="640" y="996"/>
                    <a:pt x="640" y="996"/>
                    <a:pt x="640" y="996"/>
                  </a:cubicBezTo>
                  <a:cubicBezTo>
                    <a:pt x="640" y="996"/>
                    <a:pt x="640" y="996"/>
                    <a:pt x="640" y="996"/>
                  </a:cubicBezTo>
                  <a:cubicBezTo>
                    <a:pt x="640" y="996"/>
                    <a:pt x="640" y="996"/>
                    <a:pt x="640" y="996"/>
                  </a:cubicBezTo>
                  <a:cubicBezTo>
                    <a:pt x="640" y="996"/>
                    <a:pt x="640" y="996"/>
                    <a:pt x="640" y="996"/>
                  </a:cubicBezTo>
                  <a:cubicBezTo>
                    <a:pt x="640" y="996"/>
                    <a:pt x="640" y="996"/>
                    <a:pt x="640" y="996"/>
                  </a:cubicBezTo>
                  <a:cubicBezTo>
                    <a:pt x="640" y="996"/>
                    <a:pt x="640" y="996"/>
                    <a:pt x="640" y="996"/>
                  </a:cubicBezTo>
                  <a:cubicBezTo>
                    <a:pt x="640" y="996"/>
                    <a:pt x="640" y="996"/>
                    <a:pt x="640" y="996"/>
                  </a:cubicBezTo>
                  <a:cubicBezTo>
                    <a:pt x="640" y="996"/>
                    <a:pt x="640" y="996"/>
                    <a:pt x="640" y="996"/>
                  </a:cubicBezTo>
                  <a:cubicBezTo>
                    <a:pt x="640" y="996"/>
                    <a:pt x="640" y="996"/>
                    <a:pt x="640" y="996"/>
                  </a:cubicBezTo>
                  <a:cubicBezTo>
                    <a:pt x="640" y="996"/>
                    <a:pt x="640" y="996"/>
                    <a:pt x="640" y="996"/>
                  </a:cubicBezTo>
                  <a:cubicBezTo>
                    <a:pt x="640" y="996"/>
                    <a:pt x="640" y="996"/>
                    <a:pt x="640" y="996"/>
                  </a:cubicBezTo>
                  <a:cubicBezTo>
                    <a:pt x="640" y="996"/>
                    <a:pt x="640" y="996"/>
                    <a:pt x="640" y="996"/>
                  </a:cubicBezTo>
                  <a:cubicBezTo>
                    <a:pt x="640" y="996"/>
                    <a:pt x="640" y="996"/>
                    <a:pt x="640" y="996"/>
                  </a:cubicBezTo>
                  <a:cubicBezTo>
                    <a:pt x="640" y="996"/>
                    <a:pt x="640" y="996"/>
                    <a:pt x="640" y="996"/>
                  </a:cubicBezTo>
                  <a:cubicBezTo>
                    <a:pt x="640" y="996"/>
                    <a:pt x="640" y="996"/>
                    <a:pt x="640" y="996"/>
                  </a:cubicBezTo>
                  <a:cubicBezTo>
                    <a:pt x="640" y="996"/>
                    <a:pt x="641" y="996"/>
                    <a:pt x="641" y="996"/>
                  </a:cubicBezTo>
                  <a:cubicBezTo>
                    <a:pt x="641" y="996"/>
                    <a:pt x="640" y="996"/>
                    <a:pt x="640" y="996"/>
                  </a:cubicBezTo>
                  <a:cubicBezTo>
                    <a:pt x="640" y="996"/>
                    <a:pt x="640" y="996"/>
                    <a:pt x="640" y="996"/>
                  </a:cubicBezTo>
                  <a:cubicBezTo>
                    <a:pt x="640" y="996"/>
                    <a:pt x="641" y="996"/>
                    <a:pt x="641" y="996"/>
                  </a:cubicBezTo>
                  <a:cubicBezTo>
                    <a:pt x="641" y="996"/>
                    <a:pt x="641" y="996"/>
                    <a:pt x="641" y="996"/>
                  </a:cubicBezTo>
                  <a:cubicBezTo>
                    <a:pt x="641" y="996"/>
                    <a:pt x="641" y="996"/>
                    <a:pt x="641" y="996"/>
                  </a:cubicBezTo>
                  <a:cubicBezTo>
                    <a:pt x="641" y="996"/>
                    <a:pt x="641" y="996"/>
                    <a:pt x="641" y="996"/>
                  </a:cubicBezTo>
                  <a:cubicBezTo>
                    <a:pt x="641" y="996"/>
                    <a:pt x="641" y="996"/>
                    <a:pt x="641" y="996"/>
                  </a:cubicBezTo>
                  <a:cubicBezTo>
                    <a:pt x="641" y="996"/>
                    <a:pt x="641" y="996"/>
                    <a:pt x="641" y="996"/>
                  </a:cubicBezTo>
                  <a:cubicBezTo>
                    <a:pt x="641" y="996"/>
                    <a:pt x="641" y="996"/>
                    <a:pt x="641" y="996"/>
                  </a:cubicBezTo>
                  <a:cubicBezTo>
                    <a:pt x="641" y="996"/>
                    <a:pt x="641" y="996"/>
                    <a:pt x="641" y="996"/>
                  </a:cubicBezTo>
                  <a:cubicBezTo>
                    <a:pt x="641" y="996"/>
                    <a:pt x="641" y="996"/>
                    <a:pt x="641" y="996"/>
                  </a:cubicBezTo>
                  <a:cubicBezTo>
                    <a:pt x="641" y="996"/>
                    <a:pt x="641" y="996"/>
                    <a:pt x="641" y="996"/>
                  </a:cubicBezTo>
                  <a:cubicBezTo>
                    <a:pt x="641" y="996"/>
                    <a:pt x="641" y="996"/>
                    <a:pt x="641" y="996"/>
                  </a:cubicBezTo>
                  <a:cubicBezTo>
                    <a:pt x="641" y="996"/>
                    <a:pt x="641" y="996"/>
                    <a:pt x="641" y="996"/>
                  </a:cubicBezTo>
                  <a:cubicBezTo>
                    <a:pt x="641" y="996"/>
                    <a:pt x="641" y="996"/>
                    <a:pt x="641" y="996"/>
                  </a:cubicBezTo>
                  <a:cubicBezTo>
                    <a:pt x="641" y="996"/>
                    <a:pt x="641" y="996"/>
                    <a:pt x="641" y="996"/>
                  </a:cubicBezTo>
                  <a:cubicBezTo>
                    <a:pt x="641" y="996"/>
                    <a:pt x="641" y="996"/>
                    <a:pt x="641" y="996"/>
                  </a:cubicBezTo>
                  <a:cubicBezTo>
                    <a:pt x="641" y="995"/>
                    <a:pt x="641" y="995"/>
                    <a:pt x="641" y="995"/>
                  </a:cubicBezTo>
                  <a:cubicBezTo>
                    <a:pt x="641" y="995"/>
                    <a:pt x="641" y="995"/>
                    <a:pt x="641" y="995"/>
                  </a:cubicBezTo>
                  <a:cubicBezTo>
                    <a:pt x="641" y="995"/>
                    <a:pt x="641" y="995"/>
                    <a:pt x="641" y="995"/>
                  </a:cubicBezTo>
                  <a:cubicBezTo>
                    <a:pt x="641" y="995"/>
                    <a:pt x="641" y="995"/>
                    <a:pt x="641" y="995"/>
                  </a:cubicBezTo>
                  <a:cubicBezTo>
                    <a:pt x="641" y="995"/>
                    <a:pt x="642" y="995"/>
                    <a:pt x="642" y="995"/>
                  </a:cubicBezTo>
                  <a:cubicBezTo>
                    <a:pt x="642" y="995"/>
                    <a:pt x="642" y="995"/>
                    <a:pt x="642" y="995"/>
                  </a:cubicBezTo>
                  <a:cubicBezTo>
                    <a:pt x="642" y="995"/>
                    <a:pt x="642" y="995"/>
                    <a:pt x="642" y="995"/>
                  </a:cubicBezTo>
                  <a:cubicBezTo>
                    <a:pt x="642" y="995"/>
                    <a:pt x="642" y="995"/>
                    <a:pt x="642" y="995"/>
                  </a:cubicBezTo>
                  <a:cubicBezTo>
                    <a:pt x="642" y="995"/>
                    <a:pt x="642" y="995"/>
                    <a:pt x="642" y="995"/>
                  </a:cubicBezTo>
                  <a:cubicBezTo>
                    <a:pt x="642" y="995"/>
                    <a:pt x="642" y="995"/>
                    <a:pt x="642" y="995"/>
                  </a:cubicBezTo>
                  <a:cubicBezTo>
                    <a:pt x="642" y="995"/>
                    <a:pt x="642" y="995"/>
                    <a:pt x="642" y="995"/>
                  </a:cubicBezTo>
                  <a:cubicBezTo>
                    <a:pt x="642" y="995"/>
                    <a:pt x="642" y="995"/>
                    <a:pt x="642" y="995"/>
                  </a:cubicBezTo>
                  <a:cubicBezTo>
                    <a:pt x="642" y="995"/>
                    <a:pt x="642" y="995"/>
                    <a:pt x="642" y="995"/>
                  </a:cubicBezTo>
                  <a:cubicBezTo>
                    <a:pt x="642" y="995"/>
                    <a:pt x="642" y="995"/>
                    <a:pt x="642" y="995"/>
                  </a:cubicBezTo>
                  <a:cubicBezTo>
                    <a:pt x="642" y="995"/>
                    <a:pt x="642" y="995"/>
                    <a:pt x="642" y="995"/>
                  </a:cubicBezTo>
                  <a:cubicBezTo>
                    <a:pt x="642" y="995"/>
                    <a:pt x="642" y="995"/>
                    <a:pt x="642" y="995"/>
                  </a:cubicBezTo>
                  <a:cubicBezTo>
                    <a:pt x="642" y="995"/>
                    <a:pt x="642" y="995"/>
                    <a:pt x="642" y="995"/>
                  </a:cubicBezTo>
                  <a:cubicBezTo>
                    <a:pt x="642" y="995"/>
                    <a:pt x="642" y="995"/>
                    <a:pt x="642" y="995"/>
                  </a:cubicBezTo>
                  <a:cubicBezTo>
                    <a:pt x="642" y="995"/>
                    <a:pt x="642" y="995"/>
                    <a:pt x="642" y="995"/>
                  </a:cubicBezTo>
                  <a:cubicBezTo>
                    <a:pt x="642" y="995"/>
                    <a:pt x="642" y="995"/>
                    <a:pt x="642" y="995"/>
                  </a:cubicBezTo>
                  <a:cubicBezTo>
                    <a:pt x="642" y="995"/>
                    <a:pt x="642" y="995"/>
                    <a:pt x="643" y="995"/>
                  </a:cubicBezTo>
                  <a:cubicBezTo>
                    <a:pt x="643" y="995"/>
                    <a:pt x="643" y="995"/>
                    <a:pt x="643" y="995"/>
                  </a:cubicBezTo>
                  <a:cubicBezTo>
                    <a:pt x="643" y="995"/>
                    <a:pt x="643" y="995"/>
                    <a:pt x="643" y="995"/>
                  </a:cubicBezTo>
                  <a:cubicBezTo>
                    <a:pt x="643" y="995"/>
                    <a:pt x="643" y="995"/>
                    <a:pt x="643" y="995"/>
                  </a:cubicBezTo>
                  <a:cubicBezTo>
                    <a:pt x="643" y="995"/>
                    <a:pt x="643" y="995"/>
                    <a:pt x="643" y="995"/>
                  </a:cubicBezTo>
                  <a:cubicBezTo>
                    <a:pt x="643" y="995"/>
                    <a:pt x="643" y="995"/>
                    <a:pt x="643" y="995"/>
                  </a:cubicBezTo>
                  <a:cubicBezTo>
                    <a:pt x="643" y="995"/>
                    <a:pt x="643" y="995"/>
                    <a:pt x="643" y="995"/>
                  </a:cubicBezTo>
                  <a:cubicBezTo>
                    <a:pt x="643" y="995"/>
                    <a:pt x="643" y="995"/>
                    <a:pt x="643" y="995"/>
                  </a:cubicBezTo>
                  <a:cubicBezTo>
                    <a:pt x="643" y="995"/>
                    <a:pt x="643" y="995"/>
                    <a:pt x="643" y="995"/>
                  </a:cubicBezTo>
                  <a:cubicBezTo>
                    <a:pt x="643" y="995"/>
                    <a:pt x="643" y="995"/>
                    <a:pt x="643" y="995"/>
                  </a:cubicBezTo>
                  <a:cubicBezTo>
                    <a:pt x="643" y="995"/>
                    <a:pt x="643" y="995"/>
                    <a:pt x="643" y="995"/>
                  </a:cubicBezTo>
                  <a:cubicBezTo>
                    <a:pt x="643" y="995"/>
                    <a:pt x="643" y="995"/>
                    <a:pt x="643" y="995"/>
                  </a:cubicBezTo>
                  <a:cubicBezTo>
                    <a:pt x="643" y="995"/>
                    <a:pt x="643" y="995"/>
                    <a:pt x="643" y="995"/>
                  </a:cubicBezTo>
                  <a:cubicBezTo>
                    <a:pt x="643" y="995"/>
                    <a:pt x="643" y="995"/>
                    <a:pt x="643" y="995"/>
                  </a:cubicBezTo>
                  <a:cubicBezTo>
                    <a:pt x="643" y="995"/>
                    <a:pt x="643" y="995"/>
                    <a:pt x="643" y="995"/>
                  </a:cubicBezTo>
                  <a:cubicBezTo>
                    <a:pt x="643" y="995"/>
                    <a:pt x="643" y="995"/>
                    <a:pt x="643" y="995"/>
                  </a:cubicBezTo>
                  <a:cubicBezTo>
                    <a:pt x="643" y="995"/>
                    <a:pt x="643" y="995"/>
                    <a:pt x="643" y="995"/>
                  </a:cubicBezTo>
                  <a:cubicBezTo>
                    <a:pt x="643" y="995"/>
                    <a:pt x="643" y="995"/>
                    <a:pt x="643" y="995"/>
                  </a:cubicBezTo>
                  <a:cubicBezTo>
                    <a:pt x="643" y="995"/>
                    <a:pt x="643" y="995"/>
                    <a:pt x="643" y="995"/>
                  </a:cubicBezTo>
                  <a:cubicBezTo>
                    <a:pt x="643" y="995"/>
                    <a:pt x="643" y="995"/>
                    <a:pt x="643" y="995"/>
                  </a:cubicBezTo>
                  <a:cubicBezTo>
                    <a:pt x="643" y="995"/>
                    <a:pt x="643" y="995"/>
                    <a:pt x="643" y="995"/>
                  </a:cubicBezTo>
                  <a:cubicBezTo>
                    <a:pt x="643" y="995"/>
                    <a:pt x="643" y="995"/>
                    <a:pt x="643" y="995"/>
                  </a:cubicBezTo>
                  <a:close/>
                  <a:moveTo>
                    <a:pt x="641" y="996"/>
                  </a:moveTo>
                  <a:cubicBezTo>
                    <a:pt x="641" y="996"/>
                    <a:pt x="641" y="996"/>
                    <a:pt x="641" y="996"/>
                  </a:cubicBezTo>
                  <a:cubicBezTo>
                    <a:pt x="641" y="996"/>
                    <a:pt x="641" y="996"/>
                    <a:pt x="641" y="996"/>
                  </a:cubicBezTo>
                  <a:close/>
                  <a:moveTo>
                    <a:pt x="227" y="882"/>
                  </a:moveTo>
                  <a:cubicBezTo>
                    <a:pt x="228" y="884"/>
                    <a:pt x="224" y="887"/>
                    <a:pt x="227" y="882"/>
                  </a:cubicBezTo>
                  <a:cubicBezTo>
                    <a:pt x="228" y="884"/>
                    <a:pt x="227" y="883"/>
                    <a:pt x="227" y="882"/>
                  </a:cubicBezTo>
                  <a:close/>
                  <a:moveTo>
                    <a:pt x="462" y="900"/>
                  </a:moveTo>
                  <a:cubicBezTo>
                    <a:pt x="462" y="900"/>
                    <a:pt x="459" y="900"/>
                    <a:pt x="460" y="899"/>
                  </a:cubicBezTo>
                  <a:cubicBezTo>
                    <a:pt x="460" y="897"/>
                    <a:pt x="462" y="899"/>
                    <a:pt x="462" y="900"/>
                  </a:cubicBezTo>
                  <a:close/>
                  <a:moveTo>
                    <a:pt x="623" y="979"/>
                  </a:moveTo>
                  <a:cubicBezTo>
                    <a:pt x="622" y="980"/>
                    <a:pt x="622" y="980"/>
                    <a:pt x="621" y="981"/>
                  </a:cubicBezTo>
                  <a:cubicBezTo>
                    <a:pt x="621" y="979"/>
                    <a:pt x="623" y="979"/>
                    <a:pt x="623" y="979"/>
                  </a:cubicBezTo>
                  <a:close/>
                  <a:moveTo>
                    <a:pt x="585" y="1011"/>
                  </a:moveTo>
                  <a:cubicBezTo>
                    <a:pt x="585" y="1012"/>
                    <a:pt x="584" y="1013"/>
                    <a:pt x="584" y="1013"/>
                  </a:cubicBezTo>
                  <a:cubicBezTo>
                    <a:pt x="584" y="1013"/>
                    <a:pt x="584" y="1010"/>
                    <a:pt x="584" y="1011"/>
                  </a:cubicBezTo>
                  <a:cubicBezTo>
                    <a:pt x="585" y="1011"/>
                    <a:pt x="585" y="1011"/>
                    <a:pt x="585" y="1011"/>
                  </a:cubicBezTo>
                  <a:close/>
                  <a:moveTo>
                    <a:pt x="621" y="979"/>
                  </a:moveTo>
                  <a:cubicBezTo>
                    <a:pt x="621" y="979"/>
                    <a:pt x="621" y="980"/>
                    <a:pt x="621" y="980"/>
                  </a:cubicBezTo>
                  <a:cubicBezTo>
                    <a:pt x="621" y="980"/>
                    <a:pt x="620" y="980"/>
                    <a:pt x="620" y="980"/>
                  </a:cubicBezTo>
                  <a:cubicBezTo>
                    <a:pt x="620" y="980"/>
                    <a:pt x="621" y="979"/>
                    <a:pt x="621" y="979"/>
                  </a:cubicBezTo>
                  <a:cubicBezTo>
                    <a:pt x="621" y="979"/>
                    <a:pt x="621" y="979"/>
                    <a:pt x="621" y="979"/>
                  </a:cubicBezTo>
                  <a:close/>
                  <a:moveTo>
                    <a:pt x="632" y="997"/>
                  </a:moveTo>
                  <a:cubicBezTo>
                    <a:pt x="633" y="997"/>
                    <a:pt x="630" y="997"/>
                    <a:pt x="630" y="997"/>
                  </a:cubicBezTo>
                  <a:cubicBezTo>
                    <a:pt x="631" y="996"/>
                    <a:pt x="632" y="996"/>
                    <a:pt x="632" y="997"/>
                  </a:cubicBezTo>
                  <a:cubicBezTo>
                    <a:pt x="632" y="997"/>
                    <a:pt x="632" y="997"/>
                    <a:pt x="632" y="997"/>
                  </a:cubicBezTo>
                  <a:close/>
                  <a:moveTo>
                    <a:pt x="704" y="775"/>
                  </a:moveTo>
                  <a:cubicBezTo>
                    <a:pt x="705" y="775"/>
                    <a:pt x="705" y="775"/>
                    <a:pt x="705" y="775"/>
                  </a:cubicBezTo>
                  <a:cubicBezTo>
                    <a:pt x="705" y="776"/>
                    <a:pt x="704" y="776"/>
                    <a:pt x="704" y="776"/>
                  </a:cubicBezTo>
                  <a:cubicBezTo>
                    <a:pt x="703" y="776"/>
                    <a:pt x="704" y="775"/>
                    <a:pt x="704" y="775"/>
                  </a:cubicBezTo>
                  <a:close/>
                  <a:moveTo>
                    <a:pt x="703" y="779"/>
                  </a:moveTo>
                  <a:cubicBezTo>
                    <a:pt x="703" y="779"/>
                    <a:pt x="703" y="779"/>
                    <a:pt x="703" y="779"/>
                  </a:cubicBezTo>
                  <a:cubicBezTo>
                    <a:pt x="703" y="779"/>
                    <a:pt x="703" y="779"/>
                    <a:pt x="703" y="779"/>
                  </a:cubicBezTo>
                  <a:cubicBezTo>
                    <a:pt x="703" y="780"/>
                    <a:pt x="703" y="780"/>
                    <a:pt x="703" y="779"/>
                  </a:cubicBezTo>
                  <a:cubicBezTo>
                    <a:pt x="703" y="779"/>
                    <a:pt x="703" y="779"/>
                    <a:pt x="703" y="779"/>
                  </a:cubicBezTo>
                  <a:cubicBezTo>
                    <a:pt x="703" y="779"/>
                    <a:pt x="703" y="779"/>
                    <a:pt x="703" y="779"/>
                  </a:cubicBezTo>
                  <a:cubicBezTo>
                    <a:pt x="703" y="779"/>
                    <a:pt x="703" y="779"/>
                    <a:pt x="703" y="779"/>
                  </a:cubicBezTo>
                  <a:close/>
                  <a:moveTo>
                    <a:pt x="666" y="856"/>
                  </a:moveTo>
                  <a:cubicBezTo>
                    <a:pt x="666" y="856"/>
                    <a:pt x="666" y="856"/>
                    <a:pt x="666" y="856"/>
                  </a:cubicBezTo>
                  <a:cubicBezTo>
                    <a:pt x="666" y="856"/>
                    <a:pt x="666" y="855"/>
                    <a:pt x="667" y="856"/>
                  </a:cubicBezTo>
                  <a:cubicBezTo>
                    <a:pt x="666" y="856"/>
                    <a:pt x="666" y="856"/>
                    <a:pt x="666" y="856"/>
                  </a:cubicBezTo>
                  <a:close/>
                  <a:moveTo>
                    <a:pt x="706" y="789"/>
                  </a:moveTo>
                  <a:cubicBezTo>
                    <a:pt x="706" y="789"/>
                    <a:pt x="706" y="789"/>
                    <a:pt x="706" y="789"/>
                  </a:cubicBezTo>
                  <a:cubicBezTo>
                    <a:pt x="706" y="789"/>
                    <a:pt x="706" y="789"/>
                    <a:pt x="706" y="789"/>
                  </a:cubicBezTo>
                  <a:close/>
                  <a:moveTo>
                    <a:pt x="710" y="795"/>
                  </a:moveTo>
                  <a:cubicBezTo>
                    <a:pt x="710" y="795"/>
                    <a:pt x="710" y="795"/>
                    <a:pt x="710" y="795"/>
                  </a:cubicBezTo>
                  <a:cubicBezTo>
                    <a:pt x="710" y="795"/>
                    <a:pt x="710" y="795"/>
                    <a:pt x="710" y="795"/>
                  </a:cubicBezTo>
                  <a:close/>
                  <a:moveTo>
                    <a:pt x="703" y="821"/>
                  </a:moveTo>
                  <a:cubicBezTo>
                    <a:pt x="703" y="820"/>
                    <a:pt x="703" y="820"/>
                    <a:pt x="703" y="820"/>
                  </a:cubicBezTo>
                  <a:cubicBezTo>
                    <a:pt x="703" y="821"/>
                    <a:pt x="703" y="821"/>
                    <a:pt x="703" y="821"/>
                  </a:cubicBezTo>
                  <a:close/>
                  <a:moveTo>
                    <a:pt x="703" y="821"/>
                  </a:moveTo>
                  <a:cubicBezTo>
                    <a:pt x="703" y="821"/>
                    <a:pt x="703" y="821"/>
                    <a:pt x="703" y="821"/>
                  </a:cubicBezTo>
                  <a:cubicBezTo>
                    <a:pt x="703" y="821"/>
                    <a:pt x="703" y="821"/>
                    <a:pt x="703" y="821"/>
                  </a:cubicBezTo>
                  <a:close/>
                  <a:moveTo>
                    <a:pt x="711" y="810"/>
                  </a:moveTo>
                  <a:cubicBezTo>
                    <a:pt x="710" y="810"/>
                    <a:pt x="712" y="810"/>
                    <a:pt x="712" y="810"/>
                  </a:cubicBezTo>
                  <a:cubicBezTo>
                    <a:pt x="713" y="810"/>
                    <a:pt x="712" y="812"/>
                    <a:pt x="711" y="811"/>
                  </a:cubicBezTo>
                  <a:cubicBezTo>
                    <a:pt x="711" y="811"/>
                    <a:pt x="711" y="811"/>
                    <a:pt x="711" y="810"/>
                  </a:cubicBezTo>
                  <a:close/>
                  <a:moveTo>
                    <a:pt x="714" y="809"/>
                  </a:moveTo>
                  <a:cubicBezTo>
                    <a:pt x="715" y="808"/>
                    <a:pt x="715" y="807"/>
                    <a:pt x="715" y="807"/>
                  </a:cubicBezTo>
                  <a:cubicBezTo>
                    <a:pt x="715" y="807"/>
                    <a:pt x="716" y="810"/>
                    <a:pt x="714" y="810"/>
                  </a:cubicBezTo>
                  <a:cubicBezTo>
                    <a:pt x="714" y="810"/>
                    <a:pt x="714" y="809"/>
                    <a:pt x="714" y="809"/>
                  </a:cubicBezTo>
                  <a:close/>
                  <a:moveTo>
                    <a:pt x="707" y="798"/>
                  </a:moveTo>
                  <a:cubicBezTo>
                    <a:pt x="707" y="798"/>
                    <a:pt x="708" y="799"/>
                    <a:pt x="708" y="799"/>
                  </a:cubicBezTo>
                  <a:cubicBezTo>
                    <a:pt x="708" y="799"/>
                    <a:pt x="707" y="799"/>
                    <a:pt x="707" y="798"/>
                  </a:cubicBezTo>
                  <a:close/>
                  <a:moveTo>
                    <a:pt x="707" y="820"/>
                  </a:moveTo>
                  <a:cubicBezTo>
                    <a:pt x="708" y="819"/>
                    <a:pt x="708" y="819"/>
                    <a:pt x="708" y="820"/>
                  </a:cubicBezTo>
                  <a:cubicBezTo>
                    <a:pt x="707" y="820"/>
                    <a:pt x="707" y="820"/>
                    <a:pt x="707" y="820"/>
                  </a:cubicBezTo>
                  <a:close/>
                  <a:moveTo>
                    <a:pt x="702" y="821"/>
                  </a:moveTo>
                  <a:cubicBezTo>
                    <a:pt x="702" y="821"/>
                    <a:pt x="702" y="821"/>
                    <a:pt x="702" y="821"/>
                  </a:cubicBezTo>
                  <a:cubicBezTo>
                    <a:pt x="702" y="821"/>
                    <a:pt x="702" y="821"/>
                    <a:pt x="702" y="821"/>
                  </a:cubicBezTo>
                  <a:close/>
                  <a:moveTo>
                    <a:pt x="699" y="825"/>
                  </a:moveTo>
                  <a:cubicBezTo>
                    <a:pt x="698" y="825"/>
                    <a:pt x="698" y="826"/>
                    <a:pt x="698" y="826"/>
                  </a:cubicBezTo>
                  <a:cubicBezTo>
                    <a:pt x="697" y="825"/>
                    <a:pt x="698" y="825"/>
                    <a:pt x="699" y="825"/>
                  </a:cubicBezTo>
                  <a:close/>
                  <a:moveTo>
                    <a:pt x="702" y="790"/>
                  </a:moveTo>
                  <a:cubicBezTo>
                    <a:pt x="702" y="790"/>
                    <a:pt x="702" y="790"/>
                    <a:pt x="702" y="790"/>
                  </a:cubicBezTo>
                  <a:cubicBezTo>
                    <a:pt x="701" y="790"/>
                    <a:pt x="701" y="790"/>
                    <a:pt x="702" y="790"/>
                  </a:cubicBezTo>
                  <a:close/>
                  <a:moveTo>
                    <a:pt x="701" y="791"/>
                  </a:moveTo>
                  <a:cubicBezTo>
                    <a:pt x="701" y="791"/>
                    <a:pt x="701" y="791"/>
                    <a:pt x="702" y="791"/>
                  </a:cubicBezTo>
                  <a:cubicBezTo>
                    <a:pt x="702" y="791"/>
                    <a:pt x="702" y="791"/>
                    <a:pt x="701" y="791"/>
                  </a:cubicBezTo>
                  <a:close/>
                  <a:moveTo>
                    <a:pt x="710" y="794"/>
                  </a:moveTo>
                  <a:cubicBezTo>
                    <a:pt x="710" y="794"/>
                    <a:pt x="709" y="796"/>
                    <a:pt x="708" y="796"/>
                  </a:cubicBezTo>
                  <a:cubicBezTo>
                    <a:pt x="709" y="795"/>
                    <a:pt x="708" y="795"/>
                    <a:pt x="708" y="794"/>
                  </a:cubicBezTo>
                  <a:cubicBezTo>
                    <a:pt x="709" y="793"/>
                    <a:pt x="710" y="792"/>
                    <a:pt x="710" y="794"/>
                  </a:cubicBezTo>
                  <a:cubicBezTo>
                    <a:pt x="710" y="794"/>
                    <a:pt x="711" y="793"/>
                    <a:pt x="711" y="793"/>
                  </a:cubicBezTo>
                  <a:cubicBezTo>
                    <a:pt x="711" y="793"/>
                    <a:pt x="711" y="793"/>
                    <a:pt x="711" y="793"/>
                  </a:cubicBezTo>
                  <a:cubicBezTo>
                    <a:pt x="711" y="794"/>
                    <a:pt x="711" y="794"/>
                    <a:pt x="710" y="794"/>
                  </a:cubicBezTo>
                  <a:close/>
                  <a:moveTo>
                    <a:pt x="701" y="791"/>
                  </a:moveTo>
                  <a:cubicBezTo>
                    <a:pt x="701" y="791"/>
                    <a:pt x="701" y="790"/>
                    <a:pt x="701" y="790"/>
                  </a:cubicBezTo>
                  <a:cubicBezTo>
                    <a:pt x="701" y="790"/>
                    <a:pt x="701" y="790"/>
                    <a:pt x="701" y="791"/>
                  </a:cubicBezTo>
                  <a:close/>
                  <a:moveTo>
                    <a:pt x="701" y="791"/>
                  </a:moveTo>
                  <a:cubicBezTo>
                    <a:pt x="701" y="791"/>
                    <a:pt x="701" y="791"/>
                    <a:pt x="701" y="791"/>
                  </a:cubicBezTo>
                  <a:cubicBezTo>
                    <a:pt x="700" y="791"/>
                    <a:pt x="700" y="791"/>
                    <a:pt x="701" y="791"/>
                  </a:cubicBezTo>
                  <a:close/>
                  <a:moveTo>
                    <a:pt x="700" y="823"/>
                  </a:moveTo>
                  <a:cubicBezTo>
                    <a:pt x="700" y="823"/>
                    <a:pt x="700" y="823"/>
                    <a:pt x="700" y="822"/>
                  </a:cubicBezTo>
                  <a:cubicBezTo>
                    <a:pt x="700" y="822"/>
                    <a:pt x="701" y="822"/>
                    <a:pt x="701" y="822"/>
                  </a:cubicBezTo>
                  <a:cubicBezTo>
                    <a:pt x="701" y="822"/>
                    <a:pt x="701" y="823"/>
                    <a:pt x="701" y="823"/>
                  </a:cubicBezTo>
                  <a:cubicBezTo>
                    <a:pt x="701" y="823"/>
                    <a:pt x="700" y="824"/>
                    <a:pt x="700" y="823"/>
                  </a:cubicBezTo>
                  <a:close/>
                  <a:moveTo>
                    <a:pt x="703" y="787"/>
                  </a:moveTo>
                  <a:cubicBezTo>
                    <a:pt x="703" y="787"/>
                    <a:pt x="702" y="787"/>
                    <a:pt x="702" y="787"/>
                  </a:cubicBezTo>
                  <a:cubicBezTo>
                    <a:pt x="702" y="787"/>
                    <a:pt x="702" y="787"/>
                    <a:pt x="702" y="787"/>
                  </a:cubicBezTo>
                  <a:cubicBezTo>
                    <a:pt x="702" y="787"/>
                    <a:pt x="703" y="787"/>
                    <a:pt x="703" y="787"/>
                  </a:cubicBezTo>
                  <a:close/>
                  <a:moveTo>
                    <a:pt x="691" y="833"/>
                  </a:moveTo>
                  <a:cubicBezTo>
                    <a:pt x="692" y="832"/>
                    <a:pt x="692" y="832"/>
                    <a:pt x="692" y="832"/>
                  </a:cubicBezTo>
                  <a:cubicBezTo>
                    <a:pt x="692" y="832"/>
                    <a:pt x="692" y="831"/>
                    <a:pt x="692" y="831"/>
                  </a:cubicBezTo>
                  <a:cubicBezTo>
                    <a:pt x="692" y="831"/>
                    <a:pt x="692" y="831"/>
                    <a:pt x="693" y="831"/>
                  </a:cubicBezTo>
                  <a:cubicBezTo>
                    <a:pt x="693" y="830"/>
                    <a:pt x="693" y="829"/>
                    <a:pt x="693" y="830"/>
                  </a:cubicBezTo>
                  <a:cubicBezTo>
                    <a:pt x="694" y="830"/>
                    <a:pt x="694" y="830"/>
                    <a:pt x="694" y="830"/>
                  </a:cubicBezTo>
                  <a:cubicBezTo>
                    <a:pt x="694" y="831"/>
                    <a:pt x="694" y="830"/>
                    <a:pt x="694" y="830"/>
                  </a:cubicBezTo>
                  <a:cubicBezTo>
                    <a:pt x="695" y="829"/>
                    <a:pt x="695" y="829"/>
                    <a:pt x="695" y="829"/>
                  </a:cubicBezTo>
                  <a:cubicBezTo>
                    <a:pt x="695" y="829"/>
                    <a:pt x="696" y="829"/>
                    <a:pt x="696" y="830"/>
                  </a:cubicBezTo>
                  <a:cubicBezTo>
                    <a:pt x="695" y="830"/>
                    <a:pt x="695" y="830"/>
                    <a:pt x="695" y="830"/>
                  </a:cubicBezTo>
                  <a:cubicBezTo>
                    <a:pt x="695" y="830"/>
                    <a:pt x="695" y="830"/>
                    <a:pt x="695" y="830"/>
                  </a:cubicBezTo>
                  <a:cubicBezTo>
                    <a:pt x="694" y="831"/>
                    <a:pt x="693" y="831"/>
                    <a:pt x="693" y="831"/>
                  </a:cubicBezTo>
                  <a:cubicBezTo>
                    <a:pt x="692" y="831"/>
                    <a:pt x="693" y="833"/>
                    <a:pt x="692" y="832"/>
                  </a:cubicBezTo>
                  <a:cubicBezTo>
                    <a:pt x="692" y="832"/>
                    <a:pt x="692" y="833"/>
                    <a:pt x="692" y="833"/>
                  </a:cubicBezTo>
                  <a:cubicBezTo>
                    <a:pt x="692" y="833"/>
                    <a:pt x="692" y="833"/>
                    <a:pt x="692" y="833"/>
                  </a:cubicBezTo>
                  <a:cubicBezTo>
                    <a:pt x="692" y="833"/>
                    <a:pt x="692" y="833"/>
                    <a:pt x="691" y="834"/>
                  </a:cubicBezTo>
                  <a:cubicBezTo>
                    <a:pt x="691" y="833"/>
                    <a:pt x="691" y="833"/>
                    <a:pt x="691" y="833"/>
                  </a:cubicBezTo>
                  <a:cubicBezTo>
                    <a:pt x="691" y="833"/>
                    <a:pt x="691" y="833"/>
                    <a:pt x="691" y="833"/>
                  </a:cubicBezTo>
                  <a:close/>
                  <a:moveTo>
                    <a:pt x="699" y="792"/>
                  </a:moveTo>
                  <a:cubicBezTo>
                    <a:pt x="699" y="792"/>
                    <a:pt x="699" y="791"/>
                    <a:pt x="699" y="791"/>
                  </a:cubicBezTo>
                  <a:cubicBezTo>
                    <a:pt x="700" y="791"/>
                    <a:pt x="701" y="791"/>
                    <a:pt x="701" y="792"/>
                  </a:cubicBezTo>
                  <a:cubicBezTo>
                    <a:pt x="700" y="793"/>
                    <a:pt x="700" y="792"/>
                    <a:pt x="700" y="793"/>
                  </a:cubicBezTo>
                  <a:cubicBezTo>
                    <a:pt x="700" y="792"/>
                    <a:pt x="699" y="793"/>
                    <a:pt x="699" y="792"/>
                  </a:cubicBezTo>
                  <a:close/>
                  <a:moveTo>
                    <a:pt x="702" y="788"/>
                  </a:moveTo>
                  <a:cubicBezTo>
                    <a:pt x="702" y="787"/>
                    <a:pt x="702" y="787"/>
                    <a:pt x="702" y="788"/>
                  </a:cubicBezTo>
                  <a:cubicBezTo>
                    <a:pt x="702" y="788"/>
                    <a:pt x="702" y="788"/>
                    <a:pt x="702" y="788"/>
                  </a:cubicBezTo>
                  <a:close/>
                  <a:moveTo>
                    <a:pt x="703" y="819"/>
                  </a:moveTo>
                  <a:cubicBezTo>
                    <a:pt x="704" y="818"/>
                    <a:pt x="706" y="819"/>
                    <a:pt x="706" y="819"/>
                  </a:cubicBezTo>
                  <a:cubicBezTo>
                    <a:pt x="706" y="819"/>
                    <a:pt x="706" y="818"/>
                    <a:pt x="706" y="818"/>
                  </a:cubicBezTo>
                  <a:cubicBezTo>
                    <a:pt x="706" y="818"/>
                    <a:pt x="704" y="821"/>
                    <a:pt x="704" y="820"/>
                  </a:cubicBezTo>
                  <a:cubicBezTo>
                    <a:pt x="703" y="821"/>
                    <a:pt x="703" y="820"/>
                    <a:pt x="703" y="819"/>
                  </a:cubicBezTo>
                  <a:cubicBezTo>
                    <a:pt x="703" y="819"/>
                    <a:pt x="703" y="819"/>
                    <a:pt x="703" y="819"/>
                  </a:cubicBezTo>
                  <a:close/>
                  <a:moveTo>
                    <a:pt x="705" y="787"/>
                  </a:moveTo>
                  <a:cubicBezTo>
                    <a:pt x="706" y="786"/>
                    <a:pt x="706" y="787"/>
                    <a:pt x="707" y="786"/>
                  </a:cubicBezTo>
                  <a:cubicBezTo>
                    <a:pt x="707" y="787"/>
                    <a:pt x="707" y="787"/>
                    <a:pt x="707" y="786"/>
                  </a:cubicBezTo>
                  <a:cubicBezTo>
                    <a:pt x="708" y="786"/>
                    <a:pt x="707" y="786"/>
                    <a:pt x="707" y="786"/>
                  </a:cubicBezTo>
                  <a:cubicBezTo>
                    <a:pt x="707" y="786"/>
                    <a:pt x="707" y="786"/>
                    <a:pt x="707" y="786"/>
                  </a:cubicBezTo>
                  <a:cubicBezTo>
                    <a:pt x="707" y="784"/>
                    <a:pt x="709" y="786"/>
                    <a:pt x="709" y="786"/>
                  </a:cubicBezTo>
                  <a:cubicBezTo>
                    <a:pt x="709" y="785"/>
                    <a:pt x="709" y="785"/>
                    <a:pt x="709" y="785"/>
                  </a:cubicBezTo>
                  <a:cubicBezTo>
                    <a:pt x="709" y="785"/>
                    <a:pt x="709" y="784"/>
                    <a:pt x="710" y="784"/>
                  </a:cubicBezTo>
                  <a:cubicBezTo>
                    <a:pt x="710" y="784"/>
                    <a:pt x="710" y="784"/>
                    <a:pt x="710" y="784"/>
                  </a:cubicBezTo>
                  <a:cubicBezTo>
                    <a:pt x="712" y="784"/>
                    <a:pt x="711" y="782"/>
                    <a:pt x="713" y="782"/>
                  </a:cubicBezTo>
                  <a:cubicBezTo>
                    <a:pt x="713" y="782"/>
                    <a:pt x="715" y="782"/>
                    <a:pt x="715" y="782"/>
                  </a:cubicBezTo>
                  <a:cubicBezTo>
                    <a:pt x="715" y="782"/>
                    <a:pt x="715" y="782"/>
                    <a:pt x="715" y="782"/>
                  </a:cubicBezTo>
                  <a:cubicBezTo>
                    <a:pt x="715" y="782"/>
                    <a:pt x="715" y="782"/>
                    <a:pt x="715" y="782"/>
                  </a:cubicBezTo>
                  <a:cubicBezTo>
                    <a:pt x="715" y="782"/>
                    <a:pt x="715" y="782"/>
                    <a:pt x="715" y="783"/>
                  </a:cubicBezTo>
                  <a:cubicBezTo>
                    <a:pt x="715" y="783"/>
                    <a:pt x="715" y="783"/>
                    <a:pt x="715" y="783"/>
                  </a:cubicBezTo>
                  <a:cubicBezTo>
                    <a:pt x="715" y="784"/>
                    <a:pt x="715" y="784"/>
                    <a:pt x="716" y="784"/>
                  </a:cubicBezTo>
                  <a:cubicBezTo>
                    <a:pt x="716" y="784"/>
                    <a:pt x="716" y="784"/>
                    <a:pt x="716" y="784"/>
                  </a:cubicBezTo>
                  <a:cubicBezTo>
                    <a:pt x="716" y="784"/>
                    <a:pt x="719" y="784"/>
                    <a:pt x="719" y="784"/>
                  </a:cubicBezTo>
                  <a:cubicBezTo>
                    <a:pt x="721" y="784"/>
                    <a:pt x="719" y="787"/>
                    <a:pt x="719" y="786"/>
                  </a:cubicBezTo>
                  <a:cubicBezTo>
                    <a:pt x="719" y="786"/>
                    <a:pt x="719" y="787"/>
                    <a:pt x="719" y="787"/>
                  </a:cubicBezTo>
                  <a:cubicBezTo>
                    <a:pt x="719" y="787"/>
                    <a:pt x="719" y="787"/>
                    <a:pt x="719" y="787"/>
                  </a:cubicBezTo>
                  <a:cubicBezTo>
                    <a:pt x="719" y="787"/>
                    <a:pt x="721" y="787"/>
                    <a:pt x="721" y="787"/>
                  </a:cubicBezTo>
                  <a:cubicBezTo>
                    <a:pt x="721" y="788"/>
                    <a:pt x="721" y="788"/>
                    <a:pt x="721" y="788"/>
                  </a:cubicBezTo>
                  <a:cubicBezTo>
                    <a:pt x="721" y="788"/>
                    <a:pt x="721" y="788"/>
                    <a:pt x="721" y="788"/>
                  </a:cubicBezTo>
                  <a:cubicBezTo>
                    <a:pt x="721" y="788"/>
                    <a:pt x="721" y="788"/>
                    <a:pt x="721" y="788"/>
                  </a:cubicBezTo>
                  <a:cubicBezTo>
                    <a:pt x="721" y="789"/>
                    <a:pt x="722" y="789"/>
                    <a:pt x="722" y="789"/>
                  </a:cubicBezTo>
                  <a:cubicBezTo>
                    <a:pt x="722" y="789"/>
                    <a:pt x="721" y="789"/>
                    <a:pt x="722" y="790"/>
                  </a:cubicBezTo>
                  <a:cubicBezTo>
                    <a:pt x="722" y="790"/>
                    <a:pt x="722" y="791"/>
                    <a:pt x="721" y="791"/>
                  </a:cubicBezTo>
                  <a:cubicBezTo>
                    <a:pt x="721" y="791"/>
                    <a:pt x="721" y="792"/>
                    <a:pt x="720" y="792"/>
                  </a:cubicBezTo>
                  <a:cubicBezTo>
                    <a:pt x="720" y="792"/>
                    <a:pt x="720" y="793"/>
                    <a:pt x="720" y="794"/>
                  </a:cubicBezTo>
                  <a:cubicBezTo>
                    <a:pt x="720" y="794"/>
                    <a:pt x="719" y="794"/>
                    <a:pt x="719" y="794"/>
                  </a:cubicBezTo>
                  <a:cubicBezTo>
                    <a:pt x="719" y="795"/>
                    <a:pt x="719" y="795"/>
                    <a:pt x="719" y="795"/>
                  </a:cubicBezTo>
                  <a:cubicBezTo>
                    <a:pt x="719" y="796"/>
                    <a:pt x="719" y="796"/>
                    <a:pt x="718" y="797"/>
                  </a:cubicBezTo>
                  <a:cubicBezTo>
                    <a:pt x="719" y="797"/>
                    <a:pt x="719" y="798"/>
                    <a:pt x="718" y="798"/>
                  </a:cubicBezTo>
                  <a:cubicBezTo>
                    <a:pt x="718" y="799"/>
                    <a:pt x="718" y="800"/>
                    <a:pt x="718" y="800"/>
                  </a:cubicBezTo>
                  <a:cubicBezTo>
                    <a:pt x="718" y="801"/>
                    <a:pt x="718" y="801"/>
                    <a:pt x="718" y="802"/>
                  </a:cubicBezTo>
                  <a:cubicBezTo>
                    <a:pt x="716" y="803"/>
                    <a:pt x="718" y="801"/>
                    <a:pt x="717" y="802"/>
                  </a:cubicBezTo>
                  <a:cubicBezTo>
                    <a:pt x="717" y="802"/>
                    <a:pt x="715" y="801"/>
                    <a:pt x="715" y="802"/>
                  </a:cubicBezTo>
                  <a:cubicBezTo>
                    <a:pt x="715" y="802"/>
                    <a:pt x="716" y="803"/>
                    <a:pt x="716" y="803"/>
                  </a:cubicBezTo>
                  <a:cubicBezTo>
                    <a:pt x="716" y="803"/>
                    <a:pt x="716" y="803"/>
                    <a:pt x="715" y="804"/>
                  </a:cubicBezTo>
                  <a:cubicBezTo>
                    <a:pt x="715" y="804"/>
                    <a:pt x="714" y="804"/>
                    <a:pt x="714" y="805"/>
                  </a:cubicBezTo>
                  <a:cubicBezTo>
                    <a:pt x="714" y="805"/>
                    <a:pt x="713" y="805"/>
                    <a:pt x="713" y="805"/>
                  </a:cubicBezTo>
                  <a:cubicBezTo>
                    <a:pt x="712" y="806"/>
                    <a:pt x="714" y="803"/>
                    <a:pt x="714" y="803"/>
                  </a:cubicBezTo>
                  <a:cubicBezTo>
                    <a:pt x="714" y="802"/>
                    <a:pt x="713" y="801"/>
                    <a:pt x="712" y="801"/>
                  </a:cubicBezTo>
                  <a:cubicBezTo>
                    <a:pt x="712" y="800"/>
                    <a:pt x="713" y="801"/>
                    <a:pt x="713" y="801"/>
                  </a:cubicBezTo>
                  <a:cubicBezTo>
                    <a:pt x="714" y="801"/>
                    <a:pt x="714" y="800"/>
                    <a:pt x="714" y="800"/>
                  </a:cubicBezTo>
                  <a:cubicBezTo>
                    <a:pt x="713" y="800"/>
                    <a:pt x="713" y="800"/>
                    <a:pt x="713" y="799"/>
                  </a:cubicBezTo>
                  <a:cubicBezTo>
                    <a:pt x="713" y="799"/>
                    <a:pt x="712" y="801"/>
                    <a:pt x="712" y="801"/>
                  </a:cubicBezTo>
                  <a:cubicBezTo>
                    <a:pt x="712" y="801"/>
                    <a:pt x="712" y="802"/>
                    <a:pt x="712" y="802"/>
                  </a:cubicBezTo>
                  <a:cubicBezTo>
                    <a:pt x="714" y="803"/>
                    <a:pt x="712" y="804"/>
                    <a:pt x="712" y="804"/>
                  </a:cubicBezTo>
                  <a:cubicBezTo>
                    <a:pt x="712" y="804"/>
                    <a:pt x="708" y="803"/>
                    <a:pt x="709" y="802"/>
                  </a:cubicBezTo>
                  <a:cubicBezTo>
                    <a:pt x="710" y="801"/>
                    <a:pt x="711" y="803"/>
                    <a:pt x="711" y="800"/>
                  </a:cubicBezTo>
                  <a:cubicBezTo>
                    <a:pt x="711" y="800"/>
                    <a:pt x="710" y="800"/>
                    <a:pt x="710" y="800"/>
                  </a:cubicBezTo>
                  <a:cubicBezTo>
                    <a:pt x="710" y="800"/>
                    <a:pt x="710" y="800"/>
                    <a:pt x="710" y="800"/>
                  </a:cubicBezTo>
                  <a:cubicBezTo>
                    <a:pt x="710" y="799"/>
                    <a:pt x="710" y="799"/>
                    <a:pt x="710" y="799"/>
                  </a:cubicBezTo>
                  <a:cubicBezTo>
                    <a:pt x="709" y="799"/>
                    <a:pt x="710" y="798"/>
                    <a:pt x="710" y="798"/>
                  </a:cubicBezTo>
                  <a:cubicBezTo>
                    <a:pt x="710" y="798"/>
                    <a:pt x="710" y="797"/>
                    <a:pt x="710" y="797"/>
                  </a:cubicBezTo>
                  <a:cubicBezTo>
                    <a:pt x="710" y="797"/>
                    <a:pt x="708" y="795"/>
                    <a:pt x="709" y="795"/>
                  </a:cubicBezTo>
                  <a:cubicBezTo>
                    <a:pt x="710" y="796"/>
                    <a:pt x="710" y="796"/>
                    <a:pt x="710" y="796"/>
                  </a:cubicBezTo>
                  <a:cubicBezTo>
                    <a:pt x="710" y="796"/>
                    <a:pt x="710" y="796"/>
                    <a:pt x="710" y="796"/>
                  </a:cubicBezTo>
                  <a:cubicBezTo>
                    <a:pt x="711" y="796"/>
                    <a:pt x="711" y="796"/>
                    <a:pt x="711" y="795"/>
                  </a:cubicBezTo>
                  <a:cubicBezTo>
                    <a:pt x="711" y="795"/>
                    <a:pt x="712" y="795"/>
                    <a:pt x="712" y="795"/>
                  </a:cubicBezTo>
                  <a:cubicBezTo>
                    <a:pt x="712" y="794"/>
                    <a:pt x="712" y="794"/>
                    <a:pt x="712" y="794"/>
                  </a:cubicBezTo>
                  <a:cubicBezTo>
                    <a:pt x="712" y="794"/>
                    <a:pt x="712" y="794"/>
                    <a:pt x="712" y="794"/>
                  </a:cubicBezTo>
                  <a:cubicBezTo>
                    <a:pt x="712" y="793"/>
                    <a:pt x="712" y="792"/>
                    <a:pt x="713" y="792"/>
                  </a:cubicBezTo>
                  <a:cubicBezTo>
                    <a:pt x="712" y="792"/>
                    <a:pt x="712" y="792"/>
                    <a:pt x="712" y="793"/>
                  </a:cubicBezTo>
                  <a:cubicBezTo>
                    <a:pt x="712" y="793"/>
                    <a:pt x="711" y="793"/>
                    <a:pt x="711" y="793"/>
                  </a:cubicBezTo>
                  <a:cubicBezTo>
                    <a:pt x="711" y="793"/>
                    <a:pt x="711" y="792"/>
                    <a:pt x="711" y="792"/>
                  </a:cubicBezTo>
                  <a:cubicBezTo>
                    <a:pt x="712" y="792"/>
                    <a:pt x="712" y="792"/>
                    <a:pt x="712" y="792"/>
                  </a:cubicBezTo>
                  <a:cubicBezTo>
                    <a:pt x="713" y="791"/>
                    <a:pt x="711" y="790"/>
                    <a:pt x="711" y="790"/>
                  </a:cubicBezTo>
                  <a:cubicBezTo>
                    <a:pt x="711" y="789"/>
                    <a:pt x="711" y="789"/>
                    <a:pt x="711" y="789"/>
                  </a:cubicBezTo>
                  <a:cubicBezTo>
                    <a:pt x="711" y="788"/>
                    <a:pt x="711" y="788"/>
                    <a:pt x="711" y="788"/>
                  </a:cubicBezTo>
                  <a:cubicBezTo>
                    <a:pt x="711" y="788"/>
                    <a:pt x="710" y="788"/>
                    <a:pt x="710" y="787"/>
                  </a:cubicBezTo>
                  <a:cubicBezTo>
                    <a:pt x="710" y="788"/>
                    <a:pt x="710" y="788"/>
                    <a:pt x="709" y="789"/>
                  </a:cubicBezTo>
                  <a:cubicBezTo>
                    <a:pt x="709" y="789"/>
                    <a:pt x="709" y="791"/>
                    <a:pt x="710" y="790"/>
                  </a:cubicBezTo>
                  <a:cubicBezTo>
                    <a:pt x="710" y="790"/>
                    <a:pt x="711" y="790"/>
                    <a:pt x="711" y="791"/>
                  </a:cubicBezTo>
                  <a:cubicBezTo>
                    <a:pt x="711" y="792"/>
                    <a:pt x="709" y="793"/>
                    <a:pt x="710" y="791"/>
                  </a:cubicBezTo>
                  <a:cubicBezTo>
                    <a:pt x="710" y="791"/>
                    <a:pt x="710" y="791"/>
                    <a:pt x="709" y="791"/>
                  </a:cubicBezTo>
                  <a:cubicBezTo>
                    <a:pt x="709" y="791"/>
                    <a:pt x="708" y="791"/>
                    <a:pt x="708" y="791"/>
                  </a:cubicBezTo>
                  <a:cubicBezTo>
                    <a:pt x="708" y="791"/>
                    <a:pt x="708" y="791"/>
                    <a:pt x="708" y="792"/>
                  </a:cubicBezTo>
                  <a:cubicBezTo>
                    <a:pt x="708" y="792"/>
                    <a:pt x="707" y="792"/>
                    <a:pt x="707" y="793"/>
                  </a:cubicBezTo>
                  <a:cubicBezTo>
                    <a:pt x="707" y="792"/>
                    <a:pt x="707" y="792"/>
                    <a:pt x="707" y="792"/>
                  </a:cubicBezTo>
                  <a:cubicBezTo>
                    <a:pt x="707" y="792"/>
                    <a:pt x="707" y="791"/>
                    <a:pt x="707" y="791"/>
                  </a:cubicBezTo>
                  <a:cubicBezTo>
                    <a:pt x="706" y="790"/>
                    <a:pt x="706" y="790"/>
                    <a:pt x="706" y="789"/>
                  </a:cubicBezTo>
                  <a:cubicBezTo>
                    <a:pt x="706" y="789"/>
                    <a:pt x="706" y="789"/>
                    <a:pt x="707" y="789"/>
                  </a:cubicBezTo>
                  <a:cubicBezTo>
                    <a:pt x="707" y="789"/>
                    <a:pt x="707" y="790"/>
                    <a:pt x="707" y="790"/>
                  </a:cubicBezTo>
                  <a:cubicBezTo>
                    <a:pt x="707" y="790"/>
                    <a:pt x="708" y="790"/>
                    <a:pt x="708" y="790"/>
                  </a:cubicBezTo>
                  <a:cubicBezTo>
                    <a:pt x="709" y="791"/>
                    <a:pt x="708" y="790"/>
                    <a:pt x="708" y="790"/>
                  </a:cubicBezTo>
                  <a:cubicBezTo>
                    <a:pt x="708" y="790"/>
                    <a:pt x="708" y="789"/>
                    <a:pt x="708" y="789"/>
                  </a:cubicBezTo>
                  <a:cubicBezTo>
                    <a:pt x="707" y="789"/>
                    <a:pt x="707" y="789"/>
                    <a:pt x="707" y="789"/>
                  </a:cubicBezTo>
                  <a:cubicBezTo>
                    <a:pt x="707" y="789"/>
                    <a:pt x="706" y="788"/>
                    <a:pt x="706" y="789"/>
                  </a:cubicBezTo>
                  <a:cubicBezTo>
                    <a:pt x="706" y="788"/>
                    <a:pt x="705" y="787"/>
                    <a:pt x="705" y="787"/>
                  </a:cubicBezTo>
                  <a:close/>
                  <a:moveTo>
                    <a:pt x="707" y="783"/>
                  </a:moveTo>
                  <a:cubicBezTo>
                    <a:pt x="707" y="784"/>
                    <a:pt x="706" y="783"/>
                    <a:pt x="706" y="783"/>
                  </a:cubicBezTo>
                  <a:cubicBezTo>
                    <a:pt x="706" y="783"/>
                    <a:pt x="706" y="782"/>
                    <a:pt x="707" y="783"/>
                  </a:cubicBezTo>
                  <a:close/>
                  <a:moveTo>
                    <a:pt x="706" y="800"/>
                  </a:moveTo>
                  <a:cubicBezTo>
                    <a:pt x="706" y="800"/>
                    <a:pt x="707" y="799"/>
                    <a:pt x="707" y="799"/>
                  </a:cubicBezTo>
                  <a:cubicBezTo>
                    <a:pt x="707" y="800"/>
                    <a:pt x="707" y="800"/>
                    <a:pt x="706" y="800"/>
                  </a:cubicBezTo>
                  <a:close/>
                  <a:moveTo>
                    <a:pt x="702" y="789"/>
                  </a:moveTo>
                  <a:cubicBezTo>
                    <a:pt x="702" y="789"/>
                    <a:pt x="702" y="789"/>
                    <a:pt x="702" y="789"/>
                  </a:cubicBezTo>
                  <a:cubicBezTo>
                    <a:pt x="702" y="789"/>
                    <a:pt x="702" y="788"/>
                    <a:pt x="702" y="788"/>
                  </a:cubicBezTo>
                  <a:cubicBezTo>
                    <a:pt x="702" y="789"/>
                    <a:pt x="703" y="790"/>
                    <a:pt x="703" y="789"/>
                  </a:cubicBezTo>
                  <a:cubicBezTo>
                    <a:pt x="702" y="790"/>
                    <a:pt x="702" y="790"/>
                    <a:pt x="702" y="791"/>
                  </a:cubicBezTo>
                  <a:cubicBezTo>
                    <a:pt x="702" y="790"/>
                    <a:pt x="702" y="790"/>
                    <a:pt x="702" y="790"/>
                  </a:cubicBezTo>
                  <a:cubicBezTo>
                    <a:pt x="702" y="790"/>
                    <a:pt x="702" y="789"/>
                    <a:pt x="702" y="789"/>
                  </a:cubicBezTo>
                  <a:close/>
                  <a:moveTo>
                    <a:pt x="721" y="781"/>
                  </a:moveTo>
                  <a:cubicBezTo>
                    <a:pt x="721" y="781"/>
                    <a:pt x="721" y="782"/>
                    <a:pt x="721" y="782"/>
                  </a:cubicBezTo>
                  <a:cubicBezTo>
                    <a:pt x="721" y="781"/>
                    <a:pt x="721" y="781"/>
                    <a:pt x="721" y="781"/>
                  </a:cubicBezTo>
                  <a:close/>
                  <a:moveTo>
                    <a:pt x="705" y="786"/>
                  </a:moveTo>
                  <a:cubicBezTo>
                    <a:pt x="705" y="786"/>
                    <a:pt x="705" y="786"/>
                    <a:pt x="705" y="786"/>
                  </a:cubicBezTo>
                  <a:cubicBezTo>
                    <a:pt x="706" y="786"/>
                    <a:pt x="704" y="788"/>
                    <a:pt x="704" y="788"/>
                  </a:cubicBezTo>
                  <a:cubicBezTo>
                    <a:pt x="704" y="787"/>
                    <a:pt x="704" y="787"/>
                    <a:pt x="705" y="786"/>
                  </a:cubicBezTo>
                  <a:close/>
                  <a:moveTo>
                    <a:pt x="705" y="785"/>
                  </a:moveTo>
                  <a:cubicBezTo>
                    <a:pt x="705" y="785"/>
                    <a:pt x="705" y="785"/>
                    <a:pt x="705" y="785"/>
                  </a:cubicBezTo>
                  <a:cubicBezTo>
                    <a:pt x="705" y="785"/>
                    <a:pt x="705" y="785"/>
                    <a:pt x="705" y="785"/>
                  </a:cubicBezTo>
                  <a:close/>
                  <a:moveTo>
                    <a:pt x="731" y="763"/>
                  </a:moveTo>
                  <a:cubicBezTo>
                    <a:pt x="729" y="763"/>
                    <a:pt x="731" y="760"/>
                    <a:pt x="731" y="762"/>
                  </a:cubicBezTo>
                  <a:cubicBezTo>
                    <a:pt x="731" y="763"/>
                    <a:pt x="731" y="763"/>
                    <a:pt x="731" y="763"/>
                  </a:cubicBezTo>
                  <a:close/>
                  <a:moveTo>
                    <a:pt x="756" y="755"/>
                  </a:moveTo>
                  <a:cubicBezTo>
                    <a:pt x="756" y="755"/>
                    <a:pt x="756" y="755"/>
                    <a:pt x="756" y="755"/>
                  </a:cubicBezTo>
                  <a:cubicBezTo>
                    <a:pt x="756" y="755"/>
                    <a:pt x="756" y="755"/>
                    <a:pt x="756" y="755"/>
                  </a:cubicBezTo>
                  <a:cubicBezTo>
                    <a:pt x="756" y="755"/>
                    <a:pt x="755" y="755"/>
                    <a:pt x="756" y="755"/>
                  </a:cubicBezTo>
                  <a:close/>
                  <a:moveTo>
                    <a:pt x="765" y="748"/>
                  </a:moveTo>
                  <a:cubicBezTo>
                    <a:pt x="765" y="748"/>
                    <a:pt x="764" y="748"/>
                    <a:pt x="764" y="748"/>
                  </a:cubicBezTo>
                  <a:cubicBezTo>
                    <a:pt x="763" y="747"/>
                    <a:pt x="766" y="744"/>
                    <a:pt x="766" y="745"/>
                  </a:cubicBezTo>
                  <a:cubicBezTo>
                    <a:pt x="766" y="745"/>
                    <a:pt x="766" y="746"/>
                    <a:pt x="766" y="746"/>
                  </a:cubicBezTo>
                  <a:cubicBezTo>
                    <a:pt x="765" y="747"/>
                    <a:pt x="766" y="746"/>
                    <a:pt x="767" y="747"/>
                  </a:cubicBezTo>
                  <a:cubicBezTo>
                    <a:pt x="767" y="747"/>
                    <a:pt x="765" y="750"/>
                    <a:pt x="764" y="749"/>
                  </a:cubicBezTo>
                  <a:cubicBezTo>
                    <a:pt x="765" y="749"/>
                    <a:pt x="765" y="748"/>
                    <a:pt x="765" y="748"/>
                  </a:cubicBezTo>
                  <a:close/>
                  <a:moveTo>
                    <a:pt x="772" y="712"/>
                  </a:moveTo>
                  <a:cubicBezTo>
                    <a:pt x="772" y="712"/>
                    <a:pt x="772" y="711"/>
                    <a:pt x="772" y="711"/>
                  </a:cubicBezTo>
                  <a:cubicBezTo>
                    <a:pt x="772" y="710"/>
                    <a:pt x="772" y="710"/>
                    <a:pt x="773" y="710"/>
                  </a:cubicBezTo>
                  <a:cubicBezTo>
                    <a:pt x="773" y="710"/>
                    <a:pt x="773" y="712"/>
                    <a:pt x="772" y="712"/>
                  </a:cubicBezTo>
                  <a:close/>
                  <a:moveTo>
                    <a:pt x="783" y="681"/>
                  </a:moveTo>
                  <a:cubicBezTo>
                    <a:pt x="783" y="681"/>
                    <a:pt x="783" y="680"/>
                    <a:pt x="782" y="680"/>
                  </a:cubicBezTo>
                  <a:cubicBezTo>
                    <a:pt x="783" y="680"/>
                    <a:pt x="783" y="682"/>
                    <a:pt x="783" y="681"/>
                  </a:cubicBezTo>
                  <a:close/>
                  <a:moveTo>
                    <a:pt x="815" y="700"/>
                  </a:moveTo>
                  <a:cubicBezTo>
                    <a:pt x="815" y="700"/>
                    <a:pt x="814" y="701"/>
                    <a:pt x="813" y="701"/>
                  </a:cubicBezTo>
                  <a:cubicBezTo>
                    <a:pt x="812" y="702"/>
                    <a:pt x="811" y="701"/>
                    <a:pt x="811" y="702"/>
                  </a:cubicBezTo>
                  <a:cubicBezTo>
                    <a:pt x="811" y="702"/>
                    <a:pt x="811" y="703"/>
                    <a:pt x="811" y="703"/>
                  </a:cubicBezTo>
                  <a:cubicBezTo>
                    <a:pt x="810" y="704"/>
                    <a:pt x="809" y="703"/>
                    <a:pt x="809" y="703"/>
                  </a:cubicBezTo>
                  <a:cubicBezTo>
                    <a:pt x="809" y="703"/>
                    <a:pt x="809" y="703"/>
                    <a:pt x="809" y="703"/>
                  </a:cubicBezTo>
                  <a:cubicBezTo>
                    <a:pt x="809" y="702"/>
                    <a:pt x="808" y="703"/>
                    <a:pt x="808" y="703"/>
                  </a:cubicBezTo>
                  <a:cubicBezTo>
                    <a:pt x="808" y="703"/>
                    <a:pt x="808" y="703"/>
                    <a:pt x="808" y="704"/>
                  </a:cubicBezTo>
                  <a:cubicBezTo>
                    <a:pt x="808" y="704"/>
                    <a:pt x="806" y="704"/>
                    <a:pt x="806" y="703"/>
                  </a:cubicBezTo>
                  <a:cubicBezTo>
                    <a:pt x="805" y="703"/>
                    <a:pt x="804" y="703"/>
                    <a:pt x="804" y="704"/>
                  </a:cubicBezTo>
                  <a:cubicBezTo>
                    <a:pt x="803" y="704"/>
                    <a:pt x="803" y="704"/>
                    <a:pt x="802" y="705"/>
                  </a:cubicBezTo>
                  <a:cubicBezTo>
                    <a:pt x="800" y="707"/>
                    <a:pt x="798" y="709"/>
                    <a:pt x="798" y="713"/>
                  </a:cubicBezTo>
                  <a:cubicBezTo>
                    <a:pt x="796" y="711"/>
                    <a:pt x="794" y="711"/>
                    <a:pt x="792" y="710"/>
                  </a:cubicBezTo>
                  <a:cubicBezTo>
                    <a:pt x="790" y="708"/>
                    <a:pt x="789" y="708"/>
                    <a:pt x="787" y="707"/>
                  </a:cubicBezTo>
                  <a:cubicBezTo>
                    <a:pt x="787" y="707"/>
                    <a:pt x="786" y="707"/>
                    <a:pt x="786" y="707"/>
                  </a:cubicBezTo>
                  <a:cubicBezTo>
                    <a:pt x="786" y="707"/>
                    <a:pt x="786" y="707"/>
                    <a:pt x="786" y="707"/>
                  </a:cubicBezTo>
                  <a:cubicBezTo>
                    <a:pt x="786" y="707"/>
                    <a:pt x="785" y="707"/>
                    <a:pt x="785" y="707"/>
                  </a:cubicBezTo>
                  <a:cubicBezTo>
                    <a:pt x="785" y="707"/>
                    <a:pt x="785" y="708"/>
                    <a:pt x="785" y="708"/>
                  </a:cubicBezTo>
                  <a:cubicBezTo>
                    <a:pt x="785" y="708"/>
                    <a:pt x="784" y="708"/>
                    <a:pt x="784" y="708"/>
                  </a:cubicBezTo>
                  <a:cubicBezTo>
                    <a:pt x="784" y="709"/>
                    <a:pt x="783" y="710"/>
                    <a:pt x="783" y="709"/>
                  </a:cubicBezTo>
                  <a:cubicBezTo>
                    <a:pt x="782" y="709"/>
                    <a:pt x="781" y="708"/>
                    <a:pt x="781" y="707"/>
                  </a:cubicBezTo>
                  <a:cubicBezTo>
                    <a:pt x="781" y="707"/>
                    <a:pt x="780" y="707"/>
                    <a:pt x="779" y="707"/>
                  </a:cubicBezTo>
                  <a:cubicBezTo>
                    <a:pt x="779" y="707"/>
                    <a:pt x="778" y="708"/>
                    <a:pt x="778" y="708"/>
                  </a:cubicBezTo>
                  <a:cubicBezTo>
                    <a:pt x="778" y="709"/>
                    <a:pt x="778" y="709"/>
                    <a:pt x="778" y="709"/>
                  </a:cubicBezTo>
                  <a:cubicBezTo>
                    <a:pt x="778" y="710"/>
                    <a:pt x="778" y="710"/>
                    <a:pt x="778" y="710"/>
                  </a:cubicBezTo>
                  <a:cubicBezTo>
                    <a:pt x="779" y="710"/>
                    <a:pt x="779" y="711"/>
                    <a:pt x="780" y="711"/>
                  </a:cubicBezTo>
                  <a:cubicBezTo>
                    <a:pt x="782" y="711"/>
                    <a:pt x="786" y="716"/>
                    <a:pt x="781" y="714"/>
                  </a:cubicBezTo>
                  <a:cubicBezTo>
                    <a:pt x="781" y="715"/>
                    <a:pt x="781" y="715"/>
                    <a:pt x="781" y="714"/>
                  </a:cubicBezTo>
                  <a:cubicBezTo>
                    <a:pt x="780" y="714"/>
                    <a:pt x="780" y="714"/>
                    <a:pt x="780" y="715"/>
                  </a:cubicBezTo>
                  <a:cubicBezTo>
                    <a:pt x="780" y="715"/>
                    <a:pt x="778" y="717"/>
                    <a:pt x="777" y="717"/>
                  </a:cubicBezTo>
                  <a:cubicBezTo>
                    <a:pt x="776" y="718"/>
                    <a:pt x="776" y="716"/>
                    <a:pt x="776" y="715"/>
                  </a:cubicBezTo>
                  <a:cubicBezTo>
                    <a:pt x="776" y="713"/>
                    <a:pt x="777" y="713"/>
                    <a:pt x="776" y="711"/>
                  </a:cubicBezTo>
                  <a:cubicBezTo>
                    <a:pt x="775" y="710"/>
                    <a:pt x="774" y="710"/>
                    <a:pt x="775" y="708"/>
                  </a:cubicBezTo>
                  <a:cubicBezTo>
                    <a:pt x="775" y="706"/>
                    <a:pt x="775" y="706"/>
                    <a:pt x="777" y="705"/>
                  </a:cubicBezTo>
                  <a:cubicBezTo>
                    <a:pt x="777" y="705"/>
                    <a:pt x="777" y="706"/>
                    <a:pt x="778" y="705"/>
                  </a:cubicBezTo>
                  <a:cubicBezTo>
                    <a:pt x="778" y="705"/>
                    <a:pt x="779" y="703"/>
                    <a:pt x="779" y="703"/>
                  </a:cubicBezTo>
                  <a:cubicBezTo>
                    <a:pt x="779" y="702"/>
                    <a:pt x="777" y="701"/>
                    <a:pt x="779" y="700"/>
                  </a:cubicBezTo>
                  <a:cubicBezTo>
                    <a:pt x="779" y="700"/>
                    <a:pt x="781" y="700"/>
                    <a:pt x="781" y="701"/>
                  </a:cubicBezTo>
                  <a:cubicBezTo>
                    <a:pt x="783" y="701"/>
                    <a:pt x="782" y="701"/>
                    <a:pt x="783" y="701"/>
                  </a:cubicBezTo>
                  <a:cubicBezTo>
                    <a:pt x="783" y="702"/>
                    <a:pt x="784" y="702"/>
                    <a:pt x="784" y="702"/>
                  </a:cubicBezTo>
                  <a:cubicBezTo>
                    <a:pt x="787" y="700"/>
                    <a:pt x="784" y="699"/>
                    <a:pt x="785" y="697"/>
                  </a:cubicBezTo>
                  <a:cubicBezTo>
                    <a:pt x="785" y="695"/>
                    <a:pt x="786" y="696"/>
                    <a:pt x="787" y="694"/>
                  </a:cubicBezTo>
                  <a:cubicBezTo>
                    <a:pt x="788" y="693"/>
                    <a:pt x="787" y="692"/>
                    <a:pt x="787" y="691"/>
                  </a:cubicBezTo>
                  <a:cubicBezTo>
                    <a:pt x="788" y="689"/>
                    <a:pt x="788" y="688"/>
                    <a:pt x="788" y="685"/>
                  </a:cubicBezTo>
                  <a:cubicBezTo>
                    <a:pt x="787" y="683"/>
                    <a:pt x="786" y="682"/>
                    <a:pt x="787" y="680"/>
                  </a:cubicBezTo>
                  <a:cubicBezTo>
                    <a:pt x="787" y="680"/>
                    <a:pt x="787" y="680"/>
                    <a:pt x="788" y="680"/>
                  </a:cubicBezTo>
                  <a:cubicBezTo>
                    <a:pt x="788" y="680"/>
                    <a:pt x="789" y="679"/>
                    <a:pt x="789" y="679"/>
                  </a:cubicBezTo>
                  <a:cubicBezTo>
                    <a:pt x="790" y="680"/>
                    <a:pt x="793" y="683"/>
                    <a:pt x="793" y="684"/>
                  </a:cubicBezTo>
                  <a:cubicBezTo>
                    <a:pt x="795" y="687"/>
                    <a:pt x="798" y="690"/>
                    <a:pt x="801" y="692"/>
                  </a:cubicBezTo>
                  <a:cubicBezTo>
                    <a:pt x="801" y="692"/>
                    <a:pt x="801" y="692"/>
                    <a:pt x="801" y="692"/>
                  </a:cubicBezTo>
                  <a:cubicBezTo>
                    <a:pt x="801" y="693"/>
                    <a:pt x="803" y="693"/>
                    <a:pt x="804" y="693"/>
                  </a:cubicBezTo>
                  <a:cubicBezTo>
                    <a:pt x="805" y="693"/>
                    <a:pt x="805" y="693"/>
                    <a:pt x="805" y="694"/>
                  </a:cubicBezTo>
                  <a:cubicBezTo>
                    <a:pt x="805" y="694"/>
                    <a:pt x="805" y="694"/>
                    <a:pt x="805" y="694"/>
                  </a:cubicBezTo>
                  <a:cubicBezTo>
                    <a:pt x="806" y="694"/>
                    <a:pt x="806" y="694"/>
                    <a:pt x="806" y="694"/>
                  </a:cubicBezTo>
                  <a:cubicBezTo>
                    <a:pt x="809" y="695"/>
                    <a:pt x="811" y="693"/>
                    <a:pt x="812" y="691"/>
                  </a:cubicBezTo>
                  <a:cubicBezTo>
                    <a:pt x="812" y="691"/>
                    <a:pt x="812" y="692"/>
                    <a:pt x="812" y="692"/>
                  </a:cubicBezTo>
                  <a:cubicBezTo>
                    <a:pt x="812" y="692"/>
                    <a:pt x="812" y="692"/>
                    <a:pt x="812" y="692"/>
                  </a:cubicBezTo>
                  <a:cubicBezTo>
                    <a:pt x="812" y="693"/>
                    <a:pt x="812" y="693"/>
                    <a:pt x="812" y="693"/>
                  </a:cubicBezTo>
                  <a:cubicBezTo>
                    <a:pt x="811" y="693"/>
                    <a:pt x="811" y="694"/>
                    <a:pt x="811" y="694"/>
                  </a:cubicBezTo>
                  <a:cubicBezTo>
                    <a:pt x="810" y="696"/>
                    <a:pt x="811" y="699"/>
                    <a:pt x="812" y="700"/>
                  </a:cubicBezTo>
                  <a:cubicBezTo>
                    <a:pt x="812" y="700"/>
                    <a:pt x="812" y="700"/>
                    <a:pt x="812" y="701"/>
                  </a:cubicBezTo>
                  <a:cubicBezTo>
                    <a:pt x="812" y="701"/>
                    <a:pt x="812" y="701"/>
                    <a:pt x="813" y="701"/>
                  </a:cubicBezTo>
                  <a:cubicBezTo>
                    <a:pt x="813" y="701"/>
                    <a:pt x="813" y="701"/>
                    <a:pt x="813" y="701"/>
                  </a:cubicBezTo>
                  <a:cubicBezTo>
                    <a:pt x="813" y="700"/>
                    <a:pt x="813" y="700"/>
                    <a:pt x="814" y="700"/>
                  </a:cubicBezTo>
                  <a:cubicBezTo>
                    <a:pt x="814" y="700"/>
                    <a:pt x="815" y="700"/>
                    <a:pt x="815" y="700"/>
                  </a:cubicBezTo>
                  <a:close/>
                  <a:moveTo>
                    <a:pt x="729" y="764"/>
                  </a:moveTo>
                  <a:cubicBezTo>
                    <a:pt x="729" y="763"/>
                    <a:pt x="730" y="763"/>
                    <a:pt x="730" y="764"/>
                  </a:cubicBezTo>
                  <a:cubicBezTo>
                    <a:pt x="730" y="765"/>
                    <a:pt x="729" y="764"/>
                    <a:pt x="729" y="764"/>
                  </a:cubicBezTo>
                  <a:close/>
                  <a:moveTo>
                    <a:pt x="775" y="789"/>
                  </a:moveTo>
                  <a:cubicBezTo>
                    <a:pt x="775" y="789"/>
                    <a:pt x="774" y="788"/>
                    <a:pt x="775" y="788"/>
                  </a:cubicBezTo>
                  <a:cubicBezTo>
                    <a:pt x="775" y="788"/>
                    <a:pt x="775" y="788"/>
                    <a:pt x="775" y="789"/>
                  </a:cubicBezTo>
                  <a:close/>
                  <a:moveTo>
                    <a:pt x="774" y="782"/>
                  </a:moveTo>
                  <a:cubicBezTo>
                    <a:pt x="773" y="782"/>
                    <a:pt x="773" y="782"/>
                    <a:pt x="774" y="782"/>
                  </a:cubicBezTo>
                  <a:cubicBezTo>
                    <a:pt x="774" y="782"/>
                    <a:pt x="774" y="782"/>
                    <a:pt x="774" y="782"/>
                  </a:cubicBezTo>
                  <a:close/>
                  <a:moveTo>
                    <a:pt x="790" y="734"/>
                  </a:moveTo>
                  <a:cubicBezTo>
                    <a:pt x="790" y="734"/>
                    <a:pt x="790" y="734"/>
                    <a:pt x="790" y="735"/>
                  </a:cubicBezTo>
                  <a:cubicBezTo>
                    <a:pt x="791" y="735"/>
                    <a:pt x="790" y="735"/>
                    <a:pt x="790" y="735"/>
                  </a:cubicBezTo>
                  <a:cubicBezTo>
                    <a:pt x="789" y="736"/>
                    <a:pt x="790" y="737"/>
                    <a:pt x="789" y="738"/>
                  </a:cubicBezTo>
                  <a:cubicBezTo>
                    <a:pt x="789" y="738"/>
                    <a:pt x="789" y="738"/>
                    <a:pt x="789" y="738"/>
                  </a:cubicBezTo>
                  <a:cubicBezTo>
                    <a:pt x="789" y="738"/>
                    <a:pt x="789" y="738"/>
                    <a:pt x="789" y="738"/>
                  </a:cubicBezTo>
                  <a:cubicBezTo>
                    <a:pt x="789" y="738"/>
                    <a:pt x="789" y="739"/>
                    <a:pt x="789" y="739"/>
                  </a:cubicBezTo>
                  <a:cubicBezTo>
                    <a:pt x="788" y="738"/>
                    <a:pt x="788" y="739"/>
                    <a:pt x="788" y="739"/>
                  </a:cubicBezTo>
                  <a:cubicBezTo>
                    <a:pt x="788" y="739"/>
                    <a:pt x="788" y="739"/>
                    <a:pt x="788" y="739"/>
                  </a:cubicBezTo>
                  <a:cubicBezTo>
                    <a:pt x="787" y="739"/>
                    <a:pt x="787" y="739"/>
                    <a:pt x="788" y="739"/>
                  </a:cubicBezTo>
                  <a:cubicBezTo>
                    <a:pt x="788" y="740"/>
                    <a:pt x="788" y="740"/>
                    <a:pt x="788" y="740"/>
                  </a:cubicBezTo>
                  <a:cubicBezTo>
                    <a:pt x="788" y="740"/>
                    <a:pt x="787" y="740"/>
                    <a:pt x="787" y="740"/>
                  </a:cubicBezTo>
                  <a:cubicBezTo>
                    <a:pt x="787" y="741"/>
                    <a:pt x="786" y="741"/>
                    <a:pt x="786" y="742"/>
                  </a:cubicBezTo>
                  <a:cubicBezTo>
                    <a:pt x="786" y="742"/>
                    <a:pt x="787" y="742"/>
                    <a:pt x="787" y="742"/>
                  </a:cubicBezTo>
                  <a:cubicBezTo>
                    <a:pt x="787" y="742"/>
                    <a:pt x="787" y="743"/>
                    <a:pt x="786" y="743"/>
                  </a:cubicBezTo>
                  <a:cubicBezTo>
                    <a:pt x="787" y="743"/>
                    <a:pt x="787" y="743"/>
                    <a:pt x="787" y="743"/>
                  </a:cubicBezTo>
                  <a:cubicBezTo>
                    <a:pt x="787" y="743"/>
                    <a:pt x="787" y="743"/>
                    <a:pt x="787" y="743"/>
                  </a:cubicBezTo>
                  <a:cubicBezTo>
                    <a:pt x="786" y="743"/>
                    <a:pt x="787" y="743"/>
                    <a:pt x="787" y="743"/>
                  </a:cubicBezTo>
                  <a:cubicBezTo>
                    <a:pt x="787" y="744"/>
                    <a:pt x="787" y="744"/>
                    <a:pt x="787" y="744"/>
                  </a:cubicBezTo>
                  <a:cubicBezTo>
                    <a:pt x="786" y="744"/>
                    <a:pt x="787" y="745"/>
                    <a:pt x="787" y="745"/>
                  </a:cubicBezTo>
                  <a:cubicBezTo>
                    <a:pt x="787" y="745"/>
                    <a:pt x="786" y="745"/>
                    <a:pt x="786" y="744"/>
                  </a:cubicBezTo>
                  <a:cubicBezTo>
                    <a:pt x="786" y="744"/>
                    <a:pt x="784" y="744"/>
                    <a:pt x="784" y="745"/>
                  </a:cubicBezTo>
                  <a:cubicBezTo>
                    <a:pt x="784" y="744"/>
                    <a:pt x="784" y="744"/>
                    <a:pt x="784" y="744"/>
                  </a:cubicBezTo>
                  <a:cubicBezTo>
                    <a:pt x="783" y="746"/>
                    <a:pt x="783" y="747"/>
                    <a:pt x="783" y="748"/>
                  </a:cubicBezTo>
                  <a:cubicBezTo>
                    <a:pt x="783" y="748"/>
                    <a:pt x="783" y="748"/>
                    <a:pt x="783" y="748"/>
                  </a:cubicBezTo>
                  <a:cubicBezTo>
                    <a:pt x="784" y="749"/>
                    <a:pt x="784" y="753"/>
                    <a:pt x="783" y="754"/>
                  </a:cubicBezTo>
                  <a:cubicBezTo>
                    <a:pt x="783" y="754"/>
                    <a:pt x="783" y="755"/>
                    <a:pt x="783" y="755"/>
                  </a:cubicBezTo>
                  <a:cubicBezTo>
                    <a:pt x="783" y="755"/>
                    <a:pt x="783" y="755"/>
                    <a:pt x="783" y="755"/>
                  </a:cubicBezTo>
                  <a:cubicBezTo>
                    <a:pt x="783" y="756"/>
                    <a:pt x="783" y="757"/>
                    <a:pt x="782" y="757"/>
                  </a:cubicBezTo>
                  <a:cubicBezTo>
                    <a:pt x="782" y="757"/>
                    <a:pt x="782" y="757"/>
                    <a:pt x="782" y="758"/>
                  </a:cubicBezTo>
                  <a:cubicBezTo>
                    <a:pt x="782" y="758"/>
                    <a:pt x="782" y="758"/>
                    <a:pt x="781" y="758"/>
                  </a:cubicBezTo>
                  <a:cubicBezTo>
                    <a:pt x="781" y="758"/>
                    <a:pt x="781" y="758"/>
                    <a:pt x="781" y="758"/>
                  </a:cubicBezTo>
                  <a:cubicBezTo>
                    <a:pt x="781" y="759"/>
                    <a:pt x="781" y="759"/>
                    <a:pt x="781" y="760"/>
                  </a:cubicBezTo>
                  <a:cubicBezTo>
                    <a:pt x="781" y="760"/>
                    <a:pt x="781" y="760"/>
                    <a:pt x="781" y="760"/>
                  </a:cubicBezTo>
                  <a:cubicBezTo>
                    <a:pt x="780" y="761"/>
                    <a:pt x="781" y="761"/>
                    <a:pt x="780" y="762"/>
                  </a:cubicBezTo>
                  <a:cubicBezTo>
                    <a:pt x="780" y="762"/>
                    <a:pt x="780" y="763"/>
                    <a:pt x="780" y="763"/>
                  </a:cubicBezTo>
                  <a:cubicBezTo>
                    <a:pt x="780" y="763"/>
                    <a:pt x="781" y="764"/>
                    <a:pt x="781" y="765"/>
                  </a:cubicBezTo>
                  <a:cubicBezTo>
                    <a:pt x="781" y="765"/>
                    <a:pt x="782" y="766"/>
                    <a:pt x="782" y="767"/>
                  </a:cubicBezTo>
                  <a:cubicBezTo>
                    <a:pt x="782" y="767"/>
                    <a:pt x="780" y="768"/>
                    <a:pt x="779" y="768"/>
                  </a:cubicBezTo>
                  <a:cubicBezTo>
                    <a:pt x="779" y="769"/>
                    <a:pt x="779" y="769"/>
                    <a:pt x="779" y="770"/>
                  </a:cubicBezTo>
                  <a:cubicBezTo>
                    <a:pt x="779" y="772"/>
                    <a:pt x="779" y="771"/>
                    <a:pt x="777" y="772"/>
                  </a:cubicBezTo>
                  <a:cubicBezTo>
                    <a:pt x="776" y="773"/>
                    <a:pt x="776" y="774"/>
                    <a:pt x="775" y="773"/>
                  </a:cubicBezTo>
                  <a:cubicBezTo>
                    <a:pt x="775" y="773"/>
                    <a:pt x="775" y="773"/>
                    <a:pt x="775" y="773"/>
                  </a:cubicBezTo>
                  <a:cubicBezTo>
                    <a:pt x="775" y="773"/>
                    <a:pt x="775" y="771"/>
                    <a:pt x="775" y="771"/>
                  </a:cubicBezTo>
                  <a:cubicBezTo>
                    <a:pt x="775" y="771"/>
                    <a:pt x="775" y="771"/>
                    <a:pt x="775" y="771"/>
                  </a:cubicBezTo>
                  <a:cubicBezTo>
                    <a:pt x="775" y="771"/>
                    <a:pt x="775" y="771"/>
                    <a:pt x="775" y="771"/>
                  </a:cubicBezTo>
                  <a:cubicBezTo>
                    <a:pt x="775" y="770"/>
                    <a:pt x="775" y="770"/>
                    <a:pt x="775" y="770"/>
                  </a:cubicBezTo>
                  <a:cubicBezTo>
                    <a:pt x="775" y="770"/>
                    <a:pt x="775" y="770"/>
                    <a:pt x="776" y="770"/>
                  </a:cubicBezTo>
                  <a:cubicBezTo>
                    <a:pt x="776" y="770"/>
                    <a:pt x="776" y="769"/>
                    <a:pt x="776" y="769"/>
                  </a:cubicBezTo>
                  <a:cubicBezTo>
                    <a:pt x="775" y="769"/>
                    <a:pt x="774" y="769"/>
                    <a:pt x="774" y="770"/>
                  </a:cubicBezTo>
                  <a:cubicBezTo>
                    <a:pt x="774" y="770"/>
                    <a:pt x="774" y="770"/>
                    <a:pt x="774" y="770"/>
                  </a:cubicBezTo>
                  <a:cubicBezTo>
                    <a:pt x="774" y="771"/>
                    <a:pt x="774" y="771"/>
                    <a:pt x="774" y="771"/>
                  </a:cubicBezTo>
                  <a:cubicBezTo>
                    <a:pt x="775" y="771"/>
                    <a:pt x="774" y="772"/>
                    <a:pt x="774" y="772"/>
                  </a:cubicBezTo>
                  <a:cubicBezTo>
                    <a:pt x="774" y="772"/>
                    <a:pt x="773" y="772"/>
                    <a:pt x="774" y="772"/>
                  </a:cubicBezTo>
                  <a:cubicBezTo>
                    <a:pt x="774" y="771"/>
                    <a:pt x="773" y="770"/>
                    <a:pt x="772" y="770"/>
                  </a:cubicBezTo>
                  <a:cubicBezTo>
                    <a:pt x="772" y="770"/>
                    <a:pt x="772" y="770"/>
                    <a:pt x="771" y="770"/>
                  </a:cubicBezTo>
                  <a:cubicBezTo>
                    <a:pt x="771" y="771"/>
                    <a:pt x="771" y="771"/>
                    <a:pt x="771" y="771"/>
                  </a:cubicBezTo>
                  <a:cubicBezTo>
                    <a:pt x="771" y="771"/>
                    <a:pt x="771" y="771"/>
                    <a:pt x="771" y="771"/>
                  </a:cubicBezTo>
                  <a:cubicBezTo>
                    <a:pt x="771" y="772"/>
                    <a:pt x="771" y="772"/>
                    <a:pt x="770" y="772"/>
                  </a:cubicBezTo>
                  <a:cubicBezTo>
                    <a:pt x="771" y="773"/>
                    <a:pt x="771" y="773"/>
                    <a:pt x="770" y="774"/>
                  </a:cubicBezTo>
                  <a:cubicBezTo>
                    <a:pt x="770" y="774"/>
                    <a:pt x="769" y="776"/>
                    <a:pt x="769" y="776"/>
                  </a:cubicBezTo>
                  <a:cubicBezTo>
                    <a:pt x="768" y="776"/>
                    <a:pt x="769" y="776"/>
                    <a:pt x="768" y="775"/>
                  </a:cubicBezTo>
                  <a:cubicBezTo>
                    <a:pt x="768" y="775"/>
                    <a:pt x="768" y="774"/>
                    <a:pt x="768" y="774"/>
                  </a:cubicBezTo>
                  <a:cubicBezTo>
                    <a:pt x="768" y="773"/>
                    <a:pt x="769" y="773"/>
                    <a:pt x="769" y="773"/>
                  </a:cubicBezTo>
                  <a:cubicBezTo>
                    <a:pt x="769" y="772"/>
                    <a:pt x="769" y="772"/>
                    <a:pt x="768" y="772"/>
                  </a:cubicBezTo>
                  <a:cubicBezTo>
                    <a:pt x="768" y="772"/>
                    <a:pt x="768" y="772"/>
                    <a:pt x="768" y="772"/>
                  </a:cubicBezTo>
                  <a:cubicBezTo>
                    <a:pt x="767" y="772"/>
                    <a:pt x="767" y="772"/>
                    <a:pt x="767" y="772"/>
                  </a:cubicBezTo>
                  <a:cubicBezTo>
                    <a:pt x="767" y="772"/>
                    <a:pt x="766" y="772"/>
                    <a:pt x="766" y="773"/>
                  </a:cubicBezTo>
                  <a:cubicBezTo>
                    <a:pt x="766" y="773"/>
                    <a:pt x="766" y="773"/>
                    <a:pt x="766" y="773"/>
                  </a:cubicBezTo>
                  <a:cubicBezTo>
                    <a:pt x="765" y="773"/>
                    <a:pt x="765" y="774"/>
                    <a:pt x="765" y="774"/>
                  </a:cubicBezTo>
                  <a:cubicBezTo>
                    <a:pt x="765" y="775"/>
                    <a:pt x="764" y="775"/>
                    <a:pt x="764" y="776"/>
                  </a:cubicBezTo>
                  <a:cubicBezTo>
                    <a:pt x="763" y="776"/>
                    <a:pt x="762" y="775"/>
                    <a:pt x="761" y="776"/>
                  </a:cubicBezTo>
                  <a:cubicBezTo>
                    <a:pt x="761" y="776"/>
                    <a:pt x="761" y="776"/>
                    <a:pt x="761" y="776"/>
                  </a:cubicBezTo>
                  <a:cubicBezTo>
                    <a:pt x="761" y="776"/>
                    <a:pt x="760" y="776"/>
                    <a:pt x="759" y="776"/>
                  </a:cubicBezTo>
                  <a:cubicBezTo>
                    <a:pt x="758" y="776"/>
                    <a:pt x="757" y="777"/>
                    <a:pt x="756" y="776"/>
                  </a:cubicBezTo>
                  <a:cubicBezTo>
                    <a:pt x="756" y="776"/>
                    <a:pt x="758" y="775"/>
                    <a:pt x="758" y="775"/>
                  </a:cubicBezTo>
                  <a:cubicBezTo>
                    <a:pt x="758" y="775"/>
                    <a:pt x="758" y="774"/>
                    <a:pt x="757" y="774"/>
                  </a:cubicBezTo>
                  <a:cubicBezTo>
                    <a:pt x="757" y="775"/>
                    <a:pt x="757" y="775"/>
                    <a:pt x="757" y="775"/>
                  </a:cubicBezTo>
                  <a:cubicBezTo>
                    <a:pt x="756" y="775"/>
                    <a:pt x="756" y="775"/>
                    <a:pt x="756" y="774"/>
                  </a:cubicBezTo>
                  <a:cubicBezTo>
                    <a:pt x="756" y="774"/>
                    <a:pt x="756" y="774"/>
                    <a:pt x="756" y="774"/>
                  </a:cubicBezTo>
                  <a:cubicBezTo>
                    <a:pt x="756" y="774"/>
                    <a:pt x="756" y="775"/>
                    <a:pt x="755" y="775"/>
                  </a:cubicBezTo>
                  <a:cubicBezTo>
                    <a:pt x="755" y="775"/>
                    <a:pt x="755" y="775"/>
                    <a:pt x="755" y="774"/>
                  </a:cubicBezTo>
                  <a:cubicBezTo>
                    <a:pt x="755" y="774"/>
                    <a:pt x="755" y="774"/>
                    <a:pt x="755" y="774"/>
                  </a:cubicBezTo>
                  <a:cubicBezTo>
                    <a:pt x="755" y="774"/>
                    <a:pt x="754" y="774"/>
                    <a:pt x="755" y="774"/>
                  </a:cubicBezTo>
                  <a:cubicBezTo>
                    <a:pt x="755" y="773"/>
                    <a:pt x="755" y="773"/>
                    <a:pt x="755" y="773"/>
                  </a:cubicBezTo>
                  <a:cubicBezTo>
                    <a:pt x="754" y="772"/>
                    <a:pt x="754" y="773"/>
                    <a:pt x="753" y="774"/>
                  </a:cubicBezTo>
                  <a:cubicBezTo>
                    <a:pt x="752" y="776"/>
                    <a:pt x="753" y="776"/>
                    <a:pt x="754" y="777"/>
                  </a:cubicBezTo>
                  <a:cubicBezTo>
                    <a:pt x="755" y="777"/>
                    <a:pt x="755" y="777"/>
                    <a:pt x="755" y="778"/>
                  </a:cubicBezTo>
                  <a:cubicBezTo>
                    <a:pt x="756" y="778"/>
                    <a:pt x="755" y="779"/>
                    <a:pt x="754" y="779"/>
                  </a:cubicBezTo>
                  <a:cubicBezTo>
                    <a:pt x="755" y="779"/>
                    <a:pt x="755" y="779"/>
                    <a:pt x="755" y="779"/>
                  </a:cubicBezTo>
                  <a:cubicBezTo>
                    <a:pt x="754" y="779"/>
                    <a:pt x="754" y="779"/>
                    <a:pt x="754" y="778"/>
                  </a:cubicBezTo>
                  <a:cubicBezTo>
                    <a:pt x="754" y="779"/>
                    <a:pt x="752" y="779"/>
                    <a:pt x="751" y="780"/>
                  </a:cubicBezTo>
                  <a:cubicBezTo>
                    <a:pt x="751" y="780"/>
                    <a:pt x="751" y="780"/>
                    <a:pt x="751" y="780"/>
                  </a:cubicBezTo>
                  <a:cubicBezTo>
                    <a:pt x="751" y="781"/>
                    <a:pt x="751" y="782"/>
                    <a:pt x="750" y="782"/>
                  </a:cubicBezTo>
                  <a:cubicBezTo>
                    <a:pt x="750" y="782"/>
                    <a:pt x="749" y="783"/>
                    <a:pt x="749" y="783"/>
                  </a:cubicBezTo>
                  <a:cubicBezTo>
                    <a:pt x="749" y="784"/>
                    <a:pt x="748" y="785"/>
                    <a:pt x="748" y="785"/>
                  </a:cubicBezTo>
                  <a:cubicBezTo>
                    <a:pt x="748" y="785"/>
                    <a:pt x="748" y="785"/>
                    <a:pt x="748" y="785"/>
                  </a:cubicBezTo>
                  <a:cubicBezTo>
                    <a:pt x="748" y="786"/>
                    <a:pt x="748" y="786"/>
                    <a:pt x="748" y="786"/>
                  </a:cubicBezTo>
                  <a:cubicBezTo>
                    <a:pt x="747" y="785"/>
                    <a:pt x="746" y="785"/>
                    <a:pt x="746" y="785"/>
                  </a:cubicBezTo>
                  <a:cubicBezTo>
                    <a:pt x="745" y="785"/>
                    <a:pt x="745" y="784"/>
                    <a:pt x="745" y="784"/>
                  </a:cubicBezTo>
                  <a:cubicBezTo>
                    <a:pt x="745" y="784"/>
                    <a:pt x="745" y="784"/>
                    <a:pt x="745" y="784"/>
                  </a:cubicBezTo>
                  <a:cubicBezTo>
                    <a:pt x="745" y="783"/>
                    <a:pt x="745" y="783"/>
                    <a:pt x="745" y="783"/>
                  </a:cubicBezTo>
                  <a:cubicBezTo>
                    <a:pt x="745" y="783"/>
                    <a:pt x="745" y="783"/>
                    <a:pt x="745" y="783"/>
                  </a:cubicBezTo>
                  <a:cubicBezTo>
                    <a:pt x="744" y="783"/>
                    <a:pt x="744" y="783"/>
                    <a:pt x="744" y="783"/>
                  </a:cubicBezTo>
                  <a:cubicBezTo>
                    <a:pt x="744" y="783"/>
                    <a:pt x="744" y="783"/>
                    <a:pt x="744" y="783"/>
                  </a:cubicBezTo>
                  <a:cubicBezTo>
                    <a:pt x="744" y="783"/>
                    <a:pt x="743" y="782"/>
                    <a:pt x="743" y="782"/>
                  </a:cubicBezTo>
                  <a:cubicBezTo>
                    <a:pt x="743" y="782"/>
                    <a:pt x="743" y="782"/>
                    <a:pt x="743" y="782"/>
                  </a:cubicBezTo>
                  <a:cubicBezTo>
                    <a:pt x="742" y="781"/>
                    <a:pt x="744" y="781"/>
                    <a:pt x="743" y="781"/>
                  </a:cubicBezTo>
                  <a:cubicBezTo>
                    <a:pt x="743" y="780"/>
                    <a:pt x="744" y="780"/>
                    <a:pt x="743" y="780"/>
                  </a:cubicBezTo>
                  <a:cubicBezTo>
                    <a:pt x="743" y="779"/>
                    <a:pt x="742" y="779"/>
                    <a:pt x="743" y="778"/>
                  </a:cubicBezTo>
                  <a:cubicBezTo>
                    <a:pt x="743" y="778"/>
                    <a:pt x="743" y="778"/>
                    <a:pt x="744" y="778"/>
                  </a:cubicBezTo>
                  <a:cubicBezTo>
                    <a:pt x="744" y="778"/>
                    <a:pt x="744" y="778"/>
                    <a:pt x="744" y="778"/>
                  </a:cubicBezTo>
                  <a:cubicBezTo>
                    <a:pt x="744" y="778"/>
                    <a:pt x="744" y="778"/>
                    <a:pt x="744" y="778"/>
                  </a:cubicBezTo>
                  <a:cubicBezTo>
                    <a:pt x="744" y="778"/>
                    <a:pt x="744" y="778"/>
                    <a:pt x="744" y="778"/>
                  </a:cubicBezTo>
                  <a:cubicBezTo>
                    <a:pt x="744" y="778"/>
                    <a:pt x="745" y="777"/>
                    <a:pt x="745" y="776"/>
                  </a:cubicBezTo>
                  <a:cubicBezTo>
                    <a:pt x="745" y="775"/>
                    <a:pt x="744" y="776"/>
                    <a:pt x="743" y="776"/>
                  </a:cubicBezTo>
                  <a:cubicBezTo>
                    <a:pt x="743" y="776"/>
                    <a:pt x="742" y="776"/>
                    <a:pt x="742" y="776"/>
                  </a:cubicBezTo>
                  <a:cubicBezTo>
                    <a:pt x="742" y="776"/>
                    <a:pt x="741" y="775"/>
                    <a:pt x="741" y="775"/>
                  </a:cubicBezTo>
                  <a:cubicBezTo>
                    <a:pt x="741" y="775"/>
                    <a:pt x="740" y="775"/>
                    <a:pt x="740" y="775"/>
                  </a:cubicBezTo>
                  <a:cubicBezTo>
                    <a:pt x="740" y="775"/>
                    <a:pt x="740" y="775"/>
                    <a:pt x="740" y="775"/>
                  </a:cubicBezTo>
                  <a:cubicBezTo>
                    <a:pt x="740" y="775"/>
                    <a:pt x="739" y="775"/>
                    <a:pt x="739" y="775"/>
                  </a:cubicBezTo>
                  <a:cubicBezTo>
                    <a:pt x="739" y="775"/>
                    <a:pt x="738" y="775"/>
                    <a:pt x="738" y="775"/>
                  </a:cubicBezTo>
                  <a:cubicBezTo>
                    <a:pt x="738" y="775"/>
                    <a:pt x="738" y="775"/>
                    <a:pt x="738" y="775"/>
                  </a:cubicBezTo>
                  <a:cubicBezTo>
                    <a:pt x="737" y="775"/>
                    <a:pt x="737" y="775"/>
                    <a:pt x="737" y="775"/>
                  </a:cubicBezTo>
                  <a:cubicBezTo>
                    <a:pt x="737" y="775"/>
                    <a:pt x="737" y="775"/>
                    <a:pt x="737" y="776"/>
                  </a:cubicBezTo>
                  <a:cubicBezTo>
                    <a:pt x="737" y="776"/>
                    <a:pt x="736" y="776"/>
                    <a:pt x="736" y="776"/>
                  </a:cubicBezTo>
                  <a:cubicBezTo>
                    <a:pt x="736" y="776"/>
                    <a:pt x="736" y="776"/>
                    <a:pt x="736" y="776"/>
                  </a:cubicBezTo>
                  <a:cubicBezTo>
                    <a:pt x="735" y="776"/>
                    <a:pt x="735" y="776"/>
                    <a:pt x="735" y="776"/>
                  </a:cubicBezTo>
                  <a:cubicBezTo>
                    <a:pt x="735" y="776"/>
                    <a:pt x="736" y="776"/>
                    <a:pt x="736" y="776"/>
                  </a:cubicBezTo>
                  <a:cubicBezTo>
                    <a:pt x="736" y="777"/>
                    <a:pt x="735" y="777"/>
                    <a:pt x="735" y="777"/>
                  </a:cubicBezTo>
                  <a:cubicBezTo>
                    <a:pt x="735" y="777"/>
                    <a:pt x="735" y="778"/>
                    <a:pt x="734" y="777"/>
                  </a:cubicBezTo>
                  <a:cubicBezTo>
                    <a:pt x="734" y="777"/>
                    <a:pt x="733" y="777"/>
                    <a:pt x="733" y="777"/>
                  </a:cubicBezTo>
                  <a:cubicBezTo>
                    <a:pt x="733" y="777"/>
                    <a:pt x="733" y="777"/>
                    <a:pt x="733" y="777"/>
                  </a:cubicBezTo>
                  <a:cubicBezTo>
                    <a:pt x="733" y="777"/>
                    <a:pt x="732" y="777"/>
                    <a:pt x="732" y="777"/>
                  </a:cubicBezTo>
                  <a:cubicBezTo>
                    <a:pt x="732" y="777"/>
                    <a:pt x="732" y="777"/>
                    <a:pt x="732" y="777"/>
                  </a:cubicBezTo>
                  <a:cubicBezTo>
                    <a:pt x="732" y="777"/>
                    <a:pt x="731" y="777"/>
                    <a:pt x="731" y="777"/>
                  </a:cubicBezTo>
                  <a:cubicBezTo>
                    <a:pt x="731" y="778"/>
                    <a:pt x="731" y="778"/>
                    <a:pt x="731" y="778"/>
                  </a:cubicBezTo>
                  <a:cubicBezTo>
                    <a:pt x="731" y="778"/>
                    <a:pt x="731" y="778"/>
                    <a:pt x="731" y="778"/>
                  </a:cubicBezTo>
                  <a:cubicBezTo>
                    <a:pt x="731" y="778"/>
                    <a:pt x="731" y="778"/>
                    <a:pt x="731" y="778"/>
                  </a:cubicBezTo>
                  <a:cubicBezTo>
                    <a:pt x="730" y="778"/>
                    <a:pt x="730" y="778"/>
                    <a:pt x="730" y="778"/>
                  </a:cubicBezTo>
                  <a:cubicBezTo>
                    <a:pt x="730" y="778"/>
                    <a:pt x="730" y="778"/>
                    <a:pt x="730" y="778"/>
                  </a:cubicBezTo>
                  <a:cubicBezTo>
                    <a:pt x="730" y="778"/>
                    <a:pt x="730" y="778"/>
                    <a:pt x="729" y="778"/>
                  </a:cubicBezTo>
                  <a:cubicBezTo>
                    <a:pt x="729" y="778"/>
                    <a:pt x="727" y="779"/>
                    <a:pt x="727" y="779"/>
                  </a:cubicBezTo>
                  <a:cubicBezTo>
                    <a:pt x="727" y="780"/>
                    <a:pt x="727" y="779"/>
                    <a:pt x="727" y="780"/>
                  </a:cubicBezTo>
                  <a:cubicBezTo>
                    <a:pt x="727" y="780"/>
                    <a:pt x="727" y="780"/>
                    <a:pt x="727" y="780"/>
                  </a:cubicBezTo>
                  <a:cubicBezTo>
                    <a:pt x="726" y="780"/>
                    <a:pt x="726" y="779"/>
                    <a:pt x="726" y="780"/>
                  </a:cubicBezTo>
                  <a:cubicBezTo>
                    <a:pt x="726" y="780"/>
                    <a:pt x="725" y="780"/>
                    <a:pt x="725" y="780"/>
                  </a:cubicBezTo>
                  <a:cubicBezTo>
                    <a:pt x="725" y="779"/>
                    <a:pt x="726" y="779"/>
                    <a:pt x="725" y="778"/>
                  </a:cubicBezTo>
                  <a:cubicBezTo>
                    <a:pt x="724" y="778"/>
                    <a:pt x="724" y="778"/>
                    <a:pt x="724" y="778"/>
                  </a:cubicBezTo>
                  <a:cubicBezTo>
                    <a:pt x="724" y="779"/>
                    <a:pt x="724" y="779"/>
                    <a:pt x="724" y="779"/>
                  </a:cubicBezTo>
                  <a:cubicBezTo>
                    <a:pt x="724" y="779"/>
                    <a:pt x="724" y="779"/>
                    <a:pt x="724" y="779"/>
                  </a:cubicBezTo>
                  <a:cubicBezTo>
                    <a:pt x="723" y="779"/>
                    <a:pt x="723" y="782"/>
                    <a:pt x="723" y="782"/>
                  </a:cubicBezTo>
                  <a:cubicBezTo>
                    <a:pt x="723" y="782"/>
                    <a:pt x="721" y="781"/>
                    <a:pt x="721" y="781"/>
                  </a:cubicBezTo>
                  <a:cubicBezTo>
                    <a:pt x="721" y="781"/>
                    <a:pt x="721" y="781"/>
                    <a:pt x="721" y="781"/>
                  </a:cubicBezTo>
                  <a:cubicBezTo>
                    <a:pt x="720" y="780"/>
                    <a:pt x="720" y="781"/>
                    <a:pt x="720" y="781"/>
                  </a:cubicBezTo>
                  <a:cubicBezTo>
                    <a:pt x="720" y="781"/>
                    <a:pt x="720" y="781"/>
                    <a:pt x="719" y="781"/>
                  </a:cubicBezTo>
                  <a:cubicBezTo>
                    <a:pt x="719" y="781"/>
                    <a:pt x="718" y="781"/>
                    <a:pt x="718" y="781"/>
                  </a:cubicBezTo>
                  <a:cubicBezTo>
                    <a:pt x="718" y="781"/>
                    <a:pt x="717" y="782"/>
                    <a:pt x="717" y="781"/>
                  </a:cubicBezTo>
                  <a:cubicBezTo>
                    <a:pt x="716" y="782"/>
                    <a:pt x="716" y="781"/>
                    <a:pt x="716" y="781"/>
                  </a:cubicBezTo>
                  <a:cubicBezTo>
                    <a:pt x="716" y="781"/>
                    <a:pt x="715" y="781"/>
                    <a:pt x="715" y="781"/>
                  </a:cubicBezTo>
                  <a:cubicBezTo>
                    <a:pt x="715" y="781"/>
                    <a:pt x="715" y="781"/>
                    <a:pt x="715" y="782"/>
                  </a:cubicBezTo>
                  <a:cubicBezTo>
                    <a:pt x="715" y="781"/>
                    <a:pt x="714" y="779"/>
                    <a:pt x="714" y="779"/>
                  </a:cubicBezTo>
                  <a:cubicBezTo>
                    <a:pt x="715" y="778"/>
                    <a:pt x="715" y="778"/>
                    <a:pt x="715" y="778"/>
                  </a:cubicBezTo>
                  <a:cubicBezTo>
                    <a:pt x="716" y="778"/>
                    <a:pt x="715" y="778"/>
                    <a:pt x="715" y="778"/>
                  </a:cubicBezTo>
                  <a:cubicBezTo>
                    <a:pt x="716" y="778"/>
                    <a:pt x="716" y="778"/>
                    <a:pt x="717" y="778"/>
                  </a:cubicBezTo>
                  <a:cubicBezTo>
                    <a:pt x="717" y="778"/>
                    <a:pt x="717" y="778"/>
                    <a:pt x="717" y="778"/>
                  </a:cubicBezTo>
                  <a:cubicBezTo>
                    <a:pt x="718" y="778"/>
                    <a:pt x="718" y="776"/>
                    <a:pt x="719" y="776"/>
                  </a:cubicBezTo>
                  <a:cubicBezTo>
                    <a:pt x="720" y="775"/>
                    <a:pt x="720" y="776"/>
                    <a:pt x="721" y="775"/>
                  </a:cubicBezTo>
                  <a:cubicBezTo>
                    <a:pt x="721" y="775"/>
                    <a:pt x="722" y="774"/>
                    <a:pt x="722" y="774"/>
                  </a:cubicBezTo>
                  <a:cubicBezTo>
                    <a:pt x="723" y="773"/>
                    <a:pt x="723" y="773"/>
                    <a:pt x="723" y="773"/>
                  </a:cubicBezTo>
                  <a:cubicBezTo>
                    <a:pt x="723" y="773"/>
                    <a:pt x="723" y="773"/>
                    <a:pt x="723" y="773"/>
                  </a:cubicBezTo>
                  <a:cubicBezTo>
                    <a:pt x="724" y="773"/>
                    <a:pt x="725" y="771"/>
                    <a:pt x="725" y="771"/>
                  </a:cubicBezTo>
                  <a:cubicBezTo>
                    <a:pt x="726" y="771"/>
                    <a:pt x="726" y="771"/>
                    <a:pt x="727" y="770"/>
                  </a:cubicBezTo>
                  <a:cubicBezTo>
                    <a:pt x="727" y="770"/>
                    <a:pt x="727" y="769"/>
                    <a:pt x="726" y="769"/>
                  </a:cubicBezTo>
                  <a:cubicBezTo>
                    <a:pt x="726" y="769"/>
                    <a:pt x="727" y="769"/>
                    <a:pt x="727" y="769"/>
                  </a:cubicBezTo>
                  <a:cubicBezTo>
                    <a:pt x="727" y="769"/>
                    <a:pt x="729" y="768"/>
                    <a:pt x="729" y="768"/>
                  </a:cubicBezTo>
                  <a:cubicBezTo>
                    <a:pt x="729" y="768"/>
                    <a:pt x="729" y="768"/>
                    <a:pt x="729" y="768"/>
                  </a:cubicBezTo>
                  <a:cubicBezTo>
                    <a:pt x="730" y="768"/>
                    <a:pt x="730" y="768"/>
                    <a:pt x="731" y="768"/>
                  </a:cubicBezTo>
                  <a:cubicBezTo>
                    <a:pt x="730" y="769"/>
                    <a:pt x="731" y="769"/>
                    <a:pt x="732" y="769"/>
                  </a:cubicBezTo>
                  <a:cubicBezTo>
                    <a:pt x="732" y="768"/>
                    <a:pt x="733" y="769"/>
                    <a:pt x="734" y="769"/>
                  </a:cubicBezTo>
                  <a:cubicBezTo>
                    <a:pt x="735" y="769"/>
                    <a:pt x="737" y="769"/>
                    <a:pt x="737" y="768"/>
                  </a:cubicBezTo>
                  <a:cubicBezTo>
                    <a:pt x="737" y="768"/>
                    <a:pt x="738" y="768"/>
                    <a:pt x="738" y="768"/>
                  </a:cubicBezTo>
                  <a:cubicBezTo>
                    <a:pt x="738" y="768"/>
                    <a:pt x="738" y="768"/>
                    <a:pt x="738" y="768"/>
                  </a:cubicBezTo>
                  <a:cubicBezTo>
                    <a:pt x="739" y="767"/>
                    <a:pt x="741" y="767"/>
                    <a:pt x="743" y="767"/>
                  </a:cubicBezTo>
                  <a:cubicBezTo>
                    <a:pt x="744" y="767"/>
                    <a:pt x="746" y="767"/>
                    <a:pt x="744" y="768"/>
                  </a:cubicBezTo>
                  <a:cubicBezTo>
                    <a:pt x="744" y="768"/>
                    <a:pt x="744" y="768"/>
                    <a:pt x="744" y="768"/>
                  </a:cubicBezTo>
                  <a:cubicBezTo>
                    <a:pt x="744" y="768"/>
                    <a:pt x="744" y="768"/>
                    <a:pt x="744" y="768"/>
                  </a:cubicBezTo>
                  <a:cubicBezTo>
                    <a:pt x="744" y="769"/>
                    <a:pt x="745" y="768"/>
                    <a:pt x="745" y="769"/>
                  </a:cubicBezTo>
                  <a:cubicBezTo>
                    <a:pt x="745" y="769"/>
                    <a:pt x="745" y="769"/>
                    <a:pt x="745" y="769"/>
                  </a:cubicBezTo>
                  <a:cubicBezTo>
                    <a:pt x="745" y="769"/>
                    <a:pt x="745" y="769"/>
                    <a:pt x="745" y="768"/>
                  </a:cubicBezTo>
                  <a:cubicBezTo>
                    <a:pt x="745" y="768"/>
                    <a:pt x="745" y="768"/>
                    <a:pt x="746" y="768"/>
                  </a:cubicBezTo>
                  <a:cubicBezTo>
                    <a:pt x="746" y="768"/>
                    <a:pt x="746" y="769"/>
                    <a:pt x="746" y="769"/>
                  </a:cubicBezTo>
                  <a:cubicBezTo>
                    <a:pt x="746" y="769"/>
                    <a:pt x="746" y="769"/>
                    <a:pt x="746" y="769"/>
                  </a:cubicBezTo>
                  <a:cubicBezTo>
                    <a:pt x="746" y="769"/>
                    <a:pt x="747" y="768"/>
                    <a:pt x="747" y="768"/>
                  </a:cubicBezTo>
                  <a:cubicBezTo>
                    <a:pt x="747" y="768"/>
                    <a:pt x="747" y="769"/>
                    <a:pt x="747" y="769"/>
                  </a:cubicBezTo>
                  <a:cubicBezTo>
                    <a:pt x="747" y="769"/>
                    <a:pt x="747" y="769"/>
                    <a:pt x="747" y="769"/>
                  </a:cubicBezTo>
                  <a:cubicBezTo>
                    <a:pt x="747" y="769"/>
                    <a:pt x="747" y="768"/>
                    <a:pt x="747" y="768"/>
                  </a:cubicBezTo>
                  <a:cubicBezTo>
                    <a:pt x="747" y="768"/>
                    <a:pt x="748" y="769"/>
                    <a:pt x="748" y="768"/>
                  </a:cubicBezTo>
                  <a:cubicBezTo>
                    <a:pt x="748" y="768"/>
                    <a:pt x="748" y="768"/>
                    <a:pt x="748" y="768"/>
                  </a:cubicBezTo>
                  <a:cubicBezTo>
                    <a:pt x="748" y="768"/>
                    <a:pt x="749" y="768"/>
                    <a:pt x="749" y="768"/>
                  </a:cubicBezTo>
                  <a:cubicBezTo>
                    <a:pt x="749" y="767"/>
                    <a:pt x="749" y="767"/>
                    <a:pt x="749" y="767"/>
                  </a:cubicBezTo>
                  <a:cubicBezTo>
                    <a:pt x="749" y="767"/>
                    <a:pt x="749" y="767"/>
                    <a:pt x="750" y="767"/>
                  </a:cubicBezTo>
                  <a:cubicBezTo>
                    <a:pt x="750" y="767"/>
                    <a:pt x="750" y="767"/>
                    <a:pt x="750" y="766"/>
                  </a:cubicBezTo>
                  <a:cubicBezTo>
                    <a:pt x="750" y="766"/>
                    <a:pt x="750" y="766"/>
                    <a:pt x="750" y="766"/>
                  </a:cubicBezTo>
                  <a:cubicBezTo>
                    <a:pt x="750" y="765"/>
                    <a:pt x="748" y="765"/>
                    <a:pt x="750" y="763"/>
                  </a:cubicBezTo>
                  <a:cubicBezTo>
                    <a:pt x="751" y="762"/>
                    <a:pt x="752" y="761"/>
                    <a:pt x="753" y="760"/>
                  </a:cubicBezTo>
                  <a:cubicBezTo>
                    <a:pt x="754" y="758"/>
                    <a:pt x="754" y="757"/>
                    <a:pt x="754" y="756"/>
                  </a:cubicBezTo>
                  <a:cubicBezTo>
                    <a:pt x="754" y="755"/>
                    <a:pt x="754" y="755"/>
                    <a:pt x="754" y="755"/>
                  </a:cubicBezTo>
                  <a:cubicBezTo>
                    <a:pt x="754" y="753"/>
                    <a:pt x="756" y="752"/>
                    <a:pt x="758" y="752"/>
                  </a:cubicBezTo>
                  <a:cubicBezTo>
                    <a:pt x="760" y="752"/>
                    <a:pt x="755" y="755"/>
                    <a:pt x="755" y="755"/>
                  </a:cubicBezTo>
                  <a:cubicBezTo>
                    <a:pt x="755" y="755"/>
                    <a:pt x="756" y="756"/>
                    <a:pt x="756" y="755"/>
                  </a:cubicBezTo>
                  <a:cubicBezTo>
                    <a:pt x="756" y="755"/>
                    <a:pt x="756" y="756"/>
                    <a:pt x="756" y="756"/>
                  </a:cubicBezTo>
                  <a:cubicBezTo>
                    <a:pt x="756" y="757"/>
                    <a:pt x="756" y="757"/>
                    <a:pt x="756" y="757"/>
                  </a:cubicBezTo>
                  <a:cubicBezTo>
                    <a:pt x="757" y="760"/>
                    <a:pt x="758" y="757"/>
                    <a:pt x="759" y="757"/>
                  </a:cubicBezTo>
                  <a:cubicBezTo>
                    <a:pt x="759" y="757"/>
                    <a:pt x="759" y="757"/>
                    <a:pt x="760" y="756"/>
                  </a:cubicBezTo>
                  <a:cubicBezTo>
                    <a:pt x="760" y="756"/>
                    <a:pt x="761" y="756"/>
                    <a:pt x="761" y="756"/>
                  </a:cubicBezTo>
                  <a:cubicBezTo>
                    <a:pt x="762" y="756"/>
                    <a:pt x="762" y="756"/>
                    <a:pt x="762" y="755"/>
                  </a:cubicBezTo>
                  <a:cubicBezTo>
                    <a:pt x="762" y="755"/>
                    <a:pt x="763" y="755"/>
                    <a:pt x="764" y="755"/>
                  </a:cubicBezTo>
                  <a:cubicBezTo>
                    <a:pt x="764" y="755"/>
                    <a:pt x="764" y="755"/>
                    <a:pt x="765" y="754"/>
                  </a:cubicBezTo>
                  <a:cubicBezTo>
                    <a:pt x="765" y="754"/>
                    <a:pt x="766" y="753"/>
                    <a:pt x="767" y="753"/>
                  </a:cubicBezTo>
                  <a:cubicBezTo>
                    <a:pt x="767" y="751"/>
                    <a:pt x="768" y="749"/>
                    <a:pt x="770" y="748"/>
                  </a:cubicBezTo>
                  <a:cubicBezTo>
                    <a:pt x="771" y="747"/>
                    <a:pt x="772" y="747"/>
                    <a:pt x="772" y="746"/>
                  </a:cubicBezTo>
                  <a:cubicBezTo>
                    <a:pt x="773" y="745"/>
                    <a:pt x="772" y="744"/>
                    <a:pt x="773" y="743"/>
                  </a:cubicBezTo>
                  <a:cubicBezTo>
                    <a:pt x="773" y="743"/>
                    <a:pt x="773" y="743"/>
                    <a:pt x="773" y="743"/>
                  </a:cubicBezTo>
                  <a:cubicBezTo>
                    <a:pt x="773" y="742"/>
                    <a:pt x="774" y="741"/>
                    <a:pt x="774" y="741"/>
                  </a:cubicBezTo>
                  <a:cubicBezTo>
                    <a:pt x="775" y="741"/>
                    <a:pt x="775" y="741"/>
                    <a:pt x="775" y="740"/>
                  </a:cubicBezTo>
                  <a:cubicBezTo>
                    <a:pt x="775" y="740"/>
                    <a:pt x="775" y="740"/>
                    <a:pt x="775" y="740"/>
                  </a:cubicBezTo>
                  <a:cubicBezTo>
                    <a:pt x="775" y="739"/>
                    <a:pt x="775" y="739"/>
                    <a:pt x="776" y="738"/>
                  </a:cubicBezTo>
                  <a:cubicBezTo>
                    <a:pt x="776" y="737"/>
                    <a:pt x="776" y="737"/>
                    <a:pt x="776" y="736"/>
                  </a:cubicBezTo>
                  <a:cubicBezTo>
                    <a:pt x="777" y="735"/>
                    <a:pt x="776" y="734"/>
                    <a:pt x="777" y="733"/>
                  </a:cubicBezTo>
                  <a:cubicBezTo>
                    <a:pt x="777" y="733"/>
                    <a:pt x="777" y="732"/>
                    <a:pt x="777" y="732"/>
                  </a:cubicBezTo>
                  <a:cubicBezTo>
                    <a:pt x="776" y="730"/>
                    <a:pt x="775" y="732"/>
                    <a:pt x="774" y="730"/>
                  </a:cubicBezTo>
                  <a:cubicBezTo>
                    <a:pt x="777" y="731"/>
                    <a:pt x="776" y="727"/>
                    <a:pt x="776" y="726"/>
                  </a:cubicBezTo>
                  <a:cubicBezTo>
                    <a:pt x="776" y="726"/>
                    <a:pt x="775" y="722"/>
                    <a:pt x="777" y="723"/>
                  </a:cubicBezTo>
                  <a:cubicBezTo>
                    <a:pt x="777" y="723"/>
                    <a:pt x="777" y="723"/>
                    <a:pt x="777" y="723"/>
                  </a:cubicBezTo>
                  <a:cubicBezTo>
                    <a:pt x="778" y="723"/>
                    <a:pt x="779" y="722"/>
                    <a:pt x="779" y="721"/>
                  </a:cubicBezTo>
                  <a:cubicBezTo>
                    <a:pt x="779" y="721"/>
                    <a:pt x="779" y="721"/>
                    <a:pt x="779" y="721"/>
                  </a:cubicBezTo>
                  <a:cubicBezTo>
                    <a:pt x="778" y="721"/>
                    <a:pt x="779" y="720"/>
                    <a:pt x="778" y="720"/>
                  </a:cubicBezTo>
                  <a:cubicBezTo>
                    <a:pt x="779" y="720"/>
                    <a:pt x="778" y="718"/>
                    <a:pt x="779" y="719"/>
                  </a:cubicBezTo>
                  <a:cubicBezTo>
                    <a:pt x="780" y="719"/>
                    <a:pt x="780" y="719"/>
                    <a:pt x="781" y="719"/>
                  </a:cubicBezTo>
                  <a:cubicBezTo>
                    <a:pt x="781" y="720"/>
                    <a:pt x="780" y="722"/>
                    <a:pt x="781" y="723"/>
                  </a:cubicBezTo>
                  <a:cubicBezTo>
                    <a:pt x="782" y="723"/>
                    <a:pt x="782" y="722"/>
                    <a:pt x="782" y="722"/>
                  </a:cubicBezTo>
                  <a:cubicBezTo>
                    <a:pt x="782" y="722"/>
                    <a:pt x="782" y="721"/>
                    <a:pt x="782" y="721"/>
                  </a:cubicBezTo>
                  <a:cubicBezTo>
                    <a:pt x="783" y="721"/>
                    <a:pt x="784" y="722"/>
                    <a:pt x="784" y="722"/>
                  </a:cubicBezTo>
                  <a:cubicBezTo>
                    <a:pt x="785" y="722"/>
                    <a:pt x="786" y="719"/>
                    <a:pt x="784" y="719"/>
                  </a:cubicBezTo>
                  <a:cubicBezTo>
                    <a:pt x="784" y="719"/>
                    <a:pt x="782" y="720"/>
                    <a:pt x="782" y="720"/>
                  </a:cubicBezTo>
                  <a:cubicBezTo>
                    <a:pt x="781" y="720"/>
                    <a:pt x="782" y="716"/>
                    <a:pt x="783" y="716"/>
                  </a:cubicBezTo>
                  <a:cubicBezTo>
                    <a:pt x="784" y="716"/>
                    <a:pt x="784" y="719"/>
                    <a:pt x="786" y="717"/>
                  </a:cubicBezTo>
                  <a:cubicBezTo>
                    <a:pt x="786" y="718"/>
                    <a:pt x="785" y="725"/>
                    <a:pt x="787" y="725"/>
                  </a:cubicBezTo>
                  <a:cubicBezTo>
                    <a:pt x="787" y="725"/>
                    <a:pt x="788" y="726"/>
                    <a:pt x="788" y="726"/>
                  </a:cubicBezTo>
                  <a:cubicBezTo>
                    <a:pt x="788" y="726"/>
                    <a:pt x="789" y="729"/>
                    <a:pt x="789" y="729"/>
                  </a:cubicBezTo>
                  <a:cubicBezTo>
                    <a:pt x="789" y="729"/>
                    <a:pt x="789" y="730"/>
                    <a:pt x="789" y="730"/>
                  </a:cubicBezTo>
                  <a:cubicBezTo>
                    <a:pt x="790" y="731"/>
                    <a:pt x="790" y="730"/>
                    <a:pt x="790" y="731"/>
                  </a:cubicBezTo>
                  <a:cubicBezTo>
                    <a:pt x="790" y="731"/>
                    <a:pt x="790" y="732"/>
                    <a:pt x="790" y="732"/>
                  </a:cubicBezTo>
                  <a:cubicBezTo>
                    <a:pt x="790" y="732"/>
                    <a:pt x="790" y="732"/>
                    <a:pt x="790" y="732"/>
                  </a:cubicBezTo>
                  <a:cubicBezTo>
                    <a:pt x="790" y="733"/>
                    <a:pt x="790" y="734"/>
                    <a:pt x="790" y="734"/>
                  </a:cubicBezTo>
                  <a:close/>
                  <a:moveTo>
                    <a:pt x="729" y="764"/>
                  </a:moveTo>
                  <a:cubicBezTo>
                    <a:pt x="729" y="763"/>
                    <a:pt x="729" y="763"/>
                    <a:pt x="729" y="763"/>
                  </a:cubicBezTo>
                  <a:cubicBezTo>
                    <a:pt x="729" y="764"/>
                    <a:pt x="728" y="764"/>
                    <a:pt x="729" y="764"/>
                  </a:cubicBezTo>
                  <a:close/>
                  <a:moveTo>
                    <a:pt x="784" y="683"/>
                  </a:moveTo>
                  <a:cubicBezTo>
                    <a:pt x="783" y="682"/>
                    <a:pt x="785" y="681"/>
                    <a:pt x="785" y="683"/>
                  </a:cubicBezTo>
                  <a:cubicBezTo>
                    <a:pt x="785" y="683"/>
                    <a:pt x="784" y="683"/>
                    <a:pt x="784" y="683"/>
                  </a:cubicBezTo>
                  <a:close/>
                  <a:moveTo>
                    <a:pt x="772" y="775"/>
                  </a:moveTo>
                  <a:cubicBezTo>
                    <a:pt x="772" y="774"/>
                    <a:pt x="773" y="775"/>
                    <a:pt x="773" y="775"/>
                  </a:cubicBezTo>
                  <a:cubicBezTo>
                    <a:pt x="772" y="776"/>
                    <a:pt x="772" y="776"/>
                    <a:pt x="772" y="775"/>
                  </a:cubicBezTo>
                  <a:close/>
                  <a:moveTo>
                    <a:pt x="728" y="780"/>
                  </a:moveTo>
                  <a:cubicBezTo>
                    <a:pt x="728" y="780"/>
                    <a:pt x="728" y="780"/>
                    <a:pt x="728" y="780"/>
                  </a:cubicBezTo>
                  <a:cubicBezTo>
                    <a:pt x="728" y="780"/>
                    <a:pt x="727" y="780"/>
                    <a:pt x="728" y="780"/>
                  </a:cubicBezTo>
                  <a:close/>
                  <a:moveTo>
                    <a:pt x="725" y="779"/>
                  </a:moveTo>
                  <a:cubicBezTo>
                    <a:pt x="725" y="779"/>
                    <a:pt x="725" y="779"/>
                    <a:pt x="725" y="779"/>
                  </a:cubicBezTo>
                  <a:cubicBezTo>
                    <a:pt x="725" y="779"/>
                    <a:pt x="725" y="780"/>
                    <a:pt x="725" y="780"/>
                  </a:cubicBezTo>
                  <a:cubicBezTo>
                    <a:pt x="725" y="780"/>
                    <a:pt x="724" y="779"/>
                    <a:pt x="725" y="779"/>
                  </a:cubicBezTo>
                  <a:cubicBezTo>
                    <a:pt x="725" y="779"/>
                    <a:pt x="725" y="779"/>
                    <a:pt x="725" y="779"/>
                  </a:cubicBezTo>
                  <a:close/>
                  <a:moveTo>
                    <a:pt x="725" y="782"/>
                  </a:moveTo>
                  <a:cubicBezTo>
                    <a:pt x="725" y="781"/>
                    <a:pt x="724" y="782"/>
                    <a:pt x="724" y="782"/>
                  </a:cubicBezTo>
                  <a:cubicBezTo>
                    <a:pt x="724" y="782"/>
                    <a:pt x="723" y="782"/>
                    <a:pt x="723" y="782"/>
                  </a:cubicBezTo>
                  <a:cubicBezTo>
                    <a:pt x="723" y="781"/>
                    <a:pt x="725" y="782"/>
                    <a:pt x="725" y="782"/>
                  </a:cubicBezTo>
                  <a:close/>
                  <a:moveTo>
                    <a:pt x="724" y="783"/>
                  </a:moveTo>
                  <a:cubicBezTo>
                    <a:pt x="724" y="783"/>
                    <a:pt x="723" y="783"/>
                    <a:pt x="723" y="783"/>
                  </a:cubicBezTo>
                  <a:cubicBezTo>
                    <a:pt x="724" y="783"/>
                    <a:pt x="724" y="783"/>
                    <a:pt x="724" y="783"/>
                  </a:cubicBezTo>
                  <a:close/>
                  <a:moveTo>
                    <a:pt x="773" y="780"/>
                  </a:moveTo>
                  <a:cubicBezTo>
                    <a:pt x="773" y="781"/>
                    <a:pt x="772" y="780"/>
                    <a:pt x="773" y="780"/>
                  </a:cubicBezTo>
                  <a:cubicBezTo>
                    <a:pt x="773" y="780"/>
                    <a:pt x="773" y="780"/>
                    <a:pt x="773" y="780"/>
                  </a:cubicBezTo>
                  <a:close/>
                  <a:moveTo>
                    <a:pt x="723" y="786"/>
                  </a:moveTo>
                  <a:cubicBezTo>
                    <a:pt x="723" y="787"/>
                    <a:pt x="724" y="785"/>
                    <a:pt x="725" y="785"/>
                  </a:cubicBezTo>
                  <a:cubicBezTo>
                    <a:pt x="725" y="785"/>
                    <a:pt x="725" y="787"/>
                    <a:pt x="725" y="787"/>
                  </a:cubicBezTo>
                  <a:cubicBezTo>
                    <a:pt x="725" y="787"/>
                    <a:pt x="725" y="787"/>
                    <a:pt x="726" y="787"/>
                  </a:cubicBezTo>
                  <a:cubicBezTo>
                    <a:pt x="726" y="787"/>
                    <a:pt x="726" y="787"/>
                    <a:pt x="726" y="787"/>
                  </a:cubicBezTo>
                  <a:cubicBezTo>
                    <a:pt x="726" y="787"/>
                    <a:pt x="726" y="787"/>
                    <a:pt x="726" y="787"/>
                  </a:cubicBezTo>
                  <a:cubicBezTo>
                    <a:pt x="726" y="787"/>
                    <a:pt x="726" y="787"/>
                    <a:pt x="726" y="787"/>
                  </a:cubicBezTo>
                  <a:cubicBezTo>
                    <a:pt x="726" y="787"/>
                    <a:pt x="726" y="787"/>
                    <a:pt x="726" y="787"/>
                  </a:cubicBezTo>
                  <a:cubicBezTo>
                    <a:pt x="725" y="787"/>
                    <a:pt x="725" y="787"/>
                    <a:pt x="726" y="787"/>
                  </a:cubicBezTo>
                  <a:cubicBezTo>
                    <a:pt x="725" y="788"/>
                    <a:pt x="725" y="788"/>
                    <a:pt x="725" y="788"/>
                  </a:cubicBezTo>
                  <a:cubicBezTo>
                    <a:pt x="725" y="788"/>
                    <a:pt x="725" y="788"/>
                    <a:pt x="725" y="788"/>
                  </a:cubicBezTo>
                  <a:cubicBezTo>
                    <a:pt x="725" y="788"/>
                    <a:pt x="725" y="788"/>
                    <a:pt x="725" y="788"/>
                  </a:cubicBezTo>
                  <a:cubicBezTo>
                    <a:pt x="725" y="788"/>
                    <a:pt x="725" y="788"/>
                    <a:pt x="725" y="788"/>
                  </a:cubicBezTo>
                  <a:cubicBezTo>
                    <a:pt x="725" y="788"/>
                    <a:pt x="725" y="788"/>
                    <a:pt x="725" y="788"/>
                  </a:cubicBezTo>
                  <a:cubicBezTo>
                    <a:pt x="725" y="788"/>
                    <a:pt x="725" y="788"/>
                    <a:pt x="725" y="789"/>
                  </a:cubicBezTo>
                  <a:cubicBezTo>
                    <a:pt x="725" y="789"/>
                    <a:pt x="725" y="789"/>
                    <a:pt x="725" y="789"/>
                  </a:cubicBezTo>
                  <a:cubicBezTo>
                    <a:pt x="725" y="789"/>
                    <a:pt x="725" y="789"/>
                    <a:pt x="725" y="789"/>
                  </a:cubicBezTo>
                  <a:cubicBezTo>
                    <a:pt x="725" y="789"/>
                    <a:pt x="725" y="789"/>
                    <a:pt x="725" y="789"/>
                  </a:cubicBezTo>
                  <a:cubicBezTo>
                    <a:pt x="725" y="789"/>
                    <a:pt x="725" y="789"/>
                    <a:pt x="725" y="789"/>
                  </a:cubicBezTo>
                  <a:cubicBezTo>
                    <a:pt x="725" y="789"/>
                    <a:pt x="725" y="790"/>
                    <a:pt x="725" y="790"/>
                  </a:cubicBezTo>
                  <a:cubicBezTo>
                    <a:pt x="725" y="790"/>
                    <a:pt x="726" y="790"/>
                    <a:pt x="726" y="790"/>
                  </a:cubicBezTo>
                  <a:cubicBezTo>
                    <a:pt x="726" y="790"/>
                    <a:pt x="726" y="790"/>
                    <a:pt x="726" y="790"/>
                  </a:cubicBezTo>
                  <a:cubicBezTo>
                    <a:pt x="726" y="790"/>
                    <a:pt x="726" y="790"/>
                    <a:pt x="727" y="790"/>
                  </a:cubicBezTo>
                  <a:cubicBezTo>
                    <a:pt x="727" y="790"/>
                    <a:pt x="726" y="791"/>
                    <a:pt x="726" y="791"/>
                  </a:cubicBezTo>
                  <a:cubicBezTo>
                    <a:pt x="727" y="791"/>
                    <a:pt x="728" y="791"/>
                    <a:pt x="729" y="791"/>
                  </a:cubicBezTo>
                  <a:cubicBezTo>
                    <a:pt x="729" y="790"/>
                    <a:pt x="729" y="790"/>
                    <a:pt x="729" y="789"/>
                  </a:cubicBezTo>
                  <a:cubicBezTo>
                    <a:pt x="729" y="789"/>
                    <a:pt x="729" y="789"/>
                    <a:pt x="729" y="789"/>
                  </a:cubicBezTo>
                  <a:cubicBezTo>
                    <a:pt x="729" y="789"/>
                    <a:pt x="730" y="789"/>
                    <a:pt x="729" y="789"/>
                  </a:cubicBezTo>
                  <a:cubicBezTo>
                    <a:pt x="730" y="788"/>
                    <a:pt x="731" y="787"/>
                    <a:pt x="730" y="787"/>
                  </a:cubicBezTo>
                  <a:cubicBezTo>
                    <a:pt x="730" y="786"/>
                    <a:pt x="731" y="786"/>
                    <a:pt x="731" y="786"/>
                  </a:cubicBezTo>
                  <a:cubicBezTo>
                    <a:pt x="731" y="786"/>
                    <a:pt x="731" y="786"/>
                    <a:pt x="731" y="786"/>
                  </a:cubicBezTo>
                  <a:cubicBezTo>
                    <a:pt x="731" y="786"/>
                    <a:pt x="732" y="786"/>
                    <a:pt x="733" y="785"/>
                  </a:cubicBezTo>
                  <a:cubicBezTo>
                    <a:pt x="733" y="785"/>
                    <a:pt x="733" y="785"/>
                    <a:pt x="733" y="785"/>
                  </a:cubicBezTo>
                  <a:cubicBezTo>
                    <a:pt x="733" y="785"/>
                    <a:pt x="733" y="785"/>
                    <a:pt x="733" y="785"/>
                  </a:cubicBezTo>
                  <a:cubicBezTo>
                    <a:pt x="733" y="785"/>
                    <a:pt x="733" y="785"/>
                    <a:pt x="734" y="785"/>
                  </a:cubicBezTo>
                  <a:cubicBezTo>
                    <a:pt x="734" y="785"/>
                    <a:pt x="734" y="785"/>
                    <a:pt x="735" y="785"/>
                  </a:cubicBezTo>
                  <a:cubicBezTo>
                    <a:pt x="735" y="786"/>
                    <a:pt x="736" y="786"/>
                    <a:pt x="736" y="787"/>
                  </a:cubicBezTo>
                  <a:cubicBezTo>
                    <a:pt x="737" y="787"/>
                    <a:pt x="737" y="787"/>
                    <a:pt x="737" y="787"/>
                  </a:cubicBezTo>
                  <a:cubicBezTo>
                    <a:pt x="737" y="787"/>
                    <a:pt x="738" y="785"/>
                    <a:pt x="738" y="785"/>
                  </a:cubicBezTo>
                  <a:cubicBezTo>
                    <a:pt x="738" y="785"/>
                    <a:pt x="738" y="785"/>
                    <a:pt x="738" y="785"/>
                  </a:cubicBezTo>
                  <a:cubicBezTo>
                    <a:pt x="738" y="784"/>
                    <a:pt x="738" y="784"/>
                    <a:pt x="738" y="784"/>
                  </a:cubicBezTo>
                  <a:cubicBezTo>
                    <a:pt x="738" y="784"/>
                    <a:pt x="739" y="784"/>
                    <a:pt x="739" y="783"/>
                  </a:cubicBezTo>
                  <a:cubicBezTo>
                    <a:pt x="739" y="783"/>
                    <a:pt x="739" y="783"/>
                    <a:pt x="740" y="783"/>
                  </a:cubicBezTo>
                  <a:cubicBezTo>
                    <a:pt x="740" y="783"/>
                    <a:pt x="740" y="783"/>
                    <a:pt x="740" y="783"/>
                  </a:cubicBezTo>
                  <a:cubicBezTo>
                    <a:pt x="741" y="783"/>
                    <a:pt x="740" y="782"/>
                    <a:pt x="740" y="782"/>
                  </a:cubicBezTo>
                  <a:cubicBezTo>
                    <a:pt x="741" y="782"/>
                    <a:pt x="740" y="781"/>
                    <a:pt x="739" y="781"/>
                  </a:cubicBezTo>
                  <a:cubicBezTo>
                    <a:pt x="739" y="781"/>
                    <a:pt x="740" y="780"/>
                    <a:pt x="740" y="779"/>
                  </a:cubicBezTo>
                  <a:cubicBezTo>
                    <a:pt x="740" y="779"/>
                    <a:pt x="740" y="779"/>
                    <a:pt x="740" y="779"/>
                  </a:cubicBezTo>
                  <a:cubicBezTo>
                    <a:pt x="740" y="779"/>
                    <a:pt x="740" y="779"/>
                    <a:pt x="739" y="779"/>
                  </a:cubicBezTo>
                  <a:cubicBezTo>
                    <a:pt x="739" y="779"/>
                    <a:pt x="739" y="779"/>
                    <a:pt x="739" y="779"/>
                  </a:cubicBezTo>
                  <a:cubicBezTo>
                    <a:pt x="739" y="779"/>
                    <a:pt x="739" y="779"/>
                    <a:pt x="739" y="779"/>
                  </a:cubicBezTo>
                  <a:cubicBezTo>
                    <a:pt x="738" y="779"/>
                    <a:pt x="738" y="779"/>
                    <a:pt x="737" y="779"/>
                  </a:cubicBezTo>
                  <a:cubicBezTo>
                    <a:pt x="737" y="778"/>
                    <a:pt x="737" y="778"/>
                    <a:pt x="736" y="778"/>
                  </a:cubicBezTo>
                  <a:cubicBezTo>
                    <a:pt x="736" y="778"/>
                    <a:pt x="736" y="778"/>
                    <a:pt x="736" y="778"/>
                  </a:cubicBezTo>
                  <a:cubicBezTo>
                    <a:pt x="736" y="778"/>
                    <a:pt x="736" y="778"/>
                    <a:pt x="735" y="778"/>
                  </a:cubicBezTo>
                  <a:cubicBezTo>
                    <a:pt x="735" y="778"/>
                    <a:pt x="735" y="778"/>
                    <a:pt x="735" y="778"/>
                  </a:cubicBezTo>
                  <a:cubicBezTo>
                    <a:pt x="735" y="778"/>
                    <a:pt x="735" y="778"/>
                    <a:pt x="735" y="778"/>
                  </a:cubicBezTo>
                  <a:cubicBezTo>
                    <a:pt x="735" y="778"/>
                    <a:pt x="735" y="778"/>
                    <a:pt x="735" y="778"/>
                  </a:cubicBezTo>
                  <a:cubicBezTo>
                    <a:pt x="734" y="779"/>
                    <a:pt x="734" y="779"/>
                    <a:pt x="734" y="779"/>
                  </a:cubicBezTo>
                  <a:cubicBezTo>
                    <a:pt x="734" y="779"/>
                    <a:pt x="733" y="779"/>
                    <a:pt x="733" y="779"/>
                  </a:cubicBezTo>
                  <a:cubicBezTo>
                    <a:pt x="733" y="780"/>
                    <a:pt x="733" y="781"/>
                    <a:pt x="732" y="781"/>
                  </a:cubicBezTo>
                  <a:cubicBezTo>
                    <a:pt x="732" y="781"/>
                    <a:pt x="732" y="781"/>
                    <a:pt x="732" y="781"/>
                  </a:cubicBezTo>
                  <a:cubicBezTo>
                    <a:pt x="731" y="781"/>
                    <a:pt x="730" y="781"/>
                    <a:pt x="729" y="782"/>
                  </a:cubicBezTo>
                  <a:cubicBezTo>
                    <a:pt x="729" y="781"/>
                    <a:pt x="729" y="781"/>
                    <a:pt x="729" y="781"/>
                  </a:cubicBezTo>
                  <a:cubicBezTo>
                    <a:pt x="729" y="781"/>
                    <a:pt x="729" y="780"/>
                    <a:pt x="729" y="780"/>
                  </a:cubicBezTo>
                  <a:cubicBezTo>
                    <a:pt x="729" y="780"/>
                    <a:pt x="729" y="780"/>
                    <a:pt x="729" y="780"/>
                  </a:cubicBezTo>
                  <a:cubicBezTo>
                    <a:pt x="728" y="780"/>
                    <a:pt x="727" y="781"/>
                    <a:pt x="727" y="782"/>
                  </a:cubicBezTo>
                  <a:cubicBezTo>
                    <a:pt x="727" y="782"/>
                    <a:pt x="727" y="783"/>
                    <a:pt x="727" y="783"/>
                  </a:cubicBezTo>
                  <a:cubicBezTo>
                    <a:pt x="727" y="783"/>
                    <a:pt x="727" y="783"/>
                    <a:pt x="727" y="783"/>
                  </a:cubicBezTo>
                  <a:cubicBezTo>
                    <a:pt x="726" y="784"/>
                    <a:pt x="723" y="786"/>
                    <a:pt x="723" y="786"/>
                  </a:cubicBezTo>
                  <a:close/>
                  <a:moveTo>
                    <a:pt x="725" y="788"/>
                  </a:moveTo>
                  <a:cubicBezTo>
                    <a:pt x="725" y="788"/>
                    <a:pt x="725" y="788"/>
                    <a:pt x="725" y="788"/>
                  </a:cubicBezTo>
                  <a:cubicBezTo>
                    <a:pt x="725" y="788"/>
                    <a:pt x="725" y="788"/>
                    <a:pt x="725" y="788"/>
                  </a:cubicBezTo>
                  <a:cubicBezTo>
                    <a:pt x="725" y="788"/>
                    <a:pt x="725" y="788"/>
                    <a:pt x="725" y="788"/>
                  </a:cubicBezTo>
                  <a:close/>
                  <a:moveTo>
                    <a:pt x="738" y="777"/>
                  </a:moveTo>
                  <a:cubicBezTo>
                    <a:pt x="738" y="777"/>
                    <a:pt x="737" y="778"/>
                    <a:pt x="737" y="777"/>
                  </a:cubicBezTo>
                  <a:cubicBezTo>
                    <a:pt x="737" y="777"/>
                    <a:pt x="737" y="777"/>
                    <a:pt x="738" y="777"/>
                  </a:cubicBezTo>
                  <a:close/>
                  <a:moveTo>
                    <a:pt x="742" y="777"/>
                  </a:moveTo>
                  <a:cubicBezTo>
                    <a:pt x="742" y="777"/>
                    <a:pt x="742" y="777"/>
                    <a:pt x="742" y="778"/>
                  </a:cubicBezTo>
                  <a:cubicBezTo>
                    <a:pt x="742" y="778"/>
                    <a:pt x="742" y="778"/>
                    <a:pt x="742" y="778"/>
                  </a:cubicBezTo>
                  <a:cubicBezTo>
                    <a:pt x="742" y="779"/>
                    <a:pt x="741" y="780"/>
                    <a:pt x="740" y="779"/>
                  </a:cubicBezTo>
                  <a:cubicBezTo>
                    <a:pt x="740" y="779"/>
                    <a:pt x="740" y="779"/>
                    <a:pt x="740" y="779"/>
                  </a:cubicBezTo>
                  <a:cubicBezTo>
                    <a:pt x="740" y="778"/>
                    <a:pt x="740" y="778"/>
                    <a:pt x="740" y="778"/>
                  </a:cubicBezTo>
                  <a:cubicBezTo>
                    <a:pt x="740" y="778"/>
                    <a:pt x="740" y="778"/>
                    <a:pt x="741" y="778"/>
                  </a:cubicBezTo>
                  <a:cubicBezTo>
                    <a:pt x="741" y="778"/>
                    <a:pt x="741" y="778"/>
                    <a:pt x="741" y="777"/>
                  </a:cubicBezTo>
                  <a:cubicBezTo>
                    <a:pt x="741" y="777"/>
                    <a:pt x="742" y="777"/>
                    <a:pt x="742" y="776"/>
                  </a:cubicBezTo>
                  <a:cubicBezTo>
                    <a:pt x="743" y="776"/>
                    <a:pt x="743" y="776"/>
                    <a:pt x="743" y="776"/>
                  </a:cubicBezTo>
                  <a:cubicBezTo>
                    <a:pt x="743" y="776"/>
                    <a:pt x="742" y="777"/>
                    <a:pt x="742" y="777"/>
                  </a:cubicBezTo>
                  <a:cubicBezTo>
                    <a:pt x="742" y="777"/>
                    <a:pt x="742" y="777"/>
                    <a:pt x="742" y="777"/>
                  </a:cubicBezTo>
                  <a:close/>
                  <a:moveTo>
                    <a:pt x="728" y="779"/>
                  </a:moveTo>
                  <a:cubicBezTo>
                    <a:pt x="727" y="780"/>
                    <a:pt x="728" y="779"/>
                    <a:pt x="728" y="779"/>
                  </a:cubicBezTo>
                  <a:cubicBezTo>
                    <a:pt x="728" y="779"/>
                    <a:pt x="728" y="779"/>
                    <a:pt x="728" y="779"/>
                  </a:cubicBezTo>
                  <a:close/>
                  <a:moveTo>
                    <a:pt x="771" y="778"/>
                  </a:moveTo>
                  <a:cubicBezTo>
                    <a:pt x="771" y="778"/>
                    <a:pt x="771" y="778"/>
                    <a:pt x="771" y="778"/>
                  </a:cubicBezTo>
                  <a:cubicBezTo>
                    <a:pt x="772" y="778"/>
                    <a:pt x="771" y="778"/>
                    <a:pt x="771" y="778"/>
                  </a:cubicBezTo>
                  <a:close/>
                  <a:moveTo>
                    <a:pt x="723" y="782"/>
                  </a:moveTo>
                  <a:cubicBezTo>
                    <a:pt x="723" y="783"/>
                    <a:pt x="723" y="783"/>
                    <a:pt x="722" y="783"/>
                  </a:cubicBezTo>
                  <a:cubicBezTo>
                    <a:pt x="722" y="782"/>
                    <a:pt x="723" y="782"/>
                    <a:pt x="723" y="782"/>
                  </a:cubicBezTo>
                  <a:close/>
                  <a:moveTo>
                    <a:pt x="208" y="836"/>
                  </a:moveTo>
                  <a:cubicBezTo>
                    <a:pt x="208" y="838"/>
                    <a:pt x="204" y="838"/>
                    <a:pt x="203" y="839"/>
                  </a:cubicBezTo>
                  <a:cubicBezTo>
                    <a:pt x="203" y="837"/>
                    <a:pt x="205" y="838"/>
                    <a:pt x="205" y="837"/>
                  </a:cubicBezTo>
                  <a:cubicBezTo>
                    <a:pt x="205" y="837"/>
                    <a:pt x="209" y="834"/>
                    <a:pt x="208" y="836"/>
                  </a:cubicBezTo>
                  <a:close/>
                  <a:moveTo>
                    <a:pt x="741" y="1035"/>
                  </a:moveTo>
                  <a:cubicBezTo>
                    <a:pt x="741" y="1036"/>
                    <a:pt x="741" y="1035"/>
                    <a:pt x="741" y="1035"/>
                  </a:cubicBezTo>
                  <a:cubicBezTo>
                    <a:pt x="741" y="1036"/>
                    <a:pt x="741" y="1035"/>
                    <a:pt x="741" y="1035"/>
                  </a:cubicBezTo>
                  <a:close/>
                  <a:moveTo>
                    <a:pt x="752" y="1041"/>
                  </a:moveTo>
                  <a:cubicBezTo>
                    <a:pt x="752" y="1041"/>
                    <a:pt x="752" y="1041"/>
                    <a:pt x="752" y="1041"/>
                  </a:cubicBezTo>
                  <a:cubicBezTo>
                    <a:pt x="752" y="1041"/>
                    <a:pt x="752" y="1041"/>
                    <a:pt x="752" y="1041"/>
                  </a:cubicBezTo>
                  <a:cubicBezTo>
                    <a:pt x="750" y="1042"/>
                    <a:pt x="746" y="1040"/>
                    <a:pt x="745" y="1039"/>
                  </a:cubicBezTo>
                  <a:cubicBezTo>
                    <a:pt x="745" y="1039"/>
                    <a:pt x="754" y="1040"/>
                    <a:pt x="754" y="1040"/>
                  </a:cubicBezTo>
                  <a:cubicBezTo>
                    <a:pt x="754" y="1041"/>
                    <a:pt x="752" y="1041"/>
                    <a:pt x="752" y="1041"/>
                  </a:cubicBezTo>
                  <a:close/>
                  <a:moveTo>
                    <a:pt x="751" y="1035"/>
                  </a:moveTo>
                  <a:cubicBezTo>
                    <a:pt x="751" y="1036"/>
                    <a:pt x="749" y="1036"/>
                    <a:pt x="749" y="1036"/>
                  </a:cubicBezTo>
                  <a:cubicBezTo>
                    <a:pt x="748" y="1036"/>
                    <a:pt x="747" y="1035"/>
                    <a:pt x="747" y="1034"/>
                  </a:cubicBezTo>
                  <a:cubicBezTo>
                    <a:pt x="745" y="1035"/>
                    <a:pt x="746" y="1033"/>
                    <a:pt x="745" y="1034"/>
                  </a:cubicBezTo>
                  <a:cubicBezTo>
                    <a:pt x="744" y="1031"/>
                    <a:pt x="750" y="1035"/>
                    <a:pt x="751" y="1035"/>
                  </a:cubicBezTo>
                  <a:close/>
                  <a:moveTo>
                    <a:pt x="666" y="1100"/>
                  </a:moveTo>
                  <a:cubicBezTo>
                    <a:pt x="666" y="1100"/>
                    <a:pt x="666" y="1101"/>
                    <a:pt x="666" y="1101"/>
                  </a:cubicBezTo>
                  <a:cubicBezTo>
                    <a:pt x="665" y="1101"/>
                    <a:pt x="664" y="1102"/>
                    <a:pt x="663" y="1102"/>
                  </a:cubicBezTo>
                  <a:cubicBezTo>
                    <a:pt x="663" y="1102"/>
                    <a:pt x="663" y="1102"/>
                    <a:pt x="663" y="1102"/>
                  </a:cubicBezTo>
                  <a:cubicBezTo>
                    <a:pt x="662" y="1101"/>
                    <a:pt x="665" y="1100"/>
                    <a:pt x="666" y="1099"/>
                  </a:cubicBezTo>
                  <a:cubicBezTo>
                    <a:pt x="666" y="1099"/>
                    <a:pt x="666" y="1100"/>
                    <a:pt x="666" y="1099"/>
                  </a:cubicBezTo>
                  <a:cubicBezTo>
                    <a:pt x="667" y="1100"/>
                    <a:pt x="666" y="1100"/>
                    <a:pt x="666" y="1100"/>
                  </a:cubicBezTo>
                  <a:close/>
                  <a:moveTo>
                    <a:pt x="680" y="1011"/>
                  </a:moveTo>
                  <a:cubicBezTo>
                    <a:pt x="680" y="1011"/>
                    <a:pt x="680" y="1011"/>
                    <a:pt x="680" y="1011"/>
                  </a:cubicBezTo>
                  <a:cubicBezTo>
                    <a:pt x="680" y="1011"/>
                    <a:pt x="679" y="1010"/>
                    <a:pt x="680" y="1010"/>
                  </a:cubicBezTo>
                  <a:cubicBezTo>
                    <a:pt x="680" y="1010"/>
                    <a:pt x="680" y="1010"/>
                    <a:pt x="680" y="1011"/>
                  </a:cubicBezTo>
                  <a:close/>
                  <a:moveTo>
                    <a:pt x="690" y="1000"/>
                  </a:moveTo>
                  <a:cubicBezTo>
                    <a:pt x="690" y="1000"/>
                    <a:pt x="689" y="1002"/>
                    <a:pt x="689" y="1002"/>
                  </a:cubicBezTo>
                  <a:cubicBezTo>
                    <a:pt x="688" y="1001"/>
                    <a:pt x="690" y="1000"/>
                    <a:pt x="689" y="1000"/>
                  </a:cubicBezTo>
                  <a:cubicBezTo>
                    <a:pt x="689" y="1000"/>
                    <a:pt x="689" y="999"/>
                    <a:pt x="689" y="998"/>
                  </a:cubicBezTo>
                  <a:cubicBezTo>
                    <a:pt x="689" y="998"/>
                    <a:pt x="690" y="1000"/>
                    <a:pt x="690" y="1000"/>
                  </a:cubicBezTo>
                  <a:close/>
                  <a:moveTo>
                    <a:pt x="688" y="1002"/>
                  </a:moveTo>
                  <a:cubicBezTo>
                    <a:pt x="689" y="1002"/>
                    <a:pt x="689" y="1003"/>
                    <a:pt x="689" y="1003"/>
                  </a:cubicBezTo>
                  <a:cubicBezTo>
                    <a:pt x="689" y="1003"/>
                    <a:pt x="688" y="1002"/>
                    <a:pt x="688" y="1002"/>
                  </a:cubicBezTo>
                  <a:cubicBezTo>
                    <a:pt x="688" y="1002"/>
                    <a:pt x="688" y="1002"/>
                    <a:pt x="688" y="1002"/>
                  </a:cubicBezTo>
                  <a:close/>
                  <a:moveTo>
                    <a:pt x="690" y="1003"/>
                  </a:moveTo>
                  <a:cubicBezTo>
                    <a:pt x="690" y="1003"/>
                    <a:pt x="690" y="1004"/>
                    <a:pt x="689" y="1004"/>
                  </a:cubicBezTo>
                  <a:cubicBezTo>
                    <a:pt x="689" y="1004"/>
                    <a:pt x="689" y="1003"/>
                    <a:pt x="689" y="1003"/>
                  </a:cubicBezTo>
                  <a:cubicBezTo>
                    <a:pt x="689" y="1003"/>
                    <a:pt x="689" y="1003"/>
                    <a:pt x="690" y="1003"/>
                  </a:cubicBezTo>
                  <a:close/>
                  <a:moveTo>
                    <a:pt x="662" y="1086"/>
                  </a:moveTo>
                  <a:cubicBezTo>
                    <a:pt x="662" y="1087"/>
                    <a:pt x="659" y="1087"/>
                    <a:pt x="658" y="1087"/>
                  </a:cubicBezTo>
                  <a:cubicBezTo>
                    <a:pt x="657" y="1087"/>
                    <a:pt x="655" y="1088"/>
                    <a:pt x="654" y="1088"/>
                  </a:cubicBezTo>
                  <a:cubicBezTo>
                    <a:pt x="654" y="1088"/>
                    <a:pt x="654" y="1088"/>
                    <a:pt x="654" y="1088"/>
                  </a:cubicBezTo>
                  <a:cubicBezTo>
                    <a:pt x="653" y="1088"/>
                    <a:pt x="653" y="1088"/>
                    <a:pt x="652" y="1088"/>
                  </a:cubicBezTo>
                  <a:cubicBezTo>
                    <a:pt x="652" y="1089"/>
                    <a:pt x="650" y="1089"/>
                    <a:pt x="649" y="1088"/>
                  </a:cubicBezTo>
                  <a:cubicBezTo>
                    <a:pt x="648" y="1089"/>
                    <a:pt x="647" y="1088"/>
                    <a:pt x="647" y="1088"/>
                  </a:cubicBezTo>
                  <a:cubicBezTo>
                    <a:pt x="646" y="1088"/>
                    <a:pt x="646" y="1088"/>
                    <a:pt x="646" y="1088"/>
                  </a:cubicBezTo>
                  <a:cubicBezTo>
                    <a:pt x="645" y="1088"/>
                    <a:pt x="645" y="1088"/>
                    <a:pt x="645" y="1088"/>
                  </a:cubicBezTo>
                  <a:cubicBezTo>
                    <a:pt x="645" y="1088"/>
                    <a:pt x="644" y="1088"/>
                    <a:pt x="644" y="1088"/>
                  </a:cubicBezTo>
                  <a:cubicBezTo>
                    <a:pt x="643" y="1088"/>
                    <a:pt x="642" y="1088"/>
                    <a:pt x="642" y="1087"/>
                  </a:cubicBezTo>
                  <a:cubicBezTo>
                    <a:pt x="642" y="1086"/>
                    <a:pt x="642" y="1086"/>
                    <a:pt x="642" y="1086"/>
                  </a:cubicBezTo>
                  <a:cubicBezTo>
                    <a:pt x="642" y="1086"/>
                    <a:pt x="643" y="1086"/>
                    <a:pt x="642" y="1085"/>
                  </a:cubicBezTo>
                  <a:cubicBezTo>
                    <a:pt x="643" y="1086"/>
                    <a:pt x="645" y="1084"/>
                    <a:pt x="646" y="1084"/>
                  </a:cubicBezTo>
                  <a:cubicBezTo>
                    <a:pt x="646" y="1084"/>
                    <a:pt x="648" y="1084"/>
                    <a:pt x="647" y="1084"/>
                  </a:cubicBezTo>
                  <a:cubicBezTo>
                    <a:pt x="648" y="1085"/>
                    <a:pt x="649" y="1085"/>
                    <a:pt x="650" y="1085"/>
                  </a:cubicBezTo>
                  <a:cubicBezTo>
                    <a:pt x="651" y="1085"/>
                    <a:pt x="652" y="1086"/>
                    <a:pt x="653" y="1086"/>
                  </a:cubicBezTo>
                  <a:cubicBezTo>
                    <a:pt x="654" y="1086"/>
                    <a:pt x="655" y="1086"/>
                    <a:pt x="655" y="1086"/>
                  </a:cubicBezTo>
                  <a:cubicBezTo>
                    <a:pt x="656" y="1086"/>
                    <a:pt x="656" y="1085"/>
                    <a:pt x="657" y="1085"/>
                  </a:cubicBezTo>
                  <a:cubicBezTo>
                    <a:pt x="657" y="1086"/>
                    <a:pt x="659" y="1087"/>
                    <a:pt x="660" y="1086"/>
                  </a:cubicBezTo>
                  <a:cubicBezTo>
                    <a:pt x="660" y="1086"/>
                    <a:pt x="660" y="1086"/>
                    <a:pt x="660" y="1085"/>
                  </a:cubicBezTo>
                  <a:cubicBezTo>
                    <a:pt x="661" y="1085"/>
                    <a:pt x="661" y="1085"/>
                    <a:pt x="662" y="1085"/>
                  </a:cubicBezTo>
                  <a:cubicBezTo>
                    <a:pt x="662" y="1085"/>
                    <a:pt x="663" y="1083"/>
                    <a:pt x="663" y="1083"/>
                  </a:cubicBezTo>
                  <a:cubicBezTo>
                    <a:pt x="663" y="1083"/>
                    <a:pt x="662" y="1084"/>
                    <a:pt x="662" y="1084"/>
                  </a:cubicBezTo>
                  <a:cubicBezTo>
                    <a:pt x="662" y="1083"/>
                    <a:pt x="662" y="1083"/>
                    <a:pt x="662" y="1083"/>
                  </a:cubicBezTo>
                  <a:cubicBezTo>
                    <a:pt x="663" y="1083"/>
                    <a:pt x="663" y="1083"/>
                    <a:pt x="663" y="1083"/>
                  </a:cubicBezTo>
                  <a:cubicBezTo>
                    <a:pt x="664" y="1085"/>
                    <a:pt x="662" y="1084"/>
                    <a:pt x="662" y="1086"/>
                  </a:cubicBezTo>
                  <a:cubicBezTo>
                    <a:pt x="662" y="1086"/>
                    <a:pt x="662" y="1086"/>
                    <a:pt x="662" y="1086"/>
                  </a:cubicBezTo>
                  <a:close/>
                  <a:moveTo>
                    <a:pt x="678" y="1090"/>
                  </a:moveTo>
                  <a:cubicBezTo>
                    <a:pt x="678" y="1091"/>
                    <a:pt x="677" y="1090"/>
                    <a:pt x="677" y="1091"/>
                  </a:cubicBezTo>
                  <a:cubicBezTo>
                    <a:pt x="677" y="1091"/>
                    <a:pt x="677" y="1092"/>
                    <a:pt x="678" y="1092"/>
                  </a:cubicBezTo>
                  <a:cubicBezTo>
                    <a:pt x="677" y="1093"/>
                    <a:pt x="676" y="1095"/>
                    <a:pt x="675" y="1095"/>
                  </a:cubicBezTo>
                  <a:cubicBezTo>
                    <a:pt x="672" y="1097"/>
                    <a:pt x="669" y="1098"/>
                    <a:pt x="667" y="1098"/>
                  </a:cubicBezTo>
                  <a:cubicBezTo>
                    <a:pt x="667" y="1098"/>
                    <a:pt x="667" y="1098"/>
                    <a:pt x="667" y="1098"/>
                  </a:cubicBezTo>
                  <a:cubicBezTo>
                    <a:pt x="667" y="1098"/>
                    <a:pt x="667" y="1097"/>
                    <a:pt x="668" y="1097"/>
                  </a:cubicBezTo>
                  <a:cubicBezTo>
                    <a:pt x="668" y="1097"/>
                    <a:pt x="668" y="1097"/>
                    <a:pt x="668" y="1096"/>
                  </a:cubicBezTo>
                  <a:cubicBezTo>
                    <a:pt x="669" y="1096"/>
                    <a:pt x="667" y="1096"/>
                    <a:pt x="667" y="1096"/>
                  </a:cubicBezTo>
                  <a:cubicBezTo>
                    <a:pt x="667" y="1096"/>
                    <a:pt x="667" y="1095"/>
                    <a:pt x="667" y="1095"/>
                  </a:cubicBezTo>
                  <a:cubicBezTo>
                    <a:pt x="668" y="1095"/>
                    <a:pt x="668" y="1094"/>
                    <a:pt x="668" y="1093"/>
                  </a:cubicBezTo>
                  <a:cubicBezTo>
                    <a:pt x="668" y="1093"/>
                    <a:pt x="668" y="1093"/>
                    <a:pt x="668" y="1093"/>
                  </a:cubicBezTo>
                  <a:cubicBezTo>
                    <a:pt x="669" y="1093"/>
                    <a:pt x="670" y="1092"/>
                    <a:pt x="670" y="1091"/>
                  </a:cubicBezTo>
                  <a:cubicBezTo>
                    <a:pt x="671" y="1091"/>
                    <a:pt x="672" y="1093"/>
                    <a:pt x="673" y="1092"/>
                  </a:cubicBezTo>
                  <a:cubicBezTo>
                    <a:pt x="673" y="1092"/>
                    <a:pt x="674" y="1090"/>
                    <a:pt x="674" y="1090"/>
                  </a:cubicBezTo>
                  <a:cubicBezTo>
                    <a:pt x="674" y="1090"/>
                    <a:pt x="674" y="1090"/>
                    <a:pt x="674" y="1090"/>
                  </a:cubicBezTo>
                  <a:cubicBezTo>
                    <a:pt x="675" y="1090"/>
                    <a:pt x="675" y="1090"/>
                    <a:pt x="675" y="1089"/>
                  </a:cubicBezTo>
                  <a:cubicBezTo>
                    <a:pt x="675" y="1089"/>
                    <a:pt x="675" y="1089"/>
                    <a:pt x="675" y="1089"/>
                  </a:cubicBezTo>
                  <a:cubicBezTo>
                    <a:pt x="676" y="1089"/>
                    <a:pt x="676" y="1089"/>
                    <a:pt x="676" y="1089"/>
                  </a:cubicBezTo>
                  <a:cubicBezTo>
                    <a:pt x="677" y="1089"/>
                    <a:pt x="676" y="1089"/>
                    <a:pt x="678" y="1089"/>
                  </a:cubicBezTo>
                  <a:cubicBezTo>
                    <a:pt x="678" y="1089"/>
                    <a:pt x="678" y="1090"/>
                    <a:pt x="678" y="1090"/>
                  </a:cubicBezTo>
                  <a:close/>
                  <a:moveTo>
                    <a:pt x="699" y="1013"/>
                  </a:moveTo>
                  <a:cubicBezTo>
                    <a:pt x="700" y="1012"/>
                    <a:pt x="702" y="1010"/>
                    <a:pt x="702" y="1012"/>
                  </a:cubicBezTo>
                  <a:cubicBezTo>
                    <a:pt x="702" y="1013"/>
                    <a:pt x="700" y="1015"/>
                    <a:pt x="699" y="1015"/>
                  </a:cubicBezTo>
                  <a:cubicBezTo>
                    <a:pt x="699" y="1014"/>
                    <a:pt x="699" y="1014"/>
                    <a:pt x="699" y="1013"/>
                  </a:cubicBezTo>
                  <a:close/>
                  <a:moveTo>
                    <a:pt x="679" y="1041"/>
                  </a:moveTo>
                  <a:cubicBezTo>
                    <a:pt x="679" y="1041"/>
                    <a:pt x="674" y="1042"/>
                    <a:pt x="673" y="1042"/>
                  </a:cubicBezTo>
                  <a:cubicBezTo>
                    <a:pt x="674" y="1040"/>
                    <a:pt x="672" y="1039"/>
                    <a:pt x="676" y="1040"/>
                  </a:cubicBezTo>
                  <a:cubicBezTo>
                    <a:pt x="676" y="1040"/>
                    <a:pt x="678" y="1040"/>
                    <a:pt x="678" y="1040"/>
                  </a:cubicBezTo>
                  <a:cubicBezTo>
                    <a:pt x="678" y="1040"/>
                    <a:pt x="679" y="1041"/>
                    <a:pt x="679" y="1041"/>
                  </a:cubicBezTo>
                  <a:cubicBezTo>
                    <a:pt x="679" y="1040"/>
                    <a:pt x="679" y="1040"/>
                    <a:pt x="679" y="1040"/>
                  </a:cubicBezTo>
                  <a:cubicBezTo>
                    <a:pt x="679" y="1040"/>
                    <a:pt x="679" y="1041"/>
                    <a:pt x="679" y="1041"/>
                  </a:cubicBezTo>
                  <a:close/>
                  <a:moveTo>
                    <a:pt x="689" y="1080"/>
                  </a:moveTo>
                  <a:cubicBezTo>
                    <a:pt x="690" y="1081"/>
                    <a:pt x="683" y="1082"/>
                    <a:pt x="682" y="1082"/>
                  </a:cubicBezTo>
                  <a:cubicBezTo>
                    <a:pt x="683" y="1082"/>
                    <a:pt x="685" y="1080"/>
                    <a:pt x="686" y="1080"/>
                  </a:cubicBezTo>
                  <a:cubicBezTo>
                    <a:pt x="687" y="1080"/>
                    <a:pt x="688" y="1079"/>
                    <a:pt x="689" y="1080"/>
                  </a:cubicBezTo>
                  <a:close/>
                  <a:moveTo>
                    <a:pt x="684" y="1043"/>
                  </a:moveTo>
                  <a:cubicBezTo>
                    <a:pt x="683" y="1044"/>
                    <a:pt x="685" y="1045"/>
                    <a:pt x="684" y="1045"/>
                  </a:cubicBezTo>
                  <a:cubicBezTo>
                    <a:pt x="683" y="1043"/>
                    <a:pt x="684" y="1042"/>
                    <a:pt x="684" y="1043"/>
                  </a:cubicBezTo>
                  <a:close/>
                  <a:moveTo>
                    <a:pt x="692" y="1051"/>
                  </a:moveTo>
                  <a:cubicBezTo>
                    <a:pt x="694" y="1053"/>
                    <a:pt x="689" y="1054"/>
                    <a:pt x="688" y="1054"/>
                  </a:cubicBezTo>
                  <a:cubicBezTo>
                    <a:pt x="679" y="1052"/>
                    <a:pt x="688" y="1047"/>
                    <a:pt x="692" y="1051"/>
                  </a:cubicBezTo>
                  <a:close/>
                  <a:moveTo>
                    <a:pt x="681" y="1083"/>
                  </a:moveTo>
                  <a:cubicBezTo>
                    <a:pt x="681" y="1083"/>
                    <a:pt x="681" y="1084"/>
                    <a:pt x="681" y="1084"/>
                  </a:cubicBezTo>
                  <a:cubicBezTo>
                    <a:pt x="680" y="1084"/>
                    <a:pt x="681" y="1084"/>
                    <a:pt x="681" y="1083"/>
                  </a:cubicBezTo>
                  <a:close/>
                  <a:moveTo>
                    <a:pt x="680" y="1004"/>
                  </a:moveTo>
                  <a:cubicBezTo>
                    <a:pt x="680" y="1004"/>
                    <a:pt x="680" y="1004"/>
                    <a:pt x="680" y="1004"/>
                  </a:cubicBezTo>
                  <a:cubicBezTo>
                    <a:pt x="680" y="1003"/>
                    <a:pt x="682" y="1006"/>
                    <a:pt x="681" y="1006"/>
                  </a:cubicBezTo>
                  <a:cubicBezTo>
                    <a:pt x="681" y="1006"/>
                    <a:pt x="681" y="1005"/>
                    <a:pt x="680" y="1004"/>
                  </a:cubicBezTo>
                  <a:close/>
                  <a:moveTo>
                    <a:pt x="683" y="1041"/>
                  </a:moveTo>
                  <a:cubicBezTo>
                    <a:pt x="682" y="1042"/>
                    <a:pt x="678" y="1041"/>
                    <a:pt x="681" y="1041"/>
                  </a:cubicBezTo>
                  <a:cubicBezTo>
                    <a:pt x="682" y="1040"/>
                    <a:pt x="686" y="1041"/>
                    <a:pt x="686" y="1041"/>
                  </a:cubicBezTo>
                  <a:cubicBezTo>
                    <a:pt x="685" y="1042"/>
                    <a:pt x="683" y="1041"/>
                    <a:pt x="683" y="1041"/>
                  </a:cubicBezTo>
                  <a:close/>
                  <a:moveTo>
                    <a:pt x="711" y="1034"/>
                  </a:moveTo>
                  <a:cubicBezTo>
                    <a:pt x="711" y="1033"/>
                    <a:pt x="713" y="1033"/>
                    <a:pt x="714" y="1034"/>
                  </a:cubicBezTo>
                  <a:cubicBezTo>
                    <a:pt x="714" y="1035"/>
                    <a:pt x="711" y="1034"/>
                    <a:pt x="711" y="1034"/>
                  </a:cubicBezTo>
                  <a:close/>
                  <a:moveTo>
                    <a:pt x="717" y="1079"/>
                  </a:moveTo>
                  <a:cubicBezTo>
                    <a:pt x="717" y="1079"/>
                    <a:pt x="717" y="1079"/>
                    <a:pt x="717" y="1079"/>
                  </a:cubicBezTo>
                  <a:cubicBezTo>
                    <a:pt x="716" y="1079"/>
                    <a:pt x="718" y="1078"/>
                    <a:pt x="718" y="1078"/>
                  </a:cubicBezTo>
                  <a:cubicBezTo>
                    <a:pt x="718" y="1079"/>
                    <a:pt x="718" y="1079"/>
                    <a:pt x="717" y="1079"/>
                  </a:cubicBezTo>
                  <a:close/>
                  <a:moveTo>
                    <a:pt x="695" y="1051"/>
                  </a:moveTo>
                  <a:cubicBezTo>
                    <a:pt x="695" y="1051"/>
                    <a:pt x="694" y="1051"/>
                    <a:pt x="694" y="1050"/>
                  </a:cubicBezTo>
                  <a:cubicBezTo>
                    <a:pt x="694" y="1050"/>
                    <a:pt x="695" y="1051"/>
                    <a:pt x="695" y="1051"/>
                  </a:cubicBezTo>
                  <a:close/>
                  <a:moveTo>
                    <a:pt x="693" y="1032"/>
                  </a:moveTo>
                  <a:cubicBezTo>
                    <a:pt x="692" y="1031"/>
                    <a:pt x="696" y="1031"/>
                    <a:pt x="696" y="1033"/>
                  </a:cubicBezTo>
                  <a:cubicBezTo>
                    <a:pt x="696" y="1034"/>
                    <a:pt x="695" y="1034"/>
                    <a:pt x="694" y="1034"/>
                  </a:cubicBezTo>
                  <a:cubicBezTo>
                    <a:pt x="693" y="1034"/>
                    <a:pt x="693" y="1033"/>
                    <a:pt x="693" y="1032"/>
                  </a:cubicBezTo>
                  <a:close/>
                  <a:moveTo>
                    <a:pt x="691" y="1032"/>
                  </a:moveTo>
                  <a:cubicBezTo>
                    <a:pt x="691" y="1029"/>
                    <a:pt x="692" y="1032"/>
                    <a:pt x="692" y="1032"/>
                  </a:cubicBezTo>
                  <a:cubicBezTo>
                    <a:pt x="691" y="1032"/>
                    <a:pt x="691" y="1032"/>
                    <a:pt x="691" y="1032"/>
                  </a:cubicBezTo>
                  <a:close/>
                  <a:moveTo>
                    <a:pt x="694" y="1079"/>
                  </a:moveTo>
                  <a:cubicBezTo>
                    <a:pt x="694" y="1079"/>
                    <a:pt x="693" y="1080"/>
                    <a:pt x="693" y="1080"/>
                  </a:cubicBezTo>
                  <a:cubicBezTo>
                    <a:pt x="692" y="1079"/>
                    <a:pt x="694" y="1079"/>
                    <a:pt x="694" y="1079"/>
                  </a:cubicBezTo>
                  <a:close/>
                  <a:moveTo>
                    <a:pt x="696" y="1050"/>
                  </a:moveTo>
                  <a:cubicBezTo>
                    <a:pt x="696" y="1051"/>
                    <a:pt x="695" y="1050"/>
                    <a:pt x="695" y="1050"/>
                  </a:cubicBezTo>
                  <a:cubicBezTo>
                    <a:pt x="695" y="1050"/>
                    <a:pt x="696" y="1049"/>
                    <a:pt x="696" y="1050"/>
                  </a:cubicBezTo>
                  <a:close/>
                  <a:moveTo>
                    <a:pt x="732" y="1064"/>
                  </a:moveTo>
                  <a:cubicBezTo>
                    <a:pt x="732" y="1065"/>
                    <a:pt x="731" y="1068"/>
                    <a:pt x="729" y="1069"/>
                  </a:cubicBezTo>
                  <a:cubicBezTo>
                    <a:pt x="729" y="1068"/>
                    <a:pt x="732" y="1064"/>
                    <a:pt x="732" y="1064"/>
                  </a:cubicBezTo>
                  <a:close/>
                  <a:moveTo>
                    <a:pt x="723" y="1077"/>
                  </a:moveTo>
                  <a:cubicBezTo>
                    <a:pt x="724" y="1077"/>
                    <a:pt x="722" y="1077"/>
                    <a:pt x="722" y="1077"/>
                  </a:cubicBezTo>
                  <a:cubicBezTo>
                    <a:pt x="721" y="1078"/>
                    <a:pt x="722" y="1077"/>
                    <a:pt x="722" y="1078"/>
                  </a:cubicBezTo>
                  <a:cubicBezTo>
                    <a:pt x="721" y="1080"/>
                    <a:pt x="720" y="1082"/>
                    <a:pt x="719" y="1083"/>
                  </a:cubicBezTo>
                  <a:cubicBezTo>
                    <a:pt x="719" y="1082"/>
                    <a:pt x="717" y="1082"/>
                    <a:pt x="718" y="1080"/>
                  </a:cubicBezTo>
                  <a:cubicBezTo>
                    <a:pt x="718" y="1080"/>
                    <a:pt x="718" y="1080"/>
                    <a:pt x="718" y="1080"/>
                  </a:cubicBezTo>
                  <a:cubicBezTo>
                    <a:pt x="718" y="1080"/>
                    <a:pt x="719" y="1080"/>
                    <a:pt x="719" y="1080"/>
                  </a:cubicBezTo>
                  <a:cubicBezTo>
                    <a:pt x="719" y="1079"/>
                    <a:pt x="719" y="1078"/>
                    <a:pt x="721" y="1077"/>
                  </a:cubicBezTo>
                  <a:cubicBezTo>
                    <a:pt x="721" y="1077"/>
                    <a:pt x="723" y="1075"/>
                    <a:pt x="723" y="1077"/>
                  </a:cubicBezTo>
                  <a:close/>
                  <a:moveTo>
                    <a:pt x="732" y="1057"/>
                  </a:moveTo>
                  <a:cubicBezTo>
                    <a:pt x="732" y="1057"/>
                    <a:pt x="732" y="1057"/>
                    <a:pt x="732" y="1057"/>
                  </a:cubicBezTo>
                  <a:cubicBezTo>
                    <a:pt x="732" y="1057"/>
                    <a:pt x="731" y="1057"/>
                    <a:pt x="731" y="1056"/>
                  </a:cubicBezTo>
                  <a:cubicBezTo>
                    <a:pt x="731" y="1057"/>
                    <a:pt x="732" y="1057"/>
                    <a:pt x="732" y="1057"/>
                  </a:cubicBezTo>
                  <a:close/>
                  <a:moveTo>
                    <a:pt x="729" y="1066"/>
                  </a:moveTo>
                  <a:cubicBezTo>
                    <a:pt x="730" y="1066"/>
                    <a:pt x="729" y="1067"/>
                    <a:pt x="729" y="1067"/>
                  </a:cubicBezTo>
                  <a:cubicBezTo>
                    <a:pt x="729" y="1067"/>
                    <a:pt x="730" y="1068"/>
                    <a:pt x="729" y="1068"/>
                  </a:cubicBezTo>
                  <a:cubicBezTo>
                    <a:pt x="728" y="1068"/>
                    <a:pt x="728" y="1067"/>
                    <a:pt x="729" y="1068"/>
                  </a:cubicBezTo>
                  <a:cubicBezTo>
                    <a:pt x="728" y="1068"/>
                    <a:pt x="728" y="1064"/>
                    <a:pt x="729" y="1066"/>
                  </a:cubicBezTo>
                  <a:close/>
                  <a:moveTo>
                    <a:pt x="692" y="1033"/>
                  </a:moveTo>
                  <a:cubicBezTo>
                    <a:pt x="692" y="1034"/>
                    <a:pt x="691" y="1033"/>
                    <a:pt x="692" y="1033"/>
                  </a:cubicBezTo>
                  <a:cubicBezTo>
                    <a:pt x="692" y="1033"/>
                    <a:pt x="692" y="1033"/>
                    <a:pt x="692" y="1033"/>
                  </a:cubicBezTo>
                  <a:close/>
                  <a:moveTo>
                    <a:pt x="718" y="1083"/>
                  </a:moveTo>
                  <a:cubicBezTo>
                    <a:pt x="718" y="1083"/>
                    <a:pt x="716" y="1085"/>
                    <a:pt x="716" y="1085"/>
                  </a:cubicBezTo>
                  <a:cubicBezTo>
                    <a:pt x="715" y="1083"/>
                    <a:pt x="718" y="1083"/>
                    <a:pt x="718" y="1083"/>
                  </a:cubicBezTo>
                  <a:close/>
                  <a:moveTo>
                    <a:pt x="702" y="1052"/>
                  </a:moveTo>
                  <a:cubicBezTo>
                    <a:pt x="702" y="1053"/>
                    <a:pt x="702" y="1053"/>
                    <a:pt x="701" y="1053"/>
                  </a:cubicBezTo>
                  <a:cubicBezTo>
                    <a:pt x="701" y="1052"/>
                    <a:pt x="701" y="1052"/>
                    <a:pt x="701" y="1052"/>
                  </a:cubicBezTo>
                  <a:cubicBezTo>
                    <a:pt x="701" y="1052"/>
                    <a:pt x="702" y="1052"/>
                    <a:pt x="702" y="1052"/>
                  </a:cubicBezTo>
                  <a:close/>
                  <a:moveTo>
                    <a:pt x="709" y="1082"/>
                  </a:moveTo>
                  <a:cubicBezTo>
                    <a:pt x="710" y="1084"/>
                    <a:pt x="708" y="1079"/>
                    <a:pt x="709" y="1082"/>
                  </a:cubicBezTo>
                  <a:cubicBezTo>
                    <a:pt x="710" y="1082"/>
                    <a:pt x="709" y="1081"/>
                    <a:pt x="709" y="1082"/>
                  </a:cubicBezTo>
                  <a:close/>
                  <a:moveTo>
                    <a:pt x="716" y="1054"/>
                  </a:moveTo>
                  <a:cubicBezTo>
                    <a:pt x="708" y="1051"/>
                    <a:pt x="703" y="1052"/>
                    <a:pt x="698" y="1049"/>
                  </a:cubicBezTo>
                  <a:cubicBezTo>
                    <a:pt x="698" y="1049"/>
                    <a:pt x="697" y="1051"/>
                    <a:pt x="697" y="1052"/>
                  </a:cubicBezTo>
                  <a:cubicBezTo>
                    <a:pt x="698" y="1051"/>
                    <a:pt x="698" y="1049"/>
                    <a:pt x="700" y="1048"/>
                  </a:cubicBezTo>
                  <a:cubicBezTo>
                    <a:pt x="701" y="1046"/>
                    <a:pt x="703" y="1047"/>
                    <a:pt x="705" y="1048"/>
                  </a:cubicBezTo>
                  <a:cubicBezTo>
                    <a:pt x="708" y="1048"/>
                    <a:pt x="710" y="1049"/>
                    <a:pt x="712" y="1050"/>
                  </a:cubicBezTo>
                  <a:cubicBezTo>
                    <a:pt x="713" y="1050"/>
                    <a:pt x="715" y="1051"/>
                    <a:pt x="716" y="1052"/>
                  </a:cubicBezTo>
                  <a:cubicBezTo>
                    <a:pt x="716" y="1052"/>
                    <a:pt x="717" y="1054"/>
                    <a:pt x="716" y="1054"/>
                  </a:cubicBezTo>
                  <a:close/>
                  <a:moveTo>
                    <a:pt x="699" y="1084"/>
                  </a:moveTo>
                  <a:cubicBezTo>
                    <a:pt x="698" y="1085"/>
                    <a:pt x="698" y="1084"/>
                    <a:pt x="698" y="1084"/>
                  </a:cubicBezTo>
                  <a:cubicBezTo>
                    <a:pt x="698" y="1084"/>
                    <a:pt x="699" y="1084"/>
                    <a:pt x="699" y="1084"/>
                  </a:cubicBezTo>
                  <a:close/>
                  <a:moveTo>
                    <a:pt x="701" y="1052"/>
                  </a:moveTo>
                  <a:cubicBezTo>
                    <a:pt x="701" y="1053"/>
                    <a:pt x="700" y="1053"/>
                    <a:pt x="700" y="1053"/>
                  </a:cubicBezTo>
                  <a:cubicBezTo>
                    <a:pt x="700" y="1052"/>
                    <a:pt x="701" y="1052"/>
                    <a:pt x="701" y="1052"/>
                  </a:cubicBezTo>
                  <a:close/>
                  <a:moveTo>
                    <a:pt x="695" y="1083"/>
                  </a:moveTo>
                  <a:cubicBezTo>
                    <a:pt x="696" y="1083"/>
                    <a:pt x="695" y="1084"/>
                    <a:pt x="695" y="1084"/>
                  </a:cubicBezTo>
                  <a:cubicBezTo>
                    <a:pt x="695" y="1083"/>
                    <a:pt x="695" y="1083"/>
                    <a:pt x="695" y="1083"/>
                  </a:cubicBezTo>
                  <a:close/>
                  <a:moveTo>
                    <a:pt x="698" y="1083"/>
                  </a:moveTo>
                  <a:cubicBezTo>
                    <a:pt x="694" y="1086"/>
                    <a:pt x="699" y="1082"/>
                    <a:pt x="698" y="1083"/>
                  </a:cubicBezTo>
                  <a:cubicBezTo>
                    <a:pt x="698" y="1083"/>
                    <a:pt x="698" y="1083"/>
                    <a:pt x="698" y="1083"/>
                  </a:cubicBezTo>
                  <a:close/>
                  <a:moveTo>
                    <a:pt x="699" y="1052"/>
                  </a:moveTo>
                  <a:cubicBezTo>
                    <a:pt x="700" y="1053"/>
                    <a:pt x="698" y="1054"/>
                    <a:pt x="697" y="1054"/>
                  </a:cubicBezTo>
                  <a:cubicBezTo>
                    <a:pt x="697" y="1052"/>
                    <a:pt x="699" y="1053"/>
                    <a:pt x="699" y="1052"/>
                  </a:cubicBezTo>
                  <a:close/>
                  <a:moveTo>
                    <a:pt x="697" y="1040"/>
                  </a:moveTo>
                  <a:cubicBezTo>
                    <a:pt x="689" y="1037"/>
                    <a:pt x="698" y="1040"/>
                    <a:pt x="697" y="1040"/>
                  </a:cubicBezTo>
                  <a:cubicBezTo>
                    <a:pt x="697" y="1040"/>
                    <a:pt x="697" y="1040"/>
                    <a:pt x="697" y="1040"/>
                  </a:cubicBezTo>
                  <a:close/>
                  <a:moveTo>
                    <a:pt x="732" y="1045"/>
                  </a:moveTo>
                  <a:cubicBezTo>
                    <a:pt x="732" y="1044"/>
                    <a:pt x="732" y="1047"/>
                    <a:pt x="732" y="1045"/>
                  </a:cubicBezTo>
                  <a:cubicBezTo>
                    <a:pt x="732" y="1045"/>
                    <a:pt x="732" y="1045"/>
                    <a:pt x="732" y="1045"/>
                  </a:cubicBezTo>
                  <a:close/>
                  <a:moveTo>
                    <a:pt x="782" y="1046"/>
                  </a:moveTo>
                  <a:cubicBezTo>
                    <a:pt x="781" y="1046"/>
                    <a:pt x="779" y="1045"/>
                    <a:pt x="778" y="1045"/>
                  </a:cubicBezTo>
                  <a:cubicBezTo>
                    <a:pt x="777" y="1044"/>
                    <a:pt x="775" y="1044"/>
                    <a:pt x="773" y="1044"/>
                  </a:cubicBezTo>
                  <a:cubicBezTo>
                    <a:pt x="772" y="1043"/>
                    <a:pt x="762" y="1039"/>
                    <a:pt x="762" y="1039"/>
                  </a:cubicBezTo>
                  <a:cubicBezTo>
                    <a:pt x="762" y="1038"/>
                    <a:pt x="762" y="1038"/>
                    <a:pt x="761" y="1038"/>
                  </a:cubicBezTo>
                  <a:cubicBezTo>
                    <a:pt x="761" y="1038"/>
                    <a:pt x="761" y="1038"/>
                    <a:pt x="761" y="1038"/>
                  </a:cubicBezTo>
                  <a:cubicBezTo>
                    <a:pt x="761" y="1038"/>
                    <a:pt x="760" y="1039"/>
                    <a:pt x="759" y="1039"/>
                  </a:cubicBezTo>
                  <a:cubicBezTo>
                    <a:pt x="759" y="1039"/>
                    <a:pt x="759" y="1039"/>
                    <a:pt x="759" y="1039"/>
                  </a:cubicBezTo>
                  <a:cubicBezTo>
                    <a:pt x="759" y="1039"/>
                    <a:pt x="759" y="1039"/>
                    <a:pt x="759" y="1039"/>
                  </a:cubicBezTo>
                  <a:cubicBezTo>
                    <a:pt x="759" y="1039"/>
                    <a:pt x="758" y="1040"/>
                    <a:pt x="758" y="1040"/>
                  </a:cubicBezTo>
                  <a:cubicBezTo>
                    <a:pt x="757" y="1041"/>
                    <a:pt x="756" y="1040"/>
                    <a:pt x="756" y="1041"/>
                  </a:cubicBezTo>
                  <a:cubicBezTo>
                    <a:pt x="756" y="1041"/>
                    <a:pt x="757" y="1042"/>
                    <a:pt x="757" y="1042"/>
                  </a:cubicBezTo>
                  <a:cubicBezTo>
                    <a:pt x="754" y="1043"/>
                    <a:pt x="750" y="1046"/>
                    <a:pt x="747" y="1048"/>
                  </a:cubicBezTo>
                  <a:cubicBezTo>
                    <a:pt x="746" y="1048"/>
                    <a:pt x="743" y="1050"/>
                    <a:pt x="742" y="1050"/>
                  </a:cubicBezTo>
                  <a:cubicBezTo>
                    <a:pt x="742" y="1050"/>
                    <a:pt x="741" y="1051"/>
                    <a:pt x="741" y="1050"/>
                  </a:cubicBezTo>
                  <a:cubicBezTo>
                    <a:pt x="741" y="1050"/>
                    <a:pt x="740" y="1048"/>
                    <a:pt x="740" y="1048"/>
                  </a:cubicBezTo>
                  <a:cubicBezTo>
                    <a:pt x="740" y="1048"/>
                    <a:pt x="740" y="1049"/>
                    <a:pt x="740" y="1049"/>
                  </a:cubicBezTo>
                  <a:cubicBezTo>
                    <a:pt x="739" y="1048"/>
                    <a:pt x="740" y="1045"/>
                    <a:pt x="739" y="1045"/>
                  </a:cubicBezTo>
                  <a:cubicBezTo>
                    <a:pt x="738" y="1045"/>
                    <a:pt x="738" y="1048"/>
                    <a:pt x="738" y="1048"/>
                  </a:cubicBezTo>
                  <a:cubicBezTo>
                    <a:pt x="737" y="1049"/>
                    <a:pt x="736" y="1041"/>
                    <a:pt x="736" y="1041"/>
                  </a:cubicBezTo>
                  <a:cubicBezTo>
                    <a:pt x="736" y="1040"/>
                    <a:pt x="735" y="1034"/>
                    <a:pt x="736" y="1034"/>
                  </a:cubicBezTo>
                  <a:cubicBezTo>
                    <a:pt x="736" y="1033"/>
                    <a:pt x="726" y="1031"/>
                    <a:pt x="726" y="1031"/>
                  </a:cubicBezTo>
                  <a:cubicBezTo>
                    <a:pt x="724" y="1031"/>
                    <a:pt x="721" y="1030"/>
                    <a:pt x="720" y="1031"/>
                  </a:cubicBezTo>
                  <a:cubicBezTo>
                    <a:pt x="719" y="1032"/>
                    <a:pt x="719" y="1032"/>
                    <a:pt x="718" y="1033"/>
                  </a:cubicBezTo>
                  <a:cubicBezTo>
                    <a:pt x="718" y="1033"/>
                    <a:pt x="717" y="1033"/>
                    <a:pt x="716" y="1034"/>
                  </a:cubicBezTo>
                  <a:cubicBezTo>
                    <a:pt x="716" y="1034"/>
                    <a:pt x="715" y="1039"/>
                    <a:pt x="714" y="1038"/>
                  </a:cubicBezTo>
                  <a:cubicBezTo>
                    <a:pt x="715" y="1039"/>
                    <a:pt x="715" y="1038"/>
                    <a:pt x="716" y="1038"/>
                  </a:cubicBezTo>
                  <a:cubicBezTo>
                    <a:pt x="717" y="1038"/>
                    <a:pt x="717" y="1038"/>
                    <a:pt x="719" y="1038"/>
                  </a:cubicBezTo>
                  <a:cubicBezTo>
                    <a:pt x="719" y="1038"/>
                    <a:pt x="719" y="1039"/>
                    <a:pt x="720" y="1039"/>
                  </a:cubicBezTo>
                  <a:cubicBezTo>
                    <a:pt x="720" y="1039"/>
                    <a:pt x="721" y="1038"/>
                    <a:pt x="721" y="1038"/>
                  </a:cubicBezTo>
                  <a:cubicBezTo>
                    <a:pt x="721" y="1039"/>
                    <a:pt x="721" y="1039"/>
                    <a:pt x="721" y="1040"/>
                  </a:cubicBezTo>
                  <a:cubicBezTo>
                    <a:pt x="721" y="1040"/>
                    <a:pt x="721" y="1039"/>
                    <a:pt x="722" y="1039"/>
                  </a:cubicBezTo>
                  <a:cubicBezTo>
                    <a:pt x="720" y="1040"/>
                    <a:pt x="722" y="1042"/>
                    <a:pt x="723" y="1043"/>
                  </a:cubicBezTo>
                  <a:cubicBezTo>
                    <a:pt x="723" y="1043"/>
                    <a:pt x="728" y="1044"/>
                    <a:pt x="728" y="1044"/>
                  </a:cubicBezTo>
                  <a:cubicBezTo>
                    <a:pt x="730" y="1044"/>
                    <a:pt x="732" y="1043"/>
                    <a:pt x="733" y="1043"/>
                  </a:cubicBezTo>
                  <a:cubicBezTo>
                    <a:pt x="734" y="1043"/>
                    <a:pt x="734" y="1043"/>
                    <a:pt x="734" y="1043"/>
                  </a:cubicBezTo>
                  <a:cubicBezTo>
                    <a:pt x="735" y="1043"/>
                    <a:pt x="735" y="1044"/>
                    <a:pt x="734" y="1044"/>
                  </a:cubicBezTo>
                  <a:cubicBezTo>
                    <a:pt x="735" y="1044"/>
                    <a:pt x="734" y="1046"/>
                    <a:pt x="733" y="1045"/>
                  </a:cubicBezTo>
                  <a:cubicBezTo>
                    <a:pt x="733" y="1046"/>
                    <a:pt x="734" y="1046"/>
                    <a:pt x="734" y="1046"/>
                  </a:cubicBezTo>
                  <a:cubicBezTo>
                    <a:pt x="733" y="1047"/>
                    <a:pt x="733" y="1046"/>
                    <a:pt x="733" y="1046"/>
                  </a:cubicBezTo>
                  <a:cubicBezTo>
                    <a:pt x="733" y="1046"/>
                    <a:pt x="733" y="1047"/>
                    <a:pt x="733" y="1047"/>
                  </a:cubicBezTo>
                  <a:cubicBezTo>
                    <a:pt x="733" y="1045"/>
                    <a:pt x="732" y="1046"/>
                    <a:pt x="731" y="1046"/>
                  </a:cubicBezTo>
                  <a:cubicBezTo>
                    <a:pt x="731" y="1046"/>
                    <a:pt x="731" y="1045"/>
                    <a:pt x="730" y="1045"/>
                  </a:cubicBezTo>
                  <a:cubicBezTo>
                    <a:pt x="730" y="1045"/>
                    <a:pt x="729" y="1046"/>
                    <a:pt x="729" y="1046"/>
                  </a:cubicBezTo>
                  <a:cubicBezTo>
                    <a:pt x="727" y="1047"/>
                    <a:pt x="726" y="1047"/>
                    <a:pt x="724" y="1046"/>
                  </a:cubicBezTo>
                  <a:cubicBezTo>
                    <a:pt x="724" y="1046"/>
                    <a:pt x="724" y="1046"/>
                    <a:pt x="724" y="1046"/>
                  </a:cubicBezTo>
                  <a:cubicBezTo>
                    <a:pt x="723" y="1046"/>
                    <a:pt x="722" y="1047"/>
                    <a:pt x="723" y="1047"/>
                  </a:cubicBezTo>
                  <a:cubicBezTo>
                    <a:pt x="723" y="1047"/>
                    <a:pt x="721" y="1047"/>
                    <a:pt x="721" y="1047"/>
                  </a:cubicBezTo>
                  <a:cubicBezTo>
                    <a:pt x="722" y="1047"/>
                    <a:pt x="722" y="1048"/>
                    <a:pt x="721" y="1048"/>
                  </a:cubicBezTo>
                  <a:cubicBezTo>
                    <a:pt x="722" y="1049"/>
                    <a:pt x="723" y="1049"/>
                    <a:pt x="724" y="1049"/>
                  </a:cubicBezTo>
                  <a:cubicBezTo>
                    <a:pt x="725" y="1049"/>
                    <a:pt x="726" y="1050"/>
                    <a:pt x="726" y="1051"/>
                  </a:cubicBezTo>
                  <a:cubicBezTo>
                    <a:pt x="727" y="1052"/>
                    <a:pt x="726" y="1054"/>
                    <a:pt x="727" y="1055"/>
                  </a:cubicBezTo>
                  <a:cubicBezTo>
                    <a:pt x="728" y="1056"/>
                    <a:pt x="730" y="1056"/>
                    <a:pt x="730" y="1054"/>
                  </a:cubicBezTo>
                  <a:cubicBezTo>
                    <a:pt x="731" y="1055"/>
                    <a:pt x="731" y="1053"/>
                    <a:pt x="730" y="1053"/>
                  </a:cubicBezTo>
                  <a:cubicBezTo>
                    <a:pt x="731" y="1052"/>
                    <a:pt x="731" y="1053"/>
                    <a:pt x="731" y="1053"/>
                  </a:cubicBezTo>
                  <a:cubicBezTo>
                    <a:pt x="731" y="1053"/>
                    <a:pt x="731" y="1052"/>
                    <a:pt x="731" y="1051"/>
                  </a:cubicBezTo>
                  <a:cubicBezTo>
                    <a:pt x="731" y="1052"/>
                    <a:pt x="734" y="1049"/>
                    <a:pt x="734" y="1049"/>
                  </a:cubicBezTo>
                  <a:cubicBezTo>
                    <a:pt x="733" y="1049"/>
                    <a:pt x="732" y="1054"/>
                    <a:pt x="734" y="1054"/>
                  </a:cubicBezTo>
                  <a:cubicBezTo>
                    <a:pt x="733" y="1053"/>
                    <a:pt x="733" y="1053"/>
                    <a:pt x="734" y="1052"/>
                  </a:cubicBezTo>
                  <a:cubicBezTo>
                    <a:pt x="734" y="1053"/>
                    <a:pt x="734" y="1054"/>
                    <a:pt x="735" y="1054"/>
                  </a:cubicBezTo>
                  <a:cubicBezTo>
                    <a:pt x="735" y="1054"/>
                    <a:pt x="735" y="1054"/>
                    <a:pt x="736" y="1054"/>
                  </a:cubicBezTo>
                  <a:cubicBezTo>
                    <a:pt x="736" y="1054"/>
                    <a:pt x="736" y="1055"/>
                    <a:pt x="737" y="1056"/>
                  </a:cubicBezTo>
                  <a:cubicBezTo>
                    <a:pt x="737" y="1055"/>
                    <a:pt x="737" y="1055"/>
                    <a:pt x="737" y="1055"/>
                  </a:cubicBezTo>
                  <a:cubicBezTo>
                    <a:pt x="738" y="1055"/>
                    <a:pt x="741" y="1056"/>
                    <a:pt x="741" y="1055"/>
                  </a:cubicBezTo>
                  <a:cubicBezTo>
                    <a:pt x="741" y="1055"/>
                    <a:pt x="741" y="1055"/>
                    <a:pt x="741" y="1055"/>
                  </a:cubicBezTo>
                  <a:cubicBezTo>
                    <a:pt x="741" y="1055"/>
                    <a:pt x="741" y="1055"/>
                    <a:pt x="741" y="1055"/>
                  </a:cubicBezTo>
                  <a:cubicBezTo>
                    <a:pt x="741" y="1056"/>
                    <a:pt x="740" y="1055"/>
                    <a:pt x="739" y="1055"/>
                  </a:cubicBezTo>
                  <a:cubicBezTo>
                    <a:pt x="740" y="1056"/>
                    <a:pt x="739" y="1056"/>
                    <a:pt x="740" y="1057"/>
                  </a:cubicBezTo>
                  <a:cubicBezTo>
                    <a:pt x="740" y="1058"/>
                    <a:pt x="743" y="1058"/>
                    <a:pt x="744" y="1058"/>
                  </a:cubicBezTo>
                  <a:cubicBezTo>
                    <a:pt x="744" y="1058"/>
                    <a:pt x="750" y="1059"/>
                    <a:pt x="749" y="1060"/>
                  </a:cubicBezTo>
                  <a:cubicBezTo>
                    <a:pt x="750" y="1061"/>
                    <a:pt x="754" y="1062"/>
                    <a:pt x="755" y="1062"/>
                  </a:cubicBezTo>
                  <a:cubicBezTo>
                    <a:pt x="755" y="1062"/>
                    <a:pt x="756" y="1061"/>
                    <a:pt x="756" y="1061"/>
                  </a:cubicBezTo>
                  <a:cubicBezTo>
                    <a:pt x="757" y="1062"/>
                    <a:pt x="757" y="1062"/>
                    <a:pt x="757" y="1062"/>
                  </a:cubicBezTo>
                  <a:cubicBezTo>
                    <a:pt x="758" y="1062"/>
                    <a:pt x="759" y="1064"/>
                    <a:pt x="759" y="1062"/>
                  </a:cubicBezTo>
                  <a:cubicBezTo>
                    <a:pt x="759" y="1063"/>
                    <a:pt x="760" y="1064"/>
                    <a:pt x="761" y="1065"/>
                  </a:cubicBezTo>
                  <a:cubicBezTo>
                    <a:pt x="761" y="1065"/>
                    <a:pt x="762" y="1064"/>
                    <a:pt x="762" y="1064"/>
                  </a:cubicBezTo>
                  <a:cubicBezTo>
                    <a:pt x="762" y="1064"/>
                    <a:pt x="762" y="1065"/>
                    <a:pt x="762" y="1065"/>
                  </a:cubicBezTo>
                  <a:cubicBezTo>
                    <a:pt x="761" y="1065"/>
                    <a:pt x="761" y="1065"/>
                    <a:pt x="762" y="1066"/>
                  </a:cubicBezTo>
                  <a:cubicBezTo>
                    <a:pt x="762" y="1066"/>
                    <a:pt x="762" y="1066"/>
                    <a:pt x="762" y="1065"/>
                  </a:cubicBezTo>
                  <a:cubicBezTo>
                    <a:pt x="762" y="1065"/>
                    <a:pt x="765" y="1065"/>
                    <a:pt x="764" y="1065"/>
                  </a:cubicBezTo>
                  <a:cubicBezTo>
                    <a:pt x="764" y="1065"/>
                    <a:pt x="764" y="1065"/>
                    <a:pt x="764" y="1066"/>
                  </a:cubicBezTo>
                  <a:cubicBezTo>
                    <a:pt x="764" y="1066"/>
                    <a:pt x="762" y="1066"/>
                    <a:pt x="763" y="1067"/>
                  </a:cubicBezTo>
                  <a:cubicBezTo>
                    <a:pt x="764" y="1068"/>
                    <a:pt x="765" y="1066"/>
                    <a:pt x="766" y="1067"/>
                  </a:cubicBezTo>
                  <a:cubicBezTo>
                    <a:pt x="766" y="1067"/>
                    <a:pt x="762" y="1067"/>
                    <a:pt x="763" y="1068"/>
                  </a:cubicBezTo>
                  <a:cubicBezTo>
                    <a:pt x="764" y="1069"/>
                    <a:pt x="766" y="1066"/>
                    <a:pt x="766" y="1067"/>
                  </a:cubicBezTo>
                  <a:cubicBezTo>
                    <a:pt x="761" y="1069"/>
                    <a:pt x="771" y="1078"/>
                    <a:pt x="774" y="1077"/>
                  </a:cubicBezTo>
                  <a:cubicBezTo>
                    <a:pt x="774" y="1077"/>
                    <a:pt x="774" y="1077"/>
                    <a:pt x="773" y="1078"/>
                  </a:cubicBezTo>
                  <a:cubicBezTo>
                    <a:pt x="773" y="1078"/>
                    <a:pt x="771" y="1077"/>
                    <a:pt x="771" y="1077"/>
                  </a:cubicBezTo>
                  <a:cubicBezTo>
                    <a:pt x="770" y="1077"/>
                    <a:pt x="767" y="1077"/>
                    <a:pt x="767" y="1077"/>
                  </a:cubicBezTo>
                  <a:cubicBezTo>
                    <a:pt x="767" y="1077"/>
                    <a:pt x="768" y="1079"/>
                    <a:pt x="768" y="1080"/>
                  </a:cubicBezTo>
                  <a:cubicBezTo>
                    <a:pt x="769" y="1081"/>
                    <a:pt x="768" y="1082"/>
                    <a:pt x="768" y="1083"/>
                  </a:cubicBezTo>
                  <a:cubicBezTo>
                    <a:pt x="768" y="1088"/>
                    <a:pt x="769" y="1083"/>
                    <a:pt x="771" y="1083"/>
                  </a:cubicBezTo>
                  <a:cubicBezTo>
                    <a:pt x="772" y="1083"/>
                    <a:pt x="773" y="1084"/>
                    <a:pt x="774" y="1084"/>
                  </a:cubicBezTo>
                  <a:cubicBezTo>
                    <a:pt x="774" y="1084"/>
                    <a:pt x="775" y="1084"/>
                    <a:pt x="776" y="1084"/>
                  </a:cubicBezTo>
                  <a:cubicBezTo>
                    <a:pt x="776" y="1084"/>
                    <a:pt x="776" y="1083"/>
                    <a:pt x="776" y="1082"/>
                  </a:cubicBezTo>
                  <a:cubicBezTo>
                    <a:pt x="774" y="1084"/>
                    <a:pt x="778" y="1085"/>
                    <a:pt x="779" y="1086"/>
                  </a:cubicBezTo>
                  <a:cubicBezTo>
                    <a:pt x="779" y="1086"/>
                    <a:pt x="779" y="1088"/>
                    <a:pt x="780" y="1088"/>
                  </a:cubicBezTo>
                  <a:cubicBezTo>
                    <a:pt x="781" y="1089"/>
                    <a:pt x="782" y="1090"/>
                    <a:pt x="783" y="1091"/>
                  </a:cubicBezTo>
                  <a:cubicBezTo>
                    <a:pt x="783" y="1091"/>
                    <a:pt x="789" y="1091"/>
                    <a:pt x="790" y="1091"/>
                  </a:cubicBezTo>
                  <a:cubicBezTo>
                    <a:pt x="792" y="1091"/>
                    <a:pt x="793" y="1092"/>
                    <a:pt x="795" y="1091"/>
                  </a:cubicBezTo>
                  <a:cubicBezTo>
                    <a:pt x="795" y="1091"/>
                    <a:pt x="799" y="1089"/>
                    <a:pt x="799" y="1090"/>
                  </a:cubicBezTo>
                  <a:cubicBezTo>
                    <a:pt x="799" y="1090"/>
                    <a:pt x="799" y="1090"/>
                    <a:pt x="799" y="1090"/>
                  </a:cubicBezTo>
                  <a:cubicBezTo>
                    <a:pt x="799" y="1090"/>
                    <a:pt x="799" y="1090"/>
                    <a:pt x="799" y="1090"/>
                  </a:cubicBezTo>
                  <a:cubicBezTo>
                    <a:pt x="799" y="1084"/>
                    <a:pt x="792" y="1088"/>
                    <a:pt x="790" y="1084"/>
                  </a:cubicBezTo>
                  <a:cubicBezTo>
                    <a:pt x="792" y="1085"/>
                    <a:pt x="796" y="1086"/>
                    <a:pt x="799" y="1084"/>
                  </a:cubicBezTo>
                  <a:cubicBezTo>
                    <a:pt x="801" y="1083"/>
                    <a:pt x="799" y="1084"/>
                    <a:pt x="798" y="1082"/>
                  </a:cubicBezTo>
                  <a:cubicBezTo>
                    <a:pt x="798" y="1082"/>
                    <a:pt x="798" y="1082"/>
                    <a:pt x="798" y="1082"/>
                  </a:cubicBezTo>
                  <a:cubicBezTo>
                    <a:pt x="798" y="1082"/>
                    <a:pt x="801" y="1083"/>
                    <a:pt x="802" y="1083"/>
                  </a:cubicBezTo>
                  <a:cubicBezTo>
                    <a:pt x="802" y="1081"/>
                    <a:pt x="801" y="1079"/>
                    <a:pt x="800" y="1078"/>
                  </a:cubicBezTo>
                  <a:cubicBezTo>
                    <a:pt x="801" y="1078"/>
                    <a:pt x="801" y="1080"/>
                    <a:pt x="802" y="1081"/>
                  </a:cubicBezTo>
                  <a:cubicBezTo>
                    <a:pt x="802" y="1081"/>
                    <a:pt x="804" y="1082"/>
                    <a:pt x="804" y="1081"/>
                  </a:cubicBezTo>
                  <a:cubicBezTo>
                    <a:pt x="804" y="1081"/>
                    <a:pt x="804" y="1079"/>
                    <a:pt x="803" y="1080"/>
                  </a:cubicBezTo>
                  <a:cubicBezTo>
                    <a:pt x="804" y="1080"/>
                    <a:pt x="804" y="1080"/>
                    <a:pt x="804" y="1081"/>
                  </a:cubicBezTo>
                  <a:cubicBezTo>
                    <a:pt x="804" y="1081"/>
                    <a:pt x="804" y="1080"/>
                    <a:pt x="804" y="1080"/>
                  </a:cubicBezTo>
                  <a:cubicBezTo>
                    <a:pt x="805" y="1080"/>
                    <a:pt x="805" y="1081"/>
                    <a:pt x="806" y="1082"/>
                  </a:cubicBezTo>
                  <a:cubicBezTo>
                    <a:pt x="806" y="1081"/>
                    <a:pt x="806" y="1080"/>
                    <a:pt x="806" y="1080"/>
                  </a:cubicBezTo>
                  <a:cubicBezTo>
                    <a:pt x="806" y="1081"/>
                    <a:pt x="806" y="1080"/>
                    <a:pt x="806" y="1080"/>
                  </a:cubicBezTo>
                  <a:cubicBezTo>
                    <a:pt x="806" y="1080"/>
                    <a:pt x="806" y="1079"/>
                    <a:pt x="806" y="1079"/>
                  </a:cubicBezTo>
                  <a:cubicBezTo>
                    <a:pt x="806" y="1079"/>
                    <a:pt x="806" y="1081"/>
                    <a:pt x="807" y="1081"/>
                  </a:cubicBezTo>
                  <a:cubicBezTo>
                    <a:pt x="807" y="1080"/>
                    <a:pt x="806" y="1080"/>
                    <a:pt x="807" y="1080"/>
                  </a:cubicBezTo>
                  <a:cubicBezTo>
                    <a:pt x="807" y="1079"/>
                    <a:pt x="808" y="1080"/>
                    <a:pt x="808" y="1080"/>
                  </a:cubicBezTo>
                  <a:cubicBezTo>
                    <a:pt x="808" y="1079"/>
                    <a:pt x="807" y="1080"/>
                    <a:pt x="808" y="1079"/>
                  </a:cubicBezTo>
                  <a:cubicBezTo>
                    <a:pt x="808" y="1079"/>
                    <a:pt x="808" y="1080"/>
                    <a:pt x="808" y="1080"/>
                  </a:cubicBezTo>
                  <a:cubicBezTo>
                    <a:pt x="808" y="1080"/>
                    <a:pt x="808" y="1080"/>
                    <a:pt x="808" y="1080"/>
                  </a:cubicBezTo>
                  <a:cubicBezTo>
                    <a:pt x="808" y="1080"/>
                    <a:pt x="809" y="1080"/>
                    <a:pt x="809" y="1080"/>
                  </a:cubicBezTo>
                  <a:cubicBezTo>
                    <a:pt x="809" y="1080"/>
                    <a:pt x="809" y="1080"/>
                    <a:pt x="809" y="1080"/>
                  </a:cubicBezTo>
                  <a:cubicBezTo>
                    <a:pt x="809" y="1080"/>
                    <a:pt x="809" y="1081"/>
                    <a:pt x="809" y="1081"/>
                  </a:cubicBezTo>
                  <a:cubicBezTo>
                    <a:pt x="809" y="1081"/>
                    <a:pt x="810" y="1081"/>
                    <a:pt x="810" y="1081"/>
                  </a:cubicBezTo>
                  <a:cubicBezTo>
                    <a:pt x="810" y="1081"/>
                    <a:pt x="810" y="1082"/>
                    <a:pt x="810" y="1082"/>
                  </a:cubicBezTo>
                  <a:cubicBezTo>
                    <a:pt x="810" y="1082"/>
                    <a:pt x="810" y="1082"/>
                    <a:pt x="810" y="1081"/>
                  </a:cubicBezTo>
                  <a:cubicBezTo>
                    <a:pt x="810" y="1081"/>
                    <a:pt x="811" y="1082"/>
                    <a:pt x="811" y="1082"/>
                  </a:cubicBezTo>
                  <a:cubicBezTo>
                    <a:pt x="812" y="1083"/>
                    <a:pt x="815" y="1083"/>
                    <a:pt x="816" y="1083"/>
                  </a:cubicBezTo>
                  <a:cubicBezTo>
                    <a:pt x="818" y="1084"/>
                    <a:pt x="818" y="1085"/>
                    <a:pt x="819" y="1087"/>
                  </a:cubicBezTo>
                  <a:cubicBezTo>
                    <a:pt x="819" y="1087"/>
                    <a:pt x="822" y="1092"/>
                    <a:pt x="823" y="1090"/>
                  </a:cubicBezTo>
                  <a:cubicBezTo>
                    <a:pt x="823" y="1090"/>
                    <a:pt x="823" y="1091"/>
                    <a:pt x="823" y="1091"/>
                  </a:cubicBezTo>
                  <a:cubicBezTo>
                    <a:pt x="824" y="1093"/>
                    <a:pt x="824" y="1093"/>
                    <a:pt x="826" y="1095"/>
                  </a:cubicBezTo>
                  <a:cubicBezTo>
                    <a:pt x="829" y="1097"/>
                    <a:pt x="829" y="1097"/>
                    <a:pt x="832" y="1097"/>
                  </a:cubicBezTo>
                  <a:cubicBezTo>
                    <a:pt x="833" y="1098"/>
                    <a:pt x="835" y="1098"/>
                    <a:pt x="837" y="1099"/>
                  </a:cubicBezTo>
                  <a:cubicBezTo>
                    <a:pt x="838" y="1099"/>
                    <a:pt x="844" y="1099"/>
                    <a:pt x="844" y="1100"/>
                  </a:cubicBezTo>
                  <a:cubicBezTo>
                    <a:pt x="844" y="1101"/>
                    <a:pt x="843" y="1100"/>
                    <a:pt x="843" y="1101"/>
                  </a:cubicBezTo>
                  <a:cubicBezTo>
                    <a:pt x="844" y="1101"/>
                    <a:pt x="846" y="1102"/>
                    <a:pt x="847" y="1101"/>
                  </a:cubicBezTo>
                  <a:cubicBezTo>
                    <a:pt x="851" y="1100"/>
                    <a:pt x="846" y="1100"/>
                    <a:pt x="846" y="1099"/>
                  </a:cubicBezTo>
                  <a:cubicBezTo>
                    <a:pt x="846" y="1098"/>
                    <a:pt x="850" y="1100"/>
                    <a:pt x="850" y="1098"/>
                  </a:cubicBezTo>
                  <a:cubicBezTo>
                    <a:pt x="849" y="1098"/>
                    <a:pt x="849" y="1098"/>
                    <a:pt x="849" y="1098"/>
                  </a:cubicBezTo>
                  <a:cubicBezTo>
                    <a:pt x="849" y="1098"/>
                    <a:pt x="845" y="1098"/>
                    <a:pt x="844" y="1097"/>
                  </a:cubicBezTo>
                  <a:cubicBezTo>
                    <a:pt x="844" y="1097"/>
                    <a:pt x="842" y="1096"/>
                    <a:pt x="842" y="1096"/>
                  </a:cubicBezTo>
                  <a:cubicBezTo>
                    <a:pt x="842" y="1095"/>
                    <a:pt x="844" y="1095"/>
                    <a:pt x="844" y="1095"/>
                  </a:cubicBezTo>
                  <a:cubicBezTo>
                    <a:pt x="843" y="1094"/>
                    <a:pt x="841" y="1094"/>
                    <a:pt x="840" y="1094"/>
                  </a:cubicBezTo>
                  <a:cubicBezTo>
                    <a:pt x="840" y="1093"/>
                    <a:pt x="839" y="1093"/>
                    <a:pt x="838" y="1093"/>
                  </a:cubicBezTo>
                  <a:cubicBezTo>
                    <a:pt x="838" y="1092"/>
                    <a:pt x="839" y="1092"/>
                    <a:pt x="838" y="1092"/>
                  </a:cubicBezTo>
                  <a:cubicBezTo>
                    <a:pt x="838" y="1091"/>
                    <a:pt x="837" y="1091"/>
                    <a:pt x="837" y="1091"/>
                  </a:cubicBezTo>
                  <a:cubicBezTo>
                    <a:pt x="835" y="1088"/>
                    <a:pt x="832" y="1087"/>
                    <a:pt x="830" y="1085"/>
                  </a:cubicBezTo>
                  <a:cubicBezTo>
                    <a:pt x="829" y="1084"/>
                    <a:pt x="828" y="1082"/>
                    <a:pt x="827" y="1081"/>
                  </a:cubicBezTo>
                  <a:cubicBezTo>
                    <a:pt x="827" y="1081"/>
                    <a:pt x="826" y="1080"/>
                    <a:pt x="825" y="1079"/>
                  </a:cubicBezTo>
                  <a:cubicBezTo>
                    <a:pt x="824" y="1078"/>
                    <a:pt x="823" y="1077"/>
                    <a:pt x="825" y="1075"/>
                  </a:cubicBezTo>
                  <a:cubicBezTo>
                    <a:pt x="826" y="1074"/>
                    <a:pt x="827" y="1074"/>
                    <a:pt x="828" y="1073"/>
                  </a:cubicBezTo>
                  <a:cubicBezTo>
                    <a:pt x="829" y="1070"/>
                    <a:pt x="825" y="1069"/>
                    <a:pt x="824" y="1068"/>
                  </a:cubicBezTo>
                  <a:cubicBezTo>
                    <a:pt x="817" y="1065"/>
                    <a:pt x="812" y="1060"/>
                    <a:pt x="807" y="1055"/>
                  </a:cubicBezTo>
                  <a:cubicBezTo>
                    <a:pt x="805" y="1054"/>
                    <a:pt x="803" y="1053"/>
                    <a:pt x="801" y="1052"/>
                  </a:cubicBezTo>
                  <a:cubicBezTo>
                    <a:pt x="798" y="1051"/>
                    <a:pt x="796" y="1051"/>
                    <a:pt x="793" y="1050"/>
                  </a:cubicBezTo>
                  <a:cubicBezTo>
                    <a:pt x="791" y="1049"/>
                    <a:pt x="789" y="1048"/>
                    <a:pt x="787" y="1047"/>
                  </a:cubicBezTo>
                  <a:cubicBezTo>
                    <a:pt x="785" y="1047"/>
                    <a:pt x="784" y="1046"/>
                    <a:pt x="782" y="1046"/>
                  </a:cubicBezTo>
                  <a:moveTo>
                    <a:pt x="768" y="1085"/>
                  </a:moveTo>
                  <a:cubicBezTo>
                    <a:pt x="769" y="1085"/>
                    <a:pt x="767" y="1086"/>
                    <a:pt x="766" y="1085"/>
                  </a:cubicBezTo>
                  <a:cubicBezTo>
                    <a:pt x="765" y="1084"/>
                    <a:pt x="768" y="1085"/>
                    <a:pt x="768" y="1085"/>
                  </a:cubicBezTo>
                  <a:close/>
                  <a:moveTo>
                    <a:pt x="715" y="1030"/>
                  </a:moveTo>
                  <a:cubicBezTo>
                    <a:pt x="715" y="1031"/>
                    <a:pt x="712" y="1029"/>
                    <a:pt x="712" y="1029"/>
                  </a:cubicBezTo>
                  <a:cubicBezTo>
                    <a:pt x="712" y="1030"/>
                    <a:pt x="713" y="1030"/>
                    <a:pt x="714" y="1031"/>
                  </a:cubicBezTo>
                  <a:cubicBezTo>
                    <a:pt x="714" y="1030"/>
                    <a:pt x="713" y="1032"/>
                    <a:pt x="712" y="1030"/>
                  </a:cubicBezTo>
                  <a:cubicBezTo>
                    <a:pt x="711" y="1030"/>
                    <a:pt x="712" y="1031"/>
                    <a:pt x="712" y="1032"/>
                  </a:cubicBezTo>
                  <a:cubicBezTo>
                    <a:pt x="712" y="1032"/>
                    <a:pt x="710" y="1032"/>
                    <a:pt x="711" y="1031"/>
                  </a:cubicBezTo>
                  <a:cubicBezTo>
                    <a:pt x="712" y="1030"/>
                    <a:pt x="710" y="1031"/>
                    <a:pt x="709" y="1030"/>
                  </a:cubicBezTo>
                  <a:cubicBezTo>
                    <a:pt x="710" y="1030"/>
                    <a:pt x="711" y="1029"/>
                    <a:pt x="710" y="1029"/>
                  </a:cubicBezTo>
                  <a:cubicBezTo>
                    <a:pt x="711" y="1029"/>
                    <a:pt x="712" y="1029"/>
                    <a:pt x="713" y="1029"/>
                  </a:cubicBezTo>
                  <a:cubicBezTo>
                    <a:pt x="713" y="1028"/>
                    <a:pt x="716" y="1029"/>
                    <a:pt x="716" y="1029"/>
                  </a:cubicBezTo>
                  <a:cubicBezTo>
                    <a:pt x="717" y="1031"/>
                    <a:pt x="716" y="1030"/>
                    <a:pt x="715" y="1030"/>
                  </a:cubicBezTo>
                  <a:close/>
                  <a:moveTo>
                    <a:pt x="712" y="1036"/>
                  </a:moveTo>
                  <a:cubicBezTo>
                    <a:pt x="712" y="1034"/>
                    <a:pt x="715" y="1035"/>
                    <a:pt x="715" y="1036"/>
                  </a:cubicBezTo>
                  <a:cubicBezTo>
                    <a:pt x="714" y="1038"/>
                    <a:pt x="712" y="1037"/>
                    <a:pt x="712" y="1036"/>
                  </a:cubicBezTo>
                  <a:close/>
                  <a:moveTo>
                    <a:pt x="716" y="1079"/>
                  </a:moveTo>
                  <a:cubicBezTo>
                    <a:pt x="716" y="1079"/>
                    <a:pt x="716" y="1079"/>
                    <a:pt x="717" y="1079"/>
                  </a:cubicBezTo>
                  <a:cubicBezTo>
                    <a:pt x="717" y="1079"/>
                    <a:pt x="716" y="1080"/>
                    <a:pt x="716" y="1079"/>
                  </a:cubicBezTo>
                  <a:close/>
                  <a:moveTo>
                    <a:pt x="710" y="1041"/>
                  </a:moveTo>
                  <a:cubicBezTo>
                    <a:pt x="710" y="1041"/>
                    <a:pt x="710" y="1042"/>
                    <a:pt x="711" y="1042"/>
                  </a:cubicBezTo>
                  <a:cubicBezTo>
                    <a:pt x="710" y="1042"/>
                    <a:pt x="705" y="1042"/>
                    <a:pt x="706" y="1040"/>
                  </a:cubicBezTo>
                  <a:cubicBezTo>
                    <a:pt x="707" y="1039"/>
                    <a:pt x="711" y="1041"/>
                    <a:pt x="710" y="1041"/>
                  </a:cubicBezTo>
                  <a:close/>
                  <a:moveTo>
                    <a:pt x="766" y="1075"/>
                  </a:moveTo>
                  <a:cubicBezTo>
                    <a:pt x="767" y="1075"/>
                    <a:pt x="771" y="1075"/>
                    <a:pt x="771" y="1077"/>
                  </a:cubicBezTo>
                  <a:cubicBezTo>
                    <a:pt x="771" y="1077"/>
                    <a:pt x="771" y="1077"/>
                    <a:pt x="771" y="1077"/>
                  </a:cubicBezTo>
                  <a:cubicBezTo>
                    <a:pt x="771" y="1078"/>
                    <a:pt x="765" y="1076"/>
                    <a:pt x="766" y="1075"/>
                  </a:cubicBezTo>
                  <a:close/>
                  <a:moveTo>
                    <a:pt x="733" y="1044"/>
                  </a:moveTo>
                  <a:cubicBezTo>
                    <a:pt x="734" y="1043"/>
                    <a:pt x="734" y="1043"/>
                    <a:pt x="734" y="1043"/>
                  </a:cubicBezTo>
                  <a:cubicBezTo>
                    <a:pt x="734" y="1043"/>
                    <a:pt x="734" y="1043"/>
                    <a:pt x="734" y="1043"/>
                  </a:cubicBezTo>
                  <a:cubicBezTo>
                    <a:pt x="735" y="1044"/>
                    <a:pt x="733" y="1044"/>
                    <a:pt x="733" y="1044"/>
                  </a:cubicBezTo>
                  <a:close/>
                  <a:moveTo>
                    <a:pt x="742" y="1073"/>
                  </a:moveTo>
                  <a:cubicBezTo>
                    <a:pt x="741" y="1075"/>
                    <a:pt x="742" y="1072"/>
                    <a:pt x="742" y="1073"/>
                  </a:cubicBezTo>
                  <a:cubicBezTo>
                    <a:pt x="742" y="1073"/>
                    <a:pt x="742" y="1073"/>
                    <a:pt x="742" y="1073"/>
                  </a:cubicBezTo>
                  <a:close/>
                  <a:moveTo>
                    <a:pt x="742" y="1072"/>
                  </a:moveTo>
                  <a:cubicBezTo>
                    <a:pt x="741" y="1073"/>
                    <a:pt x="742" y="1071"/>
                    <a:pt x="742" y="1072"/>
                  </a:cubicBezTo>
                  <a:cubicBezTo>
                    <a:pt x="742" y="1072"/>
                    <a:pt x="742" y="1072"/>
                    <a:pt x="742" y="1072"/>
                  </a:cubicBezTo>
                  <a:close/>
                  <a:moveTo>
                    <a:pt x="697" y="1014"/>
                  </a:moveTo>
                  <a:cubicBezTo>
                    <a:pt x="697" y="1014"/>
                    <a:pt x="697" y="1014"/>
                    <a:pt x="698" y="1014"/>
                  </a:cubicBezTo>
                  <a:cubicBezTo>
                    <a:pt x="698" y="1016"/>
                    <a:pt x="698" y="1018"/>
                    <a:pt x="697" y="1019"/>
                  </a:cubicBezTo>
                  <a:cubicBezTo>
                    <a:pt x="697" y="1020"/>
                    <a:pt x="695" y="1022"/>
                    <a:pt x="695" y="1022"/>
                  </a:cubicBezTo>
                  <a:cubicBezTo>
                    <a:pt x="696" y="1023"/>
                    <a:pt x="702" y="1018"/>
                    <a:pt x="702" y="1018"/>
                  </a:cubicBezTo>
                  <a:cubicBezTo>
                    <a:pt x="703" y="1022"/>
                    <a:pt x="701" y="1021"/>
                    <a:pt x="699" y="1023"/>
                  </a:cubicBezTo>
                  <a:cubicBezTo>
                    <a:pt x="699" y="1023"/>
                    <a:pt x="703" y="1026"/>
                    <a:pt x="703" y="1027"/>
                  </a:cubicBezTo>
                  <a:cubicBezTo>
                    <a:pt x="701" y="1028"/>
                    <a:pt x="697" y="1023"/>
                    <a:pt x="696" y="1027"/>
                  </a:cubicBezTo>
                  <a:cubicBezTo>
                    <a:pt x="696" y="1029"/>
                    <a:pt x="698" y="1034"/>
                    <a:pt x="700" y="1035"/>
                  </a:cubicBezTo>
                  <a:cubicBezTo>
                    <a:pt x="694" y="1035"/>
                    <a:pt x="690" y="1015"/>
                    <a:pt x="697" y="1014"/>
                  </a:cubicBezTo>
                  <a:close/>
                  <a:moveTo>
                    <a:pt x="697" y="1048"/>
                  </a:moveTo>
                  <a:cubicBezTo>
                    <a:pt x="698" y="1047"/>
                    <a:pt x="695" y="1049"/>
                    <a:pt x="697" y="1048"/>
                  </a:cubicBezTo>
                  <a:cubicBezTo>
                    <a:pt x="697" y="1048"/>
                    <a:pt x="696" y="1048"/>
                    <a:pt x="697" y="1048"/>
                  </a:cubicBezTo>
                  <a:close/>
                  <a:moveTo>
                    <a:pt x="657" y="1099"/>
                  </a:moveTo>
                  <a:cubicBezTo>
                    <a:pt x="657" y="1099"/>
                    <a:pt x="657" y="1099"/>
                    <a:pt x="657" y="1099"/>
                  </a:cubicBezTo>
                  <a:cubicBezTo>
                    <a:pt x="656" y="1100"/>
                    <a:pt x="656" y="1100"/>
                    <a:pt x="655" y="1100"/>
                  </a:cubicBezTo>
                  <a:cubicBezTo>
                    <a:pt x="655" y="1100"/>
                    <a:pt x="655" y="1100"/>
                    <a:pt x="655" y="1100"/>
                  </a:cubicBezTo>
                  <a:cubicBezTo>
                    <a:pt x="655" y="1100"/>
                    <a:pt x="655" y="1100"/>
                    <a:pt x="655" y="1100"/>
                  </a:cubicBezTo>
                  <a:cubicBezTo>
                    <a:pt x="655" y="1099"/>
                    <a:pt x="655" y="1099"/>
                    <a:pt x="656" y="1099"/>
                  </a:cubicBezTo>
                  <a:cubicBezTo>
                    <a:pt x="656" y="1099"/>
                    <a:pt x="656" y="1099"/>
                    <a:pt x="656" y="1099"/>
                  </a:cubicBezTo>
                  <a:cubicBezTo>
                    <a:pt x="656" y="1099"/>
                    <a:pt x="656" y="1099"/>
                    <a:pt x="656" y="1099"/>
                  </a:cubicBezTo>
                  <a:cubicBezTo>
                    <a:pt x="656" y="1099"/>
                    <a:pt x="656" y="1099"/>
                    <a:pt x="656" y="1099"/>
                  </a:cubicBezTo>
                  <a:cubicBezTo>
                    <a:pt x="656" y="1099"/>
                    <a:pt x="657" y="1099"/>
                    <a:pt x="657" y="1099"/>
                  </a:cubicBezTo>
                  <a:close/>
                  <a:moveTo>
                    <a:pt x="767" y="1074"/>
                  </a:moveTo>
                  <a:cubicBezTo>
                    <a:pt x="768" y="1075"/>
                    <a:pt x="766" y="1074"/>
                    <a:pt x="767" y="1074"/>
                  </a:cubicBezTo>
                  <a:cubicBezTo>
                    <a:pt x="767" y="1074"/>
                    <a:pt x="767" y="1074"/>
                    <a:pt x="767" y="1074"/>
                  </a:cubicBezTo>
                  <a:close/>
                  <a:moveTo>
                    <a:pt x="767" y="1074"/>
                  </a:moveTo>
                  <a:cubicBezTo>
                    <a:pt x="766" y="1073"/>
                    <a:pt x="770" y="1075"/>
                    <a:pt x="767" y="1074"/>
                  </a:cubicBezTo>
                  <a:cubicBezTo>
                    <a:pt x="767" y="1074"/>
                    <a:pt x="767" y="1074"/>
                    <a:pt x="767" y="1074"/>
                  </a:cubicBezTo>
                  <a:close/>
                  <a:moveTo>
                    <a:pt x="742" y="1070"/>
                  </a:moveTo>
                  <a:cubicBezTo>
                    <a:pt x="743" y="1071"/>
                    <a:pt x="741" y="1071"/>
                    <a:pt x="741" y="1071"/>
                  </a:cubicBezTo>
                  <a:cubicBezTo>
                    <a:pt x="740" y="1071"/>
                    <a:pt x="741" y="1072"/>
                    <a:pt x="741" y="1072"/>
                  </a:cubicBezTo>
                  <a:cubicBezTo>
                    <a:pt x="741" y="1072"/>
                    <a:pt x="741" y="1072"/>
                    <a:pt x="740" y="1072"/>
                  </a:cubicBezTo>
                  <a:cubicBezTo>
                    <a:pt x="740" y="1073"/>
                    <a:pt x="741" y="1075"/>
                    <a:pt x="739" y="1075"/>
                  </a:cubicBezTo>
                  <a:cubicBezTo>
                    <a:pt x="738" y="1075"/>
                    <a:pt x="737" y="1072"/>
                    <a:pt x="738" y="1072"/>
                  </a:cubicBezTo>
                  <a:cubicBezTo>
                    <a:pt x="739" y="1071"/>
                    <a:pt x="737" y="1070"/>
                    <a:pt x="739" y="1071"/>
                  </a:cubicBezTo>
                  <a:cubicBezTo>
                    <a:pt x="739" y="1071"/>
                    <a:pt x="738" y="1070"/>
                    <a:pt x="738" y="1070"/>
                  </a:cubicBezTo>
                  <a:cubicBezTo>
                    <a:pt x="738" y="1070"/>
                    <a:pt x="738" y="1069"/>
                    <a:pt x="738" y="1069"/>
                  </a:cubicBezTo>
                  <a:cubicBezTo>
                    <a:pt x="738" y="1069"/>
                    <a:pt x="739" y="1069"/>
                    <a:pt x="739" y="1069"/>
                  </a:cubicBezTo>
                  <a:cubicBezTo>
                    <a:pt x="740" y="1069"/>
                    <a:pt x="740" y="1067"/>
                    <a:pt x="739" y="1067"/>
                  </a:cubicBezTo>
                  <a:cubicBezTo>
                    <a:pt x="739" y="1067"/>
                    <a:pt x="740" y="1065"/>
                    <a:pt x="741" y="1065"/>
                  </a:cubicBezTo>
                  <a:cubicBezTo>
                    <a:pt x="742" y="1065"/>
                    <a:pt x="743" y="1068"/>
                    <a:pt x="741" y="1068"/>
                  </a:cubicBezTo>
                  <a:cubicBezTo>
                    <a:pt x="742" y="1069"/>
                    <a:pt x="743" y="1070"/>
                    <a:pt x="742" y="1070"/>
                  </a:cubicBezTo>
                  <a:close/>
                  <a:moveTo>
                    <a:pt x="766" y="1085"/>
                  </a:moveTo>
                  <a:cubicBezTo>
                    <a:pt x="765" y="1085"/>
                    <a:pt x="761" y="1087"/>
                    <a:pt x="760" y="1086"/>
                  </a:cubicBezTo>
                  <a:cubicBezTo>
                    <a:pt x="758" y="1084"/>
                    <a:pt x="761" y="1081"/>
                    <a:pt x="762" y="1080"/>
                  </a:cubicBezTo>
                  <a:cubicBezTo>
                    <a:pt x="764" y="1079"/>
                    <a:pt x="768" y="1077"/>
                    <a:pt x="769" y="1080"/>
                  </a:cubicBezTo>
                  <a:cubicBezTo>
                    <a:pt x="770" y="1081"/>
                    <a:pt x="767" y="1084"/>
                    <a:pt x="766" y="1085"/>
                  </a:cubicBezTo>
                  <a:close/>
                  <a:moveTo>
                    <a:pt x="743" y="1071"/>
                  </a:moveTo>
                  <a:cubicBezTo>
                    <a:pt x="743" y="1074"/>
                    <a:pt x="742" y="1070"/>
                    <a:pt x="743" y="1071"/>
                  </a:cubicBezTo>
                  <a:cubicBezTo>
                    <a:pt x="743" y="1071"/>
                    <a:pt x="743" y="1071"/>
                    <a:pt x="743" y="1071"/>
                  </a:cubicBezTo>
                  <a:close/>
                  <a:moveTo>
                    <a:pt x="678" y="1084"/>
                  </a:moveTo>
                  <a:cubicBezTo>
                    <a:pt x="678" y="1085"/>
                    <a:pt x="673" y="1086"/>
                    <a:pt x="673" y="1085"/>
                  </a:cubicBezTo>
                  <a:cubicBezTo>
                    <a:pt x="673" y="1084"/>
                    <a:pt x="673" y="1084"/>
                    <a:pt x="674" y="1084"/>
                  </a:cubicBezTo>
                  <a:cubicBezTo>
                    <a:pt x="673" y="1084"/>
                    <a:pt x="673" y="1084"/>
                    <a:pt x="673" y="1084"/>
                  </a:cubicBezTo>
                  <a:cubicBezTo>
                    <a:pt x="672" y="1084"/>
                    <a:pt x="675" y="1083"/>
                    <a:pt x="675" y="1083"/>
                  </a:cubicBezTo>
                  <a:cubicBezTo>
                    <a:pt x="676" y="1083"/>
                    <a:pt x="678" y="1083"/>
                    <a:pt x="678" y="1084"/>
                  </a:cubicBezTo>
                  <a:close/>
                  <a:moveTo>
                    <a:pt x="519" y="1017"/>
                  </a:moveTo>
                  <a:cubicBezTo>
                    <a:pt x="518" y="1015"/>
                    <a:pt x="519" y="1014"/>
                    <a:pt x="520" y="1015"/>
                  </a:cubicBezTo>
                  <a:cubicBezTo>
                    <a:pt x="522" y="1016"/>
                    <a:pt x="520" y="1018"/>
                    <a:pt x="519" y="1017"/>
                  </a:cubicBezTo>
                  <a:cubicBezTo>
                    <a:pt x="519" y="1017"/>
                    <a:pt x="519" y="1017"/>
                    <a:pt x="519" y="1017"/>
                  </a:cubicBezTo>
                  <a:close/>
                  <a:moveTo>
                    <a:pt x="529" y="1025"/>
                  </a:moveTo>
                  <a:cubicBezTo>
                    <a:pt x="529" y="1025"/>
                    <a:pt x="529" y="1025"/>
                    <a:pt x="529" y="1025"/>
                  </a:cubicBezTo>
                  <a:cubicBezTo>
                    <a:pt x="529" y="1024"/>
                    <a:pt x="529" y="1024"/>
                    <a:pt x="529" y="1025"/>
                  </a:cubicBezTo>
                  <a:close/>
                  <a:moveTo>
                    <a:pt x="530" y="1024"/>
                  </a:moveTo>
                  <a:cubicBezTo>
                    <a:pt x="530" y="1024"/>
                    <a:pt x="531" y="1024"/>
                    <a:pt x="531" y="1025"/>
                  </a:cubicBezTo>
                  <a:cubicBezTo>
                    <a:pt x="531" y="1025"/>
                    <a:pt x="530" y="1025"/>
                    <a:pt x="530" y="1025"/>
                  </a:cubicBezTo>
                  <a:cubicBezTo>
                    <a:pt x="530" y="1025"/>
                    <a:pt x="530" y="1025"/>
                    <a:pt x="530" y="1024"/>
                  </a:cubicBezTo>
                  <a:close/>
                  <a:moveTo>
                    <a:pt x="530" y="1023"/>
                  </a:moveTo>
                  <a:cubicBezTo>
                    <a:pt x="530" y="1024"/>
                    <a:pt x="527" y="1022"/>
                    <a:pt x="527" y="1022"/>
                  </a:cubicBezTo>
                  <a:cubicBezTo>
                    <a:pt x="527" y="1020"/>
                    <a:pt x="530" y="1022"/>
                    <a:pt x="530" y="1023"/>
                  </a:cubicBezTo>
                  <a:close/>
                  <a:moveTo>
                    <a:pt x="525" y="1064"/>
                  </a:moveTo>
                  <a:cubicBezTo>
                    <a:pt x="525" y="1065"/>
                    <a:pt x="525" y="1065"/>
                    <a:pt x="525" y="1065"/>
                  </a:cubicBezTo>
                  <a:cubicBezTo>
                    <a:pt x="522" y="1065"/>
                    <a:pt x="523" y="1063"/>
                    <a:pt x="525" y="1064"/>
                  </a:cubicBezTo>
                  <a:close/>
                  <a:moveTo>
                    <a:pt x="543" y="1067"/>
                  </a:moveTo>
                  <a:cubicBezTo>
                    <a:pt x="542" y="1067"/>
                    <a:pt x="541" y="1065"/>
                    <a:pt x="540" y="1066"/>
                  </a:cubicBezTo>
                  <a:cubicBezTo>
                    <a:pt x="539" y="1067"/>
                    <a:pt x="542" y="1069"/>
                    <a:pt x="539" y="1067"/>
                  </a:cubicBezTo>
                  <a:cubicBezTo>
                    <a:pt x="537" y="1066"/>
                    <a:pt x="536" y="1063"/>
                    <a:pt x="533" y="1062"/>
                  </a:cubicBezTo>
                  <a:cubicBezTo>
                    <a:pt x="533" y="1062"/>
                    <a:pt x="533" y="1062"/>
                    <a:pt x="533" y="1062"/>
                  </a:cubicBezTo>
                  <a:cubicBezTo>
                    <a:pt x="526" y="1057"/>
                    <a:pt x="519" y="1049"/>
                    <a:pt x="513" y="1041"/>
                  </a:cubicBezTo>
                  <a:cubicBezTo>
                    <a:pt x="510" y="1037"/>
                    <a:pt x="507" y="1033"/>
                    <a:pt x="505" y="1029"/>
                  </a:cubicBezTo>
                  <a:cubicBezTo>
                    <a:pt x="504" y="1026"/>
                    <a:pt x="500" y="1021"/>
                    <a:pt x="501" y="1018"/>
                  </a:cubicBezTo>
                  <a:cubicBezTo>
                    <a:pt x="498" y="1015"/>
                    <a:pt x="495" y="1013"/>
                    <a:pt x="492" y="1010"/>
                  </a:cubicBezTo>
                  <a:cubicBezTo>
                    <a:pt x="489" y="1008"/>
                    <a:pt x="486" y="1006"/>
                    <a:pt x="485" y="1003"/>
                  </a:cubicBezTo>
                  <a:cubicBezTo>
                    <a:pt x="483" y="999"/>
                    <a:pt x="477" y="997"/>
                    <a:pt x="477" y="992"/>
                  </a:cubicBezTo>
                  <a:cubicBezTo>
                    <a:pt x="478" y="992"/>
                    <a:pt x="478" y="992"/>
                    <a:pt x="478" y="992"/>
                  </a:cubicBezTo>
                  <a:cubicBezTo>
                    <a:pt x="479" y="991"/>
                    <a:pt x="480" y="991"/>
                    <a:pt x="481" y="992"/>
                  </a:cubicBezTo>
                  <a:cubicBezTo>
                    <a:pt x="482" y="993"/>
                    <a:pt x="484" y="993"/>
                    <a:pt x="485" y="994"/>
                  </a:cubicBezTo>
                  <a:cubicBezTo>
                    <a:pt x="486" y="994"/>
                    <a:pt x="487" y="994"/>
                    <a:pt x="488" y="994"/>
                  </a:cubicBezTo>
                  <a:cubicBezTo>
                    <a:pt x="489" y="994"/>
                    <a:pt x="489" y="994"/>
                    <a:pt x="489" y="994"/>
                  </a:cubicBezTo>
                  <a:cubicBezTo>
                    <a:pt x="489" y="994"/>
                    <a:pt x="490" y="994"/>
                    <a:pt x="490" y="994"/>
                  </a:cubicBezTo>
                  <a:cubicBezTo>
                    <a:pt x="491" y="994"/>
                    <a:pt x="491" y="994"/>
                    <a:pt x="492" y="994"/>
                  </a:cubicBezTo>
                  <a:cubicBezTo>
                    <a:pt x="492" y="994"/>
                    <a:pt x="493" y="994"/>
                    <a:pt x="493" y="995"/>
                  </a:cubicBezTo>
                  <a:cubicBezTo>
                    <a:pt x="493" y="995"/>
                    <a:pt x="493" y="995"/>
                    <a:pt x="493" y="995"/>
                  </a:cubicBezTo>
                  <a:cubicBezTo>
                    <a:pt x="495" y="996"/>
                    <a:pt x="495" y="996"/>
                    <a:pt x="495" y="996"/>
                  </a:cubicBezTo>
                  <a:cubicBezTo>
                    <a:pt x="495" y="996"/>
                    <a:pt x="495" y="996"/>
                    <a:pt x="495" y="996"/>
                  </a:cubicBezTo>
                  <a:cubicBezTo>
                    <a:pt x="495" y="996"/>
                    <a:pt x="495" y="996"/>
                    <a:pt x="495" y="996"/>
                  </a:cubicBezTo>
                  <a:cubicBezTo>
                    <a:pt x="495" y="997"/>
                    <a:pt x="496" y="997"/>
                    <a:pt x="495" y="998"/>
                  </a:cubicBezTo>
                  <a:cubicBezTo>
                    <a:pt x="496" y="998"/>
                    <a:pt x="496" y="998"/>
                    <a:pt x="496" y="998"/>
                  </a:cubicBezTo>
                  <a:cubicBezTo>
                    <a:pt x="497" y="999"/>
                    <a:pt x="497" y="1000"/>
                    <a:pt x="497" y="1001"/>
                  </a:cubicBezTo>
                  <a:cubicBezTo>
                    <a:pt x="498" y="1001"/>
                    <a:pt x="498" y="1001"/>
                    <a:pt x="498" y="1001"/>
                  </a:cubicBezTo>
                  <a:cubicBezTo>
                    <a:pt x="498" y="1001"/>
                    <a:pt x="498" y="1001"/>
                    <a:pt x="498" y="1001"/>
                  </a:cubicBezTo>
                  <a:cubicBezTo>
                    <a:pt x="498" y="1002"/>
                    <a:pt x="498" y="1002"/>
                    <a:pt x="498" y="1002"/>
                  </a:cubicBezTo>
                  <a:cubicBezTo>
                    <a:pt x="498" y="1002"/>
                    <a:pt x="500" y="1003"/>
                    <a:pt x="500" y="1003"/>
                  </a:cubicBezTo>
                  <a:cubicBezTo>
                    <a:pt x="500" y="1003"/>
                    <a:pt x="500" y="1003"/>
                    <a:pt x="500" y="1004"/>
                  </a:cubicBezTo>
                  <a:cubicBezTo>
                    <a:pt x="500" y="1004"/>
                    <a:pt x="500" y="1004"/>
                    <a:pt x="500" y="1004"/>
                  </a:cubicBezTo>
                  <a:cubicBezTo>
                    <a:pt x="501" y="1004"/>
                    <a:pt x="501" y="1004"/>
                    <a:pt x="501" y="1004"/>
                  </a:cubicBezTo>
                  <a:cubicBezTo>
                    <a:pt x="503" y="1005"/>
                    <a:pt x="508" y="1007"/>
                    <a:pt x="508" y="1009"/>
                  </a:cubicBezTo>
                  <a:cubicBezTo>
                    <a:pt x="508" y="1008"/>
                    <a:pt x="508" y="1008"/>
                    <a:pt x="508" y="1008"/>
                  </a:cubicBezTo>
                  <a:cubicBezTo>
                    <a:pt x="509" y="1009"/>
                    <a:pt x="509" y="1009"/>
                    <a:pt x="509" y="1010"/>
                  </a:cubicBezTo>
                  <a:cubicBezTo>
                    <a:pt x="510" y="1011"/>
                    <a:pt x="510" y="1011"/>
                    <a:pt x="510" y="1012"/>
                  </a:cubicBezTo>
                  <a:cubicBezTo>
                    <a:pt x="510" y="1012"/>
                    <a:pt x="510" y="1011"/>
                    <a:pt x="511" y="1011"/>
                  </a:cubicBezTo>
                  <a:cubicBezTo>
                    <a:pt x="510" y="1011"/>
                    <a:pt x="514" y="1016"/>
                    <a:pt x="515" y="1016"/>
                  </a:cubicBezTo>
                  <a:cubicBezTo>
                    <a:pt x="515" y="1016"/>
                    <a:pt x="514" y="1015"/>
                    <a:pt x="514" y="1014"/>
                  </a:cubicBezTo>
                  <a:cubicBezTo>
                    <a:pt x="516" y="1015"/>
                    <a:pt x="518" y="1016"/>
                    <a:pt x="520" y="1018"/>
                  </a:cubicBezTo>
                  <a:cubicBezTo>
                    <a:pt x="520" y="1018"/>
                    <a:pt x="521" y="1019"/>
                    <a:pt x="522" y="1019"/>
                  </a:cubicBezTo>
                  <a:cubicBezTo>
                    <a:pt x="523" y="1020"/>
                    <a:pt x="523" y="1022"/>
                    <a:pt x="524" y="1021"/>
                  </a:cubicBezTo>
                  <a:cubicBezTo>
                    <a:pt x="524" y="1022"/>
                    <a:pt x="525" y="1023"/>
                    <a:pt x="526" y="1024"/>
                  </a:cubicBezTo>
                  <a:cubicBezTo>
                    <a:pt x="527" y="1024"/>
                    <a:pt x="530" y="1026"/>
                    <a:pt x="530" y="1026"/>
                  </a:cubicBezTo>
                  <a:cubicBezTo>
                    <a:pt x="530" y="1026"/>
                    <a:pt x="526" y="1028"/>
                    <a:pt x="526" y="1027"/>
                  </a:cubicBezTo>
                  <a:cubicBezTo>
                    <a:pt x="526" y="1028"/>
                    <a:pt x="529" y="1027"/>
                    <a:pt x="529" y="1026"/>
                  </a:cubicBezTo>
                  <a:cubicBezTo>
                    <a:pt x="532" y="1026"/>
                    <a:pt x="533" y="1027"/>
                    <a:pt x="534" y="1029"/>
                  </a:cubicBezTo>
                  <a:cubicBezTo>
                    <a:pt x="534" y="1029"/>
                    <a:pt x="533" y="1029"/>
                    <a:pt x="532" y="1030"/>
                  </a:cubicBezTo>
                  <a:cubicBezTo>
                    <a:pt x="532" y="1030"/>
                    <a:pt x="531" y="1030"/>
                    <a:pt x="531" y="1030"/>
                  </a:cubicBezTo>
                  <a:cubicBezTo>
                    <a:pt x="531" y="1031"/>
                    <a:pt x="532" y="1032"/>
                    <a:pt x="532" y="1033"/>
                  </a:cubicBezTo>
                  <a:cubicBezTo>
                    <a:pt x="532" y="1033"/>
                    <a:pt x="532" y="1034"/>
                    <a:pt x="533" y="1034"/>
                  </a:cubicBezTo>
                  <a:cubicBezTo>
                    <a:pt x="534" y="1035"/>
                    <a:pt x="536" y="1036"/>
                    <a:pt x="537" y="1036"/>
                  </a:cubicBezTo>
                  <a:cubicBezTo>
                    <a:pt x="537" y="1036"/>
                    <a:pt x="537" y="1036"/>
                    <a:pt x="537" y="1036"/>
                  </a:cubicBezTo>
                  <a:cubicBezTo>
                    <a:pt x="538" y="1037"/>
                    <a:pt x="538" y="1039"/>
                    <a:pt x="539" y="1041"/>
                  </a:cubicBezTo>
                  <a:cubicBezTo>
                    <a:pt x="541" y="1043"/>
                    <a:pt x="542" y="1043"/>
                    <a:pt x="540" y="1045"/>
                  </a:cubicBezTo>
                  <a:cubicBezTo>
                    <a:pt x="540" y="1044"/>
                    <a:pt x="540" y="1044"/>
                    <a:pt x="540" y="1044"/>
                  </a:cubicBezTo>
                  <a:cubicBezTo>
                    <a:pt x="540" y="1044"/>
                    <a:pt x="542" y="1044"/>
                    <a:pt x="542" y="1044"/>
                  </a:cubicBezTo>
                  <a:cubicBezTo>
                    <a:pt x="542" y="1045"/>
                    <a:pt x="542" y="1044"/>
                    <a:pt x="543" y="1045"/>
                  </a:cubicBezTo>
                  <a:cubicBezTo>
                    <a:pt x="544" y="1044"/>
                    <a:pt x="545" y="1045"/>
                    <a:pt x="546" y="1045"/>
                  </a:cubicBezTo>
                  <a:cubicBezTo>
                    <a:pt x="547" y="1045"/>
                    <a:pt x="546" y="1047"/>
                    <a:pt x="547" y="1046"/>
                  </a:cubicBezTo>
                  <a:cubicBezTo>
                    <a:pt x="549" y="1048"/>
                    <a:pt x="549" y="1049"/>
                    <a:pt x="549" y="1051"/>
                  </a:cubicBezTo>
                  <a:cubicBezTo>
                    <a:pt x="548" y="1052"/>
                    <a:pt x="548" y="1052"/>
                    <a:pt x="548" y="1054"/>
                  </a:cubicBezTo>
                  <a:cubicBezTo>
                    <a:pt x="548" y="1054"/>
                    <a:pt x="548" y="1055"/>
                    <a:pt x="548" y="1056"/>
                  </a:cubicBezTo>
                  <a:cubicBezTo>
                    <a:pt x="549" y="1060"/>
                    <a:pt x="549" y="1064"/>
                    <a:pt x="547" y="1068"/>
                  </a:cubicBezTo>
                  <a:cubicBezTo>
                    <a:pt x="546" y="1068"/>
                    <a:pt x="545" y="1065"/>
                    <a:pt x="544" y="1065"/>
                  </a:cubicBezTo>
                  <a:cubicBezTo>
                    <a:pt x="544" y="1065"/>
                    <a:pt x="543" y="1067"/>
                    <a:pt x="544" y="1067"/>
                  </a:cubicBezTo>
                  <a:cubicBezTo>
                    <a:pt x="543" y="1067"/>
                    <a:pt x="543" y="1067"/>
                    <a:pt x="543" y="1067"/>
                  </a:cubicBezTo>
                  <a:close/>
                  <a:moveTo>
                    <a:pt x="532" y="1023"/>
                  </a:moveTo>
                  <a:cubicBezTo>
                    <a:pt x="531" y="1026"/>
                    <a:pt x="532" y="1022"/>
                    <a:pt x="532" y="1022"/>
                  </a:cubicBezTo>
                  <a:cubicBezTo>
                    <a:pt x="532" y="1022"/>
                    <a:pt x="532" y="1024"/>
                    <a:pt x="533" y="1024"/>
                  </a:cubicBezTo>
                  <a:cubicBezTo>
                    <a:pt x="532" y="1023"/>
                    <a:pt x="532" y="1023"/>
                    <a:pt x="532" y="1023"/>
                  </a:cubicBezTo>
                  <a:close/>
                  <a:moveTo>
                    <a:pt x="512" y="1050"/>
                  </a:moveTo>
                  <a:cubicBezTo>
                    <a:pt x="512" y="1050"/>
                    <a:pt x="512" y="1051"/>
                    <a:pt x="512" y="1051"/>
                  </a:cubicBezTo>
                  <a:cubicBezTo>
                    <a:pt x="512" y="1051"/>
                    <a:pt x="510" y="1048"/>
                    <a:pt x="510" y="1047"/>
                  </a:cubicBezTo>
                  <a:cubicBezTo>
                    <a:pt x="510" y="1047"/>
                    <a:pt x="512" y="1048"/>
                    <a:pt x="512" y="1049"/>
                  </a:cubicBezTo>
                  <a:cubicBezTo>
                    <a:pt x="512" y="1049"/>
                    <a:pt x="512" y="1050"/>
                    <a:pt x="512" y="1050"/>
                  </a:cubicBezTo>
                  <a:close/>
                  <a:moveTo>
                    <a:pt x="532" y="1022"/>
                  </a:moveTo>
                  <a:cubicBezTo>
                    <a:pt x="532" y="1022"/>
                    <a:pt x="532" y="1022"/>
                    <a:pt x="532" y="1022"/>
                  </a:cubicBezTo>
                  <a:cubicBezTo>
                    <a:pt x="531" y="1022"/>
                    <a:pt x="531" y="1021"/>
                    <a:pt x="531" y="1021"/>
                  </a:cubicBezTo>
                  <a:cubicBezTo>
                    <a:pt x="531" y="1021"/>
                    <a:pt x="532" y="1022"/>
                    <a:pt x="532" y="1022"/>
                  </a:cubicBezTo>
                  <a:close/>
                  <a:moveTo>
                    <a:pt x="524" y="1020"/>
                  </a:moveTo>
                  <a:cubicBezTo>
                    <a:pt x="524" y="1020"/>
                    <a:pt x="524" y="1020"/>
                    <a:pt x="524" y="1019"/>
                  </a:cubicBezTo>
                  <a:cubicBezTo>
                    <a:pt x="525" y="1019"/>
                    <a:pt x="526" y="1022"/>
                    <a:pt x="525" y="1022"/>
                  </a:cubicBezTo>
                  <a:cubicBezTo>
                    <a:pt x="525" y="1022"/>
                    <a:pt x="523" y="1021"/>
                    <a:pt x="524" y="1020"/>
                  </a:cubicBezTo>
                  <a:close/>
                  <a:moveTo>
                    <a:pt x="526" y="1022"/>
                  </a:moveTo>
                  <a:cubicBezTo>
                    <a:pt x="526" y="1021"/>
                    <a:pt x="530" y="1024"/>
                    <a:pt x="529" y="1024"/>
                  </a:cubicBezTo>
                  <a:cubicBezTo>
                    <a:pt x="528" y="1024"/>
                    <a:pt x="526" y="1023"/>
                    <a:pt x="525" y="1023"/>
                  </a:cubicBezTo>
                  <a:cubicBezTo>
                    <a:pt x="525" y="1023"/>
                    <a:pt x="525" y="1021"/>
                    <a:pt x="526" y="1021"/>
                  </a:cubicBezTo>
                  <a:cubicBezTo>
                    <a:pt x="526" y="1021"/>
                    <a:pt x="526" y="1022"/>
                    <a:pt x="526" y="1022"/>
                  </a:cubicBezTo>
                  <a:close/>
                  <a:moveTo>
                    <a:pt x="485" y="1012"/>
                  </a:moveTo>
                  <a:cubicBezTo>
                    <a:pt x="486" y="1013"/>
                    <a:pt x="485" y="1013"/>
                    <a:pt x="485" y="1013"/>
                  </a:cubicBezTo>
                  <a:cubicBezTo>
                    <a:pt x="484" y="1013"/>
                    <a:pt x="479" y="1010"/>
                    <a:pt x="481" y="1010"/>
                  </a:cubicBezTo>
                  <a:cubicBezTo>
                    <a:pt x="481" y="1009"/>
                    <a:pt x="482" y="1010"/>
                    <a:pt x="482" y="1010"/>
                  </a:cubicBezTo>
                  <a:cubicBezTo>
                    <a:pt x="482" y="1010"/>
                    <a:pt x="484" y="1011"/>
                    <a:pt x="483" y="1011"/>
                  </a:cubicBezTo>
                  <a:cubicBezTo>
                    <a:pt x="483" y="1011"/>
                    <a:pt x="484" y="1011"/>
                    <a:pt x="484" y="1011"/>
                  </a:cubicBezTo>
                  <a:cubicBezTo>
                    <a:pt x="484" y="1011"/>
                    <a:pt x="485" y="1012"/>
                    <a:pt x="485" y="1012"/>
                  </a:cubicBezTo>
                  <a:cubicBezTo>
                    <a:pt x="485" y="1012"/>
                    <a:pt x="485" y="1012"/>
                    <a:pt x="485" y="1012"/>
                  </a:cubicBezTo>
                  <a:close/>
                  <a:moveTo>
                    <a:pt x="499" y="1032"/>
                  </a:moveTo>
                  <a:cubicBezTo>
                    <a:pt x="499" y="1032"/>
                    <a:pt x="499" y="1032"/>
                    <a:pt x="499" y="1032"/>
                  </a:cubicBezTo>
                  <a:cubicBezTo>
                    <a:pt x="499" y="1032"/>
                    <a:pt x="498" y="1032"/>
                    <a:pt x="498" y="1032"/>
                  </a:cubicBezTo>
                  <a:cubicBezTo>
                    <a:pt x="498" y="1032"/>
                    <a:pt x="499" y="1030"/>
                    <a:pt x="499" y="1030"/>
                  </a:cubicBezTo>
                  <a:cubicBezTo>
                    <a:pt x="499" y="1031"/>
                    <a:pt x="499" y="1031"/>
                    <a:pt x="499" y="1032"/>
                  </a:cubicBezTo>
                  <a:close/>
                  <a:moveTo>
                    <a:pt x="495" y="1022"/>
                  </a:moveTo>
                  <a:cubicBezTo>
                    <a:pt x="496" y="1023"/>
                    <a:pt x="495" y="1025"/>
                    <a:pt x="494" y="1025"/>
                  </a:cubicBezTo>
                  <a:cubicBezTo>
                    <a:pt x="494" y="1025"/>
                    <a:pt x="492" y="1022"/>
                    <a:pt x="492" y="1022"/>
                  </a:cubicBezTo>
                  <a:cubicBezTo>
                    <a:pt x="492" y="1021"/>
                    <a:pt x="491" y="1021"/>
                    <a:pt x="491" y="1021"/>
                  </a:cubicBezTo>
                  <a:cubicBezTo>
                    <a:pt x="491" y="1021"/>
                    <a:pt x="490" y="1020"/>
                    <a:pt x="490" y="1019"/>
                  </a:cubicBezTo>
                  <a:cubicBezTo>
                    <a:pt x="490" y="1019"/>
                    <a:pt x="491" y="1020"/>
                    <a:pt x="491" y="1018"/>
                  </a:cubicBezTo>
                  <a:cubicBezTo>
                    <a:pt x="492" y="1018"/>
                    <a:pt x="492" y="1019"/>
                    <a:pt x="492" y="1019"/>
                  </a:cubicBezTo>
                  <a:cubicBezTo>
                    <a:pt x="493" y="1020"/>
                    <a:pt x="495" y="1021"/>
                    <a:pt x="495" y="1022"/>
                  </a:cubicBezTo>
                  <a:close/>
                  <a:moveTo>
                    <a:pt x="495" y="1029"/>
                  </a:moveTo>
                  <a:cubicBezTo>
                    <a:pt x="495" y="1029"/>
                    <a:pt x="495" y="1029"/>
                    <a:pt x="495" y="1029"/>
                  </a:cubicBezTo>
                  <a:cubicBezTo>
                    <a:pt x="495" y="1029"/>
                    <a:pt x="495" y="1029"/>
                    <a:pt x="495" y="1029"/>
                  </a:cubicBezTo>
                  <a:close/>
                  <a:moveTo>
                    <a:pt x="490" y="1014"/>
                  </a:moveTo>
                  <a:cubicBezTo>
                    <a:pt x="490" y="1014"/>
                    <a:pt x="490" y="1014"/>
                    <a:pt x="490" y="1014"/>
                  </a:cubicBezTo>
                  <a:cubicBezTo>
                    <a:pt x="490" y="1014"/>
                    <a:pt x="492" y="1014"/>
                    <a:pt x="491" y="1015"/>
                  </a:cubicBezTo>
                  <a:cubicBezTo>
                    <a:pt x="491" y="1015"/>
                    <a:pt x="490" y="1014"/>
                    <a:pt x="490" y="1014"/>
                  </a:cubicBezTo>
                  <a:close/>
                  <a:moveTo>
                    <a:pt x="490" y="1015"/>
                  </a:moveTo>
                  <a:cubicBezTo>
                    <a:pt x="490" y="1015"/>
                    <a:pt x="490" y="1015"/>
                    <a:pt x="490" y="1015"/>
                  </a:cubicBezTo>
                  <a:cubicBezTo>
                    <a:pt x="490" y="1015"/>
                    <a:pt x="490" y="1015"/>
                    <a:pt x="490" y="1015"/>
                  </a:cubicBezTo>
                  <a:close/>
                  <a:moveTo>
                    <a:pt x="487" y="1014"/>
                  </a:moveTo>
                  <a:cubicBezTo>
                    <a:pt x="487" y="1014"/>
                    <a:pt x="486" y="1014"/>
                    <a:pt x="487" y="1014"/>
                  </a:cubicBezTo>
                  <a:cubicBezTo>
                    <a:pt x="487" y="1014"/>
                    <a:pt x="487" y="1014"/>
                    <a:pt x="487" y="1014"/>
                  </a:cubicBezTo>
                  <a:close/>
                  <a:moveTo>
                    <a:pt x="510" y="1047"/>
                  </a:moveTo>
                  <a:cubicBezTo>
                    <a:pt x="510" y="1047"/>
                    <a:pt x="509" y="1048"/>
                    <a:pt x="509" y="1047"/>
                  </a:cubicBezTo>
                  <a:cubicBezTo>
                    <a:pt x="509" y="1047"/>
                    <a:pt x="509" y="1045"/>
                    <a:pt x="509" y="1045"/>
                  </a:cubicBezTo>
                  <a:cubicBezTo>
                    <a:pt x="509" y="1046"/>
                    <a:pt x="511" y="1046"/>
                    <a:pt x="510" y="1047"/>
                  </a:cubicBezTo>
                  <a:close/>
                  <a:moveTo>
                    <a:pt x="487" y="1015"/>
                  </a:moveTo>
                  <a:cubicBezTo>
                    <a:pt x="488" y="1014"/>
                    <a:pt x="486" y="1016"/>
                    <a:pt x="486" y="1015"/>
                  </a:cubicBezTo>
                  <a:cubicBezTo>
                    <a:pt x="487" y="1015"/>
                    <a:pt x="487" y="1015"/>
                    <a:pt x="487" y="1015"/>
                  </a:cubicBezTo>
                  <a:close/>
                  <a:moveTo>
                    <a:pt x="504" y="1040"/>
                  </a:moveTo>
                  <a:cubicBezTo>
                    <a:pt x="504" y="1040"/>
                    <a:pt x="504" y="1040"/>
                    <a:pt x="504" y="1040"/>
                  </a:cubicBezTo>
                  <a:cubicBezTo>
                    <a:pt x="504" y="1040"/>
                    <a:pt x="504" y="1040"/>
                    <a:pt x="504" y="1040"/>
                  </a:cubicBezTo>
                  <a:cubicBezTo>
                    <a:pt x="504" y="1040"/>
                    <a:pt x="504" y="1041"/>
                    <a:pt x="504" y="1041"/>
                  </a:cubicBezTo>
                  <a:cubicBezTo>
                    <a:pt x="502" y="1041"/>
                    <a:pt x="501" y="1039"/>
                    <a:pt x="500" y="1037"/>
                  </a:cubicBezTo>
                  <a:cubicBezTo>
                    <a:pt x="499" y="1036"/>
                    <a:pt x="501" y="1034"/>
                    <a:pt x="502" y="1035"/>
                  </a:cubicBezTo>
                  <a:cubicBezTo>
                    <a:pt x="502" y="1036"/>
                    <a:pt x="503" y="1038"/>
                    <a:pt x="503" y="1038"/>
                  </a:cubicBezTo>
                  <a:cubicBezTo>
                    <a:pt x="503" y="1038"/>
                    <a:pt x="504" y="1040"/>
                    <a:pt x="504" y="1040"/>
                  </a:cubicBezTo>
                  <a:close/>
                  <a:moveTo>
                    <a:pt x="508" y="1044"/>
                  </a:moveTo>
                  <a:cubicBezTo>
                    <a:pt x="508" y="1045"/>
                    <a:pt x="506" y="1044"/>
                    <a:pt x="506" y="1043"/>
                  </a:cubicBezTo>
                  <a:cubicBezTo>
                    <a:pt x="506" y="1043"/>
                    <a:pt x="506" y="1042"/>
                    <a:pt x="506" y="1042"/>
                  </a:cubicBezTo>
                  <a:cubicBezTo>
                    <a:pt x="506" y="1042"/>
                    <a:pt x="507" y="1042"/>
                    <a:pt x="507" y="1043"/>
                  </a:cubicBezTo>
                  <a:cubicBezTo>
                    <a:pt x="507" y="1044"/>
                    <a:pt x="508" y="1044"/>
                    <a:pt x="508" y="1044"/>
                  </a:cubicBezTo>
                  <a:close/>
                  <a:moveTo>
                    <a:pt x="500" y="1028"/>
                  </a:moveTo>
                  <a:cubicBezTo>
                    <a:pt x="499" y="1028"/>
                    <a:pt x="499" y="1028"/>
                    <a:pt x="499" y="1028"/>
                  </a:cubicBezTo>
                  <a:cubicBezTo>
                    <a:pt x="499" y="1028"/>
                    <a:pt x="502" y="1027"/>
                    <a:pt x="501" y="1028"/>
                  </a:cubicBezTo>
                  <a:cubicBezTo>
                    <a:pt x="501" y="1028"/>
                    <a:pt x="500" y="1028"/>
                    <a:pt x="500" y="1028"/>
                  </a:cubicBezTo>
                  <a:close/>
                  <a:moveTo>
                    <a:pt x="499" y="1031"/>
                  </a:moveTo>
                  <a:cubicBezTo>
                    <a:pt x="500" y="1031"/>
                    <a:pt x="500" y="1031"/>
                    <a:pt x="499" y="1031"/>
                  </a:cubicBezTo>
                  <a:cubicBezTo>
                    <a:pt x="499" y="1031"/>
                    <a:pt x="498" y="1029"/>
                    <a:pt x="498" y="1029"/>
                  </a:cubicBezTo>
                  <a:cubicBezTo>
                    <a:pt x="498" y="1028"/>
                    <a:pt x="499" y="1030"/>
                    <a:pt x="499" y="1031"/>
                  </a:cubicBezTo>
                  <a:close/>
                  <a:moveTo>
                    <a:pt x="654" y="1100"/>
                  </a:moveTo>
                  <a:cubicBezTo>
                    <a:pt x="654" y="1100"/>
                    <a:pt x="654" y="1100"/>
                    <a:pt x="654" y="1100"/>
                  </a:cubicBezTo>
                  <a:cubicBezTo>
                    <a:pt x="654" y="1100"/>
                    <a:pt x="654" y="1100"/>
                    <a:pt x="654" y="1100"/>
                  </a:cubicBezTo>
                  <a:cubicBezTo>
                    <a:pt x="654" y="1100"/>
                    <a:pt x="654" y="1100"/>
                    <a:pt x="654" y="1100"/>
                  </a:cubicBezTo>
                  <a:close/>
                  <a:moveTo>
                    <a:pt x="526" y="1019"/>
                  </a:moveTo>
                  <a:cubicBezTo>
                    <a:pt x="526" y="1020"/>
                    <a:pt x="526" y="1020"/>
                    <a:pt x="526" y="1020"/>
                  </a:cubicBezTo>
                  <a:cubicBezTo>
                    <a:pt x="525" y="1020"/>
                    <a:pt x="522" y="1019"/>
                    <a:pt x="522" y="1018"/>
                  </a:cubicBezTo>
                  <a:cubicBezTo>
                    <a:pt x="523" y="1018"/>
                    <a:pt x="525" y="1018"/>
                    <a:pt x="526" y="1019"/>
                  </a:cubicBezTo>
                  <a:close/>
                  <a:moveTo>
                    <a:pt x="534" y="1023"/>
                  </a:moveTo>
                  <a:cubicBezTo>
                    <a:pt x="535" y="1023"/>
                    <a:pt x="535" y="1023"/>
                    <a:pt x="535" y="1024"/>
                  </a:cubicBezTo>
                  <a:cubicBezTo>
                    <a:pt x="535" y="1023"/>
                    <a:pt x="535" y="1023"/>
                    <a:pt x="534" y="1023"/>
                  </a:cubicBezTo>
                  <a:close/>
                  <a:moveTo>
                    <a:pt x="531" y="1031"/>
                  </a:moveTo>
                  <a:cubicBezTo>
                    <a:pt x="531" y="1031"/>
                    <a:pt x="533" y="1031"/>
                    <a:pt x="533" y="1032"/>
                  </a:cubicBezTo>
                  <a:cubicBezTo>
                    <a:pt x="533" y="1033"/>
                    <a:pt x="532" y="1032"/>
                    <a:pt x="531" y="1031"/>
                  </a:cubicBezTo>
                  <a:close/>
                  <a:moveTo>
                    <a:pt x="539" y="1026"/>
                  </a:moveTo>
                  <a:cubicBezTo>
                    <a:pt x="539" y="1026"/>
                    <a:pt x="539" y="1026"/>
                    <a:pt x="539" y="1026"/>
                  </a:cubicBezTo>
                  <a:cubicBezTo>
                    <a:pt x="539" y="1026"/>
                    <a:pt x="539" y="1026"/>
                    <a:pt x="539" y="1026"/>
                  </a:cubicBezTo>
                  <a:close/>
                  <a:moveTo>
                    <a:pt x="538" y="1026"/>
                  </a:moveTo>
                  <a:cubicBezTo>
                    <a:pt x="538" y="1027"/>
                    <a:pt x="538" y="1027"/>
                    <a:pt x="538" y="1027"/>
                  </a:cubicBezTo>
                  <a:cubicBezTo>
                    <a:pt x="538" y="1026"/>
                    <a:pt x="538" y="1026"/>
                    <a:pt x="538" y="1026"/>
                  </a:cubicBezTo>
                  <a:close/>
                  <a:moveTo>
                    <a:pt x="540" y="1028"/>
                  </a:moveTo>
                  <a:cubicBezTo>
                    <a:pt x="540" y="1028"/>
                    <a:pt x="539" y="1028"/>
                    <a:pt x="539" y="1027"/>
                  </a:cubicBezTo>
                  <a:cubicBezTo>
                    <a:pt x="539" y="1027"/>
                    <a:pt x="540" y="1028"/>
                    <a:pt x="540" y="1028"/>
                  </a:cubicBezTo>
                  <a:close/>
                  <a:moveTo>
                    <a:pt x="547" y="1009"/>
                  </a:moveTo>
                  <a:cubicBezTo>
                    <a:pt x="547" y="1009"/>
                    <a:pt x="547" y="1009"/>
                    <a:pt x="547" y="1008"/>
                  </a:cubicBezTo>
                  <a:cubicBezTo>
                    <a:pt x="548" y="1009"/>
                    <a:pt x="547" y="1009"/>
                    <a:pt x="548" y="1009"/>
                  </a:cubicBezTo>
                  <a:cubicBezTo>
                    <a:pt x="548" y="1009"/>
                    <a:pt x="547" y="1010"/>
                    <a:pt x="547" y="1010"/>
                  </a:cubicBezTo>
                  <a:cubicBezTo>
                    <a:pt x="547" y="1010"/>
                    <a:pt x="547" y="1009"/>
                    <a:pt x="547" y="1009"/>
                  </a:cubicBezTo>
                  <a:close/>
                  <a:moveTo>
                    <a:pt x="551" y="1006"/>
                  </a:moveTo>
                  <a:cubicBezTo>
                    <a:pt x="551" y="1007"/>
                    <a:pt x="551" y="1007"/>
                    <a:pt x="551" y="1007"/>
                  </a:cubicBezTo>
                  <a:cubicBezTo>
                    <a:pt x="551" y="1007"/>
                    <a:pt x="550" y="1007"/>
                    <a:pt x="551" y="1007"/>
                  </a:cubicBezTo>
                  <a:cubicBezTo>
                    <a:pt x="550" y="1007"/>
                    <a:pt x="551" y="1006"/>
                    <a:pt x="551" y="1006"/>
                  </a:cubicBezTo>
                  <a:close/>
                  <a:moveTo>
                    <a:pt x="533" y="1031"/>
                  </a:moveTo>
                  <a:cubicBezTo>
                    <a:pt x="533" y="1031"/>
                    <a:pt x="532" y="1031"/>
                    <a:pt x="532" y="1031"/>
                  </a:cubicBezTo>
                  <a:cubicBezTo>
                    <a:pt x="533" y="1029"/>
                    <a:pt x="535" y="1031"/>
                    <a:pt x="533" y="1031"/>
                  </a:cubicBezTo>
                  <a:close/>
                  <a:moveTo>
                    <a:pt x="543" y="1042"/>
                  </a:moveTo>
                  <a:cubicBezTo>
                    <a:pt x="543" y="1041"/>
                    <a:pt x="544" y="1042"/>
                    <a:pt x="544" y="1041"/>
                  </a:cubicBezTo>
                  <a:cubicBezTo>
                    <a:pt x="544" y="1041"/>
                    <a:pt x="545" y="1040"/>
                    <a:pt x="545" y="1040"/>
                  </a:cubicBezTo>
                  <a:cubicBezTo>
                    <a:pt x="545" y="1040"/>
                    <a:pt x="545" y="1039"/>
                    <a:pt x="546" y="1039"/>
                  </a:cubicBezTo>
                  <a:cubicBezTo>
                    <a:pt x="546" y="1039"/>
                    <a:pt x="547" y="1041"/>
                    <a:pt x="548" y="1041"/>
                  </a:cubicBezTo>
                  <a:cubicBezTo>
                    <a:pt x="548" y="1041"/>
                    <a:pt x="547" y="1040"/>
                    <a:pt x="547" y="1040"/>
                  </a:cubicBezTo>
                  <a:cubicBezTo>
                    <a:pt x="547" y="1040"/>
                    <a:pt x="547" y="1040"/>
                    <a:pt x="547" y="1040"/>
                  </a:cubicBezTo>
                  <a:cubicBezTo>
                    <a:pt x="547" y="1040"/>
                    <a:pt x="547" y="1039"/>
                    <a:pt x="547" y="1039"/>
                  </a:cubicBezTo>
                  <a:cubicBezTo>
                    <a:pt x="548" y="1038"/>
                    <a:pt x="548" y="1039"/>
                    <a:pt x="549" y="1039"/>
                  </a:cubicBezTo>
                  <a:cubicBezTo>
                    <a:pt x="549" y="1039"/>
                    <a:pt x="549" y="1040"/>
                    <a:pt x="549" y="1040"/>
                  </a:cubicBezTo>
                  <a:cubicBezTo>
                    <a:pt x="550" y="1041"/>
                    <a:pt x="550" y="1041"/>
                    <a:pt x="550" y="1042"/>
                  </a:cubicBezTo>
                  <a:cubicBezTo>
                    <a:pt x="551" y="1045"/>
                    <a:pt x="552" y="1045"/>
                    <a:pt x="554" y="1046"/>
                  </a:cubicBezTo>
                  <a:cubicBezTo>
                    <a:pt x="554" y="1046"/>
                    <a:pt x="553" y="1047"/>
                    <a:pt x="553" y="1047"/>
                  </a:cubicBezTo>
                  <a:cubicBezTo>
                    <a:pt x="553" y="1047"/>
                    <a:pt x="553" y="1049"/>
                    <a:pt x="553" y="1048"/>
                  </a:cubicBezTo>
                  <a:cubicBezTo>
                    <a:pt x="553" y="1049"/>
                    <a:pt x="554" y="1050"/>
                    <a:pt x="553" y="1049"/>
                  </a:cubicBezTo>
                  <a:cubicBezTo>
                    <a:pt x="552" y="1049"/>
                    <a:pt x="549" y="1047"/>
                    <a:pt x="548" y="1047"/>
                  </a:cubicBezTo>
                  <a:cubicBezTo>
                    <a:pt x="548" y="1046"/>
                    <a:pt x="548" y="1044"/>
                    <a:pt x="547" y="1043"/>
                  </a:cubicBezTo>
                  <a:cubicBezTo>
                    <a:pt x="547" y="1043"/>
                    <a:pt x="543" y="1042"/>
                    <a:pt x="543" y="1042"/>
                  </a:cubicBezTo>
                  <a:cubicBezTo>
                    <a:pt x="543" y="1042"/>
                    <a:pt x="543" y="1042"/>
                    <a:pt x="543" y="1042"/>
                  </a:cubicBezTo>
                  <a:close/>
                  <a:moveTo>
                    <a:pt x="532" y="1031"/>
                  </a:moveTo>
                  <a:cubicBezTo>
                    <a:pt x="531" y="1031"/>
                    <a:pt x="531" y="1031"/>
                    <a:pt x="531" y="1031"/>
                  </a:cubicBezTo>
                  <a:cubicBezTo>
                    <a:pt x="531" y="1031"/>
                    <a:pt x="532" y="1030"/>
                    <a:pt x="532" y="1030"/>
                  </a:cubicBezTo>
                  <a:cubicBezTo>
                    <a:pt x="533" y="1030"/>
                    <a:pt x="532" y="1031"/>
                    <a:pt x="532" y="1031"/>
                  </a:cubicBezTo>
                  <a:close/>
                  <a:moveTo>
                    <a:pt x="541" y="1030"/>
                  </a:moveTo>
                  <a:cubicBezTo>
                    <a:pt x="541" y="1030"/>
                    <a:pt x="542" y="1030"/>
                    <a:pt x="542" y="1031"/>
                  </a:cubicBezTo>
                  <a:cubicBezTo>
                    <a:pt x="542" y="1031"/>
                    <a:pt x="538" y="1030"/>
                    <a:pt x="538" y="1030"/>
                  </a:cubicBezTo>
                  <a:cubicBezTo>
                    <a:pt x="538" y="1030"/>
                    <a:pt x="539" y="1029"/>
                    <a:pt x="539" y="1029"/>
                  </a:cubicBezTo>
                  <a:cubicBezTo>
                    <a:pt x="540" y="1028"/>
                    <a:pt x="540" y="1030"/>
                    <a:pt x="541" y="1030"/>
                  </a:cubicBezTo>
                  <a:close/>
                  <a:moveTo>
                    <a:pt x="538" y="1031"/>
                  </a:moveTo>
                  <a:cubicBezTo>
                    <a:pt x="538" y="1031"/>
                    <a:pt x="538" y="1031"/>
                    <a:pt x="538" y="1031"/>
                  </a:cubicBezTo>
                  <a:cubicBezTo>
                    <a:pt x="539" y="1031"/>
                    <a:pt x="539" y="1031"/>
                    <a:pt x="538" y="1031"/>
                  </a:cubicBezTo>
                  <a:close/>
                  <a:moveTo>
                    <a:pt x="536" y="1022"/>
                  </a:moveTo>
                  <a:cubicBezTo>
                    <a:pt x="536" y="1022"/>
                    <a:pt x="536" y="1022"/>
                    <a:pt x="537" y="1022"/>
                  </a:cubicBezTo>
                  <a:cubicBezTo>
                    <a:pt x="537" y="1022"/>
                    <a:pt x="538" y="1024"/>
                    <a:pt x="537" y="1024"/>
                  </a:cubicBezTo>
                  <a:cubicBezTo>
                    <a:pt x="537" y="1024"/>
                    <a:pt x="538" y="1024"/>
                    <a:pt x="537" y="1024"/>
                  </a:cubicBezTo>
                  <a:cubicBezTo>
                    <a:pt x="537" y="1025"/>
                    <a:pt x="536" y="1022"/>
                    <a:pt x="536" y="1022"/>
                  </a:cubicBezTo>
                  <a:close/>
                  <a:moveTo>
                    <a:pt x="550" y="1006"/>
                  </a:moveTo>
                  <a:cubicBezTo>
                    <a:pt x="550" y="1006"/>
                    <a:pt x="550" y="1007"/>
                    <a:pt x="550" y="1007"/>
                  </a:cubicBezTo>
                  <a:cubicBezTo>
                    <a:pt x="550" y="1007"/>
                    <a:pt x="550" y="1006"/>
                    <a:pt x="550" y="1006"/>
                  </a:cubicBezTo>
                  <a:close/>
                  <a:moveTo>
                    <a:pt x="537" y="1022"/>
                  </a:moveTo>
                  <a:cubicBezTo>
                    <a:pt x="537" y="1020"/>
                    <a:pt x="541" y="1021"/>
                    <a:pt x="540" y="1023"/>
                  </a:cubicBezTo>
                  <a:cubicBezTo>
                    <a:pt x="539" y="1024"/>
                    <a:pt x="538" y="1022"/>
                    <a:pt x="538" y="1022"/>
                  </a:cubicBezTo>
                  <a:cubicBezTo>
                    <a:pt x="538" y="1022"/>
                    <a:pt x="537" y="1022"/>
                    <a:pt x="537" y="1022"/>
                  </a:cubicBezTo>
                  <a:cubicBezTo>
                    <a:pt x="537" y="1022"/>
                    <a:pt x="537" y="1022"/>
                    <a:pt x="537" y="1022"/>
                  </a:cubicBezTo>
                  <a:close/>
                  <a:moveTo>
                    <a:pt x="535" y="1022"/>
                  </a:moveTo>
                  <a:cubicBezTo>
                    <a:pt x="535" y="1020"/>
                    <a:pt x="537" y="1022"/>
                    <a:pt x="536" y="1022"/>
                  </a:cubicBezTo>
                  <a:cubicBezTo>
                    <a:pt x="536" y="1022"/>
                    <a:pt x="535" y="1022"/>
                    <a:pt x="535" y="1022"/>
                  </a:cubicBezTo>
                  <a:close/>
                  <a:moveTo>
                    <a:pt x="535" y="1022"/>
                  </a:moveTo>
                  <a:cubicBezTo>
                    <a:pt x="535" y="1021"/>
                    <a:pt x="536" y="1022"/>
                    <a:pt x="535" y="1023"/>
                  </a:cubicBezTo>
                  <a:cubicBezTo>
                    <a:pt x="535" y="1023"/>
                    <a:pt x="535" y="1022"/>
                    <a:pt x="535" y="1022"/>
                  </a:cubicBezTo>
                  <a:close/>
                  <a:moveTo>
                    <a:pt x="537" y="1010"/>
                  </a:moveTo>
                  <a:cubicBezTo>
                    <a:pt x="537" y="1010"/>
                    <a:pt x="537" y="1011"/>
                    <a:pt x="537" y="1010"/>
                  </a:cubicBezTo>
                  <a:cubicBezTo>
                    <a:pt x="536" y="1010"/>
                    <a:pt x="537" y="1009"/>
                    <a:pt x="537" y="1010"/>
                  </a:cubicBezTo>
                  <a:close/>
                  <a:moveTo>
                    <a:pt x="541" y="1024"/>
                  </a:moveTo>
                  <a:cubicBezTo>
                    <a:pt x="541" y="1024"/>
                    <a:pt x="540" y="1024"/>
                    <a:pt x="540" y="1024"/>
                  </a:cubicBezTo>
                  <a:cubicBezTo>
                    <a:pt x="541" y="1023"/>
                    <a:pt x="541" y="1023"/>
                    <a:pt x="541" y="1024"/>
                  </a:cubicBezTo>
                  <a:close/>
                  <a:moveTo>
                    <a:pt x="538" y="1028"/>
                  </a:moveTo>
                  <a:cubicBezTo>
                    <a:pt x="538" y="1028"/>
                    <a:pt x="538" y="1028"/>
                    <a:pt x="538" y="1028"/>
                  </a:cubicBezTo>
                  <a:cubicBezTo>
                    <a:pt x="539" y="1028"/>
                    <a:pt x="539" y="1028"/>
                    <a:pt x="539" y="1028"/>
                  </a:cubicBezTo>
                  <a:cubicBezTo>
                    <a:pt x="539" y="1028"/>
                    <a:pt x="539" y="1028"/>
                    <a:pt x="538" y="1028"/>
                  </a:cubicBezTo>
                  <a:close/>
                  <a:moveTo>
                    <a:pt x="538" y="1031"/>
                  </a:moveTo>
                  <a:cubicBezTo>
                    <a:pt x="538" y="1032"/>
                    <a:pt x="538" y="1031"/>
                    <a:pt x="539" y="1031"/>
                  </a:cubicBezTo>
                  <a:cubicBezTo>
                    <a:pt x="540" y="1032"/>
                    <a:pt x="539" y="1032"/>
                    <a:pt x="539" y="1033"/>
                  </a:cubicBezTo>
                  <a:cubicBezTo>
                    <a:pt x="538" y="1033"/>
                    <a:pt x="539" y="1032"/>
                    <a:pt x="538" y="1033"/>
                  </a:cubicBezTo>
                  <a:cubicBezTo>
                    <a:pt x="538" y="1033"/>
                    <a:pt x="537" y="1032"/>
                    <a:pt x="537" y="1031"/>
                  </a:cubicBezTo>
                  <a:cubicBezTo>
                    <a:pt x="538" y="1031"/>
                    <a:pt x="538" y="1031"/>
                    <a:pt x="538" y="1031"/>
                  </a:cubicBezTo>
                  <a:close/>
                  <a:moveTo>
                    <a:pt x="534" y="1022"/>
                  </a:moveTo>
                  <a:cubicBezTo>
                    <a:pt x="534" y="1022"/>
                    <a:pt x="534" y="1022"/>
                    <a:pt x="534" y="1022"/>
                  </a:cubicBezTo>
                  <a:cubicBezTo>
                    <a:pt x="534" y="1022"/>
                    <a:pt x="534" y="1022"/>
                    <a:pt x="534" y="1022"/>
                  </a:cubicBezTo>
                  <a:close/>
                  <a:moveTo>
                    <a:pt x="534" y="1023"/>
                  </a:moveTo>
                  <a:cubicBezTo>
                    <a:pt x="534" y="1023"/>
                    <a:pt x="535" y="1023"/>
                    <a:pt x="535" y="1023"/>
                  </a:cubicBezTo>
                  <a:cubicBezTo>
                    <a:pt x="534" y="1024"/>
                    <a:pt x="534" y="1023"/>
                    <a:pt x="534" y="1023"/>
                  </a:cubicBezTo>
                  <a:close/>
                  <a:moveTo>
                    <a:pt x="666" y="1040"/>
                  </a:moveTo>
                  <a:cubicBezTo>
                    <a:pt x="666" y="1040"/>
                    <a:pt x="666" y="1040"/>
                    <a:pt x="666" y="1040"/>
                  </a:cubicBezTo>
                  <a:cubicBezTo>
                    <a:pt x="666" y="1040"/>
                    <a:pt x="666" y="1041"/>
                    <a:pt x="666" y="1041"/>
                  </a:cubicBezTo>
                  <a:cubicBezTo>
                    <a:pt x="666" y="1040"/>
                    <a:pt x="666" y="1040"/>
                    <a:pt x="666" y="1040"/>
                  </a:cubicBezTo>
                  <a:close/>
                  <a:moveTo>
                    <a:pt x="664" y="1056"/>
                  </a:moveTo>
                  <a:cubicBezTo>
                    <a:pt x="664" y="1056"/>
                    <a:pt x="664" y="1056"/>
                    <a:pt x="664" y="1056"/>
                  </a:cubicBezTo>
                  <a:cubicBezTo>
                    <a:pt x="665" y="1055"/>
                    <a:pt x="666" y="1055"/>
                    <a:pt x="665" y="1057"/>
                  </a:cubicBezTo>
                  <a:cubicBezTo>
                    <a:pt x="664" y="1057"/>
                    <a:pt x="664" y="1057"/>
                    <a:pt x="664" y="1056"/>
                  </a:cubicBezTo>
                  <a:close/>
                  <a:moveTo>
                    <a:pt x="665" y="1041"/>
                  </a:moveTo>
                  <a:cubicBezTo>
                    <a:pt x="665" y="1041"/>
                    <a:pt x="665" y="1041"/>
                    <a:pt x="664" y="1041"/>
                  </a:cubicBezTo>
                  <a:cubicBezTo>
                    <a:pt x="664" y="1041"/>
                    <a:pt x="665" y="1040"/>
                    <a:pt x="665" y="1041"/>
                  </a:cubicBezTo>
                  <a:close/>
                  <a:moveTo>
                    <a:pt x="667" y="1039"/>
                  </a:moveTo>
                  <a:cubicBezTo>
                    <a:pt x="667" y="1039"/>
                    <a:pt x="667" y="1038"/>
                    <a:pt x="668" y="1039"/>
                  </a:cubicBezTo>
                  <a:cubicBezTo>
                    <a:pt x="668" y="1039"/>
                    <a:pt x="668" y="1041"/>
                    <a:pt x="667" y="1039"/>
                  </a:cubicBezTo>
                  <a:close/>
                  <a:moveTo>
                    <a:pt x="665" y="1037"/>
                  </a:moveTo>
                  <a:cubicBezTo>
                    <a:pt x="665" y="1037"/>
                    <a:pt x="665" y="1038"/>
                    <a:pt x="666" y="1038"/>
                  </a:cubicBezTo>
                  <a:cubicBezTo>
                    <a:pt x="666" y="1037"/>
                    <a:pt x="667" y="1036"/>
                    <a:pt x="667" y="1037"/>
                  </a:cubicBezTo>
                  <a:cubicBezTo>
                    <a:pt x="668" y="1037"/>
                    <a:pt x="668" y="1038"/>
                    <a:pt x="667" y="1038"/>
                  </a:cubicBezTo>
                  <a:cubicBezTo>
                    <a:pt x="666" y="1039"/>
                    <a:pt x="667" y="1038"/>
                    <a:pt x="666" y="1038"/>
                  </a:cubicBezTo>
                  <a:cubicBezTo>
                    <a:pt x="666" y="1039"/>
                    <a:pt x="665" y="1039"/>
                    <a:pt x="666" y="1040"/>
                  </a:cubicBezTo>
                  <a:cubicBezTo>
                    <a:pt x="664" y="1040"/>
                    <a:pt x="666" y="1038"/>
                    <a:pt x="665" y="1037"/>
                  </a:cubicBezTo>
                  <a:cubicBezTo>
                    <a:pt x="665" y="1037"/>
                    <a:pt x="664" y="1039"/>
                    <a:pt x="663" y="1039"/>
                  </a:cubicBezTo>
                  <a:cubicBezTo>
                    <a:pt x="660" y="1036"/>
                    <a:pt x="666" y="1036"/>
                    <a:pt x="665" y="1037"/>
                  </a:cubicBezTo>
                  <a:close/>
                  <a:moveTo>
                    <a:pt x="647" y="1072"/>
                  </a:moveTo>
                  <a:cubicBezTo>
                    <a:pt x="647" y="1071"/>
                    <a:pt x="647" y="1067"/>
                    <a:pt x="647" y="1067"/>
                  </a:cubicBezTo>
                  <a:cubicBezTo>
                    <a:pt x="648" y="1068"/>
                    <a:pt x="647" y="1071"/>
                    <a:pt x="647" y="1072"/>
                  </a:cubicBezTo>
                  <a:close/>
                  <a:moveTo>
                    <a:pt x="656" y="1063"/>
                  </a:moveTo>
                  <a:cubicBezTo>
                    <a:pt x="656" y="1063"/>
                    <a:pt x="657" y="1063"/>
                    <a:pt x="657" y="1062"/>
                  </a:cubicBezTo>
                  <a:cubicBezTo>
                    <a:pt x="657" y="1063"/>
                    <a:pt x="658" y="1065"/>
                    <a:pt x="657" y="1065"/>
                  </a:cubicBezTo>
                  <a:cubicBezTo>
                    <a:pt x="656" y="1065"/>
                    <a:pt x="656" y="1064"/>
                    <a:pt x="656" y="1063"/>
                  </a:cubicBezTo>
                  <a:cubicBezTo>
                    <a:pt x="656" y="1063"/>
                    <a:pt x="656" y="1063"/>
                    <a:pt x="656" y="1063"/>
                  </a:cubicBezTo>
                  <a:close/>
                  <a:moveTo>
                    <a:pt x="657" y="1031"/>
                  </a:moveTo>
                  <a:cubicBezTo>
                    <a:pt x="657" y="1031"/>
                    <a:pt x="658" y="1031"/>
                    <a:pt x="658" y="1031"/>
                  </a:cubicBezTo>
                  <a:cubicBezTo>
                    <a:pt x="659" y="1031"/>
                    <a:pt x="656" y="1032"/>
                    <a:pt x="656" y="1032"/>
                  </a:cubicBezTo>
                  <a:cubicBezTo>
                    <a:pt x="656" y="1032"/>
                    <a:pt x="655" y="1032"/>
                    <a:pt x="655" y="1032"/>
                  </a:cubicBezTo>
                  <a:cubicBezTo>
                    <a:pt x="655" y="1032"/>
                    <a:pt x="656" y="1032"/>
                    <a:pt x="656" y="1031"/>
                  </a:cubicBezTo>
                  <a:cubicBezTo>
                    <a:pt x="656" y="1031"/>
                    <a:pt x="657" y="1031"/>
                    <a:pt x="657" y="1031"/>
                  </a:cubicBezTo>
                  <a:close/>
                  <a:moveTo>
                    <a:pt x="666" y="1097"/>
                  </a:moveTo>
                  <a:cubicBezTo>
                    <a:pt x="666" y="1098"/>
                    <a:pt x="666" y="1098"/>
                    <a:pt x="666" y="1098"/>
                  </a:cubicBezTo>
                  <a:cubicBezTo>
                    <a:pt x="666" y="1098"/>
                    <a:pt x="666" y="1098"/>
                    <a:pt x="666" y="1098"/>
                  </a:cubicBezTo>
                  <a:cubicBezTo>
                    <a:pt x="665" y="1098"/>
                    <a:pt x="667" y="1096"/>
                    <a:pt x="666" y="1097"/>
                  </a:cubicBezTo>
                  <a:close/>
                  <a:moveTo>
                    <a:pt x="672" y="1084"/>
                  </a:moveTo>
                  <a:cubicBezTo>
                    <a:pt x="672" y="1084"/>
                    <a:pt x="672" y="1085"/>
                    <a:pt x="672" y="1085"/>
                  </a:cubicBezTo>
                  <a:cubicBezTo>
                    <a:pt x="670" y="1086"/>
                    <a:pt x="671" y="1085"/>
                    <a:pt x="670" y="1085"/>
                  </a:cubicBezTo>
                  <a:cubicBezTo>
                    <a:pt x="670" y="1085"/>
                    <a:pt x="670" y="1085"/>
                    <a:pt x="670" y="1085"/>
                  </a:cubicBezTo>
                  <a:cubicBezTo>
                    <a:pt x="670" y="1085"/>
                    <a:pt x="670" y="1084"/>
                    <a:pt x="671" y="1084"/>
                  </a:cubicBezTo>
                  <a:cubicBezTo>
                    <a:pt x="671" y="1084"/>
                    <a:pt x="672" y="1084"/>
                    <a:pt x="672" y="1084"/>
                  </a:cubicBezTo>
                  <a:close/>
                  <a:moveTo>
                    <a:pt x="661" y="1064"/>
                  </a:moveTo>
                  <a:cubicBezTo>
                    <a:pt x="661" y="1064"/>
                    <a:pt x="661" y="1064"/>
                    <a:pt x="661" y="1064"/>
                  </a:cubicBezTo>
                  <a:cubicBezTo>
                    <a:pt x="661" y="1064"/>
                    <a:pt x="660" y="1065"/>
                    <a:pt x="660" y="1065"/>
                  </a:cubicBezTo>
                  <a:cubicBezTo>
                    <a:pt x="660" y="1065"/>
                    <a:pt x="660" y="1064"/>
                    <a:pt x="660" y="1064"/>
                  </a:cubicBezTo>
                  <a:cubicBezTo>
                    <a:pt x="660" y="1064"/>
                    <a:pt x="659" y="1065"/>
                    <a:pt x="659" y="1064"/>
                  </a:cubicBezTo>
                  <a:cubicBezTo>
                    <a:pt x="659" y="1064"/>
                    <a:pt x="660" y="1062"/>
                    <a:pt x="660" y="1062"/>
                  </a:cubicBezTo>
                  <a:cubicBezTo>
                    <a:pt x="660" y="1062"/>
                    <a:pt x="659" y="1061"/>
                    <a:pt x="660" y="1060"/>
                  </a:cubicBezTo>
                  <a:cubicBezTo>
                    <a:pt x="661" y="1059"/>
                    <a:pt x="662" y="1059"/>
                    <a:pt x="662" y="1061"/>
                  </a:cubicBezTo>
                  <a:cubicBezTo>
                    <a:pt x="662" y="1061"/>
                    <a:pt x="661" y="1065"/>
                    <a:pt x="661" y="1065"/>
                  </a:cubicBezTo>
                  <a:cubicBezTo>
                    <a:pt x="661" y="1065"/>
                    <a:pt x="661" y="1064"/>
                    <a:pt x="661" y="1064"/>
                  </a:cubicBezTo>
                  <a:close/>
                  <a:moveTo>
                    <a:pt x="663" y="1023"/>
                  </a:moveTo>
                  <a:cubicBezTo>
                    <a:pt x="663" y="1023"/>
                    <a:pt x="663" y="1023"/>
                    <a:pt x="663" y="1023"/>
                  </a:cubicBezTo>
                  <a:cubicBezTo>
                    <a:pt x="664" y="1022"/>
                    <a:pt x="663" y="1023"/>
                    <a:pt x="664" y="1022"/>
                  </a:cubicBezTo>
                  <a:cubicBezTo>
                    <a:pt x="664" y="1022"/>
                    <a:pt x="665" y="1023"/>
                    <a:pt x="665" y="1022"/>
                  </a:cubicBezTo>
                  <a:cubicBezTo>
                    <a:pt x="666" y="1022"/>
                    <a:pt x="668" y="1023"/>
                    <a:pt x="669" y="1023"/>
                  </a:cubicBezTo>
                  <a:cubicBezTo>
                    <a:pt x="670" y="1023"/>
                    <a:pt x="673" y="1022"/>
                    <a:pt x="673" y="1021"/>
                  </a:cubicBezTo>
                  <a:cubicBezTo>
                    <a:pt x="673" y="1021"/>
                    <a:pt x="675" y="1020"/>
                    <a:pt x="675" y="1020"/>
                  </a:cubicBezTo>
                  <a:cubicBezTo>
                    <a:pt x="674" y="1019"/>
                    <a:pt x="675" y="1020"/>
                    <a:pt x="676" y="1019"/>
                  </a:cubicBezTo>
                  <a:cubicBezTo>
                    <a:pt x="676" y="1019"/>
                    <a:pt x="676" y="1018"/>
                    <a:pt x="677" y="1017"/>
                  </a:cubicBezTo>
                  <a:cubicBezTo>
                    <a:pt x="677" y="1017"/>
                    <a:pt x="678" y="1018"/>
                    <a:pt x="678" y="1017"/>
                  </a:cubicBezTo>
                  <a:cubicBezTo>
                    <a:pt x="680" y="1019"/>
                    <a:pt x="676" y="1022"/>
                    <a:pt x="675" y="1023"/>
                  </a:cubicBezTo>
                  <a:cubicBezTo>
                    <a:pt x="675" y="1024"/>
                    <a:pt x="674" y="1025"/>
                    <a:pt x="674" y="1025"/>
                  </a:cubicBezTo>
                  <a:cubicBezTo>
                    <a:pt x="673" y="1026"/>
                    <a:pt x="671" y="1026"/>
                    <a:pt x="670" y="1026"/>
                  </a:cubicBezTo>
                  <a:cubicBezTo>
                    <a:pt x="668" y="1027"/>
                    <a:pt x="667" y="1026"/>
                    <a:pt x="665" y="1026"/>
                  </a:cubicBezTo>
                  <a:cubicBezTo>
                    <a:pt x="664" y="1026"/>
                    <a:pt x="664" y="1026"/>
                    <a:pt x="664" y="1025"/>
                  </a:cubicBezTo>
                  <a:cubicBezTo>
                    <a:pt x="663" y="1025"/>
                    <a:pt x="662" y="1025"/>
                    <a:pt x="661" y="1025"/>
                  </a:cubicBezTo>
                  <a:cubicBezTo>
                    <a:pt x="660" y="1025"/>
                    <a:pt x="658" y="1026"/>
                    <a:pt x="657" y="1026"/>
                  </a:cubicBezTo>
                  <a:cubicBezTo>
                    <a:pt x="656" y="1026"/>
                    <a:pt x="654" y="1025"/>
                    <a:pt x="654" y="1025"/>
                  </a:cubicBezTo>
                  <a:cubicBezTo>
                    <a:pt x="654" y="1025"/>
                    <a:pt x="654" y="1025"/>
                    <a:pt x="653" y="1025"/>
                  </a:cubicBezTo>
                  <a:cubicBezTo>
                    <a:pt x="652" y="1025"/>
                    <a:pt x="650" y="1027"/>
                    <a:pt x="650" y="1026"/>
                  </a:cubicBezTo>
                  <a:cubicBezTo>
                    <a:pt x="648" y="1026"/>
                    <a:pt x="647" y="1025"/>
                    <a:pt x="645" y="1027"/>
                  </a:cubicBezTo>
                  <a:cubicBezTo>
                    <a:pt x="644" y="1028"/>
                    <a:pt x="644" y="1030"/>
                    <a:pt x="644" y="1032"/>
                  </a:cubicBezTo>
                  <a:cubicBezTo>
                    <a:pt x="645" y="1033"/>
                    <a:pt x="645" y="1033"/>
                    <a:pt x="646" y="1034"/>
                  </a:cubicBezTo>
                  <a:cubicBezTo>
                    <a:pt x="646" y="1035"/>
                    <a:pt x="647" y="1035"/>
                    <a:pt x="647" y="1035"/>
                  </a:cubicBezTo>
                  <a:cubicBezTo>
                    <a:pt x="648" y="1036"/>
                    <a:pt x="648" y="1037"/>
                    <a:pt x="649" y="1038"/>
                  </a:cubicBezTo>
                  <a:cubicBezTo>
                    <a:pt x="649" y="1037"/>
                    <a:pt x="649" y="1038"/>
                    <a:pt x="650" y="1038"/>
                  </a:cubicBezTo>
                  <a:cubicBezTo>
                    <a:pt x="651" y="1038"/>
                    <a:pt x="651" y="1038"/>
                    <a:pt x="652" y="1037"/>
                  </a:cubicBezTo>
                  <a:cubicBezTo>
                    <a:pt x="652" y="1037"/>
                    <a:pt x="654" y="1034"/>
                    <a:pt x="655" y="1034"/>
                  </a:cubicBezTo>
                  <a:cubicBezTo>
                    <a:pt x="655" y="1034"/>
                    <a:pt x="656" y="1036"/>
                    <a:pt x="657" y="1035"/>
                  </a:cubicBezTo>
                  <a:cubicBezTo>
                    <a:pt x="657" y="1035"/>
                    <a:pt x="658" y="1035"/>
                    <a:pt x="658" y="1035"/>
                  </a:cubicBezTo>
                  <a:cubicBezTo>
                    <a:pt x="659" y="1033"/>
                    <a:pt x="660" y="1034"/>
                    <a:pt x="661" y="1034"/>
                  </a:cubicBezTo>
                  <a:cubicBezTo>
                    <a:pt x="661" y="1034"/>
                    <a:pt x="664" y="1034"/>
                    <a:pt x="664" y="1034"/>
                  </a:cubicBezTo>
                  <a:cubicBezTo>
                    <a:pt x="664" y="1033"/>
                    <a:pt x="662" y="1033"/>
                    <a:pt x="662" y="1033"/>
                  </a:cubicBezTo>
                  <a:cubicBezTo>
                    <a:pt x="663" y="1032"/>
                    <a:pt x="666" y="1032"/>
                    <a:pt x="667" y="1033"/>
                  </a:cubicBezTo>
                  <a:cubicBezTo>
                    <a:pt x="667" y="1033"/>
                    <a:pt x="667" y="1035"/>
                    <a:pt x="666" y="1035"/>
                  </a:cubicBezTo>
                  <a:cubicBezTo>
                    <a:pt x="666" y="1036"/>
                    <a:pt x="665" y="1035"/>
                    <a:pt x="665" y="1034"/>
                  </a:cubicBezTo>
                  <a:cubicBezTo>
                    <a:pt x="663" y="1033"/>
                    <a:pt x="660" y="1038"/>
                    <a:pt x="659" y="1039"/>
                  </a:cubicBezTo>
                  <a:cubicBezTo>
                    <a:pt x="658" y="1039"/>
                    <a:pt x="658" y="1039"/>
                    <a:pt x="657" y="1040"/>
                  </a:cubicBezTo>
                  <a:cubicBezTo>
                    <a:pt x="656" y="1040"/>
                    <a:pt x="656" y="1042"/>
                    <a:pt x="655" y="1042"/>
                  </a:cubicBezTo>
                  <a:cubicBezTo>
                    <a:pt x="654" y="1042"/>
                    <a:pt x="654" y="1040"/>
                    <a:pt x="653" y="1040"/>
                  </a:cubicBezTo>
                  <a:cubicBezTo>
                    <a:pt x="653" y="1040"/>
                    <a:pt x="653" y="1042"/>
                    <a:pt x="653" y="1042"/>
                  </a:cubicBezTo>
                  <a:cubicBezTo>
                    <a:pt x="653" y="1042"/>
                    <a:pt x="653" y="1041"/>
                    <a:pt x="653" y="1041"/>
                  </a:cubicBezTo>
                  <a:cubicBezTo>
                    <a:pt x="654" y="1042"/>
                    <a:pt x="654" y="1043"/>
                    <a:pt x="655" y="1043"/>
                  </a:cubicBezTo>
                  <a:cubicBezTo>
                    <a:pt x="655" y="1043"/>
                    <a:pt x="656" y="1044"/>
                    <a:pt x="656" y="1044"/>
                  </a:cubicBezTo>
                  <a:cubicBezTo>
                    <a:pt x="656" y="1044"/>
                    <a:pt x="659" y="1048"/>
                    <a:pt x="659" y="1047"/>
                  </a:cubicBezTo>
                  <a:cubicBezTo>
                    <a:pt x="659" y="1048"/>
                    <a:pt x="659" y="1048"/>
                    <a:pt x="659" y="1048"/>
                  </a:cubicBezTo>
                  <a:cubicBezTo>
                    <a:pt x="660" y="1049"/>
                    <a:pt x="660" y="1048"/>
                    <a:pt x="660" y="1049"/>
                  </a:cubicBezTo>
                  <a:cubicBezTo>
                    <a:pt x="660" y="1050"/>
                    <a:pt x="660" y="1049"/>
                    <a:pt x="660" y="1050"/>
                  </a:cubicBezTo>
                  <a:cubicBezTo>
                    <a:pt x="659" y="1051"/>
                    <a:pt x="659" y="1050"/>
                    <a:pt x="659" y="1051"/>
                  </a:cubicBezTo>
                  <a:cubicBezTo>
                    <a:pt x="659" y="1051"/>
                    <a:pt x="659" y="1053"/>
                    <a:pt x="659" y="1053"/>
                  </a:cubicBezTo>
                  <a:cubicBezTo>
                    <a:pt x="660" y="1054"/>
                    <a:pt x="661" y="1054"/>
                    <a:pt x="662" y="1055"/>
                  </a:cubicBezTo>
                  <a:cubicBezTo>
                    <a:pt x="662" y="1055"/>
                    <a:pt x="661" y="1055"/>
                    <a:pt x="661" y="1055"/>
                  </a:cubicBezTo>
                  <a:cubicBezTo>
                    <a:pt x="661" y="1055"/>
                    <a:pt x="662" y="1057"/>
                    <a:pt x="663" y="1056"/>
                  </a:cubicBezTo>
                  <a:cubicBezTo>
                    <a:pt x="663" y="1056"/>
                    <a:pt x="662" y="1056"/>
                    <a:pt x="662" y="1056"/>
                  </a:cubicBezTo>
                  <a:cubicBezTo>
                    <a:pt x="663" y="1055"/>
                    <a:pt x="663" y="1056"/>
                    <a:pt x="663" y="1056"/>
                  </a:cubicBezTo>
                  <a:cubicBezTo>
                    <a:pt x="663" y="1058"/>
                    <a:pt x="663" y="1058"/>
                    <a:pt x="662" y="1057"/>
                  </a:cubicBezTo>
                  <a:cubicBezTo>
                    <a:pt x="662" y="1058"/>
                    <a:pt x="663" y="1059"/>
                    <a:pt x="662" y="1059"/>
                  </a:cubicBezTo>
                  <a:cubicBezTo>
                    <a:pt x="662" y="1058"/>
                    <a:pt x="662" y="1058"/>
                    <a:pt x="662" y="1059"/>
                  </a:cubicBezTo>
                  <a:cubicBezTo>
                    <a:pt x="661" y="1058"/>
                    <a:pt x="661" y="1058"/>
                    <a:pt x="661" y="1058"/>
                  </a:cubicBezTo>
                  <a:cubicBezTo>
                    <a:pt x="660" y="1058"/>
                    <a:pt x="660" y="1058"/>
                    <a:pt x="659" y="1058"/>
                  </a:cubicBezTo>
                  <a:cubicBezTo>
                    <a:pt x="659" y="1059"/>
                    <a:pt x="658" y="1059"/>
                    <a:pt x="658" y="1059"/>
                  </a:cubicBezTo>
                  <a:cubicBezTo>
                    <a:pt x="658" y="1059"/>
                    <a:pt x="658" y="1061"/>
                    <a:pt x="658" y="1061"/>
                  </a:cubicBezTo>
                  <a:cubicBezTo>
                    <a:pt x="657" y="1062"/>
                    <a:pt x="654" y="1061"/>
                    <a:pt x="654" y="1060"/>
                  </a:cubicBezTo>
                  <a:cubicBezTo>
                    <a:pt x="653" y="1059"/>
                    <a:pt x="655" y="1057"/>
                    <a:pt x="655" y="1056"/>
                  </a:cubicBezTo>
                  <a:cubicBezTo>
                    <a:pt x="654" y="1055"/>
                    <a:pt x="653" y="1055"/>
                    <a:pt x="652" y="1054"/>
                  </a:cubicBezTo>
                  <a:cubicBezTo>
                    <a:pt x="652" y="1054"/>
                    <a:pt x="651" y="1054"/>
                    <a:pt x="651" y="1053"/>
                  </a:cubicBezTo>
                  <a:cubicBezTo>
                    <a:pt x="649" y="1051"/>
                    <a:pt x="651" y="1051"/>
                    <a:pt x="651" y="1050"/>
                  </a:cubicBezTo>
                  <a:cubicBezTo>
                    <a:pt x="651" y="1049"/>
                    <a:pt x="651" y="1048"/>
                    <a:pt x="651" y="1047"/>
                  </a:cubicBezTo>
                  <a:cubicBezTo>
                    <a:pt x="651" y="1046"/>
                    <a:pt x="652" y="1046"/>
                    <a:pt x="650" y="1046"/>
                  </a:cubicBezTo>
                  <a:cubicBezTo>
                    <a:pt x="648" y="1046"/>
                    <a:pt x="647" y="1048"/>
                    <a:pt x="645" y="1048"/>
                  </a:cubicBezTo>
                  <a:cubicBezTo>
                    <a:pt x="646" y="1049"/>
                    <a:pt x="646" y="1050"/>
                    <a:pt x="647" y="1050"/>
                  </a:cubicBezTo>
                  <a:cubicBezTo>
                    <a:pt x="646" y="1051"/>
                    <a:pt x="647" y="1052"/>
                    <a:pt x="647" y="1053"/>
                  </a:cubicBezTo>
                  <a:cubicBezTo>
                    <a:pt x="647" y="1054"/>
                    <a:pt x="646" y="1055"/>
                    <a:pt x="646" y="1056"/>
                  </a:cubicBezTo>
                  <a:cubicBezTo>
                    <a:pt x="646" y="1057"/>
                    <a:pt x="647" y="1059"/>
                    <a:pt x="647" y="1061"/>
                  </a:cubicBezTo>
                  <a:cubicBezTo>
                    <a:pt x="646" y="1061"/>
                    <a:pt x="646" y="1063"/>
                    <a:pt x="646" y="1064"/>
                  </a:cubicBezTo>
                  <a:cubicBezTo>
                    <a:pt x="646" y="1064"/>
                    <a:pt x="647" y="1066"/>
                    <a:pt x="647" y="1066"/>
                  </a:cubicBezTo>
                  <a:cubicBezTo>
                    <a:pt x="646" y="1066"/>
                    <a:pt x="644" y="1066"/>
                    <a:pt x="643" y="1066"/>
                  </a:cubicBezTo>
                  <a:cubicBezTo>
                    <a:pt x="643" y="1066"/>
                    <a:pt x="643" y="1067"/>
                    <a:pt x="642" y="1067"/>
                  </a:cubicBezTo>
                  <a:cubicBezTo>
                    <a:pt x="642" y="1067"/>
                    <a:pt x="641" y="1066"/>
                    <a:pt x="641" y="1066"/>
                  </a:cubicBezTo>
                  <a:cubicBezTo>
                    <a:pt x="641" y="1066"/>
                    <a:pt x="641" y="1066"/>
                    <a:pt x="641" y="1066"/>
                  </a:cubicBezTo>
                  <a:cubicBezTo>
                    <a:pt x="639" y="1065"/>
                    <a:pt x="640" y="1062"/>
                    <a:pt x="641" y="1061"/>
                  </a:cubicBezTo>
                  <a:cubicBezTo>
                    <a:pt x="641" y="1060"/>
                    <a:pt x="641" y="1059"/>
                    <a:pt x="642" y="1058"/>
                  </a:cubicBezTo>
                  <a:cubicBezTo>
                    <a:pt x="642" y="1057"/>
                    <a:pt x="642" y="1055"/>
                    <a:pt x="641" y="1055"/>
                  </a:cubicBezTo>
                  <a:cubicBezTo>
                    <a:pt x="641" y="1055"/>
                    <a:pt x="640" y="1052"/>
                    <a:pt x="640" y="1052"/>
                  </a:cubicBezTo>
                  <a:cubicBezTo>
                    <a:pt x="639" y="1051"/>
                    <a:pt x="639" y="1052"/>
                    <a:pt x="638" y="1052"/>
                  </a:cubicBezTo>
                  <a:cubicBezTo>
                    <a:pt x="636" y="1052"/>
                    <a:pt x="638" y="1053"/>
                    <a:pt x="636" y="1051"/>
                  </a:cubicBezTo>
                  <a:cubicBezTo>
                    <a:pt x="636" y="1051"/>
                    <a:pt x="636" y="1050"/>
                    <a:pt x="636" y="1049"/>
                  </a:cubicBezTo>
                  <a:cubicBezTo>
                    <a:pt x="636" y="1049"/>
                    <a:pt x="636" y="1049"/>
                    <a:pt x="636" y="1049"/>
                  </a:cubicBezTo>
                  <a:cubicBezTo>
                    <a:pt x="636" y="1049"/>
                    <a:pt x="636" y="1047"/>
                    <a:pt x="636" y="1047"/>
                  </a:cubicBezTo>
                  <a:cubicBezTo>
                    <a:pt x="636" y="1045"/>
                    <a:pt x="636" y="1047"/>
                    <a:pt x="637" y="1046"/>
                  </a:cubicBezTo>
                  <a:cubicBezTo>
                    <a:pt x="638" y="1045"/>
                    <a:pt x="638" y="1044"/>
                    <a:pt x="638" y="1043"/>
                  </a:cubicBezTo>
                  <a:cubicBezTo>
                    <a:pt x="639" y="1041"/>
                    <a:pt x="640" y="1042"/>
                    <a:pt x="639" y="1039"/>
                  </a:cubicBezTo>
                  <a:cubicBezTo>
                    <a:pt x="639" y="1038"/>
                    <a:pt x="640" y="1037"/>
                    <a:pt x="640" y="1036"/>
                  </a:cubicBezTo>
                  <a:cubicBezTo>
                    <a:pt x="640" y="1036"/>
                    <a:pt x="641" y="1034"/>
                    <a:pt x="641" y="1034"/>
                  </a:cubicBezTo>
                  <a:cubicBezTo>
                    <a:pt x="641" y="1035"/>
                    <a:pt x="641" y="1035"/>
                    <a:pt x="641" y="1035"/>
                  </a:cubicBezTo>
                  <a:cubicBezTo>
                    <a:pt x="641" y="1034"/>
                    <a:pt x="641" y="1034"/>
                    <a:pt x="641" y="1034"/>
                  </a:cubicBezTo>
                  <a:cubicBezTo>
                    <a:pt x="641" y="1034"/>
                    <a:pt x="642" y="1033"/>
                    <a:pt x="642" y="1033"/>
                  </a:cubicBezTo>
                  <a:cubicBezTo>
                    <a:pt x="643" y="1033"/>
                    <a:pt x="643" y="1034"/>
                    <a:pt x="643" y="1034"/>
                  </a:cubicBezTo>
                  <a:cubicBezTo>
                    <a:pt x="643" y="1034"/>
                    <a:pt x="643" y="1031"/>
                    <a:pt x="643" y="1031"/>
                  </a:cubicBezTo>
                  <a:cubicBezTo>
                    <a:pt x="642" y="1030"/>
                    <a:pt x="643" y="1030"/>
                    <a:pt x="642" y="1030"/>
                  </a:cubicBezTo>
                  <a:cubicBezTo>
                    <a:pt x="642" y="1029"/>
                    <a:pt x="642" y="1029"/>
                    <a:pt x="641" y="1029"/>
                  </a:cubicBezTo>
                  <a:cubicBezTo>
                    <a:pt x="642" y="1028"/>
                    <a:pt x="642" y="1029"/>
                    <a:pt x="643" y="1029"/>
                  </a:cubicBezTo>
                  <a:cubicBezTo>
                    <a:pt x="644" y="1029"/>
                    <a:pt x="642" y="1028"/>
                    <a:pt x="643" y="1027"/>
                  </a:cubicBezTo>
                  <a:cubicBezTo>
                    <a:pt x="643" y="1027"/>
                    <a:pt x="643" y="1027"/>
                    <a:pt x="643" y="1027"/>
                  </a:cubicBezTo>
                  <a:cubicBezTo>
                    <a:pt x="644" y="1027"/>
                    <a:pt x="643" y="1026"/>
                    <a:pt x="643" y="1026"/>
                  </a:cubicBezTo>
                  <a:cubicBezTo>
                    <a:pt x="644" y="1025"/>
                    <a:pt x="644" y="1026"/>
                    <a:pt x="644" y="1025"/>
                  </a:cubicBezTo>
                  <a:cubicBezTo>
                    <a:pt x="644" y="1025"/>
                    <a:pt x="645" y="1022"/>
                    <a:pt x="646" y="1023"/>
                  </a:cubicBezTo>
                  <a:cubicBezTo>
                    <a:pt x="646" y="1023"/>
                    <a:pt x="646" y="1022"/>
                    <a:pt x="646" y="1022"/>
                  </a:cubicBezTo>
                  <a:cubicBezTo>
                    <a:pt x="646" y="1021"/>
                    <a:pt x="646" y="1024"/>
                    <a:pt x="646" y="1023"/>
                  </a:cubicBezTo>
                  <a:cubicBezTo>
                    <a:pt x="648" y="1024"/>
                    <a:pt x="648" y="1022"/>
                    <a:pt x="649" y="1021"/>
                  </a:cubicBezTo>
                  <a:cubicBezTo>
                    <a:pt x="650" y="1020"/>
                    <a:pt x="649" y="1020"/>
                    <a:pt x="650" y="1020"/>
                  </a:cubicBezTo>
                  <a:cubicBezTo>
                    <a:pt x="652" y="1019"/>
                    <a:pt x="652" y="1021"/>
                    <a:pt x="654" y="1020"/>
                  </a:cubicBezTo>
                  <a:cubicBezTo>
                    <a:pt x="654" y="1022"/>
                    <a:pt x="655" y="1021"/>
                    <a:pt x="657" y="1021"/>
                  </a:cubicBezTo>
                  <a:cubicBezTo>
                    <a:pt x="657" y="1022"/>
                    <a:pt x="660" y="1022"/>
                    <a:pt x="660" y="1022"/>
                  </a:cubicBezTo>
                  <a:cubicBezTo>
                    <a:pt x="660" y="1022"/>
                    <a:pt x="663" y="1023"/>
                    <a:pt x="663" y="1023"/>
                  </a:cubicBezTo>
                  <a:close/>
                  <a:moveTo>
                    <a:pt x="641" y="1087"/>
                  </a:moveTo>
                  <a:cubicBezTo>
                    <a:pt x="641" y="1087"/>
                    <a:pt x="641" y="1087"/>
                    <a:pt x="641" y="1088"/>
                  </a:cubicBezTo>
                  <a:cubicBezTo>
                    <a:pt x="641" y="1088"/>
                    <a:pt x="641" y="1087"/>
                    <a:pt x="641" y="1086"/>
                  </a:cubicBezTo>
                  <a:cubicBezTo>
                    <a:pt x="641" y="1087"/>
                    <a:pt x="641" y="1087"/>
                    <a:pt x="641" y="1087"/>
                  </a:cubicBezTo>
                  <a:cubicBezTo>
                    <a:pt x="642" y="1086"/>
                    <a:pt x="642" y="1086"/>
                    <a:pt x="641" y="1087"/>
                  </a:cubicBezTo>
                  <a:close/>
                  <a:moveTo>
                    <a:pt x="550" y="1007"/>
                  </a:moveTo>
                  <a:cubicBezTo>
                    <a:pt x="551" y="1007"/>
                    <a:pt x="551" y="1008"/>
                    <a:pt x="551" y="1008"/>
                  </a:cubicBezTo>
                  <a:cubicBezTo>
                    <a:pt x="550" y="1008"/>
                    <a:pt x="550" y="1008"/>
                    <a:pt x="550" y="1007"/>
                  </a:cubicBezTo>
                  <a:close/>
                  <a:moveTo>
                    <a:pt x="665" y="1085"/>
                  </a:moveTo>
                  <a:cubicBezTo>
                    <a:pt x="665" y="1085"/>
                    <a:pt x="664" y="1085"/>
                    <a:pt x="664" y="1085"/>
                  </a:cubicBezTo>
                  <a:cubicBezTo>
                    <a:pt x="664" y="1084"/>
                    <a:pt x="665" y="1084"/>
                    <a:pt x="666" y="1084"/>
                  </a:cubicBezTo>
                  <a:cubicBezTo>
                    <a:pt x="666" y="1085"/>
                    <a:pt x="665" y="1085"/>
                    <a:pt x="665" y="1085"/>
                  </a:cubicBezTo>
                  <a:close/>
                  <a:moveTo>
                    <a:pt x="663" y="1065"/>
                  </a:moveTo>
                  <a:cubicBezTo>
                    <a:pt x="663" y="1065"/>
                    <a:pt x="663" y="1065"/>
                    <a:pt x="663" y="1065"/>
                  </a:cubicBezTo>
                  <a:cubicBezTo>
                    <a:pt x="663" y="1066"/>
                    <a:pt x="663" y="1066"/>
                    <a:pt x="663" y="1067"/>
                  </a:cubicBezTo>
                  <a:cubicBezTo>
                    <a:pt x="662" y="1066"/>
                    <a:pt x="662" y="1066"/>
                    <a:pt x="662" y="1066"/>
                  </a:cubicBezTo>
                  <a:cubicBezTo>
                    <a:pt x="660" y="1067"/>
                    <a:pt x="662" y="1064"/>
                    <a:pt x="662" y="1064"/>
                  </a:cubicBezTo>
                  <a:cubicBezTo>
                    <a:pt x="663" y="1063"/>
                    <a:pt x="663" y="1063"/>
                    <a:pt x="662" y="1063"/>
                  </a:cubicBezTo>
                  <a:cubicBezTo>
                    <a:pt x="662" y="1063"/>
                    <a:pt x="662" y="1063"/>
                    <a:pt x="662" y="1063"/>
                  </a:cubicBezTo>
                  <a:cubicBezTo>
                    <a:pt x="662" y="1063"/>
                    <a:pt x="663" y="1063"/>
                    <a:pt x="663" y="1063"/>
                  </a:cubicBezTo>
                  <a:cubicBezTo>
                    <a:pt x="662" y="1062"/>
                    <a:pt x="663" y="1062"/>
                    <a:pt x="662" y="1062"/>
                  </a:cubicBezTo>
                  <a:cubicBezTo>
                    <a:pt x="662" y="1062"/>
                    <a:pt x="664" y="1057"/>
                    <a:pt x="664" y="1058"/>
                  </a:cubicBezTo>
                  <a:cubicBezTo>
                    <a:pt x="665" y="1059"/>
                    <a:pt x="665" y="1060"/>
                    <a:pt x="665" y="1061"/>
                  </a:cubicBezTo>
                  <a:cubicBezTo>
                    <a:pt x="665" y="1061"/>
                    <a:pt x="665" y="1060"/>
                    <a:pt x="665" y="1060"/>
                  </a:cubicBezTo>
                  <a:cubicBezTo>
                    <a:pt x="665" y="1060"/>
                    <a:pt x="664" y="1061"/>
                    <a:pt x="664" y="1061"/>
                  </a:cubicBezTo>
                  <a:cubicBezTo>
                    <a:pt x="664" y="1061"/>
                    <a:pt x="664" y="1060"/>
                    <a:pt x="664" y="1060"/>
                  </a:cubicBezTo>
                  <a:cubicBezTo>
                    <a:pt x="664" y="1060"/>
                    <a:pt x="664" y="1060"/>
                    <a:pt x="664" y="1060"/>
                  </a:cubicBezTo>
                  <a:cubicBezTo>
                    <a:pt x="664" y="1060"/>
                    <a:pt x="664" y="1063"/>
                    <a:pt x="664" y="1063"/>
                  </a:cubicBezTo>
                  <a:cubicBezTo>
                    <a:pt x="664" y="1063"/>
                    <a:pt x="666" y="1063"/>
                    <a:pt x="665" y="1064"/>
                  </a:cubicBezTo>
                  <a:cubicBezTo>
                    <a:pt x="665" y="1065"/>
                    <a:pt x="664" y="1065"/>
                    <a:pt x="663" y="1065"/>
                  </a:cubicBezTo>
                  <a:close/>
                  <a:moveTo>
                    <a:pt x="664" y="1085"/>
                  </a:moveTo>
                  <a:cubicBezTo>
                    <a:pt x="664" y="1085"/>
                    <a:pt x="663" y="1086"/>
                    <a:pt x="663" y="1086"/>
                  </a:cubicBezTo>
                  <a:cubicBezTo>
                    <a:pt x="662" y="1085"/>
                    <a:pt x="664" y="1085"/>
                    <a:pt x="664" y="1085"/>
                  </a:cubicBezTo>
                  <a:close/>
                  <a:moveTo>
                    <a:pt x="614" y="1085"/>
                  </a:moveTo>
                  <a:cubicBezTo>
                    <a:pt x="614" y="1086"/>
                    <a:pt x="613" y="1086"/>
                    <a:pt x="612" y="1086"/>
                  </a:cubicBezTo>
                  <a:cubicBezTo>
                    <a:pt x="612" y="1086"/>
                    <a:pt x="611" y="1089"/>
                    <a:pt x="610" y="1088"/>
                  </a:cubicBezTo>
                  <a:cubicBezTo>
                    <a:pt x="610" y="1088"/>
                    <a:pt x="610" y="1087"/>
                    <a:pt x="610" y="1086"/>
                  </a:cubicBezTo>
                  <a:cubicBezTo>
                    <a:pt x="610" y="1086"/>
                    <a:pt x="609" y="1085"/>
                    <a:pt x="609" y="1085"/>
                  </a:cubicBezTo>
                  <a:cubicBezTo>
                    <a:pt x="608" y="1085"/>
                    <a:pt x="604" y="1084"/>
                    <a:pt x="606" y="1083"/>
                  </a:cubicBezTo>
                  <a:cubicBezTo>
                    <a:pt x="606" y="1083"/>
                    <a:pt x="608" y="1083"/>
                    <a:pt x="608" y="1083"/>
                  </a:cubicBezTo>
                  <a:cubicBezTo>
                    <a:pt x="609" y="1083"/>
                    <a:pt x="610" y="1083"/>
                    <a:pt x="610" y="1083"/>
                  </a:cubicBezTo>
                  <a:cubicBezTo>
                    <a:pt x="611" y="1083"/>
                    <a:pt x="615" y="1084"/>
                    <a:pt x="614" y="1085"/>
                  </a:cubicBezTo>
                  <a:close/>
                  <a:moveTo>
                    <a:pt x="613" y="1087"/>
                  </a:moveTo>
                  <a:cubicBezTo>
                    <a:pt x="614" y="1088"/>
                    <a:pt x="613" y="1087"/>
                    <a:pt x="613" y="1087"/>
                  </a:cubicBezTo>
                  <a:cubicBezTo>
                    <a:pt x="613" y="1087"/>
                    <a:pt x="613" y="1087"/>
                    <a:pt x="613" y="1087"/>
                  </a:cubicBezTo>
                  <a:close/>
                  <a:moveTo>
                    <a:pt x="602" y="1076"/>
                  </a:moveTo>
                  <a:cubicBezTo>
                    <a:pt x="603" y="1076"/>
                    <a:pt x="603" y="1076"/>
                    <a:pt x="603" y="1076"/>
                  </a:cubicBezTo>
                  <a:cubicBezTo>
                    <a:pt x="603" y="1076"/>
                    <a:pt x="602" y="1076"/>
                    <a:pt x="602" y="1076"/>
                  </a:cubicBezTo>
                  <a:cubicBezTo>
                    <a:pt x="601" y="1076"/>
                    <a:pt x="600" y="1077"/>
                    <a:pt x="600" y="1077"/>
                  </a:cubicBezTo>
                  <a:cubicBezTo>
                    <a:pt x="599" y="1077"/>
                    <a:pt x="595" y="1077"/>
                    <a:pt x="594" y="1076"/>
                  </a:cubicBezTo>
                  <a:cubicBezTo>
                    <a:pt x="594" y="1075"/>
                    <a:pt x="595" y="1075"/>
                    <a:pt x="596" y="1075"/>
                  </a:cubicBezTo>
                  <a:cubicBezTo>
                    <a:pt x="597" y="1074"/>
                    <a:pt x="599" y="1075"/>
                    <a:pt x="600" y="1075"/>
                  </a:cubicBezTo>
                  <a:cubicBezTo>
                    <a:pt x="600" y="1075"/>
                    <a:pt x="604" y="1075"/>
                    <a:pt x="603" y="1075"/>
                  </a:cubicBezTo>
                  <a:cubicBezTo>
                    <a:pt x="603" y="1075"/>
                    <a:pt x="602" y="1076"/>
                    <a:pt x="602" y="1076"/>
                  </a:cubicBezTo>
                  <a:close/>
                  <a:moveTo>
                    <a:pt x="569" y="1012"/>
                  </a:moveTo>
                  <a:cubicBezTo>
                    <a:pt x="569" y="1012"/>
                    <a:pt x="569" y="1012"/>
                    <a:pt x="569" y="1012"/>
                  </a:cubicBezTo>
                  <a:cubicBezTo>
                    <a:pt x="569" y="1012"/>
                    <a:pt x="569" y="1012"/>
                    <a:pt x="569" y="1012"/>
                  </a:cubicBezTo>
                  <a:cubicBezTo>
                    <a:pt x="570" y="1012"/>
                    <a:pt x="569" y="1012"/>
                    <a:pt x="569" y="1012"/>
                  </a:cubicBezTo>
                  <a:close/>
                  <a:moveTo>
                    <a:pt x="620" y="1052"/>
                  </a:moveTo>
                  <a:cubicBezTo>
                    <a:pt x="619" y="1052"/>
                    <a:pt x="620" y="1051"/>
                    <a:pt x="620" y="1051"/>
                  </a:cubicBezTo>
                  <a:cubicBezTo>
                    <a:pt x="620" y="1051"/>
                    <a:pt x="620" y="1053"/>
                    <a:pt x="620" y="1053"/>
                  </a:cubicBezTo>
                  <a:cubicBezTo>
                    <a:pt x="620" y="1053"/>
                    <a:pt x="620" y="1053"/>
                    <a:pt x="620" y="1052"/>
                  </a:cubicBezTo>
                  <a:close/>
                  <a:moveTo>
                    <a:pt x="649" y="1096"/>
                  </a:moveTo>
                  <a:cubicBezTo>
                    <a:pt x="650" y="1098"/>
                    <a:pt x="645" y="1098"/>
                    <a:pt x="645" y="1098"/>
                  </a:cubicBezTo>
                  <a:cubicBezTo>
                    <a:pt x="644" y="1097"/>
                    <a:pt x="644" y="1097"/>
                    <a:pt x="643" y="1097"/>
                  </a:cubicBezTo>
                  <a:cubicBezTo>
                    <a:pt x="643" y="1096"/>
                    <a:pt x="643" y="1096"/>
                    <a:pt x="643" y="1096"/>
                  </a:cubicBezTo>
                  <a:cubicBezTo>
                    <a:pt x="643" y="1096"/>
                    <a:pt x="642" y="1095"/>
                    <a:pt x="642" y="1095"/>
                  </a:cubicBezTo>
                  <a:cubicBezTo>
                    <a:pt x="641" y="1095"/>
                    <a:pt x="641" y="1094"/>
                    <a:pt x="639" y="1094"/>
                  </a:cubicBezTo>
                  <a:cubicBezTo>
                    <a:pt x="639" y="1094"/>
                    <a:pt x="639" y="1094"/>
                    <a:pt x="639" y="1094"/>
                  </a:cubicBezTo>
                  <a:cubicBezTo>
                    <a:pt x="639" y="1094"/>
                    <a:pt x="638" y="1094"/>
                    <a:pt x="638" y="1094"/>
                  </a:cubicBezTo>
                  <a:cubicBezTo>
                    <a:pt x="638" y="1094"/>
                    <a:pt x="638" y="1094"/>
                    <a:pt x="637" y="1094"/>
                  </a:cubicBezTo>
                  <a:cubicBezTo>
                    <a:pt x="636" y="1093"/>
                    <a:pt x="636" y="1092"/>
                    <a:pt x="638" y="1092"/>
                  </a:cubicBezTo>
                  <a:cubicBezTo>
                    <a:pt x="638" y="1092"/>
                    <a:pt x="639" y="1092"/>
                    <a:pt x="639" y="1091"/>
                  </a:cubicBezTo>
                  <a:cubicBezTo>
                    <a:pt x="640" y="1092"/>
                    <a:pt x="641" y="1091"/>
                    <a:pt x="642" y="1092"/>
                  </a:cubicBezTo>
                  <a:cubicBezTo>
                    <a:pt x="643" y="1090"/>
                    <a:pt x="644" y="1092"/>
                    <a:pt x="645" y="1093"/>
                  </a:cubicBezTo>
                  <a:cubicBezTo>
                    <a:pt x="645" y="1093"/>
                    <a:pt x="645" y="1093"/>
                    <a:pt x="645" y="1093"/>
                  </a:cubicBezTo>
                  <a:cubicBezTo>
                    <a:pt x="645" y="1093"/>
                    <a:pt x="647" y="1094"/>
                    <a:pt x="647" y="1094"/>
                  </a:cubicBezTo>
                  <a:cubicBezTo>
                    <a:pt x="647" y="1094"/>
                    <a:pt x="647" y="1094"/>
                    <a:pt x="647" y="1094"/>
                  </a:cubicBezTo>
                  <a:cubicBezTo>
                    <a:pt x="647" y="1095"/>
                    <a:pt x="647" y="1095"/>
                    <a:pt x="647" y="1095"/>
                  </a:cubicBezTo>
                  <a:cubicBezTo>
                    <a:pt x="648" y="1095"/>
                    <a:pt x="648" y="1095"/>
                    <a:pt x="649" y="1096"/>
                  </a:cubicBezTo>
                  <a:close/>
                  <a:moveTo>
                    <a:pt x="619" y="1054"/>
                  </a:moveTo>
                  <a:cubicBezTo>
                    <a:pt x="620" y="1055"/>
                    <a:pt x="618" y="1055"/>
                    <a:pt x="618" y="1056"/>
                  </a:cubicBezTo>
                  <a:cubicBezTo>
                    <a:pt x="618" y="1056"/>
                    <a:pt x="618" y="1054"/>
                    <a:pt x="618" y="1054"/>
                  </a:cubicBezTo>
                  <a:cubicBezTo>
                    <a:pt x="618" y="1054"/>
                    <a:pt x="618" y="1050"/>
                    <a:pt x="619" y="1050"/>
                  </a:cubicBezTo>
                  <a:cubicBezTo>
                    <a:pt x="619" y="1051"/>
                    <a:pt x="619" y="1054"/>
                    <a:pt x="619" y="1054"/>
                  </a:cubicBezTo>
                  <a:close/>
                  <a:moveTo>
                    <a:pt x="636" y="1088"/>
                  </a:moveTo>
                  <a:cubicBezTo>
                    <a:pt x="636" y="1088"/>
                    <a:pt x="634" y="1088"/>
                    <a:pt x="633" y="1088"/>
                  </a:cubicBezTo>
                  <a:cubicBezTo>
                    <a:pt x="633" y="1088"/>
                    <a:pt x="633" y="1088"/>
                    <a:pt x="632" y="1087"/>
                  </a:cubicBezTo>
                  <a:cubicBezTo>
                    <a:pt x="633" y="1088"/>
                    <a:pt x="633" y="1086"/>
                    <a:pt x="632" y="1086"/>
                  </a:cubicBezTo>
                  <a:cubicBezTo>
                    <a:pt x="632" y="1088"/>
                    <a:pt x="629" y="1088"/>
                    <a:pt x="628" y="1089"/>
                  </a:cubicBezTo>
                  <a:cubicBezTo>
                    <a:pt x="626" y="1089"/>
                    <a:pt x="624" y="1090"/>
                    <a:pt x="622" y="1089"/>
                  </a:cubicBezTo>
                  <a:cubicBezTo>
                    <a:pt x="620" y="1089"/>
                    <a:pt x="621" y="1086"/>
                    <a:pt x="623" y="1085"/>
                  </a:cubicBezTo>
                  <a:cubicBezTo>
                    <a:pt x="624" y="1085"/>
                    <a:pt x="627" y="1084"/>
                    <a:pt x="627" y="1086"/>
                  </a:cubicBezTo>
                  <a:cubicBezTo>
                    <a:pt x="627" y="1085"/>
                    <a:pt x="627" y="1085"/>
                    <a:pt x="627" y="1085"/>
                  </a:cubicBezTo>
                  <a:cubicBezTo>
                    <a:pt x="627" y="1085"/>
                    <a:pt x="628" y="1086"/>
                    <a:pt x="628" y="1086"/>
                  </a:cubicBezTo>
                  <a:cubicBezTo>
                    <a:pt x="628" y="1086"/>
                    <a:pt x="628" y="1087"/>
                    <a:pt x="629" y="1087"/>
                  </a:cubicBezTo>
                  <a:cubicBezTo>
                    <a:pt x="629" y="1087"/>
                    <a:pt x="631" y="1087"/>
                    <a:pt x="631" y="1087"/>
                  </a:cubicBezTo>
                  <a:cubicBezTo>
                    <a:pt x="632" y="1085"/>
                    <a:pt x="627" y="1085"/>
                    <a:pt x="628" y="1083"/>
                  </a:cubicBezTo>
                  <a:cubicBezTo>
                    <a:pt x="630" y="1081"/>
                    <a:pt x="631" y="1084"/>
                    <a:pt x="631" y="1084"/>
                  </a:cubicBezTo>
                  <a:cubicBezTo>
                    <a:pt x="632" y="1085"/>
                    <a:pt x="633" y="1083"/>
                    <a:pt x="634" y="1084"/>
                  </a:cubicBezTo>
                  <a:cubicBezTo>
                    <a:pt x="635" y="1085"/>
                    <a:pt x="634" y="1085"/>
                    <a:pt x="634" y="1086"/>
                  </a:cubicBezTo>
                  <a:cubicBezTo>
                    <a:pt x="635" y="1086"/>
                    <a:pt x="635" y="1083"/>
                    <a:pt x="636" y="1085"/>
                  </a:cubicBezTo>
                  <a:cubicBezTo>
                    <a:pt x="637" y="1085"/>
                    <a:pt x="636" y="1086"/>
                    <a:pt x="637" y="1086"/>
                  </a:cubicBezTo>
                  <a:cubicBezTo>
                    <a:pt x="637" y="1087"/>
                    <a:pt x="637" y="1086"/>
                    <a:pt x="638" y="1086"/>
                  </a:cubicBezTo>
                  <a:cubicBezTo>
                    <a:pt x="638" y="1088"/>
                    <a:pt x="635" y="1087"/>
                    <a:pt x="635" y="1087"/>
                  </a:cubicBezTo>
                  <a:cubicBezTo>
                    <a:pt x="635" y="1088"/>
                    <a:pt x="636" y="1087"/>
                    <a:pt x="636" y="1088"/>
                  </a:cubicBezTo>
                  <a:close/>
                  <a:moveTo>
                    <a:pt x="621" y="1084"/>
                  </a:moveTo>
                  <a:cubicBezTo>
                    <a:pt x="622" y="1085"/>
                    <a:pt x="620" y="1087"/>
                    <a:pt x="619" y="1088"/>
                  </a:cubicBezTo>
                  <a:cubicBezTo>
                    <a:pt x="619" y="1088"/>
                    <a:pt x="620" y="1088"/>
                    <a:pt x="620" y="1088"/>
                  </a:cubicBezTo>
                  <a:cubicBezTo>
                    <a:pt x="620" y="1088"/>
                    <a:pt x="620" y="1088"/>
                    <a:pt x="620" y="1088"/>
                  </a:cubicBezTo>
                  <a:cubicBezTo>
                    <a:pt x="620" y="1088"/>
                    <a:pt x="619" y="1088"/>
                    <a:pt x="619" y="1088"/>
                  </a:cubicBezTo>
                  <a:cubicBezTo>
                    <a:pt x="619" y="1088"/>
                    <a:pt x="619" y="1088"/>
                    <a:pt x="619" y="1088"/>
                  </a:cubicBezTo>
                  <a:cubicBezTo>
                    <a:pt x="619" y="1088"/>
                    <a:pt x="619" y="1089"/>
                    <a:pt x="619" y="1088"/>
                  </a:cubicBezTo>
                  <a:cubicBezTo>
                    <a:pt x="618" y="1088"/>
                    <a:pt x="617" y="1088"/>
                    <a:pt x="616" y="1088"/>
                  </a:cubicBezTo>
                  <a:cubicBezTo>
                    <a:pt x="616" y="1088"/>
                    <a:pt x="615" y="1088"/>
                    <a:pt x="615" y="1087"/>
                  </a:cubicBezTo>
                  <a:cubicBezTo>
                    <a:pt x="615" y="1087"/>
                    <a:pt x="616" y="1087"/>
                    <a:pt x="617" y="1087"/>
                  </a:cubicBezTo>
                  <a:cubicBezTo>
                    <a:pt x="617" y="1086"/>
                    <a:pt x="616" y="1085"/>
                    <a:pt x="617" y="1085"/>
                  </a:cubicBezTo>
                  <a:cubicBezTo>
                    <a:pt x="618" y="1083"/>
                    <a:pt x="620" y="1084"/>
                    <a:pt x="621" y="1084"/>
                  </a:cubicBezTo>
                  <a:close/>
                  <a:moveTo>
                    <a:pt x="628" y="1006"/>
                  </a:moveTo>
                  <a:cubicBezTo>
                    <a:pt x="628" y="1007"/>
                    <a:pt x="628" y="1007"/>
                    <a:pt x="628" y="1007"/>
                  </a:cubicBezTo>
                  <a:cubicBezTo>
                    <a:pt x="628" y="1007"/>
                    <a:pt x="627" y="1006"/>
                    <a:pt x="628" y="1006"/>
                  </a:cubicBezTo>
                  <a:cubicBezTo>
                    <a:pt x="628" y="1006"/>
                    <a:pt x="629" y="1006"/>
                    <a:pt x="628" y="1006"/>
                  </a:cubicBezTo>
                  <a:close/>
                  <a:moveTo>
                    <a:pt x="640" y="1086"/>
                  </a:moveTo>
                  <a:cubicBezTo>
                    <a:pt x="640" y="1086"/>
                    <a:pt x="640" y="1086"/>
                    <a:pt x="640" y="1086"/>
                  </a:cubicBezTo>
                  <a:cubicBezTo>
                    <a:pt x="640" y="1087"/>
                    <a:pt x="639" y="1087"/>
                    <a:pt x="639" y="1087"/>
                  </a:cubicBezTo>
                  <a:cubicBezTo>
                    <a:pt x="639" y="1087"/>
                    <a:pt x="639" y="1087"/>
                    <a:pt x="639" y="1087"/>
                  </a:cubicBezTo>
                  <a:cubicBezTo>
                    <a:pt x="639" y="1087"/>
                    <a:pt x="639" y="1086"/>
                    <a:pt x="639" y="1086"/>
                  </a:cubicBezTo>
                  <a:cubicBezTo>
                    <a:pt x="639" y="1085"/>
                    <a:pt x="640" y="1085"/>
                    <a:pt x="640" y="1086"/>
                  </a:cubicBezTo>
                  <a:close/>
                  <a:moveTo>
                    <a:pt x="630" y="1005"/>
                  </a:moveTo>
                  <a:cubicBezTo>
                    <a:pt x="630" y="1005"/>
                    <a:pt x="630" y="1005"/>
                    <a:pt x="630" y="1006"/>
                  </a:cubicBezTo>
                  <a:cubicBezTo>
                    <a:pt x="630" y="1006"/>
                    <a:pt x="629" y="1005"/>
                    <a:pt x="629" y="1005"/>
                  </a:cubicBezTo>
                  <a:cubicBezTo>
                    <a:pt x="630" y="1005"/>
                    <a:pt x="630" y="1005"/>
                    <a:pt x="630" y="1005"/>
                  </a:cubicBezTo>
                  <a:close/>
                  <a:moveTo>
                    <a:pt x="630" y="1002"/>
                  </a:moveTo>
                  <a:cubicBezTo>
                    <a:pt x="630" y="1002"/>
                    <a:pt x="629" y="1001"/>
                    <a:pt x="629" y="1001"/>
                  </a:cubicBezTo>
                  <a:cubicBezTo>
                    <a:pt x="629" y="1001"/>
                    <a:pt x="630" y="1001"/>
                    <a:pt x="630" y="1001"/>
                  </a:cubicBezTo>
                  <a:cubicBezTo>
                    <a:pt x="630" y="1001"/>
                    <a:pt x="630" y="1002"/>
                    <a:pt x="630" y="1002"/>
                  </a:cubicBezTo>
                  <a:close/>
                  <a:moveTo>
                    <a:pt x="637" y="1083"/>
                  </a:moveTo>
                  <a:cubicBezTo>
                    <a:pt x="637" y="1084"/>
                    <a:pt x="637" y="1084"/>
                    <a:pt x="636" y="1084"/>
                  </a:cubicBezTo>
                  <a:cubicBezTo>
                    <a:pt x="636" y="1083"/>
                    <a:pt x="637" y="1083"/>
                    <a:pt x="637" y="1083"/>
                  </a:cubicBezTo>
                  <a:cubicBezTo>
                    <a:pt x="637" y="1083"/>
                    <a:pt x="637" y="1083"/>
                    <a:pt x="637" y="1083"/>
                  </a:cubicBezTo>
                  <a:close/>
                  <a:moveTo>
                    <a:pt x="626" y="1084"/>
                  </a:moveTo>
                  <a:cubicBezTo>
                    <a:pt x="626" y="1084"/>
                    <a:pt x="626" y="1084"/>
                    <a:pt x="626" y="1083"/>
                  </a:cubicBezTo>
                  <a:cubicBezTo>
                    <a:pt x="627" y="1083"/>
                    <a:pt x="628" y="1083"/>
                    <a:pt x="627" y="1084"/>
                  </a:cubicBezTo>
                  <a:cubicBezTo>
                    <a:pt x="627" y="1084"/>
                    <a:pt x="627" y="1085"/>
                    <a:pt x="626" y="1084"/>
                  </a:cubicBezTo>
                  <a:close/>
                  <a:moveTo>
                    <a:pt x="627" y="1005"/>
                  </a:moveTo>
                  <a:cubicBezTo>
                    <a:pt x="627" y="1005"/>
                    <a:pt x="627" y="1005"/>
                    <a:pt x="627" y="1005"/>
                  </a:cubicBezTo>
                  <a:cubicBezTo>
                    <a:pt x="628" y="1005"/>
                    <a:pt x="628" y="1005"/>
                    <a:pt x="628" y="1005"/>
                  </a:cubicBezTo>
                  <a:cubicBezTo>
                    <a:pt x="628" y="1006"/>
                    <a:pt x="627" y="1005"/>
                    <a:pt x="627" y="1005"/>
                  </a:cubicBezTo>
                  <a:close/>
                  <a:moveTo>
                    <a:pt x="629" y="1002"/>
                  </a:moveTo>
                  <a:cubicBezTo>
                    <a:pt x="628" y="1003"/>
                    <a:pt x="627" y="1001"/>
                    <a:pt x="629" y="1001"/>
                  </a:cubicBezTo>
                  <a:cubicBezTo>
                    <a:pt x="629" y="1002"/>
                    <a:pt x="629" y="1002"/>
                    <a:pt x="629" y="1002"/>
                  </a:cubicBezTo>
                  <a:close/>
                  <a:moveTo>
                    <a:pt x="627" y="1005"/>
                  </a:moveTo>
                  <a:cubicBezTo>
                    <a:pt x="628" y="1006"/>
                    <a:pt x="625" y="1006"/>
                    <a:pt x="626" y="1005"/>
                  </a:cubicBezTo>
                  <a:cubicBezTo>
                    <a:pt x="626" y="1005"/>
                    <a:pt x="627" y="1005"/>
                    <a:pt x="627" y="1005"/>
                  </a:cubicBezTo>
                  <a:close/>
                  <a:moveTo>
                    <a:pt x="667" y="1085"/>
                  </a:moveTo>
                  <a:cubicBezTo>
                    <a:pt x="667" y="1086"/>
                    <a:pt x="668" y="1085"/>
                    <a:pt x="667" y="1086"/>
                  </a:cubicBezTo>
                  <a:cubicBezTo>
                    <a:pt x="667" y="1086"/>
                    <a:pt x="665" y="1086"/>
                    <a:pt x="665" y="1086"/>
                  </a:cubicBezTo>
                  <a:cubicBezTo>
                    <a:pt x="666" y="1085"/>
                    <a:pt x="666" y="1085"/>
                    <a:pt x="666" y="1085"/>
                  </a:cubicBezTo>
                  <a:cubicBezTo>
                    <a:pt x="666" y="1084"/>
                    <a:pt x="666" y="1084"/>
                    <a:pt x="666" y="1084"/>
                  </a:cubicBezTo>
                  <a:cubicBezTo>
                    <a:pt x="666" y="1084"/>
                    <a:pt x="667" y="1084"/>
                    <a:pt x="667" y="1084"/>
                  </a:cubicBezTo>
                  <a:cubicBezTo>
                    <a:pt x="667" y="1084"/>
                    <a:pt x="667" y="1085"/>
                    <a:pt x="667" y="1085"/>
                  </a:cubicBezTo>
                  <a:cubicBezTo>
                    <a:pt x="668" y="1085"/>
                    <a:pt x="668" y="1084"/>
                    <a:pt x="668" y="1084"/>
                  </a:cubicBezTo>
                  <a:cubicBezTo>
                    <a:pt x="668" y="1084"/>
                    <a:pt x="669" y="1083"/>
                    <a:pt x="669" y="1084"/>
                  </a:cubicBezTo>
                  <a:cubicBezTo>
                    <a:pt x="669" y="1084"/>
                    <a:pt x="667" y="1085"/>
                    <a:pt x="667" y="1085"/>
                  </a:cubicBezTo>
                  <a:close/>
                  <a:moveTo>
                    <a:pt x="558" y="1048"/>
                  </a:moveTo>
                  <a:cubicBezTo>
                    <a:pt x="559" y="1047"/>
                    <a:pt x="558" y="1048"/>
                    <a:pt x="558" y="1048"/>
                  </a:cubicBezTo>
                  <a:cubicBezTo>
                    <a:pt x="558" y="1048"/>
                    <a:pt x="558" y="1048"/>
                    <a:pt x="558" y="1048"/>
                  </a:cubicBezTo>
                  <a:close/>
                  <a:moveTo>
                    <a:pt x="564" y="1001"/>
                  </a:moveTo>
                  <a:cubicBezTo>
                    <a:pt x="564" y="1001"/>
                    <a:pt x="565" y="1002"/>
                    <a:pt x="565" y="1003"/>
                  </a:cubicBezTo>
                  <a:cubicBezTo>
                    <a:pt x="564" y="1003"/>
                    <a:pt x="565" y="1004"/>
                    <a:pt x="564" y="1004"/>
                  </a:cubicBezTo>
                  <a:cubicBezTo>
                    <a:pt x="563" y="1005"/>
                    <a:pt x="563" y="1004"/>
                    <a:pt x="563" y="1004"/>
                  </a:cubicBezTo>
                  <a:cubicBezTo>
                    <a:pt x="563" y="1004"/>
                    <a:pt x="564" y="1004"/>
                    <a:pt x="564" y="1004"/>
                  </a:cubicBezTo>
                  <a:cubicBezTo>
                    <a:pt x="564" y="1004"/>
                    <a:pt x="564" y="1004"/>
                    <a:pt x="564" y="1004"/>
                  </a:cubicBezTo>
                  <a:cubicBezTo>
                    <a:pt x="564" y="1003"/>
                    <a:pt x="562" y="1003"/>
                    <a:pt x="562" y="1002"/>
                  </a:cubicBezTo>
                  <a:cubicBezTo>
                    <a:pt x="562" y="1002"/>
                    <a:pt x="564" y="1001"/>
                    <a:pt x="564" y="1001"/>
                  </a:cubicBezTo>
                  <a:close/>
                  <a:moveTo>
                    <a:pt x="568" y="1009"/>
                  </a:moveTo>
                  <a:cubicBezTo>
                    <a:pt x="568" y="1009"/>
                    <a:pt x="568" y="1010"/>
                    <a:pt x="568" y="1010"/>
                  </a:cubicBezTo>
                  <a:cubicBezTo>
                    <a:pt x="567" y="1010"/>
                    <a:pt x="568" y="1008"/>
                    <a:pt x="568" y="1009"/>
                  </a:cubicBezTo>
                  <a:close/>
                  <a:moveTo>
                    <a:pt x="607" y="1087"/>
                  </a:moveTo>
                  <a:cubicBezTo>
                    <a:pt x="607" y="1088"/>
                    <a:pt x="600" y="1085"/>
                    <a:pt x="600" y="1085"/>
                  </a:cubicBezTo>
                  <a:cubicBezTo>
                    <a:pt x="597" y="1084"/>
                    <a:pt x="596" y="1085"/>
                    <a:pt x="593" y="1085"/>
                  </a:cubicBezTo>
                  <a:cubicBezTo>
                    <a:pt x="588" y="1085"/>
                    <a:pt x="582" y="1083"/>
                    <a:pt x="577" y="1082"/>
                  </a:cubicBezTo>
                  <a:cubicBezTo>
                    <a:pt x="574" y="1082"/>
                    <a:pt x="572" y="1081"/>
                    <a:pt x="569" y="1081"/>
                  </a:cubicBezTo>
                  <a:cubicBezTo>
                    <a:pt x="567" y="1080"/>
                    <a:pt x="566" y="1080"/>
                    <a:pt x="564" y="1080"/>
                  </a:cubicBezTo>
                  <a:cubicBezTo>
                    <a:pt x="560" y="1080"/>
                    <a:pt x="556" y="1078"/>
                    <a:pt x="553" y="1076"/>
                  </a:cubicBezTo>
                  <a:cubicBezTo>
                    <a:pt x="552" y="1075"/>
                    <a:pt x="551" y="1074"/>
                    <a:pt x="549" y="1074"/>
                  </a:cubicBezTo>
                  <a:cubicBezTo>
                    <a:pt x="548" y="1074"/>
                    <a:pt x="544" y="1075"/>
                    <a:pt x="544" y="1074"/>
                  </a:cubicBezTo>
                  <a:cubicBezTo>
                    <a:pt x="544" y="1074"/>
                    <a:pt x="545" y="1074"/>
                    <a:pt x="545" y="1073"/>
                  </a:cubicBezTo>
                  <a:cubicBezTo>
                    <a:pt x="545" y="1075"/>
                    <a:pt x="548" y="1069"/>
                    <a:pt x="548" y="1069"/>
                  </a:cubicBezTo>
                  <a:cubicBezTo>
                    <a:pt x="550" y="1066"/>
                    <a:pt x="554" y="1071"/>
                    <a:pt x="556" y="1069"/>
                  </a:cubicBezTo>
                  <a:cubicBezTo>
                    <a:pt x="555" y="1069"/>
                    <a:pt x="555" y="1069"/>
                    <a:pt x="555" y="1069"/>
                  </a:cubicBezTo>
                  <a:cubicBezTo>
                    <a:pt x="556" y="1068"/>
                    <a:pt x="571" y="1076"/>
                    <a:pt x="572" y="1074"/>
                  </a:cubicBezTo>
                  <a:cubicBezTo>
                    <a:pt x="576" y="1075"/>
                    <a:pt x="593" y="1072"/>
                    <a:pt x="593" y="1076"/>
                  </a:cubicBezTo>
                  <a:cubicBezTo>
                    <a:pt x="593" y="1076"/>
                    <a:pt x="596" y="1080"/>
                    <a:pt x="597" y="1080"/>
                  </a:cubicBezTo>
                  <a:cubicBezTo>
                    <a:pt x="599" y="1081"/>
                    <a:pt x="602" y="1079"/>
                    <a:pt x="604" y="1080"/>
                  </a:cubicBezTo>
                  <a:cubicBezTo>
                    <a:pt x="606" y="1082"/>
                    <a:pt x="605" y="1085"/>
                    <a:pt x="607" y="1087"/>
                  </a:cubicBezTo>
                  <a:close/>
                  <a:moveTo>
                    <a:pt x="554" y="1048"/>
                  </a:moveTo>
                  <a:cubicBezTo>
                    <a:pt x="556" y="1049"/>
                    <a:pt x="554" y="1049"/>
                    <a:pt x="554" y="1048"/>
                  </a:cubicBezTo>
                  <a:cubicBezTo>
                    <a:pt x="554" y="1048"/>
                    <a:pt x="554" y="1048"/>
                    <a:pt x="554" y="1048"/>
                  </a:cubicBezTo>
                  <a:close/>
                  <a:moveTo>
                    <a:pt x="543" y="1073"/>
                  </a:moveTo>
                  <a:cubicBezTo>
                    <a:pt x="543" y="1073"/>
                    <a:pt x="543" y="1073"/>
                    <a:pt x="543" y="1073"/>
                  </a:cubicBezTo>
                  <a:cubicBezTo>
                    <a:pt x="543" y="1073"/>
                    <a:pt x="543" y="1073"/>
                    <a:pt x="543" y="1073"/>
                  </a:cubicBezTo>
                  <a:cubicBezTo>
                    <a:pt x="543" y="1073"/>
                    <a:pt x="544" y="1072"/>
                    <a:pt x="544" y="1072"/>
                  </a:cubicBezTo>
                  <a:cubicBezTo>
                    <a:pt x="544" y="1072"/>
                    <a:pt x="544" y="1073"/>
                    <a:pt x="543" y="1073"/>
                  </a:cubicBezTo>
                  <a:close/>
                  <a:moveTo>
                    <a:pt x="560" y="1047"/>
                  </a:moveTo>
                  <a:cubicBezTo>
                    <a:pt x="560" y="1046"/>
                    <a:pt x="560" y="1046"/>
                    <a:pt x="561" y="1046"/>
                  </a:cubicBezTo>
                  <a:cubicBezTo>
                    <a:pt x="562" y="1046"/>
                    <a:pt x="563" y="1046"/>
                    <a:pt x="564" y="1047"/>
                  </a:cubicBezTo>
                  <a:cubicBezTo>
                    <a:pt x="564" y="1048"/>
                    <a:pt x="564" y="1049"/>
                    <a:pt x="563" y="1050"/>
                  </a:cubicBezTo>
                  <a:cubicBezTo>
                    <a:pt x="562" y="1050"/>
                    <a:pt x="561" y="1050"/>
                    <a:pt x="561" y="1049"/>
                  </a:cubicBezTo>
                  <a:cubicBezTo>
                    <a:pt x="561" y="1049"/>
                    <a:pt x="560" y="1051"/>
                    <a:pt x="559" y="1050"/>
                  </a:cubicBezTo>
                  <a:cubicBezTo>
                    <a:pt x="559" y="1050"/>
                    <a:pt x="559" y="1048"/>
                    <a:pt x="559" y="1049"/>
                  </a:cubicBezTo>
                  <a:cubicBezTo>
                    <a:pt x="559" y="1048"/>
                    <a:pt x="559" y="1048"/>
                    <a:pt x="560" y="1047"/>
                  </a:cubicBezTo>
                  <a:close/>
                  <a:moveTo>
                    <a:pt x="569" y="1024"/>
                  </a:moveTo>
                  <a:cubicBezTo>
                    <a:pt x="569" y="1024"/>
                    <a:pt x="569" y="1021"/>
                    <a:pt x="569" y="1022"/>
                  </a:cubicBezTo>
                  <a:cubicBezTo>
                    <a:pt x="569" y="1022"/>
                    <a:pt x="571" y="1019"/>
                    <a:pt x="571" y="1018"/>
                  </a:cubicBezTo>
                  <a:cubicBezTo>
                    <a:pt x="572" y="1016"/>
                    <a:pt x="572" y="1017"/>
                    <a:pt x="574" y="1017"/>
                  </a:cubicBezTo>
                  <a:cubicBezTo>
                    <a:pt x="574" y="1018"/>
                    <a:pt x="575" y="1018"/>
                    <a:pt x="575" y="1018"/>
                  </a:cubicBezTo>
                  <a:cubicBezTo>
                    <a:pt x="576" y="1018"/>
                    <a:pt x="577" y="1018"/>
                    <a:pt x="577" y="1018"/>
                  </a:cubicBezTo>
                  <a:cubicBezTo>
                    <a:pt x="578" y="1018"/>
                    <a:pt x="581" y="1019"/>
                    <a:pt x="580" y="1020"/>
                  </a:cubicBezTo>
                  <a:cubicBezTo>
                    <a:pt x="580" y="1019"/>
                    <a:pt x="585" y="1020"/>
                    <a:pt x="585" y="1020"/>
                  </a:cubicBezTo>
                  <a:cubicBezTo>
                    <a:pt x="584" y="1021"/>
                    <a:pt x="583" y="1018"/>
                    <a:pt x="583" y="1018"/>
                  </a:cubicBezTo>
                  <a:cubicBezTo>
                    <a:pt x="583" y="1018"/>
                    <a:pt x="584" y="1019"/>
                    <a:pt x="584" y="1019"/>
                  </a:cubicBezTo>
                  <a:cubicBezTo>
                    <a:pt x="585" y="1018"/>
                    <a:pt x="582" y="1015"/>
                    <a:pt x="584" y="1015"/>
                  </a:cubicBezTo>
                  <a:cubicBezTo>
                    <a:pt x="584" y="1015"/>
                    <a:pt x="583" y="1015"/>
                    <a:pt x="583" y="1015"/>
                  </a:cubicBezTo>
                  <a:cubicBezTo>
                    <a:pt x="583" y="1014"/>
                    <a:pt x="584" y="1014"/>
                    <a:pt x="584" y="1015"/>
                  </a:cubicBezTo>
                  <a:cubicBezTo>
                    <a:pt x="584" y="1014"/>
                    <a:pt x="586" y="1013"/>
                    <a:pt x="585" y="1013"/>
                  </a:cubicBezTo>
                  <a:cubicBezTo>
                    <a:pt x="583" y="1011"/>
                    <a:pt x="591" y="1009"/>
                    <a:pt x="592" y="1009"/>
                  </a:cubicBezTo>
                  <a:cubicBezTo>
                    <a:pt x="596" y="1008"/>
                    <a:pt x="596" y="1006"/>
                    <a:pt x="598" y="1003"/>
                  </a:cubicBezTo>
                  <a:cubicBezTo>
                    <a:pt x="600" y="1001"/>
                    <a:pt x="602" y="999"/>
                    <a:pt x="604" y="997"/>
                  </a:cubicBezTo>
                  <a:cubicBezTo>
                    <a:pt x="605" y="997"/>
                    <a:pt x="607" y="995"/>
                    <a:pt x="607" y="995"/>
                  </a:cubicBezTo>
                  <a:cubicBezTo>
                    <a:pt x="609" y="995"/>
                    <a:pt x="607" y="996"/>
                    <a:pt x="608" y="996"/>
                  </a:cubicBezTo>
                  <a:cubicBezTo>
                    <a:pt x="609" y="996"/>
                    <a:pt x="609" y="996"/>
                    <a:pt x="609" y="995"/>
                  </a:cubicBezTo>
                  <a:cubicBezTo>
                    <a:pt x="610" y="995"/>
                    <a:pt x="612" y="996"/>
                    <a:pt x="612" y="994"/>
                  </a:cubicBezTo>
                  <a:cubicBezTo>
                    <a:pt x="610" y="994"/>
                    <a:pt x="611" y="991"/>
                    <a:pt x="612" y="991"/>
                  </a:cubicBezTo>
                  <a:cubicBezTo>
                    <a:pt x="612" y="993"/>
                    <a:pt x="616" y="986"/>
                    <a:pt x="616" y="986"/>
                  </a:cubicBezTo>
                  <a:cubicBezTo>
                    <a:pt x="616" y="986"/>
                    <a:pt x="619" y="981"/>
                    <a:pt x="619" y="981"/>
                  </a:cubicBezTo>
                  <a:cubicBezTo>
                    <a:pt x="619" y="981"/>
                    <a:pt x="620" y="982"/>
                    <a:pt x="620" y="982"/>
                  </a:cubicBezTo>
                  <a:cubicBezTo>
                    <a:pt x="620" y="982"/>
                    <a:pt x="619" y="984"/>
                    <a:pt x="620" y="984"/>
                  </a:cubicBezTo>
                  <a:cubicBezTo>
                    <a:pt x="620" y="984"/>
                    <a:pt x="620" y="984"/>
                    <a:pt x="620" y="984"/>
                  </a:cubicBezTo>
                  <a:cubicBezTo>
                    <a:pt x="621" y="983"/>
                    <a:pt x="621" y="983"/>
                    <a:pt x="621" y="982"/>
                  </a:cubicBezTo>
                  <a:cubicBezTo>
                    <a:pt x="622" y="982"/>
                    <a:pt x="622" y="982"/>
                    <a:pt x="622" y="981"/>
                  </a:cubicBezTo>
                  <a:cubicBezTo>
                    <a:pt x="621" y="982"/>
                    <a:pt x="625" y="985"/>
                    <a:pt x="624" y="984"/>
                  </a:cubicBezTo>
                  <a:cubicBezTo>
                    <a:pt x="625" y="986"/>
                    <a:pt x="627" y="985"/>
                    <a:pt x="625" y="986"/>
                  </a:cubicBezTo>
                  <a:cubicBezTo>
                    <a:pt x="625" y="987"/>
                    <a:pt x="625" y="987"/>
                    <a:pt x="625" y="988"/>
                  </a:cubicBezTo>
                  <a:cubicBezTo>
                    <a:pt x="626" y="988"/>
                    <a:pt x="626" y="988"/>
                    <a:pt x="626" y="988"/>
                  </a:cubicBezTo>
                  <a:cubicBezTo>
                    <a:pt x="626" y="988"/>
                    <a:pt x="626" y="988"/>
                    <a:pt x="625" y="988"/>
                  </a:cubicBezTo>
                  <a:cubicBezTo>
                    <a:pt x="625" y="988"/>
                    <a:pt x="625" y="989"/>
                    <a:pt x="624" y="989"/>
                  </a:cubicBezTo>
                  <a:cubicBezTo>
                    <a:pt x="626" y="989"/>
                    <a:pt x="627" y="987"/>
                    <a:pt x="627" y="987"/>
                  </a:cubicBezTo>
                  <a:cubicBezTo>
                    <a:pt x="628" y="988"/>
                    <a:pt x="628" y="989"/>
                    <a:pt x="628" y="989"/>
                  </a:cubicBezTo>
                  <a:cubicBezTo>
                    <a:pt x="628" y="989"/>
                    <a:pt x="627" y="990"/>
                    <a:pt x="627" y="990"/>
                  </a:cubicBezTo>
                  <a:cubicBezTo>
                    <a:pt x="627" y="990"/>
                    <a:pt x="628" y="990"/>
                    <a:pt x="628" y="990"/>
                  </a:cubicBezTo>
                  <a:cubicBezTo>
                    <a:pt x="629" y="989"/>
                    <a:pt x="632" y="988"/>
                    <a:pt x="632" y="991"/>
                  </a:cubicBezTo>
                  <a:cubicBezTo>
                    <a:pt x="632" y="989"/>
                    <a:pt x="634" y="992"/>
                    <a:pt x="634" y="992"/>
                  </a:cubicBezTo>
                  <a:cubicBezTo>
                    <a:pt x="634" y="991"/>
                    <a:pt x="634" y="991"/>
                    <a:pt x="635" y="991"/>
                  </a:cubicBezTo>
                  <a:cubicBezTo>
                    <a:pt x="636" y="993"/>
                    <a:pt x="629" y="995"/>
                    <a:pt x="629" y="995"/>
                  </a:cubicBezTo>
                  <a:cubicBezTo>
                    <a:pt x="628" y="997"/>
                    <a:pt x="632" y="997"/>
                    <a:pt x="632" y="998"/>
                  </a:cubicBezTo>
                  <a:cubicBezTo>
                    <a:pt x="631" y="999"/>
                    <a:pt x="626" y="999"/>
                    <a:pt x="626" y="999"/>
                  </a:cubicBezTo>
                  <a:cubicBezTo>
                    <a:pt x="626" y="999"/>
                    <a:pt x="625" y="1002"/>
                    <a:pt x="624" y="1000"/>
                  </a:cubicBezTo>
                  <a:cubicBezTo>
                    <a:pt x="624" y="1000"/>
                    <a:pt x="625" y="1001"/>
                    <a:pt x="625" y="1001"/>
                  </a:cubicBezTo>
                  <a:cubicBezTo>
                    <a:pt x="625" y="1001"/>
                    <a:pt x="624" y="1000"/>
                    <a:pt x="625" y="1000"/>
                  </a:cubicBezTo>
                  <a:cubicBezTo>
                    <a:pt x="625" y="1000"/>
                    <a:pt x="628" y="1003"/>
                    <a:pt x="627" y="1002"/>
                  </a:cubicBezTo>
                  <a:cubicBezTo>
                    <a:pt x="626" y="1003"/>
                    <a:pt x="626" y="1002"/>
                    <a:pt x="626" y="1003"/>
                  </a:cubicBezTo>
                  <a:cubicBezTo>
                    <a:pt x="626" y="1003"/>
                    <a:pt x="626" y="1003"/>
                    <a:pt x="626" y="1003"/>
                  </a:cubicBezTo>
                  <a:cubicBezTo>
                    <a:pt x="626" y="1003"/>
                    <a:pt x="625" y="1003"/>
                    <a:pt x="625" y="1003"/>
                  </a:cubicBezTo>
                  <a:cubicBezTo>
                    <a:pt x="626" y="1004"/>
                    <a:pt x="622" y="1003"/>
                    <a:pt x="622" y="1004"/>
                  </a:cubicBezTo>
                  <a:cubicBezTo>
                    <a:pt x="623" y="1004"/>
                    <a:pt x="625" y="1006"/>
                    <a:pt x="625" y="1006"/>
                  </a:cubicBezTo>
                  <a:cubicBezTo>
                    <a:pt x="625" y="1006"/>
                    <a:pt x="622" y="1006"/>
                    <a:pt x="623" y="1006"/>
                  </a:cubicBezTo>
                  <a:cubicBezTo>
                    <a:pt x="624" y="1007"/>
                    <a:pt x="625" y="1007"/>
                    <a:pt x="625" y="1007"/>
                  </a:cubicBezTo>
                  <a:cubicBezTo>
                    <a:pt x="625" y="1007"/>
                    <a:pt x="625" y="1007"/>
                    <a:pt x="626" y="1007"/>
                  </a:cubicBezTo>
                  <a:cubicBezTo>
                    <a:pt x="626" y="1007"/>
                    <a:pt x="625" y="1008"/>
                    <a:pt x="626" y="1008"/>
                  </a:cubicBezTo>
                  <a:cubicBezTo>
                    <a:pt x="626" y="1008"/>
                    <a:pt x="625" y="1008"/>
                    <a:pt x="625" y="1008"/>
                  </a:cubicBezTo>
                  <a:cubicBezTo>
                    <a:pt x="626" y="1008"/>
                    <a:pt x="626" y="1008"/>
                    <a:pt x="626" y="1008"/>
                  </a:cubicBezTo>
                  <a:cubicBezTo>
                    <a:pt x="626" y="1009"/>
                    <a:pt x="626" y="1009"/>
                    <a:pt x="626" y="1009"/>
                  </a:cubicBezTo>
                  <a:cubicBezTo>
                    <a:pt x="626" y="1009"/>
                    <a:pt x="627" y="1009"/>
                    <a:pt x="627" y="1009"/>
                  </a:cubicBezTo>
                  <a:cubicBezTo>
                    <a:pt x="626" y="1009"/>
                    <a:pt x="626" y="1009"/>
                    <a:pt x="626" y="1009"/>
                  </a:cubicBezTo>
                  <a:cubicBezTo>
                    <a:pt x="626" y="1010"/>
                    <a:pt x="628" y="1010"/>
                    <a:pt x="628" y="1011"/>
                  </a:cubicBezTo>
                  <a:cubicBezTo>
                    <a:pt x="629" y="1012"/>
                    <a:pt x="629" y="1012"/>
                    <a:pt x="629" y="1013"/>
                  </a:cubicBezTo>
                  <a:cubicBezTo>
                    <a:pt x="629" y="1013"/>
                    <a:pt x="628" y="1013"/>
                    <a:pt x="628" y="1013"/>
                  </a:cubicBezTo>
                  <a:cubicBezTo>
                    <a:pt x="628" y="1013"/>
                    <a:pt x="628" y="1013"/>
                    <a:pt x="628" y="1013"/>
                  </a:cubicBezTo>
                  <a:cubicBezTo>
                    <a:pt x="629" y="1014"/>
                    <a:pt x="627" y="1013"/>
                    <a:pt x="627" y="1013"/>
                  </a:cubicBezTo>
                  <a:cubicBezTo>
                    <a:pt x="627" y="1013"/>
                    <a:pt x="628" y="1014"/>
                    <a:pt x="628" y="1014"/>
                  </a:cubicBezTo>
                  <a:cubicBezTo>
                    <a:pt x="628" y="1014"/>
                    <a:pt x="626" y="1014"/>
                    <a:pt x="627" y="1014"/>
                  </a:cubicBezTo>
                  <a:cubicBezTo>
                    <a:pt x="627" y="1014"/>
                    <a:pt x="627" y="1014"/>
                    <a:pt x="627" y="1014"/>
                  </a:cubicBezTo>
                  <a:cubicBezTo>
                    <a:pt x="627" y="1014"/>
                    <a:pt x="627" y="1014"/>
                    <a:pt x="627" y="1014"/>
                  </a:cubicBezTo>
                  <a:cubicBezTo>
                    <a:pt x="628" y="1014"/>
                    <a:pt x="628" y="1014"/>
                    <a:pt x="628" y="1014"/>
                  </a:cubicBezTo>
                  <a:cubicBezTo>
                    <a:pt x="628" y="1015"/>
                    <a:pt x="628" y="1016"/>
                    <a:pt x="629" y="1016"/>
                  </a:cubicBezTo>
                  <a:cubicBezTo>
                    <a:pt x="630" y="1018"/>
                    <a:pt x="634" y="1018"/>
                    <a:pt x="635" y="1020"/>
                  </a:cubicBezTo>
                  <a:cubicBezTo>
                    <a:pt x="636" y="1020"/>
                    <a:pt x="633" y="1022"/>
                    <a:pt x="633" y="1022"/>
                  </a:cubicBezTo>
                  <a:cubicBezTo>
                    <a:pt x="632" y="1022"/>
                    <a:pt x="631" y="1022"/>
                    <a:pt x="630" y="1022"/>
                  </a:cubicBezTo>
                  <a:cubicBezTo>
                    <a:pt x="629" y="1022"/>
                    <a:pt x="629" y="1021"/>
                    <a:pt x="629" y="1020"/>
                  </a:cubicBezTo>
                  <a:cubicBezTo>
                    <a:pt x="629" y="1020"/>
                    <a:pt x="628" y="1020"/>
                    <a:pt x="628" y="1020"/>
                  </a:cubicBezTo>
                  <a:cubicBezTo>
                    <a:pt x="628" y="1021"/>
                    <a:pt x="629" y="1021"/>
                    <a:pt x="629" y="1022"/>
                  </a:cubicBezTo>
                  <a:cubicBezTo>
                    <a:pt x="628" y="1022"/>
                    <a:pt x="628" y="1022"/>
                    <a:pt x="627" y="1023"/>
                  </a:cubicBezTo>
                  <a:cubicBezTo>
                    <a:pt x="627" y="1023"/>
                    <a:pt x="627" y="1023"/>
                    <a:pt x="627" y="1024"/>
                  </a:cubicBezTo>
                  <a:cubicBezTo>
                    <a:pt x="626" y="1024"/>
                    <a:pt x="626" y="1026"/>
                    <a:pt x="626" y="1027"/>
                  </a:cubicBezTo>
                  <a:cubicBezTo>
                    <a:pt x="626" y="1028"/>
                    <a:pt x="626" y="1030"/>
                    <a:pt x="626" y="1031"/>
                  </a:cubicBezTo>
                  <a:cubicBezTo>
                    <a:pt x="626" y="1031"/>
                    <a:pt x="626" y="1031"/>
                    <a:pt x="627" y="1030"/>
                  </a:cubicBezTo>
                  <a:cubicBezTo>
                    <a:pt x="627" y="1031"/>
                    <a:pt x="626" y="1033"/>
                    <a:pt x="626" y="1033"/>
                  </a:cubicBezTo>
                  <a:cubicBezTo>
                    <a:pt x="626" y="1033"/>
                    <a:pt x="627" y="1032"/>
                    <a:pt x="627" y="1032"/>
                  </a:cubicBezTo>
                  <a:cubicBezTo>
                    <a:pt x="626" y="1032"/>
                    <a:pt x="626" y="1033"/>
                    <a:pt x="625" y="1033"/>
                  </a:cubicBezTo>
                  <a:cubicBezTo>
                    <a:pt x="626" y="1034"/>
                    <a:pt x="626" y="1034"/>
                    <a:pt x="625" y="1033"/>
                  </a:cubicBezTo>
                  <a:cubicBezTo>
                    <a:pt x="625" y="1033"/>
                    <a:pt x="624" y="1033"/>
                    <a:pt x="624" y="1034"/>
                  </a:cubicBezTo>
                  <a:cubicBezTo>
                    <a:pt x="624" y="1034"/>
                    <a:pt x="623" y="1036"/>
                    <a:pt x="622" y="1036"/>
                  </a:cubicBezTo>
                  <a:cubicBezTo>
                    <a:pt x="621" y="1036"/>
                    <a:pt x="622" y="1035"/>
                    <a:pt x="621" y="1035"/>
                  </a:cubicBezTo>
                  <a:cubicBezTo>
                    <a:pt x="623" y="1036"/>
                    <a:pt x="620" y="1038"/>
                    <a:pt x="619" y="1039"/>
                  </a:cubicBezTo>
                  <a:cubicBezTo>
                    <a:pt x="619" y="1039"/>
                    <a:pt x="618" y="1040"/>
                    <a:pt x="618" y="1040"/>
                  </a:cubicBezTo>
                  <a:cubicBezTo>
                    <a:pt x="618" y="1040"/>
                    <a:pt x="618" y="1040"/>
                    <a:pt x="618" y="1040"/>
                  </a:cubicBezTo>
                  <a:cubicBezTo>
                    <a:pt x="618" y="1040"/>
                    <a:pt x="619" y="1040"/>
                    <a:pt x="619" y="1040"/>
                  </a:cubicBezTo>
                  <a:cubicBezTo>
                    <a:pt x="619" y="1040"/>
                    <a:pt x="619" y="1040"/>
                    <a:pt x="619" y="1040"/>
                  </a:cubicBezTo>
                  <a:cubicBezTo>
                    <a:pt x="621" y="1041"/>
                    <a:pt x="620" y="1044"/>
                    <a:pt x="619" y="1045"/>
                  </a:cubicBezTo>
                  <a:cubicBezTo>
                    <a:pt x="619" y="1046"/>
                    <a:pt x="619" y="1048"/>
                    <a:pt x="618" y="1047"/>
                  </a:cubicBezTo>
                  <a:cubicBezTo>
                    <a:pt x="617" y="1047"/>
                    <a:pt x="618" y="1049"/>
                    <a:pt x="618" y="1049"/>
                  </a:cubicBezTo>
                  <a:cubicBezTo>
                    <a:pt x="618" y="1049"/>
                    <a:pt x="617" y="1049"/>
                    <a:pt x="617" y="1049"/>
                  </a:cubicBezTo>
                  <a:cubicBezTo>
                    <a:pt x="621" y="1050"/>
                    <a:pt x="608" y="1056"/>
                    <a:pt x="608" y="1056"/>
                  </a:cubicBezTo>
                  <a:cubicBezTo>
                    <a:pt x="608" y="1055"/>
                    <a:pt x="608" y="1052"/>
                    <a:pt x="608" y="1051"/>
                  </a:cubicBezTo>
                  <a:cubicBezTo>
                    <a:pt x="607" y="1051"/>
                    <a:pt x="605" y="1052"/>
                    <a:pt x="606" y="1050"/>
                  </a:cubicBezTo>
                  <a:cubicBezTo>
                    <a:pt x="605" y="1050"/>
                    <a:pt x="604" y="1051"/>
                    <a:pt x="604" y="1051"/>
                  </a:cubicBezTo>
                  <a:cubicBezTo>
                    <a:pt x="604" y="1050"/>
                    <a:pt x="604" y="1050"/>
                    <a:pt x="604" y="1049"/>
                  </a:cubicBezTo>
                  <a:cubicBezTo>
                    <a:pt x="605" y="1050"/>
                    <a:pt x="603" y="1052"/>
                    <a:pt x="602" y="1052"/>
                  </a:cubicBezTo>
                  <a:cubicBezTo>
                    <a:pt x="601" y="1052"/>
                    <a:pt x="600" y="1050"/>
                    <a:pt x="601" y="1050"/>
                  </a:cubicBezTo>
                  <a:cubicBezTo>
                    <a:pt x="598" y="1050"/>
                    <a:pt x="600" y="1051"/>
                    <a:pt x="599" y="1050"/>
                  </a:cubicBezTo>
                  <a:cubicBezTo>
                    <a:pt x="598" y="1049"/>
                    <a:pt x="597" y="1048"/>
                    <a:pt x="597" y="1048"/>
                  </a:cubicBezTo>
                  <a:cubicBezTo>
                    <a:pt x="595" y="1050"/>
                    <a:pt x="593" y="1054"/>
                    <a:pt x="590" y="1053"/>
                  </a:cubicBezTo>
                  <a:cubicBezTo>
                    <a:pt x="588" y="1053"/>
                    <a:pt x="589" y="1052"/>
                    <a:pt x="589" y="1050"/>
                  </a:cubicBezTo>
                  <a:cubicBezTo>
                    <a:pt x="589" y="1050"/>
                    <a:pt x="589" y="1047"/>
                    <a:pt x="588" y="1048"/>
                  </a:cubicBezTo>
                  <a:cubicBezTo>
                    <a:pt x="588" y="1049"/>
                    <a:pt x="586" y="1050"/>
                    <a:pt x="587" y="1048"/>
                  </a:cubicBezTo>
                  <a:cubicBezTo>
                    <a:pt x="585" y="1048"/>
                    <a:pt x="583" y="1049"/>
                    <a:pt x="582" y="1049"/>
                  </a:cubicBezTo>
                  <a:cubicBezTo>
                    <a:pt x="582" y="1049"/>
                    <a:pt x="581" y="1049"/>
                    <a:pt x="581" y="1050"/>
                  </a:cubicBezTo>
                  <a:cubicBezTo>
                    <a:pt x="581" y="1049"/>
                    <a:pt x="581" y="1049"/>
                    <a:pt x="581" y="1049"/>
                  </a:cubicBezTo>
                  <a:cubicBezTo>
                    <a:pt x="581" y="1049"/>
                    <a:pt x="579" y="1049"/>
                    <a:pt x="579" y="1049"/>
                  </a:cubicBezTo>
                  <a:cubicBezTo>
                    <a:pt x="578" y="1048"/>
                    <a:pt x="578" y="1047"/>
                    <a:pt x="578" y="1046"/>
                  </a:cubicBezTo>
                  <a:cubicBezTo>
                    <a:pt x="578" y="1045"/>
                    <a:pt x="577" y="1045"/>
                    <a:pt x="577" y="1044"/>
                  </a:cubicBezTo>
                  <a:cubicBezTo>
                    <a:pt x="576" y="1042"/>
                    <a:pt x="577" y="1040"/>
                    <a:pt x="577" y="1038"/>
                  </a:cubicBezTo>
                  <a:cubicBezTo>
                    <a:pt x="576" y="1036"/>
                    <a:pt x="576" y="1038"/>
                    <a:pt x="574" y="1038"/>
                  </a:cubicBezTo>
                  <a:cubicBezTo>
                    <a:pt x="572" y="1039"/>
                    <a:pt x="572" y="1036"/>
                    <a:pt x="574" y="1036"/>
                  </a:cubicBezTo>
                  <a:cubicBezTo>
                    <a:pt x="574" y="1037"/>
                    <a:pt x="571" y="1035"/>
                    <a:pt x="571" y="1035"/>
                  </a:cubicBezTo>
                  <a:cubicBezTo>
                    <a:pt x="571" y="1034"/>
                    <a:pt x="573" y="1035"/>
                    <a:pt x="573" y="1035"/>
                  </a:cubicBezTo>
                  <a:cubicBezTo>
                    <a:pt x="571" y="1035"/>
                    <a:pt x="571" y="1032"/>
                    <a:pt x="571" y="1031"/>
                  </a:cubicBezTo>
                  <a:cubicBezTo>
                    <a:pt x="570" y="1028"/>
                    <a:pt x="568" y="1026"/>
                    <a:pt x="569" y="1024"/>
                  </a:cubicBezTo>
                  <a:close/>
                  <a:moveTo>
                    <a:pt x="57" y="771"/>
                  </a:moveTo>
                  <a:cubicBezTo>
                    <a:pt x="58" y="773"/>
                    <a:pt x="57" y="772"/>
                    <a:pt x="55" y="773"/>
                  </a:cubicBezTo>
                  <a:cubicBezTo>
                    <a:pt x="55" y="773"/>
                    <a:pt x="55" y="773"/>
                    <a:pt x="55" y="774"/>
                  </a:cubicBezTo>
                  <a:cubicBezTo>
                    <a:pt x="54" y="774"/>
                    <a:pt x="53" y="774"/>
                    <a:pt x="52" y="775"/>
                  </a:cubicBezTo>
                  <a:cubicBezTo>
                    <a:pt x="51" y="775"/>
                    <a:pt x="51" y="776"/>
                    <a:pt x="51" y="776"/>
                  </a:cubicBezTo>
                  <a:cubicBezTo>
                    <a:pt x="50" y="776"/>
                    <a:pt x="50" y="775"/>
                    <a:pt x="50" y="775"/>
                  </a:cubicBezTo>
                  <a:cubicBezTo>
                    <a:pt x="50" y="775"/>
                    <a:pt x="48" y="775"/>
                    <a:pt x="47" y="775"/>
                  </a:cubicBezTo>
                  <a:cubicBezTo>
                    <a:pt x="46" y="774"/>
                    <a:pt x="45" y="772"/>
                    <a:pt x="46" y="772"/>
                  </a:cubicBezTo>
                  <a:cubicBezTo>
                    <a:pt x="46" y="772"/>
                    <a:pt x="48" y="771"/>
                    <a:pt x="48" y="771"/>
                  </a:cubicBezTo>
                  <a:cubicBezTo>
                    <a:pt x="49" y="771"/>
                    <a:pt x="49" y="771"/>
                    <a:pt x="50" y="771"/>
                  </a:cubicBezTo>
                  <a:cubicBezTo>
                    <a:pt x="50" y="771"/>
                    <a:pt x="50" y="770"/>
                    <a:pt x="50" y="769"/>
                  </a:cubicBezTo>
                  <a:cubicBezTo>
                    <a:pt x="51" y="769"/>
                    <a:pt x="53" y="770"/>
                    <a:pt x="53" y="770"/>
                  </a:cubicBezTo>
                  <a:cubicBezTo>
                    <a:pt x="54" y="770"/>
                    <a:pt x="55" y="769"/>
                    <a:pt x="56" y="769"/>
                  </a:cubicBezTo>
                  <a:cubicBezTo>
                    <a:pt x="56" y="769"/>
                    <a:pt x="61" y="766"/>
                    <a:pt x="61" y="767"/>
                  </a:cubicBezTo>
                  <a:cubicBezTo>
                    <a:pt x="61" y="768"/>
                    <a:pt x="55" y="769"/>
                    <a:pt x="57" y="771"/>
                  </a:cubicBezTo>
                  <a:close/>
                  <a:moveTo>
                    <a:pt x="654" y="811"/>
                  </a:moveTo>
                  <a:cubicBezTo>
                    <a:pt x="655" y="811"/>
                    <a:pt x="655" y="811"/>
                    <a:pt x="655" y="812"/>
                  </a:cubicBezTo>
                  <a:cubicBezTo>
                    <a:pt x="656" y="812"/>
                    <a:pt x="656" y="812"/>
                    <a:pt x="656" y="812"/>
                  </a:cubicBezTo>
                  <a:cubicBezTo>
                    <a:pt x="656" y="813"/>
                    <a:pt x="656" y="813"/>
                    <a:pt x="656" y="813"/>
                  </a:cubicBezTo>
                  <a:cubicBezTo>
                    <a:pt x="656" y="813"/>
                    <a:pt x="655" y="813"/>
                    <a:pt x="655" y="813"/>
                  </a:cubicBezTo>
                  <a:cubicBezTo>
                    <a:pt x="655" y="813"/>
                    <a:pt x="652" y="811"/>
                    <a:pt x="654" y="811"/>
                  </a:cubicBezTo>
                  <a:close/>
                  <a:moveTo>
                    <a:pt x="591" y="876"/>
                  </a:moveTo>
                  <a:cubicBezTo>
                    <a:pt x="591" y="876"/>
                    <a:pt x="591" y="875"/>
                    <a:pt x="591" y="875"/>
                  </a:cubicBezTo>
                  <a:cubicBezTo>
                    <a:pt x="591" y="875"/>
                    <a:pt x="592" y="875"/>
                    <a:pt x="592" y="875"/>
                  </a:cubicBezTo>
                  <a:cubicBezTo>
                    <a:pt x="592" y="875"/>
                    <a:pt x="592" y="876"/>
                    <a:pt x="591" y="876"/>
                  </a:cubicBezTo>
                  <a:close/>
                  <a:moveTo>
                    <a:pt x="564" y="896"/>
                  </a:moveTo>
                  <a:cubicBezTo>
                    <a:pt x="564" y="895"/>
                    <a:pt x="564" y="894"/>
                    <a:pt x="564" y="893"/>
                  </a:cubicBezTo>
                  <a:cubicBezTo>
                    <a:pt x="564" y="891"/>
                    <a:pt x="565" y="891"/>
                    <a:pt x="566" y="890"/>
                  </a:cubicBezTo>
                  <a:cubicBezTo>
                    <a:pt x="568" y="889"/>
                    <a:pt x="569" y="887"/>
                    <a:pt x="571" y="887"/>
                  </a:cubicBezTo>
                  <a:cubicBezTo>
                    <a:pt x="573" y="887"/>
                    <a:pt x="574" y="887"/>
                    <a:pt x="576" y="887"/>
                  </a:cubicBezTo>
                  <a:cubicBezTo>
                    <a:pt x="578" y="887"/>
                    <a:pt x="579" y="886"/>
                    <a:pt x="579" y="889"/>
                  </a:cubicBezTo>
                  <a:cubicBezTo>
                    <a:pt x="579" y="890"/>
                    <a:pt x="578" y="891"/>
                    <a:pt x="577" y="892"/>
                  </a:cubicBezTo>
                  <a:cubicBezTo>
                    <a:pt x="577" y="893"/>
                    <a:pt x="577" y="896"/>
                    <a:pt x="576" y="896"/>
                  </a:cubicBezTo>
                  <a:cubicBezTo>
                    <a:pt x="575" y="897"/>
                    <a:pt x="574" y="898"/>
                    <a:pt x="573" y="898"/>
                  </a:cubicBezTo>
                  <a:cubicBezTo>
                    <a:pt x="572" y="898"/>
                    <a:pt x="572" y="898"/>
                    <a:pt x="571" y="899"/>
                  </a:cubicBezTo>
                  <a:cubicBezTo>
                    <a:pt x="570" y="899"/>
                    <a:pt x="571" y="900"/>
                    <a:pt x="570" y="900"/>
                  </a:cubicBezTo>
                  <a:cubicBezTo>
                    <a:pt x="569" y="900"/>
                    <a:pt x="568" y="899"/>
                    <a:pt x="568" y="899"/>
                  </a:cubicBezTo>
                  <a:cubicBezTo>
                    <a:pt x="567" y="899"/>
                    <a:pt x="566" y="899"/>
                    <a:pt x="566" y="899"/>
                  </a:cubicBezTo>
                  <a:cubicBezTo>
                    <a:pt x="564" y="898"/>
                    <a:pt x="564" y="897"/>
                    <a:pt x="564" y="896"/>
                  </a:cubicBezTo>
                  <a:close/>
                  <a:moveTo>
                    <a:pt x="638" y="847"/>
                  </a:moveTo>
                  <a:cubicBezTo>
                    <a:pt x="638" y="846"/>
                    <a:pt x="639" y="846"/>
                    <a:pt x="639" y="846"/>
                  </a:cubicBezTo>
                  <a:cubicBezTo>
                    <a:pt x="639" y="847"/>
                    <a:pt x="639" y="847"/>
                    <a:pt x="639" y="847"/>
                  </a:cubicBezTo>
                  <a:cubicBezTo>
                    <a:pt x="639" y="847"/>
                    <a:pt x="638" y="847"/>
                    <a:pt x="638" y="847"/>
                  </a:cubicBezTo>
                  <a:close/>
                  <a:moveTo>
                    <a:pt x="655" y="810"/>
                  </a:moveTo>
                  <a:cubicBezTo>
                    <a:pt x="655" y="811"/>
                    <a:pt x="655" y="809"/>
                    <a:pt x="655" y="810"/>
                  </a:cubicBezTo>
                  <a:cubicBezTo>
                    <a:pt x="655" y="810"/>
                    <a:pt x="655" y="810"/>
                    <a:pt x="655" y="810"/>
                  </a:cubicBezTo>
                  <a:close/>
                  <a:moveTo>
                    <a:pt x="441" y="876"/>
                  </a:moveTo>
                  <a:cubicBezTo>
                    <a:pt x="441" y="876"/>
                    <a:pt x="440" y="877"/>
                    <a:pt x="440" y="877"/>
                  </a:cubicBezTo>
                  <a:cubicBezTo>
                    <a:pt x="440" y="876"/>
                    <a:pt x="441" y="874"/>
                    <a:pt x="442" y="874"/>
                  </a:cubicBezTo>
                  <a:cubicBezTo>
                    <a:pt x="442" y="874"/>
                    <a:pt x="442" y="876"/>
                    <a:pt x="441" y="876"/>
                  </a:cubicBezTo>
                  <a:cubicBezTo>
                    <a:pt x="441" y="876"/>
                    <a:pt x="441" y="876"/>
                    <a:pt x="441" y="876"/>
                  </a:cubicBezTo>
                  <a:close/>
                  <a:moveTo>
                    <a:pt x="435" y="877"/>
                  </a:moveTo>
                  <a:cubicBezTo>
                    <a:pt x="436" y="877"/>
                    <a:pt x="435" y="877"/>
                    <a:pt x="435" y="876"/>
                  </a:cubicBezTo>
                  <a:cubicBezTo>
                    <a:pt x="435" y="876"/>
                    <a:pt x="435" y="877"/>
                    <a:pt x="435" y="877"/>
                  </a:cubicBezTo>
                  <a:close/>
                  <a:moveTo>
                    <a:pt x="442" y="876"/>
                  </a:moveTo>
                  <a:cubicBezTo>
                    <a:pt x="442" y="876"/>
                    <a:pt x="442" y="876"/>
                    <a:pt x="442" y="876"/>
                  </a:cubicBezTo>
                  <a:cubicBezTo>
                    <a:pt x="442" y="876"/>
                    <a:pt x="442" y="876"/>
                    <a:pt x="442" y="876"/>
                  </a:cubicBezTo>
                  <a:close/>
                  <a:moveTo>
                    <a:pt x="442" y="876"/>
                  </a:moveTo>
                  <a:cubicBezTo>
                    <a:pt x="442" y="876"/>
                    <a:pt x="441" y="876"/>
                    <a:pt x="441" y="876"/>
                  </a:cubicBezTo>
                  <a:cubicBezTo>
                    <a:pt x="441" y="876"/>
                    <a:pt x="442" y="876"/>
                    <a:pt x="442" y="876"/>
                  </a:cubicBezTo>
                  <a:close/>
                  <a:moveTo>
                    <a:pt x="435" y="878"/>
                  </a:moveTo>
                  <a:cubicBezTo>
                    <a:pt x="435" y="878"/>
                    <a:pt x="434" y="877"/>
                    <a:pt x="434" y="877"/>
                  </a:cubicBezTo>
                  <a:cubicBezTo>
                    <a:pt x="435" y="877"/>
                    <a:pt x="435" y="877"/>
                    <a:pt x="435" y="878"/>
                  </a:cubicBezTo>
                  <a:close/>
                  <a:moveTo>
                    <a:pt x="441" y="877"/>
                  </a:moveTo>
                  <a:cubicBezTo>
                    <a:pt x="441" y="877"/>
                    <a:pt x="441" y="877"/>
                    <a:pt x="441" y="877"/>
                  </a:cubicBezTo>
                  <a:cubicBezTo>
                    <a:pt x="441" y="877"/>
                    <a:pt x="441" y="877"/>
                    <a:pt x="441" y="877"/>
                  </a:cubicBezTo>
                  <a:close/>
                  <a:moveTo>
                    <a:pt x="434" y="875"/>
                  </a:moveTo>
                  <a:cubicBezTo>
                    <a:pt x="434" y="876"/>
                    <a:pt x="434" y="876"/>
                    <a:pt x="434" y="876"/>
                  </a:cubicBezTo>
                  <a:cubicBezTo>
                    <a:pt x="434" y="875"/>
                    <a:pt x="434" y="875"/>
                    <a:pt x="434" y="875"/>
                  </a:cubicBezTo>
                  <a:close/>
                  <a:moveTo>
                    <a:pt x="432" y="878"/>
                  </a:moveTo>
                  <a:cubicBezTo>
                    <a:pt x="432" y="877"/>
                    <a:pt x="432" y="876"/>
                    <a:pt x="432" y="876"/>
                  </a:cubicBezTo>
                  <a:cubicBezTo>
                    <a:pt x="432" y="876"/>
                    <a:pt x="433" y="878"/>
                    <a:pt x="432" y="878"/>
                  </a:cubicBezTo>
                  <a:close/>
                  <a:moveTo>
                    <a:pt x="433" y="878"/>
                  </a:moveTo>
                  <a:cubicBezTo>
                    <a:pt x="433" y="878"/>
                    <a:pt x="432" y="878"/>
                    <a:pt x="432" y="878"/>
                  </a:cubicBezTo>
                  <a:cubicBezTo>
                    <a:pt x="432" y="878"/>
                    <a:pt x="433" y="877"/>
                    <a:pt x="433" y="878"/>
                  </a:cubicBezTo>
                  <a:close/>
                  <a:moveTo>
                    <a:pt x="433" y="877"/>
                  </a:moveTo>
                  <a:cubicBezTo>
                    <a:pt x="433" y="877"/>
                    <a:pt x="432" y="876"/>
                    <a:pt x="433" y="875"/>
                  </a:cubicBezTo>
                  <a:cubicBezTo>
                    <a:pt x="433" y="875"/>
                    <a:pt x="433" y="876"/>
                    <a:pt x="433" y="877"/>
                  </a:cubicBezTo>
                  <a:close/>
                  <a:moveTo>
                    <a:pt x="433" y="877"/>
                  </a:moveTo>
                  <a:cubicBezTo>
                    <a:pt x="433" y="877"/>
                    <a:pt x="433" y="877"/>
                    <a:pt x="433" y="877"/>
                  </a:cubicBezTo>
                  <a:cubicBezTo>
                    <a:pt x="433" y="877"/>
                    <a:pt x="433" y="877"/>
                    <a:pt x="433" y="877"/>
                  </a:cubicBezTo>
                  <a:close/>
                  <a:moveTo>
                    <a:pt x="434" y="877"/>
                  </a:moveTo>
                  <a:cubicBezTo>
                    <a:pt x="434" y="878"/>
                    <a:pt x="434" y="878"/>
                    <a:pt x="433" y="877"/>
                  </a:cubicBezTo>
                  <a:cubicBezTo>
                    <a:pt x="433" y="876"/>
                    <a:pt x="433" y="875"/>
                    <a:pt x="434" y="875"/>
                  </a:cubicBezTo>
                  <a:cubicBezTo>
                    <a:pt x="434" y="875"/>
                    <a:pt x="434" y="877"/>
                    <a:pt x="434" y="877"/>
                  </a:cubicBezTo>
                  <a:close/>
                  <a:moveTo>
                    <a:pt x="447" y="871"/>
                  </a:moveTo>
                  <a:cubicBezTo>
                    <a:pt x="447" y="871"/>
                    <a:pt x="446" y="871"/>
                    <a:pt x="447" y="870"/>
                  </a:cubicBezTo>
                  <a:cubicBezTo>
                    <a:pt x="447" y="870"/>
                    <a:pt x="447" y="870"/>
                    <a:pt x="447" y="871"/>
                  </a:cubicBezTo>
                  <a:cubicBezTo>
                    <a:pt x="447" y="871"/>
                    <a:pt x="447" y="871"/>
                    <a:pt x="447" y="871"/>
                  </a:cubicBezTo>
                  <a:close/>
                  <a:moveTo>
                    <a:pt x="447" y="873"/>
                  </a:moveTo>
                  <a:cubicBezTo>
                    <a:pt x="447" y="873"/>
                    <a:pt x="447" y="873"/>
                    <a:pt x="447" y="873"/>
                  </a:cubicBezTo>
                  <a:cubicBezTo>
                    <a:pt x="447" y="873"/>
                    <a:pt x="447" y="873"/>
                    <a:pt x="447" y="873"/>
                  </a:cubicBezTo>
                  <a:close/>
                  <a:moveTo>
                    <a:pt x="447" y="872"/>
                  </a:moveTo>
                  <a:cubicBezTo>
                    <a:pt x="447" y="872"/>
                    <a:pt x="446" y="873"/>
                    <a:pt x="446" y="872"/>
                  </a:cubicBezTo>
                  <a:cubicBezTo>
                    <a:pt x="446" y="872"/>
                    <a:pt x="446" y="871"/>
                    <a:pt x="447" y="871"/>
                  </a:cubicBezTo>
                  <a:cubicBezTo>
                    <a:pt x="447" y="871"/>
                    <a:pt x="447" y="872"/>
                    <a:pt x="447" y="872"/>
                  </a:cubicBezTo>
                  <a:close/>
                  <a:moveTo>
                    <a:pt x="448" y="872"/>
                  </a:moveTo>
                  <a:cubicBezTo>
                    <a:pt x="448" y="872"/>
                    <a:pt x="448" y="872"/>
                    <a:pt x="448" y="873"/>
                  </a:cubicBezTo>
                  <a:cubicBezTo>
                    <a:pt x="448" y="873"/>
                    <a:pt x="447" y="872"/>
                    <a:pt x="448" y="871"/>
                  </a:cubicBezTo>
                  <a:cubicBezTo>
                    <a:pt x="448" y="871"/>
                    <a:pt x="448" y="872"/>
                    <a:pt x="448" y="872"/>
                  </a:cubicBezTo>
                  <a:close/>
                  <a:moveTo>
                    <a:pt x="432" y="877"/>
                  </a:moveTo>
                  <a:cubicBezTo>
                    <a:pt x="432" y="878"/>
                    <a:pt x="431" y="877"/>
                    <a:pt x="431" y="876"/>
                  </a:cubicBezTo>
                  <a:cubicBezTo>
                    <a:pt x="431" y="876"/>
                    <a:pt x="431" y="877"/>
                    <a:pt x="432" y="877"/>
                  </a:cubicBezTo>
                  <a:close/>
                  <a:moveTo>
                    <a:pt x="446" y="873"/>
                  </a:moveTo>
                  <a:cubicBezTo>
                    <a:pt x="446" y="874"/>
                    <a:pt x="446" y="875"/>
                    <a:pt x="445" y="875"/>
                  </a:cubicBezTo>
                  <a:cubicBezTo>
                    <a:pt x="444" y="875"/>
                    <a:pt x="445" y="872"/>
                    <a:pt x="446" y="873"/>
                  </a:cubicBezTo>
                  <a:close/>
                  <a:moveTo>
                    <a:pt x="444" y="872"/>
                  </a:moveTo>
                  <a:cubicBezTo>
                    <a:pt x="444" y="872"/>
                    <a:pt x="444" y="872"/>
                    <a:pt x="444" y="872"/>
                  </a:cubicBezTo>
                  <a:cubicBezTo>
                    <a:pt x="444" y="871"/>
                    <a:pt x="444" y="872"/>
                    <a:pt x="444" y="872"/>
                  </a:cubicBezTo>
                  <a:close/>
                  <a:moveTo>
                    <a:pt x="445" y="875"/>
                  </a:moveTo>
                  <a:cubicBezTo>
                    <a:pt x="445" y="875"/>
                    <a:pt x="444" y="876"/>
                    <a:pt x="444" y="875"/>
                  </a:cubicBezTo>
                  <a:cubicBezTo>
                    <a:pt x="444" y="875"/>
                    <a:pt x="444" y="875"/>
                    <a:pt x="445" y="875"/>
                  </a:cubicBezTo>
                  <a:close/>
                  <a:moveTo>
                    <a:pt x="444" y="874"/>
                  </a:moveTo>
                  <a:cubicBezTo>
                    <a:pt x="444" y="874"/>
                    <a:pt x="444" y="875"/>
                    <a:pt x="444" y="875"/>
                  </a:cubicBezTo>
                  <a:cubicBezTo>
                    <a:pt x="444" y="875"/>
                    <a:pt x="444" y="873"/>
                    <a:pt x="444" y="873"/>
                  </a:cubicBezTo>
                  <a:cubicBezTo>
                    <a:pt x="444" y="874"/>
                    <a:pt x="445" y="874"/>
                    <a:pt x="444" y="874"/>
                  </a:cubicBezTo>
                  <a:close/>
                  <a:moveTo>
                    <a:pt x="444" y="872"/>
                  </a:moveTo>
                  <a:cubicBezTo>
                    <a:pt x="445" y="872"/>
                    <a:pt x="445" y="874"/>
                    <a:pt x="444" y="872"/>
                  </a:cubicBezTo>
                  <a:cubicBezTo>
                    <a:pt x="444" y="872"/>
                    <a:pt x="444" y="872"/>
                    <a:pt x="444" y="872"/>
                  </a:cubicBezTo>
                  <a:close/>
                  <a:moveTo>
                    <a:pt x="170" y="841"/>
                  </a:moveTo>
                  <a:cubicBezTo>
                    <a:pt x="171" y="842"/>
                    <a:pt x="171" y="843"/>
                    <a:pt x="170" y="844"/>
                  </a:cubicBezTo>
                  <a:cubicBezTo>
                    <a:pt x="170" y="843"/>
                    <a:pt x="170" y="842"/>
                    <a:pt x="170" y="841"/>
                  </a:cubicBezTo>
                  <a:close/>
                </a:path>
              </a:pathLst>
            </a:custGeom>
            <a:grpFill/>
            <a:ln w="3175">
              <a:solidFill>
                <a:srgbClr val="C8C9CE"/>
              </a:solidFill>
            </a:ln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135" name="Picture 134" descr="A red and white flag&#10;&#10;Description automatically generated">
            <a:extLst>
              <a:ext uri="{FF2B5EF4-FFF2-40B4-BE49-F238E27FC236}">
                <a16:creationId xmlns:a16="http://schemas.microsoft.com/office/drawing/2014/main" id="{B5E2C5D9-DE2D-C0D2-2095-4D5C15C4A2E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7"/>
              </a:ext>
            </a:extLst>
          </a:blip>
          <a:stretch>
            <a:fillRect/>
          </a:stretch>
        </p:blipFill>
        <p:spPr>
          <a:xfrm>
            <a:off x="7180472" y="4806109"/>
            <a:ext cx="340199" cy="226800"/>
          </a:xfrm>
          <a:prstGeom prst="rect">
            <a:avLst/>
          </a:prstGeom>
          <a:ln w="19050">
            <a:noFill/>
          </a:ln>
        </p:spPr>
      </p:pic>
      <p:pic>
        <p:nvPicPr>
          <p:cNvPr id="136" name="Picture 135" descr="A flag of germany with red yellow and black stripes&#10;&#10;Description automatically generated">
            <a:extLst>
              <a:ext uri="{FF2B5EF4-FFF2-40B4-BE49-F238E27FC236}">
                <a16:creationId xmlns:a16="http://schemas.microsoft.com/office/drawing/2014/main" id="{91695E53-ED05-89DE-2812-AB82F522FB6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9"/>
              </a:ext>
            </a:extLst>
          </a:blip>
          <a:stretch>
            <a:fillRect/>
          </a:stretch>
        </p:blipFill>
        <p:spPr>
          <a:xfrm>
            <a:off x="7180472" y="4283897"/>
            <a:ext cx="340199" cy="226800"/>
          </a:xfrm>
          <a:prstGeom prst="rect">
            <a:avLst/>
          </a:prstGeom>
          <a:ln w="19050">
            <a:noFill/>
          </a:ln>
        </p:spPr>
      </p:pic>
      <p:pic>
        <p:nvPicPr>
          <p:cNvPr id="145" name="Grafik 144">
            <a:extLst>
              <a:ext uri="{FF2B5EF4-FFF2-40B4-BE49-F238E27FC236}">
                <a16:creationId xmlns:a16="http://schemas.microsoft.com/office/drawing/2014/main" id="{A0EA1E05-08D8-0546-E9F2-5577B18940F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309569" y="4806109"/>
            <a:ext cx="453600" cy="226800"/>
          </a:xfrm>
          <a:prstGeom prst="rect">
            <a:avLst/>
          </a:prstGeom>
        </p:spPr>
      </p:pic>
      <p:pic>
        <p:nvPicPr>
          <p:cNvPr id="138" name="Picture 137" descr="A blue and yellow flag with white stars&#10;&#10;Description automatically generated">
            <a:extLst>
              <a:ext uri="{FF2B5EF4-FFF2-40B4-BE49-F238E27FC236}">
                <a16:creationId xmlns:a16="http://schemas.microsoft.com/office/drawing/2014/main" id="{38CB87FA-9076-40AE-40F5-D6DF07C789EE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12"/>
              </a:ext>
            </a:extLst>
          </a:blip>
          <a:stretch>
            <a:fillRect/>
          </a:stretch>
        </p:blipFill>
        <p:spPr>
          <a:xfrm>
            <a:off x="9366270" y="4283897"/>
            <a:ext cx="340198" cy="226800"/>
          </a:xfrm>
          <a:prstGeom prst="rect">
            <a:avLst/>
          </a:prstGeom>
          <a:ln w="19050">
            <a:noFill/>
          </a:ln>
        </p:spPr>
      </p:pic>
      <p:pic>
        <p:nvPicPr>
          <p:cNvPr id="139" name="Picture 138" descr="A flag with a blue red and white stripe&#10;&#10;Description automatically generated">
            <a:extLst>
              <a:ext uri="{FF2B5EF4-FFF2-40B4-BE49-F238E27FC236}">
                <a16:creationId xmlns:a16="http://schemas.microsoft.com/office/drawing/2014/main" id="{B5FE6222-BFF2-F61E-F3CD-CE5A4D8D36E3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14"/>
              </a:ext>
            </a:extLst>
          </a:blip>
          <a:stretch>
            <a:fillRect/>
          </a:stretch>
        </p:blipFill>
        <p:spPr>
          <a:xfrm>
            <a:off x="8248461" y="4806109"/>
            <a:ext cx="340201" cy="226800"/>
          </a:xfrm>
          <a:prstGeom prst="rect">
            <a:avLst/>
          </a:prstGeom>
          <a:ln w="6350">
            <a:solidFill>
              <a:srgbClr val="23263F"/>
            </a:solidFill>
          </a:ln>
        </p:spPr>
      </p:pic>
      <p:pic>
        <p:nvPicPr>
          <p:cNvPr id="140" name="Picture 139" descr="A red white and green flag&#10;&#10;Description automatically generated">
            <a:extLst>
              <a:ext uri="{FF2B5EF4-FFF2-40B4-BE49-F238E27FC236}">
                <a16:creationId xmlns:a16="http://schemas.microsoft.com/office/drawing/2014/main" id="{9F423229-2F01-E982-4734-F15B55044060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16"/>
              </a:ext>
            </a:extLst>
          </a:blip>
          <a:stretch>
            <a:fillRect/>
          </a:stretch>
        </p:blipFill>
        <p:spPr>
          <a:xfrm>
            <a:off x="8248462" y="4283897"/>
            <a:ext cx="340199" cy="226800"/>
          </a:xfrm>
          <a:prstGeom prst="rect">
            <a:avLst/>
          </a:prstGeom>
          <a:ln w="19050">
            <a:noFill/>
          </a:ln>
        </p:spPr>
      </p:pic>
      <p:pic>
        <p:nvPicPr>
          <p:cNvPr id="137" name="Picture 136" descr="A flag with a red white and blue flag&#10;&#10;Description automatically generated">
            <a:extLst>
              <a:ext uri="{FF2B5EF4-FFF2-40B4-BE49-F238E27FC236}">
                <a16:creationId xmlns:a16="http://schemas.microsoft.com/office/drawing/2014/main" id="{84320791-2A76-FCB2-8767-08E9AF8170B8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18"/>
              </a:ext>
            </a:extLst>
          </a:blip>
          <a:stretch>
            <a:fillRect/>
          </a:stretch>
        </p:blipFill>
        <p:spPr>
          <a:xfrm>
            <a:off x="8782457" y="4806109"/>
            <a:ext cx="340198" cy="226800"/>
          </a:xfrm>
          <a:prstGeom prst="rect">
            <a:avLst/>
          </a:prstGeom>
          <a:ln w="19050">
            <a:noFill/>
          </a:ln>
        </p:spPr>
      </p:pic>
      <p:pic>
        <p:nvPicPr>
          <p:cNvPr id="141" name="Picture 140" descr="A red blue and yellow flag&#10;&#10;Description automatically generated">
            <a:extLst>
              <a:ext uri="{FF2B5EF4-FFF2-40B4-BE49-F238E27FC236}">
                <a16:creationId xmlns:a16="http://schemas.microsoft.com/office/drawing/2014/main" id="{E30E7614-CA9E-F0B2-B7F0-828DE660B2F0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20"/>
              </a:ext>
            </a:extLst>
          </a:blip>
          <a:stretch>
            <a:fillRect/>
          </a:stretch>
        </p:blipFill>
        <p:spPr>
          <a:xfrm>
            <a:off x="8782457" y="4283897"/>
            <a:ext cx="340199" cy="226800"/>
          </a:xfrm>
          <a:prstGeom prst="rect">
            <a:avLst/>
          </a:prstGeom>
          <a:ln w="19050">
            <a:noFill/>
          </a:ln>
        </p:spPr>
      </p:pic>
      <p:pic>
        <p:nvPicPr>
          <p:cNvPr id="143" name="Grafik 142">
            <a:extLst>
              <a:ext uri="{FF2B5EF4-FFF2-40B4-BE49-F238E27FC236}">
                <a16:creationId xmlns:a16="http://schemas.microsoft.com/office/drawing/2014/main" id="{C880476C-5023-A278-9D29-1F365CA5275A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9943557" y="4806109"/>
            <a:ext cx="353250" cy="226800"/>
          </a:xfrm>
          <a:prstGeom prst="rect">
            <a:avLst/>
          </a:prstGeom>
        </p:spPr>
      </p:pic>
      <p:pic>
        <p:nvPicPr>
          <p:cNvPr id="119" name="Picture 243">
            <a:extLst>
              <a:ext uri="{FF2B5EF4-FFF2-40B4-BE49-F238E27FC236}">
                <a16:creationId xmlns:a16="http://schemas.microsoft.com/office/drawing/2014/main" id="{9BD90E22-B315-0039-6873-0892584B9F50}"/>
              </a:ext>
            </a:extLst>
          </p:cNvPr>
          <p:cNvPicPr>
            <a:picLocks noChangeAspect="1"/>
          </p:cNvPicPr>
          <p:nvPr/>
        </p:nvPicPr>
        <p:blipFill>
          <a:blip r:embed="rId22"/>
          <a:srcRect l="12432" t="16925" r="12483" b="17956"/>
          <a:stretch/>
        </p:blipFill>
        <p:spPr>
          <a:xfrm>
            <a:off x="9946029" y="4283897"/>
            <a:ext cx="348307" cy="226800"/>
          </a:xfrm>
          <a:prstGeom prst="rect">
            <a:avLst/>
          </a:prstGeom>
          <a:ln>
            <a:solidFill>
              <a:srgbClr val="23263F"/>
            </a:solidFill>
          </a:ln>
        </p:spPr>
      </p:pic>
      <p:pic>
        <p:nvPicPr>
          <p:cNvPr id="120" name="Grafik 119">
            <a:extLst>
              <a:ext uri="{FF2B5EF4-FFF2-40B4-BE49-F238E27FC236}">
                <a16:creationId xmlns:a16="http://schemas.microsoft.com/office/drawing/2014/main" id="{CFCE4C74-A6C5-CB79-0696-6C3C4E5B79C7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7714467" y="4806109"/>
            <a:ext cx="340199" cy="226800"/>
          </a:xfrm>
          <a:prstGeom prst="rect">
            <a:avLst/>
          </a:prstGeom>
          <a:ln>
            <a:solidFill>
              <a:srgbClr val="23263F"/>
            </a:solidFill>
          </a:ln>
        </p:spPr>
      </p:pic>
      <p:pic>
        <p:nvPicPr>
          <p:cNvPr id="121" name="Grafik 120">
            <a:extLst>
              <a:ext uri="{FF2B5EF4-FFF2-40B4-BE49-F238E27FC236}">
                <a16:creationId xmlns:a16="http://schemas.microsoft.com/office/drawing/2014/main" id="{C672C810-57A3-3E33-CE1E-04B22D23F5DC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7714467" y="4283897"/>
            <a:ext cx="340199" cy="226800"/>
          </a:xfrm>
          <a:prstGeom prst="rect">
            <a:avLst/>
          </a:prstGeom>
          <a:ln>
            <a:solidFill>
              <a:srgbClr val="23263F"/>
            </a:solidFill>
          </a:ln>
        </p:spPr>
      </p:pic>
      <p:pic>
        <p:nvPicPr>
          <p:cNvPr id="123" name="Grafik 122">
            <a:extLst>
              <a:ext uri="{FF2B5EF4-FFF2-40B4-BE49-F238E27FC236}">
                <a16:creationId xmlns:a16="http://schemas.microsoft.com/office/drawing/2014/main" id="{51F004B6-21B2-57B4-5252-A5440E8E59FF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6617337" y="4806109"/>
            <a:ext cx="374442" cy="226800"/>
          </a:xfrm>
          <a:prstGeom prst="rect">
            <a:avLst/>
          </a:prstGeom>
        </p:spPr>
      </p:pic>
      <p:pic>
        <p:nvPicPr>
          <p:cNvPr id="122" name="Grafik 121">
            <a:extLst>
              <a:ext uri="{FF2B5EF4-FFF2-40B4-BE49-F238E27FC236}">
                <a16:creationId xmlns:a16="http://schemas.microsoft.com/office/drawing/2014/main" id="{8DE124A6-EE6B-1D5D-5112-6C0ADC524587}"/>
              </a:ext>
            </a:extLst>
          </p:cNvPr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6615558" y="4283897"/>
            <a:ext cx="378000" cy="226800"/>
          </a:xfrm>
          <a:prstGeom prst="rect">
            <a:avLst/>
          </a:prstGeom>
        </p:spPr>
      </p:pic>
      <p:pic>
        <p:nvPicPr>
          <p:cNvPr id="142" name="Grafik 141">
            <a:extLst>
              <a:ext uri="{FF2B5EF4-FFF2-40B4-BE49-F238E27FC236}">
                <a16:creationId xmlns:a16="http://schemas.microsoft.com/office/drawing/2014/main" id="{84F1A3A7-A8FE-DEFD-5547-77F2F1C33380}"/>
              </a:ext>
            </a:extLst>
          </p:cNvPr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10477195" y="4806109"/>
            <a:ext cx="408466" cy="226800"/>
          </a:xfrm>
          <a:prstGeom prst="rect">
            <a:avLst/>
          </a:prstGeom>
        </p:spPr>
      </p:pic>
      <p:pic>
        <p:nvPicPr>
          <p:cNvPr id="124" name="Grafik 123">
            <a:extLst>
              <a:ext uri="{FF2B5EF4-FFF2-40B4-BE49-F238E27FC236}">
                <a16:creationId xmlns:a16="http://schemas.microsoft.com/office/drawing/2014/main" id="{B73B095D-CEF9-8D56-4E82-5924796981CB}"/>
              </a:ext>
            </a:extLst>
          </p:cNvPr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10492428" y="4283897"/>
            <a:ext cx="378000" cy="226800"/>
          </a:xfrm>
          <a:prstGeom prst="rect">
            <a:avLst/>
          </a:prstGeom>
          <a:ln>
            <a:solidFill>
              <a:srgbClr val="23263F"/>
            </a:solidFill>
          </a:ln>
        </p:spPr>
      </p:pic>
      <p:pic>
        <p:nvPicPr>
          <p:cNvPr id="144" name="Grafik 143">
            <a:extLst>
              <a:ext uri="{FF2B5EF4-FFF2-40B4-BE49-F238E27FC236}">
                <a16:creationId xmlns:a16="http://schemas.microsoft.com/office/drawing/2014/main" id="{534B686D-6300-A56F-BFEE-5C9F1E9089DE}"/>
              </a:ext>
            </a:extLst>
          </p:cNvPr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11065690" y="4806109"/>
            <a:ext cx="370622" cy="226800"/>
          </a:xfrm>
          <a:prstGeom prst="rect">
            <a:avLst/>
          </a:prstGeom>
        </p:spPr>
      </p:pic>
      <p:grpSp>
        <p:nvGrpSpPr>
          <p:cNvPr id="118" name="Group 117">
            <a:extLst>
              <a:ext uri="{FF2B5EF4-FFF2-40B4-BE49-F238E27FC236}">
                <a16:creationId xmlns:a16="http://schemas.microsoft.com/office/drawing/2014/main" id="{08F2DF79-B154-AABC-87BA-88F496AF73AD}"/>
              </a:ext>
            </a:extLst>
          </p:cNvPr>
          <p:cNvGrpSpPr/>
          <p:nvPr/>
        </p:nvGrpSpPr>
        <p:grpSpPr>
          <a:xfrm>
            <a:off x="6627576" y="4542987"/>
            <a:ext cx="4800407" cy="753045"/>
            <a:chOff x="6189313" y="4797290"/>
            <a:chExt cx="4800407" cy="753045"/>
          </a:xfrm>
        </p:grpSpPr>
        <p:sp>
          <p:nvSpPr>
            <p:cNvPr id="149" name="Textfeld 148">
              <a:extLst>
                <a:ext uri="{FF2B5EF4-FFF2-40B4-BE49-F238E27FC236}">
                  <a16:creationId xmlns:a16="http://schemas.microsoft.com/office/drawing/2014/main" id="{64C5449B-4349-9BC6-D9D3-6DE2016FAB02}"/>
                </a:ext>
              </a:extLst>
            </p:cNvPr>
            <p:cNvSpPr txBox="1"/>
            <p:nvPr/>
          </p:nvSpPr>
          <p:spPr>
            <a:xfrm>
              <a:off x="6735326" y="5319503"/>
              <a:ext cx="35396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900"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rPr>
                <a:t>AT</a:t>
              </a:r>
            </a:p>
          </p:txBody>
        </p:sp>
        <p:sp>
          <p:nvSpPr>
            <p:cNvPr id="148" name="Textfeld 147">
              <a:extLst>
                <a:ext uri="{FF2B5EF4-FFF2-40B4-BE49-F238E27FC236}">
                  <a16:creationId xmlns:a16="http://schemas.microsoft.com/office/drawing/2014/main" id="{F5E10C69-3C6A-38EB-E32D-3E3FC0EE844B}"/>
                </a:ext>
              </a:extLst>
            </p:cNvPr>
            <p:cNvSpPr txBox="1"/>
            <p:nvPr/>
          </p:nvSpPr>
          <p:spPr>
            <a:xfrm>
              <a:off x="6735326" y="4797290"/>
              <a:ext cx="35396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900"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rPr>
                <a:t>DE</a:t>
              </a:r>
            </a:p>
          </p:txBody>
        </p:sp>
        <p:sp>
          <p:nvSpPr>
            <p:cNvPr id="157" name="Textfeld 156">
              <a:extLst>
                <a:ext uri="{FF2B5EF4-FFF2-40B4-BE49-F238E27FC236}">
                  <a16:creationId xmlns:a16="http://schemas.microsoft.com/office/drawing/2014/main" id="{22024518-95EF-CB7A-AD38-F8D690E3BAC8}"/>
                </a:ext>
              </a:extLst>
            </p:cNvPr>
            <p:cNvSpPr txBox="1"/>
            <p:nvPr/>
          </p:nvSpPr>
          <p:spPr>
            <a:xfrm>
              <a:off x="8921124" y="5319503"/>
              <a:ext cx="35396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900"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rPr>
                <a:t>ME</a:t>
              </a:r>
            </a:p>
          </p:txBody>
        </p:sp>
        <p:sp>
          <p:nvSpPr>
            <p:cNvPr id="156" name="Textfeld 155">
              <a:extLst>
                <a:ext uri="{FF2B5EF4-FFF2-40B4-BE49-F238E27FC236}">
                  <a16:creationId xmlns:a16="http://schemas.microsoft.com/office/drawing/2014/main" id="{64C567F0-DFB4-0DD6-983D-B18270E5DF61}"/>
                </a:ext>
              </a:extLst>
            </p:cNvPr>
            <p:cNvSpPr txBox="1"/>
            <p:nvPr/>
          </p:nvSpPr>
          <p:spPr>
            <a:xfrm>
              <a:off x="8921124" y="4797290"/>
              <a:ext cx="35396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900"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rPr>
                <a:t>BH</a:t>
              </a:r>
            </a:p>
          </p:txBody>
        </p:sp>
        <p:sp>
          <p:nvSpPr>
            <p:cNvPr id="153" name="Textfeld 152">
              <a:extLst>
                <a:ext uri="{FF2B5EF4-FFF2-40B4-BE49-F238E27FC236}">
                  <a16:creationId xmlns:a16="http://schemas.microsoft.com/office/drawing/2014/main" id="{6262AABC-72AA-510F-F578-0F2A56177441}"/>
                </a:ext>
              </a:extLst>
            </p:cNvPr>
            <p:cNvSpPr txBox="1"/>
            <p:nvPr/>
          </p:nvSpPr>
          <p:spPr>
            <a:xfrm>
              <a:off x="7803316" y="5319503"/>
              <a:ext cx="35396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900"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rPr>
                <a:t>SI</a:t>
              </a:r>
            </a:p>
          </p:txBody>
        </p:sp>
        <p:sp>
          <p:nvSpPr>
            <p:cNvPr id="152" name="Textfeld 151">
              <a:extLst>
                <a:ext uri="{FF2B5EF4-FFF2-40B4-BE49-F238E27FC236}">
                  <a16:creationId xmlns:a16="http://schemas.microsoft.com/office/drawing/2014/main" id="{8429E1FC-D7E0-6261-0D33-B28DA7EDC4A4}"/>
                </a:ext>
              </a:extLst>
            </p:cNvPr>
            <p:cNvSpPr txBox="1"/>
            <p:nvPr/>
          </p:nvSpPr>
          <p:spPr>
            <a:xfrm>
              <a:off x="7803316" y="4797290"/>
              <a:ext cx="35396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900"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rPr>
                <a:t>HU</a:t>
              </a:r>
            </a:p>
          </p:txBody>
        </p:sp>
        <p:sp>
          <p:nvSpPr>
            <p:cNvPr id="155" name="Textfeld 154">
              <a:extLst>
                <a:ext uri="{FF2B5EF4-FFF2-40B4-BE49-F238E27FC236}">
                  <a16:creationId xmlns:a16="http://schemas.microsoft.com/office/drawing/2014/main" id="{5192637E-DFB5-AB59-B539-F5E3FB84CCA4}"/>
                </a:ext>
              </a:extLst>
            </p:cNvPr>
            <p:cNvSpPr txBox="1"/>
            <p:nvPr/>
          </p:nvSpPr>
          <p:spPr>
            <a:xfrm>
              <a:off x="8337311" y="5319503"/>
              <a:ext cx="35396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900"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rPr>
                <a:t>HR</a:t>
              </a:r>
            </a:p>
          </p:txBody>
        </p:sp>
        <p:sp>
          <p:nvSpPr>
            <p:cNvPr id="154" name="Textfeld 153">
              <a:extLst>
                <a:ext uri="{FF2B5EF4-FFF2-40B4-BE49-F238E27FC236}">
                  <a16:creationId xmlns:a16="http://schemas.microsoft.com/office/drawing/2014/main" id="{863037BE-765C-83BC-326D-6D3B9D33C763}"/>
                </a:ext>
              </a:extLst>
            </p:cNvPr>
            <p:cNvSpPr txBox="1"/>
            <p:nvPr/>
          </p:nvSpPr>
          <p:spPr>
            <a:xfrm>
              <a:off x="8337311" y="4797290"/>
              <a:ext cx="35396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900"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rPr>
                <a:t>RO</a:t>
              </a:r>
            </a:p>
          </p:txBody>
        </p:sp>
        <p:sp>
          <p:nvSpPr>
            <p:cNvPr id="159" name="Textfeld 158">
              <a:extLst>
                <a:ext uri="{FF2B5EF4-FFF2-40B4-BE49-F238E27FC236}">
                  <a16:creationId xmlns:a16="http://schemas.microsoft.com/office/drawing/2014/main" id="{343868ED-B75E-9553-2F2D-81C1D2DB74D5}"/>
                </a:ext>
              </a:extLst>
            </p:cNvPr>
            <p:cNvSpPr txBox="1"/>
            <p:nvPr/>
          </p:nvSpPr>
          <p:spPr>
            <a:xfrm>
              <a:off x="9504937" y="5319503"/>
              <a:ext cx="353964" cy="230832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/>
            <a:p>
              <a:pPr algn="ctr"/>
              <a:r>
                <a:rPr lang="de-AT" sz="900">
                  <a:latin typeface="Roboto Condensed Light"/>
                  <a:ea typeface="Roboto Condensed Light"/>
                  <a:cs typeface="Roboto Condensed Light"/>
                </a:rPr>
                <a:t>XK</a:t>
              </a:r>
              <a:endParaRPr lang="de-AT" sz="900">
                <a:latin typeface="Roboto Condensed Light" panose="02000000000000000000" pitchFamily="2" charset="0"/>
                <a:ea typeface="Roboto Condensed Light" panose="02000000000000000000" pitchFamily="2" charset="0"/>
                <a:cs typeface="Roboto Condensed Light" panose="02000000000000000000" pitchFamily="2" charset="0"/>
              </a:endParaRPr>
            </a:p>
          </p:txBody>
        </p:sp>
        <p:sp>
          <p:nvSpPr>
            <p:cNvPr id="158" name="Textfeld 157">
              <a:extLst>
                <a:ext uri="{FF2B5EF4-FFF2-40B4-BE49-F238E27FC236}">
                  <a16:creationId xmlns:a16="http://schemas.microsoft.com/office/drawing/2014/main" id="{C20E38F7-4324-5981-C143-2DEA509B8AA4}"/>
                </a:ext>
              </a:extLst>
            </p:cNvPr>
            <p:cNvSpPr txBox="1"/>
            <p:nvPr/>
          </p:nvSpPr>
          <p:spPr>
            <a:xfrm>
              <a:off x="9504937" y="4797290"/>
              <a:ext cx="35396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900"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rPr>
                <a:t>RS</a:t>
              </a:r>
            </a:p>
          </p:txBody>
        </p:sp>
        <p:sp>
          <p:nvSpPr>
            <p:cNvPr id="151" name="Textfeld 150">
              <a:extLst>
                <a:ext uri="{FF2B5EF4-FFF2-40B4-BE49-F238E27FC236}">
                  <a16:creationId xmlns:a16="http://schemas.microsoft.com/office/drawing/2014/main" id="{8DE3296F-3954-6082-3074-E4125485F3AA}"/>
                </a:ext>
              </a:extLst>
            </p:cNvPr>
            <p:cNvSpPr txBox="1"/>
            <p:nvPr/>
          </p:nvSpPr>
          <p:spPr>
            <a:xfrm>
              <a:off x="7269321" y="5319503"/>
              <a:ext cx="35396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900"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rPr>
                <a:t>CZ</a:t>
              </a:r>
            </a:p>
          </p:txBody>
        </p:sp>
        <p:sp>
          <p:nvSpPr>
            <p:cNvPr id="150" name="Textfeld 149">
              <a:extLst>
                <a:ext uri="{FF2B5EF4-FFF2-40B4-BE49-F238E27FC236}">
                  <a16:creationId xmlns:a16="http://schemas.microsoft.com/office/drawing/2014/main" id="{6E8CE91E-775B-8260-D3A9-A557AAE35185}"/>
                </a:ext>
              </a:extLst>
            </p:cNvPr>
            <p:cNvSpPr txBox="1"/>
            <p:nvPr/>
          </p:nvSpPr>
          <p:spPr>
            <a:xfrm>
              <a:off x="7269321" y="4797290"/>
              <a:ext cx="35396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900"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rPr>
                <a:t>SK</a:t>
              </a:r>
            </a:p>
          </p:txBody>
        </p:sp>
        <p:sp>
          <p:nvSpPr>
            <p:cNvPr id="147" name="Textfeld 146">
              <a:extLst>
                <a:ext uri="{FF2B5EF4-FFF2-40B4-BE49-F238E27FC236}">
                  <a16:creationId xmlns:a16="http://schemas.microsoft.com/office/drawing/2014/main" id="{B1D1C330-2A93-441F-9383-D787D48D1962}"/>
                </a:ext>
              </a:extLst>
            </p:cNvPr>
            <p:cNvSpPr txBox="1"/>
            <p:nvPr/>
          </p:nvSpPr>
          <p:spPr>
            <a:xfrm>
              <a:off x="6189313" y="5319503"/>
              <a:ext cx="35396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900"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rPr>
                <a:t>NL</a:t>
              </a:r>
            </a:p>
          </p:txBody>
        </p:sp>
        <p:sp>
          <p:nvSpPr>
            <p:cNvPr id="146" name="Textfeld 145">
              <a:extLst>
                <a:ext uri="{FF2B5EF4-FFF2-40B4-BE49-F238E27FC236}">
                  <a16:creationId xmlns:a16="http://schemas.microsoft.com/office/drawing/2014/main" id="{B424FA4A-E731-F6D9-386C-0B711F5C1763}"/>
                </a:ext>
              </a:extLst>
            </p:cNvPr>
            <p:cNvSpPr txBox="1"/>
            <p:nvPr/>
          </p:nvSpPr>
          <p:spPr>
            <a:xfrm>
              <a:off x="6189313" y="4797290"/>
              <a:ext cx="35396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900"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rPr>
                <a:t>UK</a:t>
              </a:r>
            </a:p>
          </p:txBody>
        </p:sp>
        <p:sp>
          <p:nvSpPr>
            <p:cNvPr id="161" name="Textfeld 160">
              <a:extLst>
                <a:ext uri="{FF2B5EF4-FFF2-40B4-BE49-F238E27FC236}">
                  <a16:creationId xmlns:a16="http://schemas.microsoft.com/office/drawing/2014/main" id="{0E0FE166-C5B2-2075-F99A-1B4994BEE409}"/>
                </a:ext>
              </a:extLst>
            </p:cNvPr>
            <p:cNvSpPr txBox="1"/>
            <p:nvPr/>
          </p:nvSpPr>
          <p:spPr>
            <a:xfrm>
              <a:off x="10066183" y="5319503"/>
              <a:ext cx="35396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900"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rPr>
                <a:t>MK</a:t>
              </a:r>
            </a:p>
          </p:txBody>
        </p:sp>
        <p:sp>
          <p:nvSpPr>
            <p:cNvPr id="160" name="Textfeld 159">
              <a:extLst>
                <a:ext uri="{FF2B5EF4-FFF2-40B4-BE49-F238E27FC236}">
                  <a16:creationId xmlns:a16="http://schemas.microsoft.com/office/drawing/2014/main" id="{2AF00E59-B87B-B244-85F9-398C3D774CDA}"/>
                </a:ext>
              </a:extLst>
            </p:cNvPr>
            <p:cNvSpPr txBox="1"/>
            <p:nvPr/>
          </p:nvSpPr>
          <p:spPr>
            <a:xfrm>
              <a:off x="10066183" y="4797290"/>
              <a:ext cx="35396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900"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rPr>
                <a:t>BG</a:t>
              </a:r>
            </a:p>
          </p:txBody>
        </p:sp>
        <p:sp>
          <p:nvSpPr>
            <p:cNvPr id="162" name="Textfeld 161">
              <a:extLst>
                <a:ext uri="{FF2B5EF4-FFF2-40B4-BE49-F238E27FC236}">
                  <a16:creationId xmlns:a16="http://schemas.microsoft.com/office/drawing/2014/main" id="{39B7C0C3-7BE2-C39F-E932-B0828B20804B}"/>
                </a:ext>
              </a:extLst>
            </p:cNvPr>
            <p:cNvSpPr txBox="1"/>
            <p:nvPr/>
          </p:nvSpPr>
          <p:spPr>
            <a:xfrm>
              <a:off x="10635756" y="5319503"/>
              <a:ext cx="35396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900"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rPr>
                <a:t>AL</a:t>
              </a:r>
            </a:p>
          </p:txBody>
        </p:sp>
        <p:sp>
          <p:nvSpPr>
            <p:cNvPr id="163" name="Textfeld 162">
              <a:extLst>
                <a:ext uri="{FF2B5EF4-FFF2-40B4-BE49-F238E27FC236}">
                  <a16:creationId xmlns:a16="http://schemas.microsoft.com/office/drawing/2014/main" id="{7CF15F94-F04D-B98D-B7D0-1DE82EA9C4D7}"/>
                </a:ext>
              </a:extLst>
            </p:cNvPr>
            <p:cNvSpPr txBox="1"/>
            <p:nvPr/>
          </p:nvSpPr>
          <p:spPr>
            <a:xfrm>
              <a:off x="10635756" y="4797290"/>
              <a:ext cx="35396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900"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rPr>
                <a:t>EU</a:t>
              </a:r>
            </a:p>
          </p:txBody>
        </p:sp>
      </p:grpSp>
      <p:pic>
        <p:nvPicPr>
          <p:cNvPr id="164" name="Grafik 163">
            <a:extLst>
              <a:ext uri="{FF2B5EF4-FFF2-40B4-BE49-F238E27FC236}">
                <a16:creationId xmlns:a16="http://schemas.microsoft.com/office/drawing/2014/main" id="{2A7279F6-3C45-63E8-86BF-B6BFB5A67194}"/>
              </a:ext>
            </a:extLst>
          </p:cNvPr>
          <p:cNvPicPr>
            <a:picLocks noChangeAspect="1"/>
          </p:cNvPicPr>
          <p:nvPr/>
        </p:nvPicPr>
        <p:blipFill>
          <a:blip r:embed="rId30"/>
          <a:stretch>
            <a:fillRect/>
          </a:stretch>
        </p:blipFill>
        <p:spPr>
          <a:xfrm>
            <a:off x="11080901" y="4283897"/>
            <a:ext cx="340200" cy="226800"/>
          </a:xfrm>
          <a:prstGeom prst="rect">
            <a:avLst/>
          </a:prstGeom>
        </p:spPr>
      </p:pic>
      <p:sp>
        <p:nvSpPr>
          <p:cNvPr id="20" name="Speech Bubble: Rectangle 25">
            <a:extLst>
              <a:ext uri="{FF2B5EF4-FFF2-40B4-BE49-F238E27FC236}">
                <a16:creationId xmlns:a16="http://schemas.microsoft.com/office/drawing/2014/main" id="{5553E02B-3785-E88A-A752-A62D95B3992F}"/>
              </a:ext>
            </a:extLst>
          </p:cNvPr>
          <p:cNvSpPr/>
          <p:nvPr/>
        </p:nvSpPr>
        <p:spPr>
          <a:xfrm>
            <a:off x="2525024" y="1904994"/>
            <a:ext cx="1159630" cy="456181"/>
          </a:xfrm>
          <a:prstGeom prst="wedgeRectCallout">
            <a:avLst>
              <a:gd name="adj1" fmla="val 60126"/>
              <a:gd name="adj2" fmla="val -31942"/>
            </a:avLst>
          </a:prstGeom>
          <a:solidFill>
            <a:schemeClr val="bg1"/>
          </a:solidFill>
          <a:ln w="12700">
            <a:solidFill>
              <a:srgbClr val="CACBD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1200">
                <a:solidFill>
                  <a:schemeClr val="tx1">
                    <a:lumMod val="50000"/>
                    <a:lumOff val="50000"/>
                  </a:schemeClr>
                </a:solidFill>
              </a:rPr>
              <a:t>Text</a:t>
            </a:r>
            <a:endParaRPr lang="en-US" sz="12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1" name="Speech Bubble: Rectangle 25">
            <a:extLst>
              <a:ext uri="{FF2B5EF4-FFF2-40B4-BE49-F238E27FC236}">
                <a16:creationId xmlns:a16="http://schemas.microsoft.com/office/drawing/2014/main" id="{DFDDB5BB-D6CE-B24C-A85A-6E1DEF27D415}"/>
              </a:ext>
            </a:extLst>
          </p:cNvPr>
          <p:cNvSpPr/>
          <p:nvPr/>
        </p:nvSpPr>
        <p:spPr>
          <a:xfrm>
            <a:off x="2525024" y="1376363"/>
            <a:ext cx="1159630" cy="456181"/>
          </a:xfrm>
          <a:prstGeom prst="wedgeRectCallout">
            <a:avLst>
              <a:gd name="adj1" fmla="val 58260"/>
              <a:gd name="adj2" fmla="val -34314"/>
            </a:avLst>
          </a:prstGeom>
          <a:solidFill>
            <a:schemeClr val="bg1"/>
          </a:solidFill>
          <a:ln w="3175">
            <a:solidFill>
              <a:srgbClr val="00FF96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1200" err="1">
                <a:solidFill>
                  <a:schemeClr val="tx1">
                    <a:lumMod val="90000"/>
                    <a:lumOff val="10000"/>
                  </a:schemeClr>
                </a:solidFill>
              </a:rPr>
              <a:t>Text</a:t>
            </a:r>
            <a:endParaRPr lang="en-US" sz="120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AE47D223-CE60-23D6-AE45-348E9587F6BE}"/>
              </a:ext>
            </a:extLst>
          </p:cNvPr>
          <p:cNvGrpSpPr/>
          <p:nvPr/>
        </p:nvGrpSpPr>
        <p:grpSpPr>
          <a:xfrm>
            <a:off x="335926" y="1376363"/>
            <a:ext cx="1554144" cy="1473201"/>
            <a:chOff x="6377204" y="1569514"/>
            <a:chExt cx="1554144" cy="1473201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02618AA3-38D1-374F-31CA-05FDDFAC7400}"/>
                </a:ext>
              </a:extLst>
            </p:cNvPr>
            <p:cNvGrpSpPr/>
            <p:nvPr/>
          </p:nvGrpSpPr>
          <p:grpSpPr>
            <a:xfrm>
              <a:off x="6418921" y="1570759"/>
              <a:ext cx="1470711" cy="1470711"/>
              <a:chOff x="7104793" y="-2497404"/>
              <a:chExt cx="1470711" cy="1470711"/>
            </a:xfrm>
          </p:grpSpPr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9EADCE02-70E7-132B-897E-1AE6A0939474}"/>
                  </a:ext>
                </a:extLst>
              </p:cNvPr>
              <p:cNvSpPr/>
              <p:nvPr/>
            </p:nvSpPr>
            <p:spPr>
              <a:xfrm>
                <a:off x="7104793" y="-2497404"/>
                <a:ext cx="1470711" cy="1470711"/>
              </a:xfrm>
              <a:prstGeom prst="ellipse">
                <a:avLst/>
              </a:prstGeom>
              <a:solidFill>
                <a:srgbClr val="23263F"/>
              </a:solidFill>
              <a:ln>
                <a:noFill/>
              </a:ln>
            </p:spPr>
            <p:style>
              <a:lnRef idx="2">
                <a:schemeClr val="dk1">
                  <a:shade val="15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pic>
            <p:nvPicPr>
              <p:cNvPr id="29" name="Grafik 12">
                <a:extLst>
                  <a:ext uri="{FF2B5EF4-FFF2-40B4-BE49-F238E27FC236}">
                    <a16:creationId xmlns:a16="http://schemas.microsoft.com/office/drawing/2014/main" id="{152FD2D5-FACB-809D-8D6D-8E17046E881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1">
                <a:extLst>
                  <a:ext uri="{96DAC541-7B7A-43D3-8B79-37D633B846F1}">
                    <asvg:svgBlip xmlns:asvg="http://schemas.microsoft.com/office/drawing/2016/SVG/main" r:embed="rId32"/>
                  </a:ext>
                </a:extLst>
              </a:blip>
              <a:stretch>
                <a:fillRect/>
              </a:stretch>
            </p:blipFill>
            <p:spPr>
              <a:xfrm>
                <a:off x="7697908" y="-1397375"/>
                <a:ext cx="284481" cy="155017"/>
              </a:xfrm>
              <a:prstGeom prst="rect">
                <a:avLst/>
              </a:prstGeom>
            </p:spPr>
          </p:pic>
        </p:grpSp>
        <p:sp>
          <p:nvSpPr>
            <p:cNvPr id="27" name="Textplatzhalter 2">
              <a:extLst>
                <a:ext uri="{FF2B5EF4-FFF2-40B4-BE49-F238E27FC236}">
                  <a16:creationId xmlns:a16="http://schemas.microsoft.com/office/drawing/2014/main" id="{D5C24F66-8514-9A88-BF9E-C6C081585AA0}"/>
                </a:ext>
              </a:extLst>
            </p:cNvPr>
            <p:cNvSpPr txBox="1">
              <a:spLocks/>
            </p:cNvSpPr>
            <p:nvPr/>
          </p:nvSpPr>
          <p:spPr>
            <a:xfrm>
              <a:off x="6377204" y="1569514"/>
              <a:ext cx="1554144" cy="1473201"/>
            </a:xfrm>
            <a:prstGeom prst="rect">
              <a:avLst/>
            </a:prstGeom>
          </p:spPr>
          <p:txBody>
            <a:bodyPr anchor="ctr">
              <a:noAutofit/>
            </a:bodyPr>
            <a:lstStyle>
              <a:lvl1pPr marL="0" indent="0" algn="ctr" defTabSz="914400" rtl="0" eaLnBrk="1" latinLnBrk="0" hangingPunct="1">
                <a:lnSpc>
                  <a:spcPct val="10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000" b="1" kern="1200">
                  <a:solidFill>
                    <a:schemeClr val="accent1"/>
                  </a:solidFill>
                  <a:latin typeface="Slussen" pitchFamily="2" charset="77"/>
                  <a:ea typeface="Slussen" pitchFamily="2" charset="77"/>
                  <a:cs typeface="+mn-cs"/>
                </a:defRPr>
              </a:lvl1pPr>
              <a:lvl2pPr marL="457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>
                      <a:tint val="82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>
                      <a:tint val="82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82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82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82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82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82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82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sz="1200" b="0">
                  <a:solidFill>
                    <a:srgbClr val="00FF9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LOREM </a:t>
              </a:r>
              <a:br>
                <a:rPr lang="de-DE" sz="1200" b="0">
                  <a:solidFill>
                    <a:srgbClr val="00FF9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de-DE" sz="1200" b="0">
                  <a:solidFill>
                    <a:srgbClr val="00FF9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IPSUM ET </a:t>
              </a:r>
              <a:br>
                <a:rPr lang="de-DE" sz="1200" b="0">
                  <a:solidFill>
                    <a:srgbClr val="00FF9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de-DE" sz="1200" b="0">
                  <a:solidFill>
                    <a:srgbClr val="00FF9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DOLOR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DF1672C-6517-977F-DA5C-28666D54AF3F}"/>
              </a:ext>
            </a:extLst>
          </p:cNvPr>
          <p:cNvGrpSpPr/>
          <p:nvPr/>
        </p:nvGrpSpPr>
        <p:grpSpPr>
          <a:xfrm>
            <a:off x="155769" y="2977586"/>
            <a:ext cx="1925279" cy="811777"/>
            <a:chOff x="1848188" y="5073233"/>
            <a:chExt cx="1925279" cy="811777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F5F2655F-7BF3-7F3D-5572-1EB4B8F5DE10}"/>
                </a:ext>
              </a:extLst>
            </p:cNvPr>
            <p:cNvGrpSpPr/>
            <p:nvPr/>
          </p:nvGrpSpPr>
          <p:grpSpPr>
            <a:xfrm>
              <a:off x="1848188" y="5090435"/>
              <a:ext cx="1765206" cy="794575"/>
              <a:chOff x="1848188" y="5090435"/>
              <a:chExt cx="1765206" cy="794575"/>
            </a:xfrm>
          </p:grpSpPr>
          <p:sp>
            <p:nvSpPr>
              <p:cNvPr id="8" name="Rechteck 36">
                <a:extLst>
                  <a:ext uri="{FF2B5EF4-FFF2-40B4-BE49-F238E27FC236}">
                    <a16:creationId xmlns:a16="http://schemas.microsoft.com/office/drawing/2014/main" id="{B60EAEAF-7564-24FA-59AD-609CAA5A48C2}"/>
                  </a:ext>
                </a:extLst>
              </p:cNvPr>
              <p:cNvSpPr/>
              <p:nvPr/>
            </p:nvSpPr>
            <p:spPr>
              <a:xfrm>
                <a:off x="2095407" y="5093010"/>
                <a:ext cx="1517987" cy="792000"/>
              </a:xfrm>
              <a:prstGeom prst="rect">
                <a:avLst/>
              </a:prstGeom>
              <a:solidFill>
                <a:srgbClr val="23263F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pic>
            <p:nvPicPr>
              <p:cNvPr id="9" name="Grafik 22">
                <a:extLst>
                  <a:ext uri="{FF2B5EF4-FFF2-40B4-BE49-F238E27FC236}">
                    <a16:creationId xmlns:a16="http://schemas.microsoft.com/office/drawing/2014/main" id="{13948332-8CBC-E8FB-E2AA-5273039B17B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3">
                <a:extLst>
                  <a:ext uri="{96DAC541-7B7A-43D3-8B79-37D633B846F1}">
                    <asvg:svgBlip xmlns:asvg="http://schemas.microsoft.com/office/drawing/2016/SVG/main" r:embed="rId34"/>
                  </a:ext>
                </a:extLst>
              </a:blip>
              <a:stretch>
                <a:fillRect/>
              </a:stretch>
            </p:blipFill>
            <p:spPr>
              <a:xfrm>
                <a:off x="1848188" y="5090435"/>
                <a:ext cx="528001" cy="792000"/>
              </a:xfrm>
              <a:prstGeom prst="rect">
                <a:avLst/>
              </a:prstGeom>
            </p:spPr>
          </p:pic>
        </p:grpSp>
        <p:sp>
          <p:nvSpPr>
            <p:cNvPr id="10" name="Textplatzhalter 2">
              <a:extLst>
                <a:ext uri="{FF2B5EF4-FFF2-40B4-BE49-F238E27FC236}">
                  <a16:creationId xmlns:a16="http://schemas.microsoft.com/office/drawing/2014/main" id="{5A689B3E-027A-38D0-E042-1CB935D84056}"/>
                </a:ext>
              </a:extLst>
            </p:cNvPr>
            <p:cNvSpPr txBox="1">
              <a:spLocks/>
            </p:cNvSpPr>
            <p:nvPr/>
          </p:nvSpPr>
          <p:spPr>
            <a:xfrm>
              <a:off x="2336818" y="5073233"/>
              <a:ext cx="1436649" cy="808587"/>
            </a:xfrm>
            <a:prstGeom prst="rect">
              <a:avLst/>
            </a:prstGeom>
          </p:spPr>
          <p:txBody>
            <a:bodyPr anchor="ctr">
              <a:noAutofit/>
            </a:bodyPr>
            <a:lstStyle>
              <a:lvl1pPr marL="0" indent="0" algn="l" defTabSz="914400" rtl="0" eaLnBrk="1" latinLnBrk="0" hangingPunct="1">
                <a:lnSpc>
                  <a:spcPct val="12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600" kern="1200">
                  <a:solidFill>
                    <a:srgbClr val="23263F"/>
                  </a:solidFill>
                  <a:latin typeface="Slussen" pitchFamily="2" charset="77"/>
                  <a:ea typeface="Slussen" pitchFamily="2" charset="77"/>
                  <a:cs typeface="+mn-cs"/>
                </a:defRPr>
              </a:lvl1pPr>
              <a:lvl2pPr marL="457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>
                      <a:tint val="82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>
                      <a:tint val="82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82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82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82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82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82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82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sz="1100">
                  <a:solidFill>
                    <a:srgbClr val="00FF9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LOREM </a:t>
              </a:r>
              <a:br>
                <a:rPr lang="de-DE" sz="1100">
                  <a:solidFill>
                    <a:srgbClr val="00FF9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de-DE" sz="1100">
                  <a:solidFill>
                    <a:srgbClr val="00FF9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IPSUM ET </a:t>
              </a:r>
              <a:br>
                <a:rPr lang="de-DE" sz="1100">
                  <a:solidFill>
                    <a:srgbClr val="00FF9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de-DE" sz="1100">
                  <a:solidFill>
                    <a:srgbClr val="00FF9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DOLOR</a:t>
              </a:r>
            </a:p>
          </p:txBody>
        </p:sp>
      </p:grpSp>
      <p:sp>
        <p:nvSpPr>
          <p:cNvPr id="23" name="Textfeld 13">
            <a:extLst>
              <a:ext uri="{FF2B5EF4-FFF2-40B4-BE49-F238E27FC236}">
                <a16:creationId xmlns:a16="http://schemas.microsoft.com/office/drawing/2014/main" id="{C93BA853-54D3-EAE0-A7AC-DFAB7E84656B}"/>
              </a:ext>
            </a:extLst>
          </p:cNvPr>
          <p:cNvSpPr txBox="1"/>
          <p:nvPr/>
        </p:nvSpPr>
        <p:spPr>
          <a:xfrm>
            <a:off x="5466000" y="6524747"/>
            <a:ext cx="1260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50" err="1">
                <a:solidFill>
                  <a:srgbClr val="2326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Confidential</a:t>
            </a:r>
            <a:endParaRPr lang="de-AT" sz="1050">
              <a:solidFill>
                <a:srgbClr val="23263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" name="Text Placeholder 96">
            <a:extLst>
              <a:ext uri="{FF2B5EF4-FFF2-40B4-BE49-F238E27FC236}">
                <a16:creationId xmlns:a16="http://schemas.microsoft.com/office/drawing/2014/main" id="{115CA376-D61C-ABE9-88E9-D70F70E60B5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hr-HR" err="1"/>
              <a:t>Powerpoint</a:t>
            </a:r>
            <a:r>
              <a:rPr lang="hr-HR"/>
              <a:t> Kit: </a:t>
            </a:r>
            <a:r>
              <a:rPr lang="hr-HR" err="1"/>
              <a:t>Graphical</a:t>
            </a:r>
            <a:r>
              <a:rPr lang="hr-HR"/>
              <a:t> </a:t>
            </a:r>
            <a:r>
              <a:rPr lang="hr-HR" err="1"/>
              <a:t>Elements</a:t>
            </a:r>
            <a:endParaRPr lang="de-AT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15F043B-61C6-2B38-3B3B-765222652FF7}"/>
              </a:ext>
            </a:extLst>
          </p:cNvPr>
          <p:cNvGrpSpPr/>
          <p:nvPr/>
        </p:nvGrpSpPr>
        <p:grpSpPr>
          <a:xfrm>
            <a:off x="5190283" y="2865781"/>
            <a:ext cx="289135" cy="289135"/>
            <a:chOff x="4004469" y="215626"/>
            <a:chExt cx="914400" cy="914400"/>
          </a:xfrm>
        </p:grpSpPr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8DDC3C69-F8BA-112D-448B-4D1A6E92B820}"/>
                </a:ext>
              </a:extLst>
            </p:cNvPr>
            <p:cNvSpPr/>
            <p:nvPr/>
          </p:nvSpPr>
          <p:spPr>
            <a:xfrm>
              <a:off x="4004469" y="215626"/>
              <a:ext cx="914400" cy="914400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rgbClr val="23263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>
                <a:solidFill>
                  <a:schemeClr val="tx1"/>
                </a:solidFill>
              </a:endParaRPr>
            </a:p>
          </p:txBody>
        </p:sp>
        <p:sp>
          <p:nvSpPr>
            <p:cNvPr id="7" name="Pie 6">
              <a:extLst>
                <a:ext uri="{FF2B5EF4-FFF2-40B4-BE49-F238E27FC236}">
                  <a16:creationId xmlns:a16="http://schemas.microsoft.com/office/drawing/2014/main" id="{0A270FE1-2F07-853E-95D3-3EE2005D2F6C}"/>
                </a:ext>
              </a:extLst>
            </p:cNvPr>
            <p:cNvSpPr/>
            <p:nvPr/>
          </p:nvSpPr>
          <p:spPr>
            <a:xfrm>
              <a:off x="4004469" y="215626"/>
              <a:ext cx="914400" cy="914400"/>
            </a:xfrm>
            <a:prstGeom prst="pie">
              <a:avLst/>
            </a:prstGeom>
            <a:solidFill>
              <a:srgbClr val="23263F"/>
            </a:solidFill>
            <a:ln w="3175">
              <a:solidFill>
                <a:srgbClr val="23263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>
                <a:solidFill>
                  <a:schemeClr val="tx1"/>
                </a:solidFill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7AE94202-4E88-167D-C718-5517A9AFD4B8}"/>
              </a:ext>
            </a:extLst>
          </p:cNvPr>
          <p:cNvGrpSpPr/>
          <p:nvPr/>
        </p:nvGrpSpPr>
        <p:grpSpPr>
          <a:xfrm>
            <a:off x="5184203" y="2432551"/>
            <a:ext cx="301295" cy="301295"/>
            <a:chOff x="4004469" y="215626"/>
            <a:chExt cx="914401" cy="914400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51E25DB8-F99B-DD2C-5DA5-6E411CA9446A}"/>
                </a:ext>
              </a:extLst>
            </p:cNvPr>
            <p:cNvSpPr/>
            <p:nvPr/>
          </p:nvSpPr>
          <p:spPr>
            <a:xfrm>
              <a:off x="4004469" y="215626"/>
              <a:ext cx="914400" cy="914400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rgbClr val="23263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>
                <a:solidFill>
                  <a:schemeClr val="tx1"/>
                </a:solidFill>
              </a:endParaRPr>
            </a:p>
          </p:txBody>
        </p:sp>
        <p:sp>
          <p:nvSpPr>
            <p:cNvPr id="33" name="Pie 32">
              <a:extLst>
                <a:ext uri="{FF2B5EF4-FFF2-40B4-BE49-F238E27FC236}">
                  <a16:creationId xmlns:a16="http://schemas.microsoft.com/office/drawing/2014/main" id="{1F40ADFE-F359-28A5-EA52-E0767201E6A3}"/>
                </a:ext>
              </a:extLst>
            </p:cNvPr>
            <p:cNvSpPr/>
            <p:nvPr/>
          </p:nvSpPr>
          <p:spPr>
            <a:xfrm>
              <a:off x="4004470" y="215626"/>
              <a:ext cx="914400" cy="914400"/>
            </a:xfrm>
            <a:prstGeom prst="pie">
              <a:avLst>
                <a:gd name="adj1" fmla="val 5396579"/>
                <a:gd name="adj2" fmla="val 16198105"/>
              </a:avLst>
            </a:prstGeom>
            <a:solidFill>
              <a:srgbClr val="23263F"/>
            </a:solidFill>
            <a:ln w="3175">
              <a:solidFill>
                <a:srgbClr val="23263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>
                <a:solidFill>
                  <a:schemeClr val="tx1"/>
                </a:solidFill>
              </a:endParaRP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F4B244ED-AAA8-5EEC-4681-987449B953E6}"/>
              </a:ext>
            </a:extLst>
          </p:cNvPr>
          <p:cNvGrpSpPr/>
          <p:nvPr/>
        </p:nvGrpSpPr>
        <p:grpSpPr>
          <a:xfrm rot="16200000">
            <a:off x="5190283" y="2008899"/>
            <a:ext cx="289135" cy="289135"/>
            <a:chOff x="4004469" y="215626"/>
            <a:chExt cx="914400" cy="914400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E8D217C1-7041-AB46-B451-8740B3A508B4}"/>
                </a:ext>
              </a:extLst>
            </p:cNvPr>
            <p:cNvSpPr/>
            <p:nvPr/>
          </p:nvSpPr>
          <p:spPr>
            <a:xfrm>
              <a:off x="4004469" y="215626"/>
              <a:ext cx="914400" cy="914400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rgbClr val="23263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>
                <a:solidFill>
                  <a:schemeClr val="tx1"/>
                </a:solidFill>
              </a:endParaRPr>
            </a:p>
          </p:txBody>
        </p:sp>
        <p:sp>
          <p:nvSpPr>
            <p:cNvPr id="14" name="Pie 13">
              <a:extLst>
                <a:ext uri="{FF2B5EF4-FFF2-40B4-BE49-F238E27FC236}">
                  <a16:creationId xmlns:a16="http://schemas.microsoft.com/office/drawing/2014/main" id="{DF080D25-8E45-C20F-2B38-B706143BB167}"/>
                </a:ext>
              </a:extLst>
            </p:cNvPr>
            <p:cNvSpPr/>
            <p:nvPr/>
          </p:nvSpPr>
          <p:spPr>
            <a:xfrm>
              <a:off x="4004469" y="215626"/>
              <a:ext cx="914400" cy="914400"/>
            </a:xfrm>
            <a:prstGeom prst="pie">
              <a:avLst>
                <a:gd name="adj1" fmla="val 0"/>
                <a:gd name="adj2" fmla="val 5387315"/>
              </a:avLst>
            </a:prstGeom>
            <a:solidFill>
              <a:srgbClr val="23263F"/>
            </a:solidFill>
            <a:ln w="3175">
              <a:solidFill>
                <a:srgbClr val="23263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>
                <a:solidFill>
                  <a:schemeClr val="tx1"/>
                </a:solidFill>
              </a:endParaRPr>
            </a:p>
          </p:txBody>
        </p:sp>
      </p:grpSp>
      <p:sp>
        <p:nvSpPr>
          <p:cNvPr id="17" name="Oval 16">
            <a:extLst>
              <a:ext uri="{FF2B5EF4-FFF2-40B4-BE49-F238E27FC236}">
                <a16:creationId xmlns:a16="http://schemas.microsoft.com/office/drawing/2014/main" id="{E22F73F9-2779-61A2-032F-D34C440DFBAA}"/>
              </a:ext>
            </a:extLst>
          </p:cNvPr>
          <p:cNvSpPr/>
          <p:nvPr/>
        </p:nvSpPr>
        <p:spPr>
          <a:xfrm>
            <a:off x="5190283" y="3291165"/>
            <a:ext cx="289135" cy="289135"/>
          </a:xfrm>
          <a:prstGeom prst="ellipse">
            <a:avLst/>
          </a:prstGeom>
          <a:solidFill>
            <a:srgbClr val="23263F"/>
          </a:solidFill>
          <a:ln w="3175">
            <a:solidFill>
              <a:srgbClr val="23263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schemeClr val="tx1"/>
              </a:solidFill>
            </a:endParaRPr>
          </a:p>
        </p:txBody>
      </p:sp>
      <p:sp>
        <p:nvSpPr>
          <p:cNvPr id="101" name="Oval 100">
            <a:extLst>
              <a:ext uri="{FF2B5EF4-FFF2-40B4-BE49-F238E27FC236}">
                <a16:creationId xmlns:a16="http://schemas.microsoft.com/office/drawing/2014/main" id="{D1D7B54C-9501-7539-E011-190A883E8A7C}"/>
              </a:ext>
            </a:extLst>
          </p:cNvPr>
          <p:cNvSpPr/>
          <p:nvPr/>
        </p:nvSpPr>
        <p:spPr>
          <a:xfrm>
            <a:off x="5190283" y="1585247"/>
            <a:ext cx="289135" cy="289135"/>
          </a:xfrm>
          <a:prstGeom prst="ellipse">
            <a:avLst/>
          </a:prstGeom>
          <a:solidFill>
            <a:schemeClr val="bg1"/>
          </a:solidFill>
          <a:ln w="3175">
            <a:solidFill>
              <a:srgbClr val="23263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schemeClr val="tx1"/>
              </a:solidFill>
            </a:endParaRPr>
          </a:p>
        </p:txBody>
      </p:sp>
      <p:sp>
        <p:nvSpPr>
          <p:cNvPr id="102" name="Textfeld 33">
            <a:extLst>
              <a:ext uri="{FF2B5EF4-FFF2-40B4-BE49-F238E27FC236}">
                <a16:creationId xmlns:a16="http://schemas.microsoft.com/office/drawing/2014/main" id="{DC5C72B2-E476-5499-2608-D335A98511BA}"/>
              </a:ext>
            </a:extLst>
          </p:cNvPr>
          <p:cNvSpPr txBox="1"/>
          <p:nvPr/>
        </p:nvSpPr>
        <p:spPr>
          <a:xfrm>
            <a:off x="398409" y="931635"/>
            <a:ext cx="144000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hr-HR" sz="1400" err="1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Comment</a:t>
            </a:r>
            <a:r>
              <a:rPr lang="hr-HR" sz="140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 </a:t>
            </a:r>
            <a:r>
              <a:rPr lang="hr-HR" sz="1400" err="1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Field</a:t>
            </a:r>
            <a:endParaRPr lang="de-DE" sz="1400">
              <a:latin typeface="Arial" panose="020B0604020202020204" pitchFamily="34" charset="0"/>
              <a:ea typeface="Roboto Condensed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103" name="Textfeld 13">
            <a:extLst>
              <a:ext uri="{FF2B5EF4-FFF2-40B4-BE49-F238E27FC236}">
                <a16:creationId xmlns:a16="http://schemas.microsoft.com/office/drawing/2014/main" id="{15EFC327-5C85-2285-95BA-EAD636ABA115}"/>
              </a:ext>
            </a:extLst>
          </p:cNvPr>
          <p:cNvSpPr txBox="1"/>
          <p:nvPr/>
        </p:nvSpPr>
        <p:spPr>
          <a:xfrm>
            <a:off x="6366295" y="931635"/>
            <a:ext cx="144000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hr-HR" sz="1400">
                <a:solidFill>
                  <a:srgbClr val="23263F"/>
                </a:solidFill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Europe </a:t>
            </a:r>
            <a:r>
              <a:rPr lang="hr-HR" sz="1400" err="1">
                <a:solidFill>
                  <a:srgbClr val="23263F"/>
                </a:solidFill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editable</a:t>
            </a:r>
            <a:endParaRPr lang="de-DE" sz="1400">
              <a:solidFill>
                <a:srgbClr val="23263F"/>
              </a:solidFill>
              <a:latin typeface="Arial" panose="020B0604020202020204" pitchFamily="34" charset="0"/>
              <a:ea typeface="Roboto Condensed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104" name="Textfeld 13">
            <a:extLst>
              <a:ext uri="{FF2B5EF4-FFF2-40B4-BE49-F238E27FC236}">
                <a16:creationId xmlns:a16="http://schemas.microsoft.com/office/drawing/2014/main" id="{046B5AFB-73F5-8994-4667-F38C22787775}"/>
              </a:ext>
            </a:extLst>
          </p:cNvPr>
          <p:cNvSpPr txBox="1"/>
          <p:nvPr/>
        </p:nvSpPr>
        <p:spPr>
          <a:xfrm>
            <a:off x="8351357" y="937511"/>
            <a:ext cx="341083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hr-HR" sz="1400">
                <a:solidFill>
                  <a:srgbClr val="23263F"/>
                </a:solidFill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World </a:t>
            </a:r>
            <a:r>
              <a:rPr lang="hr-HR" sz="1400" err="1">
                <a:solidFill>
                  <a:srgbClr val="23263F"/>
                </a:solidFill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editable</a:t>
            </a:r>
            <a:endParaRPr lang="de-DE" sz="1400">
              <a:solidFill>
                <a:srgbClr val="23263F"/>
              </a:solidFill>
              <a:latin typeface="Arial" panose="020B0604020202020204" pitchFamily="34" charset="0"/>
              <a:ea typeface="Roboto Condensed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106" name="Textfeld 33">
            <a:extLst>
              <a:ext uri="{FF2B5EF4-FFF2-40B4-BE49-F238E27FC236}">
                <a16:creationId xmlns:a16="http://schemas.microsoft.com/office/drawing/2014/main" id="{9FCECDA9-1557-EDE7-1223-E9A902704805}"/>
              </a:ext>
            </a:extLst>
          </p:cNvPr>
          <p:cNvSpPr txBox="1"/>
          <p:nvPr/>
        </p:nvSpPr>
        <p:spPr>
          <a:xfrm>
            <a:off x="2389283" y="931635"/>
            <a:ext cx="144000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hr-HR" sz="140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Call- Out </a:t>
            </a:r>
            <a:r>
              <a:rPr lang="hr-HR" sz="1400" err="1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Box</a:t>
            </a:r>
            <a:endParaRPr lang="de-DE" sz="1400">
              <a:latin typeface="Arial" panose="020B0604020202020204" pitchFamily="34" charset="0"/>
              <a:ea typeface="Roboto Condensed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107" name="Textfeld 33">
            <a:extLst>
              <a:ext uri="{FF2B5EF4-FFF2-40B4-BE49-F238E27FC236}">
                <a16:creationId xmlns:a16="http://schemas.microsoft.com/office/drawing/2014/main" id="{5767E3D7-AEA6-F264-7766-C86E9929055B}"/>
              </a:ext>
            </a:extLst>
          </p:cNvPr>
          <p:cNvSpPr txBox="1"/>
          <p:nvPr/>
        </p:nvSpPr>
        <p:spPr>
          <a:xfrm>
            <a:off x="4366907" y="931635"/>
            <a:ext cx="144000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hr-HR" sz="140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Harvey </a:t>
            </a:r>
            <a:r>
              <a:rPr lang="hr-HR" sz="1400" err="1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Balls</a:t>
            </a:r>
            <a:endParaRPr lang="de-DE" sz="1400">
              <a:latin typeface="Arial" panose="020B0604020202020204" pitchFamily="34" charset="0"/>
              <a:ea typeface="Roboto Condensed" panose="02000000000000000000" pitchFamily="2" charset="0"/>
              <a:cs typeface="Arial" panose="020B0604020202020204" pitchFamily="34" charset="0"/>
            </a:endParaRPr>
          </a:p>
        </p:txBody>
      </p: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CA83574C-71FB-86DE-E73F-0115E7A11616}"/>
              </a:ext>
            </a:extLst>
          </p:cNvPr>
          <p:cNvGrpSpPr/>
          <p:nvPr/>
        </p:nvGrpSpPr>
        <p:grpSpPr>
          <a:xfrm>
            <a:off x="4194482" y="1622092"/>
            <a:ext cx="791638" cy="1921362"/>
            <a:chOff x="4194482" y="1622092"/>
            <a:chExt cx="791638" cy="1921362"/>
          </a:xfrm>
        </p:grpSpPr>
        <p:sp>
          <p:nvSpPr>
            <p:cNvPr id="32" name="Rechteck 14">
              <a:extLst>
                <a:ext uri="{FF2B5EF4-FFF2-40B4-BE49-F238E27FC236}">
                  <a16:creationId xmlns:a16="http://schemas.microsoft.com/office/drawing/2014/main" id="{4D1EA7E5-7B7C-7EEA-B5A7-447B660C099C}"/>
                </a:ext>
              </a:extLst>
            </p:cNvPr>
            <p:cNvSpPr/>
            <p:nvPr/>
          </p:nvSpPr>
          <p:spPr>
            <a:xfrm>
              <a:off x="4194482" y="1622092"/>
              <a:ext cx="791638" cy="215444"/>
            </a:xfrm>
            <a:prstGeom prst="rect">
              <a:avLst/>
            </a:prstGeom>
            <a:solidFill>
              <a:schemeClr val="bg1"/>
            </a:solidFill>
            <a:ln w="31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hr-HR" sz="11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0%</a:t>
              </a:r>
            </a:p>
          </p:txBody>
        </p:sp>
        <p:sp>
          <p:nvSpPr>
            <p:cNvPr id="109" name="Rechteck 14">
              <a:extLst>
                <a:ext uri="{FF2B5EF4-FFF2-40B4-BE49-F238E27FC236}">
                  <a16:creationId xmlns:a16="http://schemas.microsoft.com/office/drawing/2014/main" id="{F1A9C5FF-ECEF-8ADD-D950-AEAFEE3F1912}"/>
                </a:ext>
              </a:extLst>
            </p:cNvPr>
            <p:cNvSpPr/>
            <p:nvPr/>
          </p:nvSpPr>
          <p:spPr>
            <a:xfrm>
              <a:off x="4194482" y="2045744"/>
              <a:ext cx="791638" cy="215444"/>
            </a:xfrm>
            <a:prstGeom prst="rect">
              <a:avLst/>
            </a:prstGeom>
            <a:solidFill>
              <a:schemeClr val="bg1"/>
            </a:solidFill>
            <a:ln w="31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hr-HR" sz="11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25%</a:t>
              </a:r>
            </a:p>
          </p:txBody>
        </p:sp>
        <p:sp>
          <p:nvSpPr>
            <p:cNvPr id="110" name="Rechteck 14">
              <a:extLst>
                <a:ext uri="{FF2B5EF4-FFF2-40B4-BE49-F238E27FC236}">
                  <a16:creationId xmlns:a16="http://schemas.microsoft.com/office/drawing/2014/main" id="{E0C4D4D1-3025-A73D-4A5B-1A48AF90AF0D}"/>
                </a:ext>
              </a:extLst>
            </p:cNvPr>
            <p:cNvSpPr/>
            <p:nvPr/>
          </p:nvSpPr>
          <p:spPr>
            <a:xfrm>
              <a:off x="4194482" y="2475476"/>
              <a:ext cx="791638" cy="215444"/>
            </a:xfrm>
            <a:prstGeom prst="rect">
              <a:avLst/>
            </a:prstGeom>
            <a:solidFill>
              <a:schemeClr val="bg1"/>
            </a:solidFill>
            <a:ln w="31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hr-HR" sz="11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50%</a:t>
              </a:r>
            </a:p>
          </p:txBody>
        </p:sp>
        <p:sp>
          <p:nvSpPr>
            <p:cNvPr id="111" name="Rechteck 14">
              <a:extLst>
                <a:ext uri="{FF2B5EF4-FFF2-40B4-BE49-F238E27FC236}">
                  <a16:creationId xmlns:a16="http://schemas.microsoft.com/office/drawing/2014/main" id="{50602F9D-AEC6-7B68-5439-50F0CCA6458E}"/>
                </a:ext>
              </a:extLst>
            </p:cNvPr>
            <p:cNvSpPr/>
            <p:nvPr/>
          </p:nvSpPr>
          <p:spPr>
            <a:xfrm>
              <a:off x="4194482" y="2902626"/>
              <a:ext cx="791638" cy="215444"/>
            </a:xfrm>
            <a:prstGeom prst="rect">
              <a:avLst/>
            </a:prstGeom>
            <a:solidFill>
              <a:schemeClr val="bg1"/>
            </a:solidFill>
            <a:ln w="31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hr-HR" sz="11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75%</a:t>
              </a:r>
            </a:p>
          </p:txBody>
        </p:sp>
        <p:sp>
          <p:nvSpPr>
            <p:cNvPr id="112" name="Rechteck 14">
              <a:extLst>
                <a:ext uri="{FF2B5EF4-FFF2-40B4-BE49-F238E27FC236}">
                  <a16:creationId xmlns:a16="http://schemas.microsoft.com/office/drawing/2014/main" id="{FFC66F6E-5704-FB15-C9E5-6C91A16A28E1}"/>
                </a:ext>
              </a:extLst>
            </p:cNvPr>
            <p:cNvSpPr/>
            <p:nvPr/>
          </p:nvSpPr>
          <p:spPr>
            <a:xfrm>
              <a:off x="4194482" y="3328010"/>
              <a:ext cx="791638" cy="215444"/>
            </a:xfrm>
            <a:prstGeom prst="rect">
              <a:avLst/>
            </a:prstGeom>
            <a:solidFill>
              <a:schemeClr val="bg1"/>
            </a:solidFill>
            <a:ln w="31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hr-HR" sz="11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100%</a:t>
              </a:r>
            </a:p>
          </p:txBody>
        </p:sp>
      </p:grpSp>
      <p:sp>
        <p:nvSpPr>
          <p:cNvPr id="116" name="Speech Bubble: Rectangle 25">
            <a:extLst>
              <a:ext uri="{FF2B5EF4-FFF2-40B4-BE49-F238E27FC236}">
                <a16:creationId xmlns:a16="http://schemas.microsoft.com/office/drawing/2014/main" id="{EF7F5AE3-F134-6220-F402-A7C290C9AD5F}"/>
              </a:ext>
            </a:extLst>
          </p:cNvPr>
          <p:cNvSpPr/>
          <p:nvPr/>
        </p:nvSpPr>
        <p:spPr>
          <a:xfrm>
            <a:off x="4014702" y="5972684"/>
            <a:ext cx="1878399" cy="456181"/>
          </a:xfrm>
          <a:prstGeom prst="wedgeRectCallout">
            <a:avLst>
              <a:gd name="adj1" fmla="val 38523"/>
              <a:gd name="adj2" fmla="val 73619"/>
            </a:avLst>
          </a:prstGeom>
          <a:solidFill>
            <a:schemeClr val="bg1"/>
          </a:solidFill>
          <a:ln w="12700">
            <a:solidFill>
              <a:srgbClr val="CACBD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120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Copy</a:t>
            </a:r>
            <a:r>
              <a:rPr lang="hr-HR" sz="120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/Paste on </a:t>
            </a:r>
            <a:r>
              <a:rPr lang="hr-HR" sz="120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</a:t>
            </a:r>
            <a:r>
              <a:rPr lang="hr-HR" sz="120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sz="120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exact</a:t>
            </a:r>
            <a:r>
              <a:rPr lang="hr-HR" sz="120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sz="120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location</a:t>
            </a:r>
            <a:r>
              <a:rPr lang="hr-HR" sz="120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sz="120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</a:t>
            </a:r>
            <a:r>
              <a:rPr lang="hr-HR" sz="120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sz="120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needed</a:t>
            </a:r>
            <a:r>
              <a:rPr lang="hr-HR" sz="120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  <a:endParaRPr lang="en-US" sz="120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7" name="Textfeld 13">
            <a:extLst>
              <a:ext uri="{FF2B5EF4-FFF2-40B4-BE49-F238E27FC236}">
                <a16:creationId xmlns:a16="http://schemas.microsoft.com/office/drawing/2014/main" id="{3745A842-4120-FFEC-77D8-BC9D4BC80BDA}"/>
              </a:ext>
            </a:extLst>
          </p:cNvPr>
          <p:cNvSpPr txBox="1"/>
          <p:nvPr/>
        </p:nvSpPr>
        <p:spPr>
          <a:xfrm>
            <a:off x="6167438" y="3932070"/>
            <a:ext cx="5797549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hr-HR" sz="1400" err="1">
                <a:solidFill>
                  <a:srgbClr val="23263F"/>
                </a:solidFill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Country</a:t>
            </a:r>
            <a:r>
              <a:rPr lang="hr-HR" sz="1400">
                <a:solidFill>
                  <a:srgbClr val="23263F"/>
                </a:solidFill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 </a:t>
            </a:r>
            <a:r>
              <a:rPr lang="hr-HR" sz="1400" err="1">
                <a:solidFill>
                  <a:srgbClr val="23263F"/>
                </a:solidFill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Flags</a:t>
            </a:r>
            <a:endParaRPr lang="de-DE" sz="1400">
              <a:solidFill>
                <a:srgbClr val="23263F"/>
              </a:solidFill>
              <a:latin typeface="Arial" panose="020B0604020202020204" pitchFamily="34" charset="0"/>
              <a:ea typeface="Roboto Condensed" panose="020000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29129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3BE205E-D5E3-72D3-9B15-2367C041A52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0C2FEF-81DA-056E-4E1E-6DF0FB2CB22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AT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F38152E-557F-EA66-932E-987478429D1E}"/>
              </a:ext>
            </a:extLst>
          </p:cNvPr>
          <p:cNvGrpSpPr/>
          <p:nvPr/>
        </p:nvGrpSpPr>
        <p:grpSpPr>
          <a:xfrm>
            <a:off x="239340" y="1654970"/>
            <a:ext cx="1435102" cy="1036902"/>
            <a:chOff x="89725" y="1296021"/>
            <a:chExt cx="1435102" cy="1036902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2653B43-05B1-B2BC-3299-DEDF73B95867}"/>
                </a:ext>
              </a:extLst>
            </p:cNvPr>
            <p:cNvSpPr/>
            <p:nvPr/>
          </p:nvSpPr>
          <p:spPr>
            <a:xfrm>
              <a:off x="843329" y="1955246"/>
              <a:ext cx="681498" cy="24053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700">
                  <a:solidFill>
                    <a:srgbClr val="23263F"/>
                  </a:solidFill>
                  <a:latin typeface="Arial" panose="020B0604020202020204" pitchFamily="34" charset="0"/>
                  <a:ea typeface="Roboto Condensed Light" panose="02000000000000000000" pitchFamily="2" charset="0"/>
                  <a:cs typeface="Arial" panose="020B0604020202020204" pitchFamily="34" charset="0"/>
                </a:rPr>
                <a:t>≤XX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614D937F-CF39-D409-77AE-097DEA53DD4B}"/>
                </a:ext>
              </a:extLst>
            </p:cNvPr>
            <p:cNvSpPr/>
            <p:nvPr/>
          </p:nvSpPr>
          <p:spPr>
            <a:xfrm>
              <a:off x="843329" y="1774581"/>
              <a:ext cx="681498" cy="24053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700">
                  <a:solidFill>
                    <a:srgbClr val="23263F"/>
                  </a:solidFill>
                  <a:latin typeface="Arial" panose="020B0604020202020204" pitchFamily="34" charset="0"/>
                  <a:ea typeface="Roboto Condensed Light" panose="02000000000000000000" pitchFamily="2" charset="0"/>
                  <a:cs typeface="Arial" panose="020B0604020202020204" pitchFamily="34" charset="0"/>
                </a:rPr>
                <a:t>≤XX</a:t>
              </a: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4D3050C7-A1EB-D086-1217-261C088F9BF5}"/>
                </a:ext>
              </a:extLst>
            </p:cNvPr>
            <p:cNvGrpSpPr/>
            <p:nvPr/>
          </p:nvGrpSpPr>
          <p:grpSpPr>
            <a:xfrm>
              <a:off x="89725" y="1296021"/>
              <a:ext cx="1312503" cy="1036902"/>
              <a:chOff x="89725" y="1296021"/>
              <a:chExt cx="1312503" cy="1036902"/>
            </a:xfrm>
          </p:grpSpPr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F1A5DBD0-8323-85F7-291C-D37D6FBE2862}"/>
                  </a:ext>
                </a:extLst>
              </p:cNvPr>
              <p:cNvSpPr/>
              <p:nvPr/>
            </p:nvSpPr>
            <p:spPr>
              <a:xfrm>
                <a:off x="843329" y="2068766"/>
                <a:ext cx="529299" cy="240534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GB" sz="700">
                    <a:solidFill>
                      <a:srgbClr val="23263F"/>
                    </a:solidFill>
                    <a:latin typeface="Arial" panose="020B0604020202020204" pitchFamily="34" charset="0"/>
                    <a:ea typeface="Roboto Condensed Light" panose="02000000000000000000" pitchFamily="2" charset="0"/>
                    <a:cs typeface="Arial" panose="020B0604020202020204" pitchFamily="34" charset="0"/>
                  </a:rPr>
                  <a:t>≤XX</a:t>
                </a:r>
              </a:p>
            </p:txBody>
          </p:sp>
          <p:sp>
            <p:nvSpPr>
              <p:cNvPr id="12" name="Oval 11">
                <a:extLst>
                  <a:ext uri="{FF2B5EF4-FFF2-40B4-BE49-F238E27FC236}">
                    <a16:creationId xmlns:a16="http://schemas.microsoft.com/office/drawing/2014/main" id="{F112195E-71C5-B175-DF25-9B971A7D7FDF}"/>
                  </a:ext>
                </a:extLst>
              </p:cNvPr>
              <p:cNvSpPr/>
              <p:nvPr/>
            </p:nvSpPr>
            <p:spPr>
              <a:xfrm>
                <a:off x="89725" y="1575982"/>
                <a:ext cx="756941" cy="756941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rgbClr val="23263F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3BBE4F82-AE5F-2A2F-C423-5341156B5736}"/>
                  </a:ext>
                </a:extLst>
              </p:cNvPr>
              <p:cNvSpPr/>
              <p:nvPr/>
            </p:nvSpPr>
            <p:spPr>
              <a:xfrm>
                <a:off x="843329" y="1451424"/>
                <a:ext cx="558899" cy="240534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GB" sz="700">
                    <a:solidFill>
                      <a:srgbClr val="23263F"/>
                    </a:solidFill>
                    <a:latin typeface="Arial" panose="020B0604020202020204" pitchFamily="34" charset="0"/>
                    <a:ea typeface="Roboto Condensed Light" panose="02000000000000000000" pitchFamily="2" charset="0"/>
                    <a:cs typeface="Arial" panose="020B0604020202020204" pitchFamily="34" charset="0"/>
                  </a:rPr>
                  <a:t>≥XX</a:t>
                </a:r>
              </a:p>
            </p:txBody>
          </p:sp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A55AD664-0A47-8883-3183-FB7487914C74}"/>
                  </a:ext>
                </a:extLst>
              </p:cNvPr>
              <p:cNvSpPr/>
              <p:nvPr/>
            </p:nvSpPr>
            <p:spPr>
              <a:xfrm>
                <a:off x="415410" y="1901667"/>
                <a:ext cx="431256" cy="431256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rgbClr val="23263F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94549623-D520-F506-733B-A523F7C0F2A9}"/>
                  </a:ext>
                </a:extLst>
              </p:cNvPr>
              <p:cNvSpPr/>
              <p:nvPr/>
            </p:nvSpPr>
            <p:spPr>
              <a:xfrm>
                <a:off x="589273" y="2075530"/>
                <a:ext cx="257393" cy="257393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rgbClr val="23263F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9B768D6E-7F10-D062-920B-9350568AB36D}"/>
                  </a:ext>
                </a:extLst>
              </p:cNvPr>
              <p:cNvSpPr/>
              <p:nvPr/>
            </p:nvSpPr>
            <p:spPr>
              <a:xfrm>
                <a:off x="702632" y="2188889"/>
                <a:ext cx="144034" cy="144034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rgbClr val="23263F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3F2AB136-4B94-8125-CECF-50CFC8BFE84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69916" y="2190623"/>
                <a:ext cx="108000" cy="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96112D1F-F823-152B-ECB9-A874732D6503}"/>
                  </a:ext>
                </a:extLst>
              </p:cNvPr>
              <p:cNvCxnSpPr>
                <a:cxnSpLocks/>
                <a:endCxn id="15" idx="0"/>
              </p:cNvCxnSpPr>
              <p:nvPr/>
            </p:nvCxnSpPr>
            <p:spPr>
              <a:xfrm flipH="1" flipV="1">
                <a:off x="717970" y="2075530"/>
                <a:ext cx="180000" cy="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23576A25-F914-EC11-DDFB-0B04C7DAED8B}"/>
                  </a:ext>
                </a:extLst>
              </p:cNvPr>
              <p:cNvCxnSpPr>
                <a:cxnSpLocks/>
                <a:endCxn id="14" idx="0"/>
              </p:cNvCxnSpPr>
              <p:nvPr/>
            </p:nvCxnSpPr>
            <p:spPr>
              <a:xfrm flipH="1">
                <a:off x="631038" y="1901667"/>
                <a:ext cx="252000" cy="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03F5D968-51B3-1BB0-A04B-E9C74D0AB6BB}"/>
                  </a:ext>
                </a:extLst>
              </p:cNvPr>
              <p:cNvCxnSpPr>
                <a:cxnSpLocks/>
                <a:endCxn id="12" idx="0"/>
              </p:cNvCxnSpPr>
              <p:nvPr/>
            </p:nvCxnSpPr>
            <p:spPr>
              <a:xfrm flipH="1">
                <a:off x="468196" y="1574642"/>
                <a:ext cx="396000" cy="134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B03E6216-3193-D558-61AB-A66EA1D34AE2}"/>
                  </a:ext>
                </a:extLst>
              </p:cNvPr>
              <p:cNvSpPr/>
              <p:nvPr/>
            </p:nvSpPr>
            <p:spPr>
              <a:xfrm>
                <a:off x="756194" y="1296021"/>
                <a:ext cx="635177" cy="240534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700">
                    <a:solidFill>
                      <a:srgbClr val="23263F"/>
                    </a:solidFill>
                    <a:latin typeface="Arial" panose="020B0604020202020204" pitchFamily="34" charset="0"/>
                    <a:ea typeface="Roboto Condensed Light" panose="02000000000000000000" pitchFamily="2" charset="0"/>
                    <a:cs typeface="Arial" panose="020B0604020202020204" pitchFamily="34" charset="0"/>
                  </a:rPr>
                  <a:t>Category</a:t>
                </a:r>
              </a:p>
            </p:txBody>
          </p:sp>
        </p:grp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9D1907E0-1642-5F55-FBAA-642D0D011D6E}"/>
              </a:ext>
            </a:extLst>
          </p:cNvPr>
          <p:cNvGrpSpPr/>
          <p:nvPr/>
        </p:nvGrpSpPr>
        <p:grpSpPr>
          <a:xfrm>
            <a:off x="1443865" y="1378522"/>
            <a:ext cx="10016967" cy="4863220"/>
            <a:chOff x="1640313" y="1329847"/>
            <a:chExt cx="10016967" cy="4863220"/>
          </a:xfrm>
        </p:grpSpPr>
        <p:sp>
          <p:nvSpPr>
            <p:cNvPr id="5" name="Freeform 4">
              <a:extLst>
                <a:ext uri="{FF2B5EF4-FFF2-40B4-BE49-F238E27FC236}">
                  <a16:creationId xmlns:a16="http://schemas.microsoft.com/office/drawing/2014/main" id="{37B7E77A-0271-D322-90C8-F01B4D107B7D}"/>
                </a:ext>
              </a:extLst>
            </p:cNvPr>
            <p:cNvSpPr/>
            <p:nvPr/>
          </p:nvSpPr>
          <p:spPr>
            <a:xfrm>
              <a:off x="1706881" y="1762088"/>
              <a:ext cx="9873804" cy="4054549"/>
            </a:xfrm>
            <a:custGeom>
              <a:avLst/>
              <a:gdLst>
                <a:gd name="connsiteX0" fmla="*/ 0 w 9930809"/>
                <a:gd name="connsiteY0" fmla="*/ 0 h 4054549"/>
                <a:gd name="connsiteX1" fmla="*/ 0 w 9930809"/>
                <a:gd name="connsiteY1" fmla="*/ 4054549 h 4054549"/>
                <a:gd name="connsiteX2" fmla="*/ 900223 w 9930809"/>
                <a:gd name="connsiteY2" fmla="*/ 3813545 h 4054549"/>
                <a:gd name="connsiteX3" fmla="*/ 1935126 w 9930809"/>
                <a:gd name="connsiteY3" fmla="*/ 3579628 h 4054549"/>
                <a:gd name="connsiteX4" fmla="*/ 3111795 w 9930809"/>
                <a:gd name="connsiteY4" fmla="*/ 3366977 h 4054549"/>
                <a:gd name="connsiteX5" fmla="*/ 4805916 w 9930809"/>
                <a:gd name="connsiteY5" fmla="*/ 3147238 h 4054549"/>
                <a:gd name="connsiteX6" fmla="*/ 6663070 w 9930809"/>
                <a:gd name="connsiteY6" fmla="*/ 2934587 h 4054549"/>
                <a:gd name="connsiteX7" fmla="*/ 7988595 w 9930809"/>
                <a:gd name="connsiteY7" fmla="*/ 2799907 h 4054549"/>
                <a:gd name="connsiteX8" fmla="*/ 8995144 w 9930809"/>
                <a:gd name="connsiteY8" fmla="*/ 2707759 h 4054549"/>
                <a:gd name="connsiteX9" fmla="*/ 9930809 w 9930809"/>
                <a:gd name="connsiteY9" fmla="*/ 2629787 h 4054549"/>
                <a:gd name="connsiteX10" fmla="*/ 9930809 w 9930809"/>
                <a:gd name="connsiteY10" fmla="*/ 1637414 h 4054549"/>
                <a:gd name="connsiteX11" fmla="*/ 8654902 w 9930809"/>
                <a:gd name="connsiteY11" fmla="*/ 1495647 h 4054549"/>
                <a:gd name="connsiteX12" fmla="*/ 7407349 w 9930809"/>
                <a:gd name="connsiteY12" fmla="*/ 1339703 h 4054549"/>
                <a:gd name="connsiteX13" fmla="*/ 6060558 w 9930809"/>
                <a:gd name="connsiteY13" fmla="*/ 1176670 h 4054549"/>
                <a:gd name="connsiteX14" fmla="*/ 4947684 w 9930809"/>
                <a:gd name="connsiteY14" fmla="*/ 1027814 h 4054549"/>
                <a:gd name="connsiteX15" fmla="*/ 4089991 w 9930809"/>
                <a:gd name="connsiteY15" fmla="*/ 914400 h 4054549"/>
                <a:gd name="connsiteX16" fmla="*/ 3125972 w 9930809"/>
                <a:gd name="connsiteY16" fmla="*/ 751368 h 4054549"/>
                <a:gd name="connsiteX17" fmla="*/ 2324986 w 9930809"/>
                <a:gd name="connsiteY17" fmla="*/ 595424 h 4054549"/>
                <a:gd name="connsiteX18" fmla="*/ 1460205 w 9930809"/>
                <a:gd name="connsiteY18" fmla="*/ 404038 h 4054549"/>
                <a:gd name="connsiteX19" fmla="*/ 482009 w 9930809"/>
                <a:gd name="connsiteY19" fmla="*/ 141768 h 4054549"/>
                <a:gd name="connsiteX20" fmla="*/ 0 w 9930809"/>
                <a:gd name="connsiteY20" fmla="*/ 0 h 40545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9930809" h="4054549">
                  <a:moveTo>
                    <a:pt x="0" y="0"/>
                  </a:moveTo>
                  <a:lnTo>
                    <a:pt x="0" y="4054549"/>
                  </a:lnTo>
                  <a:lnTo>
                    <a:pt x="900223" y="3813545"/>
                  </a:lnTo>
                  <a:lnTo>
                    <a:pt x="1935126" y="3579628"/>
                  </a:lnTo>
                  <a:lnTo>
                    <a:pt x="3111795" y="3366977"/>
                  </a:lnTo>
                  <a:lnTo>
                    <a:pt x="4805916" y="3147238"/>
                  </a:lnTo>
                  <a:lnTo>
                    <a:pt x="6663070" y="2934587"/>
                  </a:lnTo>
                  <a:lnTo>
                    <a:pt x="7988595" y="2799907"/>
                  </a:lnTo>
                  <a:lnTo>
                    <a:pt x="8995144" y="2707759"/>
                  </a:lnTo>
                  <a:lnTo>
                    <a:pt x="9930809" y="2629787"/>
                  </a:lnTo>
                  <a:lnTo>
                    <a:pt x="9930809" y="1637414"/>
                  </a:lnTo>
                  <a:lnTo>
                    <a:pt x="8654902" y="1495647"/>
                  </a:lnTo>
                  <a:lnTo>
                    <a:pt x="7407349" y="1339703"/>
                  </a:lnTo>
                  <a:lnTo>
                    <a:pt x="6060558" y="1176670"/>
                  </a:lnTo>
                  <a:lnTo>
                    <a:pt x="4947684" y="1027814"/>
                  </a:lnTo>
                  <a:lnTo>
                    <a:pt x="4089991" y="914400"/>
                  </a:lnTo>
                  <a:lnTo>
                    <a:pt x="3125972" y="751368"/>
                  </a:lnTo>
                  <a:lnTo>
                    <a:pt x="2324986" y="595424"/>
                  </a:lnTo>
                  <a:lnTo>
                    <a:pt x="1460205" y="404038"/>
                  </a:lnTo>
                  <a:lnTo>
                    <a:pt x="482009" y="1417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T" sz="1400">
                <a:solidFill>
                  <a:srgbClr val="23263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012131C8-2F4A-8E20-0BB5-0F67C8D950AD}"/>
                </a:ext>
              </a:extLst>
            </p:cNvPr>
            <p:cNvGrpSpPr/>
            <p:nvPr/>
          </p:nvGrpSpPr>
          <p:grpSpPr>
            <a:xfrm>
              <a:off x="1640313" y="1329847"/>
              <a:ext cx="10016967" cy="4863220"/>
              <a:chOff x="1368331" y="844201"/>
              <a:chExt cx="10062411" cy="4863220"/>
            </a:xfrm>
          </p:grpSpPr>
          <p:grpSp>
            <p:nvGrpSpPr>
              <p:cNvPr id="23" name="Group 22">
                <a:extLst>
                  <a:ext uri="{FF2B5EF4-FFF2-40B4-BE49-F238E27FC236}">
                    <a16:creationId xmlns:a16="http://schemas.microsoft.com/office/drawing/2014/main" id="{B5549CDC-0DA4-F86F-33BB-0BBD21E3AF2D}"/>
                  </a:ext>
                </a:extLst>
              </p:cNvPr>
              <p:cNvGrpSpPr/>
              <p:nvPr/>
            </p:nvGrpSpPr>
            <p:grpSpPr>
              <a:xfrm>
                <a:off x="1368331" y="1770578"/>
                <a:ext cx="10062411" cy="3169932"/>
                <a:chOff x="1368331" y="1770578"/>
                <a:chExt cx="10062411" cy="3169932"/>
              </a:xfrm>
            </p:grpSpPr>
            <p:sp>
              <p:nvSpPr>
                <p:cNvPr id="34" name="Freeform 33">
                  <a:extLst>
                    <a:ext uri="{FF2B5EF4-FFF2-40B4-BE49-F238E27FC236}">
                      <a16:creationId xmlns:a16="http://schemas.microsoft.com/office/drawing/2014/main" id="{E3E0EAD2-FD98-C93E-8A2B-AFC9DF579F10}"/>
                    </a:ext>
                  </a:extLst>
                </p:cNvPr>
                <p:cNvSpPr/>
                <p:nvPr/>
              </p:nvSpPr>
              <p:spPr>
                <a:xfrm rot="339860">
                  <a:off x="1368331" y="1770578"/>
                  <a:ext cx="10062411" cy="643660"/>
                </a:xfrm>
                <a:custGeom>
                  <a:avLst/>
                  <a:gdLst>
                    <a:gd name="connsiteX0" fmla="*/ 0 w 8728364"/>
                    <a:gd name="connsiteY0" fmla="*/ 0 h 1589809"/>
                    <a:gd name="connsiteX1" fmla="*/ 3169227 w 8728364"/>
                    <a:gd name="connsiteY1" fmla="*/ 1153391 h 1589809"/>
                    <a:gd name="connsiteX2" fmla="*/ 8728364 w 8728364"/>
                    <a:gd name="connsiteY2" fmla="*/ 1589809 h 15898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8728364" h="1589809">
                      <a:moveTo>
                        <a:pt x="0" y="0"/>
                      </a:moveTo>
                      <a:cubicBezTo>
                        <a:pt x="857250" y="444211"/>
                        <a:pt x="1714500" y="888423"/>
                        <a:pt x="3169227" y="1153391"/>
                      </a:cubicBezTo>
                      <a:cubicBezTo>
                        <a:pt x="4623954" y="1418359"/>
                        <a:pt x="6676159" y="1504084"/>
                        <a:pt x="8728364" y="1589809"/>
                      </a:cubicBezTo>
                    </a:path>
                  </a:pathLst>
                </a:custGeom>
                <a:noFill/>
                <a:ln w="285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solidFill>
                      <a:srgbClr val="23263F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5" name="Freeform 34">
                  <a:extLst>
                    <a:ext uri="{FF2B5EF4-FFF2-40B4-BE49-F238E27FC236}">
                      <a16:creationId xmlns:a16="http://schemas.microsoft.com/office/drawing/2014/main" id="{3867D11D-2956-AD9F-122F-2A36F5E957D2}"/>
                    </a:ext>
                  </a:extLst>
                </p:cNvPr>
                <p:cNvSpPr/>
                <p:nvPr/>
              </p:nvSpPr>
              <p:spPr>
                <a:xfrm rot="21330612" flipV="1">
                  <a:off x="1382201" y="4296850"/>
                  <a:ext cx="10029651" cy="643660"/>
                </a:xfrm>
                <a:custGeom>
                  <a:avLst/>
                  <a:gdLst>
                    <a:gd name="connsiteX0" fmla="*/ 0 w 8728364"/>
                    <a:gd name="connsiteY0" fmla="*/ 0 h 1589809"/>
                    <a:gd name="connsiteX1" fmla="*/ 3169227 w 8728364"/>
                    <a:gd name="connsiteY1" fmla="*/ 1153391 h 1589809"/>
                    <a:gd name="connsiteX2" fmla="*/ 8728364 w 8728364"/>
                    <a:gd name="connsiteY2" fmla="*/ 1589809 h 15898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8728364" h="1589809">
                      <a:moveTo>
                        <a:pt x="0" y="0"/>
                      </a:moveTo>
                      <a:cubicBezTo>
                        <a:pt x="857250" y="444211"/>
                        <a:pt x="1714500" y="888423"/>
                        <a:pt x="3169227" y="1153391"/>
                      </a:cubicBezTo>
                      <a:cubicBezTo>
                        <a:pt x="4623954" y="1418359"/>
                        <a:pt x="6676159" y="1504084"/>
                        <a:pt x="8728364" y="1589809"/>
                      </a:cubicBezTo>
                    </a:path>
                  </a:pathLst>
                </a:custGeom>
                <a:noFill/>
                <a:ln w="285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solidFill>
                      <a:srgbClr val="23263F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06DD2A8C-FE24-A69C-8BE1-1455C702D0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01597" y="844201"/>
                <a:ext cx="0" cy="4572000"/>
              </a:xfrm>
              <a:prstGeom prst="line">
                <a:avLst/>
              </a:prstGeom>
              <a:ln>
                <a:solidFill>
                  <a:srgbClr val="4B4E6C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6C1472DF-BFAD-6439-A6C1-9C2A22379C6C}"/>
                  </a:ext>
                </a:extLst>
              </p:cNvPr>
              <p:cNvSpPr/>
              <p:nvPr/>
            </p:nvSpPr>
            <p:spPr>
              <a:xfrm>
                <a:off x="3285003" y="886483"/>
                <a:ext cx="3115400" cy="171301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000">
                    <a:solidFill>
                      <a:srgbClr val="23263F"/>
                    </a:solidFill>
                    <a:latin typeface="Arial" panose="020B0604020202020204" pitchFamily="34" charset="0"/>
                    <a:ea typeface="Roboto Condensed" panose="02000000000000000000" pitchFamily="2" charset="0"/>
                    <a:cs typeface="Arial" panose="020B0604020202020204" pitchFamily="34" charset="0"/>
                  </a:rPr>
                  <a:t>Phase 2</a:t>
                </a:r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57E305F6-C83F-4803-DFCE-495A5346D1C0}"/>
                  </a:ext>
                </a:extLst>
              </p:cNvPr>
              <p:cNvSpPr/>
              <p:nvPr/>
            </p:nvSpPr>
            <p:spPr>
              <a:xfrm>
                <a:off x="6404230" y="886483"/>
                <a:ext cx="3108145" cy="171301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000">
                    <a:solidFill>
                      <a:srgbClr val="23263F"/>
                    </a:solidFill>
                    <a:latin typeface="Arial" panose="020B0604020202020204" pitchFamily="34" charset="0"/>
                    <a:ea typeface="Roboto Condensed" panose="02000000000000000000" pitchFamily="2" charset="0"/>
                    <a:cs typeface="Arial" panose="020B0604020202020204" pitchFamily="34" charset="0"/>
                  </a:rPr>
                  <a:t>Phase 3</a:t>
                </a:r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9F4A62DF-DD7C-3C12-387B-98B79871979C}"/>
                  </a:ext>
                </a:extLst>
              </p:cNvPr>
              <p:cNvSpPr/>
              <p:nvPr/>
            </p:nvSpPr>
            <p:spPr>
              <a:xfrm>
                <a:off x="9512375" y="886483"/>
                <a:ext cx="1841424" cy="171301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000">
                    <a:solidFill>
                      <a:srgbClr val="23263F"/>
                    </a:solidFill>
                    <a:latin typeface="Arial" panose="020B0604020202020204" pitchFamily="34" charset="0"/>
                    <a:ea typeface="Roboto Condensed" panose="02000000000000000000" pitchFamily="2" charset="0"/>
                    <a:cs typeface="Arial" panose="020B0604020202020204" pitchFamily="34" charset="0"/>
                  </a:rPr>
                  <a:t>Phase 4</a:t>
                </a:r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EAFE700D-39A3-70D9-F0B8-E250697E822A}"/>
                  </a:ext>
                </a:extLst>
              </p:cNvPr>
              <p:cNvSpPr/>
              <p:nvPr/>
            </p:nvSpPr>
            <p:spPr>
              <a:xfrm>
                <a:off x="2790245" y="5469569"/>
                <a:ext cx="984252" cy="171301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hr-HR" sz="900">
                    <a:solidFill>
                      <a:srgbClr val="23263F"/>
                    </a:solidFill>
                    <a:latin typeface="Arial" panose="020B0604020202020204" pitchFamily="34" charset="0"/>
                    <a:ea typeface="Roboto Condensed Light" panose="02000000000000000000" pitchFamily="2" charset="0"/>
                    <a:cs typeface="Arial" panose="020B0604020202020204" pitchFamily="34" charset="0"/>
                  </a:rPr>
                  <a:t>Gate 1</a:t>
                </a:r>
                <a:endParaRPr lang="en-GB" sz="900">
                  <a:solidFill>
                    <a:srgbClr val="23263F"/>
                  </a:solidFill>
                  <a:latin typeface="Arial" panose="020B0604020202020204" pitchFamily="34" charset="0"/>
                  <a:ea typeface="Roboto Condensed Light" panose="02000000000000000000" pitchFamily="2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A4CC0E43-2EF9-4FA9-8A51-9CAA5C0A985D}"/>
                  </a:ext>
                </a:extLst>
              </p:cNvPr>
              <p:cNvSpPr/>
              <p:nvPr/>
            </p:nvSpPr>
            <p:spPr>
              <a:xfrm>
                <a:off x="5911763" y="5469569"/>
                <a:ext cx="984252" cy="2378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hr-HR" sz="900">
                    <a:solidFill>
                      <a:srgbClr val="23263F"/>
                    </a:solidFill>
                    <a:latin typeface="Arial" panose="020B0604020202020204" pitchFamily="34" charset="0"/>
                    <a:ea typeface="Roboto Condensed Light" panose="02000000000000000000" pitchFamily="2" charset="0"/>
                    <a:cs typeface="Arial" panose="020B0604020202020204" pitchFamily="34" charset="0"/>
                  </a:rPr>
                  <a:t>Gate 2</a:t>
                </a:r>
                <a:endParaRPr lang="en-GB" sz="900">
                  <a:solidFill>
                    <a:srgbClr val="23263F"/>
                  </a:solidFill>
                  <a:latin typeface="Arial" panose="020B0604020202020204" pitchFamily="34" charset="0"/>
                  <a:ea typeface="Roboto Condensed Light" panose="02000000000000000000" pitchFamily="2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F9B8A0D1-377F-C1A7-A754-5934FB0E7DD1}"/>
                  </a:ext>
                </a:extLst>
              </p:cNvPr>
              <p:cNvSpPr/>
              <p:nvPr/>
            </p:nvSpPr>
            <p:spPr>
              <a:xfrm>
                <a:off x="8964618" y="5469569"/>
                <a:ext cx="1095514" cy="171301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hr-HR" sz="900">
                    <a:solidFill>
                      <a:srgbClr val="23263F"/>
                    </a:solidFill>
                    <a:latin typeface="Arial" panose="020B0604020202020204" pitchFamily="34" charset="0"/>
                    <a:ea typeface="Roboto Condensed Light" panose="02000000000000000000" pitchFamily="2" charset="0"/>
                    <a:cs typeface="Arial" panose="020B0604020202020204" pitchFamily="34" charset="0"/>
                  </a:rPr>
                  <a:t>Gate 3</a:t>
                </a:r>
                <a:endParaRPr lang="en-GB" sz="900">
                  <a:solidFill>
                    <a:srgbClr val="23263F"/>
                  </a:solidFill>
                  <a:latin typeface="Arial" panose="020B0604020202020204" pitchFamily="34" charset="0"/>
                  <a:ea typeface="Roboto Condensed Light" panose="02000000000000000000" pitchFamily="2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BA083149-0A2C-F642-DFCD-A30C894FE79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513571" y="844201"/>
                <a:ext cx="0" cy="4572000"/>
              </a:xfrm>
              <a:prstGeom prst="line">
                <a:avLst/>
              </a:prstGeom>
              <a:ln>
                <a:solidFill>
                  <a:srgbClr val="4B4E6C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7CDBF223-5377-151F-F03D-52AD72CD64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285014" y="844201"/>
                <a:ext cx="0" cy="4572000"/>
              </a:xfrm>
              <a:prstGeom prst="line">
                <a:avLst/>
              </a:prstGeom>
              <a:ln>
                <a:solidFill>
                  <a:srgbClr val="4B4E6C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2A81F830-BE77-44EF-12E0-163F6704FAC2}"/>
                  </a:ext>
                </a:extLst>
              </p:cNvPr>
              <p:cNvSpPr/>
              <p:nvPr/>
            </p:nvSpPr>
            <p:spPr>
              <a:xfrm>
                <a:off x="1432596" y="886483"/>
                <a:ext cx="1849775" cy="171301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000">
                    <a:solidFill>
                      <a:srgbClr val="23263F"/>
                    </a:solidFill>
                    <a:latin typeface="Arial" panose="020B0604020202020204" pitchFamily="34" charset="0"/>
                    <a:ea typeface="Roboto Condensed" panose="02000000000000000000" pitchFamily="2" charset="0"/>
                    <a:cs typeface="Arial" panose="020B0604020202020204" pitchFamily="34" charset="0"/>
                  </a:rPr>
                  <a:t>Phase 1</a:t>
                </a:r>
              </a:p>
            </p:txBody>
          </p:sp>
        </p:grp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9937B003-E0C1-45DD-9DAD-575161C9C19E}"/>
              </a:ext>
            </a:extLst>
          </p:cNvPr>
          <p:cNvGrpSpPr/>
          <p:nvPr/>
        </p:nvGrpSpPr>
        <p:grpSpPr>
          <a:xfrm rot="1165497">
            <a:off x="5394090" y="2919260"/>
            <a:ext cx="1554144" cy="1473201"/>
            <a:chOff x="6377204" y="1569514"/>
            <a:chExt cx="1554144" cy="1473201"/>
          </a:xfrm>
        </p:grpSpPr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E6744C46-6973-D78C-51CC-07EB61026781}"/>
                </a:ext>
              </a:extLst>
            </p:cNvPr>
            <p:cNvGrpSpPr/>
            <p:nvPr/>
          </p:nvGrpSpPr>
          <p:grpSpPr>
            <a:xfrm>
              <a:off x="6418921" y="1570759"/>
              <a:ext cx="1470711" cy="1470711"/>
              <a:chOff x="7104793" y="-2497404"/>
              <a:chExt cx="1470711" cy="1470711"/>
            </a:xfrm>
          </p:grpSpPr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A08948E4-8C96-75A4-5A84-82A010986E86}"/>
                  </a:ext>
                </a:extLst>
              </p:cNvPr>
              <p:cNvSpPr/>
              <p:nvPr/>
            </p:nvSpPr>
            <p:spPr>
              <a:xfrm>
                <a:off x="7104793" y="-2497404"/>
                <a:ext cx="1470711" cy="1470711"/>
              </a:xfrm>
              <a:prstGeom prst="ellipse">
                <a:avLst/>
              </a:prstGeom>
              <a:solidFill>
                <a:srgbClr val="23263F"/>
              </a:solidFill>
              <a:ln>
                <a:noFill/>
              </a:ln>
            </p:spPr>
            <p:style>
              <a:lnRef idx="2">
                <a:schemeClr val="dk1">
                  <a:shade val="15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41" name="Grafik 12">
                <a:extLst>
                  <a:ext uri="{FF2B5EF4-FFF2-40B4-BE49-F238E27FC236}">
                    <a16:creationId xmlns:a16="http://schemas.microsoft.com/office/drawing/2014/main" id="{73CC5F8C-9F8C-9A84-EE4E-E6F044494B3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7697908" y="-1397375"/>
                <a:ext cx="284481" cy="155017"/>
              </a:xfrm>
              <a:prstGeom prst="rect">
                <a:avLst/>
              </a:prstGeom>
            </p:spPr>
          </p:pic>
        </p:grpSp>
        <p:sp>
          <p:nvSpPr>
            <p:cNvPr id="39" name="Textplatzhalter 2">
              <a:extLst>
                <a:ext uri="{FF2B5EF4-FFF2-40B4-BE49-F238E27FC236}">
                  <a16:creationId xmlns:a16="http://schemas.microsoft.com/office/drawing/2014/main" id="{2A3D7C6F-4615-8520-6DA3-2EF43C588A1C}"/>
                </a:ext>
              </a:extLst>
            </p:cNvPr>
            <p:cNvSpPr txBox="1">
              <a:spLocks/>
            </p:cNvSpPr>
            <p:nvPr/>
          </p:nvSpPr>
          <p:spPr>
            <a:xfrm>
              <a:off x="6377204" y="1569514"/>
              <a:ext cx="1554144" cy="1473201"/>
            </a:xfrm>
            <a:prstGeom prst="rect">
              <a:avLst/>
            </a:prstGeom>
          </p:spPr>
          <p:txBody>
            <a:bodyPr anchor="ctr">
              <a:noAutofit/>
            </a:bodyPr>
            <a:lstStyle>
              <a:lvl1pPr marL="0" indent="0" algn="ctr" defTabSz="914400" rtl="0" eaLnBrk="1" latinLnBrk="0" hangingPunct="1">
                <a:lnSpc>
                  <a:spcPct val="10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000" b="1" kern="1200">
                  <a:solidFill>
                    <a:schemeClr val="accent1"/>
                  </a:solidFill>
                  <a:latin typeface="Slussen" pitchFamily="2" charset="77"/>
                  <a:ea typeface="Slussen" pitchFamily="2" charset="77"/>
                  <a:cs typeface="+mn-cs"/>
                </a:defRPr>
              </a:lvl1pPr>
              <a:lvl2pPr marL="457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>
                      <a:tint val="82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>
                      <a:tint val="82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82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82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82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82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82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82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0">
                  <a:solidFill>
                    <a:srgbClr val="00FF9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Copy and implement on desired slide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138347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2930FB-0F8A-3D43-54CF-6B5916DC92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8" name="think-cell data - do not delete" hidden="1">
            <a:extLst>
              <a:ext uri="{FF2B5EF4-FFF2-40B4-BE49-F238E27FC236}">
                <a16:creationId xmlns:a16="http://schemas.microsoft.com/office/drawing/2014/main" id="{0295B303-5E15-5CEB-DD2A-D18C3A958C8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425" imgH="426" progId="TCLayout.ActiveDocument.1">
                  <p:embed/>
                </p:oleObj>
              </mc:Choice>
              <mc:Fallback>
                <p:oleObj name="think-cell Slide" r:id="rId3" imgW="425" imgH="426" progId="TCLayout.ActiveDocument.1">
                  <p:embed/>
                  <p:pic>
                    <p:nvPicPr>
                      <p:cNvPr id="138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0295B303-5E15-5CEB-DD2A-D18C3A958C8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Graphic 4">
            <a:extLst>
              <a:ext uri="{FF2B5EF4-FFF2-40B4-BE49-F238E27FC236}">
                <a16:creationId xmlns:a16="http://schemas.microsoft.com/office/drawing/2014/main" id="{88AF4505-FA73-BA32-78BA-72F2B1E7304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l="17270" t="21253" r="20705" b="22147"/>
          <a:stretch>
            <a:fillRect/>
          </a:stretch>
        </p:blipFill>
        <p:spPr>
          <a:xfrm>
            <a:off x="7934736" y="1374025"/>
            <a:ext cx="394500" cy="360000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3A48A709-F0A3-7DA1-CE9E-119E1DE7A08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 l="15567" t="15137" r="7433" b="17793"/>
          <a:stretch>
            <a:fillRect/>
          </a:stretch>
        </p:blipFill>
        <p:spPr>
          <a:xfrm>
            <a:off x="7925340" y="2094028"/>
            <a:ext cx="413292" cy="360000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DA26AF8A-9064-C3B6-A31B-A7275DA268C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 l="19929" t="11296" r="9715" b="16744"/>
          <a:stretch>
            <a:fillRect/>
          </a:stretch>
        </p:blipFill>
        <p:spPr>
          <a:xfrm>
            <a:off x="6228301" y="1374025"/>
            <a:ext cx="351975" cy="360000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36578000-6045-A0A2-0F5C-4401B4FB9EE0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 l="22315" t="25319" r="23638" b="23573"/>
          <a:stretch>
            <a:fillRect/>
          </a:stretch>
        </p:blipFill>
        <p:spPr>
          <a:xfrm>
            <a:off x="7069495" y="1374025"/>
            <a:ext cx="380697" cy="360000"/>
          </a:xfrm>
          <a:prstGeom prst="rect">
            <a:avLst/>
          </a:prstGeom>
        </p:spPr>
      </p:pic>
      <p:pic>
        <p:nvPicPr>
          <p:cNvPr id="13" name="Graphic 12">
            <a:extLst>
              <a:ext uri="{FF2B5EF4-FFF2-40B4-BE49-F238E27FC236}">
                <a16:creationId xmlns:a16="http://schemas.microsoft.com/office/drawing/2014/main" id="{92CDA940-15E5-D3EA-D85B-FE621DA369A2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rcRect l="15473" t="14132" r="14150" b="20368"/>
          <a:stretch>
            <a:fillRect/>
          </a:stretch>
        </p:blipFill>
        <p:spPr>
          <a:xfrm>
            <a:off x="6210887" y="2084403"/>
            <a:ext cx="386802" cy="360000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E5ABF310-CC73-F438-54E5-72CEF7D0E746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rcRect l="16348" t="21335" r="5497" b="17747"/>
          <a:stretch>
            <a:fillRect/>
          </a:stretch>
        </p:blipFill>
        <p:spPr>
          <a:xfrm>
            <a:off x="6173352" y="4905971"/>
            <a:ext cx="461872" cy="360000"/>
          </a:xfrm>
          <a:prstGeom prst="rect">
            <a:avLst/>
          </a:prstGeom>
        </p:spPr>
      </p:pic>
      <p:pic>
        <p:nvPicPr>
          <p:cNvPr id="17" name="Graphic 16">
            <a:extLst>
              <a:ext uri="{FF2B5EF4-FFF2-40B4-BE49-F238E27FC236}">
                <a16:creationId xmlns:a16="http://schemas.microsoft.com/office/drawing/2014/main" id="{FC719374-A463-6B42-DC2B-2D5AB401D2DD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rcRect l="25932" t="16693" r="9280" b="16589"/>
          <a:stretch>
            <a:fillRect/>
          </a:stretch>
        </p:blipFill>
        <p:spPr>
          <a:xfrm>
            <a:off x="6229496" y="2778751"/>
            <a:ext cx="349585" cy="360000"/>
          </a:xfrm>
          <a:prstGeom prst="rect">
            <a:avLst/>
          </a:prstGeom>
        </p:spPr>
      </p:pic>
      <p:pic>
        <p:nvPicPr>
          <p:cNvPr id="19" name="Graphic 18">
            <a:extLst>
              <a:ext uri="{FF2B5EF4-FFF2-40B4-BE49-F238E27FC236}">
                <a16:creationId xmlns:a16="http://schemas.microsoft.com/office/drawing/2014/main" id="{0A51E9E9-8D36-4B13-B97D-617A2B502B94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rcRect l="6589" t="13959" r="7651" b="18505"/>
          <a:stretch>
            <a:fillRect/>
          </a:stretch>
        </p:blipFill>
        <p:spPr>
          <a:xfrm>
            <a:off x="6175716" y="3493229"/>
            <a:ext cx="457145" cy="360000"/>
          </a:xfrm>
          <a:prstGeom prst="rect">
            <a:avLst/>
          </a:prstGeom>
        </p:spPr>
      </p:pic>
      <p:pic>
        <p:nvPicPr>
          <p:cNvPr id="21" name="Graphic 20">
            <a:extLst>
              <a:ext uri="{FF2B5EF4-FFF2-40B4-BE49-F238E27FC236}">
                <a16:creationId xmlns:a16="http://schemas.microsoft.com/office/drawing/2014/main" id="{4BAE4DD4-7A86-80D1-98D1-93B0947BCDB5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96DAC541-7B7A-43D3-8B79-37D633B846F1}">
                <asvg:svgBlip xmlns:asvg="http://schemas.microsoft.com/office/drawing/2016/SVG/main" r:embed="rId22"/>
              </a:ext>
            </a:extLst>
          </a:blip>
          <a:srcRect l="17405" t="20281" r="10484" b="19045"/>
          <a:stretch>
            <a:fillRect/>
          </a:stretch>
        </p:blipFill>
        <p:spPr>
          <a:xfrm>
            <a:off x="6190361" y="4198074"/>
            <a:ext cx="427854" cy="360000"/>
          </a:xfrm>
          <a:prstGeom prst="rect">
            <a:avLst/>
          </a:prstGeom>
        </p:spPr>
      </p:pic>
      <p:pic>
        <p:nvPicPr>
          <p:cNvPr id="23" name="Graphic 22">
            <a:extLst>
              <a:ext uri="{FF2B5EF4-FFF2-40B4-BE49-F238E27FC236}">
                <a16:creationId xmlns:a16="http://schemas.microsoft.com/office/drawing/2014/main" id="{AEEF4205-3707-ABC8-C630-C925AB812D1A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96DAC541-7B7A-43D3-8B79-37D633B846F1}">
                <asvg:svgBlip xmlns:asvg="http://schemas.microsoft.com/office/drawing/2016/SVG/main" r:embed="rId24"/>
              </a:ext>
            </a:extLst>
          </a:blip>
          <a:srcRect l="10633" t="14824" r="4981" b="13613"/>
          <a:stretch>
            <a:fillRect/>
          </a:stretch>
        </p:blipFill>
        <p:spPr>
          <a:xfrm>
            <a:off x="3309574" y="2778751"/>
            <a:ext cx="424510" cy="360000"/>
          </a:xfrm>
          <a:prstGeom prst="rect">
            <a:avLst/>
          </a:prstGeom>
        </p:spPr>
      </p:pic>
      <p:pic>
        <p:nvPicPr>
          <p:cNvPr id="25" name="Graphic 24">
            <a:extLst>
              <a:ext uri="{FF2B5EF4-FFF2-40B4-BE49-F238E27FC236}">
                <a16:creationId xmlns:a16="http://schemas.microsoft.com/office/drawing/2014/main" id="{A2E6E693-0200-5F96-E6CC-CC9EBB9CB7D1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96DAC541-7B7A-43D3-8B79-37D633B846F1}">
                <asvg:svgBlip xmlns:asvg="http://schemas.microsoft.com/office/drawing/2016/SVG/main" r:embed="rId26"/>
              </a:ext>
            </a:extLst>
          </a:blip>
          <a:srcRect l="6211" t="4874" r="3215" b="16320"/>
          <a:stretch>
            <a:fillRect/>
          </a:stretch>
        </p:blipFill>
        <p:spPr>
          <a:xfrm>
            <a:off x="3314947" y="2094028"/>
            <a:ext cx="413765" cy="360000"/>
          </a:xfrm>
          <a:prstGeom prst="rect">
            <a:avLst/>
          </a:prstGeom>
        </p:spPr>
      </p:pic>
      <p:pic>
        <p:nvPicPr>
          <p:cNvPr id="27" name="Graphic 26">
            <a:extLst>
              <a:ext uri="{FF2B5EF4-FFF2-40B4-BE49-F238E27FC236}">
                <a16:creationId xmlns:a16="http://schemas.microsoft.com/office/drawing/2014/main" id="{DAD7915D-D044-44DA-66C1-2502A5916E39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96DAC541-7B7A-43D3-8B79-37D633B846F1}">
                <asvg:svgBlip xmlns:asvg="http://schemas.microsoft.com/office/drawing/2016/SVG/main" r:embed="rId28"/>
              </a:ext>
            </a:extLst>
          </a:blip>
          <a:srcRect l="10788" t="16624" b="14618"/>
          <a:stretch>
            <a:fillRect/>
          </a:stretch>
        </p:blipFill>
        <p:spPr>
          <a:xfrm>
            <a:off x="3288285" y="4198074"/>
            <a:ext cx="467088" cy="360000"/>
          </a:xfrm>
          <a:prstGeom prst="rect">
            <a:avLst/>
          </a:prstGeom>
        </p:spPr>
      </p:pic>
      <p:pic>
        <p:nvPicPr>
          <p:cNvPr id="29" name="Graphic 28">
            <a:extLst>
              <a:ext uri="{FF2B5EF4-FFF2-40B4-BE49-F238E27FC236}">
                <a16:creationId xmlns:a16="http://schemas.microsoft.com/office/drawing/2014/main" id="{E87A129B-3BBC-AE74-1600-99B4FD3E68EB}"/>
              </a:ext>
            </a:extLst>
          </p:cNvPr>
          <p:cNvPicPr>
            <a:picLocks noChangeAspect="1"/>
          </p:cNvPicPr>
          <p:nvPr/>
        </p:nvPicPr>
        <p:blipFill>
          <a:blip r:embed="rId29">
            <a:extLst>
              <a:ext uri="{96DAC541-7B7A-43D3-8B79-37D633B846F1}">
                <asvg:svgBlip xmlns:asvg="http://schemas.microsoft.com/office/drawing/2016/SVG/main" r:embed="rId30"/>
              </a:ext>
            </a:extLst>
          </a:blip>
          <a:srcRect t="24997" r="7148" b="11906"/>
          <a:stretch>
            <a:fillRect/>
          </a:stretch>
        </p:blipFill>
        <p:spPr>
          <a:xfrm>
            <a:off x="3256948" y="1374025"/>
            <a:ext cx="529762" cy="360000"/>
          </a:xfrm>
          <a:prstGeom prst="rect">
            <a:avLst/>
          </a:prstGeom>
        </p:spPr>
      </p:pic>
      <p:pic>
        <p:nvPicPr>
          <p:cNvPr id="31" name="Graphic 30">
            <a:extLst>
              <a:ext uri="{FF2B5EF4-FFF2-40B4-BE49-F238E27FC236}">
                <a16:creationId xmlns:a16="http://schemas.microsoft.com/office/drawing/2014/main" id="{3FE89EAD-7316-6B1B-762C-9C66EF50C0BD}"/>
              </a:ext>
            </a:extLst>
          </p:cNvPr>
          <p:cNvPicPr>
            <a:picLocks noChangeAspect="1"/>
          </p:cNvPicPr>
          <p:nvPr/>
        </p:nvPicPr>
        <p:blipFill>
          <a:blip r:embed="rId31">
            <a:extLst>
              <a:ext uri="{96DAC541-7B7A-43D3-8B79-37D633B846F1}">
                <asvg:svgBlip xmlns:asvg="http://schemas.microsoft.com/office/drawing/2016/SVG/main" r:embed="rId32"/>
              </a:ext>
            </a:extLst>
          </a:blip>
          <a:srcRect l="13872" t="24609" b="14936"/>
          <a:stretch>
            <a:fillRect/>
          </a:stretch>
        </p:blipFill>
        <p:spPr>
          <a:xfrm>
            <a:off x="3265386" y="4905971"/>
            <a:ext cx="512887" cy="360000"/>
          </a:xfrm>
          <a:prstGeom prst="rect">
            <a:avLst/>
          </a:prstGeom>
        </p:spPr>
      </p:pic>
      <p:pic>
        <p:nvPicPr>
          <p:cNvPr id="33" name="Graphic 32">
            <a:extLst>
              <a:ext uri="{FF2B5EF4-FFF2-40B4-BE49-F238E27FC236}">
                <a16:creationId xmlns:a16="http://schemas.microsoft.com/office/drawing/2014/main" id="{C7C7631E-2C9C-40D6-903B-0CC020E5DE57}"/>
              </a:ext>
            </a:extLst>
          </p:cNvPr>
          <p:cNvPicPr>
            <a:picLocks noChangeAspect="1"/>
          </p:cNvPicPr>
          <p:nvPr/>
        </p:nvPicPr>
        <p:blipFill>
          <a:blip r:embed="rId33">
            <a:extLst>
              <a:ext uri="{96DAC541-7B7A-43D3-8B79-37D633B846F1}">
                <asvg:svgBlip xmlns:asvg="http://schemas.microsoft.com/office/drawing/2016/SVG/main" r:embed="rId34"/>
              </a:ext>
            </a:extLst>
          </a:blip>
          <a:srcRect t="16938" b="16017"/>
          <a:stretch>
            <a:fillRect/>
          </a:stretch>
        </p:blipFill>
        <p:spPr>
          <a:xfrm>
            <a:off x="3253351" y="3493229"/>
            <a:ext cx="536957" cy="360000"/>
          </a:xfrm>
          <a:prstGeom prst="rect">
            <a:avLst/>
          </a:prstGeom>
        </p:spPr>
      </p:pic>
      <p:pic>
        <p:nvPicPr>
          <p:cNvPr id="35" name="Graphic 34">
            <a:extLst>
              <a:ext uri="{FF2B5EF4-FFF2-40B4-BE49-F238E27FC236}">
                <a16:creationId xmlns:a16="http://schemas.microsoft.com/office/drawing/2014/main" id="{7062BDBF-F917-03A4-1B36-93CAC30439C3}"/>
              </a:ext>
            </a:extLst>
          </p:cNvPr>
          <p:cNvPicPr>
            <a:picLocks noChangeAspect="1"/>
          </p:cNvPicPr>
          <p:nvPr/>
        </p:nvPicPr>
        <p:blipFill>
          <a:blip r:embed="rId35">
            <a:extLst>
              <a:ext uri="{96DAC541-7B7A-43D3-8B79-37D633B846F1}">
                <asvg:svgBlip xmlns:asvg="http://schemas.microsoft.com/office/drawing/2016/SVG/main" r:embed="rId36"/>
              </a:ext>
            </a:extLst>
          </a:blip>
          <a:srcRect t="30815" r="22524" b="12880"/>
          <a:stretch>
            <a:fillRect/>
          </a:stretch>
        </p:blipFill>
        <p:spPr>
          <a:xfrm>
            <a:off x="4132885" y="1374025"/>
            <a:ext cx="495359" cy="360000"/>
          </a:xfrm>
          <a:prstGeom prst="rect">
            <a:avLst/>
          </a:prstGeom>
        </p:spPr>
      </p:pic>
      <p:pic>
        <p:nvPicPr>
          <p:cNvPr id="37" name="Graphic 36">
            <a:extLst>
              <a:ext uri="{FF2B5EF4-FFF2-40B4-BE49-F238E27FC236}">
                <a16:creationId xmlns:a16="http://schemas.microsoft.com/office/drawing/2014/main" id="{C9B25FFB-2F13-D022-6F0B-396F1BD8125B}"/>
              </a:ext>
            </a:extLst>
          </p:cNvPr>
          <p:cNvPicPr>
            <a:picLocks noChangeAspect="1"/>
          </p:cNvPicPr>
          <p:nvPr/>
        </p:nvPicPr>
        <p:blipFill>
          <a:blip r:embed="rId37">
            <a:extLst>
              <a:ext uri="{96DAC541-7B7A-43D3-8B79-37D633B846F1}">
                <asvg:svgBlip xmlns:asvg="http://schemas.microsoft.com/office/drawing/2016/SVG/main" r:embed="rId38"/>
              </a:ext>
            </a:extLst>
          </a:blip>
          <a:srcRect l="24701" t="21793" r="26624" b="23656"/>
          <a:stretch>
            <a:fillRect/>
          </a:stretch>
        </p:blipFill>
        <p:spPr>
          <a:xfrm>
            <a:off x="567387" y="4198074"/>
            <a:ext cx="321220" cy="360000"/>
          </a:xfrm>
          <a:prstGeom prst="rect">
            <a:avLst/>
          </a:prstGeom>
        </p:spPr>
      </p:pic>
      <p:pic>
        <p:nvPicPr>
          <p:cNvPr id="39" name="Graphic 38">
            <a:extLst>
              <a:ext uri="{FF2B5EF4-FFF2-40B4-BE49-F238E27FC236}">
                <a16:creationId xmlns:a16="http://schemas.microsoft.com/office/drawing/2014/main" id="{9D6B2BAF-1DC3-1356-B6BE-73DA260B576D}"/>
              </a:ext>
            </a:extLst>
          </p:cNvPr>
          <p:cNvPicPr>
            <a:picLocks noChangeAspect="1"/>
          </p:cNvPicPr>
          <p:nvPr/>
        </p:nvPicPr>
        <p:blipFill>
          <a:blip r:embed="rId39">
            <a:extLst>
              <a:ext uri="{96DAC541-7B7A-43D3-8B79-37D633B846F1}">
                <asvg:svgBlip xmlns:asvg="http://schemas.microsoft.com/office/drawing/2016/SVG/main" r:embed="rId40"/>
              </a:ext>
            </a:extLst>
          </a:blip>
          <a:srcRect l="20913" t="31355" r="19995" b="31348"/>
          <a:stretch>
            <a:fillRect/>
          </a:stretch>
        </p:blipFill>
        <p:spPr>
          <a:xfrm>
            <a:off x="1331863" y="1374025"/>
            <a:ext cx="570369" cy="360000"/>
          </a:xfrm>
          <a:prstGeom prst="rect">
            <a:avLst/>
          </a:prstGeom>
        </p:spPr>
      </p:pic>
      <p:pic>
        <p:nvPicPr>
          <p:cNvPr id="41" name="Graphic 40">
            <a:extLst>
              <a:ext uri="{FF2B5EF4-FFF2-40B4-BE49-F238E27FC236}">
                <a16:creationId xmlns:a16="http://schemas.microsoft.com/office/drawing/2014/main" id="{DEF58DFD-B90C-C860-C500-018728C9A1F4}"/>
              </a:ext>
            </a:extLst>
          </p:cNvPr>
          <p:cNvPicPr>
            <a:picLocks noChangeAspect="1"/>
          </p:cNvPicPr>
          <p:nvPr/>
        </p:nvPicPr>
        <p:blipFill>
          <a:blip r:embed="rId41">
            <a:extLst>
              <a:ext uri="{96DAC541-7B7A-43D3-8B79-37D633B846F1}">
                <asvg:svgBlip xmlns:asvg="http://schemas.microsoft.com/office/drawing/2016/SVG/main" r:embed="rId42"/>
              </a:ext>
            </a:extLst>
          </a:blip>
          <a:srcRect l="13359" t="24576" r="13619" b="23227"/>
          <a:stretch>
            <a:fillRect/>
          </a:stretch>
        </p:blipFill>
        <p:spPr>
          <a:xfrm>
            <a:off x="1365232" y="2094028"/>
            <a:ext cx="503630" cy="360000"/>
          </a:xfrm>
          <a:prstGeom prst="rect">
            <a:avLst/>
          </a:prstGeom>
        </p:spPr>
      </p:pic>
      <p:pic>
        <p:nvPicPr>
          <p:cNvPr id="43" name="Graphic 42">
            <a:extLst>
              <a:ext uri="{FF2B5EF4-FFF2-40B4-BE49-F238E27FC236}">
                <a16:creationId xmlns:a16="http://schemas.microsoft.com/office/drawing/2014/main" id="{7553136F-77CB-314A-DD47-333042F060FD}"/>
              </a:ext>
            </a:extLst>
          </p:cNvPr>
          <p:cNvPicPr>
            <a:picLocks noChangeAspect="1"/>
          </p:cNvPicPr>
          <p:nvPr/>
        </p:nvPicPr>
        <p:blipFill>
          <a:blip r:embed="rId43">
            <a:extLst>
              <a:ext uri="{96DAC541-7B7A-43D3-8B79-37D633B846F1}">
                <asvg:svgBlip xmlns:asvg="http://schemas.microsoft.com/office/drawing/2016/SVG/main" r:embed="rId44"/>
              </a:ext>
            </a:extLst>
          </a:blip>
          <a:srcRect l="15919" t="12226" r="21835" b="11352"/>
          <a:stretch>
            <a:fillRect/>
          </a:stretch>
        </p:blipFill>
        <p:spPr>
          <a:xfrm>
            <a:off x="2465744" y="2094028"/>
            <a:ext cx="293226" cy="360000"/>
          </a:xfrm>
          <a:prstGeom prst="rect">
            <a:avLst/>
          </a:prstGeom>
        </p:spPr>
      </p:pic>
      <p:pic>
        <p:nvPicPr>
          <p:cNvPr id="46" name="Graphic 45">
            <a:extLst>
              <a:ext uri="{FF2B5EF4-FFF2-40B4-BE49-F238E27FC236}">
                <a16:creationId xmlns:a16="http://schemas.microsoft.com/office/drawing/2014/main" id="{382CC965-2F0F-A7C8-2AC9-46E3BFEAB20C}"/>
              </a:ext>
            </a:extLst>
          </p:cNvPr>
          <p:cNvPicPr>
            <a:picLocks noChangeAspect="1"/>
          </p:cNvPicPr>
          <p:nvPr/>
        </p:nvPicPr>
        <p:blipFill>
          <a:blip r:embed="rId45">
            <a:extLst>
              <a:ext uri="{96DAC541-7B7A-43D3-8B79-37D633B846F1}">
                <asvg:svgBlip xmlns:asvg="http://schemas.microsoft.com/office/drawing/2016/SVG/main" r:embed="rId46"/>
              </a:ext>
            </a:extLst>
          </a:blip>
          <a:srcRect l="10783" t="28331" r="10327" b="23791"/>
          <a:stretch>
            <a:fillRect/>
          </a:stretch>
        </p:blipFill>
        <p:spPr>
          <a:xfrm>
            <a:off x="431412" y="3493229"/>
            <a:ext cx="593170" cy="360000"/>
          </a:xfrm>
          <a:prstGeom prst="rect">
            <a:avLst/>
          </a:prstGeom>
        </p:spPr>
      </p:pic>
      <p:pic>
        <p:nvPicPr>
          <p:cNvPr id="48" name="Graphic 47">
            <a:extLst>
              <a:ext uri="{FF2B5EF4-FFF2-40B4-BE49-F238E27FC236}">
                <a16:creationId xmlns:a16="http://schemas.microsoft.com/office/drawing/2014/main" id="{34CA7A0B-3A50-6CE3-2FAD-C4F4D81444C4}"/>
              </a:ext>
            </a:extLst>
          </p:cNvPr>
          <p:cNvPicPr>
            <a:picLocks noChangeAspect="1"/>
          </p:cNvPicPr>
          <p:nvPr/>
        </p:nvPicPr>
        <p:blipFill>
          <a:blip r:embed="rId47">
            <a:extLst>
              <a:ext uri="{96DAC541-7B7A-43D3-8B79-37D633B846F1}">
                <asvg:svgBlip xmlns:asvg="http://schemas.microsoft.com/office/drawing/2016/SVG/main" r:embed="rId48"/>
              </a:ext>
            </a:extLst>
          </a:blip>
          <a:srcRect l="12964" t="28793" r="10230" b="25146"/>
          <a:stretch>
            <a:fillRect/>
          </a:stretch>
        </p:blipFill>
        <p:spPr>
          <a:xfrm>
            <a:off x="1316897" y="3493229"/>
            <a:ext cx="600301" cy="360000"/>
          </a:xfrm>
          <a:prstGeom prst="rect">
            <a:avLst/>
          </a:prstGeom>
        </p:spPr>
      </p:pic>
      <p:pic>
        <p:nvPicPr>
          <p:cNvPr id="50" name="Graphic 49">
            <a:extLst>
              <a:ext uri="{FF2B5EF4-FFF2-40B4-BE49-F238E27FC236}">
                <a16:creationId xmlns:a16="http://schemas.microsoft.com/office/drawing/2014/main" id="{4FF1925A-99A5-A559-B231-033BC369A280}"/>
              </a:ext>
            </a:extLst>
          </p:cNvPr>
          <p:cNvPicPr>
            <a:picLocks noChangeAspect="1"/>
          </p:cNvPicPr>
          <p:nvPr/>
        </p:nvPicPr>
        <p:blipFill>
          <a:blip r:embed="rId49">
            <a:extLst>
              <a:ext uri="{96DAC541-7B7A-43D3-8B79-37D633B846F1}">
                <asvg:svgBlip xmlns:asvg="http://schemas.microsoft.com/office/drawing/2016/SVG/main" r:embed="rId50"/>
              </a:ext>
            </a:extLst>
          </a:blip>
          <a:srcRect l="11699" t="27738" r="1034" b="25809"/>
          <a:stretch>
            <a:fillRect/>
          </a:stretch>
        </p:blipFill>
        <p:spPr>
          <a:xfrm>
            <a:off x="389844" y="2094028"/>
            <a:ext cx="676307" cy="360000"/>
          </a:xfrm>
          <a:prstGeom prst="rect">
            <a:avLst/>
          </a:prstGeom>
        </p:spPr>
      </p:pic>
      <p:pic>
        <p:nvPicPr>
          <p:cNvPr id="52" name="Graphic 51">
            <a:extLst>
              <a:ext uri="{FF2B5EF4-FFF2-40B4-BE49-F238E27FC236}">
                <a16:creationId xmlns:a16="http://schemas.microsoft.com/office/drawing/2014/main" id="{590A0565-B3E5-7698-62F8-ACFC5755C5E2}"/>
              </a:ext>
            </a:extLst>
          </p:cNvPr>
          <p:cNvPicPr>
            <a:picLocks noChangeAspect="1"/>
          </p:cNvPicPr>
          <p:nvPr/>
        </p:nvPicPr>
        <p:blipFill>
          <a:blip r:embed="rId51">
            <a:extLst>
              <a:ext uri="{96DAC541-7B7A-43D3-8B79-37D633B846F1}">
                <asvg:svgBlip xmlns:asvg="http://schemas.microsoft.com/office/drawing/2016/SVG/main" r:embed="rId52"/>
              </a:ext>
            </a:extLst>
          </a:blip>
          <a:srcRect l="15311" t="11952" r="16956" b="12713"/>
          <a:stretch>
            <a:fillRect/>
          </a:stretch>
        </p:blipFill>
        <p:spPr>
          <a:xfrm>
            <a:off x="2450521" y="2778751"/>
            <a:ext cx="323673" cy="360000"/>
          </a:xfrm>
          <a:prstGeom prst="rect">
            <a:avLst/>
          </a:prstGeom>
        </p:spPr>
      </p:pic>
      <p:pic>
        <p:nvPicPr>
          <p:cNvPr id="54" name="Graphic 53">
            <a:extLst>
              <a:ext uri="{FF2B5EF4-FFF2-40B4-BE49-F238E27FC236}">
                <a16:creationId xmlns:a16="http://schemas.microsoft.com/office/drawing/2014/main" id="{AFDC41E9-DDEA-6B9C-3C2A-974A5A612FA3}"/>
              </a:ext>
            </a:extLst>
          </p:cNvPr>
          <p:cNvPicPr>
            <a:picLocks noChangeAspect="1"/>
          </p:cNvPicPr>
          <p:nvPr/>
        </p:nvPicPr>
        <p:blipFill>
          <a:blip r:embed="rId53">
            <a:extLst>
              <a:ext uri="{96DAC541-7B7A-43D3-8B79-37D633B846F1}">
                <asvg:svgBlip xmlns:asvg="http://schemas.microsoft.com/office/drawing/2016/SVG/main" r:embed="rId54"/>
              </a:ext>
            </a:extLst>
          </a:blip>
          <a:srcRect l="17732" t="16393" r="17439" b="17707"/>
          <a:stretch>
            <a:fillRect/>
          </a:stretch>
        </p:blipFill>
        <p:spPr>
          <a:xfrm>
            <a:off x="2435281" y="3493229"/>
            <a:ext cx="354152" cy="360000"/>
          </a:xfrm>
          <a:prstGeom prst="rect">
            <a:avLst/>
          </a:prstGeom>
        </p:spPr>
      </p:pic>
      <p:pic>
        <p:nvPicPr>
          <p:cNvPr id="56" name="Graphic 55">
            <a:extLst>
              <a:ext uri="{FF2B5EF4-FFF2-40B4-BE49-F238E27FC236}">
                <a16:creationId xmlns:a16="http://schemas.microsoft.com/office/drawing/2014/main" id="{F95C9760-95B1-E86B-6309-3AE13C4A1564}"/>
              </a:ext>
            </a:extLst>
          </p:cNvPr>
          <p:cNvPicPr>
            <a:picLocks noChangeAspect="1"/>
          </p:cNvPicPr>
          <p:nvPr/>
        </p:nvPicPr>
        <p:blipFill>
          <a:blip r:embed="rId55">
            <a:extLst>
              <a:ext uri="{96DAC541-7B7A-43D3-8B79-37D633B846F1}">
                <asvg:svgBlip xmlns:asvg="http://schemas.microsoft.com/office/drawing/2016/SVG/main" r:embed="rId56"/>
              </a:ext>
            </a:extLst>
          </a:blip>
          <a:srcRect l="11755" t="25183" r="10227" b="23935"/>
          <a:stretch>
            <a:fillRect/>
          </a:stretch>
        </p:blipFill>
        <p:spPr>
          <a:xfrm>
            <a:off x="1341053" y="2778751"/>
            <a:ext cx="551989" cy="360000"/>
          </a:xfrm>
          <a:prstGeom prst="rect">
            <a:avLst/>
          </a:prstGeom>
        </p:spPr>
      </p:pic>
      <p:pic>
        <p:nvPicPr>
          <p:cNvPr id="57" name="Graphic 56">
            <a:extLst>
              <a:ext uri="{FF2B5EF4-FFF2-40B4-BE49-F238E27FC236}">
                <a16:creationId xmlns:a16="http://schemas.microsoft.com/office/drawing/2014/main" id="{74BEFA58-E07F-F7FC-2AD4-C122A5D808A1}"/>
              </a:ext>
            </a:extLst>
          </p:cNvPr>
          <p:cNvPicPr>
            <a:picLocks noChangeAspect="1"/>
          </p:cNvPicPr>
          <p:nvPr/>
        </p:nvPicPr>
        <p:blipFill>
          <a:blip r:embed="rId57">
            <a:extLst>
              <a:ext uri="{96DAC541-7B7A-43D3-8B79-37D633B846F1}">
                <asvg:svgBlip xmlns:asvg="http://schemas.microsoft.com/office/drawing/2016/SVG/main" r:embed="rId58"/>
              </a:ext>
            </a:extLst>
          </a:blip>
          <a:srcRect l="12351" t="32870" r="11352" b="33504"/>
          <a:stretch>
            <a:fillRect/>
          </a:stretch>
        </p:blipFill>
        <p:spPr>
          <a:xfrm>
            <a:off x="2203953" y="4198074"/>
            <a:ext cx="816809" cy="360000"/>
          </a:xfrm>
          <a:prstGeom prst="rect">
            <a:avLst/>
          </a:prstGeom>
        </p:spPr>
      </p:pic>
      <p:pic>
        <p:nvPicPr>
          <p:cNvPr id="59" name="Graphic 58">
            <a:extLst>
              <a:ext uri="{FF2B5EF4-FFF2-40B4-BE49-F238E27FC236}">
                <a16:creationId xmlns:a16="http://schemas.microsoft.com/office/drawing/2014/main" id="{549A708D-8622-3674-B50D-3A28834A3C1B}"/>
              </a:ext>
            </a:extLst>
          </p:cNvPr>
          <p:cNvPicPr>
            <a:picLocks noChangeAspect="1"/>
          </p:cNvPicPr>
          <p:nvPr/>
        </p:nvPicPr>
        <p:blipFill>
          <a:blip r:embed="rId59">
            <a:extLst>
              <a:ext uri="{96DAC541-7B7A-43D3-8B79-37D633B846F1}">
                <asvg:svgBlip xmlns:asvg="http://schemas.microsoft.com/office/drawing/2016/SVG/main" r:embed="rId60"/>
              </a:ext>
            </a:extLst>
          </a:blip>
          <a:srcRect l="18471" t="26839" r="13586" b="24914"/>
          <a:stretch>
            <a:fillRect/>
          </a:stretch>
        </p:blipFill>
        <p:spPr>
          <a:xfrm>
            <a:off x="1363572" y="4198074"/>
            <a:ext cx="506951" cy="360000"/>
          </a:xfrm>
          <a:prstGeom prst="rect">
            <a:avLst/>
          </a:prstGeom>
        </p:spPr>
      </p:pic>
      <p:pic>
        <p:nvPicPr>
          <p:cNvPr id="61" name="Graphic 60">
            <a:extLst>
              <a:ext uri="{FF2B5EF4-FFF2-40B4-BE49-F238E27FC236}">
                <a16:creationId xmlns:a16="http://schemas.microsoft.com/office/drawing/2014/main" id="{C1EBE94E-3228-D6AE-14CD-225621603359}"/>
              </a:ext>
            </a:extLst>
          </p:cNvPr>
          <p:cNvPicPr>
            <a:picLocks noChangeAspect="1"/>
          </p:cNvPicPr>
          <p:nvPr/>
        </p:nvPicPr>
        <p:blipFill>
          <a:blip r:embed="rId61">
            <a:extLst>
              <a:ext uri="{96DAC541-7B7A-43D3-8B79-37D633B846F1}">
                <asvg:svgBlip xmlns:asvg="http://schemas.microsoft.com/office/drawing/2016/SVG/main" r:embed="rId62"/>
              </a:ext>
            </a:extLst>
          </a:blip>
          <a:srcRect l="12055" t="28157" r="7458" b="28384"/>
          <a:stretch>
            <a:fillRect/>
          </a:stretch>
        </p:blipFill>
        <p:spPr>
          <a:xfrm>
            <a:off x="394629" y="2778751"/>
            <a:ext cx="666736" cy="360000"/>
          </a:xfrm>
          <a:prstGeom prst="rect">
            <a:avLst/>
          </a:prstGeom>
        </p:spPr>
      </p:pic>
      <p:pic>
        <p:nvPicPr>
          <p:cNvPr id="63" name="Graphic 62">
            <a:extLst>
              <a:ext uri="{FF2B5EF4-FFF2-40B4-BE49-F238E27FC236}">
                <a16:creationId xmlns:a16="http://schemas.microsoft.com/office/drawing/2014/main" id="{E6C34B79-87CF-5E23-275D-0136FF68C3BA}"/>
              </a:ext>
            </a:extLst>
          </p:cNvPr>
          <p:cNvPicPr>
            <a:picLocks noChangeAspect="1"/>
          </p:cNvPicPr>
          <p:nvPr/>
        </p:nvPicPr>
        <p:blipFill>
          <a:blip r:embed="rId63">
            <a:extLst>
              <a:ext uri="{96DAC541-7B7A-43D3-8B79-37D633B846F1}">
                <asvg:svgBlip xmlns:asvg="http://schemas.microsoft.com/office/drawing/2016/SVG/main" r:embed="rId64"/>
              </a:ext>
            </a:extLst>
          </a:blip>
          <a:srcRect l="26589" t="19673" r="17785" b="25201"/>
          <a:stretch>
            <a:fillRect/>
          </a:stretch>
        </p:blipFill>
        <p:spPr>
          <a:xfrm>
            <a:off x="546366" y="1374025"/>
            <a:ext cx="363262" cy="360000"/>
          </a:xfrm>
          <a:prstGeom prst="rect">
            <a:avLst/>
          </a:prstGeom>
        </p:spPr>
      </p:pic>
      <p:pic>
        <p:nvPicPr>
          <p:cNvPr id="65" name="Graphic 64">
            <a:extLst>
              <a:ext uri="{FF2B5EF4-FFF2-40B4-BE49-F238E27FC236}">
                <a16:creationId xmlns:a16="http://schemas.microsoft.com/office/drawing/2014/main" id="{08C5B46C-02B9-F4C1-7C65-4B37F28065BC}"/>
              </a:ext>
            </a:extLst>
          </p:cNvPr>
          <p:cNvPicPr>
            <a:picLocks noChangeAspect="1"/>
          </p:cNvPicPr>
          <p:nvPr/>
        </p:nvPicPr>
        <p:blipFill>
          <a:blip r:embed="rId65">
            <a:extLst>
              <a:ext uri="{96DAC541-7B7A-43D3-8B79-37D633B846F1}">
                <asvg:svgBlip xmlns:asvg="http://schemas.microsoft.com/office/drawing/2016/SVG/main" r:embed="rId66"/>
              </a:ext>
            </a:extLst>
          </a:blip>
          <a:srcRect l="8686" t="27641" r="4440" b="30768"/>
          <a:stretch>
            <a:fillRect/>
          </a:stretch>
        </p:blipFill>
        <p:spPr>
          <a:xfrm>
            <a:off x="2236376" y="1374025"/>
            <a:ext cx="751963" cy="360000"/>
          </a:xfrm>
          <a:prstGeom prst="rect">
            <a:avLst/>
          </a:prstGeom>
        </p:spPr>
      </p:pic>
      <p:pic>
        <p:nvPicPr>
          <p:cNvPr id="68" name="Graphic 67">
            <a:extLst>
              <a:ext uri="{FF2B5EF4-FFF2-40B4-BE49-F238E27FC236}">
                <a16:creationId xmlns:a16="http://schemas.microsoft.com/office/drawing/2014/main" id="{FE363CA9-C733-36CD-0B7E-E81291C18E80}"/>
              </a:ext>
            </a:extLst>
          </p:cNvPr>
          <p:cNvPicPr>
            <a:picLocks noChangeAspect="1"/>
          </p:cNvPicPr>
          <p:nvPr/>
        </p:nvPicPr>
        <p:blipFill>
          <a:blip r:embed="rId67">
            <a:extLst>
              <a:ext uri="{96DAC541-7B7A-43D3-8B79-37D633B846F1}">
                <asvg:svgBlip xmlns:asvg="http://schemas.microsoft.com/office/drawing/2016/SVG/main" r:embed="rId68"/>
              </a:ext>
            </a:extLst>
          </a:blip>
          <a:srcRect l="15728" t="11111" r="13841" b="16213"/>
          <a:stretch>
            <a:fillRect/>
          </a:stretch>
        </p:blipFill>
        <p:spPr>
          <a:xfrm>
            <a:off x="10475032" y="2778751"/>
            <a:ext cx="348877" cy="360000"/>
          </a:xfrm>
          <a:prstGeom prst="rect">
            <a:avLst/>
          </a:prstGeom>
        </p:spPr>
      </p:pic>
      <p:pic>
        <p:nvPicPr>
          <p:cNvPr id="69" name="Graphic 68" descr="Envelope outline">
            <a:extLst>
              <a:ext uri="{FF2B5EF4-FFF2-40B4-BE49-F238E27FC236}">
                <a16:creationId xmlns:a16="http://schemas.microsoft.com/office/drawing/2014/main" id="{0D7441A9-480C-E377-F912-D5E1A4A08E2B}"/>
              </a:ext>
            </a:extLst>
          </p:cNvPr>
          <p:cNvPicPr>
            <a:picLocks noChangeAspect="1"/>
          </p:cNvPicPr>
          <p:nvPr/>
        </p:nvPicPr>
        <p:blipFill>
          <a:blip r:embed="rId69">
            <a:extLst>
              <a:ext uri="{96DAC541-7B7A-43D3-8B79-37D633B846F1}">
                <asvg:svgBlip xmlns:asvg="http://schemas.microsoft.com/office/drawing/2016/SVG/main" r:embed="rId70"/>
              </a:ext>
            </a:extLst>
          </a:blip>
          <a:srcRect l="6482" t="19130" r="8669" b="18839"/>
          <a:stretch>
            <a:fillRect/>
          </a:stretch>
        </p:blipFill>
        <p:spPr>
          <a:xfrm>
            <a:off x="10403258" y="2094028"/>
            <a:ext cx="492425" cy="360000"/>
          </a:xfrm>
          <a:prstGeom prst="rect">
            <a:avLst/>
          </a:prstGeom>
        </p:spPr>
      </p:pic>
      <p:pic>
        <p:nvPicPr>
          <p:cNvPr id="70" name="Graphic 69" descr="Receiver outline">
            <a:extLst>
              <a:ext uri="{FF2B5EF4-FFF2-40B4-BE49-F238E27FC236}">
                <a16:creationId xmlns:a16="http://schemas.microsoft.com/office/drawing/2014/main" id="{820E29EF-FD8E-F5D3-81AB-38510A5F7260}"/>
              </a:ext>
            </a:extLst>
          </p:cNvPr>
          <p:cNvPicPr>
            <a:picLocks noChangeAspect="1"/>
          </p:cNvPicPr>
          <p:nvPr/>
        </p:nvPicPr>
        <p:blipFill>
          <a:blip r:embed="rId71">
            <a:extLst>
              <a:ext uri="{96DAC541-7B7A-43D3-8B79-37D633B846F1}">
                <asvg:svgBlip xmlns:asvg="http://schemas.microsoft.com/office/drawing/2016/SVG/main" r:embed="rId72"/>
              </a:ext>
            </a:extLst>
          </a:blip>
          <a:srcRect l="7168" t="5658" r="7208" b="7221"/>
          <a:stretch>
            <a:fillRect/>
          </a:stretch>
        </p:blipFill>
        <p:spPr>
          <a:xfrm>
            <a:off x="10472562" y="1374025"/>
            <a:ext cx="353816" cy="360000"/>
          </a:xfrm>
          <a:prstGeom prst="rect">
            <a:avLst/>
          </a:prstGeom>
        </p:spPr>
      </p:pic>
      <p:pic>
        <p:nvPicPr>
          <p:cNvPr id="71" name="Graphic 70" descr="Cheers outline">
            <a:extLst>
              <a:ext uri="{FF2B5EF4-FFF2-40B4-BE49-F238E27FC236}">
                <a16:creationId xmlns:a16="http://schemas.microsoft.com/office/drawing/2014/main" id="{C6E15658-66AD-CB06-750D-2CC1397F7CDF}"/>
              </a:ext>
            </a:extLst>
          </p:cNvPr>
          <p:cNvPicPr>
            <a:picLocks noChangeAspect="1"/>
          </p:cNvPicPr>
          <p:nvPr/>
        </p:nvPicPr>
        <p:blipFill>
          <a:blip r:embed="rId73">
            <a:extLst>
              <a:ext uri="{96DAC541-7B7A-43D3-8B79-37D633B846F1}">
                <asvg:svgBlip xmlns:asvg="http://schemas.microsoft.com/office/drawing/2016/SVG/main" r:embed="rId74"/>
              </a:ext>
            </a:extLst>
          </a:blip>
          <a:srcRect l="2708" t="5468" r="3644" b="2679"/>
          <a:stretch>
            <a:fillRect/>
          </a:stretch>
        </p:blipFill>
        <p:spPr>
          <a:xfrm>
            <a:off x="11331461" y="2778751"/>
            <a:ext cx="367027" cy="360000"/>
          </a:xfrm>
          <a:prstGeom prst="rect">
            <a:avLst/>
          </a:prstGeom>
        </p:spPr>
      </p:pic>
      <p:pic>
        <p:nvPicPr>
          <p:cNvPr id="72" name="Graphic 71" descr="Users outline">
            <a:extLst>
              <a:ext uri="{FF2B5EF4-FFF2-40B4-BE49-F238E27FC236}">
                <a16:creationId xmlns:a16="http://schemas.microsoft.com/office/drawing/2014/main" id="{DE79B32C-7009-A8B0-25ED-8A7ED9FCDFFD}"/>
              </a:ext>
            </a:extLst>
          </p:cNvPr>
          <p:cNvPicPr>
            <a:picLocks noChangeAspect="1"/>
          </p:cNvPicPr>
          <p:nvPr/>
        </p:nvPicPr>
        <p:blipFill>
          <a:blip r:embed="rId75">
            <a:extLst>
              <a:ext uri="{96DAC541-7B7A-43D3-8B79-37D633B846F1}">
                <asvg:svgBlip xmlns:asvg="http://schemas.microsoft.com/office/drawing/2016/SVG/main" r:embed="rId76"/>
              </a:ext>
            </a:extLst>
          </a:blip>
          <a:srcRect l="2794" t="20785" r="985" b="22102"/>
          <a:stretch>
            <a:fillRect/>
          </a:stretch>
        </p:blipFill>
        <p:spPr>
          <a:xfrm>
            <a:off x="11211725" y="2094028"/>
            <a:ext cx="606499" cy="360000"/>
          </a:xfrm>
          <a:prstGeom prst="rect">
            <a:avLst/>
          </a:prstGeom>
        </p:spPr>
      </p:pic>
      <p:pic>
        <p:nvPicPr>
          <p:cNvPr id="73" name="Graphic 72" descr="Bar graph with upward trend outline">
            <a:extLst>
              <a:ext uri="{FF2B5EF4-FFF2-40B4-BE49-F238E27FC236}">
                <a16:creationId xmlns:a16="http://schemas.microsoft.com/office/drawing/2014/main" id="{2CC7736B-D49F-6C8E-EC2E-62A71123E989}"/>
              </a:ext>
            </a:extLst>
          </p:cNvPr>
          <p:cNvPicPr>
            <a:picLocks noChangeAspect="1"/>
          </p:cNvPicPr>
          <p:nvPr/>
        </p:nvPicPr>
        <p:blipFill>
          <a:blip r:embed="rId77">
            <a:extLst>
              <a:ext uri="{96DAC541-7B7A-43D3-8B79-37D633B846F1}">
                <asvg:svgBlip xmlns:asvg="http://schemas.microsoft.com/office/drawing/2016/SVG/main" r:embed="rId78"/>
              </a:ext>
            </a:extLst>
          </a:blip>
          <a:srcRect l="7479" t="9247" r="8166" b="6576"/>
          <a:stretch>
            <a:fillRect/>
          </a:stretch>
        </p:blipFill>
        <p:spPr>
          <a:xfrm>
            <a:off x="8813239" y="1374025"/>
            <a:ext cx="360757" cy="360000"/>
          </a:xfrm>
          <a:prstGeom prst="rect">
            <a:avLst/>
          </a:prstGeom>
        </p:spPr>
      </p:pic>
      <p:pic>
        <p:nvPicPr>
          <p:cNvPr id="74" name="Graphic 73" descr="Gears outline">
            <a:extLst>
              <a:ext uri="{FF2B5EF4-FFF2-40B4-BE49-F238E27FC236}">
                <a16:creationId xmlns:a16="http://schemas.microsoft.com/office/drawing/2014/main" id="{8A9F07C9-9D4A-03DA-40BA-77A077A9BC5F}"/>
              </a:ext>
            </a:extLst>
          </p:cNvPr>
          <p:cNvPicPr>
            <a:picLocks noChangeAspect="1"/>
          </p:cNvPicPr>
          <p:nvPr/>
        </p:nvPicPr>
        <p:blipFill>
          <a:blip r:embed="rId79">
            <a:extLst>
              <a:ext uri="{96DAC541-7B7A-43D3-8B79-37D633B846F1}">
                <asvg:svgBlip xmlns:asvg="http://schemas.microsoft.com/office/drawing/2016/SVG/main" r:embed="rId80"/>
              </a:ext>
            </a:extLst>
          </a:blip>
          <a:srcRect l="12407" t="8252" r="14537" b="6393"/>
          <a:stretch>
            <a:fillRect/>
          </a:stretch>
        </p:blipFill>
        <p:spPr>
          <a:xfrm>
            <a:off x="11360912" y="4905971"/>
            <a:ext cx="308125" cy="360000"/>
          </a:xfrm>
          <a:prstGeom prst="rect">
            <a:avLst/>
          </a:prstGeom>
        </p:spPr>
      </p:pic>
      <p:pic>
        <p:nvPicPr>
          <p:cNvPr id="75" name="Graphic 74" descr="Lights On outline">
            <a:extLst>
              <a:ext uri="{FF2B5EF4-FFF2-40B4-BE49-F238E27FC236}">
                <a16:creationId xmlns:a16="http://schemas.microsoft.com/office/drawing/2014/main" id="{BDFD361A-9DDA-8E92-A78E-64C279E15943}"/>
              </a:ext>
            </a:extLst>
          </p:cNvPr>
          <p:cNvPicPr>
            <a:picLocks noChangeAspect="1"/>
          </p:cNvPicPr>
          <p:nvPr/>
        </p:nvPicPr>
        <p:blipFill>
          <a:blip r:embed="rId81">
            <a:extLst>
              <a:ext uri="{96DAC541-7B7A-43D3-8B79-37D633B846F1}">
                <asvg:svgBlip xmlns:asvg="http://schemas.microsoft.com/office/drawing/2016/SVG/main" r:embed="rId82"/>
              </a:ext>
            </a:extLst>
          </a:blip>
          <a:stretch>
            <a:fillRect/>
          </a:stretch>
        </p:blipFill>
        <p:spPr>
          <a:xfrm>
            <a:off x="10469470" y="4198074"/>
            <a:ext cx="360000" cy="360000"/>
          </a:xfrm>
          <a:prstGeom prst="rect">
            <a:avLst/>
          </a:prstGeom>
        </p:spPr>
      </p:pic>
      <p:pic>
        <p:nvPicPr>
          <p:cNvPr id="76" name="Graphic 75" descr="Group brainstorm outline">
            <a:extLst>
              <a:ext uri="{FF2B5EF4-FFF2-40B4-BE49-F238E27FC236}">
                <a16:creationId xmlns:a16="http://schemas.microsoft.com/office/drawing/2014/main" id="{5D954E0E-7ACE-A8A3-987C-7939AA88115E}"/>
              </a:ext>
            </a:extLst>
          </p:cNvPr>
          <p:cNvPicPr>
            <a:picLocks noChangeAspect="1"/>
          </p:cNvPicPr>
          <p:nvPr/>
        </p:nvPicPr>
        <p:blipFill>
          <a:blip r:embed="rId83">
            <a:extLst>
              <a:ext uri="{96DAC541-7B7A-43D3-8B79-37D633B846F1}">
                <asvg:svgBlip xmlns:asvg="http://schemas.microsoft.com/office/drawing/2016/SVG/main" r:embed="rId84"/>
              </a:ext>
            </a:extLst>
          </a:blip>
          <a:srcRect l="9698" t="3714" r="8928" b="11695"/>
          <a:stretch>
            <a:fillRect/>
          </a:stretch>
        </p:blipFill>
        <p:spPr>
          <a:xfrm>
            <a:off x="11341820" y="3493229"/>
            <a:ext cx="346308" cy="360000"/>
          </a:xfrm>
          <a:prstGeom prst="rect">
            <a:avLst/>
          </a:prstGeom>
        </p:spPr>
      </p:pic>
      <p:pic>
        <p:nvPicPr>
          <p:cNvPr id="77" name="Graphic 76" descr="Connections outline">
            <a:extLst>
              <a:ext uri="{FF2B5EF4-FFF2-40B4-BE49-F238E27FC236}">
                <a16:creationId xmlns:a16="http://schemas.microsoft.com/office/drawing/2014/main" id="{2AA24B40-E99E-FD02-4D53-5033B857E526}"/>
              </a:ext>
            </a:extLst>
          </p:cNvPr>
          <p:cNvPicPr>
            <a:picLocks noChangeAspect="1"/>
          </p:cNvPicPr>
          <p:nvPr/>
        </p:nvPicPr>
        <p:blipFill>
          <a:blip r:embed="rId85">
            <a:extLst>
              <a:ext uri="{96DAC541-7B7A-43D3-8B79-37D633B846F1}">
                <asvg:svgBlip xmlns:asvg="http://schemas.microsoft.com/office/drawing/2016/SVG/main" r:embed="rId86"/>
              </a:ext>
            </a:extLst>
          </a:blip>
          <a:stretch>
            <a:fillRect/>
          </a:stretch>
        </p:blipFill>
        <p:spPr>
          <a:xfrm>
            <a:off x="11334974" y="4198074"/>
            <a:ext cx="360000" cy="360000"/>
          </a:xfrm>
          <a:prstGeom prst="rect">
            <a:avLst/>
          </a:prstGeom>
        </p:spPr>
      </p:pic>
      <p:pic>
        <p:nvPicPr>
          <p:cNvPr id="78" name="Graphic 77" descr="Internet Of Things outline">
            <a:extLst>
              <a:ext uri="{FF2B5EF4-FFF2-40B4-BE49-F238E27FC236}">
                <a16:creationId xmlns:a16="http://schemas.microsoft.com/office/drawing/2014/main" id="{DF08833F-F5A7-2A95-9285-86F314AEE15E}"/>
              </a:ext>
            </a:extLst>
          </p:cNvPr>
          <p:cNvPicPr>
            <a:picLocks noChangeAspect="1"/>
          </p:cNvPicPr>
          <p:nvPr/>
        </p:nvPicPr>
        <p:blipFill>
          <a:blip r:embed="rId87">
            <a:extLst>
              <a:ext uri="{96DAC541-7B7A-43D3-8B79-37D633B846F1}">
                <asvg:svgBlip xmlns:asvg="http://schemas.microsoft.com/office/drawing/2016/SVG/main" r:embed="rId88"/>
              </a:ext>
            </a:extLst>
          </a:blip>
          <a:stretch>
            <a:fillRect/>
          </a:stretch>
        </p:blipFill>
        <p:spPr>
          <a:xfrm>
            <a:off x="9689460" y="2094028"/>
            <a:ext cx="360000" cy="360000"/>
          </a:xfrm>
          <a:prstGeom prst="rect">
            <a:avLst/>
          </a:prstGeom>
        </p:spPr>
      </p:pic>
      <p:pic>
        <p:nvPicPr>
          <p:cNvPr id="79" name="Graphic 78" descr="Ui Ux outline">
            <a:extLst>
              <a:ext uri="{FF2B5EF4-FFF2-40B4-BE49-F238E27FC236}">
                <a16:creationId xmlns:a16="http://schemas.microsoft.com/office/drawing/2014/main" id="{CA656F7E-0B15-5919-8288-1C2DB2DB80B6}"/>
              </a:ext>
            </a:extLst>
          </p:cNvPr>
          <p:cNvPicPr>
            <a:picLocks noChangeAspect="1"/>
          </p:cNvPicPr>
          <p:nvPr/>
        </p:nvPicPr>
        <p:blipFill>
          <a:blip r:embed="rId89">
            <a:extLst>
              <a:ext uri="{96DAC541-7B7A-43D3-8B79-37D633B846F1}">
                <asvg:svgBlip xmlns:asvg="http://schemas.microsoft.com/office/drawing/2016/SVG/main" r:embed="rId90"/>
              </a:ext>
            </a:extLst>
          </a:blip>
          <a:srcRect t="4118" b="10456"/>
          <a:stretch>
            <a:fillRect/>
          </a:stretch>
        </p:blipFill>
        <p:spPr>
          <a:xfrm>
            <a:off x="9658750" y="1374025"/>
            <a:ext cx="421421" cy="360000"/>
          </a:xfrm>
          <a:prstGeom prst="rect">
            <a:avLst/>
          </a:prstGeom>
        </p:spPr>
      </p:pic>
      <p:pic>
        <p:nvPicPr>
          <p:cNvPr id="80" name="Graphic 79" descr="Server outline">
            <a:extLst>
              <a:ext uri="{FF2B5EF4-FFF2-40B4-BE49-F238E27FC236}">
                <a16:creationId xmlns:a16="http://schemas.microsoft.com/office/drawing/2014/main" id="{A908AD9B-CAAD-6620-E11A-81CC59E7A285}"/>
              </a:ext>
            </a:extLst>
          </p:cNvPr>
          <p:cNvPicPr>
            <a:picLocks noChangeAspect="1"/>
          </p:cNvPicPr>
          <p:nvPr/>
        </p:nvPicPr>
        <p:blipFill>
          <a:blip r:embed="rId91">
            <a:extLst>
              <a:ext uri="{96DAC541-7B7A-43D3-8B79-37D633B846F1}">
                <asvg:svgBlip xmlns:asvg="http://schemas.microsoft.com/office/drawing/2016/SVG/main" r:embed="rId92"/>
              </a:ext>
            </a:extLst>
          </a:blip>
          <a:srcRect l="8614" t="10518" r="9842" b="9428"/>
          <a:stretch>
            <a:fillRect/>
          </a:stretch>
        </p:blipFill>
        <p:spPr>
          <a:xfrm>
            <a:off x="9686109" y="2778751"/>
            <a:ext cx="366703" cy="360000"/>
          </a:xfrm>
          <a:prstGeom prst="rect">
            <a:avLst/>
          </a:prstGeom>
        </p:spPr>
      </p:pic>
      <p:pic>
        <p:nvPicPr>
          <p:cNvPr id="81" name="Graphic 80" descr="Battery outline">
            <a:extLst>
              <a:ext uri="{FF2B5EF4-FFF2-40B4-BE49-F238E27FC236}">
                <a16:creationId xmlns:a16="http://schemas.microsoft.com/office/drawing/2014/main" id="{70713C68-CFDE-1E11-43E5-1E8E393991C0}"/>
              </a:ext>
            </a:extLst>
          </p:cNvPr>
          <p:cNvPicPr>
            <a:picLocks noChangeAspect="1"/>
          </p:cNvPicPr>
          <p:nvPr/>
        </p:nvPicPr>
        <p:blipFill>
          <a:blip r:embed="rId93">
            <a:extLst>
              <a:ext uri="{96DAC541-7B7A-43D3-8B79-37D633B846F1}">
                <asvg:svgBlip xmlns:asvg="http://schemas.microsoft.com/office/drawing/2016/SVG/main" r:embed="rId94"/>
              </a:ext>
            </a:extLst>
          </a:blip>
          <a:srcRect t="25114" b="21113"/>
          <a:stretch>
            <a:fillRect/>
          </a:stretch>
        </p:blipFill>
        <p:spPr>
          <a:xfrm>
            <a:off x="7797249" y="2807626"/>
            <a:ext cx="669475" cy="360000"/>
          </a:xfrm>
          <a:prstGeom prst="rect">
            <a:avLst/>
          </a:prstGeom>
        </p:spPr>
      </p:pic>
      <p:pic>
        <p:nvPicPr>
          <p:cNvPr id="82" name="Graphic 81" descr="Chat bubble outline">
            <a:extLst>
              <a:ext uri="{FF2B5EF4-FFF2-40B4-BE49-F238E27FC236}">
                <a16:creationId xmlns:a16="http://schemas.microsoft.com/office/drawing/2014/main" id="{C18E6404-75AB-52F8-4F83-A198750BCF88}"/>
              </a:ext>
            </a:extLst>
          </p:cNvPr>
          <p:cNvPicPr>
            <a:picLocks noChangeAspect="1"/>
          </p:cNvPicPr>
          <p:nvPr/>
        </p:nvPicPr>
        <p:blipFill>
          <a:blip r:embed="rId95">
            <a:extLst>
              <a:ext uri="{96DAC541-7B7A-43D3-8B79-37D633B846F1}">
                <asvg:svgBlip xmlns:asvg="http://schemas.microsoft.com/office/drawing/2016/SVG/main" r:embed="rId96"/>
              </a:ext>
            </a:extLst>
          </a:blip>
          <a:srcRect l="10270" t="12679" r="11611" b="16284"/>
          <a:stretch>
            <a:fillRect/>
          </a:stretch>
        </p:blipFill>
        <p:spPr>
          <a:xfrm>
            <a:off x="10451527" y="3493229"/>
            <a:ext cx="395886" cy="360000"/>
          </a:xfrm>
          <a:prstGeom prst="rect">
            <a:avLst/>
          </a:prstGeom>
        </p:spPr>
      </p:pic>
      <p:pic>
        <p:nvPicPr>
          <p:cNvPr id="83" name="Graphic 82" descr="Traffic light outline">
            <a:extLst>
              <a:ext uri="{FF2B5EF4-FFF2-40B4-BE49-F238E27FC236}">
                <a16:creationId xmlns:a16="http://schemas.microsoft.com/office/drawing/2014/main" id="{BFB00ADD-4C6B-398B-A64F-87B81E3DAD4A}"/>
              </a:ext>
            </a:extLst>
          </p:cNvPr>
          <p:cNvPicPr>
            <a:picLocks noChangeAspect="1"/>
          </p:cNvPicPr>
          <p:nvPr/>
        </p:nvPicPr>
        <p:blipFill>
          <a:blip r:embed="rId97">
            <a:extLst>
              <a:ext uri="{96DAC541-7B7A-43D3-8B79-37D633B846F1}">
                <asvg:svgBlip xmlns:asvg="http://schemas.microsoft.com/office/drawing/2016/SVG/main" r:embed="rId98"/>
              </a:ext>
            </a:extLst>
          </a:blip>
          <a:srcRect l="12263" t="8762" r="9563" b="8238"/>
          <a:stretch>
            <a:fillRect/>
          </a:stretch>
        </p:blipFill>
        <p:spPr>
          <a:xfrm>
            <a:off x="10479934" y="4905971"/>
            <a:ext cx="339073" cy="360000"/>
          </a:xfrm>
          <a:prstGeom prst="rect">
            <a:avLst/>
          </a:prstGeom>
        </p:spPr>
      </p:pic>
      <p:pic>
        <p:nvPicPr>
          <p:cNvPr id="84" name="Graphic 83" descr="Puzzle outline">
            <a:extLst>
              <a:ext uri="{FF2B5EF4-FFF2-40B4-BE49-F238E27FC236}">
                <a16:creationId xmlns:a16="http://schemas.microsoft.com/office/drawing/2014/main" id="{A771F0B5-3412-EC04-1404-966B89F24C0E}"/>
              </a:ext>
            </a:extLst>
          </p:cNvPr>
          <p:cNvPicPr>
            <a:picLocks noChangeAspect="1"/>
          </p:cNvPicPr>
          <p:nvPr/>
        </p:nvPicPr>
        <p:blipFill>
          <a:blip r:embed="rId99">
            <a:extLst>
              <a:ext uri="{96DAC541-7B7A-43D3-8B79-37D633B846F1}">
                <asvg:svgBlip xmlns:asvg="http://schemas.microsoft.com/office/drawing/2016/SVG/main" r:embed="rId100"/>
              </a:ext>
            </a:extLst>
          </a:blip>
          <a:srcRect l="4681" t="3307" r="4399" b="7687"/>
          <a:stretch>
            <a:fillRect/>
          </a:stretch>
        </p:blipFill>
        <p:spPr>
          <a:xfrm>
            <a:off x="8809748" y="2094028"/>
            <a:ext cx="367738" cy="360000"/>
          </a:xfrm>
          <a:prstGeom prst="rect">
            <a:avLst/>
          </a:prstGeom>
        </p:spPr>
      </p:pic>
      <p:pic>
        <p:nvPicPr>
          <p:cNvPr id="85" name="Graphic 84" descr="Remote work outline">
            <a:extLst>
              <a:ext uri="{FF2B5EF4-FFF2-40B4-BE49-F238E27FC236}">
                <a16:creationId xmlns:a16="http://schemas.microsoft.com/office/drawing/2014/main" id="{4DA515DF-B4A2-41DA-8762-08F494EFEC0D}"/>
              </a:ext>
            </a:extLst>
          </p:cNvPr>
          <p:cNvPicPr>
            <a:picLocks noChangeAspect="1"/>
          </p:cNvPicPr>
          <p:nvPr/>
        </p:nvPicPr>
        <p:blipFill>
          <a:blip r:embed="rId101">
            <a:extLst>
              <a:ext uri="{96DAC541-7B7A-43D3-8B79-37D633B846F1}">
                <asvg:svgBlip xmlns:asvg="http://schemas.microsoft.com/office/drawing/2016/SVG/main" r:embed="rId102"/>
              </a:ext>
            </a:extLst>
          </a:blip>
          <a:srcRect t="5304" b="9980"/>
          <a:stretch>
            <a:fillRect/>
          </a:stretch>
        </p:blipFill>
        <p:spPr>
          <a:xfrm>
            <a:off x="11307030" y="1374025"/>
            <a:ext cx="415888" cy="360000"/>
          </a:xfrm>
          <a:prstGeom prst="rect">
            <a:avLst/>
          </a:prstGeom>
        </p:spPr>
      </p:pic>
      <p:pic>
        <p:nvPicPr>
          <p:cNvPr id="86" name="Graphic 85">
            <a:extLst>
              <a:ext uri="{FF2B5EF4-FFF2-40B4-BE49-F238E27FC236}">
                <a16:creationId xmlns:a16="http://schemas.microsoft.com/office/drawing/2014/main" id="{D5211E00-0250-05DD-30AB-21BF84C691AE}"/>
              </a:ext>
            </a:extLst>
          </p:cNvPr>
          <p:cNvPicPr>
            <a:picLocks noChangeAspect="1"/>
          </p:cNvPicPr>
          <p:nvPr/>
        </p:nvPicPr>
        <p:blipFill>
          <a:blip r:embed="rId103">
            <a:extLst>
              <a:ext uri="{96DAC541-7B7A-43D3-8B79-37D633B846F1}">
                <asvg:svgBlip xmlns:asvg="http://schemas.microsoft.com/office/drawing/2016/SVG/main" r:embed="rId104"/>
              </a:ext>
            </a:extLst>
          </a:blip>
          <a:srcRect l="18163" t="19344" r="19140" b="17304"/>
          <a:stretch>
            <a:fillRect/>
          </a:stretch>
        </p:blipFill>
        <p:spPr>
          <a:xfrm>
            <a:off x="9691319" y="3493229"/>
            <a:ext cx="356282" cy="360000"/>
          </a:xfrm>
          <a:prstGeom prst="rect">
            <a:avLst/>
          </a:prstGeom>
        </p:spPr>
      </p:pic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7515FDDC-EB4C-1190-1361-EDAC6F5C7284}"/>
              </a:ext>
            </a:extLst>
          </p:cNvPr>
          <p:cNvCxnSpPr>
            <a:cxnSpLocks/>
          </p:cNvCxnSpPr>
          <p:nvPr/>
        </p:nvCxnSpPr>
        <p:spPr>
          <a:xfrm>
            <a:off x="535966" y="1293047"/>
            <a:ext cx="2066789" cy="0"/>
          </a:xfrm>
          <a:prstGeom prst="line">
            <a:avLst/>
          </a:prstGeom>
          <a:ln>
            <a:solidFill>
              <a:srgbClr val="44465A"/>
            </a:solidFill>
            <a:headEnd type="oval" w="med" len="med"/>
            <a:tailEnd type="oval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8" name="Text Placeholder 3">
            <a:extLst>
              <a:ext uri="{FF2B5EF4-FFF2-40B4-BE49-F238E27FC236}">
                <a16:creationId xmlns:a16="http://schemas.microsoft.com/office/drawing/2014/main" id="{67FB857A-3F50-4737-81C8-3A9894AB160A}"/>
              </a:ext>
            </a:extLst>
          </p:cNvPr>
          <p:cNvSpPr txBox="1">
            <a:spLocks/>
          </p:cNvSpPr>
          <p:nvPr/>
        </p:nvSpPr>
        <p:spPr>
          <a:xfrm>
            <a:off x="9509477" y="1040053"/>
            <a:ext cx="725772" cy="24200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200" kern="1200">
                <a:solidFill>
                  <a:schemeClr val="tx1"/>
                </a:solidFill>
                <a:latin typeface="Slussen Condensed" pitchFamily="2" charset="77"/>
                <a:ea typeface="Slussen Condensed" pitchFamily="2" charset="77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AT">
                <a:latin typeface="Arial" panose="020B0604020202020204" pitchFamily="34" charset="0"/>
                <a:cs typeface="Arial" panose="020B0604020202020204" pitchFamily="34" charset="0"/>
              </a:rPr>
              <a:t>Digital</a:t>
            </a:r>
          </a:p>
        </p:txBody>
      </p: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A2E7FAEB-A33B-6596-B422-DD42E9C68057}"/>
              </a:ext>
            </a:extLst>
          </p:cNvPr>
          <p:cNvCxnSpPr>
            <a:cxnSpLocks/>
          </p:cNvCxnSpPr>
          <p:nvPr/>
        </p:nvCxnSpPr>
        <p:spPr>
          <a:xfrm>
            <a:off x="3511488" y="1293047"/>
            <a:ext cx="864958" cy="0"/>
          </a:xfrm>
          <a:prstGeom prst="line">
            <a:avLst/>
          </a:prstGeom>
          <a:ln>
            <a:solidFill>
              <a:srgbClr val="44465A"/>
            </a:solidFill>
            <a:headEnd type="oval" w="med" len="med"/>
            <a:tailEnd type="oval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9B858A22-24D1-75EE-1977-E501CD16DA4A}"/>
              </a:ext>
            </a:extLst>
          </p:cNvPr>
          <p:cNvCxnSpPr>
            <a:cxnSpLocks/>
          </p:cNvCxnSpPr>
          <p:nvPr/>
        </p:nvCxnSpPr>
        <p:spPr>
          <a:xfrm>
            <a:off x="6405301" y="1293047"/>
            <a:ext cx="864958" cy="0"/>
          </a:xfrm>
          <a:prstGeom prst="line">
            <a:avLst/>
          </a:prstGeom>
          <a:ln>
            <a:solidFill>
              <a:srgbClr val="44465A"/>
            </a:solidFill>
            <a:headEnd type="oval" w="med" len="med"/>
            <a:tailEnd type="oval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70A2A125-B101-EEFE-A5A8-51EE0013667D}"/>
              </a:ext>
            </a:extLst>
          </p:cNvPr>
          <p:cNvCxnSpPr>
            <a:cxnSpLocks/>
          </p:cNvCxnSpPr>
          <p:nvPr/>
        </p:nvCxnSpPr>
        <p:spPr>
          <a:xfrm>
            <a:off x="8130296" y="1293047"/>
            <a:ext cx="864958" cy="0"/>
          </a:xfrm>
          <a:prstGeom prst="line">
            <a:avLst/>
          </a:prstGeom>
          <a:ln>
            <a:solidFill>
              <a:srgbClr val="44465A"/>
            </a:solidFill>
            <a:headEnd type="oval" w="med" len="med"/>
            <a:tailEnd type="oval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3" name="Grafik 47">
            <a:extLst>
              <a:ext uri="{FF2B5EF4-FFF2-40B4-BE49-F238E27FC236}">
                <a16:creationId xmlns:a16="http://schemas.microsoft.com/office/drawing/2014/main" id="{5DA79D54-CB4E-DC7E-6A87-E1E01AA07C3A}"/>
              </a:ext>
            </a:extLst>
          </p:cNvPr>
          <p:cNvPicPr>
            <a:picLocks noChangeAspect="1"/>
          </p:cNvPicPr>
          <p:nvPr/>
        </p:nvPicPr>
        <p:blipFill>
          <a:blip r:embed="rId105"/>
          <a:stretch>
            <a:fillRect/>
          </a:stretch>
        </p:blipFill>
        <p:spPr>
          <a:xfrm>
            <a:off x="5039244" y="1040835"/>
            <a:ext cx="688539" cy="240442"/>
          </a:xfrm>
          <a:prstGeom prst="rect">
            <a:avLst/>
          </a:prstGeom>
        </p:spPr>
      </p:pic>
      <p:pic>
        <p:nvPicPr>
          <p:cNvPr id="104" name="Grafik 51">
            <a:extLst>
              <a:ext uri="{FF2B5EF4-FFF2-40B4-BE49-F238E27FC236}">
                <a16:creationId xmlns:a16="http://schemas.microsoft.com/office/drawing/2014/main" id="{B09DDB74-3EAA-8149-FD08-5DADDBFD9095}"/>
              </a:ext>
            </a:extLst>
          </p:cNvPr>
          <p:cNvPicPr>
            <a:picLocks noChangeAspect="1"/>
          </p:cNvPicPr>
          <p:nvPr/>
        </p:nvPicPr>
        <p:blipFill>
          <a:blip r:embed="rId106"/>
          <a:stretch>
            <a:fillRect/>
          </a:stretch>
        </p:blipFill>
        <p:spPr>
          <a:xfrm>
            <a:off x="3599698" y="1040835"/>
            <a:ext cx="688539" cy="240442"/>
          </a:xfrm>
          <a:prstGeom prst="rect">
            <a:avLst/>
          </a:prstGeom>
        </p:spPr>
      </p:pic>
      <p:pic>
        <p:nvPicPr>
          <p:cNvPr id="105" name="Grafik 55">
            <a:extLst>
              <a:ext uri="{FF2B5EF4-FFF2-40B4-BE49-F238E27FC236}">
                <a16:creationId xmlns:a16="http://schemas.microsoft.com/office/drawing/2014/main" id="{1A74C964-37FD-5AB6-12C9-0D082A452E41}"/>
              </a:ext>
            </a:extLst>
          </p:cNvPr>
          <p:cNvPicPr>
            <a:picLocks noChangeAspect="1"/>
          </p:cNvPicPr>
          <p:nvPr/>
        </p:nvPicPr>
        <p:blipFill>
          <a:blip r:embed="rId107"/>
          <a:stretch>
            <a:fillRect/>
          </a:stretch>
        </p:blipFill>
        <p:spPr>
          <a:xfrm>
            <a:off x="1225091" y="1040835"/>
            <a:ext cx="688539" cy="240442"/>
          </a:xfrm>
          <a:prstGeom prst="rect">
            <a:avLst/>
          </a:prstGeom>
        </p:spPr>
      </p:pic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54455874-2F95-F163-A114-86BFC1C28F39}"/>
              </a:ext>
            </a:extLst>
          </p:cNvPr>
          <p:cNvCxnSpPr>
            <a:cxnSpLocks/>
          </p:cNvCxnSpPr>
          <p:nvPr/>
        </p:nvCxnSpPr>
        <p:spPr>
          <a:xfrm>
            <a:off x="4951034" y="1293047"/>
            <a:ext cx="864958" cy="0"/>
          </a:xfrm>
          <a:prstGeom prst="line">
            <a:avLst/>
          </a:prstGeom>
          <a:ln>
            <a:solidFill>
              <a:srgbClr val="44465A"/>
            </a:solidFill>
            <a:headEnd type="oval" w="med" len="med"/>
            <a:tailEnd type="oval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7" name="Rechteck 14">
            <a:extLst>
              <a:ext uri="{FF2B5EF4-FFF2-40B4-BE49-F238E27FC236}">
                <a16:creationId xmlns:a16="http://schemas.microsoft.com/office/drawing/2014/main" id="{C14478F5-C762-CD7F-A6BE-F742DBC0F468}"/>
              </a:ext>
            </a:extLst>
          </p:cNvPr>
          <p:cNvSpPr/>
          <p:nvPr/>
        </p:nvSpPr>
        <p:spPr>
          <a:xfrm>
            <a:off x="6223747" y="1040053"/>
            <a:ext cx="1228066" cy="242006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90000"/>
              </a:lnSpc>
              <a:spcBef>
                <a:spcPts val="1000"/>
              </a:spcBef>
            </a:pPr>
            <a:r>
              <a:rPr lang="de-AT"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Industries</a:t>
            </a:r>
            <a:endParaRPr lang="de-DE" sz="12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8" name="Rechteck 14">
            <a:extLst>
              <a:ext uri="{FF2B5EF4-FFF2-40B4-BE49-F238E27FC236}">
                <a16:creationId xmlns:a16="http://schemas.microsoft.com/office/drawing/2014/main" id="{4968C750-9A80-9C40-71B6-DAEA06811ABF}"/>
              </a:ext>
            </a:extLst>
          </p:cNvPr>
          <p:cNvSpPr/>
          <p:nvPr/>
        </p:nvSpPr>
        <p:spPr>
          <a:xfrm>
            <a:off x="7948742" y="1040053"/>
            <a:ext cx="1228066" cy="242006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90000"/>
              </a:lnSpc>
              <a:spcBef>
                <a:spcPts val="1000"/>
              </a:spcBef>
            </a:pPr>
            <a:r>
              <a:rPr lang="de-AT"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Business</a:t>
            </a:r>
            <a:endParaRPr lang="de-DE" sz="12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9" name="Rechteck 14">
            <a:extLst>
              <a:ext uri="{FF2B5EF4-FFF2-40B4-BE49-F238E27FC236}">
                <a16:creationId xmlns:a16="http://schemas.microsoft.com/office/drawing/2014/main" id="{28EE2FC2-756C-43FA-DA74-0F97842F5B6B}"/>
              </a:ext>
            </a:extLst>
          </p:cNvPr>
          <p:cNvSpPr/>
          <p:nvPr/>
        </p:nvSpPr>
        <p:spPr>
          <a:xfrm>
            <a:off x="10475589" y="1040053"/>
            <a:ext cx="1228066" cy="242006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90000"/>
              </a:lnSpc>
              <a:spcBef>
                <a:spcPts val="1000"/>
              </a:spcBef>
            </a:pPr>
            <a:r>
              <a:rPr lang="de-AT"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Other</a:t>
            </a:r>
            <a:endParaRPr lang="de-DE" sz="12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D6DB12C3-DC6F-1D1A-D3EE-4FBEF8DE8C96}"/>
              </a:ext>
            </a:extLst>
          </p:cNvPr>
          <p:cNvCxnSpPr>
            <a:cxnSpLocks/>
          </p:cNvCxnSpPr>
          <p:nvPr/>
        </p:nvCxnSpPr>
        <p:spPr>
          <a:xfrm>
            <a:off x="10657143" y="1293047"/>
            <a:ext cx="864958" cy="0"/>
          </a:xfrm>
          <a:prstGeom prst="line">
            <a:avLst/>
          </a:prstGeom>
          <a:ln>
            <a:solidFill>
              <a:srgbClr val="44465A"/>
            </a:solidFill>
            <a:headEnd type="oval" w="med" len="med"/>
            <a:tailEnd type="oval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303693ED-53AE-984D-FCDA-6817177CA98D}"/>
              </a:ext>
            </a:extLst>
          </p:cNvPr>
          <p:cNvCxnSpPr>
            <a:cxnSpLocks/>
          </p:cNvCxnSpPr>
          <p:nvPr/>
        </p:nvCxnSpPr>
        <p:spPr>
          <a:xfrm>
            <a:off x="9869802" y="1293047"/>
            <a:ext cx="0" cy="0"/>
          </a:xfrm>
          <a:prstGeom prst="line">
            <a:avLst/>
          </a:prstGeom>
          <a:ln>
            <a:solidFill>
              <a:srgbClr val="44465A"/>
            </a:solidFill>
            <a:headEnd type="oval" w="med" len="med"/>
            <a:tailEnd type="oval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8" name="Grafik 47" descr="Geld Silhouette">
            <a:extLst>
              <a:ext uri="{FF2B5EF4-FFF2-40B4-BE49-F238E27FC236}">
                <a16:creationId xmlns:a16="http://schemas.microsoft.com/office/drawing/2014/main" id="{F7A5CC16-232A-24E5-95A6-49E9C3337C09}"/>
              </a:ext>
            </a:extLst>
          </p:cNvPr>
          <p:cNvPicPr>
            <a:picLocks noChangeAspect="1"/>
          </p:cNvPicPr>
          <p:nvPr/>
        </p:nvPicPr>
        <p:blipFill>
          <a:blip r:embed="rId108">
            <a:extLst>
              <a:ext uri="{96DAC541-7B7A-43D3-8B79-37D633B846F1}">
                <asvg:svgBlip xmlns:asvg="http://schemas.microsoft.com/office/drawing/2016/SVG/main" r:embed="rId109"/>
              </a:ext>
            </a:extLst>
          </a:blip>
          <a:srcRect t="12007" b="12606"/>
          <a:stretch>
            <a:fillRect/>
          </a:stretch>
        </p:blipFill>
        <p:spPr>
          <a:xfrm>
            <a:off x="8754847" y="2778751"/>
            <a:ext cx="477541" cy="360000"/>
          </a:xfrm>
          <a:prstGeom prst="rect">
            <a:avLst/>
          </a:prstGeom>
        </p:spPr>
      </p:pic>
      <p:pic>
        <p:nvPicPr>
          <p:cNvPr id="120" name="Grafik 55" descr="Recherche Silhouette">
            <a:extLst>
              <a:ext uri="{FF2B5EF4-FFF2-40B4-BE49-F238E27FC236}">
                <a16:creationId xmlns:a16="http://schemas.microsoft.com/office/drawing/2014/main" id="{2FD1C376-1D54-AC5A-D57F-CFC5656043F7}"/>
              </a:ext>
            </a:extLst>
          </p:cNvPr>
          <p:cNvPicPr>
            <a:picLocks noChangeAspect="1"/>
          </p:cNvPicPr>
          <p:nvPr/>
        </p:nvPicPr>
        <p:blipFill>
          <a:blip r:embed="rId110">
            <a:extLst>
              <a:ext uri="{96DAC541-7B7A-43D3-8B79-37D633B846F1}">
                <asvg:svgBlip xmlns:asvg="http://schemas.microsoft.com/office/drawing/2016/SVG/main" r:embed="rId111"/>
              </a:ext>
            </a:extLst>
          </a:blip>
          <a:srcRect l="6227" t="8196" r="6249" b="4634"/>
          <a:stretch>
            <a:fillRect/>
          </a:stretch>
        </p:blipFill>
        <p:spPr>
          <a:xfrm>
            <a:off x="8812886" y="3493229"/>
            <a:ext cx="361463" cy="360000"/>
          </a:xfrm>
          <a:prstGeom prst="rect">
            <a:avLst/>
          </a:prstGeom>
        </p:spPr>
      </p:pic>
      <p:pic>
        <p:nvPicPr>
          <p:cNvPr id="121" name="Grafik 87" descr="Liste Silhouette">
            <a:extLst>
              <a:ext uri="{FF2B5EF4-FFF2-40B4-BE49-F238E27FC236}">
                <a16:creationId xmlns:a16="http://schemas.microsoft.com/office/drawing/2014/main" id="{7B7BFF22-B78F-1B8E-3254-2B370184A568}"/>
              </a:ext>
            </a:extLst>
          </p:cNvPr>
          <p:cNvPicPr>
            <a:picLocks noChangeAspect="1"/>
          </p:cNvPicPr>
          <p:nvPr/>
        </p:nvPicPr>
        <p:blipFill>
          <a:blip r:embed="rId112">
            <a:extLst>
              <a:ext uri="{96DAC541-7B7A-43D3-8B79-37D633B846F1}">
                <asvg:svgBlip xmlns:asvg="http://schemas.microsoft.com/office/drawing/2016/SVG/main" r:embed="rId113"/>
              </a:ext>
            </a:extLst>
          </a:blip>
          <a:srcRect l="14605" t="3940" r="13713" b="4818"/>
          <a:stretch>
            <a:fillRect/>
          </a:stretch>
        </p:blipFill>
        <p:spPr>
          <a:xfrm>
            <a:off x="8852206" y="4905971"/>
            <a:ext cx="282823" cy="360000"/>
          </a:xfrm>
          <a:prstGeom prst="rect">
            <a:avLst/>
          </a:prstGeom>
        </p:spPr>
      </p:pic>
      <p:pic>
        <p:nvPicPr>
          <p:cNvPr id="123" name="Grafik 107" descr="Volltreffer Silhouette">
            <a:extLst>
              <a:ext uri="{FF2B5EF4-FFF2-40B4-BE49-F238E27FC236}">
                <a16:creationId xmlns:a16="http://schemas.microsoft.com/office/drawing/2014/main" id="{20A37CAE-5900-2C5A-F7C5-1C7617D86F23}"/>
              </a:ext>
            </a:extLst>
          </p:cNvPr>
          <p:cNvPicPr>
            <a:picLocks noChangeAspect="1"/>
          </p:cNvPicPr>
          <p:nvPr/>
        </p:nvPicPr>
        <p:blipFill>
          <a:blip r:embed="rId114">
            <a:extLst>
              <a:ext uri="{96DAC541-7B7A-43D3-8B79-37D633B846F1}">
                <asvg:svgBlip xmlns:asvg="http://schemas.microsoft.com/office/drawing/2016/SVG/main" r:embed="rId115"/>
              </a:ext>
            </a:extLst>
          </a:blip>
          <a:srcRect l="9573" t="4974" r="6765" b="8580"/>
          <a:stretch>
            <a:fillRect/>
          </a:stretch>
        </p:blipFill>
        <p:spPr>
          <a:xfrm>
            <a:off x="8819415" y="4198074"/>
            <a:ext cx="348404" cy="360000"/>
          </a:xfrm>
          <a:prstGeom prst="rect">
            <a:avLst/>
          </a:prstGeom>
        </p:spPr>
      </p:pic>
      <p:pic>
        <p:nvPicPr>
          <p:cNvPr id="133" name="Grafik 137" descr="Griechischer Tempel Silhouette">
            <a:extLst>
              <a:ext uri="{FF2B5EF4-FFF2-40B4-BE49-F238E27FC236}">
                <a16:creationId xmlns:a16="http://schemas.microsoft.com/office/drawing/2014/main" id="{86DC44AF-2F91-BC14-06B3-15BC63746465}"/>
              </a:ext>
            </a:extLst>
          </p:cNvPr>
          <p:cNvPicPr>
            <a:picLocks noChangeAspect="1"/>
          </p:cNvPicPr>
          <p:nvPr/>
        </p:nvPicPr>
        <p:blipFill>
          <a:blip r:embed="rId116">
            <a:extLst>
              <a:ext uri="{96DAC541-7B7A-43D3-8B79-37D633B846F1}">
                <asvg:svgBlip xmlns:asvg="http://schemas.microsoft.com/office/drawing/2016/SVG/main" r:embed="rId117"/>
              </a:ext>
            </a:extLst>
          </a:blip>
          <a:srcRect l="6016" t="8080" r="3408" b="7997"/>
          <a:stretch>
            <a:fillRect/>
          </a:stretch>
        </p:blipFill>
        <p:spPr>
          <a:xfrm>
            <a:off x="7065575" y="2094028"/>
            <a:ext cx="388536" cy="360000"/>
          </a:xfrm>
          <a:prstGeom prst="rect">
            <a:avLst/>
          </a:prstGeom>
        </p:spPr>
      </p:pic>
      <p:pic>
        <p:nvPicPr>
          <p:cNvPr id="135" name="Grafik 124" descr="Produktion Silhouette">
            <a:extLst>
              <a:ext uri="{FF2B5EF4-FFF2-40B4-BE49-F238E27FC236}">
                <a16:creationId xmlns:a16="http://schemas.microsoft.com/office/drawing/2014/main" id="{C622AE9F-DA81-E85D-251E-B640ED37B7FA}"/>
              </a:ext>
            </a:extLst>
          </p:cNvPr>
          <p:cNvPicPr>
            <a:picLocks noChangeAspect="1"/>
          </p:cNvPicPr>
          <p:nvPr/>
        </p:nvPicPr>
        <p:blipFill>
          <a:blip r:embed="rId118">
            <a:extLst>
              <a:ext uri="{96DAC541-7B7A-43D3-8B79-37D633B846F1}">
                <asvg:svgBlip xmlns:asvg="http://schemas.microsoft.com/office/drawing/2016/SVG/main" r:embed="rId119"/>
              </a:ext>
            </a:extLst>
          </a:blip>
          <a:srcRect l="5889" t="7621" r="6311" b="9320"/>
          <a:stretch>
            <a:fillRect/>
          </a:stretch>
        </p:blipFill>
        <p:spPr>
          <a:xfrm>
            <a:off x="7069568" y="4905971"/>
            <a:ext cx="380550" cy="360000"/>
          </a:xfrm>
          <a:prstGeom prst="rect">
            <a:avLst/>
          </a:prstGeom>
        </p:spPr>
      </p:pic>
      <p:pic>
        <p:nvPicPr>
          <p:cNvPr id="137" name="Content Placeholder 136">
            <a:extLst>
              <a:ext uri="{FF2B5EF4-FFF2-40B4-BE49-F238E27FC236}">
                <a16:creationId xmlns:a16="http://schemas.microsoft.com/office/drawing/2014/main" id="{5B89F2DE-85C6-4568-F2E9-D8511F214F84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120">
            <a:extLst>
              <a:ext uri="{96DAC541-7B7A-43D3-8B79-37D633B846F1}">
                <asvg:svgBlip xmlns:asvg="http://schemas.microsoft.com/office/drawing/2016/SVG/main" r:embed="rId121"/>
              </a:ext>
            </a:extLst>
          </a:blip>
          <a:srcRect l="18537" t="24279" r="18865" b="21612"/>
          <a:stretch>
            <a:fillRect/>
          </a:stretch>
        </p:blipFill>
        <p:spPr>
          <a:xfrm>
            <a:off x="7909468" y="3472370"/>
            <a:ext cx="416471" cy="360000"/>
          </a:xfrm>
        </p:spPr>
      </p:pic>
      <p:pic>
        <p:nvPicPr>
          <p:cNvPr id="140" name="Grafik 139" descr="Strommast Silhouette">
            <a:extLst>
              <a:ext uri="{FF2B5EF4-FFF2-40B4-BE49-F238E27FC236}">
                <a16:creationId xmlns:a16="http://schemas.microsoft.com/office/drawing/2014/main" id="{631E8746-3D4E-8D6C-898E-C4CA823830B9}"/>
              </a:ext>
            </a:extLst>
          </p:cNvPr>
          <p:cNvPicPr>
            <a:picLocks noChangeAspect="1"/>
          </p:cNvPicPr>
          <p:nvPr/>
        </p:nvPicPr>
        <p:blipFill>
          <a:blip r:embed="rId122">
            <a:extLst>
              <a:ext uri="{96DAC541-7B7A-43D3-8B79-37D633B846F1}">
                <asvg:svgBlip xmlns:asvg="http://schemas.microsoft.com/office/drawing/2016/SVG/main" r:embed="rId123"/>
              </a:ext>
            </a:extLst>
          </a:blip>
          <a:srcRect l="14596" r="12333"/>
          <a:stretch>
            <a:fillRect/>
          </a:stretch>
        </p:blipFill>
        <p:spPr>
          <a:xfrm>
            <a:off x="7128316" y="2778751"/>
            <a:ext cx="263054" cy="360000"/>
          </a:xfrm>
          <a:prstGeom prst="rect">
            <a:avLst/>
          </a:prstGeom>
        </p:spPr>
      </p:pic>
      <p:pic>
        <p:nvPicPr>
          <p:cNvPr id="144" name="Grafik 143" descr="Ölplattform Silhouette">
            <a:extLst>
              <a:ext uri="{FF2B5EF4-FFF2-40B4-BE49-F238E27FC236}">
                <a16:creationId xmlns:a16="http://schemas.microsoft.com/office/drawing/2014/main" id="{59B7E68C-7F8E-F8A1-D0A0-98F74B1B16D8}"/>
              </a:ext>
            </a:extLst>
          </p:cNvPr>
          <p:cNvPicPr>
            <a:picLocks noChangeAspect="1"/>
          </p:cNvPicPr>
          <p:nvPr/>
        </p:nvPicPr>
        <p:blipFill>
          <a:blip r:embed="rId124">
            <a:extLst>
              <a:ext uri="{96DAC541-7B7A-43D3-8B79-37D633B846F1}">
                <asvg:svgBlip xmlns:asvg="http://schemas.microsoft.com/office/drawing/2016/SVG/main" r:embed="rId125"/>
              </a:ext>
            </a:extLst>
          </a:blip>
          <a:srcRect l="4430" t="11325" r="5683" b="11004"/>
          <a:stretch>
            <a:fillRect/>
          </a:stretch>
        </p:blipFill>
        <p:spPr>
          <a:xfrm>
            <a:off x="7051534" y="3493229"/>
            <a:ext cx="416618" cy="360000"/>
          </a:xfrm>
          <a:prstGeom prst="rect">
            <a:avLst/>
          </a:prstGeom>
        </p:spPr>
      </p:pic>
      <p:pic>
        <p:nvPicPr>
          <p:cNvPr id="149" name="Grafik 148" descr="Mittelalterliche Rüstung Silhouette">
            <a:extLst>
              <a:ext uri="{FF2B5EF4-FFF2-40B4-BE49-F238E27FC236}">
                <a16:creationId xmlns:a16="http://schemas.microsoft.com/office/drawing/2014/main" id="{FCDF6A8C-8FE1-0818-2DD9-9D44E5683508}"/>
              </a:ext>
            </a:extLst>
          </p:cNvPr>
          <p:cNvPicPr>
            <a:picLocks noChangeAspect="1"/>
          </p:cNvPicPr>
          <p:nvPr/>
        </p:nvPicPr>
        <p:blipFill>
          <a:blip r:embed="rId126">
            <a:extLst>
              <a:ext uri="{96DAC541-7B7A-43D3-8B79-37D633B846F1}">
                <asvg:svgBlip xmlns:asvg="http://schemas.microsoft.com/office/drawing/2016/SVG/main" r:embed="rId127"/>
              </a:ext>
            </a:extLst>
          </a:blip>
          <a:srcRect l="13059" t="6357" r="14029" b="3453"/>
          <a:stretch>
            <a:fillRect/>
          </a:stretch>
        </p:blipFill>
        <p:spPr>
          <a:xfrm>
            <a:off x="7114329" y="4198074"/>
            <a:ext cx="291029" cy="360000"/>
          </a:xfrm>
          <a:prstGeom prst="rect">
            <a:avLst/>
          </a:prstGeom>
        </p:spPr>
      </p:pic>
      <p:pic>
        <p:nvPicPr>
          <p:cNvPr id="173" name="Grafik 172" descr="Chat Silhouette">
            <a:extLst>
              <a:ext uri="{FF2B5EF4-FFF2-40B4-BE49-F238E27FC236}">
                <a16:creationId xmlns:a16="http://schemas.microsoft.com/office/drawing/2014/main" id="{68BD6F4C-F0EC-1CFF-9598-2879A456331E}"/>
              </a:ext>
            </a:extLst>
          </p:cNvPr>
          <p:cNvPicPr>
            <a:picLocks noChangeAspect="1"/>
          </p:cNvPicPr>
          <p:nvPr/>
        </p:nvPicPr>
        <p:blipFill>
          <a:blip r:embed="rId128">
            <a:extLst>
              <a:ext uri="{96DAC541-7B7A-43D3-8B79-37D633B846F1}">
                <asvg:svgBlip xmlns:asvg="http://schemas.microsoft.com/office/drawing/2016/SVG/main" r:embed="rId129"/>
              </a:ext>
            </a:extLst>
          </a:blip>
          <a:srcRect t="17656" b="23347"/>
          <a:stretch>
            <a:fillRect/>
          </a:stretch>
        </p:blipFill>
        <p:spPr>
          <a:xfrm>
            <a:off x="7826887" y="4905971"/>
            <a:ext cx="610198" cy="360000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B95A0286-323F-868C-4F11-900E568F7791}"/>
              </a:ext>
            </a:extLst>
          </p:cNvPr>
          <p:cNvGrpSpPr/>
          <p:nvPr/>
        </p:nvGrpSpPr>
        <p:grpSpPr>
          <a:xfrm>
            <a:off x="232211" y="1757502"/>
            <a:ext cx="11778550" cy="3823930"/>
            <a:chOff x="232211" y="1757502"/>
            <a:chExt cx="11778550" cy="3823930"/>
          </a:xfrm>
        </p:grpSpPr>
        <p:sp>
          <p:nvSpPr>
            <p:cNvPr id="6" name="Textfeld 7">
              <a:extLst>
                <a:ext uri="{FF2B5EF4-FFF2-40B4-BE49-F238E27FC236}">
                  <a16:creationId xmlns:a16="http://schemas.microsoft.com/office/drawing/2014/main" id="{CEFB99DE-78FD-8594-CB0D-5525C020E2DA}"/>
                </a:ext>
              </a:extLst>
            </p:cNvPr>
            <p:cNvSpPr txBox="1"/>
            <p:nvPr/>
          </p:nvSpPr>
          <p:spPr>
            <a:xfrm>
              <a:off x="7636199" y="1757502"/>
              <a:ext cx="991574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hr-HR" sz="1000">
                  <a:latin typeface="Arial" panose="020B0604020202020204" pitchFamily="34" charset="0"/>
                  <a:ea typeface="Roboto Condensed" panose="02000000000000000000" pitchFamily="2" charset="0"/>
                  <a:cs typeface="Arial" panose="020B0604020202020204" pitchFamily="34" charset="0"/>
                </a:rPr>
                <a:t>Aftersales </a:t>
              </a:r>
            </a:p>
            <a:p>
              <a:pPr algn="ctr"/>
              <a:r>
                <a:rPr lang="hr-HR" sz="1000">
                  <a:latin typeface="Arial" panose="020B0604020202020204" pitchFamily="34" charset="0"/>
                  <a:ea typeface="Roboto Condensed" panose="02000000000000000000" pitchFamily="2" charset="0"/>
                  <a:cs typeface="Arial" panose="020B0604020202020204" pitchFamily="34" charset="0"/>
                </a:rPr>
                <a:t>&amp; Service</a:t>
              </a:r>
              <a:endParaRPr lang="de-DE" sz="100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8" name="Textfeld 7">
              <a:extLst>
                <a:ext uri="{FF2B5EF4-FFF2-40B4-BE49-F238E27FC236}">
                  <a16:creationId xmlns:a16="http://schemas.microsoft.com/office/drawing/2014/main" id="{F77010B9-1872-A32C-E4D3-198F4462CCE5}"/>
                </a:ext>
              </a:extLst>
            </p:cNvPr>
            <p:cNvSpPr txBox="1"/>
            <p:nvPr/>
          </p:nvSpPr>
          <p:spPr>
            <a:xfrm>
              <a:off x="7636200" y="2536184"/>
              <a:ext cx="991573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hr-HR" sz="1000">
                  <a:latin typeface="Arial" panose="020B0604020202020204" pitchFamily="34" charset="0"/>
                  <a:ea typeface="Roboto Condensed" panose="02000000000000000000" pitchFamily="2" charset="0"/>
                  <a:cs typeface="Arial" panose="020B0604020202020204" pitchFamily="34" charset="0"/>
                </a:rPr>
                <a:t>Safety</a:t>
              </a:r>
              <a:endParaRPr lang="de-DE" sz="100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0" name="Textfeld 7">
              <a:extLst>
                <a:ext uri="{FF2B5EF4-FFF2-40B4-BE49-F238E27FC236}">
                  <a16:creationId xmlns:a16="http://schemas.microsoft.com/office/drawing/2014/main" id="{5FFBACE3-ACF7-0C66-8631-38C60403972A}"/>
                </a:ext>
              </a:extLst>
            </p:cNvPr>
            <p:cNvSpPr txBox="1"/>
            <p:nvPr/>
          </p:nvSpPr>
          <p:spPr>
            <a:xfrm>
              <a:off x="5908502" y="1834446"/>
              <a:ext cx="991573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hr-HR" sz="1000">
                  <a:latin typeface="Arial" panose="020B0604020202020204" pitchFamily="34" charset="0"/>
                  <a:ea typeface="Roboto Condensed" panose="02000000000000000000" pitchFamily="2" charset="0"/>
                  <a:cs typeface="Arial" panose="020B0604020202020204" pitchFamily="34" charset="0"/>
                </a:rPr>
                <a:t>Construction</a:t>
              </a:r>
              <a:endParaRPr lang="de-DE" sz="100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2" name="Textfeld 7">
              <a:extLst>
                <a:ext uri="{FF2B5EF4-FFF2-40B4-BE49-F238E27FC236}">
                  <a16:creationId xmlns:a16="http://schemas.microsoft.com/office/drawing/2014/main" id="{DFAF7A52-95B6-3B62-37A2-D559D1188CB2}"/>
                </a:ext>
              </a:extLst>
            </p:cNvPr>
            <p:cNvSpPr txBox="1"/>
            <p:nvPr/>
          </p:nvSpPr>
          <p:spPr>
            <a:xfrm>
              <a:off x="6764057" y="1834446"/>
              <a:ext cx="991573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hr-HR" sz="1000">
                  <a:latin typeface="Arial" panose="020B0604020202020204" pitchFamily="34" charset="0"/>
                  <a:ea typeface="Roboto Condensed" panose="02000000000000000000" pitchFamily="2" charset="0"/>
                  <a:cs typeface="Arial" panose="020B0604020202020204" pitchFamily="34" charset="0"/>
                </a:rPr>
                <a:t>Harbour</a:t>
              </a:r>
              <a:endParaRPr lang="de-DE" sz="100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4" name="Textfeld 7">
              <a:extLst>
                <a:ext uri="{FF2B5EF4-FFF2-40B4-BE49-F238E27FC236}">
                  <a16:creationId xmlns:a16="http://schemas.microsoft.com/office/drawing/2014/main" id="{85812E45-46D0-E00B-6AED-43A15ED65F46}"/>
                </a:ext>
              </a:extLst>
            </p:cNvPr>
            <p:cNvSpPr txBox="1"/>
            <p:nvPr/>
          </p:nvSpPr>
          <p:spPr>
            <a:xfrm>
              <a:off x="5908502" y="2536184"/>
              <a:ext cx="991573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hr-HR" sz="1000">
                  <a:latin typeface="Arial" panose="020B0604020202020204" pitchFamily="34" charset="0"/>
                  <a:ea typeface="Roboto Condensed" panose="02000000000000000000" pitchFamily="2" charset="0"/>
                  <a:cs typeface="Arial" panose="020B0604020202020204" pitchFamily="34" charset="0"/>
                </a:rPr>
                <a:t>Recycling</a:t>
              </a:r>
              <a:endParaRPr lang="de-DE" sz="100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6" name="Textfeld 7">
              <a:extLst>
                <a:ext uri="{FF2B5EF4-FFF2-40B4-BE49-F238E27FC236}">
                  <a16:creationId xmlns:a16="http://schemas.microsoft.com/office/drawing/2014/main" id="{B25386D2-E18E-8D22-6427-BBDE09B43220}"/>
                </a:ext>
              </a:extLst>
            </p:cNvPr>
            <p:cNvSpPr txBox="1"/>
            <p:nvPr/>
          </p:nvSpPr>
          <p:spPr>
            <a:xfrm>
              <a:off x="5908502" y="5350599"/>
              <a:ext cx="991573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hr-HR" sz="1000">
                  <a:latin typeface="Arial" panose="020B0604020202020204" pitchFamily="34" charset="0"/>
                  <a:ea typeface="Roboto Condensed" panose="02000000000000000000" pitchFamily="2" charset="0"/>
                  <a:cs typeface="Arial" panose="020B0604020202020204" pitchFamily="34" charset="0"/>
                </a:rPr>
                <a:t>Pulp &amp; Paper</a:t>
              </a:r>
              <a:endParaRPr lang="de-DE" sz="100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8" name="Textfeld 7">
              <a:extLst>
                <a:ext uri="{FF2B5EF4-FFF2-40B4-BE49-F238E27FC236}">
                  <a16:creationId xmlns:a16="http://schemas.microsoft.com/office/drawing/2014/main" id="{81FC6F4B-8109-8629-C008-8A239816AF4D}"/>
                </a:ext>
              </a:extLst>
            </p:cNvPr>
            <p:cNvSpPr txBox="1"/>
            <p:nvPr/>
          </p:nvSpPr>
          <p:spPr>
            <a:xfrm>
              <a:off x="5908502" y="3240376"/>
              <a:ext cx="991573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hr-HR" sz="1000">
                  <a:latin typeface="Arial" panose="020B0604020202020204" pitchFamily="34" charset="0"/>
                  <a:ea typeface="Roboto Condensed" panose="02000000000000000000" pitchFamily="2" charset="0"/>
                  <a:cs typeface="Arial" panose="020B0604020202020204" pitchFamily="34" charset="0"/>
                </a:rPr>
                <a:t>Steel</a:t>
              </a:r>
              <a:endParaRPr lang="de-DE" sz="100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20" name="Textfeld 7">
              <a:extLst>
                <a:ext uri="{FF2B5EF4-FFF2-40B4-BE49-F238E27FC236}">
                  <a16:creationId xmlns:a16="http://schemas.microsoft.com/office/drawing/2014/main" id="{22F8E9A9-56EB-E337-4D0F-84A4A2FD661F}"/>
                </a:ext>
              </a:extLst>
            </p:cNvPr>
            <p:cNvSpPr txBox="1"/>
            <p:nvPr/>
          </p:nvSpPr>
          <p:spPr>
            <a:xfrm>
              <a:off x="5908502" y="3936972"/>
              <a:ext cx="991573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hr-HR" sz="1000">
                  <a:latin typeface="Arial" panose="020B0604020202020204" pitchFamily="34" charset="0"/>
                  <a:ea typeface="Roboto Condensed" panose="02000000000000000000" pitchFamily="2" charset="0"/>
                  <a:cs typeface="Arial" panose="020B0604020202020204" pitchFamily="34" charset="0"/>
                </a:rPr>
                <a:t>Aviation</a:t>
              </a:r>
              <a:endParaRPr lang="de-DE" sz="100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22" name="Textfeld 7">
              <a:extLst>
                <a:ext uri="{FF2B5EF4-FFF2-40B4-BE49-F238E27FC236}">
                  <a16:creationId xmlns:a16="http://schemas.microsoft.com/office/drawing/2014/main" id="{1102585D-49DA-CA39-813B-1082E912B893}"/>
                </a:ext>
              </a:extLst>
            </p:cNvPr>
            <p:cNvSpPr txBox="1"/>
            <p:nvPr/>
          </p:nvSpPr>
          <p:spPr>
            <a:xfrm>
              <a:off x="5908502" y="4643372"/>
              <a:ext cx="991573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hr-HR" sz="1000">
                  <a:latin typeface="Arial" panose="020B0604020202020204" pitchFamily="34" charset="0"/>
                  <a:ea typeface="Roboto Condensed" panose="02000000000000000000" pitchFamily="2" charset="0"/>
                  <a:cs typeface="Arial" panose="020B0604020202020204" pitchFamily="34" charset="0"/>
                </a:rPr>
                <a:t>Wood</a:t>
              </a:r>
              <a:endParaRPr lang="de-DE" sz="100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24" name="Textfeld 7">
              <a:extLst>
                <a:ext uri="{FF2B5EF4-FFF2-40B4-BE49-F238E27FC236}">
                  <a16:creationId xmlns:a16="http://schemas.microsoft.com/office/drawing/2014/main" id="{D2BF0744-3A73-DB31-B204-DAC4C58370D6}"/>
                </a:ext>
              </a:extLst>
            </p:cNvPr>
            <p:cNvSpPr txBox="1"/>
            <p:nvPr/>
          </p:nvSpPr>
          <p:spPr>
            <a:xfrm>
              <a:off x="3026043" y="3163432"/>
              <a:ext cx="991573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hr-HR" sz="1000">
                  <a:latin typeface="Arial" panose="020B0604020202020204" pitchFamily="34" charset="0"/>
                  <a:ea typeface="Roboto Condensed" panose="02000000000000000000" pitchFamily="2" charset="0"/>
                  <a:cs typeface="Arial" panose="020B0604020202020204" pitchFamily="34" charset="0"/>
                </a:rPr>
                <a:t>Multi Directional Sideloader</a:t>
              </a:r>
              <a:endParaRPr lang="de-DE" sz="100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26" name="Textfeld 7">
              <a:extLst>
                <a:ext uri="{FF2B5EF4-FFF2-40B4-BE49-F238E27FC236}">
                  <a16:creationId xmlns:a16="http://schemas.microsoft.com/office/drawing/2014/main" id="{5E8BFCA7-D3CD-3148-37F0-D4331B40EC55}"/>
                </a:ext>
              </a:extLst>
            </p:cNvPr>
            <p:cNvSpPr txBox="1"/>
            <p:nvPr/>
          </p:nvSpPr>
          <p:spPr>
            <a:xfrm>
              <a:off x="3026043" y="2459240"/>
              <a:ext cx="991573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hr-HR" sz="1000">
                  <a:latin typeface="Arial" panose="020B0604020202020204" pitchFamily="34" charset="0"/>
                  <a:ea typeface="Roboto Condensed" panose="02000000000000000000" pitchFamily="2" charset="0"/>
                  <a:cs typeface="Arial" panose="020B0604020202020204" pitchFamily="34" charset="0"/>
                </a:rPr>
                <a:t>Heavyline Sideloader</a:t>
              </a:r>
              <a:endParaRPr lang="de-DE" sz="100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28" name="Textfeld 7">
              <a:extLst>
                <a:ext uri="{FF2B5EF4-FFF2-40B4-BE49-F238E27FC236}">
                  <a16:creationId xmlns:a16="http://schemas.microsoft.com/office/drawing/2014/main" id="{1A1835E8-4206-857B-D316-1E69817977AA}"/>
                </a:ext>
              </a:extLst>
            </p:cNvPr>
            <p:cNvSpPr txBox="1"/>
            <p:nvPr/>
          </p:nvSpPr>
          <p:spPr>
            <a:xfrm>
              <a:off x="3026043" y="4643372"/>
              <a:ext cx="991573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hr-HR" sz="1000" err="1">
                  <a:latin typeface="Arial" panose="020B0604020202020204" pitchFamily="34" charset="0"/>
                  <a:ea typeface="Roboto Condensed" panose="02000000000000000000" pitchFamily="2" charset="0"/>
                  <a:cs typeface="Arial" panose="020B0604020202020204" pitchFamily="34" charset="0"/>
                </a:rPr>
                <a:t>Concrete</a:t>
              </a:r>
              <a:r>
                <a:rPr lang="hr-HR" sz="1000">
                  <a:latin typeface="Arial" panose="020B0604020202020204" pitchFamily="34" charset="0"/>
                  <a:ea typeface="Roboto Condensed" panose="02000000000000000000" pitchFamily="2" charset="0"/>
                  <a:cs typeface="Arial" panose="020B0604020202020204" pitchFamily="34" charset="0"/>
                </a:rPr>
                <a:t> </a:t>
              </a:r>
              <a:r>
                <a:rPr lang="hr-HR" sz="1000" err="1">
                  <a:latin typeface="Arial" panose="020B0604020202020204" pitchFamily="34" charset="0"/>
                  <a:ea typeface="Roboto Condensed" panose="02000000000000000000" pitchFamily="2" charset="0"/>
                  <a:cs typeface="Arial" panose="020B0604020202020204" pitchFamily="34" charset="0"/>
                </a:rPr>
                <a:t>Mixer</a:t>
              </a:r>
              <a:endParaRPr lang="de-DE" sz="100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30" name="Textfeld 7">
              <a:extLst>
                <a:ext uri="{FF2B5EF4-FFF2-40B4-BE49-F238E27FC236}">
                  <a16:creationId xmlns:a16="http://schemas.microsoft.com/office/drawing/2014/main" id="{7447786D-114D-4294-4F24-8B50D36FC17E}"/>
                </a:ext>
              </a:extLst>
            </p:cNvPr>
            <p:cNvSpPr txBox="1"/>
            <p:nvPr/>
          </p:nvSpPr>
          <p:spPr>
            <a:xfrm>
              <a:off x="3026043" y="1834446"/>
              <a:ext cx="991573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hr-HR" sz="1000">
                  <a:latin typeface="Arial" panose="020B0604020202020204" pitchFamily="34" charset="0"/>
                  <a:ea typeface="Roboto Condensed" panose="02000000000000000000" pitchFamily="2" charset="0"/>
                  <a:cs typeface="Arial" panose="020B0604020202020204" pitchFamily="34" charset="0"/>
                </a:rPr>
                <a:t>Sideloader</a:t>
              </a:r>
              <a:endParaRPr lang="de-DE" sz="100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32" name="Textfeld 7">
              <a:extLst>
                <a:ext uri="{FF2B5EF4-FFF2-40B4-BE49-F238E27FC236}">
                  <a16:creationId xmlns:a16="http://schemas.microsoft.com/office/drawing/2014/main" id="{666B5B4F-9C89-651F-8273-5E4CDEBD54EB}"/>
                </a:ext>
              </a:extLst>
            </p:cNvPr>
            <p:cNvSpPr txBox="1"/>
            <p:nvPr/>
          </p:nvSpPr>
          <p:spPr>
            <a:xfrm>
              <a:off x="3026043" y="5273655"/>
              <a:ext cx="991573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hr-HR" sz="1000">
                  <a:latin typeface="Arial" panose="020B0604020202020204" pitchFamily="34" charset="0"/>
                  <a:ea typeface="Roboto Condensed" panose="02000000000000000000" pitchFamily="2" charset="0"/>
                  <a:cs typeface="Arial" panose="020B0604020202020204" pitchFamily="34" charset="0"/>
                </a:rPr>
                <a:t>Compact Heavy Duty Forklift</a:t>
              </a:r>
              <a:endParaRPr lang="de-DE" sz="100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34" name="Textfeld 7">
              <a:extLst>
                <a:ext uri="{FF2B5EF4-FFF2-40B4-BE49-F238E27FC236}">
                  <a16:creationId xmlns:a16="http://schemas.microsoft.com/office/drawing/2014/main" id="{FDEDEA58-BF99-796F-BFC1-0B5C6A08BDC0}"/>
                </a:ext>
              </a:extLst>
            </p:cNvPr>
            <p:cNvSpPr txBox="1"/>
            <p:nvPr/>
          </p:nvSpPr>
          <p:spPr>
            <a:xfrm>
              <a:off x="3026043" y="3936972"/>
              <a:ext cx="991573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hr-HR" sz="1000">
                  <a:latin typeface="Arial" panose="020B0604020202020204" pitchFamily="34" charset="0"/>
                  <a:ea typeface="Roboto Condensed" panose="02000000000000000000" pitchFamily="2" charset="0"/>
                  <a:cs typeface="Arial" panose="020B0604020202020204" pitchFamily="34" charset="0"/>
                </a:rPr>
                <a:t>Sidebull</a:t>
              </a:r>
              <a:endParaRPr lang="de-DE" sz="100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36" name="Textfeld 7">
              <a:extLst>
                <a:ext uri="{FF2B5EF4-FFF2-40B4-BE49-F238E27FC236}">
                  <a16:creationId xmlns:a16="http://schemas.microsoft.com/office/drawing/2014/main" id="{3E452AA5-BA14-D1A9-2019-E1B7CE505358}"/>
                </a:ext>
              </a:extLst>
            </p:cNvPr>
            <p:cNvSpPr txBox="1"/>
            <p:nvPr/>
          </p:nvSpPr>
          <p:spPr>
            <a:xfrm>
              <a:off x="3884778" y="1834446"/>
              <a:ext cx="991573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hr-HR" sz="1000">
                  <a:latin typeface="Arial" panose="020B0604020202020204" pitchFamily="34" charset="0"/>
                  <a:ea typeface="Roboto Condensed" panose="02000000000000000000" pitchFamily="2" charset="0"/>
                  <a:cs typeface="Arial" panose="020B0604020202020204" pitchFamily="34" charset="0"/>
                </a:rPr>
                <a:t>EGH</a:t>
              </a:r>
              <a:endParaRPr lang="de-DE" sz="100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38" name="Textfeld 7">
              <a:extLst>
                <a:ext uri="{FF2B5EF4-FFF2-40B4-BE49-F238E27FC236}">
                  <a16:creationId xmlns:a16="http://schemas.microsoft.com/office/drawing/2014/main" id="{77052547-32DE-1217-EA74-4233C0698EB5}"/>
                </a:ext>
              </a:extLst>
            </p:cNvPr>
            <p:cNvSpPr txBox="1"/>
            <p:nvPr/>
          </p:nvSpPr>
          <p:spPr>
            <a:xfrm>
              <a:off x="232211" y="4643372"/>
              <a:ext cx="991573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hr-HR" sz="1000">
                  <a:latin typeface="Arial" panose="020B0604020202020204" pitchFamily="34" charset="0"/>
                  <a:ea typeface="Roboto Condensed" panose="02000000000000000000" pitchFamily="2" charset="0"/>
                  <a:cs typeface="Arial" panose="020B0604020202020204" pitchFamily="34" charset="0"/>
                </a:rPr>
                <a:t>Access</a:t>
              </a:r>
              <a:endParaRPr lang="de-DE" sz="100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40" name="Textfeld 7">
              <a:extLst>
                <a:ext uri="{FF2B5EF4-FFF2-40B4-BE49-F238E27FC236}">
                  <a16:creationId xmlns:a16="http://schemas.microsoft.com/office/drawing/2014/main" id="{CCF0A524-328A-9136-208C-37580F9B5DAB}"/>
                </a:ext>
              </a:extLst>
            </p:cNvPr>
            <p:cNvSpPr txBox="1"/>
            <p:nvPr/>
          </p:nvSpPr>
          <p:spPr>
            <a:xfrm>
              <a:off x="1121261" y="1757502"/>
              <a:ext cx="991573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hr-HR" sz="1000">
                  <a:latin typeface="Arial" panose="020B0604020202020204" pitchFamily="34" charset="0"/>
                  <a:ea typeface="Roboto Condensed" panose="02000000000000000000" pitchFamily="2" charset="0"/>
                  <a:cs typeface="Arial" panose="020B0604020202020204" pitchFamily="34" charset="0"/>
                </a:rPr>
                <a:t>Tracked Excavator</a:t>
              </a:r>
              <a:endParaRPr lang="de-DE" sz="100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42" name="Textfeld 7">
              <a:extLst>
                <a:ext uri="{FF2B5EF4-FFF2-40B4-BE49-F238E27FC236}">
                  <a16:creationId xmlns:a16="http://schemas.microsoft.com/office/drawing/2014/main" id="{F8C0DF84-93DD-C7D3-C5E0-EA2ACFA18BF5}"/>
                </a:ext>
              </a:extLst>
            </p:cNvPr>
            <p:cNvSpPr txBox="1"/>
            <p:nvPr/>
          </p:nvSpPr>
          <p:spPr>
            <a:xfrm>
              <a:off x="1121261" y="2459240"/>
              <a:ext cx="991573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hr-HR" sz="1000">
                  <a:latin typeface="Arial" panose="020B0604020202020204" pitchFamily="34" charset="0"/>
                  <a:ea typeface="Roboto Condensed" panose="02000000000000000000" pitchFamily="2" charset="0"/>
                  <a:cs typeface="Arial" panose="020B0604020202020204" pitchFamily="34" charset="0"/>
                </a:rPr>
                <a:t>Wheeled Loading Shovel</a:t>
              </a:r>
              <a:endParaRPr lang="de-DE" sz="100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44" name="Textfeld 7">
              <a:extLst>
                <a:ext uri="{FF2B5EF4-FFF2-40B4-BE49-F238E27FC236}">
                  <a16:creationId xmlns:a16="http://schemas.microsoft.com/office/drawing/2014/main" id="{6E21FE0D-EB35-EFE3-B987-DC771C986335}"/>
                </a:ext>
              </a:extLst>
            </p:cNvPr>
            <p:cNvSpPr txBox="1"/>
            <p:nvPr/>
          </p:nvSpPr>
          <p:spPr>
            <a:xfrm>
              <a:off x="2116571" y="2536184"/>
              <a:ext cx="991573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hr-HR" sz="1000">
                  <a:latin typeface="Arial" panose="020B0604020202020204" pitchFamily="34" charset="0"/>
                  <a:ea typeface="Roboto Condensed" panose="02000000000000000000" pitchFamily="2" charset="0"/>
                  <a:cs typeface="Arial" panose="020B0604020202020204" pitchFamily="34" charset="0"/>
                </a:rPr>
                <a:t>Crawler Crane</a:t>
              </a:r>
              <a:endParaRPr lang="de-DE" sz="100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45" name="Textfeld 7">
              <a:extLst>
                <a:ext uri="{FF2B5EF4-FFF2-40B4-BE49-F238E27FC236}">
                  <a16:creationId xmlns:a16="http://schemas.microsoft.com/office/drawing/2014/main" id="{8B53FEB0-0B76-F775-4662-1DBF16A1BA72}"/>
                </a:ext>
              </a:extLst>
            </p:cNvPr>
            <p:cNvSpPr txBox="1"/>
            <p:nvPr/>
          </p:nvSpPr>
          <p:spPr>
            <a:xfrm>
              <a:off x="1121261" y="3240376"/>
              <a:ext cx="991573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hr-HR" sz="1000">
                  <a:latin typeface="Arial" panose="020B0604020202020204" pitchFamily="34" charset="0"/>
                  <a:ea typeface="Roboto Condensed" panose="02000000000000000000" pitchFamily="2" charset="0"/>
                  <a:cs typeface="Arial" panose="020B0604020202020204" pitchFamily="34" charset="0"/>
                </a:rPr>
                <a:t>Skid Steer</a:t>
              </a:r>
              <a:endParaRPr lang="de-DE" sz="100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47" name="Textfeld 7">
              <a:extLst>
                <a:ext uri="{FF2B5EF4-FFF2-40B4-BE49-F238E27FC236}">
                  <a16:creationId xmlns:a16="http://schemas.microsoft.com/office/drawing/2014/main" id="{98076924-6E66-E79C-57B8-FECA8A8F6035}"/>
                </a:ext>
              </a:extLst>
            </p:cNvPr>
            <p:cNvSpPr txBox="1"/>
            <p:nvPr/>
          </p:nvSpPr>
          <p:spPr>
            <a:xfrm>
              <a:off x="232211" y="3860028"/>
              <a:ext cx="991573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hr-HR" sz="1000">
                  <a:latin typeface="Arial" panose="020B0604020202020204" pitchFamily="34" charset="0"/>
                  <a:ea typeface="Roboto Condensed" panose="02000000000000000000" pitchFamily="2" charset="0"/>
                  <a:cs typeface="Arial" panose="020B0604020202020204" pitchFamily="34" charset="0"/>
                </a:rPr>
                <a:t>Wheeled Excavator</a:t>
              </a:r>
              <a:endParaRPr lang="de-DE" sz="100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49" name="Textfeld 7">
              <a:extLst>
                <a:ext uri="{FF2B5EF4-FFF2-40B4-BE49-F238E27FC236}">
                  <a16:creationId xmlns:a16="http://schemas.microsoft.com/office/drawing/2014/main" id="{4DBE1E42-5CE9-BF16-9090-F6D7053FA972}"/>
                </a:ext>
              </a:extLst>
            </p:cNvPr>
            <p:cNvSpPr txBox="1"/>
            <p:nvPr/>
          </p:nvSpPr>
          <p:spPr>
            <a:xfrm>
              <a:off x="1121261" y="3936972"/>
              <a:ext cx="991573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hr-HR" sz="1000">
                  <a:latin typeface="Arial" panose="020B0604020202020204" pitchFamily="34" charset="0"/>
                  <a:ea typeface="Roboto Condensed" panose="02000000000000000000" pitchFamily="2" charset="0"/>
                  <a:cs typeface="Arial" panose="020B0604020202020204" pitchFamily="34" charset="0"/>
                </a:rPr>
                <a:t>Mini/ Midi</a:t>
              </a:r>
              <a:endParaRPr lang="de-DE" sz="100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51" name="Textfeld 7">
              <a:extLst>
                <a:ext uri="{FF2B5EF4-FFF2-40B4-BE49-F238E27FC236}">
                  <a16:creationId xmlns:a16="http://schemas.microsoft.com/office/drawing/2014/main" id="{D0396534-33C5-A664-4523-A71855C7A65D}"/>
                </a:ext>
              </a:extLst>
            </p:cNvPr>
            <p:cNvSpPr txBox="1"/>
            <p:nvPr/>
          </p:nvSpPr>
          <p:spPr>
            <a:xfrm>
              <a:off x="232211" y="2536184"/>
              <a:ext cx="991573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hr-HR" sz="1000" err="1">
                  <a:latin typeface="Arial" panose="020B0604020202020204" pitchFamily="34" charset="0"/>
                  <a:ea typeface="Roboto Condensed" panose="02000000000000000000" pitchFamily="2" charset="0"/>
                  <a:cs typeface="Arial" panose="020B0604020202020204" pitchFamily="34" charset="0"/>
                </a:rPr>
                <a:t>Dumper</a:t>
              </a:r>
              <a:endParaRPr lang="de-DE" sz="100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53" name="Textfeld 7">
              <a:extLst>
                <a:ext uri="{FF2B5EF4-FFF2-40B4-BE49-F238E27FC236}">
                  <a16:creationId xmlns:a16="http://schemas.microsoft.com/office/drawing/2014/main" id="{5D96B54A-C92D-F25E-DF32-F602E023D293}"/>
                </a:ext>
              </a:extLst>
            </p:cNvPr>
            <p:cNvSpPr txBox="1"/>
            <p:nvPr/>
          </p:nvSpPr>
          <p:spPr>
            <a:xfrm>
              <a:off x="2116571" y="3240376"/>
              <a:ext cx="991573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hr-HR" sz="1000">
                  <a:latin typeface="Arial" panose="020B0604020202020204" pitchFamily="34" charset="0"/>
                  <a:ea typeface="Roboto Condensed" panose="02000000000000000000" pitchFamily="2" charset="0"/>
                  <a:cs typeface="Arial" panose="020B0604020202020204" pitchFamily="34" charset="0"/>
                </a:rPr>
                <a:t>Tower Crane</a:t>
              </a:r>
              <a:endParaRPr lang="de-DE" sz="100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55" name="Textfeld 7">
              <a:extLst>
                <a:ext uri="{FF2B5EF4-FFF2-40B4-BE49-F238E27FC236}">
                  <a16:creationId xmlns:a16="http://schemas.microsoft.com/office/drawing/2014/main" id="{696978AF-C6BF-E8C1-6BA2-F5CC49000889}"/>
                </a:ext>
              </a:extLst>
            </p:cNvPr>
            <p:cNvSpPr txBox="1"/>
            <p:nvPr/>
          </p:nvSpPr>
          <p:spPr>
            <a:xfrm>
              <a:off x="2116570" y="3936972"/>
              <a:ext cx="991574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hr-HR" sz="1000">
                  <a:latin typeface="Arial" panose="020B0604020202020204" pitchFamily="34" charset="0"/>
                  <a:ea typeface="Roboto Condensed" panose="02000000000000000000" pitchFamily="2" charset="0"/>
                  <a:cs typeface="Arial" panose="020B0604020202020204" pitchFamily="34" charset="0"/>
                </a:rPr>
                <a:t>Truck Crane</a:t>
              </a:r>
              <a:endParaRPr lang="de-DE" sz="100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58" name="Textfeld 7">
              <a:extLst>
                <a:ext uri="{FF2B5EF4-FFF2-40B4-BE49-F238E27FC236}">
                  <a16:creationId xmlns:a16="http://schemas.microsoft.com/office/drawing/2014/main" id="{6CD1BE64-FE36-E658-DB44-3C2836FE45A4}"/>
                </a:ext>
              </a:extLst>
            </p:cNvPr>
            <p:cNvSpPr txBox="1"/>
            <p:nvPr/>
          </p:nvSpPr>
          <p:spPr>
            <a:xfrm>
              <a:off x="2116571" y="4566428"/>
              <a:ext cx="991573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hr-HR" sz="1000">
                  <a:latin typeface="Arial" panose="020B0604020202020204" pitchFamily="34" charset="0"/>
                  <a:ea typeface="Roboto Condensed" panose="02000000000000000000" pitchFamily="2" charset="0"/>
                  <a:cs typeface="Arial" panose="020B0604020202020204" pitchFamily="34" charset="0"/>
                </a:rPr>
                <a:t>Shredder/ Crusher</a:t>
              </a:r>
              <a:endParaRPr lang="de-DE" sz="100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60" name="Textfeld 7">
              <a:extLst>
                <a:ext uri="{FF2B5EF4-FFF2-40B4-BE49-F238E27FC236}">
                  <a16:creationId xmlns:a16="http://schemas.microsoft.com/office/drawing/2014/main" id="{35BCF84B-FDD5-A24F-BD2B-C40850DE5DC6}"/>
                </a:ext>
              </a:extLst>
            </p:cNvPr>
            <p:cNvSpPr txBox="1"/>
            <p:nvPr/>
          </p:nvSpPr>
          <p:spPr>
            <a:xfrm>
              <a:off x="1121261" y="4643372"/>
              <a:ext cx="991573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hr-HR" sz="1000">
                  <a:latin typeface="Arial" panose="020B0604020202020204" pitchFamily="34" charset="0"/>
                  <a:ea typeface="Roboto Condensed" panose="02000000000000000000" pitchFamily="2" charset="0"/>
                  <a:cs typeface="Arial" panose="020B0604020202020204" pitchFamily="34" charset="0"/>
                </a:rPr>
                <a:t>Compaction</a:t>
              </a:r>
              <a:endParaRPr lang="de-DE" sz="100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62" name="Textfeld 7">
              <a:extLst>
                <a:ext uri="{FF2B5EF4-FFF2-40B4-BE49-F238E27FC236}">
                  <a16:creationId xmlns:a16="http://schemas.microsoft.com/office/drawing/2014/main" id="{435E2FC2-6CD9-F444-F4E5-46FF3F890A62}"/>
                </a:ext>
              </a:extLst>
            </p:cNvPr>
            <p:cNvSpPr txBox="1"/>
            <p:nvPr/>
          </p:nvSpPr>
          <p:spPr>
            <a:xfrm>
              <a:off x="232211" y="3240376"/>
              <a:ext cx="991573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hr-HR" sz="1000">
                  <a:latin typeface="Arial" panose="020B0604020202020204" pitchFamily="34" charset="0"/>
                  <a:ea typeface="Roboto Condensed" panose="02000000000000000000" pitchFamily="2" charset="0"/>
                  <a:cs typeface="Arial" panose="020B0604020202020204" pitchFamily="34" charset="0"/>
                </a:rPr>
                <a:t>Backhoe Loader</a:t>
              </a:r>
              <a:endParaRPr lang="de-DE" sz="100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64" name="Textfeld 7">
              <a:extLst>
                <a:ext uri="{FF2B5EF4-FFF2-40B4-BE49-F238E27FC236}">
                  <a16:creationId xmlns:a16="http://schemas.microsoft.com/office/drawing/2014/main" id="{C42982CD-0B3A-5F03-665D-023177C01CFB}"/>
                </a:ext>
              </a:extLst>
            </p:cNvPr>
            <p:cNvSpPr txBox="1"/>
            <p:nvPr/>
          </p:nvSpPr>
          <p:spPr>
            <a:xfrm>
              <a:off x="232211" y="1757502"/>
              <a:ext cx="991573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hr-HR" sz="1000">
                  <a:latin typeface="Arial" panose="020B0604020202020204" pitchFamily="34" charset="0"/>
                  <a:ea typeface="Roboto Condensed" panose="02000000000000000000" pitchFamily="2" charset="0"/>
                  <a:cs typeface="Arial" panose="020B0604020202020204" pitchFamily="34" charset="0"/>
                </a:rPr>
                <a:t>Telescopic Handler</a:t>
              </a:r>
              <a:endParaRPr lang="de-DE" sz="100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66" name="Textfeld 7">
              <a:extLst>
                <a:ext uri="{FF2B5EF4-FFF2-40B4-BE49-F238E27FC236}">
                  <a16:creationId xmlns:a16="http://schemas.microsoft.com/office/drawing/2014/main" id="{1A8FF50F-C59F-57EB-B327-131E069B3B2F}"/>
                </a:ext>
              </a:extLst>
            </p:cNvPr>
            <p:cNvSpPr txBox="1"/>
            <p:nvPr/>
          </p:nvSpPr>
          <p:spPr>
            <a:xfrm>
              <a:off x="2116570" y="1834446"/>
              <a:ext cx="991574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hr-HR" sz="1000">
                  <a:latin typeface="Arial" panose="020B0604020202020204" pitchFamily="34" charset="0"/>
                  <a:ea typeface="Roboto Condensed" panose="02000000000000000000" pitchFamily="2" charset="0"/>
                  <a:cs typeface="Arial" panose="020B0604020202020204" pitchFamily="34" charset="0"/>
                </a:rPr>
                <a:t>Loader Crane</a:t>
              </a:r>
              <a:endParaRPr lang="de-DE" sz="100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89" name="Textfeld 7">
              <a:extLst>
                <a:ext uri="{FF2B5EF4-FFF2-40B4-BE49-F238E27FC236}">
                  <a16:creationId xmlns:a16="http://schemas.microsoft.com/office/drawing/2014/main" id="{6B18E61F-0118-9803-C6F4-06BCC2A0303C}"/>
                </a:ext>
              </a:extLst>
            </p:cNvPr>
            <p:cNvSpPr txBox="1"/>
            <p:nvPr/>
          </p:nvSpPr>
          <p:spPr>
            <a:xfrm>
              <a:off x="9373674" y="3936972"/>
              <a:ext cx="991573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hr-HR" sz="1000">
                  <a:latin typeface="Arial" panose="020B0604020202020204" pitchFamily="34" charset="0"/>
                  <a:ea typeface="Roboto Condensed" panose="02000000000000000000" pitchFamily="2" charset="0"/>
                  <a:cs typeface="Arial" panose="020B0604020202020204" pitchFamily="34" charset="0"/>
                </a:rPr>
                <a:t>Internet</a:t>
              </a:r>
              <a:endParaRPr lang="de-DE" sz="100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90" name="Textfeld 7">
              <a:extLst>
                <a:ext uri="{FF2B5EF4-FFF2-40B4-BE49-F238E27FC236}">
                  <a16:creationId xmlns:a16="http://schemas.microsoft.com/office/drawing/2014/main" id="{C5DFF544-8A62-EC20-D773-E1432DB8EE10}"/>
                </a:ext>
              </a:extLst>
            </p:cNvPr>
            <p:cNvSpPr txBox="1"/>
            <p:nvPr/>
          </p:nvSpPr>
          <p:spPr>
            <a:xfrm>
              <a:off x="10153684" y="1834446"/>
              <a:ext cx="991573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hr-HR" sz="1000">
                  <a:latin typeface="Arial" panose="020B0604020202020204" pitchFamily="34" charset="0"/>
                  <a:ea typeface="Roboto Condensed" panose="02000000000000000000" pitchFamily="2" charset="0"/>
                  <a:cs typeface="Arial" panose="020B0604020202020204" pitchFamily="34" charset="0"/>
                </a:rPr>
                <a:t>Phone</a:t>
              </a:r>
              <a:endParaRPr lang="de-DE" sz="100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91" name="Textfeld 7">
              <a:extLst>
                <a:ext uri="{FF2B5EF4-FFF2-40B4-BE49-F238E27FC236}">
                  <a16:creationId xmlns:a16="http://schemas.microsoft.com/office/drawing/2014/main" id="{1A5AAD78-6F39-BA11-464A-6D9033275C03}"/>
                </a:ext>
              </a:extLst>
            </p:cNvPr>
            <p:cNvSpPr txBox="1"/>
            <p:nvPr/>
          </p:nvSpPr>
          <p:spPr>
            <a:xfrm>
              <a:off x="10153684" y="2536184"/>
              <a:ext cx="991573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hr-HR" sz="1000">
                  <a:latin typeface="Arial" panose="020B0604020202020204" pitchFamily="34" charset="0"/>
                  <a:ea typeface="Roboto Condensed" panose="02000000000000000000" pitchFamily="2" charset="0"/>
                  <a:cs typeface="Arial" panose="020B0604020202020204" pitchFamily="34" charset="0"/>
                </a:rPr>
                <a:t>Mail</a:t>
              </a:r>
              <a:endParaRPr lang="de-DE" sz="100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92" name="Textfeld 7">
              <a:extLst>
                <a:ext uri="{FF2B5EF4-FFF2-40B4-BE49-F238E27FC236}">
                  <a16:creationId xmlns:a16="http://schemas.microsoft.com/office/drawing/2014/main" id="{9840E2C0-7A4D-EBC6-A3E1-2CFC819FCEA0}"/>
                </a:ext>
              </a:extLst>
            </p:cNvPr>
            <p:cNvSpPr txBox="1"/>
            <p:nvPr/>
          </p:nvSpPr>
          <p:spPr>
            <a:xfrm>
              <a:off x="8497831" y="2536184"/>
              <a:ext cx="991573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hr-HR" sz="1000">
                  <a:latin typeface="Arial" panose="020B0604020202020204" pitchFamily="34" charset="0"/>
                  <a:ea typeface="Roboto Condensed" panose="02000000000000000000" pitchFamily="2" charset="0"/>
                  <a:cs typeface="Arial" panose="020B0604020202020204" pitchFamily="34" charset="0"/>
                </a:rPr>
                <a:t>Strategy</a:t>
              </a:r>
              <a:endParaRPr lang="de-DE" sz="100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93" name="Textfeld 7">
              <a:extLst>
                <a:ext uri="{FF2B5EF4-FFF2-40B4-BE49-F238E27FC236}">
                  <a16:creationId xmlns:a16="http://schemas.microsoft.com/office/drawing/2014/main" id="{C628D556-1DDD-3A3C-61FC-5E924C337C94}"/>
                </a:ext>
              </a:extLst>
            </p:cNvPr>
            <p:cNvSpPr txBox="1"/>
            <p:nvPr/>
          </p:nvSpPr>
          <p:spPr>
            <a:xfrm>
              <a:off x="10153684" y="4643372"/>
              <a:ext cx="991573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hr-HR" sz="1000">
                  <a:latin typeface="Arial" panose="020B0604020202020204" pitchFamily="34" charset="0"/>
                  <a:ea typeface="Roboto Condensed" panose="02000000000000000000" pitchFamily="2" charset="0"/>
                  <a:cs typeface="Arial" panose="020B0604020202020204" pitchFamily="34" charset="0"/>
                </a:rPr>
                <a:t>Idea</a:t>
              </a:r>
              <a:endParaRPr lang="de-DE" sz="100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94" name="Textfeld 7">
              <a:extLst>
                <a:ext uri="{FF2B5EF4-FFF2-40B4-BE49-F238E27FC236}">
                  <a16:creationId xmlns:a16="http://schemas.microsoft.com/office/drawing/2014/main" id="{E106F2AA-4F3A-30BF-A694-5516A06B4CD4}"/>
                </a:ext>
              </a:extLst>
            </p:cNvPr>
            <p:cNvSpPr txBox="1"/>
            <p:nvPr/>
          </p:nvSpPr>
          <p:spPr>
            <a:xfrm>
              <a:off x="7636200" y="3240376"/>
              <a:ext cx="991573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hr-HR" sz="1000">
                  <a:latin typeface="Arial" panose="020B0604020202020204" pitchFamily="34" charset="0"/>
                  <a:ea typeface="Roboto Condensed" panose="02000000000000000000" pitchFamily="2" charset="0"/>
                  <a:cs typeface="Arial" panose="020B0604020202020204" pitchFamily="34" charset="0"/>
                </a:rPr>
                <a:t>Electric</a:t>
              </a:r>
              <a:endParaRPr lang="de-DE" sz="100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95" name="Textfeld 7">
              <a:extLst>
                <a:ext uri="{FF2B5EF4-FFF2-40B4-BE49-F238E27FC236}">
                  <a16:creationId xmlns:a16="http://schemas.microsoft.com/office/drawing/2014/main" id="{58FA35B3-424E-A0FF-5F84-CA02923A57F8}"/>
                </a:ext>
              </a:extLst>
            </p:cNvPr>
            <p:cNvSpPr txBox="1"/>
            <p:nvPr/>
          </p:nvSpPr>
          <p:spPr>
            <a:xfrm>
              <a:off x="9517494" y="1757502"/>
              <a:ext cx="703933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hr-HR" sz="1000">
                  <a:latin typeface="Arial" panose="020B0604020202020204" pitchFamily="34" charset="0"/>
                  <a:ea typeface="Roboto Condensed" panose="02000000000000000000" pitchFamily="2" charset="0"/>
                  <a:cs typeface="Arial" panose="020B0604020202020204" pitchFamily="34" charset="0"/>
                </a:rPr>
                <a:t>Digital Workplace</a:t>
              </a:r>
              <a:endParaRPr lang="de-DE" sz="100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96" name="Textfeld 7">
              <a:extLst>
                <a:ext uri="{FF2B5EF4-FFF2-40B4-BE49-F238E27FC236}">
                  <a16:creationId xmlns:a16="http://schemas.microsoft.com/office/drawing/2014/main" id="{03FE2B16-DD9C-55FE-3997-99978773781E}"/>
                </a:ext>
              </a:extLst>
            </p:cNvPr>
            <p:cNvSpPr txBox="1"/>
            <p:nvPr/>
          </p:nvSpPr>
          <p:spPr>
            <a:xfrm>
              <a:off x="9373674" y="3163432"/>
              <a:ext cx="991573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hr-HR" sz="1000">
                  <a:latin typeface="Arial" panose="020B0604020202020204" pitchFamily="34" charset="0"/>
                  <a:ea typeface="Roboto Condensed" panose="02000000000000000000" pitchFamily="2" charset="0"/>
                  <a:cs typeface="Arial" panose="020B0604020202020204" pitchFamily="34" charset="0"/>
                </a:rPr>
                <a:t>Digital Infrastructure</a:t>
              </a:r>
              <a:endParaRPr lang="de-DE" sz="100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98" name="Textfeld 7">
              <a:extLst>
                <a:ext uri="{FF2B5EF4-FFF2-40B4-BE49-F238E27FC236}">
                  <a16:creationId xmlns:a16="http://schemas.microsoft.com/office/drawing/2014/main" id="{6E31273E-CEE6-6871-63B6-BA162AC1F14E}"/>
                </a:ext>
              </a:extLst>
            </p:cNvPr>
            <p:cNvSpPr txBox="1"/>
            <p:nvPr/>
          </p:nvSpPr>
          <p:spPr>
            <a:xfrm>
              <a:off x="8497831" y="1834446"/>
              <a:ext cx="991573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hr-HR" sz="1000">
                  <a:latin typeface="Arial" panose="020B0604020202020204" pitchFamily="34" charset="0"/>
                  <a:ea typeface="Roboto Condensed" panose="02000000000000000000" pitchFamily="2" charset="0"/>
                  <a:cs typeface="Arial" panose="020B0604020202020204" pitchFamily="34" charset="0"/>
                </a:rPr>
                <a:t>Growth</a:t>
              </a:r>
              <a:endParaRPr lang="de-DE" sz="100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36" name="Textfeld 7">
              <a:extLst>
                <a:ext uri="{FF2B5EF4-FFF2-40B4-BE49-F238E27FC236}">
                  <a16:creationId xmlns:a16="http://schemas.microsoft.com/office/drawing/2014/main" id="{B88BFB95-5493-4953-2923-2A823D4058BC}"/>
                </a:ext>
              </a:extLst>
            </p:cNvPr>
            <p:cNvSpPr txBox="1"/>
            <p:nvPr/>
          </p:nvSpPr>
          <p:spPr>
            <a:xfrm>
              <a:off x="6764057" y="2536184"/>
              <a:ext cx="991573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de-DE" sz="1000">
                  <a:latin typeface="Arial" panose="020B0604020202020204" pitchFamily="34" charset="0"/>
                  <a:ea typeface="Roboto Condensed" panose="02000000000000000000" pitchFamily="2" charset="0"/>
                  <a:cs typeface="Arial" panose="020B0604020202020204" pitchFamily="34" charset="0"/>
                </a:rPr>
                <a:t>Public</a:t>
              </a:r>
            </a:p>
          </p:txBody>
        </p:sp>
        <p:sp>
          <p:nvSpPr>
            <p:cNvPr id="141" name="Textfeld 7">
              <a:extLst>
                <a:ext uri="{FF2B5EF4-FFF2-40B4-BE49-F238E27FC236}">
                  <a16:creationId xmlns:a16="http://schemas.microsoft.com/office/drawing/2014/main" id="{40E5F750-827D-50AB-92AD-9410F4A82D7D}"/>
                </a:ext>
              </a:extLst>
            </p:cNvPr>
            <p:cNvSpPr txBox="1"/>
            <p:nvPr/>
          </p:nvSpPr>
          <p:spPr>
            <a:xfrm>
              <a:off x="6764057" y="3240376"/>
              <a:ext cx="991573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de-DE" sz="1000">
                  <a:latin typeface="Arial" panose="020B0604020202020204" pitchFamily="34" charset="0"/>
                  <a:ea typeface="Roboto Condensed" panose="02000000000000000000" pitchFamily="2" charset="0"/>
                  <a:cs typeface="Arial" panose="020B0604020202020204" pitchFamily="34" charset="0"/>
                </a:rPr>
                <a:t>Utilities</a:t>
              </a:r>
            </a:p>
          </p:txBody>
        </p:sp>
        <p:sp>
          <p:nvSpPr>
            <p:cNvPr id="145" name="Textfeld 7">
              <a:extLst>
                <a:ext uri="{FF2B5EF4-FFF2-40B4-BE49-F238E27FC236}">
                  <a16:creationId xmlns:a16="http://schemas.microsoft.com/office/drawing/2014/main" id="{7C5BF677-1FF1-032B-948E-9B5D821FED5B}"/>
                </a:ext>
              </a:extLst>
            </p:cNvPr>
            <p:cNvSpPr txBox="1"/>
            <p:nvPr/>
          </p:nvSpPr>
          <p:spPr>
            <a:xfrm>
              <a:off x="6764057" y="3936972"/>
              <a:ext cx="991573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de-DE" sz="1000">
                  <a:latin typeface="Arial" panose="020B0604020202020204" pitchFamily="34" charset="0"/>
                  <a:ea typeface="Roboto Condensed" panose="02000000000000000000" pitchFamily="2" charset="0"/>
                  <a:cs typeface="Arial" panose="020B0604020202020204" pitchFamily="34" charset="0"/>
                </a:rPr>
                <a:t>Oil &amp; Gas</a:t>
              </a:r>
            </a:p>
          </p:txBody>
        </p:sp>
        <p:sp>
          <p:nvSpPr>
            <p:cNvPr id="150" name="Textfeld 7">
              <a:extLst>
                <a:ext uri="{FF2B5EF4-FFF2-40B4-BE49-F238E27FC236}">
                  <a16:creationId xmlns:a16="http://schemas.microsoft.com/office/drawing/2014/main" id="{999EA700-7512-DCFE-A894-15B4FCD37E5C}"/>
                </a:ext>
              </a:extLst>
            </p:cNvPr>
            <p:cNvSpPr txBox="1"/>
            <p:nvPr/>
          </p:nvSpPr>
          <p:spPr>
            <a:xfrm>
              <a:off x="6764057" y="4643372"/>
              <a:ext cx="991573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de-DE" sz="1000">
                  <a:latin typeface="Arial" panose="020B0604020202020204" pitchFamily="34" charset="0"/>
                  <a:ea typeface="Roboto Condensed" panose="02000000000000000000" pitchFamily="2" charset="0"/>
                  <a:cs typeface="Arial" panose="020B0604020202020204" pitchFamily="34" charset="0"/>
                </a:rPr>
                <a:t>Defence</a:t>
              </a:r>
            </a:p>
          </p:txBody>
        </p:sp>
        <p:sp>
          <p:nvSpPr>
            <p:cNvPr id="151" name="Textfeld 7">
              <a:extLst>
                <a:ext uri="{FF2B5EF4-FFF2-40B4-BE49-F238E27FC236}">
                  <a16:creationId xmlns:a16="http://schemas.microsoft.com/office/drawing/2014/main" id="{2E8DF99E-5170-D793-B12E-79BD9CBDBFF1}"/>
                </a:ext>
              </a:extLst>
            </p:cNvPr>
            <p:cNvSpPr txBox="1"/>
            <p:nvPr/>
          </p:nvSpPr>
          <p:spPr>
            <a:xfrm>
              <a:off x="6764057" y="5350599"/>
              <a:ext cx="991573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de-DE" sz="1000">
                  <a:latin typeface="Arial" panose="020B0604020202020204" pitchFamily="34" charset="0"/>
                  <a:ea typeface="Roboto Condensed" panose="02000000000000000000" pitchFamily="2" charset="0"/>
                  <a:cs typeface="Arial" panose="020B0604020202020204" pitchFamily="34" charset="0"/>
                </a:rPr>
                <a:t>Industry</a:t>
              </a:r>
            </a:p>
          </p:txBody>
        </p:sp>
        <p:sp>
          <p:nvSpPr>
            <p:cNvPr id="154" name="Textfeld 7">
              <a:extLst>
                <a:ext uri="{FF2B5EF4-FFF2-40B4-BE49-F238E27FC236}">
                  <a16:creationId xmlns:a16="http://schemas.microsoft.com/office/drawing/2014/main" id="{8F17C176-548A-20C0-C81F-AB25ADEFA2EC}"/>
                </a:ext>
              </a:extLst>
            </p:cNvPr>
            <p:cNvSpPr txBox="1"/>
            <p:nvPr/>
          </p:nvSpPr>
          <p:spPr>
            <a:xfrm>
              <a:off x="9373674" y="4643372"/>
              <a:ext cx="991573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de-DE" sz="1000">
                  <a:latin typeface="Arial" panose="020B0604020202020204" pitchFamily="34" charset="0"/>
                  <a:ea typeface="Roboto Condensed" panose="02000000000000000000" pitchFamily="2" charset="0"/>
                  <a:cs typeface="Arial" panose="020B0604020202020204" pitchFamily="34" charset="0"/>
                </a:rPr>
                <a:t>Laptop</a:t>
              </a:r>
            </a:p>
          </p:txBody>
        </p:sp>
        <p:sp>
          <p:nvSpPr>
            <p:cNvPr id="155" name="Textfeld 7">
              <a:extLst>
                <a:ext uri="{FF2B5EF4-FFF2-40B4-BE49-F238E27FC236}">
                  <a16:creationId xmlns:a16="http://schemas.microsoft.com/office/drawing/2014/main" id="{0663DE8B-E243-089F-2435-438194BFC9AF}"/>
                </a:ext>
              </a:extLst>
            </p:cNvPr>
            <p:cNvSpPr txBox="1"/>
            <p:nvPr/>
          </p:nvSpPr>
          <p:spPr>
            <a:xfrm>
              <a:off x="7636200" y="4643372"/>
              <a:ext cx="991573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de-DE" sz="1000" err="1">
                  <a:latin typeface="Arial" panose="020B0604020202020204" pitchFamily="34" charset="0"/>
                  <a:ea typeface="Roboto Condensed" panose="02000000000000000000" pitchFamily="2" charset="0"/>
                  <a:cs typeface="Arial" panose="020B0604020202020204" pitchFamily="34" charset="0"/>
                </a:rPr>
                <a:t>Used</a:t>
              </a:r>
              <a:endParaRPr lang="de-DE" sz="100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57" name="Textfeld 7">
              <a:extLst>
                <a:ext uri="{FF2B5EF4-FFF2-40B4-BE49-F238E27FC236}">
                  <a16:creationId xmlns:a16="http://schemas.microsoft.com/office/drawing/2014/main" id="{C6187249-41D5-30AD-D33D-EACE615E6278}"/>
                </a:ext>
              </a:extLst>
            </p:cNvPr>
            <p:cNvSpPr txBox="1"/>
            <p:nvPr/>
          </p:nvSpPr>
          <p:spPr>
            <a:xfrm>
              <a:off x="8497831" y="3240376"/>
              <a:ext cx="991573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de-DE" sz="1000">
                  <a:latin typeface="Arial" panose="020B0604020202020204" pitchFamily="34" charset="0"/>
                  <a:ea typeface="Roboto Condensed" panose="02000000000000000000" pitchFamily="2" charset="0"/>
                  <a:cs typeface="Arial" panose="020B0604020202020204" pitchFamily="34" charset="0"/>
                </a:rPr>
                <a:t>Money</a:t>
              </a:r>
            </a:p>
          </p:txBody>
        </p:sp>
        <p:sp>
          <p:nvSpPr>
            <p:cNvPr id="158" name="Textfeld 7">
              <a:extLst>
                <a:ext uri="{FF2B5EF4-FFF2-40B4-BE49-F238E27FC236}">
                  <a16:creationId xmlns:a16="http://schemas.microsoft.com/office/drawing/2014/main" id="{B87D2771-DC5B-5224-EB61-48F4C09D7CDE}"/>
                </a:ext>
              </a:extLst>
            </p:cNvPr>
            <p:cNvSpPr txBox="1"/>
            <p:nvPr/>
          </p:nvSpPr>
          <p:spPr>
            <a:xfrm>
              <a:off x="11019188" y="1834446"/>
              <a:ext cx="991573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de-DE" sz="1000">
                  <a:latin typeface="Arial" panose="020B0604020202020204" pitchFamily="34" charset="0"/>
                  <a:ea typeface="Roboto Condensed" panose="02000000000000000000" pitchFamily="2" charset="0"/>
                  <a:cs typeface="Arial" panose="020B0604020202020204" pitchFamily="34" charset="0"/>
                </a:rPr>
                <a:t>Organisation</a:t>
              </a:r>
            </a:p>
          </p:txBody>
        </p:sp>
        <p:sp>
          <p:nvSpPr>
            <p:cNvPr id="159" name="Textfeld 7">
              <a:extLst>
                <a:ext uri="{FF2B5EF4-FFF2-40B4-BE49-F238E27FC236}">
                  <a16:creationId xmlns:a16="http://schemas.microsoft.com/office/drawing/2014/main" id="{92586FA6-CE91-5436-1609-338B9D2DC8A3}"/>
                </a:ext>
              </a:extLst>
            </p:cNvPr>
            <p:cNvSpPr txBox="1"/>
            <p:nvPr/>
          </p:nvSpPr>
          <p:spPr>
            <a:xfrm>
              <a:off x="9373674" y="2536184"/>
              <a:ext cx="991573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de-DE" sz="1000">
                  <a:latin typeface="Arial" panose="020B0604020202020204" pitchFamily="34" charset="0"/>
                  <a:ea typeface="Roboto Condensed" panose="02000000000000000000" pitchFamily="2" charset="0"/>
                  <a:cs typeface="Arial" panose="020B0604020202020204" pitchFamily="34" charset="0"/>
                </a:rPr>
                <a:t>Cloud</a:t>
              </a:r>
            </a:p>
          </p:txBody>
        </p:sp>
        <p:sp>
          <p:nvSpPr>
            <p:cNvPr id="160" name="Textfeld 7">
              <a:extLst>
                <a:ext uri="{FF2B5EF4-FFF2-40B4-BE49-F238E27FC236}">
                  <a16:creationId xmlns:a16="http://schemas.microsoft.com/office/drawing/2014/main" id="{55EFAF9E-1A04-40BF-93AF-1D6AE76F03AC}"/>
                </a:ext>
              </a:extLst>
            </p:cNvPr>
            <p:cNvSpPr txBox="1"/>
            <p:nvPr/>
          </p:nvSpPr>
          <p:spPr>
            <a:xfrm>
              <a:off x="11019188" y="2536184"/>
              <a:ext cx="991573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de-DE" sz="1000">
                  <a:latin typeface="Arial" panose="020B0604020202020204" pitchFamily="34" charset="0"/>
                  <a:ea typeface="Roboto Condensed" panose="02000000000000000000" pitchFamily="2" charset="0"/>
                  <a:cs typeface="Arial" panose="020B0604020202020204" pitchFamily="34" charset="0"/>
                </a:rPr>
                <a:t>Team</a:t>
              </a:r>
            </a:p>
          </p:txBody>
        </p:sp>
        <p:sp>
          <p:nvSpPr>
            <p:cNvPr id="161" name="Textfeld 7">
              <a:extLst>
                <a:ext uri="{FF2B5EF4-FFF2-40B4-BE49-F238E27FC236}">
                  <a16:creationId xmlns:a16="http://schemas.microsoft.com/office/drawing/2014/main" id="{01816D4E-5A66-E3F3-CA14-D7547DEF5D8F}"/>
                </a:ext>
              </a:extLst>
            </p:cNvPr>
            <p:cNvSpPr txBox="1"/>
            <p:nvPr/>
          </p:nvSpPr>
          <p:spPr>
            <a:xfrm>
              <a:off x="10153684" y="3240376"/>
              <a:ext cx="991573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de-DE" sz="1000" err="1">
                  <a:latin typeface="Arial" panose="020B0604020202020204" pitchFamily="34" charset="0"/>
                  <a:ea typeface="Roboto Condensed" panose="02000000000000000000" pitchFamily="2" charset="0"/>
                  <a:cs typeface="Arial" panose="020B0604020202020204" pitchFamily="34" charset="0"/>
                </a:rPr>
                <a:t>tbd</a:t>
              </a:r>
              <a:endParaRPr lang="de-DE" sz="100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62" name="Textfeld 7">
              <a:extLst>
                <a:ext uri="{FF2B5EF4-FFF2-40B4-BE49-F238E27FC236}">
                  <a16:creationId xmlns:a16="http://schemas.microsoft.com/office/drawing/2014/main" id="{F8297C0B-1D74-B936-47E6-482141587797}"/>
                </a:ext>
              </a:extLst>
            </p:cNvPr>
            <p:cNvSpPr txBox="1"/>
            <p:nvPr/>
          </p:nvSpPr>
          <p:spPr>
            <a:xfrm>
              <a:off x="11019188" y="3240376"/>
              <a:ext cx="991573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de-DE" sz="1000">
                  <a:latin typeface="Arial" panose="020B0604020202020204" pitchFamily="34" charset="0"/>
                  <a:ea typeface="Roboto Condensed" panose="02000000000000000000" pitchFamily="2" charset="0"/>
                  <a:cs typeface="Arial" panose="020B0604020202020204" pitchFamily="34" charset="0"/>
                </a:rPr>
                <a:t>Team</a:t>
              </a:r>
            </a:p>
          </p:txBody>
        </p:sp>
        <p:sp>
          <p:nvSpPr>
            <p:cNvPr id="163" name="Textfeld 7">
              <a:extLst>
                <a:ext uri="{FF2B5EF4-FFF2-40B4-BE49-F238E27FC236}">
                  <a16:creationId xmlns:a16="http://schemas.microsoft.com/office/drawing/2014/main" id="{C16F46E1-C91D-02BF-7DD3-DA476019F583}"/>
                </a:ext>
              </a:extLst>
            </p:cNvPr>
            <p:cNvSpPr txBox="1"/>
            <p:nvPr/>
          </p:nvSpPr>
          <p:spPr>
            <a:xfrm>
              <a:off x="10153684" y="3936972"/>
              <a:ext cx="991573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de-DE" sz="1000">
                  <a:latin typeface="Arial" panose="020B0604020202020204" pitchFamily="34" charset="0"/>
                  <a:ea typeface="Roboto Condensed" panose="02000000000000000000" pitchFamily="2" charset="0"/>
                  <a:cs typeface="Arial" panose="020B0604020202020204" pitchFamily="34" charset="0"/>
                </a:rPr>
                <a:t>Comment</a:t>
              </a:r>
            </a:p>
          </p:txBody>
        </p:sp>
        <p:sp>
          <p:nvSpPr>
            <p:cNvPr id="164" name="Textfeld 7">
              <a:extLst>
                <a:ext uri="{FF2B5EF4-FFF2-40B4-BE49-F238E27FC236}">
                  <a16:creationId xmlns:a16="http://schemas.microsoft.com/office/drawing/2014/main" id="{CC42F4FB-F701-6DC7-F209-E38AC2B7B1A1}"/>
                </a:ext>
              </a:extLst>
            </p:cNvPr>
            <p:cNvSpPr txBox="1"/>
            <p:nvPr/>
          </p:nvSpPr>
          <p:spPr>
            <a:xfrm>
              <a:off x="11019188" y="3936972"/>
              <a:ext cx="991573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de-DE" sz="1000">
                  <a:latin typeface="Arial" panose="020B0604020202020204" pitchFamily="34" charset="0"/>
                  <a:ea typeface="Roboto Condensed" panose="02000000000000000000" pitchFamily="2" charset="0"/>
                  <a:cs typeface="Arial" panose="020B0604020202020204" pitchFamily="34" charset="0"/>
                </a:rPr>
                <a:t>Team </a:t>
              </a:r>
            </a:p>
          </p:txBody>
        </p:sp>
        <p:sp>
          <p:nvSpPr>
            <p:cNvPr id="165" name="Textfeld 7">
              <a:extLst>
                <a:ext uri="{FF2B5EF4-FFF2-40B4-BE49-F238E27FC236}">
                  <a16:creationId xmlns:a16="http://schemas.microsoft.com/office/drawing/2014/main" id="{B214547D-F337-6681-2244-8297C81FFED8}"/>
                </a:ext>
              </a:extLst>
            </p:cNvPr>
            <p:cNvSpPr txBox="1"/>
            <p:nvPr/>
          </p:nvSpPr>
          <p:spPr>
            <a:xfrm>
              <a:off x="11019188" y="4643372"/>
              <a:ext cx="991573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de-DE" sz="1000">
                  <a:latin typeface="Arial" panose="020B0604020202020204" pitchFamily="34" charset="0"/>
                  <a:ea typeface="Roboto Condensed" panose="02000000000000000000" pitchFamily="2" charset="0"/>
                  <a:cs typeface="Arial" panose="020B0604020202020204" pitchFamily="34" charset="0"/>
                </a:rPr>
                <a:t>Network</a:t>
              </a:r>
            </a:p>
          </p:txBody>
        </p:sp>
        <p:sp>
          <p:nvSpPr>
            <p:cNvPr id="166" name="Textfeld 7">
              <a:extLst>
                <a:ext uri="{FF2B5EF4-FFF2-40B4-BE49-F238E27FC236}">
                  <a16:creationId xmlns:a16="http://schemas.microsoft.com/office/drawing/2014/main" id="{BB483914-A96B-C426-224C-A90E07EF683A}"/>
                </a:ext>
              </a:extLst>
            </p:cNvPr>
            <p:cNvSpPr txBox="1"/>
            <p:nvPr/>
          </p:nvSpPr>
          <p:spPr>
            <a:xfrm>
              <a:off x="8497831" y="3936972"/>
              <a:ext cx="991573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de-DE" sz="1000">
                  <a:latin typeface="Arial" panose="020B0604020202020204" pitchFamily="34" charset="0"/>
                  <a:ea typeface="Roboto Condensed" panose="02000000000000000000" pitchFamily="2" charset="0"/>
                  <a:cs typeface="Arial" panose="020B0604020202020204" pitchFamily="34" charset="0"/>
                </a:rPr>
                <a:t>Analysis</a:t>
              </a:r>
            </a:p>
          </p:txBody>
        </p:sp>
        <p:sp>
          <p:nvSpPr>
            <p:cNvPr id="167" name="Textfeld 7">
              <a:extLst>
                <a:ext uri="{FF2B5EF4-FFF2-40B4-BE49-F238E27FC236}">
                  <a16:creationId xmlns:a16="http://schemas.microsoft.com/office/drawing/2014/main" id="{F83E21B6-0C12-15F4-65DE-9778862BCED3}"/>
                </a:ext>
              </a:extLst>
            </p:cNvPr>
            <p:cNvSpPr txBox="1"/>
            <p:nvPr/>
          </p:nvSpPr>
          <p:spPr>
            <a:xfrm>
              <a:off x="8497831" y="4643372"/>
              <a:ext cx="991573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de-DE" sz="1000">
                  <a:latin typeface="Arial" panose="020B0604020202020204" pitchFamily="34" charset="0"/>
                  <a:ea typeface="Roboto Condensed" panose="02000000000000000000" pitchFamily="2" charset="0"/>
                  <a:cs typeface="Arial" panose="020B0604020202020204" pitchFamily="34" charset="0"/>
                </a:rPr>
                <a:t>Target</a:t>
              </a:r>
            </a:p>
          </p:txBody>
        </p:sp>
        <p:sp>
          <p:nvSpPr>
            <p:cNvPr id="168" name="Textfeld 7">
              <a:extLst>
                <a:ext uri="{FF2B5EF4-FFF2-40B4-BE49-F238E27FC236}">
                  <a16:creationId xmlns:a16="http://schemas.microsoft.com/office/drawing/2014/main" id="{EC8C9218-8935-E070-F46A-327B18B5F657}"/>
                </a:ext>
              </a:extLst>
            </p:cNvPr>
            <p:cNvSpPr txBox="1"/>
            <p:nvPr/>
          </p:nvSpPr>
          <p:spPr>
            <a:xfrm>
              <a:off x="8497831" y="5350599"/>
              <a:ext cx="991573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de-DE" sz="1000">
                  <a:latin typeface="Arial" panose="020B0604020202020204" pitchFamily="34" charset="0"/>
                  <a:ea typeface="Roboto Condensed" panose="02000000000000000000" pitchFamily="2" charset="0"/>
                  <a:cs typeface="Arial" panose="020B0604020202020204" pitchFamily="34" charset="0"/>
                </a:rPr>
                <a:t>List</a:t>
              </a:r>
            </a:p>
          </p:txBody>
        </p:sp>
        <p:sp>
          <p:nvSpPr>
            <p:cNvPr id="169" name="Textfeld 7">
              <a:extLst>
                <a:ext uri="{FF2B5EF4-FFF2-40B4-BE49-F238E27FC236}">
                  <a16:creationId xmlns:a16="http://schemas.microsoft.com/office/drawing/2014/main" id="{5D2ADD12-C2BA-0FB9-EC89-C75783064B5B}"/>
                </a:ext>
              </a:extLst>
            </p:cNvPr>
            <p:cNvSpPr txBox="1"/>
            <p:nvPr/>
          </p:nvSpPr>
          <p:spPr>
            <a:xfrm>
              <a:off x="10153684" y="5350599"/>
              <a:ext cx="991573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de-DE" sz="1000" err="1">
                  <a:latin typeface="Arial" panose="020B0604020202020204" pitchFamily="34" charset="0"/>
                  <a:ea typeface="Roboto Condensed" panose="02000000000000000000" pitchFamily="2" charset="0"/>
                  <a:cs typeface="Arial" panose="020B0604020202020204" pitchFamily="34" charset="0"/>
                </a:rPr>
                <a:t>Trafic</a:t>
              </a:r>
              <a:r>
                <a:rPr lang="de-DE" sz="1000">
                  <a:latin typeface="Arial" panose="020B0604020202020204" pitchFamily="34" charset="0"/>
                  <a:ea typeface="Roboto Condensed" panose="02000000000000000000" pitchFamily="2" charset="0"/>
                  <a:cs typeface="Arial" panose="020B0604020202020204" pitchFamily="34" charset="0"/>
                </a:rPr>
                <a:t> Light</a:t>
              </a:r>
            </a:p>
          </p:txBody>
        </p:sp>
        <p:sp>
          <p:nvSpPr>
            <p:cNvPr id="170" name="Textfeld 7">
              <a:extLst>
                <a:ext uri="{FF2B5EF4-FFF2-40B4-BE49-F238E27FC236}">
                  <a16:creationId xmlns:a16="http://schemas.microsoft.com/office/drawing/2014/main" id="{71E9F2A8-1E9D-5888-C3E7-538EB0E4B659}"/>
                </a:ext>
              </a:extLst>
            </p:cNvPr>
            <p:cNvSpPr txBox="1"/>
            <p:nvPr/>
          </p:nvSpPr>
          <p:spPr>
            <a:xfrm>
              <a:off x="11019188" y="5350599"/>
              <a:ext cx="991573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de-DE" sz="1000" err="1">
                  <a:latin typeface="Arial" panose="020B0604020202020204" pitchFamily="34" charset="0"/>
                  <a:ea typeface="Roboto Condensed" panose="02000000000000000000" pitchFamily="2" charset="0"/>
                  <a:cs typeface="Arial" panose="020B0604020202020204" pitchFamily="34" charset="0"/>
                </a:rPr>
                <a:t>Mechanism</a:t>
              </a:r>
              <a:endParaRPr lang="de-DE" sz="100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71" name="Textfeld 7">
              <a:extLst>
                <a:ext uri="{FF2B5EF4-FFF2-40B4-BE49-F238E27FC236}">
                  <a16:creationId xmlns:a16="http://schemas.microsoft.com/office/drawing/2014/main" id="{27A42DB0-D1A0-FCD6-719B-EAF90AEB469D}"/>
                </a:ext>
              </a:extLst>
            </p:cNvPr>
            <p:cNvSpPr txBox="1"/>
            <p:nvPr/>
          </p:nvSpPr>
          <p:spPr>
            <a:xfrm>
              <a:off x="232211" y="5350599"/>
              <a:ext cx="991573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de-DE" sz="1000">
                  <a:latin typeface="Arial" panose="020B0604020202020204" pitchFamily="34" charset="0"/>
                  <a:ea typeface="Roboto Condensed" panose="02000000000000000000" pitchFamily="2" charset="0"/>
                  <a:cs typeface="Arial" panose="020B0604020202020204" pitchFamily="34" charset="0"/>
                </a:rPr>
                <a:t>Attachments</a:t>
              </a:r>
            </a:p>
          </p:txBody>
        </p:sp>
        <p:sp>
          <p:nvSpPr>
            <p:cNvPr id="174" name="Textfeld 7">
              <a:extLst>
                <a:ext uri="{FF2B5EF4-FFF2-40B4-BE49-F238E27FC236}">
                  <a16:creationId xmlns:a16="http://schemas.microsoft.com/office/drawing/2014/main" id="{9D1D2065-1E8F-43C0-1DBC-5317E2080C50}"/>
                </a:ext>
              </a:extLst>
            </p:cNvPr>
            <p:cNvSpPr txBox="1"/>
            <p:nvPr/>
          </p:nvSpPr>
          <p:spPr>
            <a:xfrm>
              <a:off x="7636200" y="5350599"/>
              <a:ext cx="991573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de-DE" sz="1000">
                  <a:latin typeface="Arial" panose="020B0604020202020204" pitchFamily="34" charset="0"/>
                  <a:ea typeface="Roboto Condensed" panose="02000000000000000000" pitchFamily="2" charset="0"/>
                  <a:cs typeface="Arial" panose="020B0604020202020204" pitchFamily="34" charset="0"/>
                </a:rPr>
                <a:t>Communication</a:t>
              </a:r>
            </a:p>
          </p:txBody>
        </p:sp>
        <p:sp>
          <p:nvSpPr>
            <p:cNvPr id="175" name="Textfeld 7">
              <a:extLst>
                <a:ext uri="{FF2B5EF4-FFF2-40B4-BE49-F238E27FC236}">
                  <a16:creationId xmlns:a16="http://schemas.microsoft.com/office/drawing/2014/main" id="{43CB4D10-BFAA-2B29-83E6-2643FD84F5FA}"/>
                </a:ext>
              </a:extLst>
            </p:cNvPr>
            <p:cNvSpPr txBox="1"/>
            <p:nvPr/>
          </p:nvSpPr>
          <p:spPr>
            <a:xfrm>
              <a:off x="7636200" y="3936972"/>
              <a:ext cx="991573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hr-HR" sz="1000">
                  <a:latin typeface="Arial" panose="020B0604020202020204" pitchFamily="34" charset="0"/>
                  <a:ea typeface="Roboto Condensed" panose="02000000000000000000" pitchFamily="2" charset="0"/>
                  <a:cs typeface="Arial" panose="020B0604020202020204" pitchFamily="34" charset="0"/>
                </a:rPr>
                <a:t>Rent</a:t>
              </a:r>
              <a:endParaRPr lang="de-DE" sz="100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endParaRPr>
            </a:p>
          </p:txBody>
        </p:sp>
      </p:grpSp>
      <p:pic>
        <p:nvPicPr>
          <p:cNvPr id="67" name="Grafik 66" descr="Laptop Silhouette">
            <a:extLst>
              <a:ext uri="{FF2B5EF4-FFF2-40B4-BE49-F238E27FC236}">
                <a16:creationId xmlns:a16="http://schemas.microsoft.com/office/drawing/2014/main" id="{B77D3B19-38B8-187F-31AF-CD4B8B01103F}"/>
              </a:ext>
            </a:extLst>
          </p:cNvPr>
          <p:cNvPicPr>
            <a:picLocks noChangeAspect="1"/>
          </p:cNvPicPr>
          <p:nvPr/>
        </p:nvPicPr>
        <p:blipFill>
          <a:blip r:embed="rId130">
            <a:extLst>
              <a:ext uri="{96DAC541-7B7A-43D3-8B79-37D633B846F1}">
                <asvg:svgBlip xmlns:asvg="http://schemas.microsoft.com/office/drawing/2016/SVG/main" r:embed="rId131"/>
              </a:ext>
            </a:extLst>
          </a:blip>
          <a:srcRect t="20258" b="17482"/>
          <a:stretch>
            <a:fillRect/>
          </a:stretch>
        </p:blipFill>
        <p:spPr>
          <a:xfrm>
            <a:off x="9580347" y="4198074"/>
            <a:ext cx="578227" cy="360000"/>
          </a:xfrm>
          <a:prstGeom prst="rect">
            <a:avLst/>
          </a:prstGeom>
        </p:spPr>
      </p:pic>
      <p:sp>
        <p:nvSpPr>
          <p:cNvPr id="117" name="Text Placeholder 116">
            <a:extLst>
              <a:ext uri="{FF2B5EF4-FFF2-40B4-BE49-F238E27FC236}">
                <a16:creationId xmlns:a16="http://schemas.microsoft.com/office/drawing/2014/main" id="{7AD0913B-8B6B-07B7-AE48-79D3A854B5F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hr-HR" err="1"/>
              <a:t>Powerpoint</a:t>
            </a:r>
            <a:r>
              <a:rPr lang="hr-HR"/>
              <a:t> Kit: </a:t>
            </a:r>
            <a:r>
              <a:rPr lang="hr-HR" err="1"/>
              <a:t>icons</a:t>
            </a:r>
            <a:endParaRPr lang="en-US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9D610ED8-ECB1-FF6C-AF30-4038D8D5183A}"/>
              </a:ext>
            </a:extLst>
          </p:cNvPr>
          <p:cNvPicPr>
            <a:picLocks noChangeAspect="1"/>
          </p:cNvPicPr>
          <p:nvPr/>
        </p:nvPicPr>
        <p:blipFill>
          <a:blip r:embed="rId132">
            <a:extLst>
              <a:ext uri="{96DAC541-7B7A-43D3-8B79-37D633B846F1}">
                <asvg:svgBlip xmlns:asvg="http://schemas.microsoft.com/office/drawing/2016/SVG/main" r:embed="rId133"/>
              </a:ext>
            </a:extLst>
          </a:blip>
          <a:srcRect b="5897"/>
          <a:stretch>
            <a:fillRect/>
          </a:stretch>
        </p:blipFill>
        <p:spPr>
          <a:xfrm>
            <a:off x="7905315" y="4205302"/>
            <a:ext cx="420624" cy="345543"/>
          </a:xfrm>
          <a:prstGeom prst="roundRect">
            <a:avLst>
              <a:gd name="adj" fmla="val 10052"/>
            </a:avLst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F8E5E08D-EEE8-9176-E8D6-5E8ADC8A12C7}"/>
              </a:ext>
            </a:extLst>
          </p:cNvPr>
          <p:cNvPicPr>
            <a:picLocks noChangeAspect="1"/>
          </p:cNvPicPr>
          <p:nvPr/>
        </p:nvPicPr>
        <p:blipFill>
          <a:blip r:embed="rId134">
            <a:extLst>
              <a:ext uri="{96DAC541-7B7A-43D3-8B79-37D633B846F1}">
                <asvg:svgBlip xmlns:asvg="http://schemas.microsoft.com/office/drawing/2016/SVG/main" r:embed="rId135"/>
              </a:ext>
            </a:extLst>
          </a:blip>
          <a:srcRect l="20090" t="14222" r="23345" b="16970"/>
          <a:stretch>
            <a:fillRect/>
          </a:stretch>
        </p:blipFill>
        <p:spPr>
          <a:xfrm>
            <a:off x="500825" y="4902919"/>
            <a:ext cx="387782" cy="471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453392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0E848D1D-2696-6C61-6176-64610FD8AF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8" name="think-cell data - do not delete" hidden="1">
            <a:extLst>
              <a:ext uri="{FF2B5EF4-FFF2-40B4-BE49-F238E27FC236}">
                <a16:creationId xmlns:a16="http://schemas.microsoft.com/office/drawing/2014/main" id="{43032F15-724E-7B6C-86EC-FB76AD248FDF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20538281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425" imgH="426" progId="TCLayout.ActiveDocument.1">
                  <p:embed/>
                </p:oleObj>
              </mc:Choice>
              <mc:Fallback>
                <p:oleObj name="think-cell Slide" r:id="rId3" imgW="425" imgH="426" progId="TCLayout.ActiveDocument.1">
                  <p:embed/>
                  <p:pic>
                    <p:nvPicPr>
                      <p:cNvPr id="138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43032F15-724E-7B6C-86EC-FB76AD248FD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4" name="Rectangle 127">
            <a:extLst>
              <a:ext uri="{FF2B5EF4-FFF2-40B4-BE49-F238E27FC236}">
                <a16:creationId xmlns:a16="http://schemas.microsoft.com/office/drawing/2014/main" id="{2EAD91BF-084E-E181-4F77-7A9C40E921CF}"/>
              </a:ext>
            </a:extLst>
          </p:cNvPr>
          <p:cNvSpPr/>
          <p:nvPr/>
        </p:nvSpPr>
        <p:spPr>
          <a:xfrm>
            <a:off x="113576" y="5278869"/>
            <a:ext cx="12029476" cy="37360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3" name="Rectangle 127">
            <a:extLst>
              <a:ext uri="{FF2B5EF4-FFF2-40B4-BE49-F238E27FC236}">
                <a16:creationId xmlns:a16="http://schemas.microsoft.com/office/drawing/2014/main" id="{910C60C4-F346-30C5-5409-63F333A3277D}"/>
              </a:ext>
            </a:extLst>
          </p:cNvPr>
          <p:cNvSpPr/>
          <p:nvPr/>
        </p:nvSpPr>
        <p:spPr>
          <a:xfrm>
            <a:off x="115180" y="4575763"/>
            <a:ext cx="12029476" cy="37360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Rectangle 127">
            <a:extLst>
              <a:ext uri="{FF2B5EF4-FFF2-40B4-BE49-F238E27FC236}">
                <a16:creationId xmlns:a16="http://schemas.microsoft.com/office/drawing/2014/main" id="{1A955A26-1102-6760-A6C2-8F2DE8094848}"/>
              </a:ext>
            </a:extLst>
          </p:cNvPr>
          <p:cNvSpPr/>
          <p:nvPr/>
        </p:nvSpPr>
        <p:spPr>
          <a:xfrm>
            <a:off x="116782" y="3872655"/>
            <a:ext cx="12029476" cy="37360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Rectangle 127">
            <a:extLst>
              <a:ext uri="{FF2B5EF4-FFF2-40B4-BE49-F238E27FC236}">
                <a16:creationId xmlns:a16="http://schemas.microsoft.com/office/drawing/2014/main" id="{A9F4E80D-8377-F12D-D458-AF87D8D6D82E}"/>
              </a:ext>
            </a:extLst>
          </p:cNvPr>
          <p:cNvSpPr/>
          <p:nvPr/>
        </p:nvSpPr>
        <p:spPr>
          <a:xfrm>
            <a:off x="119992" y="2466439"/>
            <a:ext cx="12029476" cy="37360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B5DC018C-7AE8-552F-F421-0B6A63D57225}"/>
              </a:ext>
            </a:extLst>
          </p:cNvPr>
          <p:cNvSpPr/>
          <p:nvPr/>
        </p:nvSpPr>
        <p:spPr>
          <a:xfrm>
            <a:off x="119992" y="1763331"/>
            <a:ext cx="12029476" cy="37360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DA228F0-7097-55A3-9BA8-D452B58FCA1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AT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5877464D-5163-2E72-60F7-4B45B4C19FA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l="17270" t="21253" r="20705" b="22147"/>
          <a:stretch>
            <a:fillRect/>
          </a:stretch>
        </p:blipFill>
        <p:spPr>
          <a:xfrm>
            <a:off x="7934736" y="1763603"/>
            <a:ext cx="394500" cy="360000"/>
          </a:xfrm>
          <a:prstGeom prst="rect">
            <a:avLst/>
          </a:prstGeom>
        </p:spPr>
      </p:pic>
      <p:sp>
        <p:nvSpPr>
          <p:cNvPr id="6" name="Textfeld 7">
            <a:extLst>
              <a:ext uri="{FF2B5EF4-FFF2-40B4-BE49-F238E27FC236}">
                <a16:creationId xmlns:a16="http://schemas.microsoft.com/office/drawing/2014/main" id="{199EE19E-F346-EA88-52D6-FCDDFA606DE6}"/>
              </a:ext>
            </a:extLst>
          </p:cNvPr>
          <p:cNvSpPr txBox="1"/>
          <p:nvPr/>
        </p:nvSpPr>
        <p:spPr>
          <a:xfrm>
            <a:off x="7636199" y="2147080"/>
            <a:ext cx="99157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hr-HR" sz="100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Aftersales </a:t>
            </a:r>
          </a:p>
          <a:p>
            <a:pPr algn="ctr"/>
            <a:r>
              <a:rPr lang="hr-HR" sz="100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&amp; Service</a:t>
            </a:r>
            <a:endParaRPr lang="de-DE" sz="1000">
              <a:latin typeface="Arial" panose="020B0604020202020204" pitchFamily="34" charset="0"/>
              <a:ea typeface="Roboto Condensed" panose="02000000000000000000" pitchFamily="2" charset="0"/>
              <a:cs typeface="Arial" panose="020B0604020202020204" pitchFamily="34" charset="0"/>
            </a:endParaRP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6F2F6515-0263-5E80-947D-014BC5237BE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 l="15567" t="15137" r="7433" b="17793"/>
          <a:stretch>
            <a:fillRect/>
          </a:stretch>
        </p:blipFill>
        <p:spPr>
          <a:xfrm>
            <a:off x="7925340" y="2483606"/>
            <a:ext cx="413292" cy="360000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9764F8E3-AFFC-E0E3-5391-63EAF5A141A0}"/>
              </a:ext>
            </a:extLst>
          </p:cNvPr>
          <p:cNvSpPr txBox="1"/>
          <p:nvPr/>
        </p:nvSpPr>
        <p:spPr>
          <a:xfrm>
            <a:off x="7636200" y="2925762"/>
            <a:ext cx="991573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hr-HR" sz="100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Safety</a:t>
            </a:r>
            <a:endParaRPr lang="de-DE" sz="1000">
              <a:latin typeface="Arial" panose="020B0604020202020204" pitchFamily="34" charset="0"/>
              <a:ea typeface="Roboto Condensed" panose="02000000000000000000" pitchFamily="2" charset="0"/>
              <a:cs typeface="Arial" panose="020B0604020202020204" pitchFamily="34" charset="0"/>
            </a:endParaRP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5E16C33B-B0F2-DDC6-B6CE-52796B91657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 l="19929" t="11296" r="9715" b="16744"/>
          <a:stretch>
            <a:fillRect/>
          </a:stretch>
        </p:blipFill>
        <p:spPr>
          <a:xfrm>
            <a:off x="6228301" y="1763603"/>
            <a:ext cx="351975" cy="360000"/>
          </a:xfrm>
          <a:prstGeom prst="rect">
            <a:avLst/>
          </a:prstGeom>
        </p:spPr>
      </p:pic>
      <p:sp>
        <p:nvSpPr>
          <p:cNvPr id="10" name="Textfeld 7">
            <a:extLst>
              <a:ext uri="{FF2B5EF4-FFF2-40B4-BE49-F238E27FC236}">
                <a16:creationId xmlns:a16="http://schemas.microsoft.com/office/drawing/2014/main" id="{D8181799-A73A-7792-928D-3100BD46FE3E}"/>
              </a:ext>
            </a:extLst>
          </p:cNvPr>
          <p:cNvSpPr txBox="1"/>
          <p:nvPr/>
        </p:nvSpPr>
        <p:spPr>
          <a:xfrm>
            <a:off x="5908502" y="2224024"/>
            <a:ext cx="991573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hr-HR" sz="100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Construction</a:t>
            </a:r>
            <a:endParaRPr lang="de-DE" sz="1000">
              <a:latin typeface="Arial" panose="020B0604020202020204" pitchFamily="34" charset="0"/>
              <a:ea typeface="Roboto Condensed" panose="02000000000000000000" pitchFamily="2" charset="0"/>
              <a:cs typeface="Arial" panose="020B0604020202020204" pitchFamily="34" charset="0"/>
            </a:endParaRP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E62AB708-8F25-87C0-2A34-C9DB89461618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 l="22315" t="25319" r="23638" b="23573"/>
          <a:stretch>
            <a:fillRect/>
          </a:stretch>
        </p:blipFill>
        <p:spPr>
          <a:xfrm>
            <a:off x="7069495" y="1763603"/>
            <a:ext cx="380697" cy="360000"/>
          </a:xfrm>
          <a:prstGeom prst="rect">
            <a:avLst/>
          </a:prstGeom>
        </p:spPr>
      </p:pic>
      <p:sp>
        <p:nvSpPr>
          <p:cNvPr id="12" name="Textfeld 7">
            <a:extLst>
              <a:ext uri="{FF2B5EF4-FFF2-40B4-BE49-F238E27FC236}">
                <a16:creationId xmlns:a16="http://schemas.microsoft.com/office/drawing/2014/main" id="{D8885D84-7AEF-FB84-74AD-49123A767C27}"/>
              </a:ext>
            </a:extLst>
          </p:cNvPr>
          <p:cNvSpPr txBox="1"/>
          <p:nvPr/>
        </p:nvSpPr>
        <p:spPr>
          <a:xfrm>
            <a:off x="6764057" y="2224024"/>
            <a:ext cx="991573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hr-HR" sz="100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Harbour</a:t>
            </a:r>
            <a:endParaRPr lang="de-DE" sz="1000">
              <a:latin typeface="Arial" panose="020B0604020202020204" pitchFamily="34" charset="0"/>
              <a:ea typeface="Roboto Condensed" panose="02000000000000000000" pitchFamily="2" charset="0"/>
              <a:cs typeface="Arial" panose="020B0604020202020204" pitchFamily="34" charset="0"/>
            </a:endParaRPr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129631AE-59CB-0485-B5FC-0DC0817D9C68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rcRect l="15473" t="14132" r="14150" b="20368"/>
          <a:stretch>
            <a:fillRect/>
          </a:stretch>
        </p:blipFill>
        <p:spPr>
          <a:xfrm>
            <a:off x="6210887" y="2473981"/>
            <a:ext cx="386802" cy="360000"/>
          </a:xfrm>
          <a:prstGeom prst="rect">
            <a:avLst/>
          </a:prstGeom>
        </p:spPr>
      </p:pic>
      <p:sp>
        <p:nvSpPr>
          <p:cNvPr id="14" name="Textfeld 7">
            <a:extLst>
              <a:ext uri="{FF2B5EF4-FFF2-40B4-BE49-F238E27FC236}">
                <a16:creationId xmlns:a16="http://schemas.microsoft.com/office/drawing/2014/main" id="{D508B059-F42E-DEF8-9A7D-CD6D6743B7CE}"/>
              </a:ext>
            </a:extLst>
          </p:cNvPr>
          <p:cNvSpPr txBox="1"/>
          <p:nvPr/>
        </p:nvSpPr>
        <p:spPr>
          <a:xfrm>
            <a:off x="5908502" y="2925762"/>
            <a:ext cx="991573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hr-HR" sz="100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Recycling</a:t>
            </a:r>
            <a:endParaRPr lang="de-DE" sz="1000">
              <a:latin typeface="Arial" panose="020B0604020202020204" pitchFamily="34" charset="0"/>
              <a:ea typeface="Roboto Condensed" panose="02000000000000000000" pitchFamily="2" charset="0"/>
              <a:cs typeface="Arial" panose="020B0604020202020204" pitchFamily="34" charset="0"/>
            </a:endParaRPr>
          </a:p>
        </p:txBody>
      </p:sp>
      <p:pic>
        <p:nvPicPr>
          <p:cNvPr id="15" name="Graphic 14">
            <a:extLst>
              <a:ext uri="{FF2B5EF4-FFF2-40B4-BE49-F238E27FC236}">
                <a16:creationId xmlns:a16="http://schemas.microsoft.com/office/drawing/2014/main" id="{E3658FE2-53F1-D9BB-7B27-3ED60B1454C9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rcRect l="16348" t="21335" r="5497" b="17747"/>
          <a:stretch>
            <a:fillRect/>
          </a:stretch>
        </p:blipFill>
        <p:spPr>
          <a:xfrm>
            <a:off x="6173352" y="5295549"/>
            <a:ext cx="461872" cy="360000"/>
          </a:xfrm>
          <a:prstGeom prst="rect">
            <a:avLst/>
          </a:prstGeom>
        </p:spPr>
      </p:pic>
      <p:sp>
        <p:nvSpPr>
          <p:cNvPr id="16" name="Textfeld 7">
            <a:extLst>
              <a:ext uri="{FF2B5EF4-FFF2-40B4-BE49-F238E27FC236}">
                <a16:creationId xmlns:a16="http://schemas.microsoft.com/office/drawing/2014/main" id="{B7041E51-1201-D492-BEB5-F18A005AE03D}"/>
              </a:ext>
            </a:extLst>
          </p:cNvPr>
          <p:cNvSpPr txBox="1"/>
          <p:nvPr/>
        </p:nvSpPr>
        <p:spPr>
          <a:xfrm>
            <a:off x="5908502" y="5740177"/>
            <a:ext cx="991573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hr-HR" sz="100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Pulp &amp; Paper</a:t>
            </a:r>
            <a:endParaRPr lang="de-DE" sz="1000">
              <a:latin typeface="Arial" panose="020B0604020202020204" pitchFamily="34" charset="0"/>
              <a:ea typeface="Roboto Condensed" panose="02000000000000000000" pitchFamily="2" charset="0"/>
              <a:cs typeface="Arial" panose="020B0604020202020204" pitchFamily="34" charset="0"/>
            </a:endParaRPr>
          </a:p>
        </p:txBody>
      </p:sp>
      <p:pic>
        <p:nvPicPr>
          <p:cNvPr id="17" name="Graphic 16">
            <a:extLst>
              <a:ext uri="{FF2B5EF4-FFF2-40B4-BE49-F238E27FC236}">
                <a16:creationId xmlns:a16="http://schemas.microsoft.com/office/drawing/2014/main" id="{5D7CA1FF-1F21-7B9E-3612-DD4DCFCA19A0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rcRect l="25932" t="16693" r="9280" b="16589"/>
          <a:stretch>
            <a:fillRect/>
          </a:stretch>
        </p:blipFill>
        <p:spPr>
          <a:xfrm>
            <a:off x="6229496" y="3168329"/>
            <a:ext cx="349585" cy="360000"/>
          </a:xfrm>
          <a:prstGeom prst="rect">
            <a:avLst/>
          </a:prstGeom>
        </p:spPr>
      </p:pic>
      <p:sp>
        <p:nvSpPr>
          <p:cNvPr id="18" name="Textfeld 7">
            <a:extLst>
              <a:ext uri="{FF2B5EF4-FFF2-40B4-BE49-F238E27FC236}">
                <a16:creationId xmlns:a16="http://schemas.microsoft.com/office/drawing/2014/main" id="{307A5CFE-1146-20F5-0A33-66B02CF7AB42}"/>
              </a:ext>
            </a:extLst>
          </p:cNvPr>
          <p:cNvSpPr txBox="1"/>
          <p:nvPr/>
        </p:nvSpPr>
        <p:spPr>
          <a:xfrm>
            <a:off x="5908502" y="3629954"/>
            <a:ext cx="991573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hr-HR" sz="100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Steel</a:t>
            </a:r>
            <a:endParaRPr lang="de-DE" sz="1000">
              <a:latin typeface="Arial" panose="020B0604020202020204" pitchFamily="34" charset="0"/>
              <a:ea typeface="Roboto Condensed" panose="02000000000000000000" pitchFamily="2" charset="0"/>
              <a:cs typeface="Arial" panose="020B0604020202020204" pitchFamily="34" charset="0"/>
            </a:endParaRPr>
          </a:p>
        </p:txBody>
      </p:sp>
      <p:pic>
        <p:nvPicPr>
          <p:cNvPr id="19" name="Graphic 18">
            <a:extLst>
              <a:ext uri="{FF2B5EF4-FFF2-40B4-BE49-F238E27FC236}">
                <a16:creationId xmlns:a16="http://schemas.microsoft.com/office/drawing/2014/main" id="{6B07C04D-872D-F4E5-5B64-CD50C5E5119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rcRect l="6589" t="13959" r="7651" b="18505"/>
          <a:stretch>
            <a:fillRect/>
          </a:stretch>
        </p:blipFill>
        <p:spPr>
          <a:xfrm>
            <a:off x="6175716" y="3882807"/>
            <a:ext cx="457145" cy="360000"/>
          </a:xfrm>
          <a:prstGeom prst="rect">
            <a:avLst/>
          </a:prstGeom>
        </p:spPr>
      </p:pic>
      <p:sp>
        <p:nvSpPr>
          <p:cNvPr id="20" name="Textfeld 7">
            <a:extLst>
              <a:ext uri="{FF2B5EF4-FFF2-40B4-BE49-F238E27FC236}">
                <a16:creationId xmlns:a16="http://schemas.microsoft.com/office/drawing/2014/main" id="{3D9CD8C1-B485-CAB2-5FE0-CCE527EEC325}"/>
              </a:ext>
            </a:extLst>
          </p:cNvPr>
          <p:cNvSpPr txBox="1"/>
          <p:nvPr/>
        </p:nvSpPr>
        <p:spPr>
          <a:xfrm>
            <a:off x="5908502" y="4326550"/>
            <a:ext cx="991573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hr-HR" sz="100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Aviation</a:t>
            </a:r>
            <a:endParaRPr lang="de-DE" sz="1000">
              <a:latin typeface="Arial" panose="020B0604020202020204" pitchFamily="34" charset="0"/>
              <a:ea typeface="Roboto Condensed" panose="02000000000000000000" pitchFamily="2" charset="0"/>
              <a:cs typeface="Arial" panose="020B0604020202020204" pitchFamily="34" charset="0"/>
            </a:endParaRPr>
          </a:p>
        </p:txBody>
      </p:sp>
      <p:pic>
        <p:nvPicPr>
          <p:cNvPr id="21" name="Graphic 20">
            <a:extLst>
              <a:ext uri="{FF2B5EF4-FFF2-40B4-BE49-F238E27FC236}">
                <a16:creationId xmlns:a16="http://schemas.microsoft.com/office/drawing/2014/main" id="{31D3D559-EE75-8D58-629E-43D219AFE974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96DAC541-7B7A-43D3-8B79-37D633B846F1}">
                <asvg:svgBlip xmlns:asvg="http://schemas.microsoft.com/office/drawing/2016/SVG/main" r:embed="rId22"/>
              </a:ext>
            </a:extLst>
          </a:blip>
          <a:srcRect l="17405" t="20281" r="10484" b="19045"/>
          <a:stretch>
            <a:fillRect/>
          </a:stretch>
        </p:blipFill>
        <p:spPr>
          <a:xfrm>
            <a:off x="6190361" y="4587652"/>
            <a:ext cx="427854" cy="360000"/>
          </a:xfrm>
          <a:prstGeom prst="rect">
            <a:avLst/>
          </a:prstGeom>
        </p:spPr>
      </p:pic>
      <p:sp>
        <p:nvSpPr>
          <p:cNvPr id="22" name="Textfeld 7">
            <a:extLst>
              <a:ext uri="{FF2B5EF4-FFF2-40B4-BE49-F238E27FC236}">
                <a16:creationId xmlns:a16="http://schemas.microsoft.com/office/drawing/2014/main" id="{7BCDEAF1-D125-8499-BE06-68D598BFDE78}"/>
              </a:ext>
            </a:extLst>
          </p:cNvPr>
          <p:cNvSpPr txBox="1"/>
          <p:nvPr/>
        </p:nvSpPr>
        <p:spPr>
          <a:xfrm>
            <a:off x="5908502" y="5032950"/>
            <a:ext cx="991573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hr-HR" sz="100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Wood</a:t>
            </a:r>
            <a:endParaRPr lang="de-DE" sz="1000">
              <a:latin typeface="Arial" panose="020B0604020202020204" pitchFamily="34" charset="0"/>
              <a:ea typeface="Roboto Condensed" panose="02000000000000000000" pitchFamily="2" charset="0"/>
              <a:cs typeface="Arial" panose="020B0604020202020204" pitchFamily="34" charset="0"/>
            </a:endParaRPr>
          </a:p>
        </p:txBody>
      </p:sp>
      <p:pic>
        <p:nvPicPr>
          <p:cNvPr id="23" name="Graphic 22">
            <a:extLst>
              <a:ext uri="{FF2B5EF4-FFF2-40B4-BE49-F238E27FC236}">
                <a16:creationId xmlns:a16="http://schemas.microsoft.com/office/drawing/2014/main" id="{3B2ED8CF-82D1-D1C3-33EB-D248A3BEDADD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96DAC541-7B7A-43D3-8B79-37D633B846F1}">
                <asvg:svgBlip xmlns:asvg="http://schemas.microsoft.com/office/drawing/2016/SVG/main" r:embed="rId24"/>
              </a:ext>
            </a:extLst>
          </a:blip>
          <a:srcRect l="10633" t="14824" r="4981" b="13613"/>
          <a:stretch>
            <a:fillRect/>
          </a:stretch>
        </p:blipFill>
        <p:spPr>
          <a:xfrm>
            <a:off x="3309574" y="3168329"/>
            <a:ext cx="424510" cy="360000"/>
          </a:xfrm>
          <a:prstGeom prst="rect">
            <a:avLst/>
          </a:prstGeom>
        </p:spPr>
      </p:pic>
      <p:sp>
        <p:nvSpPr>
          <p:cNvPr id="24" name="Textfeld 7">
            <a:extLst>
              <a:ext uri="{FF2B5EF4-FFF2-40B4-BE49-F238E27FC236}">
                <a16:creationId xmlns:a16="http://schemas.microsoft.com/office/drawing/2014/main" id="{9C42135D-FE91-70D0-6E75-AD1175124FDD}"/>
              </a:ext>
            </a:extLst>
          </p:cNvPr>
          <p:cNvSpPr txBox="1"/>
          <p:nvPr/>
        </p:nvSpPr>
        <p:spPr>
          <a:xfrm>
            <a:off x="3026043" y="3553010"/>
            <a:ext cx="991573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hr-HR" sz="100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Multi Directional Sideloader</a:t>
            </a:r>
            <a:endParaRPr lang="de-DE" sz="1000">
              <a:latin typeface="Arial" panose="020B0604020202020204" pitchFamily="34" charset="0"/>
              <a:ea typeface="Roboto Condensed" panose="02000000000000000000" pitchFamily="2" charset="0"/>
              <a:cs typeface="Arial" panose="020B0604020202020204" pitchFamily="34" charset="0"/>
            </a:endParaRPr>
          </a:p>
        </p:txBody>
      </p:sp>
      <p:pic>
        <p:nvPicPr>
          <p:cNvPr id="25" name="Graphic 24">
            <a:extLst>
              <a:ext uri="{FF2B5EF4-FFF2-40B4-BE49-F238E27FC236}">
                <a16:creationId xmlns:a16="http://schemas.microsoft.com/office/drawing/2014/main" id="{34D2E417-BE06-1FC9-03B3-678A2010E356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96DAC541-7B7A-43D3-8B79-37D633B846F1}">
                <asvg:svgBlip xmlns:asvg="http://schemas.microsoft.com/office/drawing/2016/SVG/main" r:embed="rId26"/>
              </a:ext>
            </a:extLst>
          </a:blip>
          <a:srcRect l="6211" t="4874" r="3215" b="16320"/>
          <a:stretch>
            <a:fillRect/>
          </a:stretch>
        </p:blipFill>
        <p:spPr>
          <a:xfrm>
            <a:off x="3314947" y="2483606"/>
            <a:ext cx="413765" cy="360000"/>
          </a:xfrm>
          <a:prstGeom prst="rect">
            <a:avLst/>
          </a:prstGeom>
        </p:spPr>
      </p:pic>
      <p:sp>
        <p:nvSpPr>
          <p:cNvPr id="26" name="Textfeld 7">
            <a:extLst>
              <a:ext uri="{FF2B5EF4-FFF2-40B4-BE49-F238E27FC236}">
                <a16:creationId xmlns:a16="http://schemas.microsoft.com/office/drawing/2014/main" id="{B23E7E07-CE18-1E27-B71B-8AA06344779E}"/>
              </a:ext>
            </a:extLst>
          </p:cNvPr>
          <p:cNvSpPr txBox="1"/>
          <p:nvPr/>
        </p:nvSpPr>
        <p:spPr>
          <a:xfrm>
            <a:off x="3026043" y="2848818"/>
            <a:ext cx="991573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hr-HR" sz="100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Heavyline Sideloader</a:t>
            </a:r>
            <a:endParaRPr lang="de-DE" sz="1000">
              <a:latin typeface="Arial" panose="020B0604020202020204" pitchFamily="34" charset="0"/>
              <a:ea typeface="Roboto Condensed" panose="02000000000000000000" pitchFamily="2" charset="0"/>
              <a:cs typeface="Arial" panose="020B0604020202020204" pitchFamily="34" charset="0"/>
            </a:endParaRPr>
          </a:p>
        </p:txBody>
      </p:sp>
      <p:pic>
        <p:nvPicPr>
          <p:cNvPr id="27" name="Graphic 26">
            <a:extLst>
              <a:ext uri="{FF2B5EF4-FFF2-40B4-BE49-F238E27FC236}">
                <a16:creationId xmlns:a16="http://schemas.microsoft.com/office/drawing/2014/main" id="{2D43D7A3-CFEA-71A3-A3D0-3DC50A83C844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96DAC541-7B7A-43D3-8B79-37D633B846F1}">
                <asvg:svgBlip xmlns:asvg="http://schemas.microsoft.com/office/drawing/2016/SVG/main" r:embed="rId28"/>
              </a:ext>
            </a:extLst>
          </a:blip>
          <a:srcRect l="10788" t="16624" b="14618"/>
          <a:stretch>
            <a:fillRect/>
          </a:stretch>
        </p:blipFill>
        <p:spPr>
          <a:xfrm>
            <a:off x="3288285" y="4587652"/>
            <a:ext cx="467088" cy="360000"/>
          </a:xfrm>
          <a:prstGeom prst="rect">
            <a:avLst/>
          </a:prstGeom>
        </p:spPr>
      </p:pic>
      <p:sp>
        <p:nvSpPr>
          <p:cNvPr id="28" name="Textfeld 7">
            <a:extLst>
              <a:ext uri="{FF2B5EF4-FFF2-40B4-BE49-F238E27FC236}">
                <a16:creationId xmlns:a16="http://schemas.microsoft.com/office/drawing/2014/main" id="{DFD1FAFC-53AC-66DE-47B8-F46F01DC898B}"/>
              </a:ext>
            </a:extLst>
          </p:cNvPr>
          <p:cNvSpPr txBox="1"/>
          <p:nvPr/>
        </p:nvSpPr>
        <p:spPr>
          <a:xfrm>
            <a:off x="3026043" y="5032950"/>
            <a:ext cx="991573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hr-HR" sz="1000" err="1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Concrete</a:t>
            </a:r>
            <a:r>
              <a:rPr lang="hr-HR" sz="100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 </a:t>
            </a:r>
            <a:r>
              <a:rPr lang="hr-HR" sz="1000" err="1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Mixer</a:t>
            </a:r>
            <a:endParaRPr lang="de-DE" sz="1000">
              <a:latin typeface="Arial" panose="020B0604020202020204" pitchFamily="34" charset="0"/>
              <a:ea typeface="Roboto Condensed" panose="02000000000000000000" pitchFamily="2" charset="0"/>
              <a:cs typeface="Arial" panose="020B0604020202020204" pitchFamily="34" charset="0"/>
            </a:endParaRPr>
          </a:p>
        </p:txBody>
      </p:sp>
      <p:pic>
        <p:nvPicPr>
          <p:cNvPr id="29" name="Graphic 28">
            <a:extLst>
              <a:ext uri="{FF2B5EF4-FFF2-40B4-BE49-F238E27FC236}">
                <a16:creationId xmlns:a16="http://schemas.microsoft.com/office/drawing/2014/main" id="{BCCEAF05-92A7-E247-31B7-2FC56AA6CDF5}"/>
              </a:ext>
            </a:extLst>
          </p:cNvPr>
          <p:cNvPicPr>
            <a:picLocks noChangeAspect="1"/>
          </p:cNvPicPr>
          <p:nvPr/>
        </p:nvPicPr>
        <p:blipFill>
          <a:blip r:embed="rId29">
            <a:extLst>
              <a:ext uri="{96DAC541-7B7A-43D3-8B79-37D633B846F1}">
                <asvg:svgBlip xmlns:asvg="http://schemas.microsoft.com/office/drawing/2016/SVG/main" r:embed="rId30"/>
              </a:ext>
            </a:extLst>
          </a:blip>
          <a:srcRect t="24997" r="7148" b="11906"/>
          <a:stretch>
            <a:fillRect/>
          </a:stretch>
        </p:blipFill>
        <p:spPr>
          <a:xfrm>
            <a:off x="3256948" y="1763603"/>
            <a:ext cx="529762" cy="360000"/>
          </a:xfrm>
          <a:prstGeom prst="rect">
            <a:avLst/>
          </a:prstGeom>
        </p:spPr>
      </p:pic>
      <p:sp>
        <p:nvSpPr>
          <p:cNvPr id="30" name="Textfeld 7">
            <a:extLst>
              <a:ext uri="{FF2B5EF4-FFF2-40B4-BE49-F238E27FC236}">
                <a16:creationId xmlns:a16="http://schemas.microsoft.com/office/drawing/2014/main" id="{59634677-0ECC-7604-EE0B-2EDC2BFD4758}"/>
              </a:ext>
            </a:extLst>
          </p:cNvPr>
          <p:cNvSpPr txBox="1"/>
          <p:nvPr/>
        </p:nvSpPr>
        <p:spPr>
          <a:xfrm>
            <a:off x="3026043" y="2224024"/>
            <a:ext cx="991573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hr-HR" sz="100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Sideloader</a:t>
            </a:r>
            <a:endParaRPr lang="de-DE" sz="1000">
              <a:latin typeface="Arial" panose="020B0604020202020204" pitchFamily="34" charset="0"/>
              <a:ea typeface="Roboto Condensed" panose="02000000000000000000" pitchFamily="2" charset="0"/>
              <a:cs typeface="Arial" panose="020B0604020202020204" pitchFamily="34" charset="0"/>
            </a:endParaRPr>
          </a:p>
        </p:txBody>
      </p:sp>
      <p:pic>
        <p:nvPicPr>
          <p:cNvPr id="31" name="Graphic 30">
            <a:extLst>
              <a:ext uri="{FF2B5EF4-FFF2-40B4-BE49-F238E27FC236}">
                <a16:creationId xmlns:a16="http://schemas.microsoft.com/office/drawing/2014/main" id="{856A98B0-3542-128D-60A3-85D046CA1F45}"/>
              </a:ext>
            </a:extLst>
          </p:cNvPr>
          <p:cNvPicPr>
            <a:picLocks noChangeAspect="1"/>
          </p:cNvPicPr>
          <p:nvPr/>
        </p:nvPicPr>
        <p:blipFill>
          <a:blip r:embed="rId31">
            <a:extLst>
              <a:ext uri="{96DAC541-7B7A-43D3-8B79-37D633B846F1}">
                <asvg:svgBlip xmlns:asvg="http://schemas.microsoft.com/office/drawing/2016/SVG/main" r:embed="rId32"/>
              </a:ext>
            </a:extLst>
          </a:blip>
          <a:srcRect l="13872" t="24609" b="14936"/>
          <a:stretch>
            <a:fillRect/>
          </a:stretch>
        </p:blipFill>
        <p:spPr>
          <a:xfrm>
            <a:off x="3265386" y="5295549"/>
            <a:ext cx="512887" cy="360000"/>
          </a:xfrm>
          <a:prstGeom prst="rect">
            <a:avLst/>
          </a:prstGeom>
        </p:spPr>
      </p:pic>
      <p:sp>
        <p:nvSpPr>
          <p:cNvPr id="32" name="Textfeld 7">
            <a:extLst>
              <a:ext uri="{FF2B5EF4-FFF2-40B4-BE49-F238E27FC236}">
                <a16:creationId xmlns:a16="http://schemas.microsoft.com/office/drawing/2014/main" id="{800F0732-7AD7-0DC9-C81D-B83972ECC9B1}"/>
              </a:ext>
            </a:extLst>
          </p:cNvPr>
          <p:cNvSpPr txBox="1"/>
          <p:nvPr/>
        </p:nvSpPr>
        <p:spPr>
          <a:xfrm>
            <a:off x="3026043" y="5663233"/>
            <a:ext cx="991573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hr-HR" sz="100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Compact Heavy Duty Forklift</a:t>
            </a:r>
            <a:endParaRPr lang="de-DE" sz="1000">
              <a:latin typeface="Arial" panose="020B0604020202020204" pitchFamily="34" charset="0"/>
              <a:ea typeface="Roboto Condensed" panose="02000000000000000000" pitchFamily="2" charset="0"/>
              <a:cs typeface="Arial" panose="020B0604020202020204" pitchFamily="34" charset="0"/>
            </a:endParaRPr>
          </a:p>
        </p:txBody>
      </p:sp>
      <p:pic>
        <p:nvPicPr>
          <p:cNvPr id="33" name="Graphic 32">
            <a:extLst>
              <a:ext uri="{FF2B5EF4-FFF2-40B4-BE49-F238E27FC236}">
                <a16:creationId xmlns:a16="http://schemas.microsoft.com/office/drawing/2014/main" id="{21DA4EE1-76D7-A2B8-C5EB-D02807625FAB}"/>
              </a:ext>
            </a:extLst>
          </p:cNvPr>
          <p:cNvPicPr>
            <a:picLocks noChangeAspect="1"/>
          </p:cNvPicPr>
          <p:nvPr/>
        </p:nvPicPr>
        <p:blipFill>
          <a:blip r:embed="rId33">
            <a:extLst>
              <a:ext uri="{96DAC541-7B7A-43D3-8B79-37D633B846F1}">
                <asvg:svgBlip xmlns:asvg="http://schemas.microsoft.com/office/drawing/2016/SVG/main" r:embed="rId34"/>
              </a:ext>
            </a:extLst>
          </a:blip>
          <a:srcRect t="16938" b="16017"/>
          <a:stretch>
            <a:fillRect/>
          </a:stretch>
        </p:blipFill>
        <p:spPr>
          <a:xfrm>
            <a:off x="3253351" y="3882807"/>
            <a:ext cx="536957" cy="360000"/>
          </a:xfrm>
          <a:prstGeom prst="rect">
            <a:avLst/>
          </a:prstGeom>
        </p:spPr>
      </p:pic>
      <p:sp>
        <p:nvSpPr>
          <p:cNvPr id="34" name="Textfeld 7">
            <a:extLst>
              <a:ext uri="{FF2B5EF4-FFF2-40B4-BE49-F238E27FC236}">
                <a16:creationId xmlns:a16="http://schemas.microsoft.com/office/drawing/2014/main" id="{E2F02AFE-DE96-0EAE-181C-A36E9B9E03B3}"/>
              </a:ext>
            </a:extLst>
          </p:cNvPr>
          <p:cNvSpPr txBox="1"/>
          <p:nvPr/>
        </p:nvSpPr>
        <p:spPr>
          <a:xfrm>
            <a:off x="3026043" y="4326550"/>
            <a:ext cx="991573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hr-HR" sz="100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Sidebull</a:t>
            </a:r>
            <a:endParaRPr lang="de-DE" sz="1000">
              <a:latin typeface="Arial" panose="020B0604020202020204" pitchFamily="34" charset="0"/>
              <a:ea typeface="Roboto Condensed" panose="02000000000000000000" pitchFamily="2" charset="0"/>
              <a:cs typeface="Arial" panose="020B0604020202020204" pitchFamily="34" charset="0"/>
            </a:endParaRPr>
          </a:p>
        </p:txBody>
      </p:sp>
      <p:pic>
        <p:nvPicPr>
          <p:cNvPr id="35" name="Graphic 34">
            <a:extLst>
              <a:ext uri="{FF2B5EF4-FFF2-40B4-BE49-F238E27FC236}">
                <a16:creationId xmlns:a16="http://schemas.microsoft.com/office/drawing/2014/main" id="{F436A58A-889F-077E-D5A5-C9D1D195E773}"/>
              </a:ext>
            </a:extLst>
          </p:cNvPr>
          <p:cNvPicPr>
            <a:picLocks noChangeAspect="1"/>
          </p:cNvPicPr>
          <p:nvPr/>
        </p:nvPicPr>
        <p:blipFill>
          <a:blip r:embed="rId35">
            <a:extLst>
              <a:ext uri="{96DAC541-7B7A-43D3-8B79-37D633B846F1}">
                <asvg:svgBlip xmlns:asvg="http://schemas.microsoft.com/office/drawing/2016/SVG/main" r:embed="rId36"/>
              </a:ext>
            </a:extLst>
          </a:blip>
          <a:srcRect t="30815" r="22524" b="12880"/>
          <a:stretch>
            <a:fillRect/>
          </a:stretch>
        </p:blipFill>
        <p:spPr>
          <a:xfrm>
            <a:off x="4132885" y="1763603"/>
            <a:ext cx="495359" cy="360000"/>
          </a:xfrm>
          <a:prstGeom prst="rect">
            <a:avLst/>
          </a:prstGeom>
        </p:spPr>
      </p:pic>
      <p:sp>
        <p:nvSpPr>
          <p:cNvPr id="36" name="Textfeld 7">
            <a:extLst>
              <a:ext uri="{FF2B5EF4-FFF2-40B4-BE49-F238E27FC236}">
                <a16:creationId xmlns:a16="http://schemas.microsoft.com/office/drawing/2014/main" id="{CD37492B-7D8A-5040-BBFF-7238FF372F57}"/>
              </a:ext>
            </a:extLst>
          </p:cNvPr>
          <p:cNvSpPr txBox="1"/>
          <p:nvPr/>
        </p:nvSpPr>
        <p:spPr>
          <a:xfrm>
            <a:off x="3884778" y="2224024"/>
            <a:ext cx="991573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hr-HR" sz="100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EGH</a:t>
            </a:r>
            <a:endParaRPr lang="de-DE" sz="1000">
              <a:latin typeface="Arial" panose="020B0604020202020204" pitchFamily="34" charset="0"/>
              <a:ea typeface="Roboto Condensed" panose="02000000000000000000" pitchFamily="2" charset="0"/>
              <a:cs typeface="Arial" panose="020B0604020202020204" pitchFamily="34" charset="0"/>
            </a:endParaRPr>
          </a:p>
        </p:txBody>
      </p:sp>
      <p:pic>
        <p:nvPicPr>
          <p:cNvPr id="37" name="Graphic 36">
            <a:extLst>
              <a:ext uri="{FF2B5EF4-FFF2-40B4-BE49-F238E27FC236}">
                <a16:creationId xmlns:a16="http://schemas.microsoft.com/office/drawing/2014/main" id="{79F51ADD-AC4C-87C4-59EF-0E7C67041E12}"/>
              </a:ext>
            </a:extLst>
          </p:cNvPr>
          <p:cNvPicPr>
            <a:picLocks noChangeAspect="1"/>
          </p:cNvPicPr>
          <p:nvPr/>
        </p:nvPicPr>
        <p:blipFill>
          <a:blip r:embed="rId37">
            <a:extLst>
              <a:ext uri="{96DAC541-7B7A-43D3-8B79-37D633B846F1}">
                <asvg:svgBlip xmlns:asvg="http://schemas.microsoft.com/office/drawing/2016/SVG/main" r:embed="rId38"/>
              </a:ext>
            </a:extLst>
          </a:blip>
          <a:srcRect l="24701" t="21793" r="26624" b="23656"/>
          <a:stretch>
            <a:fillRect/>
          </a:stretch>
        </p:blipFill>
        <p:spPr>
          <a:xfrm>
            <a:off x="567387" y="4587652"/>
            <a:ext cx="321220" cy="360000"/>
          </a:xfrm>
          <a:prstGeom prst="rect">
            <a:avLst/>
          </a:prstGeom>
        </p:spPr>
      </p:pic>
      <p:sp>
        <p:nvSpPr>
          <p:cNvPr id="38" name="Textfeld 7">
            <a:extLst>
              <a:ext uri="{FF2B5EF4-FFF2-40B4-BE49-F238E27FC236}">
                <a16:creationId xmlns:a16="http://schemas.microsoft.com/office/drawing/2014/main" id="{CF45BD8D-A1FA-3F0B-7F87-679516C94215}"/>
              </a:ext>
            </a:extLst>
          </p:cNvPr>
          <p:cNvSpPr txBox="1"/>
          <p:nvPr/>
        </p:nvSpPr>
        <p:spPr>
          <a:xfrm>
            <a:off x="232211" y="5032950"/>
            <a:ext cx="991573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hr-HR" sz="100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Access</a:t>
            </a:r>
            <a:endParaRPr lang="de-DE" sz="1000">
              <a:latin typeface="Arial" panose="020B0604020202020204" pitchFamily="34" charset="0"/>
              <a:ea typeface="Roboto Condensed" panose="02000000000000000000" pitchFamily="2" charset="0"/>
              <a:cs typeface="Arial" panose="020B0604020202020204" pitchFamily="34" charset="0"/>
            </a:endParaRPr>
          </a:p>
        </p:txBody>
      </p:sp>
      <p:pic>
        <p:nvPicPr>
          <p:cNvPr id="39" name="Graphic 38">
            <a:extLst>
              <a:ext uri="{FF2B5EF4-FFF2-40B4-BE49-F238E27FC236}">
                <a16:creationId xmlns:a16="http://schemas.microsoft.com/office/drawing/2014/main" id="{FBF6B803-9329-0E22-25D2-BCEAB5ADBE60}"/>
              </a:ext>
            </a:extLst>
          </p:cNvPr>
          <p:cNvPicPr>
            <a:picLocks noChangeAspect="1"/>
          </p:cNvPicPr>
          <p:nvPr/>
        </p:nvPicPr>
        <p:blipFill>
          <a:blip r:embed="rId39">
            <a:extLst>
              <a:ext uri="{96DAC541-7B7A-43D3-8B79-37D633B846F1}">
                <asvg:svgBlip xmlns:asvg="http://schemas.microsoft.com/office/drawing/2016/SVG/main" r:embed="rId40"/>
              </a:ext>
            </a:extLst>
          </a:blip>
          <a:srcRect l="20913" t="31355" r="19995" b="31348"/>
          <a:stretch>
            <a:fillRect/>
          </a:stretch>
        </p:blipFill>
        <p:spPr>
          <a:xfrm>
            <a:off x="1331863" y="1763603"/>
            <a:ext cx="570369" cy="360000"/>
          </a:xfrm>
          <a:prstGeom prst="rect">
            <a:avLst/>
          </a:prstGeom>
        </p:spPr>
      </p:pic>
      <p:sp>
        <p:nvSpPr>
          <p:cNvPr id="40" name="Textfeld 7">
            <a:extLst>
              <a:ext uri="{FF2B5EF4-FFF2-40B4-BE49-F238E27FC236}">
                <a16:creationId xmlns:a16="http://schemas.microsoft.com/office/drawing/2014/main" id="{E877B2CC-A64C-0CCC-BD4E-DCB425B8C772}"/>
              </a:ext>
            </a:extLst>
          </p:cNvPr>
          <p:cNvSpPr txBox="1"/>
          <p:nvPr/>
        </p:nvSpPr>
        <p:spPr>
          <a:xfrm>
            <a:off x="1121261" y="2147080"/>
            <a:ext cx="991573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hr-HR" sz="100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Tracked Excavator</a:t>
            </a:r>
            <a:endParaRPr lang="de-DE" sz="1000">
              <a:latin typeface="Arial" panose="020B0604020202020204" pitchFamily="34" charset="0"/>
              <a:ea typeface="Roboto Condensed" panose="02000000000000000000" pitchFamily="2" charset="0"/>
              <a:cs typeface="Arial" panose="020B0604020202020204" pitchFamily="34" charset="0"/>
            </a:endParaRPr>
          </a:p>
        </p:txBody>
      </p:sp>
      <p:pic>
        <p:nvPicPr>
          <p:cNvPr id="41" name="Graphic 40">
            <a:extLst>
              <a:ext uri="{FF2B5EF4-FFF2-40B4-BE49-F238E27FC236}">
                <a16:creationId xmlns:a16="http://schemas.microsoft.com/office/drawing/2014/main" id="{01F92F27-BFB8-ED47-0E17-E3879891BBD6}"/>
              </a:ext>
            </a:extLst>
          </p:cNvPr>
          <p:cNvPicPr>
            <a:picLocks noChangeAspect="1"/>
          </p:cNvPicPr>
          <p:nvPr/>
        </p:nvPicPr>
        <p:blipFill>
          <a:blip r:embed="rId41">
            <a:extLst>
              <a:ext uri="{96DAC541-7B7A-43D3-8B79-37D633B846F1}">
                <asvg:svgBlip xmlns:asvg="http://schemas.microsoft.com/office/drawing/2016/SVG/main" r:embed="rId42"/>
              </a:ext>
            </a:extLst>
          </a:blip>
          <a:srcRect l="13359" t="24576" r="13619" b="23227"/>
          <a:stretch>
            <a:fillRect/>
          </a:stretch>
        </p:blipFill>
        <p:spPr>
          <a:xfrm>
            <a:off x="1365232" y="2483606"/>
            <a:ext cx="503630" cy="360000"/>
          </a:xfrm>
          <a:prstGeom prst="rect">
            <a:avLst/>
          </a:prstGeom>
        </p:spPr>
      </p:pic>
      <p:sp>
        <p:nvSpPr>
          <p:cNvPr id="42" name="Textfeld 7">
            <a:extLst>
              <a:ext uri="{FF2B5EF4-FFF2-40B4-BE49-F238E27FC236}">
                <a16:creationId xmlns:a16="http://schemas.microsoft.com/office/drawing/2014/main" id="{92220827-4686-DEE9-CC16-40FD06CCC04E}"/>
              </a:ext>
            </a:extLst>
          </p:cNvPr>
          <p:cNvSpPr txBox="1"/>
          <p:nvPr/>
        </p:nvSpPr>
        <p:spPr>
          <a:xfrm>
            <a:off x="1121261" y="2848818"/>
            <a:ext cx="991573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hr-HR" sz="100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Wheeled Loading Shovel</a:t>
            </a:r>
            <a:endParaRPr lang="de-DE" sz="1000">
              <a:latin typeface="Arial" panose="020B0604020202020204" pitchFamily="34" charset="0"/>
              <a:ea typeface="Roboto Condensed" panose="02000000000000000000" pitchFamily="2" charset="0"/>
              <a:cs typeface="Arial" panose="020B0604020202020204" pitchFamily="34" charset="0"/>
            </a:endParaRPr>
          </a:p>
        </p:txBody>
      </p:sp>
      <p:pic>
        <p:nvPicPr>
          <p:cNvPr id="43" name="Graphic 42">
            <a:extLst>
              <a:ext uri="{FF2B5EF4-FFF2-40B4-BE49-F238E27FC236}">
                <a16:creationId xmlns:a16="http://schemas.microsoft.com/office/drawing/2014/main" id="{B9A1F307-7EDF-7073-394F-7C22FB4F2FC8}"/>
              </a:ext>
            </a:extLst>
          </p:cNvPr>
          <p:cNvPicPr>
            <a:picLocks noChangeAspect="1"/>
          </p:cNvPicPr>
          <p:nvPr/>
        </p:nvPicPr>
        <p:blipFill>
          <a:blip r:embed="rId43">
            <a:extLst>
              <a:ext uri="{96DAC541-7B7A-43D3-8B79-37D633B846F1}">
                <asvg:svgBlip xmlns:asvg="http://schemas.microsoft.com/office/drawing/2016/SVG/main" r:embed="rId44"/>
              </a:ext>
            </a:extLst>
          </a:blip>
          <a:srcRect l="15919" t="12226" r="21835" b="11352"/>
          <a:stretch>
            <a:fillRect/>
          </a:stretch>
        </p:blipFill>
        <p:spPr>
          <a:xfrm>
            <a:off x="2465744" y="2483606"/>
            <a:ext cx="293226" cy="360000"/>
          </a:xfrm>
          <a:prstGeom prst="rect">
            <a:avLst/>
          </a:prstGeom>
        </p:spPr>
      </p:pic>
      <p:sp>
        <p:nvSpPr>
          <p:cNvPr id="44" name="Textfeld 7">
            <a:extLst>
              <a:ext uri="{FF2B5EF4-FFF2-40B4-BE49-F238E27FC236}">
                <a16:creationId xmlns:a16="http://schemas.microsoft.com/office/drawing/2014/main" id="{DB92FA07-9EE0-3BD3-F3AB-41755C27C679}"/>
              </a:ext>
            </a:extLst>
          </p:cNvPr>
          <p:cNvSpPr txBox="1"/>
          <p:nvPr/>
        </p:nvSpPr>
        <p:spPr>
          <a:xfrm>
            <a:off x="2116571" y="2925762"/>
            <a:ext cx="991573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hr-HR" sz="100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Crawler Crane</a:t>
            </a:r>
            <a:endParaRPr lang="de-DE" sz="1000">
              <a:latin typeface="Arial" panose="020B0604020202020204" pitchFamily="34" charset="0"/>
              <a:ea typeface="Roboto Condensed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45" name="Textfeld 7">
            <a:extLst>
              <a:ext uri="{FF2B5EF4-FFF2-40B4-BE49-F238E27FC236}">
                <a16:creationId xmlns:a16="http://schemas.microsoft.com/office/drawing/2014/main" id="{9C29B56A-8A85-0A72-552B-669D41B8A397}"/>
              </a:ext>
            </a:extLst>
          </p:cNvPr>
          <p:cNvSpPr txBox="1"/>
          <p:nvPr/>
        </p:nvSpPr>
        <p:spPr>
          <a:xfrm>
            <a:off x="1121261" y="3629954"/>
            <a:ext cx="991573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hr-HR" sz="100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Skid Steer</a:t>
            </a:r>
            <a:endParaRPr lang="de-DE" sz="1000">
              <a:latin typeface="Arial" panose="020B0604020202020204" pitchFamily="34" charset="0"/>
              <a:ea typeface="Roboto Condensed" panose="02000000000000000000" pitchFamily="2" charset="0"/>
              <a:cs typeface="Arial" panose="020B0604020202020204" pitchFamily="34" charset="0"/>
            </a:endParaRPr>
          </a:p>
        </p:txBody>
      </p:sp>
      <p:pic>
        <p:nvPicPr>
          <p:cNvPr id="46" name="Graphic 45">
            <a:extLst>
              <a:ext uri="{FF2B5EF4-FFF2-40B4-BE49-F238E27FC236}">
                <a16:creationId xmlns:a16="http://schemas.microsoft.com/office/drawing/2014/main" id="{E8499813-0888-3270-3C8E-6E549A780A05}"/>
              </a:ext>
            </a:extLst>
          </p:cNvPr>
          <p:cNvPicPr>
            <a:picLocks noChangeAspect="1"/>
          </p:cNvPicPr>
          <p:nvPr/>
        </p:nvPicPr>
        <p:blipFill>
          <a:blip r:embed="rId45">
            <a:extLst>
              <a:ext uri="{96DAC541-7B7A-43D3-8B79-37D633B846F1}">
                <asvg:svgBlip xmlns:asvg="http://schemas.microsoft.com/office/drawing/2016/SVG/main" r:embed="rId46"/>
              </a:ext>
            </a:extLst>
          </a:blip>
          <a:srcRect l="10783" t="28331" r="10327" b="23791"/>
          <a:stretch>
            <a:fillRect/>
          </a:stretch>
        </p:blipFill>
        <p:spPr>
          <a:xfrm>
            <a:off x="431412" y="3882807"/>
            <a:ext cx="593170" cy="360000"/>
          </a:xfrm>
          <a:prstGeom prst="rect">
            <a:avLst/>
          </a:prstGeom>
        </p:spPr>
      </p:pic>
      <p:sp>
        <p:nvSpPr>
          <p:cNvPr id="47" name="Textfeld 7">
            <a:extLst>
              <a:ext uri="{FF2B5EF4-FFF2-40B4-BE49-F238E27FC236}">
                <a16:creationId xmlns:a16="http://schemas.microsoft.com/office/drawing/2014/main" id="{3E2C8719-FEF6-CCB4-3D06-CDC837BA4BF6}"/>
              </a:ext>
            </a:extLst>
          </p:cNvPr>
          <p:cNvSpPr txBox="1"/>
          <p:nvPr/>
        </p:nvSpPr>
        <p:spPr>
          <a:xfrm>
            <a:off x="232211" y="4249606"/>
            <a:ext cx="991573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hr-HR" sz="100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Wheeled Excavator</a:t>
            </a:r>
            <a:endParaRPr lang="de-DE" sz="1000">
              <a:latin typeface="Arial" panose="020B0604020202020204" pitchFamily="34" charset="0"/>
              <a:ea typeface="Roboto Condensed" panose="02000000000000000000" pitchFamily="2" charset="0"/>
              <a:cs typeface="Arial" panose="020B0604020202020204" pitchFamily="34" charset="0"/>
            </a:endParaRPr>
          </a:p>
        </p:txBody>
      </p:sp>
      <p:pic>
        <p:nvPicPr>
          <p:cNvPr id="48" name="Graphic 47">
            <a:extLst>
              <a:ext uri="{FF2B5EF4-FFF2-40B4-BE49-F238E27FC236}">
                <a16:creationId xmlns:a16="http://schemas.microsoft.com/office/drawing/2014/main" id="{6884966C-37F0-F6C8-5130-3D7E1E8A53F8}"/>
              </a:ext>
            </a:extLst>
          </p:cNvPr>
          <p:cNvPicPr>
            <a:picLocks noChangeAspect="1"/>
          </p:cNvPicPr>
          <p:nvPr/>
        </p:nvPicPr>
        <p:blipFill>
          <a:blip r:embed="rId47">
            <a:extLst>
              <a:ext uri="{96DAC541-7B7A-43D3-8B79-37D633B846F1}">
                <asvg:svgBlip xmlns:asvg="http://schemas.microsoft.com/office/drawing/2016/SVG/main" r:embed="rId48"/>
              </a:ext>
            </a:extLst>
          </a:blip>
          <a:srcRect l="12964" t="28793" r="10230" b="25146"/>
          <a:stretch>
            <a:fillRect/>
          </a:stretch>
        </p:blipFill>
        <p:spPr>
          <a:xfrm>
            <a:off x="1316897" y="3882807"/>
            <a:ext cx="600301" cy="360000"/>
          </a:xfrm>
          <a:prstGeom prst="rect">
            <a:avLst/>
          </a:prstGeom>
        </p:spPr>
      </p:pic>
      <p:sp>
        <p:nvSpPr>
          <p:cNvPr id="49" name="Textfeld 7">
            <a:extLst>
              <a:ext uri="{FF2B5EF4-FFF2-40B4-BE49-F238E27FC236}">
                <a16:creationId xmlns:a16="http://schemas.microsoft.com/office/drawing/2014/main" id="{E0CF24BA-5D2D-0499-63A3-06FE181520FE}"/>
              </a:ext>
            </a:extLst>
          </p:cNvPr>
          <p:cNvSpPr txBox="1"/>
          <p:nvPr/>
        </p:nvSpPr>
        <p:spPr>
          <a:xfrm>
            <a:off x="1121261" y="4326550"/>
            <a:ext cx="991573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hr-HR" sz="100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Mini/ Midi</a:t>
            </a:r>
            <a:endParaRPr lang="de-DE" sz="1000">
              <a:latin typeface="Arial" panose="020B0604020202020204" pitchFamily="34" charset="0"/>
              <a:ea typeface="Roboto Condensed" panose="02000000000000000000" pitchFamily="2" charset="0"/>
              <a:cs typeface="Arial" panose="020B0604020202020204" pitchFamily="34" charset="0"/>
            </a:endParaRPr>
          </a:p>
        </p:txBody>
      </p:sp>
      <p:pic>
        <p:nvPicPr>
          <p:cNvPr id="50" name="Graphic 49">
            <a:extLst>
              <a:ext uri="{FF2B5EF4-FFF2-40B4-BE49-F238E27FC236}">
                <a16:creationId xmlns:a16="http://schemas.microsoft.com/office/drawing/2014/main" id="{F6BF934D-8160-9DF6-331F-AFA962FA2C63}"/>
              </a:ext>
            </a:extLst>
          </p:cNvPr>
          <p:cNvPicPr>
            <a:picLocks noChangeAspect="1"/>
          </p:cNvPicPr>
          <p:nvPr/>
        </p:nvPicPr>
        <p:blipFill>
          <a:blip r:embed="rId49">
            <a:extLst>
              <a:ext uri="{96DAC541-7B7A-43D3-8B79-37D633B846F1}">
                <asvg:svgBlip xmlns:asvg="http://schemas.microsoft.com/office/drawing/2016/SVG/main" r:embed="rId50"/>
              </a:ext>
            </a:extLst>
          </a:blip>
          <a:srcRect l="11699" t="27738" r="1034" b="25809"/>
          <a:stretch>
            <a:fillRect/>
          </a:stretch>
        </p:blipFill>
        <p:spPr>
          <a:xfrm>
            <a:off x="389844" y="2483606"/>
            <a:ext cx="676307" cy="360000"/>
          </a:xfrm>
          <a:prstGeom prst="rect">
            <a:avLst/>
          </a:prstGeom>
        </p:spPr>
      </p:pic>
      <p:sp>
        <p:nvSpPr>
          <p:cNvPr id="51" name="Textfeld 7">
            <a:extLst>
              <a:ext uri="{FF2B5EF4-FFF2-40B4-BE49-F238E27FC236}">
                <a16:creationId xmlns:a16="http://schemas.microsoft.com/office/drawing/2014/main" id="{5657E887-B764-3DBD-B46C-CBD54786A078}"/>
              </a:ext>
            </a:extLst>
          </p:cNvPr>
          <p:cNvSpPr txBox="1"/>
          <p:nvPr/>
        </p:nvSpPr>
        <p:spPr>
          <a:xfrm>
            <a:off x="232211" y="2925762"/>
            <a:ext cx="991573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hr-HR" sz="1000" err="1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Dumper</a:t>
            </a:r>
            <a:endParaRPr lang="de-DE" sz="1000">
              <a:latin typeface="Arial" panose="020B0604020202020204" pitchFamily="34" charset="0"/>
              <a:ea typeface="Roboto Condensed" panose="02000000000000000000" pitchFamily="2" charset="0"/>
              <a:cs typeface="Arial" panose="020B0604020202020204" pitchFamily="34" charset="0"/>
            </a:endParaRPr>
          </a:p>
        </p:txBody>
      </p:sp>
      <p:pic>
        <p:nvPicPr>
          <p:cNvPr id="52" name="Graphic 51">
            <a:extLst>
              <a:ext uri="{FF2B5EF4-FFF2-40B4-BE49-F238E27FC236}">
                <a16:creationId xmlns:a16="http://schemas.microsoft.com/office/drawing/2014/main" id="{BD34544D-50DD-2A3D-36EB-74922DC9CAAF}"/>
              </a:ext>
            </a:extLst>
          </p:cNvPr>
          <p:cNvPicPr>
            <a:picLocks noChangeAspect="1"/>
          </p:cNvPicPr>
          <p:nvPr/>
        </p:nvPicPr>
        <p:blipFill>
          <a:blip r:embed="rId51">
            <a:extLst>
              <a:ext uri="{96DAC541-7B7A-43D3-8B79-37D633B846F1}">
                <asvg:svgBlip xmlns:asvg="http://schemas.microsoft.com/office/drawing/2016/SVG/main" r:embed="rId52"/>
              </a:ext>
            </a:extLst>
          </a:blip>
          <a:srcRect l="15311" t="11952" r="16956" b="12713"/>
          <a:stretch>
            <a:fillRect/>
          </a:stretch>
        </p:blipFill>
        <p:spPr>
          <a:xfrm>
            <a:off x="2450521" y="3168329"/>
            <a:ext cx="323673" cy="360000"/>
          </a:xfrm>
          <a:prstGeom prst="rect">
            <a:avLst/>
          </a:prstGeom>
        </p:spPr>
      </p:pic>
      <p:sp>
        <p:nvSpPr>
          <p:cNvPr id="53" name="Textfeld 7">
            <a:extLst>
              <a:ext uri="{FF2B5EF4-FFF2-40B4-BE49-F238E27FC236}">
                <a16:creationId xmlns:a16="http://schemas.microsoft.com/office/drawing/2014/main" id="{A98884A6-D718-8AB6-A41E-C0C9697F9200}"/>
              </a:ext>
            </a:extLst>
          </p:cNvPr>
          <p:cNvSpPr txBox="1"/>
          <p:nvPr/>
        </p:nvSpPr>
        <p:spPr>
          <a:xfrm>
            <a:off x="2116571" y="3629954"/>
            <a:ext cx="991573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hr-HR" sz="100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Tower Crane</a:t>
            </a:r>
            <a:endParaRPr lang="de-DE" sz="1000">
              <a:latin typeface="Arial" panose="020B0604020202020204" pitchFamily="34" charset="0"/>
              <a:ea typeface="Roboto Condensed" panose="02000000000000000000" pitchFamily="2" charset="0"/>
              <a:cs typeface="Arial" panose="020B0604020202020204" pitchFamily="34" charset="0"/>
            </a:endParaRPr>
          </a:p>
        </p:txBody>
      </p:sp>
      <p:pic>
        <p:nvPicPr>
          <p:cNvPr id="54" name="Graphic 53">
            <a:extLst>
              <a:ext uri="{FF2B5EF4-FFF2-40B4-BE49-F238E27FC236}">
                <a16:creationId xmlns:a16="http://schemas.microsoft.com/office/drawing/2014/main" id="{9A578B5C-341C-11BC-5BC3-5419E1DE09AE}"/>
              </a:ext>
            </a:extLst>
          </p:cNvPr>
          <p:cNvPicPr>
            <a:picLocks noChangeAspect="1"/>
          </p:cNvPicPr>
          <p:nvPr/>
        </p:nvPicPr>
        <p:blipFill>
          <a:blip r:embed="rId53">
            <a:extLst>
              <a:ext uri="{96DAC541-7B7A-43D3-8B79-37D633B846F1}">
                <asvg:svgBlip xmlns:asvg="http://schemas.microsoft.com/office/drawing/2016/SVG/main" r:embed="rId54"/>
              </a:ext>
            </a:extLst>
          </a:blip>
          <a:srcRect l="17732" t="16393" r="17439" b="17707"/>
          <a:stretch>
            <a:fillRect/>
          </a:stretch>
        </p:blipFill>
        <p:spPr>
          <a:xfrm>
            <a:off x="2435281" y="3882807"/>
            <a:ext cx="354152" cy="360000"/>
          </a:xfrm>
          <a:prstGeom prst="rect">
            <a:avLst/>
          </a:prstGeom>
        </p:spPr>
      </p:pic>
      <p:sp>
        <p:nvSpPr>
          <p:cNvPr id="55" name="Textfeld 7">
            <a:extLst>
              <a:ext uri="{FF2B5EF4-FFF2-40B4-BE49-F238E27FC236}">
                <a16:creationId xmlns:a16="http://schemas.microsoft.com/office/drawing/2014/main" id="{C1264BC0-A586-356B-2D91-39079F7EEF3C}"/>
              </a:ext>
            </a:extLst>
          </p:cNvPr>
          <p:cNvSpPr txBox="1"/>
          <p:nvPr/>
        </p:nvSpPr>
        <p:spPr>
          <a:xfrm>
            <a:off x="2116570" y="4326550"/>
            <a:ext cx="991574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hr-HR" sz="100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Truck Crane</a:t>
            </a:r>
            <a:endParaRPr lang="de-DE" sz="1000">
              <a:latin typeface="Arial" panose="020B0604020202020204" pitchFamily="34" charset="0"/>
              <a:ea typeface="Roboto Condensed" panose="02000000000000000000" pitchFamily="2" charset="0"/>
              <a:cs typeface="Arial" panose="020B0604020202020204" pitchFamily="34" charset="0"/>
            </a:endParaRPr>
          </a:p>
        </p:txBody>
      </p:sp>
      <p:pic>
        <p:nvPicPr>
          <p:cNvPr id="56" name="Graphic 55">
            <a:extLst>
              <a:ext uri="{FF2B5EF4-FFF2-40B4-BE49-F238E27FC236}">
                <a16:creationId xmlns:a16="http://schemas.microsoft.com/office/drawing/2014/main" id="{91340ADC-48E8-048A-5EF8-3F2BDA1B0FD8}"/>
              </a:ext>
            </a:extLst>
          </p:cNvPr>
          <p:cNvPicPr>
            <a:picLocks noChangeAspect="1"/>
          </p:cNvPicPr>
          <p:nvPr/>
        </p:nvPicPr>
        <p:blipFill>
          <a:blip r:embed="rId55">
            <a:extLst>
              <a:ext uri="{96DAC541-7B7A-43D3-8B79-37D633B846F1}">
                <asvg:svgBlip xmlns:asvg="http://schemas.microsoft.com/office/drawing/2016/SVG/main" r:embed="rId56"/>
              </a:ext>
            </a:extLst>
          </a:blip>
          <a:srcRect l="11755" t="25183" r="10227" b="23935"/>
          <a:stretch>
            <a:fillRect/>
          </a:stretch>
        </p:blipFill>
        <p:spPr>
          <a:xfrm>
            <a:off x="1341053" y="3168329"/>
            <a:ext cx="551989" cy="360000"/>
          </a:xfrm>
          <a:prstGeom prst="rect">
            <a:avLst/>
          </a:prstGeom>
        </p:spPr>
      </p:pic>
      <p:pic>
        <p:nvPicPr>
          <p:cNvPr id="57" name="Graphic 56">
            <a:extLst>
              <a:ext uri="{FF2B5EF4-FFF2-40B4-BE49-F238E27FC236}">
                <a16:creationId xmlns:a16="http://schemas.microsoft.com/office/drawing/2014/main" id="{E15BB1DF-D6EC-1450-91A8-D9ED6B482A4C}"/>
              </a:ext>
            </a:extLst>
          </p:cNvPr>
          <p:cNvPicPr>
            <a:picLocks noChangeAspect="1"/>
          </p:cNvPicPr>
          <p:nvPr/>
        </p:nvPicPr>
        <p:blipFill>
          <a:blip r:embed="rId57">
            <a:extLst>
              <a:ext uri="{96DAC541-7B7A-43D3-8B79-37D633B846F1}">
                <asvg:svgBlip xmlns:asvg="http://schemas.microsoft.com/office/drawing/2016/SVG/main" r:embed="rId58"/>
              </a:ext>
            </a:extLst>
          </a:blip>
          <a:srcRect l="12351" t="32870" r="11352" b="33504"/>
          <a:stretch>
            <a:fillRect/>
          </a:stretch>
        </p:blipFill>
        <p:spPr>
          <a:xfrm>
            <a:off x="2203953" y="4587652"/>
            <a:ext cx="816809" cy="360000"/>
          </a:xfrm>
          <a:prstGeom prst="rect">
            <a:avLst/>
          </a:prstGeom>
        </p:spPr>
      </p:pic>
      <p:sp>
        <p:nvSpPr>
          <p:cNvPr id="58" name="Textfeld 7">
            <a:extLst>
              <a:ext uri="{FF2B5EF4-FFF2-40B4-BE49-F238E27FC236}">
                <a16:creationId xmlns:a16="http://schemas.microsoft.com/office/drawing/2014/main" id="{AF010C36-680D-C10C-0CA1-2FC404E5EFD5}"/>
              </a:ext>
            </a:extLst>
          </p:cNvPr>
          <p:cNvSpPr txBox="1"/>
          <p:nvPr/>
        </p:nvSpPr>
        <p:spPr>
          <a:xfrm>
            <a:off x="2116571" y="4956006"/>
            <a:ext cx="991573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hr-HR" sz="100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Shredder/ Crusher</a:t>
            </a:r>
            <a:endParaRPr lang="de-DE" sz="1000">
              <a:latin typeface="Arial" panose="020B0604020202020204" pitchFamily="34" charset="0"/>
              <a:ea typeface="Roboto Condensed" panose="02000000000000000000" pitchFamily="2" charset="0"/>
              <a:cs typeface="Arial" panose="020B0604020202020204" pitchFamily="34" charset="0"/>
            </a:endParaRPr>
          </a:p>
        </p:txBody>
      </p:sp>
      <p:pic>
        <p:nvPicPr>
          <p:cNvPr id="59" name="Graphic 58">
            <a:extLst>
              <a:ext uri="{FF2B5EF4-FFF2-40B4-BE49-F238E27FC236}">
                <a16:creationId xmlns:a16="http://schemas.microsoft.com/office/drawing/2014/main" id="{EDECE63D-F02A-EE12-43C0-B8C6F24E9C4A}"/>
              </a:ext>
            </a:extLst>
          </p:cNvPr>
          <p:cNvPicPr>
            <a:picLocks noChangeAspect="1"/>
          </p:cNvPicPr>
          <p:nvPr/>
        </p:nvPicPr>
        <p:blipFill>
          <a:blip r:embed="rId59">
            <a:extLst>
              <a:ext uri="{96DAC541-7B7A-43D3-8B79-37D633B846F1}">
                <asvg:svgBlip xmlns:asvg="http://schemas.microsoft.com/office/drawing/2016/SVG/main" r:embed="rId60"/>
              </a:ext>
            </a:extLst>
          </a:blip>
          <a:srcRect l="18471" t="26839" r="13586" b="24914"/>
          <a:stretch>
            <a:fillRect/>
          </a:stretch>
        </p:blipFill>
        <p:spPr>
          <a:xfrm>
            <a:off x="1363572" y="4587652"/>
            <a:ext cx="506951" cy="360000"/>
          </a:xfrm>
          <a:prstGeom prst="rect">
            <a:avLst/>
          </a:prstGeom>
        </p:spPr>
      </p:pic>
      <p:sp>
        <p:nvSpPr>
          <p:cNvPr id="60" name="Textfeld 7">
            <a:extLst>
              <a:ext uri="{FF2B5EF4-FFF2-40B4-BE49-F238E27FC236}">
                <a16:creationId xmlns:a16="http://schemas.microsoft.com/office/drawing/2014/main" id="{1A885944-BE34-1C93-1422-44C5E65A21BF}"/>
              </a:ext>
            </a:extLst>
          </p:cNvPr>
          <p:cNvSpPr txBox="1"/>
          <p:nvPr/>
        </p:nvSpPr>
        <p:spPr>
          <a:xfrm>
            <a:off x="1121261" y="5032950"/>
            <a:ext cx="991573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hr-HR" sz="100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Compaction</a:t>
            </a:r>
            <a:endParaRPr lang="de-DE" sz="1000">
              <a:latin typeface="Arial" panose="020B0604020202020204" pitchFamily="34" charset="0"/>
              <a:ea typeface="Roboto Condensed" panose="02000000000000000000" pitchFamily="2" charset="0"/>
              <a:cs typeface="Arial" panose="020B0604020202020204" pitchFamily="34" charset="0"/>
            </a:endParaRPr>
          </a:p>
        </p:txBody>
      </p:sp>
      <p:pic>
        <p:nvPicPr>
          <p:cNvPr id="61" name="Graphic 60">
            <a:extLst>
              <a:ext uri="{FF2B5EF4-FFF2-40B4-BE49-F238E27FC236}">
                <a16:creationId xmlns:a16="http://schemas.microsoft.com/office/drawing/2014/main" id="{4149AC86-4E6A-FBF7-78AC-BAB647A1AEAB}"/>
              </a:ext>
            </a:extLst>
          </p:cNvPr>
          <p:cNvPicPr>
            <a:picLocks noChangeAspect="1"/>
          </p:cNvPicPr>
          <p:nvPr/>
        </p:nvPicPr>
        <p:blipFill>
          <a:blip r:embed="rId61">
            <a:extLst>
              <a:ext uri="{96DAC541-7B7A-43D3-8B79-37D633B846F1}">
                <asvg:svgBlip xmlns:asvg="http://schemas.microsoft.com/office/drawing/2016/SVG/main" r:embed="rId62"/>
              </a:ext>
            </a:extLst>
          </a:blip>
          <a:srcRect l="12055" t="28157" r="7458" b="28384"/>
          <a:stretch>
            <a:fillRect/>
          </a:stretch>
        </p:blipFill>
        <p:spPr>
          <a:xfrm>
            <a:off x="394629" y="3168329"/>
            <a:ext cx="666736" cy="360000"/>
          </a:xfrm>
          <a:prstGeom prst="rect">
            <a:avLst/>
          </a:prstGeom>
        </p:spPr>
      </p:pic>
      <p:sp>
        <p:nvSpPr>
          <p:cNvPr id="62" name="Textfeld 7">
            <a:extLst>
              <a:ext uri="{FF2B5EF4-FFF2-40B4-BE49-F238E27FC236}">
                <a16:creationId xmlns:a16="http://schemas.microsoft.com/office/drawing/2014/main" id="{981841A1-5EF0-439A-42B7-4809EE415BF1}"/>
              </a:ext>
            </a:extLst>
          </p:cNvPr>
          <p:cNvSpPr txBox="1"/>
          <p:nvPr/>
        </p:nvSpPr>
        <p:spPr>
          <a:xfrm>
            <a:off x="232211" y="3629954"/>
            <a:ext cx="991573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hr-HR" sz="100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Backhoe Loader</a:t>
            </a:r>
            <a:endParaRPr lang="de-DE" sz="1000">
              <a:latin typeface="Arial" panose="020B0604020202020204" pitchFamily="34" charset="0"/>
              <a:ea typeface="Roboto Condensed" panose="02000000000000000000" pitchFamily="2" charset="0"/>
              <a:cs typeface="Arial" panose="020B0604020202020204" pitchFamily="34" charset="0"/>
            </a:endParaRPr>
          </a:p>
        </p:txBody>
      </p:sp>
      <p:pic>
        <p:nvPicPr>
          <p:cNvPr id="63" name="Graphic 62">
            <a:extLst>
              <a:ext uri="{FF2B5EF4-FFF2-40B4-BE49-F238E27FC236}">
                <a16:creationId xmlns:a16="http://schemas.microsoft.com/office/drawing/2014/main" id="{38884F76-D0BB-5769-7423-4C7D05896B97}"/>
              </a:ext>
            </a:extLst>
          </p:cNvPr>
          <p:cNvPicPr>
            <a:picLocks noChangeAspect="1"/>
          </p:cNvPicPr>
          <p:nvPr/>
        </p:nvPicPr>
        <p:blipFill>
          <a:blip r:embed="rId63">
            <a:extLst>
              <a:ext uri="{96DAC541-7B7A-43D3-8B79-37D633B846F1}">
                <asvg:svgBlip xmlns:asvg="http://schemas.microsoft.com/office/drawing/2016/SVG/main" r:embed="rId64"/>
              </a:ext>
            </a:extLst>
          </a:blip>
          <a:srcRect l="26589" t="19673" r="17785" b="25201"/>
          <a:stretch>
            <a:fillRect/>
          </a:stretch>
        </p:blipFill>
        <p:spPr>
          <a:xfrm>
            <a:off x="546366" y="1763603"/>
            <a:ext cx="363262" cy="360000"/>
          </a:xfrm>
          <a:prstGeom prst="rect">
            <a:avLst/>
          </a:prstGeom>
        </p:spPr>
      </p:pic>
      <p:sp>
        <p:nvSpPr>
          <p:cNvPr id="64" name="Textfeld 7">
            <a:extLst>
              <a:ext uri="{FF2B5EF4-FFF2-40B4-BE49-F238E27FC236}">
                <a16:creationId xmlns:a16="http://schemas.microsoft.com/office/drawing/2014/main" id="{D5D1A373-EB18-144A-EEAF-0778E1DC0473}"/>
              </a:ext>
            </a:extLst>
          </p:cNvPr>
          <p:cNvSpPr txBox="1"/>
          <p:nvPr/>
        </p:nvSpPr>
        <p:spPr>
          <a:xfrm>
            <a:off x="232211" y="2147080"/>
            <a:ext cx="991573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hr-HR" sz="100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Telescopic Handler</a:t>
            </a:r>
            <a:endParaRPr lang="de-DE" sz="1000">
              <a:latin typeface="Arial" panose="020B0604020202020204" pitchFamily="34" charset="0"/>
              <a:ea typeface="Roboto Condensed" panose="02000000000000000000" pitchFamily="2" charset="0"/>
              <a:cs typeface="Arial" panose="020B0604020202020204" pitchFamily="34" charset="0"/>
            </a:endParaRPr>
          </a:p>
        </p:txBody>
      </p:sp>
      <p:pic>
        <p:nvPicPr>
          <p:cNvPr id="65" name="Graphic 64">
            <a:extLst>
              <a:ext uri="{FF2B5EF4-FFF2-40B4-BE49-F238E27FC236}">
                <a16:creationId xmlns:a16="http://schemas.microsoft.com/office/drawing/2014/main" id="{0BDE751D-FA9D-00F7-6161-A7E05EC0766D}"/>
              </a:ext>
            </a:extLst>
          </p:cNvPr>
          <p:cNvPicPr>
            <a:picLocks noChangeAspect="1"/>
          </p:cNvPicPr>
          <p:nvPr/>
        </p:nvPicPr>
        <p:blipFill>
          <a:blip r:embed="rId65">
            <a:extLst>
              <a:ext uri="{96DAC541-7B7A-43D3-8B79-37D633B846F1}">
                <asvg:svgBlip xmlns:asvg="http://schemas.microsoft.com/office/drawing/2016/SVG/main" r:embed="rId66"/>
              </a:ext>
            </a:extLst>
          </a:blip>
          <a:srcRect l="8686" t="27641" r="4440" b="30768"/>
          <a:stretch>
            <a:fillRect/>
          </a:stretch>
        </p:blipFill>
        <p:spPr>
          <a:xfrm>
            <a:off x="2236376" y="1763603"/>
            <a:ext cx="751963" cy="360000"/>
          </a:xfrm>
          <a:prstGeom prst="rect">
            <a:avLst/>
          </a:prstGeom>
        </p:spPr>
      </p:pic>
      <p:sp>
        <p:nvSpPr>
          <p:cNvPr id="66" name="Textfeld 7">
            <a:extLst>
              <a:ext uri="{FF2B5EF4-FFF2-40B4-BE49-F238E27FC236}">
                <a16:creationId xmlns:a16="http://schemas.microsoft.com/office/drawing/2014/main" id="{E682BD19-F403-72CD-96CA-730C272A293C}"/>
              </a:ext>
            </a:extLst>
          </p:cNvPr>
          <p:cNvSpPr txBox="1"/>
          <p:nvPr/>
        </p:nvSpPr>
        <p:spPr>
          <a:xfrm>
            <a:off x="2116570" y="2224024"/>
            <a:ext cx="991574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hr-HR" sz="100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Loader Crane</a:t>
            </a:r>
            <a:endParaRPr lang="de-DE" sz="1000">
              <a:latin typeface="Arial" panose="020B0604020202020204" pitchFamily="34" charset="0"/>
              <a:ea typeface="Roboto Condensed" panose="02000000000000000000" pitchFamily="2" charset="0"/>
              <a:cs typeface="Arial" panose="020B0604020202020204" pitchFamily="34" charset="0"/>
            </a:endParaRPr>
          </a:p>
        </p:txBody>
      </p:sp>
      <p:pic>
        <p:nvPicPr>
          <p:cNvPr id="68" name="Graphic 67">
            <a:extLst>
              <a:ext uri="{FF2B5EF4-FFF2-40B4-BE49-F238E27FC236}">
                <a16:creationId xmlns:a16="http://schemas.microsoft.com/office/drawing/2014/main" id="{F8079152-A663-A461-0BEC-715251D7BF62}"/>
              </a:ext>
            </a:extLst>
          </p:cNvPr>
          <p:cNvPicPr>
            <a:picLocks noChangeAspect="1"/>
          </p:cNvPicPr>
          <p:nvPr/>
        </p:nvPicPr>
        <p:blipFill>
          <a:blip r:embed="rId67">
            <a:extLst>
              <a:ext uri="{96DAC541-7B7A-43D3-8B79-37D633B846F1}">
                <asvg:svgBlip xmlns:asvg="http://schemas.microsoft.com/office/drawing/2016/SVG/main" r:embed="rId68"/>
              </a:ext>
            </a:extLst>
          </a:blip>
          <a:srcRect l="15728" t="11111" r="13841" b="16213"/>
          <a:stretch>
            <a:fillRect/>
          </a:stretch>
        </p:blipFill>
        <p:spPr>
          <a:xfrm>
            <a:off x="10475032" y="3168329"/>
            <a:ext cx="348877" cy="360000"/>
          </a:xfrm>
          <a:prstGeom prst="rect">
            <a:avLst/>
          </a:prstGeom>
        </p:spPr>
      </p:pic>
      <p:pic>
        <p:nvPicPr>
          <p:cNvPr id="69" name="Graphic 68" descr="Envelope outline">
            <a:extLst>
              <a:ext uri="{FF2B5EF4-FFF2-40B4-BE49-F238E27FC236}">
                <a16:creationId xmlns:a16="http://schemas.microsoft.com/office/drawing/2014/main" id="{4F3F0A3F-5918-DF70-4028-5F561DC6FB0E}"/>
              </a:ext>
            </a:extLst>
          </p:cNvPr>
          <p:cNvPicPr>
            <a:picLocks noChangeAspect="1"/>
          </p:cNvPicPr>
          <p:nvPr/>
        </p:nvPicPr>
        <p:blipFill>
          <a:blip r:embed="rId69">
            <a:extLst>
              <a:ext uri="{96DAC541-7B7A-43D3-8B79-37D633B846F1}">
                <asvg:svgBlip xmlns:asvg="http://schemas.microsoft.com/office/drawing/2016/SVG/main" r:embed="rId70"/>
              </a:ext>
            </a:extLst>
          </a:blip>
          <a:srcRect l="6482" t="19130" r="8669" b="18839"/>
          <a:stretch>
            <a:fillRect/>
          </a:stretch>
        </p:blipFill>
        <p:spPr>
          <a:xfrm>
            <a:off x="10403258" y="2483606"/>
            <a:ext cx="492425" cy="360000"/>
          </a:xfrm>
          <a:prstGeom prst="rect">
            <a:avLst/>
          </a:prstGeom>
        </p:spPr>
      </p:pic>
      <p:pic>
        <p:nvPicPr>
          <p:cNvPr id="70" name="Graphic 69" descr="Receiver outline">
            <a:extLst>
              <a:ext uri="{FF2B5EF4-FFF2-40B4-BE49-F238E27FC236}">
                <a16:creationId xmlns:a16="http://schemas.microsoft.com/office/drawing/2014/main" id="{CBA25F9C-10C7-06D4-BAED-374A24581926}"/>
              </a:ext>
            </a:extLst>
          </p:cNvPr>
          <p:cNvPicPr>
            <a:picLocks noChangeAspect="1"/>
          </p:cNvPicPr>
          <p:nvPr/>
        </p:nvPicPr>
        <p:blipFill>
          <a:blip r:embed="rId71">
            <a:extLst>
              <a:ext uri="{96DAC541-7B7A-43D3-8B79-37D633B846F1}">
                <asvg:svgBlip xmlns:asvg="http://schemas.microsoft.com/office/drawing/2016/SVG/main" r:embed="rId72"/>
              </a:ext>
            </a:extLst>
          </a:blip>
          <a:srcRect l="7168" t="5658" r="7208" b="7221"/>
          <a:stretch>
            <a:fillRect/>
          </a:stretch>
        </p:blipFill>
        <p:spPr>
          <a:xfrm>
            <a:off x="10472562" y="1763603"/>
            <a:ext cx="353816" cy="360000"/>
          </a:xfrm>
          <a:prstGeom prst="rect">
            <a:avLst/>
          </a:prstGeom>
        </p:spPr>
      </p:pic>
      <p:pic>
        <p:nvPicPr>
          <p:cNvPr id="71" name="Graphic 70" descr="Cheers outline">
            <a:extLst>
              <a:ext uri="{FF2B5EF4-FFF2-40B4-BE49-F238E27FC236}">
                <a16:creationId xmlns:a16="http://schemas.microsoft.com/office/drawing/2014/main" id="{4408BB69-76E4-E8EB-1A6B-550DEF554688}"/>
              </a:ext>
            </a:extLst>
          </p:cNvPr>
          <p:cNvPicPr>
            <a:picLocks noChangeAspect="1"/>
          </p:cNvPicPr>
          <p:nvPr/>
        </p:nvPicPr>
        <p:blipFill>
          <a:blip r:embed="rId73">
            <a:extLst>
              <a:ext uri="{96DAC541-7B7A-43D3-8B79-37D633B846F1}">
                <asvg:svgBlip xmlns:asvg="http://schemas.microsoft.com/office/drawing/2016/SVG/main" r:embed="rId74"/>
              </a:ext>
            </a:extLst>
          </a:blip>
          <a:srcRect l="2708" t="5468" r="3644" b="2679"/>
          <a:stretch>
            <a:fillRect/>
          </a:stretch>
        </p:blipFill>
        <p:spPr>
          <a:xfrm>
            <a:off x="11331461" y="3168329"/>
            <a:ext cx="367027" cy="360000"/>
          </a:xfrm>
          <a:prstGeom prst="rect">
            <a:avLst/>
          </a:prstGeom>
        </p:spPr>
      </p:pic>
      <p:pic>
        <p:nvPicPr>
          <p:cNvPr id="72" name="Graphic 71" descr="Users outline">
            <a:extLst>
              <a:ext uri="{FF2B5EF4-FFF2-40B4-BE49-F238E27FC236}">
                <a16:creationId xmlns:a16="http://schemas.microsoft.com/office/drawing/2014/main" id="{F5619B33-CD4F-E194-3A5F-43B7010B3AAB}"/>
              </a:ext>
            </a:extLst>
          </p:cNvPr>
          <p:cNvPicPr>
            <a:picLocks noChangeAspect="1"/>
          </p:cNvPicPr>
          <p:nvPr/>
        </p:nvPicPr>
        <p:blipFill>
          <a:blip r:embed="rId75">
            <a:extLst>
              <a:ext uri="{96DAC541-7B7A-43D3-8B79-37D633B846F1}">
                <asvg:svgBlip xmlns:asvg="http://schemas.microsoft.com/office/drawing/2016/SVG/main" r:embed="rId76"/>
              </a:ext>
            </a:extLst>
          </a:blip>
          <a:srcRect l="2794" t="20785" r="985" b="22102"/>
          <a:stretch>
            <a:fillRect/>
          </a:stretch>
        </p:blipFill>
        <p:spPr>
          <a:xfrm>
            <a:off x="11211725" y="2483606"/>
            <a:ext cx="606499" cy="360000"/>
          </a:xfrm>
          <a:prstGeom prst="rect">
            <a:avLst/>
          </a:prstGeom>
        </p:spPr>
      </p:pic>
      <p:pic>
        <p:nvPicPr>
          <p:cNvPr id="73" name="Graphic 72" descr="Bar graph with upward trend outline">
            <a:extLst>
              <a:ext uri="{FF2B5EF4-FFF2-40B4-BE49-F238E27FC236}">
                <a16:creationId xmlns:a16="http://schemas.microsoft.com/office/drawing/2014/main" id="{709E9510-98D9-AF00-60C7-A856B38C5816}"/>
              </a:ext>
            </a:extLst>
          </p:cNvPr>
          <p:cNvPicPr>
            <a:picLocks noChangeAspect="1"/>
          </p:cNvPicPr>
          <p:nvPr/>
        </p:nvPicPr>
        <p:blipFill>
          <a:blip r:embed="rId77">
            <a:extLst>
              <a:ext uri="{96DAC541-7B7A-43D3-8B79-37D633B846F1}">
                <asvg:svgBlip xmlns:asvg="http://schemas.microsoft.com/office/drawing/2016/SVG/main" r:embed="rId78"/>
              </a:ext>
            </a:extLst>
          </a:blip>
          <a:srcRect l="7479" t="9247" r="8166" b="6576"/>
          <a:stretch>
            <a:fillRect/>
          </a:stretch>
        </p:blipFill>
        <p:spPr>
          <a:xfrm>
            <a:off x="8813239" y="1763603"/>
            <a:ext cx="360757" cy="360000"/>
          </a:xfrm>
          <a:prstGeom prst="rect">
            <a:avLst/>
          </a:prstGeom>
        </p:spPr>
      </p:pic>
      <p:pic>
        <p:nvPicPr>
          <p:cNvPr id="74" name="Graphic 73" descr="Gears outline">
            <a:extLst>
              <a:ext uri="{FF2B5EF4-FFF2-40B4-BE49-F238E27FC236}">
                <a16:creationId xmlns:a16="http://schemas.microsoft.com/office/drawing/2014/main" id="{261FF5A3-F742-A369-F703-A93392F9C114}"/>
              </a:ext>
            </a:extLst>
          </p:cNvPr>
          <p:cNvPicPr>
            <a:picLocks noChangeAspect="1"/>
          </p:cNvPicPr>
          <p:nvPr/>
        </p:nvPicPr>
        <p:blipFill>
          <a:blip r:embed="rId79">
            <a:extLst>
              <a:ext uri="{96DAC541-7B7A-43D3-8B79-37D633B846F1}">
                <asvg:svgBlip xmlns:asvg="http://schemas.microsoft.com/office/drawing/2016/SVG/main" r:embed="rId80"/>
              </a:ext>
            </a:extLst>
          </a:blip>
          <a:srcRect l="12407" t="8252" r="14537" b="6393"/>
          <a:stretch>
            <a:fillRect/>
          </a:stretch>
        </p:blipFill>
        <p:spPr>
          <a:xfrm>
            <a:off x="11360912" y="5295549"/>
            <a:ext cx="308125" cy="360000"/>
          </a:xfrm>
          <a:prstGeom prst="rect">
            <a:avLst/>
          </a:prstGeom>
        </p:spPr>
      </p:pic>
      <p:pic>
        <p:nvPicPr>
          <p:cNvPr id="75" name="Graphic 74" descr="Lights On outline">
            <a:extLst>
              <a:ext uri="{FF2B5EF4-FFF2-40B4-BE49-F238E27FC236}">
                <a16:creationId xmlns:a16="http://schemas.microsoft.com/office/drawing/2014/main" id="{2AAE36CA-C8A0-81DE-EED0-FE238A486AAF}"/>
              </a:ext>
            </a:extLst>
          </p:cNvPr>
          <p:cNvPicPr>
            <a:picLocks noChangeAspect="1"/>
          </p:cNvPicPr>
          <p:nvPr/>
        </p:nvPicPr>
        <p:blipFill>
          <a:blip r:embed="rId81">
            <a:extLst>
              <a:ext uri="{96DAC541-7B7A-43D3-8B79-37D633B846F1}">
                <asvg:svgBlip xmlns:asvg="http://schemas.microsoft.com/office/drawing/2016/SVG/main" r:embed="rId82"/>
              </a:ext>
            </a:extLst>
          </a:blip>
          <a:stretch>
            <a:fillRect/>
          </a:stretch>
        </p:blipFill>
        <p:spPr>
          <a:xfrm>
            <a:off x="10469470" y="4587652"/>
            <a:ext cx="360000" cy="360000"/>
          </a:xfrm>
          <a:prstGeom prst="rect">
            <a:avLst/>
          </a:prstGeom>
        </p:spPr>
      </p:pic>
      <p:pic>
        <p:nvPicPr>
          <p:cNvPr id="76" name="Graphic 75" descr="Group brainstorm outline">
            <a:extLst>
              <a:ext uri="{FF2B5EF4-FFF2-40B4-BE49-F238E27FC236}">
                <a16:creationId xmlns:a16="http://schemas.microsoft.com/office/drawing/2014/main" id="{E4B113C1-8D4B-C3CB-BD18-8E65F719D83D}"/>
              </a:ext>
            </a:extLst>
          </p:cNvPr>
          <p:cNvPicPr>
            <a:picLocks noChangeAspect="1"/>
          </p:cNvPicPr>
          <p:nvPr/>
        </p:nvPicPr>
        <p:blipFill>
          <a:blip r:embed="rId83">
            <a:extLst>
              <a:ext uri="{96DAC541-7B7A-43D3-8B79-37D633B846F1}">
                <asvg:svgBlip xmlns:asvg="http://schemas.microsoft.com/office/drawing/2016/SVG/main" r:embed="rId84"/>
              </a:ext>
            </a:extLst>
          </a:blip>
          <a:srcRect l="9698" t="3714" r="8928" b="11695"/>
          <a:stretch>
            <a:fillRect/>
          </a:stretch>
        </p:blipFill>
        <p:spPr>
          <a:xfrm>
            <a:off x="11341820" y="3882807"/>
            <a:ext cx="346308" cy="360000"/>
          </a:xfrm>
          <a:prstGeom prst="rect">
            <a:avLst/>
          </a:prstGeom>
        </p:spPr>
      </p:pic>
      <p:pic>
        <p:nvPicPr>
          <p:cNvPr id="77" name="Graphic 76" descr="Connections outline">
            <a:extLst>
              <a:ext uri="{FF2B5EF4-FFF2-40B4-BE49-F238E27FC236}">
                <a16:creationId xmlns:a16="http://schemas.microsoft.com/office/drawing/2014/main" id="{38320FDE-C456-AFDF-D0A0-5EA6ED28C3D3}"/>
              </a:ext>
            </a:extLst>
          </p:cNvPr>
          <p:cNvPicPr>
            <a:picLocks noChangeAspect="1"/>
          </p:cNvPicPr>
          <p:nvPr/>
        </p:nvPicPr>
        <p:blipFill>
          <a:blip r:embed="rId85">
            <a:extLst>
              <a:ext uri="{96DAC541-7B7A-43D3-8B79-37D633B846F1}">
                <asvg:svgBlip xmlns:asvg="http://schemas.microsoft.com/office/drawing/2016/SVG/main" r:embed="rId86"/>
              </a:ext>
            </a:extLst>
          </a:blip>
          <a:stretch>
            <a:fillRect/>
          </a:stretch>
        </p:blipFill>
        <p:spPr>
          <a:xfrm>
            <a:off x="11334974" y="4587652"/>
            <a:ext cx="360000" cy="360000"/>
          </a:xfrm>
          <a:prstGeom prst="rect">
            <a:avLst/>
          </a:prstGeom>
        </p:spPr>
      </p:pic>
      <p:pic>
        <p:nvPicPr>
          <p:cNvPr id="78" name="Graphic 77" descr="Internet Of Things outline">
            <a:extLst>
              <a:ext uri="{FF2B5EF4-FFF2-40B4-BE49-F238E27FC236}">
                <a16:creationId xmlns:a16="http://schemas.microsoft.com/office/drawing/2014/main" id="{1B10C678-3322-C796-85D7-F1AA35A76B12}"/>
              </a:ext>
            </a:extLst>
          </p:cNvPr>
          <p:cNvPicPr>
            <a:picLocks noChangeAspect="1"/>
          </p:cNvPicPr>
          <p:nvPr/>
        </p:nvPicPr>
        <p:blipFill>
          <a:blip r:embed="rId87">
            <a:extLst>
              <a:ext uri="{96DAC541-7B7A-43D3-8B79-37D633B846F1}">
                <asvg:svgBlip xmlns:asvg="http://schemas.microsoft.com/office/drawing/2016/SVG/main" r:embed="rId88"/>
              </a:ext>
            </a:extLst>
          </a:blip>
          <a:stretch>
            <a:fillRect/>
          </a:stretch>
        </p:blipFill>
        <p:spPr>
          <a:xfrm>
            <a:off x="9689460" y="2483606"/>
            <a:ext cx="360000" cy="360000"/>
          </a:xfrm>
          <a:prstGeom prst="rect">
            <a:avLst/>
          </a:prstGeom>
        </p:spPr>
      </p:pic>
      <p:pic>
        <p:nvPicPr>
          <p:cNvPr id="79" name="Graphic 78" descr="Ui Ux outline">
            <a:extLst>
              <a:ext uri="{FF2B5EF4-FFF2-40B4-BE49-F238E27FC236}">
                <a16:creationId xmlns:a16="http://schemas.microsoft.com/office/drawing/2014/main" id="{4B41E41E-83B7-C000-1AB3-14F2EAFD3335}"/>
              </a:ext>
            </a:extLst>
          </p:cNvPr>
          <p:cNvPicPr>
            <a:picLocks noChangeAspect="1"/>
          </p:cNvPicPr>
          <p:nvPr/>
        </p:nvPicPr>
        <p:blipFill>
          <a:blip r:embed="rId89">
            <a:extLst>
              <a:ext uri="{96DAC541-7B7A-43D3-8B79-37D633B846F1}">
                <asvg:svgBlip xmlns:asvg="http://schemas.microsoft.com/office/drawing/2016/SVG/main" r:embed="rId90"/>
              </a:ext>
            </a:extLst>
          </a:blip>
          <a:srcRect t="4118" b="10456"/>
          <a:stretch>
            <a:fillRect/>
          </a:stretch>
        </p:blipFill>
        <p:spPr>
          <a:xfrm>
            <a:off x="9658750" y="1763603"/>
            <a:ext cx="421421" cy="360000"/>
          </a:xfrm>
          <a:prstGeom prst="rect">
            <a:avLst/>
          </a:prstGeom>
        </p:spPr>
      </p:pic>
      <p:pic>
        <p:nvPicPr>
          <p:cNvPr id="80" name="Graphic 79" descr="Server outline">
            <a:extLst>
              <a:ext uri="{FF2B5EF4-FFF2-40B4-BE49-F238E27FC236}">
                <a16:creationId xmlns:a16="http://schemas.microsoft.com/office/drawing/2014/main" id="{B95C0509-A800-BDB0-A74D-DE9F3E072907}"/>
              </a:ext>
            </a:extLst>
          </p:cNvPr>
          <p:cNvPicPr>
            <a:picLocks noChangeAspect="1"/>
          </p:cNvPicPr>
          <p:nvPr/>
        </p:nvPicPr>
        <p:blipFill>
          <a:blip r:embed="rId91">
            <a:extLst>
              <a:ext uri="{96DAC541-7B7A-43D3-8B79-37D633B846F1}">
                <asvg:svgBlip xmlns:asvg="http://schemas.microsoft.com/office/drawing/2016/SVG/main" r:embed="rId92"/>
              </a:ext>
            </a:extLst>
          </a:blip>
          <a:srcRect l="8614" t="10518" r="9842" b="9428"/>
          <a:stretch>
            <a:fillRect/>
          </a:stretch>
        </p:blipFill>
        <p:spPr>
          <a:xfrm>
            <a:off x="9686109" y="3168329"/>
            <a:ext cx="366703" cy="360000"/>
          </a:xfrm>
          <a:prstGeom prst="rect">
            <a:avLst/>
          </a:prstGeom>
        </p:spPr>
      </p:pic>
      <p:pic>
        <p:nvPicPr>
          <p:cNvPr id="81" name="Graphic 80" descr="Battery outline">
            <a:extLst>
              <a:ext uri="{FF2B5EF4-FFF2-40B4-BE49-F238E27FC236}">
                <a16:creationId xmlns:a16="http://schemas.microsoft.com/office/drawing/2014/main" id="{A0D66EB5-3E6B-9DC0-463E-647EDC90A107}"/>
              </a:ext>
            </a:extLst>
          </p:cNvPr>
          <p:cNvPicPr>
            <a:picLocks noChangeAspect="1"/>
          </p:cNvPicPr>
          <p:nvPr/>
        </p:nvPicPr>
        <p:blipFill>
          <a:blip r:embed="rId93">
            <a:extLst>
              <a:ext uri="{96DAC541-7B7A-43D3-8B79-37D633B846F1}">
                <asvg:svgBlip xmlns:asvg="http://schemas.microsoft.com/office/drawing/2016/SVG/main" r:embed="rId94"/>
              </a:ext>
            </a:extLst>
          </a:blip>
          <a:srcRect t="25114" b="21113"/>
          <a:stretch>
            <a:fillRect/>
          </a:stretch>
        </p:blipFill>
        <p:spPr>
          <a:xfrm>
            <a:off x="7797249" y="3197204"/>
            <a:ext cx="669475" cy="360000"/>
          </a:xfrm>
          <a:prstGeom prst="rect">
            <a:avLst/>
          </a:prstGeom>
        </p:spPr>
      </p:pic>
      <p:pic>
        <p:nvPicPr>
          <p:cNvPr id="82" name="Graphic 81" descr="Chat bubble outline">
            <a:extLst>
              <a:ext uri="{FF2B5EF4-FFF2-40B4-BE49-F238E27FC236}">
                <a16:creationId xmlns:a16="http://schemas.microsoft.com/office/drawing/2014/main" id="{13A9740A-7740-9ED1-DA60-294ADF8F67AE}"/>
              </a:ext>
            </a:extLst>
          </p:cNvPr>
          <p:cNvPicPr>
            <a:picLocks noChangeAspect="1"/>
          </p:cNvPicPr>
          <p:nvPr/>
        </p:nvPicPr>
        <p:blipFill>
          <a:blip r:embed="rId95">
            <a:extLst>
              <a:ext uri="{96DAC541-7B7A-43D3-8B79-37D633B846F1}">
                <asvg:svgBlip xmlns:asvg="http://schemas.microsoft.com/office/drawing/2016/SVG/main" r:embed="rId96"/>
              </a:ext>
            </a:extLst>
          </a:blip>
          <a:srcRect l="10270" t="12679" r="11611" b="16284"/>
          <a:stretch>
            <a:fillRect/>
          </a:stretch>
        </p:blipFill>
        <p:spPr>
          <a:xfrm>
            <a:off x="10451527" y="3882807"/>
            <a:ext cx="395886" cy="360000"/>
          </a:xfrm>
          <a:prstGeom prst="rect">
            <a:avLst/>
          </a:prstGeom>
        </p:spPr>
      </p:pic>
      <p:pic>
        <p:nvPicPr>
          <p:cNvPr id="83" name="Graphic 82" descr="Traffic light outline">
            <a:extLst>
              <a:ext uri="{FF2B5EF4-FFF2-40B4-BE49-F238E27FC236}">
                <a16:creationId xmlns:a16="http://schemas.microsoft.com/office/drawing/2014/main" id="{925D1DCB-B039-C636-700A-134F080272B0}"/>
              </a:ext>
            </a:extLst>
          </p:cNvPr>
          <p:cNvPicPr>
            <a:picLocks noChangeAspect="1"/>
          </p:cNvPicPr>
          <p:nvPr/>
        </p:nvPicPr>
        <p:blipFill>
          <a:blip r:embed="rId97">
            <a:extLst>
              <a:ext uri="{96DAC541-7B7A-43D3-8B79-37D633B846F1}">
                <asvg:svgBlip xmlns:asvg="http://schemas.microsoft.com/office/drawing/2016/SVG/main" r:embed="rId98"/>
              </a:ext>
            </a:extLst>
          </a:blip>
          <a:srcRect l="12263" t="8762" r="9563" b="8238"/>
          <a:stretch>
            <a:fillRect/>
          </a:stretch>
        </p:blipFill>
        <p:spPr>
          <a:xfrm>
            <a:off x="10479934" y="5295549"/>
            <a:ext cx="339073" cy="360000"/>
          </a:xfrm>
          <a:prstGeom prst="rect">
            <a:avLst/>
          </a:prstGeom>
        </p:spPr>
      </p:pic>
      <p:pic>
        <p:nvPicPr>
          <p:cNvPr id="84" name="Graphic 83" descr="Puzzle outline">
            <a:extLst>
              <a:ext uri="{FF2B5EF4-FFF2-40B4-BE49-F238E27FC236}">
                <a16:creationId xmlns:a16="http://schemas.microsoft.com/office/drawing/2014/main" id="{45582413-08C9-4AE3-99AA-5460DE8916D3}"/>
              </a:ext>
            </a:extLst>
          </p:cNvPr>
          <p:cNvPicPr>
            <a:picLocks noChangeAspect="1"/>
          </p:cNvPicPr>
          <p:nvPr/>
        </p:nvPicPr>
        <p:blipFill>
          <a:blip r:embed="rId99">
            <a:extLst>
              <a:ext uri="{96DAC541-7B7A-43D3-8B79-37D633B846F1}">
                <asvg:svgBlip xmlns:asvg="http://schemas.microsoft.com/office/drawing/2016/SVG/main" r:embed="rId100"/>
              </a:ext>
            </a:extLst>
          </a:blip>
          <a:srcRect l="4681" t="3307" r="4399" b="7687"/>
          <a:stretch>
            <a:fillRect/>
          </a:stretch>
        </p:blipFill>
        <p:spPr>
          <a:xfrm>
            <a:off x="8809748" y="2483606"/>
            <a:ext cx="367738" cy="360000"/>
          </a:xfrm>
          <a:prstGeom prst="rect">
            <a:avLst/>
          </a:prstGeom>
        </p:spPr>
      </p:pic>
      <p:pic>
        <p:nvPicPr>
          <p:cNvPr id="85" name="Graphic 84" descr="Remote work outline">
            <a:extLst>
              <a:ext uri="{FF2B5EF4-FFF2-40B4-BE49-F238E27FC236}">
                <a16:creationId xmlns:a16="http://schemas.microsoft.com/office/drawing/2014/main" id="{97794F3E-9710-57ED-BB1C-4D90716D0324}"/>
              </a:ext>
            </a:extLst>
          </p:cNvPr>
          <p:cNvPicPr>
            <a:picLocks noChangeAspect="1"/>
          </p:cNvPicPr>
          <p:nvPr/>
        </p:nvPicPr>
        <p:blipFill>
          <a:blip r:embed="rId101">
            <a:extLst>
              <a:ext uri="{96DAC541-7B7A-43D3-8B79-37D633B846F1}">
                <asvg:svgBlip xmlns:asvg="http://schemas.microsoft.com/office/drawing/2016/SVG/main" r:embed="rId102"/>
              </a:ext>
            </a:extLst>
          </a:blip>
          <a:srcRect t="5304" b="9980"/>
          <a:stretch>
            <a:fillRect/>
          </a:stretch>
        </p:blipFill>
        <p:spPr>
          <a:xfrm>
            <a:off x="11307030" y="1763603"/>
            <a:ext cx="415888" cy="360000"/>
          </a:xfrm>
          <a:prstGeom prst="rect">
            <a:avLst/>
          </a:prstGeom>
        </p:spPr>
      </p:pic>
      <p:pic>
        <p:nvPicPr>
          <p:cNvPr id="86" name="Graphic 85">
            <a:extLst>
              <a:ext uri="{FF2B5EF4-FFF2-40B4-BE49-F238E27FC236}">
                <a16:creationId xmlns:a16="http://schemas.microsoft.com/office/drawing/2014/main" id="{B3BEFC88-0307-2D30-0CAE-B91BAB5D5433}"/>
              </a:ext>
            </a:extLst>
          </p:cNvPr>
          <p:cNvPicPr>
            <a:picLocks noChangeAspect="1"/>
          </p:cNvPicPr>
          <p:nvPr/>
        </p:nvPicPr>
        <p:blipFill>
          <a:blip r:embed="rId103">
            <a:extLst>
              <a:ext uri="{96DAC541-7B7A-43D3-8B79-37D633B846F1}">
                <asvg:svgBlip xmlns:asvg="http://schemas.microsoft.com/office/drawing/2016/SVG/main" r:embed="rId104"/>
              </a:ext>
            </a:extLst>
          </a:blip>
          <a:srcRect l="18163" t="19344" r="19140" b="17304"/>
          <a:stretch>
            <a:fillRect/>
          </a:stretch>
        </p:blipFill>
        <p:spPr>
          <a:xfrm>
            <a:off x="9691319" y="3882807"/>
            <a:ext cx="356282" cy="360000"/>
          </a:xfrm>
          <a:prstGeom prst="rect">
            <a:avLst/>
          </a:prstGeom>
        </p:spPr>
      </p:pic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17F8CFB3-621A-9017-9B85-92015F3B1B50}"/>
              </a:ext>
            </a:extLst>
          </p:cNvPr>
          <p:cNvCxnSpPr>
            <a:cxnSpLocks/>
          </p:cNvCxnSpPr>
          <p:nvPr/>
        </p:nvCxnSpPr>
        <p:spPr>
          <a:xfrm>
            <a:off x="535966" y="1682625"/>
            <a:ext cx="2066789" cy="0"/>
          </a:xfrm>
          <a:prstGeom prst="line">
            <a:avLst/>
          </a:prstGeom>
          <a:ln>
            <a:solidFill>
              <a:srgbClr val="44465A"/>
            </a:solidFill>
            <a:headEnd type="oval" w="med" len="med"/>
            <a:tailEnd type="oval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8" name="Text Placeholder 3">
            <a:extLst>
              <a:ext uri="{FF2B5EF4-FFF2-40B4-BE49-F238E27FC236}">
                <a16:creationId xmlns:a16="http://schemas.microsoft.com/office/drawing/2014/main" id="{15E68279-79CD-E07C-834E-906B8ACC86BA}"/>
              </a:ext>
            </a:extLst>
          </p:cNvPr>
          <p:cNvSpPr txBox="1">
            <a:spLocks/>
          </p:cNvSpPr>
          <p:nvPr/>
        </p:nvSpPr>
        <p:spPr>
          <a:xfrm>
            <a:off x="9509477" y="1429631"/>
            <a:ext cx="725772" cy="24200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200" kern="1200">
                <a:solidFill>
                  <a:schemeClr val="tx1"/>
                </a:solidFill>
                <a:latin typeface="Slussen Condensed" pitchFamily="2" charset="77"/>
                <a:ea typeface="Slussen Condensed" pitchFamily="2" charset="77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AT">
                <a:latin typeface="Arial" panose="020B0604020202020204" pitchFamily="34" charset="0"/>
                <a:cs typeface="Arial" panose="020B0604020202020204" pitchFamily="34" charset="0"/>
              </a:rPr>
              <a:t>Digital</a:t>
            </a:r>
          </a:p>
        </p:txBody>
      </p:sp>
      <p:sp>
        <p:nvSpPr>
          <p:cNvPr id="89" name="Textfeld 7">
            <a:extLst>
              <a:ext uri="{FF2B5EF4-FFF2-40B4-BE49-F238E27FC236}">
                <a16:creationId xmlns:a16="http://schemas.microsoft.com/office/drawing/2014/main" id="{C8278460-B967-1D66-9266-DDD237F0A582}"/>
              </a:ext>
            </a:extLst>
          </p:cNvPr>
          <p:cNvSpPr txBox="1"/>
          <p:nvPr/>
        </p:nvSpPr>
        <p:spPr>
          <a:xfrm>
            <a:off x="9373674" y="4326550"/>
            <a:ext cx="991573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hr-HR" sz="100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Internet</a:t>
            </a:r>
            <a:endParaRPr lang="de-DE" sz="1000">
              <a:latin typeface="Arial" panose="020B0604020202020204" pitchFamily="34" charset="0"/>
              <a:ea typeface="Roboto Condensed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90" name="Textfeld 7">
            <a:extLst>
              <a:ext uri="{FF2B5EF4-FFF2-40B4-BE49-F238E27FC236}">
                <a16:creationId xmlns:a16="http://schemas.microsoft.com/office/drawing/2014/main" id="{1CA48CE4-8683-D2F7-A631-B24C3BE3078B}"/>
              </a:ext>
            </a:extLst>
          </p:cNvPr>
          <p:cNvSpPr txBox="1"/>
          <p:nvPr/>
        </p:nvSpPr>
        <p:spPr>
          <a:xfrm>
            <a:off x="10153684" y="2224024"/>
            <a:ext cx="991573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hr-HR" sz="100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Phone</a:t>
            </a:r>
            <a:endParaRPr lang="de-DE" sz="1000">
              <a:latin typeface="Arial" panose="020B0604020202020204" pitchFamily="34" charset="0"/>
              <a:ea typeface="Roboto Condensed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91" name="Textfeld 7">
            <a:extLst>
              <a:ext uri="{FF2B5EF4-FFF2-40B4-BE49-F238E27FC236}">
                <a16:creationId xmlns:a16="http://schemas.microsoft.com/office/drawing/2014/main" id="{43F6F2CD-DB5E-FB44-42A4-EB1B98357CFA}"/>
              </a:ext>
            </a:extLst>
          </p:cNvPr>
          <p:cNvSpPr txBox="1"/>
          <p:nvPr/>
        </p:nvSpPr>
        <p:spPr>
          <a:xfrm>
            <a:off x="10153684" y="2925762"/>
            <a:ext cx="991573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hr-HR" sz="100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Mail</a:t>
            </a:r>
            <a:endParaRPr lang="de-DE" sz="1000">
              <a:latin typeface="Arial" panose="020B0604020202020204" pitchFamily="34" charset="0"/>
              <a:ea typeface="Roboto Condensed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92" name="Textfeld 7">
            <a:extLst>
              <a:ext uri="{FF2B5EF4-FFF2-40B4-BE49-F238E27FC236}">
                <a16:creationId xmlns:a16="http://schemas.microsoft.com/office/drawing/2014/main" id="{F08630F6-C10B-30D9-4029-3B53FB3EB87F}"/>
              </a:ext>
            </a:extLst>
          </p:cNvPr>
          <p:cNvSpPr txBox="1"/>
          <p:nvPr/>
        </p:nvSpPr>
        <p:spPr>
          <a:xfrm>
            <a:off x="8497831" y="2925762"/>
            <a:ext cx="991573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hr-HR" sz="100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Strategy</a:t>
            </a:r>
            <a:endParaRPr lang="de-DE" sz="1000">
              <a:latin typeface="Arial" panose="020B0604020202020204" pitchFamily="34" charset="0"/>
              <a:ea typeface="Roboto Condensed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93" name="Textfeld 7">
            <a:extLst>
              <a:ext uri="{FF2B5EF4-FFF2-40B4-BE49-F238E27FC236}">
                <a16:creationId xmlns:a16="http://schemas.microsoft.com/office/drawing/2014/main" id="{B1D2D7A3-762C-6211-69BF-013D50EE68AF}"/>
              </a:ext>
            </a:extLst>
          </p:cNvPr>
          <p:cNvSpPr txBox="1"/>
          <p:nvPr/>
        </p:nvSpPr>
        <p:spPr>
          <a:xfrm>
            <a:off x="10153684" y="5032950"/>
            <a:ext cx="991573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hr-HR" sz="100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Idea</a:t>
            </a:r>
            <a:endParaRPr lang="de-DE" sz="1000">
              <a:latin typeface="Arial" panose="020B0604020202020204" pitchFamily="34" charset="0"/>
              <a:ea typeface="Roboto Condensed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94" name="Textfeld 7">
            <a:extLst>
              <a:ext uri="{FF2B5EF4-FFF2-40B4-BE49-F238E27FC236}">
                <a16:creationId xmlns:a16="http://schemas.microsoft.com/office/drawing/2014/main" id="{6F758DE6-318F-3A79-5DE7-3BAACA4008D2}"/>
              </a:ext>
            </a:extLst>
          </p:cNvPr>
          <p:cNvSpPr txBox="1"/>
          <p:nvPr/>
        </p:nvSpPr>
        <p:spPr>
          <a:xfrm>
            <a:off x="7636200" y="3629954"/>
            <a:ext cx="991573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hr-HR" sz="100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Electric</a:t>
            </a:r>
            <a:endParaRPr lang="de-DE" sz="1000">
              <a:latin typeface="Arial" panose="020B0604020202020204" pitchFamily="34" charset="0"/>
              <a:ea typeface="Roboto Condensed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95" name="Textfeld 7">
            <a:extLst>
              <a:ext uri="{FF2B5EF4-FFF2-40B4-BE49-F238E27FC236}">
                <a16:creationId xmlns:a16="http://schemas.microsoft.com/office/drawing/2014/main" id="{9AA0AF30-D296-A82F-16E8-F45141EBAAF7}"/>
              </a:ext>
            </a:extLst>
          </p:cNvPr>
          <p:cNvSpPr txBox="1"/>
          <p:nvPr/>
        </p:nvSpPr>
        <p:spPr>
          <a:xfrm>
            <a:off x="9517494" y="2147080"/>
            <a:ext cx="703933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hr-HR" sz="100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Digital Workplace</a:t>
            </a:r>
            <a:endParaRPr lang="de-DE" sz="1000">
              <a:latin typeface="Arial" panose="020B0604020202020204" pitchFamily="34" charset="0"/>
              <a:ea typeface="Roboto Condensed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96" name="Textfeld 7">
            <a:extLst>
              <a:ext uri="{FF2B5EF4-FFF2-40B4-BE49-F238E27FC236}">
                <a16:creationId xmlns:a16="http://schemas.microsoft.com/office/drawing/2014/main" id="{C1281766-A1B9-9D8B-35E2-1BC916521E38}"/>
              </a:ext>
            </a:extLst>
          </p:cNvPr>
          <p:cNvSpPr txBox="1"/>
          <p:nvPr/>
        </p:nvSpPr>
        <p:spPr>
          <a:xfrm>
            <a:off x="9373674" y="3553010"/>
            <a:ext cx="991573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hr-HR" sz="100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Digital Infrastructure</a:t>
            </a:r>
            <a:endParaRPr lang="de-DE" sz="1000">
              <a:latin typeface="Arial" panose="020B0604020202020204" pitchFamily="34" charset="0"/>
              <a:ea typeface="Roboto Condensed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98" name="Textfeld 7">
            <a:extLst>
              <a:ext uri="{FF2B5EF4-FFF2-40B4-BE49-F238E27FC236}">
                <a16:creationId xmlns:a16="http://schemas.microsoft.com/office/drawing/2014/main" id="{D46821C1-4EA5-3A33-86FE-94BB6DA331F7}"/>
              </a:ext>
            </a:extLst>
          </p:cNvPr>
          <p:cNvSpPr txBox="1"/>
          <p:nvPr/>
        </p:nvSpPr>
        <p:spPr>
          <a:xfrm>
            <a:off x="8497831" y="2224024"/>
            <a:ext cx="991573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hr-HR" sz="100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Growth</a:t>
            </a:r>
            <a:endParaRPr lang="de-DE" sz="1000">
              <a:latin typeface="Arial" panose="020B0604020202020204" pitchFamily="34" charset="0"/>
              <a:ea typeface="Roboto Condensed" panose="02000000000000000000" pitchFamily="2" charset="0"/>
              <a:cs typeface="Arial" panose="020B0604020202020204" pitchFamily="34" charset="0"/>
            </a:endParaRPr>
          </a:p>
        </p:txBody>
      </p: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D495D588-5D95-3B04-12BB-223E69147D39}"/>
              </a:ext>
            </a:extLst>
          </p:cNvPr>
          <p:cNvCxnSpPr>
            <a:cxnSpLocks/>
          </p:cNvCxnSpPr>
          <p:nvPr/>
        </p:nvCxnSpPr>
        <p:spPr>
          <a:xfrm>
            <a:off x="3511488" y="1682625"/>
            <a:ext cx="864958" cy="0"/>
          </a:xfrm>
          <a:prstGeom prst="line">
            <a:avLst/>
          </a:prstGeom>
          <a:ln>
            <a:solidFill>
              <a:srgbClr val="44465A"/>
            </a:solidFill>
            <a:headEnd type="oval" w="med" len="med"/>
            <a:tailEnd type="oval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D688E781-6A96-36C9-E769-5AF74C8319B6}"/>
              </a:ext>
            </a:extLst>
          </p:cNvPr>
          <p:cNvCxnSpPr>
            <a:cxnSpLocks/>
          </p:cNvCxnSpPr>
          <p:nvPr/>
        </p:nvCxnSpPr>
        <p:spPr>
          <a:xfrm>
            <a:off x="6405301" y="1682625"/>
            <a:ext cx="864958" cy="0"/>
          </a:xfrm>
          <a:prstGeom prst="line">
            <a:avLst/>
          </a:prstGeom>
          <a:ln>
            <a:solidFill>
              <a:srgbClr val="44465A"/>
            </a:solidFill>
            <a:headEnd type="oval" w="med" len="med"/>
            <a:tailEnd type="oval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AF19A139-6D70-36C1-1375-A4D8F51CA639}"/>
              </a:ext>
            </a:extLst>
          </p:cNvPr>
          <p:cNvCxnSpPr>
            <a:cxnSpLocks/>
          </p:cNvCxnSpPr>
          <p:nvPr/>
        </p:nvCxnSpPr>
        <p:spPr>
          <a:xfrm>
            <a:off x="8130296" y="1682625"/>
            <a:ext cx="864958" cy="0"/>
          </a:xfrm>
          <a:prstGeom prst="line">
            <a:avLst/>
          </a:prstGeom>
          <a:ln>
            <a:solidFill>
              <a:srgbClr val="44465A"/>
            </a:solidFill>
            <a:headEnd type="oval" w="med" len="med"/>
            <a:tailEnd type="oval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3" name="Grafik 47">
            <a:extLst>
              <a:ext uri="{FF2B5EF4-FFF2-40B4-BE49-F238E27FC236}">
                <a16:creationId xmlns:a16="http://schemas.microsoft.com/office/drawing/2014/main" id="{5C6EDEF0-3F68-6F55-3328-2DA532BBBDEB}"/>
              </a:ext>
            </a:extLst>
          </p:cNvPr>
          <p:cNvPicPr>
            <a:picLocks noChangeAspect="1"/>
          </p:cNvPicPr>
          <p:nvPr/>
        </p:nvPicPr>
        <p:blipFill>
          <a:blip r:embed="rId105"/>
          <a:stretch>
            <a:fillRect/>
          </a:stretch>
        </p:blipFill>
        <p:spPr>
          <a:xfrm>
            <a:off x="5039244" y="1430413"/>
            <a:ext cx="688539" cy="240442"/>
          </a:xfrm>
          <a:prstGeom prst="rect">
            <a:avLst/>
          </a:prstGeom>
        </p:spPr>
      </p:pic>
      <p:pic>
        <p:nvPicPr>
          <p:cNvPr id="104" name="Grafik 51">
            <a:extLst>
              <a:ext uri="{FF2B5EF4-FFF2-40B4-BE49-F238E27FC236}">
                <a16:creationId xmlns:a16="http://schemas.microsoft.com/office/drawing/2014/main" id="{BB210EFF-8184-B3EC-3D07-EA3A043D1839}"/>
              </a:ext>
            </a:extLst>
          </p:cNvPr>
          <p:cNvPicPr>
            <a:picLocks noChangeAspect="1"/>
          </p:cNvPicPr>
          <p:nvPr/>
        </p:nvPicPr>
        <p:blipFill>
          <a:blip r:embed="rId106"/>
          <a:stretch>
            <a:fillRect/>
          </a:stretch>
        </p:blipFill>
        <p:spPr>
          <a:xfrm>
            <a:off x="3599698" y="1430413"/>
            <a:ext cx="688539" cy="240442"/>
          </a:xfrm>
          <a:prstGeom prst="rect">
            <a:avLst/>
          </a:prstGeom>
        </p:spPr>
      </p:pic>
      <p:pic>
        <p:nvPicPr>
          <p:cNvPr id="105" name="Grafik 55">
            <a:extLst>
              <a:ext uri="{FF2B5EF4-FFF2-40B4-BE49-F238E27FC236}">
                <a16:creationId xmlns:a16="http://schemas.microsoft.com/office/drawing/2014/main" id="{08D73110-4D15-B3A1-0C66-A4CFC3990350}"/>
              </a:ext>
            </a:extLst>
          </p:cNvPr>
          <p:cNvPicPr>
            <a:picLocks noChangeAspect="1"/>
          </p:cNvPicPr>
          <p:nvPr/>
        </p:nvPicPr>
        <p:blipFill>
          <a:blip r:embed="rId107"/>
          <a:stretch>
            <a:fillRect/>
          </a:stretch>
        </p:blipFill>
        <p:spPr>
          <a:xfrm>
            <a:off x="1225091" y="1430413"/>
            <a:ext cx="688539" cy="240442"/>
          </a:xfrm>
          <a:prstGeom prst="rect">
            <a:avLst/>
          </a:prstGeom>
        </p:spPr>
      </p:pic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95956F97-5BB5-5048-4672-EA286592B7CB}"/>
              </a:ext>
            </a:extLst>
          </p:cNvPr>
          <p:cNvCxnSpPr>
            <a:cxnSpLocks/>
          </p:cNvCxnSpPr>
          <p:nvPr/>
        </p:nvCxnSpPr>
        <p:spPr>
          <a:xfrm>
            <a:off x="4951034" y="1682625"/>
            <a:ext cx="864958" cy="0"/>
          </a:xfrm>
          <a:prstGeom prst="line">
            <a:avLst/>
          </a:prstGeom>
          <a:ln>
            <a:solidFill>
              <a:srgbClr val="44465A"/>
            </a:solidFill>
            <a:headEnd type="oval" w="med" len="med"/>
            <a:tailEnd type="oval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7" name="Rechteck 14">
            <a:extLst>
              <a:ext uri="{FF2B5EF4-FFF2-40B4-BE49-F238E27FC236}">
                <a16:creationId xmlns:a16="http://schemas.microsoft.com/office/drawing/2014/main" id="{CFA06ABB-1C23-EF83-36B5-4426C7CEF3DA}"/>
              </a:ext>
            </a:extLst>
          </p:cNvPr>
          <p:cNvSpPr/>
          <p:nvPr/>
        </p:nvSpPr>
        <p:spPr>
          <a:xfrm>
            <a:off x="6223747" y="1429631"/>
            <a:ext cx="1228066" cy="242006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90000"/>
              </a:lnSpc>
              <a:spcBef>
                <a:spcPts val="1000"/>
              </a:spcBef>
            </a:pPr>
            <a:r>
              <a:rPr lang="de-AT"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Industries</a:t>
            </a:r>
            <a:endParaRPr lang="de-DE" sz="12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8" name="Rechteck 14">
            <a:extLst>
              <a:ext uri="{FF2B5EF4-FFF2-40B4-BE49-F238E27FC236}">
                <a16:creationId xmlns:a16="http://schemas.microsoft.com/office/drawing/2014/main" id="{8791C920-249F-28FA-E392-F3C3B24779EE}"/>
              </a:ext>
            </a:extLst>
          </p:cNvPr>
          <p:cNvSpPr/>
          <p:nvPr/>
        </p:nvSpPr>
        <p:spPr>
          <a:xfrm>
            <a:off x="7948742" y="1429631"/>
            <a:ext cx="1228066" cy="242006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90000"/>
              </a:lnSpc>
              <a:spcBef>
                <a:spcPts val="1000"/>
              </a:spcBef>
            </a:pPr>
            <a:r>
              <a:rPr lang="de-AT"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Business</a:t>
            </a:r>
            <a:endParaRPr lang="de-DE" sz="12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9" name="Rechteck 14">
            <a:extLst>
              <a:ext uri="{FF2B5EF4-FFF2-40B4-BE49-F238E27FC236}">
                <a16:creationId xmlns:a16="http://schemas.microsoft.com/office/drawing/2014/main" id="{69685A70-59F7-4008-3DA0-FE0D1A8F34FD}"/>
              </a:ext>
            </a:extLst>
          </p:cNvPr>
          <p:cNvSpPr/>
          <p:nvPr/>
        </p:nvSpPr>
        <p:spPr>
          <a:xfrm>
            <a:off x="10475589" y="1429631"/>
            <a:ext cx="1228066" cy="242006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90000"/>
              </a:lnSpc>
              <a:spcBef>
                <a:spcPts val="1000"/>
              </a:spcBef>
            </a:pPr>
            <a:r>
              <a:rPr lang="de-AT"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Other</a:t>
            </a:r>
            <a:endParaRPr lang="de-DE" sz="12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A758F528-929E-A97B-F542-D3B19DC3ADEC}"/>
              </a:ext>
            </a:extLst>
          </p:cNvPr>
          <p:cNvCxnSpPr>
            <a:cxnSpLocks/>
          </p:cNvCxnSpPr>
          <p:nvPr/>
        </p:nvCxnSpPr>
        <p:spPr>
          <a:xfrm>
            <a:off x="10657143" y="1682625"/>
            <a:ext cx="864958" cy="0"/>
          </a:xfrm>
          <a:prstGeom prst="line">
            <a:avLst/>
          </a:prstGeom>
          <a:ln>
            <a:solidFill>
              <a:srgbClr val="44465A"/>
            </a:solidFill>
            <a:headEnd type="oval" w="med" len="med"/>
            <a:tailEnd type="oval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29CEAD50-5EF4-FAEB-6CFD-8DDD17E67856}"/>
              </a:ext>
            </a:extLst>
          </p:cNvPr>
          <p:cNvCxnSpPr>
            <a:cxnSpLocks/>
          </p:cNvCxnSpPr>
          <p:nvPr/>
        </p:nvCxnSpPr>
        <p:spPr>
          <a:xfrm>
            <a:off x="9869802" y="1682625"/>
            <a:ext cx="0" cy="0"/>
          </a:xfrm>
          <a:prstGeom prst="line">
            <a:avLst/>
          </a:prstGeom>
          <a:ln>
            <a:solidFill>
              <a:srgbClr val="44465A"/>
            </a:solidFill>
            <a:headEnd type="oval" w="med" len="med"/>
            <a:tailEnd type="oval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8" name="Grafik 47" descr="Geld Silhouette">
            <a:extLst>
              <a:ext uri="{FF2B5EF4-FFF2-40B4-BE49-F238E27FC236}">
                <a16:creationId xmlns:a16="http://schemas.microsoft.com/office/drawing/2014/main" id="{940F3B58-07EA-C94E-E18B-543A9BE01E8D}"/>
              </a:ext>
            </a:extLst>
          </p:cNvPr>
          <p:cNvPicPr>
            <a:picLocks noChangeAspect="1"/>
          </p:cNvPicPr>
          <p:nvPr/>
        </p:nvPicPr>
        <p:blipFill>
          <a:blip r:embed="rId108">
            <a:extLst>
              <a:ext uri="{96DAC541-7B7A-43D3-8B79-37D633B846F1}">
                <asvg:svgBlip xmlns:asvg="http://schemas.microsoft.com/office/drawing/2016/SVG/main" r:embed="rId109"/>
              </a:ext>
            </a:extLst>
          </a:blip>
          <a:srcRect t="12007" b="12606"/>
          <a:stretch>
            <a:fillRect/>
          </a:stretch>
        </p:blipFill>
        <p:spPr>
          <a:xfrm>
            <a:off x="8754847" y="3168329"/>
            <a:ext cx="477541" cy="360000"/>
          </a:xfrm>
          <a:prstGeom prst="rect">
            <a:avLst/>
          </a:prstGeom>
        </p:spPr>
      </p:pic>
      <p:pic>
        <p:nvPicPr>
          <p:cNvPr id="120" name="Grafik 55" descr="Recherche Silhouette">
            <a:extLst>
              <a:ext uri="{FF2B5EF4-FFF2-40B4-BE49-F238E27FC236}">
                <a16:creationId xmlns:a16="http://schemas.microsoft.com/office/drawing/2014/main" id="{45FFAA58-63EB-CE16-0D06-B89D117EF55D}"/>
              </a:ext>
            </a:extLst>
          </p:cNvPr>
          <p:cNvPicPr>
            <a:picLocks noChangeAspect="1"/>
          </p:cNvPicPr>
          <p:nvPr/>
        </p:nvPicPr>
        <p:blipFill>
          <a:blip r:embed="rId110">
            <a:extLst>
              <a:ext uri="{96DAC541-7B7A-43D3-8B79-37D633B846F1}">
                <asvg:svgBlip xmlns:asvg="http://schemas.microsoft.com/office/drawing/2016/SVG/main" r:embed="rId111"/>
              </a:ext>
            </a:extLst>
          </a:blip>
          <a:srcRect l="6227" t="8196" r="6249" b="4634"/>
          <a:stretch>
            <a:fillRect/>
          </a:stretch>
        </p:blipFill>
        <p:spPr>
          <a:xfrm>
            <a:off x="8812886" y="3882807"/>
            <a:ext cx="361463" cy="360000"/>
          </a:xfrm>
          <a:prstGeom prst="rect">
            <a:avLst/>
          </a:prstGeom>
        </p:spPr>
      </p:pic>
      <p:pic>
        <p:nvPicPr>
          <p:cNvPr id="121" name="Grafik 87" descr="Liste Silhouette">
            <a:extLst>
              <a:ext uri="{FF2B5EF4-FFF2-40B4-BE49-F238E27FC236}">
                <a16:creationId xmlns:a16="http://schemas.microsoft.com/office/drawing/2014/main" id="{71F6D898-C735-4FF5-75D8-7D4674C58BC9}"/>
              </a:ext>
            </a:extLst>
          </p:cNvPr>
          <p:cNvPicPr>
            <a:picLocks noChangeAspect="1"/>
          </p:cNvPicPr>
          <p:nvPr/>
        </p:nvPicPr>
        <p:blipFill>
          <a:blip r:embed="rId112">
            <a:extLst>
              <a:ext uri="{96DAC541-7B7A-43D3-8B79-37D633B846F1}">
                <asvg:svgBlip xmlns:asvg="http://schemas.microsoft.com/office/drawing/2016/SVG/main" r:embed="rId113"/>
              </a:ext>
            </a:extLst>
          </a:blip>
          <a:srcRect l="14605" t="3940" r="13713" b="4818"/>
          <a:stretch>
            <a:fillRect/>
          </a:stretch>
        </p:blipFill>
        <p:spPr>
          <a:xfrm>
            <a:off x="8852206" y="5295549"/>
            <a:ext cx="282823" cy="360000"/>
          </a:xfrm>
          <a:prstGeom prst="rect">
            <a:avLst/>
          </a:prstGeom>
        </p:spPr>
      </p:pic>
      <p:pic>
        <p:nvPicPr>
          <p:cNvPr id="123" name="Grafik 107" descr="Volltreffer Silhouette">
            <a:extLst>
              <a:ext uri="{FF2B5EF4-FFF2-40B4-BE49-F238E27FC236}">
                <a16:creationId xmlns:a16="http://schemas.microsoft.com/office/drawing/2014/main" id="{37787BB8-3107-6D5F-98EB-49A00B69E926}"/>
              </a:ext>
            </a:extLst>
          </p:cNvPr>
          <p:cNvPicPr>
            <a:picLocks noChangeAspect="1"/>
          </p:cNvPicPr>
          <p:nvPr/>
        </p:nvPicPr>
        <p:blipFill>
          <a:blip r:embed="rId114">
            <a:extLst>
              <a:ext uri="{96DAC541-7B7A-43D3-8B79-37D633B846F1}">
                <asvg:svgBlip xmlns:asvg="http://schemas.microsoft.com/office/drawing/2016/SVG/main" r:embed="rId115"/>
              </a:ext>
            </a:extLst>
          </a:blip>
          <a:srcRect l="9573" t="4974" r="6765" b="8580"/>
          <a:stretch>
            <a:fillRect/>
          </a:stretch>
        </p:blipFill>
        <p:spPr>
          <a:xfrm>
            <a:off x="8819415" y="4587652"/>
            <a:ext cx="348404" cy="360000"/>
          </a:xfrm>
          <a:prstGeom prst="rect">
            <a:avLst/>
          </a:prstGeom>
        </p:spPr>
      </p:pic>
      <p:pic>
        <p:nvPicPr>
          <p:cNvPr id="133" name="Grafik 137" descr="Griechischer Tempel Silhouette">
            <a:extLst>
              <a:ext uri="{FF2B5EF4-FFF2-40B4-BE49-F238E27FC236}">
                <a16:creationId xmlns:a16="http://schemas.microsoft.com/office/drawing/2014/main" id="{26755FCC-689F-8DBB-942C-1C4CA6DC12CA}"/>
              </a:ext>
            </a:extLst>
          </p:cNvPr>
          <p:cNvPicPr>
            <a:picLocks noChangeAspect="1"/>
          </p:cNvPicPr>
          <p:nvPr/>
        </p:nvPicPr>
        <p:blipFill>
          <a:blip r:embed="rId116">
            <a:extLst>
              <a:ext uri="{96DAC541-7B7A-43D3-8B79-37D633B846F1}">
                <asvg:svgBlip xmlns:asvg="http://schemas.microsoft.com/office/drawing/2016/SVG/main" r:embed="rId117"/>
              </a:ext>
            </a:extLst>
          </a:blip>
          <a:srcRect l="6016" t="8080" r="3408" b="7997"/>
          <a:stretch>
            <a:fillRect/>
          </a:stretch>
        </p:blipFill>
        <p:spPr>
          <a:xfrm>
            <a:off x="7065575" y="2483606"/>
            <a:ext cx="388536" cy="360000"/>
          </a:xfrm>
          <a:prstGeom prst="rect">
            <a:avLst/>
          </a:prstGeom>
        </p:spPr>
      </p:pic>
      <p:pic>
        <p:nvPicPr>
          <p:cNvPr id="135" name="Grafik 124" descr="Produktion Silhouette">
            <a:extLst>
              <a:ext uri="{FF2B5EF4-FFF2-40B4-BE49-F238E27FC236}">
                <a16:creationId xmlns:a16="http://schemas.microsoft.com/office/drawing/2014/main" id="{391663CD-751B-016B-961E-B03A2F044C06}"/>
              </a:ext>
            </a:extLst>
          </p:cNvPr>
          <p:cNvPicPr>
            <a:picLocks noChangeAspect="1"/>
          </p:cNvPicPr>
          <p:nvPr/>
        </p:nvPicPr>
        <p:blipFill>
          <a:blip r:embed="rId118">
            <a:extLst>
              <a:ext uri="{96DAC541-7B7A-43D3-8B79-37D633B846F1}">
                <asvg:svgBlip xmlns:asvg="http://schemas.microsoft.com/office/drawing/2016/SVG/main" r:embed="rId119"/>
              </a:ext>
            </a:extLst>
          </a:blip>
          <a:srcRect l="5889" t="7621" r="6311" b="9320"/>
          <a:stretch>
            <a:fillRect/>
          </a:stretch>
        </p:blipFill>
        <p:spPr>
          <a:xfrm>
            <a:off x="7069568" y="5295549"/>
            <a:ext cx="380550" cy="360000"/>
          </a:xfrm>
          <a:prstGeom prst="rect">
            <a:avLst/>
          </a:prstGeom>
        </p:spPr>
      </p:pic>
      <p:pic>
        <p:nvPicPr>
          <p:cNvPr id="137" name="Content Placeholder 136">
            <a:extLst>
              <a:ext uri="{FF2B5EF4-FFF2-40B4-BE49-F238E27FC236}">
                <a16:creationId xmlns:a16="http://schemas.microsoft.com/office/drawing/2014/main" id="{D574960B-3A77-83A6-0905-F4B772D7FF90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120">
            <a:extLst>
              <a:ext uri="{96DAC541-7B7A-43D3-8B79-37D633B846F1}">
                <asvg:svgBlip xmlns:asvg="http://schemas.microsoft.com/office/drawing/2016/SVG/main" r:embed="rId121"/>
              </a:ext>
            </a:extLst>
          </a:blip>
          <a:srcRect l="18537" t="24279" r="18865" b="21612"/>
          <a:stretch>
            <a:fillRect/>
          </a:stretch>
        </p:blipFill>
        <p:spPr>
          <a:xfrm>
            <a:off x="7923751" y="3882807"/>
            <a:ext cx="416471" cy="360000"/>
          </a:xfrm>
        </p:spPr>
      </p:pic>
      <p:pic>
        <p:nvPicPr>
          <p:cNvPr id="142" name="Graphic 141">
            <a:extLst>
              <a:ext uri="{FF2B5EF4-FFF2-40B4-BE49-F238E27FC236}">
                <a16:creationId xmlns:a16="http://schemas.microsoft.com/office/drawing/2014/main" id="{FEF3459A-B2B0-CEAE-2DFE-7D36E0FA7DE4}"/>
              </a:ext>
            </a:extLst>
          </p:cNvPr>
          <p:cNvPicPr>
            <a:picLocks noChangeAspect="1"/>
          </p:cNvPicPr>
          <p:nvPr/>
        </p:nvPicPr>
        <p:blipFill>
          <a:blip r:embed="rId122">
            <a:extLst>
              <a:ext uri="{96DAC541-7B7A-43D3-8B79-37D633B846F1}">
                <asvg:svgBlip xmlns:asvg="http://schemas.microsoft.com/office/drawing/2016/SVG/main" r:embed="rId123"/>
              </a:ext>
            </a:extLst>
          </a:blip>
          <a:stretch>
            <a:fillRect/>
          </a:stretch>
        </p:blipFill>
        <p:spPr>
          <a:xfrm>
            <a:off x="7927986" y="4587652"/>
            <a:ext cx="408000" cy="360000"/>
          </a:xfrm>
          <a:prstGeom prst="rect">
            <a:avLst/>
          </a:prstGeom>
        </p:spPr>
      </p:pic>
      <p:sp>
        <p:nvSpPr>
          <p:cNvPr id="136" name="Textfeld 7">
            <a:extLst>
              <a:ext uri="{FF2B5EF4-FFF2-40B4-BE49-F238E27FC236}">
                <a16:creationId xmlns:a16="http://schemas.microsoft.com/office/drawing/2014/main" id="{62FCF659-2218-8D72-B614-5193C7EACFAB}"/>
              </a:ext>
            </a:extLst>
          </p:cNvPr>
          <p:cNvSpPr txBox="1"/>
          <p:nvPr/>
        </p:nvSpPr>
        <p:spPr>
          <a:xfrm>
            <a:off x="6764057" y="2925762"/>
            <a:ext cx="991573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DE" sz="100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Public</a:t>
            </a:r>
          </a:p>
        </p:txBody>
      </p:sp>
      <p:pic>
        <p:nvPicPr>
          <p:cNvPr id="140" name="Grafik 139" descr="Strommast Silhouette">
            <a:extLst>
              <a:ext uri="{FF2B5EF4-FFF2-40B4-BE49-F238E27FC236}">
                <a16:creationId xmlns:a16="http://schemas.microsoft.com/office/drawing/2014/main" id="{8BB8E5B1-0A22-5B20-89AB-6EB97DE48247}"/>
              </a:ext>
            </a:extLst>
          </p:cNvPr>
          <p:cNvPicPr>
            <a:picLocks noChangeAspect="1"/>
          </p:cNvPicPr>
          <p:nvPr/>
        </p:nvPicPr>
        <p:blipFill>
          <a:blip r:embed="rId124">
            <a:extLst>
              <a:ext uri="{96DAC541-7B7A-43D3-8B79-37D633B846F1}">
                <asvg:svgBlip xmlns:asvg="http://schemas.microsoft.com/office/drawing/2016/SVG/main" r:embed="rId125"/>
              </a:ext>
            </a:extLst>
          </a:blip>
          <a:srcRect l="14596" r="12333"/>
          <a:stretch>
            <a:fillRect/>
          </a:stretch>
        </p:blipFill>
        <p:spPr>
          <a:xfrm>
            <a:off x="7128316" y="3168329"/>
            <a:ext cx="263054" cy="360000"/>
          </a:xfrm>
          <a:prstGeom prst="rect">
            <a:avLst/>
          </a:prstGeom>
        </p:spPr>
      </p:pic>
      <p:sp>
        <p:nvSpPr>
          <p:cNvPr id="141" name="Textfeld 7">
            <a:extLst>
              <a:ext uri="{FF2B5EF4-FFF2-40B4-BE49-F238E27FC236}">
                <a16:creationId xmlns:a16="http://schemas.microsoft.com/office/drawing/2014/main" id="{F223D4D1-D2BC-4FD1-FDEE-1C314965865F}"/>
              </a:ext>
            </a:extLst>
          </p:cNvPr>
          <p:cNvSpPr txBox="1"/>
          <p:nvPr/>
        </p:nvSpPr>
        <p:spPr>
          <a:xfrm>
            <a:off x="6764057" y="3629954"/>
            <a:ext cx="991573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DE" sz="100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Utilities</a:t>
            </a:r>
          </a:p>
        </p:txBody>
      </p:sp>
      <p:pic>
        <p:nvPicPr>
          <p:cNvPr id="144" name="Grafik 143" descr="Ölplattform Silhouette">
            <a:extLst>
              <a:ext uri="{FF2B5EF4-FFF2-40B4-BE49-F238E27FC236}">
                <a16:creationId xmlns:a16="http://schemas.microsoft.com/office/drawing/2014/main" id="{716FC62B-D306-4B6A-EAFE-A45C19705079}"/>
              </a:ext>
            </a:extLst>
          </p:cNvPr>
          <p:cNvPicPr>
            <a:picLocks noChangeAspect="1"/>
          </p:cNvPicPr>
          <p:nvPr/>
        </p:nvPicPr>
        <p:blipFill>
          <a:blip r:embed="rId126">
            <a:extLst>
              <a:ext uri="{96DAC541-7B7A-43D3-8B79-37D633B846F1}">
                <asvg:svgBlip xmlns:asvg="http://schemas.microsoft.com/office/drawing/2016/SVG/main" r:embed="rId127"/>
              </a:ext>
            </a:extLst>
          </a:blip>
          <a:srcRect l="4430" t="11325" r="5683" b="11004"/>
          <a:stretch>
            <a:fillRect/>
          </a:stretch>
        </p:blipFill>
        <p:spPr>
          <a:xfrm>
            <a:off x="7051534" y="3882807"/>
            <a:ext cx="416618" cy="360000"/>
          </a:xfrm>
          <a:prstGeom prst="rect">
            <a:avLst/>
          </a:prstGeom>
        </p:spPr>
      </p:pic>
      <p:sp>
        <p:nvSpPr>
          <p:cNvPr id="145" name="Textfeld 7">
            <a:extLst>
              <a:ext uri="{FF2B5EF4-FFF2-40B4-BE49-F238E27FC236}">
                <a16:creationId xmlns:a16="http://schemas.microsoft.com/office/drawing/2014/main" id="{A915F6B8-5FC7-342C-FA06-82A19A429CA9}"/>
              </a:ext>
            </a:extLst>
          </p:cNvPr>
          <p:cNvSpPr txBox="1"/>
          <p:nvPr/>
        </p:nvSpPr>
        <p:spPr>
          <a:xfrm>
            <a:off x="6764057" y="4326550"/>
            <a:ext cx="991573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DE" sz="100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Oil &amp; Gas</a:t>
            </a:r>
          </a:p>
        </p:txBody>
      </p:sp>
      <p:pic>
        <p:nvPicPr>
          <p:cNvPr id="149" name="Grafik 148" descr="Mittelalterliche Rüstung Silhouette">
            <a:extLst>
              <a:ext uri="{FF2B5EF4-FFF2-40B4-BE49-F238E27FC236}">
                <a16:creationId xmlns:a16="http://schemas.microsoft.com/office/drawing/2014/main" id="{AB002C22-A2EB-E095-C940-3769E482EACE}"/>
              </a:ext>
            </a:extLst>
          </p:cNvPr>
          <p:cNvPicPr>
            <a:picLocks noChangeAspect="1"/>
          </p:cNvPicPr>
          <p:nvPr/>
        </p:nvPicPr>
        <p:blipFill>
          <a:blip r:embed="rId128">
            <a:extLst>
              <a:ext uri="{96DAC541-7B7A-43D3-8B79-37D633B846F1}">
                <asvg:svgBlip xmlns:asvg="http://schemas.microsoft.com/office/drawing/2016/SVG/main" r:embed="rId129"/>
              </a:ext>
            </a:extLst>
          </a:blip>
          <a:srcRect l="13059" t="6357" r="14029" b="3453"/>
          <a:stretch>
            <a:fillRect/>
          </a:stretch>
        </p:blipFill>
        <p:spPr>
          <a:xfrm>
            <a:off x="7114329" y="4587652"/>
            <a:ext cx="291029" cy="360000"/>
          </a:xfrm>
          <a:prstGeom prst="rect">
            <a:avLst/>
          </a:prstGeom>
        </p:spPr>
      </p:pic>
      <p:sp>
        <p:nvSpPr>
          <p:cNvPr id="150" name="Textfeld 7">
            <a:extLst>
              <a:ext uri="{FF2B5EF4-FFF2-40B4-BE49-F238E27FC236}">
                <a16:creationId xmlns:a16="http://schemas.microsoft.com/office/drawing/2014/main" id="{33BCB758-708C-8D16-6175-9C25F5D51324}"/>
              </a:ext>
            </a:extLst>
          </p:cNvPr>
          <p:cNvSpPr txBox="1"/>
          <p:nvPr/>
        </p:nvSpPr>
        <p:spPr>
          <a:xfrm>
            <a:off x="6764057" y="5032950"/>
            <a:ext cx="991573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DE" sz="100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Defence</a:t>
            </a:r>
          </a:p>
        </p:txBody>
      </p:sp>
      <p:sp>
        <p:nvSpPr>
          <p:cNvPr id="151" name="Textfeld 7">
            <a:extLst>
              <a:ext uri="{FF2B5EF4-FFF2-40B4-BE49-F238E27FC236}">
                <a16:creationId xmlns:a16="http://schemas.microsoft.com/office/drawing/2014/main" id="{A4C77E36-0238-D240-EEAE-ED819F699BF4}"/>
              </a:ext>
            </a:extLst>
          </p:cNvPr>
          <p:cNvSpPr txBox="1"/>
          <p:nvPr/>
        </p:nvSpPr>
        <p:spPr>
          <a:xfrm>
            <a:off x="6764057" y="5740177"/>
            <a:ext cx="991573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DE" sz="100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Industry</a:t>
            </a:r>
          </a:p>
        </p:txBody>
      </p:sp>
      <p:sp>
        <p:nvSpPr>
          <p:cNvPr id="154" name="Textfeld 7">
            <a:extLst>
              <a:ext uri="{FF2B5EF4-FFF2-40B4-BE49-F238E27FC236}">
                <a16:creationId xmlns:a16="http://schemas.microsoft.com/office/drawing/2014/main" id="{456A8FF3-F740-0693-0F7D-2ADDF3C01B2F}"/>
              </a:ext>
            </a:extLst>
          </p:cNvPr>
          <p:cNvSpPr txBox="1"/>
          <p:nvPr/>
        </p:nvSpPr>
        <p:spPr>
          <a:xfrm>
            <a:off x="9373674" y="5032950"/>
            <a:ext cx="991573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DE" sz="100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Laptop</a:t>
            </a:r>
          </a:p>
        </p:txBody>
      </p:sp>
      <p:sp>
        <p:nvSpPr>
          <p:cNvPr id="155" name="Textfeld 7">
            <a:extLst>
              <a:ext uri="{FF2B5EF4-FFF2-40B4-BE49-F238E27FC236}">
                <a16:creationId xmlns:a16="http://schemas.microsoft.com/office/drawing/2014/main" id="{4AAE6981-DF6A-C775-A564-C26D7384C466}"/>
              </a:ext>
            </a:extLst>
          </p:cNvPr>
          <p:cNvSpPr txBox="1"/>
          <p:nvPr/>
        </p:nvSpPr>
        <p:spPr>
          <a:xfrm>
            <a:off x="7636200" y="5032950"/>
            <a:ext cx="991573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DE" sz="1000" err="1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Used</a:t>
            </a:r>
            <a:endParaRPr lang="de-DE" sz="1000">
              <a:latin typeface="Arial" panose="020B0604020202020204" pitchFamily="34" charset="0"/>
              <a:ea typeface="Roboto Condensed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157" name="Textfeld 7">
            <a:extLst>
              <a:ext uri="{FF2B5EF4-FFF2-40B4-BE49-F238E27FC236}">
                <a16:creationId xmlns:a16="http://schemas.microsoft.com/office/drawing/2014/main" id="{DB48D263-3956-17D6-D936-09F3DAA54DE5}"/>
              </a:ext>
            </a:extLst>
          </p:cNvPr>
          <p:cNvSpPr txBox="1"/>
          <p:nvPr/>
        </p:nvSpPr>
        <p:spPr>
          <a:xfrm>
            <a:off x="8497831" y="3629954"/>
            <a:ext cx="991573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DE" sz="100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Money</a:t>
            </a:r>
          </a:p>
        </p:txBody>
      </p:sp>
      <p:sp>
        <p:nvSpPr>
          <p:cNvPr id="158" name="Textfeld 7">
            <a:extLst>
              <a:ext uri="{FF2B5EF4-FFF2-40B4-BE49-F238E27FC236}">
                <a16:creationId xmlns:a16="http://schemas.microsoft.com/office/drawing/2014/main" id="{69402506-7569-96CB-6DD0-54BB3B97EBDC}"/>
              </a:ext>
            </a:extLst>
          </p:cNvPr>
          <p:cNvSpPr txBox="1"/>
          <p:nvPr/>
        </p:nvSpPr>
        <p:spPr>
          <a:xfrm>
            <a:off x="11019188" y="2224024"/>
            <a:ext cx="991573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DE" sz="100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Organisation</a:t>
            </a:r>
          </a:p>
        </p:txBody>
      </p:sp>
      <p:sp>
        <p:nvSpPr>
          <p:cNvPr id="159" name="Textfeld 7">
            <a:extLst>
              <a:ext uri="{FF2B5EF4-FFF2-40B4-BE49-F238E27FC236}">
                <a16:creationId xmlns:a16="http://schemas.microsoft.com/office/drawing/2014/main" id="{EFB7B328-D3EA-6080-DE7E-A434BC2EFB29}"/>
              </a:ext>
            </a:extLst>
          </p:cNvPr>
          <p:cNvSpPr txBox="1"/>
          <p:nvPr/>
        </p:nvSpPr>
        <p:spPr>
          <a:xfrm>
            <a:off x="9373674" y="2925762"/>
            <a:ext cx="991573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DE" sz="100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Cloud</a:t>
            </a:r>
          </a:p>
        </p:txBody>
      </p:sp>
      <p:sp>
        <p:nvSpPr>
          <p:cNvPr id="160" name="Textfeld 7">
            <a:extLst>
              <a:ext uri="{FF2B5EF4-FFF2-40B4-BE49-F238E27FC236}">
                <a16:creationId xmlns:a16="http://schemas.microsoft.com/office/drawing/2014/main" id="{AAC9C54B-3E68-23E9-74A0-3902E1672B11}"/>
              </a:ext>
            </a:extLst>
          </p:cNvPr>
          <p:cNvSpPr txBox="1"/>
          <p:nvPr/>
        </p:nvSpPr>
        <p:spPr>
          <a:xfrm>
            <a:off x="11019188" y="2925762"/>
            <a:ext cx="991573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DE" sz="100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Team</a:t>
            </a:r>
          </a:p>
        </p:txBody>
      </p:sp>
      <p:sp>
        <p:nvSpPr>
          <p:cNvPr id="161" name="Textfeld 7">
            <a:extLst>
              <a:ext uri="{FF2B5EF4-FFF2-40B4-BE49-F238E27FC236}">
                <a16:creationId xmlns:a16="http://schemas.microsoft.com/office/drawing/2014/main" id="{EFB92036-5537-CD7B-B951-4B48118612A9}"/>
              </a:ext>
            </a:extLst>
          </p:cNvPr>
          <p:cNvSpPr txBox="1"/>
          <p:nvPr/>
        </p:nvSpPr>
        <p:spPr>
          <a:xfrm>
            <a:off x="10153684" y="3629954"/>
            <a:ext cx="991573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DE" sz="1000" err="1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tbd</a:t>
            </a:r>
            <a:endParaRPr lang="de-DE" sz="1000">
              <a:latin typeface="Arial" panose="020B0604020202020204" pitchFamily="34" charset="0"/>
              <a:ea typeface="Roboto Condensed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162" name="Textfeld 7">
            <a:extLst>
              <a:ext uri="{FF2B5EF4-FFF2-40B4-BE49-F238E27FC236}">
                <a16:creationId xmlns:a16="http://schemas.microsoft.com/office/drawing/2014/main" id="{F808A732-CF1D-9229-3C39-C820BBB1C718}"/>
              </a:ext>
            </a:extLst>
          </p:cNvPr>
          <p:cNvSpPr txBox="1"/>
          <p:nvPr/>
        </p:nvSpPr>
        <p:spPr>
          <a:xfrm>
            <a:off x="11019188" y="3629954"/>
            <a:ext cx="991573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DE" sz="100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Team</a:t>
            </a:r>
          </a:p>
        </p:txBody>
      </p:sp>
      <p:sp>
        <p:nvSpPr>
          <p:cNvPr id="163" name="Textfeld 7">
            <a:extLst>
              <a:ext uri="{FF2B5EF4-FFF2-40B4-BE49-F238E27FC236}">
                <a16:creationId xmlns:a16="http://schemas.microsoft.com/office/drawing/2014/main" id="{DFC4962C-AC04-687A-C125-99AE92D8C45B}"/>
              </a:ext>
            </a:extLst>
          </p:cNvPr>
          <p:cNvSpPr txBox="1"/>
          <p:nvPr/>
        </p:nvSpPr>
        <p:spPr>
          <a:xfrm>
            <a:off x="10153684" y="4326550"/>
            <a:ext cx="991573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DE" sz="100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Comment</a:t>
            </a:r>
          </a:p>
        </p:txBody>
      </p:sp>
      <p:sp>
        <p:nvSpPr>
          <p:cNvPr id="164" name="Textfeld 7">
            <a:extLst>
              <a:ext uri="{FF2B5EF4-FFF2-40B4-BE49-F238E27FC236}">
                <a16:creationId xmlns:a16="http://schemas.microsoft.com/office/drawing/2014/main" id="{88953AE4-C524-BEE6-A021-992E3E695AD2}"/>
              </a:ext>
            </a:extLst>
          </p:cNvPr>
          <p:cNvSpPr txBox="1"/>
          <p:nvPr/>
        </p:nvSpPr>
        <p:spPr>
          <a:xfrm>
            <a:off x="11019188" y="4326550"/>
            <a:ext cx="991573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DE" sz="100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Team </a:t>
            </a:r>
          </a:p>
        </p:txBody>
      </p:sp>
      <p:sp>
        <p:nvSpPr>
          <p:cNvPr id="165" name="Textfeld 7">
            <a:extLst>
              <a:ext uri="{FF2B5EF4-FFF2-40B4-BE49-F238E27FC236}">
                <a16:creationId xmlns:a16="http://schemas.microsoft.com/office/drawing/2014/main" id="{03E19803-16AC-9CC6-9E6B-3D055A1CBE64}"/>
              </a:ext>
            </a:extLst>
          </p:cNvPr>
          <p:cNvSpPr txBox="1"/>
          <p:nvPr/>
        </p:nvSpPr>
        <p:spPr>
          <a:xfrm>
            <a:off x="11019188" y="5032950"/>
            <a:ext cx="991573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DE" sz="100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Network</a:t>
            </a:r>
          </a:p>
        </p:txBody>
      </p:sp>
      <p:sp>
        <p:nvSpPr>
          <p:cNvPr id="166" name="Textfeld 7">
            <a:extLst>
              <a:ext uri="{FF2B5EF4-FFF2-40B4-BE49-F238E27FC236}">
                <a16:creationId xmlns:a16="http://schemas.microsoft.com/office/drawing/2014/main" id="{C4477B2F-A81D-2C73-5AB1-F49A49C692CD}"/>
              </a:ext>
            </a:extLst>
          </p:cNvPr>
          <p:cNvSpPr txBox="1"/>
          <p:nvPr/>
        </p:nvSpPr>
        <p:spPr>
          <a:xfrm>
            <a:off x="8497831" y="4326550"/>
            <a:ext cx="991573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DE" sz="100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Analysis</a:t>
            </a:r>
          </a:p>
        </p:txBody>
      </p:sp>
      <p:sp>
        <p:nvSpPr>
          <p:cNvPr id="167" name="Textfeld 7">
            <a:extLst>
              <a:ext uri="{FF2B5EF4-FFF2-40B4-BE49-F238E27FC236}">
                <a16:creationId xmlns:a16="http://schemas.microsoft.com/office/drawing/2014/main" id="{6E0D0E9F-A0ED-4CD9-794C-1E16F4996F7B}"/>
              </a:ext>
            </a:extLst>
          </p:cNvPr>
          <p:cNvSpPr txBox="1"/>
          <p:nvPr/>
        </p:nvSpPr>
        <p:spPr>
          <a:xfrm>
            <a:off x="8497831" y="5032950"/>
            <a:ext cx="991573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DE" sz="100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Target</a:t>
            </a:r>
          </a:p>
        </p:txBody>
      </p:sp>
      <p:sp>
        <p:nvSpPr>
          <p:cNvPr id="168" name="Textfeld 7">
            <a:extLst>
              <a:ext uri="{FF2B5EF4-FFF2-40B4-BE49-F238E27FC236}">
                <a16:creationId xmlns:a16="http://schemas.microsoft.com/office/drawing/2014/main" id="{42B371D8-FB56-958D-2486-CAE9E670FAAE}"/>
              </a:ext>
            </a:extLst>
          </p:cNvPr>
          <p:cNvSpPr txBox="1"/>
          <p:nvPr/>
        </p:nvSpPr>
        <p:spPr>
          <a:xfrm>
            <a:off x="8497831" y="5740177"/>
            <a:ext cx="991573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DE" sz="100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List</a:t>
            </a:r>
          </a:p>
        </p:txBody>
      </p:sp>
      <p:sp>
        <p:nvSpPr>
          <p:cNvPr id="169" name="Textfeld 7">
            <a:extLst>
              <a:ext uri="{FF2B5EF4-FFF2-40B4-BE49-F238E27FC236}">
                <a16:creationId xmlns:a16="http://schemas.microsoft.com/office/drawing/2014/main" id="{8A1001CF-33C6-04D7-D210-86366996DB9A}"/>
              </a:ext>
            </a:extLst>
          </p:cNvPr>
          <p:cNvSpPr txBox="1"/>
          <p:nvPr/>
        </p:nvSpPr>
        <p:spPr>
          <a:xfrm>
            <a:off x="10153684" y="5740177"/>
            <a:ext cx="991573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DE" sz="1000" err="1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Trafic</a:t>
            </a:r>
            <a:r>
              <a:rPr lang="de-DE" sz="100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 Light</a:t>
            </a:r>
          </a:p>
        </p:txBody>
      </p:sp>
      <p:sp>
        <p:nvSpPr>
          <p:cNvPr id="170" name="Textfeld 7">
            <a:extLst>
              <a:ext uri="{FF2B5EF4-FFF2-40B4-BE49-F238E27FC236}">
                <a16:creationId xmlns:a16="http://schemas.microsoft.com/office/drawing/2014/main" id="{65089F55-C244-A3B6-869A-7405342D9760}"/>
              </a:ext>
            </a:extLst>
          </p:cNvPr>
          <p:cNvSpPr txBox="1"/>
          <p:nvPr/>
        </p:nvSpPr>
        <p:spPr>
          <a:xfrm>
            <a:off x="11019188" y="5740177"/>
            <a:ext cx="991573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DE" sz="1000" err="1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Mechanism</a:t>
            </a:r>
            <a:endParaRPr lang="de-DE" sz="1000">
              <a:latin typeface="Arial" panose="020B0604020202020204" pitchFamily="34" charset="0"/>
              <a:ea typeface="Roboto Condensed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171" name="Textfeld 7">
            <a:extLst>
              <a:ext uri="{FF2B5EF4-FFF2-40B4-BE49-F238E27FC236}">
                <a16:creationId xmlns:a16="http://schemas.microsoft.com/office/drawing/2014/main" id="{B3F33305-266E-BD44-C9A7-3C83C8970148}"/>
              </a:ext>
            </a:extLst>
          </p:cNvPr>
          <p:cNvSpPr txBox="1"/>
          <p:nvPr/>
        </p:nvSpPr>
        <p:spPr>
          <a:xfrm>
            <a:off x="232211" y="5740177"/>
            <a:ext cx="991573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DE" sz="100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Attachments</a:t>
            </a:r>
          </a:p>
        </p:txBody>
      </p:sp>
      <p:pic>
        <p:nvPicPr>
          <p:cNvPr id="173" name="Grafik 172" descr="Chat Silhouette">
            <a:extLst>
              <a:ext uri="{FF2B5EF4-FFF2-40B4-BE49-F238E27FC236}">
                <a16:creationId xmlns:a16="http://schemas.microsoft.com/office/drawing/2014/main" id="{D120A811-8145-1EE9-FE08-71E758CDF7A3}"/>
              </a:ext>
            </a:extLst>
          </p:cNvPr>
          <p:cNvPicPr>
            <a:picLocks noChangeAspect="1"/>
          </p:cNvPicPr>
          <p:nvPr/>
        </p:nvPicPr>
        <p:blipFill>
          <a:blip r:embed="rId130">
            <a:extLst>
              <a:ext uri="{96DAC541-7B7A-43D3-8B79-37D633B846F1}">
                <asvg:svgBlip xmlns:asvg="http://schemas.microsoft.com/office/drawing/2016/SVG/main" r:embed="rId131"/>
              </a:ext>
            </a:extLst>
          </a:blip>
          <a:srcRect t="17656" b="23347"/>
          <a:stretch>
            <a:fillRect/>
          </a:stretch>
        </p:blipFill>
        <p:spPr>
          <a:xfrm>
            <a:off x="7826887" y="5295549"/>
            <a:ext cx="610198" cy="360000"/>
          </a:xfrm>
          <a:prstGeom prst="rect">
            <a:avLst/>
          </a:prstGeom>
        </p:spPr>
      </p:pic>
      <p:sp>
        <p:nvSpPr>
          <p:cNvPr id="174" name="Textfeld 7">
            <a:extLst>
              <a:ext uri="{FF2B5EF4-FFF2-40B4-BE49-F238E27FC236}">
                <a16:creationId xmlns:a16="http://schemas.microsoft.com/office/drawing/2014/main" id="{87831104-3D80-2361-232D-60C22617A8CF}"/>
              </a:ext>
            </a:extLst>
          </p:cNvPr>
          <p:cNvSpPr txBox="1"/>
          <p:nvPr/>
        </p:nvSpPr>
        <p:spPr>
          <a:xfrm>
            <a:off x="7636200" y="5740177"/>
            <a:ext cx="991573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DE" sz="100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Communication</a:t>
            </a:r>
          </a:p>
        </p:txBody>
      </p:sp>
      <p:sp>
        <p:nvSpPr>
          <p:cNvPr id="175" name="Textfeld 7">
            <a:extLst>
              <a:ext uri="{FF2B5EF4-FFF2-40B4-BE49-F238E27FC236}">
                <a16:creationId xmlns:a16="http://schemas.microsoft.com/office/drawing/2014/main" id="{3B2EE71E-F644-CB0F-F44B-240A1BFDC2BD}"/>
              </a:ext>
            </a:extLst>
          </p:cNvPr>
          <p:cNvSpPr txBox="1"/>
          <p:nvPr/>
        </p:nvSpPr>
        <p:spPr>
          <a:xfrm>
            <a:off x="7636200" y="4326550"/>
            <a:ext cx="991573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DE" sz="1000" err="1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Used</a:t>
            </a:r>
            <a:endParaRPr lang="de-DE" sz="1000">
              <a:latin typeface="Arial" panose="020B0604020202020204" pitchFamily="34" charset="0"/>
              <a:ea typeface="Roboto Condensed" panose="02000000000000000000" pitchFamily="2" charset="0"/>
              <a:cs typeface="Arial" panose="020B0604020202020204" pitchFamily="34" charset="0"/>
            </a:endParaRPr>
          </a:p>
        </p:txBody>
      </p:sp>
      <p:pic>
        <p:nvPicPr>
          <p:cNvPr id="67" name="Grafik 66" descr="Laptop Silhouette">
            <a:extLst>
              <a:ext uri="{FF2B5EF4-FFF2-40B4-BE49-F238E27FC236}">
                <a16:creationId xmlns:a16="http://schemas.microsoft.com/office/drawing/2014/main" id="{98982C65-0F40-9246-8961-35508B7507F4}"/>
              </a:ext>
            </a:extLst>
          </p:cNvPr>
          <p:cNvPicPr>
            <a:picLocks noChangeAspect="1"/>
          </p:cNvPicPr>
          <p:nvPr/>
        </p:nvPicPr>
        <p:blipFill>
          <a:blip r:embed="rId132">
            <a:extLst>
              <a:ext uri="{96DAC541-7B7A-43D3-8B79-37D633B846F1}">
                <asvg:svgBlip xmlns:asvg="http://schemas.microsoft.com/office/drawing/2016/SVG/main" r:embed="rId133"/>
              </a:ext>
            </a:extLst>
          </a:blip>
          <a:srcRect t="20258" b="17482"/>
          <a:stretch>
            <a:fillRect/>
          </a:stretch>
        </p:blipFill>
        <p:spPr>
          <a:xfrm>
            <a:off x="9580347" y="4587652"/>
            <a:ext cx="578227" cy="360000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4723B6D3-0B83-6535-8DB4-6CCE77F8DF4E}"/>
              </a:ext>
            </a:extLst>
          </p:cNvPr>
          <p:cNvPicPr>
            <a:picLocks noChangeAspect="1"/>
          </p:cNvPicPr>
          <p:nvPr/>
        </p:nvPicPr>
        <p:blipFill>
          <a:blip r:embed="rId134">
            <a:extLst>
              <a:ext uri="{96DAC541-7B7A-43D3-8B79-37D633B846F1}">
                <asvg:svgBlip xmlns:asvg="http://schemas.microsoft.com/office/drawing/2016/SVG/main" r:embed="rId135"/>
              </a:ext>
            </a:extLst>
          </a:blip>
          <a:srcRect l="20090" t="14222" r="23345" b="16970"/>
          <a:stretch>
            <a:fillRect/>
          </a:stretch>
        </p:blipFill>
        <p:spPr>
          <a:xfrm>
            <a:off x="546366" y="5277154"/>
            <a:ext cx="296700" cy="360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10334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think-cell data - do not delete" hidden="1">
            <a:extLst>
              <a:ext uri="{FF2B5EF4-FFF2-40B4-BE49-F238E27FC236}">
                <a16:creationId xmlns:a16="http://schemas.microsoft.com/office/drawing/2014/main" id="{36183B4C-A329-3657-C319-410A705EE3CE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49197363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425" imgH="426" progId="TCLayout.ActiveDocument.1">
                  <p:embed/>
                </p:oleObj>
              </mc:Choice>
              <mc:Fallback>
                <p:oleObj name="think-cell Slide" r:id="rId3" imgW="425" imgH="426" progId="TCLayout.ActiveDocument.1">
                  <p:embed/>
                  <p:pic>
                    <p:nvPicPr>
                      <p:cNvPr id="16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36183B4C-A329-3657-C319-410A705EE3C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F5549D8-D189-6CBF-EC44-BFE3CE4AB4D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674F41-AB1B-95BF-224D-68DC7F591CD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15" name="Inhaltsplatzhalter 2">
            <a:extLst>
              <a:ext uri="{FF2B5EF4-FFF2-40B4-BE49-F238E27FC236}">
                <a16:creationId xmlns:a16="http://schemas.microsoft.com/office/drawing/2014/main" id="{D1A1A99D-EF39-A2A7-33C2-72635BB63BE9}"/>
              </a:ext>
            </a:extLst>
          </p:cNvPr>
          <p:cNvSpPr txBox="1">
            <a:spLocks/>
          </p:cNvSpPr>
          <p:nvPr/>
        </p:nvSpPr>
        <p:spPr>
          <a:xfrm>
            <a:off x="583772" y="1417638"/>
            <a:ext cx="11165201" cy="945838"/>
          </a:xfrm>
          <a:prstGeom prst="rect">
            <a:avLst/>
          </a:prstGeom>
          <a:ln w="6350">
            <a:solidFill>
              <a:srgbClr val="484E81"/>
            </a:solidFill>
          </a:ln>
        </p:spPr>
        <p:txBody>
          <a:bodyPr wrap="square" lIns="684000" tIns="144000" rIns="144000" bIns="14400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6725" indent="-2222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20725" indent="-21748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900113" indent="-1936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4pPr>
            <a:lvl5pPr marL="1136650" indent="-1857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1400" b="1" i="0" u="none" strike="noStrike" kern="1200" cap="none" spc="0" normalizeH="0" baseline="0" noProof="0">
              <a:ln>
                <a:noFill/>
              </a:ln>
              <a:solidFill>
                <a:srgbClr val="23263F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hteck 7">
            <a:extLst>
              <a:ext uri="{FF2B5EF4-FFF2-40B4-BE49-F238E27FC236}">
                <a16:creationId xmlns:a16="http://schemas.microsoft.com/office/drawing/2014/main" id="{3CB7A287-405F-D9E8-D65F-60F324A756D6}"/>
              </a:ext>
            </a:extLst>
          </p:cNvPr>
          <p:cNvSpPr>
            <a:spLocks/>
          </p:cNvSpPr>
          <p:nvPr/>
        </p:nvSpPr>
        <p:spPr>
          <a:xfrm>
            <a:off x="155575" y="1484793"/>
            <a:ext cx="807764" cy="778509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23263F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Grafik 26" descr="Puzzle Silhouette">
            <a:extLst>
              <a:ext uri="{FF2B5EF4-FFF2-40B4-BE49-F238E27FC236}">
                <a16:creationId xmlns:a16="http://schemas.microsoft.com/office/drawing/2014/main" id="{66E13638-5DE9-F149-0D4B-7255A773112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46985" y="1589156"/>
            <a:ext cx="673574" cy="664852"/>
          </a:xfrm>
          <a:prstGeom prst="rect">
            <a:avLst/>
          </a:prstGeom>
        </p:spPr>
      </p:pic>
      <p:sp>
        <p:nvSpPr>
          <p:cNvPr id="17" name="Inhaltsplatzhalter 2">
            <a:extLst>
              <a:ext uri="{FF2B5EF4-FFF2-40B4-BE49-F238E27FC236}">
                <a16:creationId xmlns:a16="http://schemas.microsoft.com/office/drawing/2014/main" id="{87202874-4EFB-41F3-3E5E-52E5B8299555}"/>
              </a:ext>
            </a:extLst>
          </p:cNvPr>
          <p:cNvSpPr txBox="1">
            <a:spLocks/>
          </p:cNvSpPr>
          <p:nvPr/>
        </p:nvSpPr>
        <p:spPr>
          <a:xfrm>
            <a:off x="584837" y="2676212"/>
            <a:ext cx="11165201" cy="945838"/>
          </a:xfrm>
          <a:prstGeom prst="rect">
            <a:avLst/>
          </a:prstGeom>
          <a:ln w="6350">
            <a:solidFill>
              <a:srgbClr val="484E81"/>
            </a:solidFill>
          </a:ln>
        </p:spPr>
        <p:txBody>
          <a:bodyPr wrap="square" lIns="684000" tIns="144000" rIns="144000" bIns="14400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6725" indent="-2222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20725" indent="-21748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900113" indent="-1936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4pPr>
            <a:lvl5pPr marL="1136650" indent="-1857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1400" b="1" i="0" u="none" strike="noStrike" kern="1200" cap="none" spc="0" normalizeH="0" baseline="0" noProof="0">
              <a:ln>
                <a:noFill/>
              </a:ln>
              <a:solidFill>
                <a:srgbClr val="23263F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echteck 7">
            <a:extLst>
              <a:ext uri="{FF2B5EF4-FFF2-40B4-BE49-F238E27FC236}">
                <a16:creationId xmlns:a16="http://schemas.microsoft.com/office/drawing/2014/main" id="{12E80F0F-2B4D-73DE-06E4-3CA44ECA627A}"/>
              </a:ext>
            </a:extLst>
          </p:cNvPr>
          <p:cNvSpPr>
            <a:spLocks/>
          </p:cNvSpPr>
          <p:nvPr/>
        </p:nvSpPr>
        <p:spPr>
          <a:xfrm>
            <a:off x="156640" y="2743367"/>
            <a:ext cx="807764" cy="778509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23263F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Inhaltsplatzhalter 2">
            <a:extLst>
              <a:ext uri="{FF2B5EF4-FFF2-40B4-BE49-F238E27FC236}">
                <a16:creationId xmlns:a16="http://schemas.microsoft.com/office/drawing/2014/main" id="{C3341727-9B8E-7706-7EF3-FD97A049E959}"/>
              </a:ext>
            </a:extLst>
          </p:cNvPr>
          <p:cNvSpPr txBox="1">
            <a:spLocks/>
          </p:cNvSpPr>
          <p:nvPr/>
        </p:nvSpPr>
        <p:spPr>
          <a:xfrm>
            <a:off x="583772" y="3984865"/>
            <a:ext cx="11165201" cy="945838"/>
          </a:xfrm>
          <a:prstGeom prst="rect">
            <a:avLst/>
          </a:prstGeom>
          <a:ln w="6350">
            <a:solidFill>
              <a:srgbClr val="484E81"/>
            </a:solidFill>
          </a:ln>
        </p:spPr>
        <p:txBody>
          <a:bodyPr wrap="square" lIns="684000" tIns="144000" rIns="144000" bIns="14400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6725" indent="-2222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20725" indent="-21748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900113" indent="-1936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4pPr>
            <a:lvl5pPr marL="1136650" indent="-1857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1400" b="1" i="0" u="none" strike="noStrike" kern="1200" cap="none" spc="0" normalizeH="0" baseline="0" noProof="0">
              <a:ln>
                <a:noFill/>
              </a:ln>
              <a:solidFill>
                <a:srgbClr val="23263F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Rechteck 7">
            <a:extLst>
              <a:ext uri="{FF2B5EF4-FFF2-40B4-BE49-F238E27FC236}">
                <a16:creationId xmlns:a16="http://schemas.microsoft.com/office/drawing/2014/main" id="{DFB61A71-F76A-F9AD-92FF-F78F22B6B3F3}"/>
              </a:ext>
            </a:extLst>
          </p:cNvPr>
          <p:cNvSpPr>
            <a:spLocks/>
          </p:cNvSpPr>
          <p:nvPr/>
        </p:nvSpPr>
        <p:spPr>
          <a:xfrm>
            <a:off x="155575" y="4052020"/>
            <a:ext cx="807764" cy="778509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23263F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Inhaltsplatzhalter 2">
            <a:extLst>
              <a:ext uri="{FF2B5EF4-FFF2-40B4-BE49-F238E27FC236}">
                <a16:creationId xmlns:a16="http://schemas.microsoft.com/office/drawing/2014/main" id="{58EF23B0-51E5-80C8-86BC-13D1626C088D}"/>
              </a:ext>
            </a:extLst>
          </p:cNvPr>
          <p:cNvSpPr txBox="1">
            <a:spLocks/>
          </p:cNvSpPr>
          <p:nvPr/>
        </p:nvSpPr>
        <p:spPr>
          <a:xfrm>
            <a:off x="584837" y="5226362"/>
            <a:ext cx="11165201" cy="945838"/>
          </a:xfrm>
          <a:prstGeom prst="rect">
            <a:avLst/>
          </a:prstGeom>
          <a:ln w="6350">
            <a:solidFill>
              <a:srgbClr val="484E81"/>
            </a:solidFill>
          </a:ln>
        </p:spPr>
        <p:txBody>
          <a:bodyPr wrap="square" lIns="684000" tIns="144000" rIns="144000" bIns="14400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6725" indent="-2222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20725" indent="-21748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900113" indent="-1936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4pPr>
            <a:lvl5pPr marL="1136650" indent="-1857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1400" b="1" i="0" u="none" strike="noStrike" kern="1200" cap="none" spc="0" normalizeH="0" baseline="0" noProof="0">
              <a:ln>
                <a:noFill/>
              </a:ln>
              <a:solidFill>
                <a:srgbClr val="23263F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Rechteck 7">
            <a:extLst>
              <a:ext uri="{FF2B5EF4-FFF2-40B4-BE49-F238E27FC236}">
                <a16:creationId xmlns:a16="http://schemas.microsoft.com/office/drawing/2014/main" id="{B32CE1B5-DD7C-FD66-B930-C09533ECE3D2}"/>
              </a:ext>
            </a:extLst>
          </p:cNvPr>
          <p:cNvSpPr>
            <a:spLocks/>
          </p:cNvSpPr>
          <p:nvPr/>
        </p:nvSpPr>
        <p:spPr>
          <a:xfrm>
            <a:off x="156640" y="5293517"/>
            <a:ext cx="807764" cy="778509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23263F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6" name="Grafik 28" descr="Geld Silhouette">
            <a:extLst>
              <a:ext uri="{FF2B5EF4-FFF2-40B4-BE49-F238E27FC236}">
                <a16:creationId xmlns:a16="http://schemas.microsoft.com/office/drawing/2014/main" id="{4515C5E0-A403-1CCC-B1D5-D4BF33AF3E5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46985" y="2782146"/>
            <a:ext cx="673574" cy="673574"/>
          </a:xfrm>
          <a:prstGeom prst="rect">
            <a:avLst/>
          </a:prstGeom>
        </p:spPr>
      </p:pic>
      <p:pic>
        <p:nvPicPr>
          <p:cNvPr id="27" name="Grafik 31" descr="Aufwärtstrend Silhouette">
            <a:extLst>
              <a:ext uri="{FF2B5EF4-FFF2-40B4-BE49-F238E27FC236}">
                <a16:creationId xmlns:a16="http://schemas.microsoft.com/office/drawing/2014/main" id="{D9C65653-66F8-D8B6-7C4C-134F3E3E262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245920" y="4120997"/>
            <a:ext cx="673574" cy="673574"/>
          </a:xfrm>
          <a:prstGeom prst="rect">
            <a:avLst/>
          </a:prstGeom>
        </p:spPr>
      </p:pic>
      <p:pic>
        <p:nvPicPr>
          <p:cNvPr id="28" name="Grafik 107" descr="Volltreffer Silhouette">
            <a:extLst>
              <a:ext uri="{FF2B5EF4-FFF2-40B4-BE49-F238E27FC236}">
                <a16:creationId xmlns:a16="http://schemas.microsoft.com/office/drawing/2014/main" id="{572B1F53-CFC5-ACD2-5E2A-DEFCD4711ABC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 l="9573" t="4974" r="6765" b="8580"/>
          <a:stretch>
            <a:fillRect/>
          </a:stretch>
        </p:blipFill>
        <p:spPr>
          <a:xfrm>
            <a:off x="340230" y="5473263"/>
            <a:ext cx="487084" cy="503296"/>
          </a:xfrm>
          <a:prstGeom prst="rect">
            <a:avLst/>
          </a:prstGeom>
        </p:spPr>
      </p:pic>
      <p:sp>
        <p:nvSpPr>
          <p:cNvPr id="30" name="Textfeld 46">
            <a:extLst>
              <a:ext uri="{FF2B5EF4-FFF2-40B4-BE49-F238E27FC236}">
                <a16:creationId xmlns:a16="http://schemas.microsoft.com/office/drawing/2014/main" id="{F2039372-91CF-FE44-0574-39D6B6E492C1}"/>
              </a:ext>
            </a:extLst>
          </p:cNvPr>
          <p:cNvSpPr txBox="1"/>
          <p:nvPr/>
        </p:nvSpPr>
        <p:spPr>
          <a:xfrm>
            <a:off x="919494" y="1504854"/>
            <a:ext cx="108294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Blip>
                <a:blip r:embed="rId13">
                  <a:extLst>
                    <a:ext uri="{96DAC541-7B7A-43D3-8B79-37D633B846F1}">
                      <asvg:svgBlip xmlns:asvg="http://schemas.microsoft.com/office/drawing/2016/SVG/main" r:embed="rId14"/>
                    </a:ext>
                  </a:extLst>
                </a:blip>
              </a:buBlip>
              <a:tabLst/>
              <a:defRPr/>
            </a:pPr>
            <a:r>
              <a:rPr kumimoji="0" lang="hr-HR" sz="1200" b="0" i="0" u="none" strike="noStrike" kern="1200" cap="none" spc="0" normalizeH="0" baseline="0" noProof="0" dirty="0">
                <a:ln>
                  <a:noFill/>
                </a:ln>
                <a:solidFill>
                  <a:srgbClr val="23263F"/>
                </a:solidFill>
                <a:effectLst/>
                <a:uLnTx/>
                <a:uFillTx/>
                <a:latin typeface="Arial" panose="020B0604020202020204" pitchFamily="34" charset="0"/>
                <a:ea typeface="Roboto Condensed Light" panose="02000000000000000000" pitchFamily="2" charset="0"/>
                <a:cs typeface="Arial" panose="020B0604020202020204" pitchFamily="34" charset="0"/>
              </a:rPr>
              <a:t>Insert text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Blip>
                <a:blip r:embed="rId13">
                  <a:extLst>
                    <a:ext uri="{96DAC541-7B7A-43D3-8B79-37D633B846F1}">
                      <asvg:svgBlip xmlns:asvg="http://schemas.microsoft.com/office/drawing/2016/SVG/main" r:embed="rId14"/>
                    </a:ext>
                  </a:extLst>
                </a:blip>
              </a:buBlip>
              <a:tabLst/>
              <a:defRPr/>
            </a:pPr>
            <a:endParaRPr lang="hr-HR" sz="1200" dirty="0">
              <a:solidFill>
                <a:srgbClr val="23263F"/>
              </a:solidFill>
              <a:latin typeface="Arial" panose="020B0604020202020204" pitchFamily="34" charset="0"/>
              <a:ea typeface="Roboto Condensed Light" panose="02000000000000000000" pitchFamily="2" charset="0"/>
              <a:cs typeface="Arial" panose="020B060402020202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Blip>
                <a:blip r:embed="rId13">
                  <a:extLst>
                    <a:ext uri="{96DAC541-7B7A-43D3-8B79-37D633B846F1}">
                      <asvg:svgBlip xmlns:asvg="http://schemas.microsoft.com/office/drawing/2016/SVG/main" r:embed="rId14"/>
                    </a:ext>
                  </a:extLst>
                </a:blip>
              </a:buBlip>
              <a:tabLst/>
              <a:defRPr/>
            </a:pPr>
            <a:endParaRPr kumimoji="0" lang="hr-HR" sz="1200" b="0" i="0" u="none" strike="noStrike" kern="1200" cap="none" spc="0" normalizeH="0" baseline="0" noProof="0" dirty="0">
              <a:ln>
                <a:noFill/>
              </a:ln>
              <a:solidFill>
                <a:srgbClr val="23263F"/>
              </a:solidFill>
              <a:effectLst/>
              <a:uLnTx/>
              <a:uFillTx/>
              <a:latin typeface="Arial" panose="020B0604020202020204" pitchFamily="34" charset="0"/>
              <a:ea typeface="Roboto Condensed Light" panose="02000000000000000000" pitchFamily="2" charset="0"/>
              <a:cs typeface="Arial" panose="020B060402020202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Blip>
                <a:blip r:embed="rId13">
                  <a:extLst>
                    <a:ext uri="{96DAC541-7B7A-43D3-8B79-37D633B846F1}">
                      <asvg:svgBlip xmlns:asvg="http://schemas.microsoft.com/office/drawing/2016/SVG/main" r:embed="rId14"/>
                    </a:ext>
                  </a:extLst>
                </a:blip>
              </a:buBlip>
              <a:tabLst/>
              <a:defRPr/>
            </a:pPr>
            <a:r>
              <a:rPr kumimoji="0" lang="hr-HR" sz="1200" b="0" i="0" u="none" strike="noStrike" kern="1200" cap="none" spc="0" normalizeH="0" baseline="0" noProof="0" dirty="0">
                <a:ln>
                  <a:noFill/>
                </a:ln>
                <a:solidFill>
                  <a:srgbClr val="23263F"/>
                </a:solidFill>
                <a:effectLst/>
                <a:uLnTx/>
                <a:uFillTx/>
                <a:latin typeface="Arial" panose="020B0604020202020204" pitchFamily="34" charset="0"/>
                <a:ea typeface="Roboto Condensed Light" panose="02000000000000000000" pitchFamily="2" charset="0"/>
                <a:cs typeface="Arial" panose="020B0604020202020204" pitchFamily="34" charset="0"/>
              </a:rPr>
              <a:t> </a:t>
            </a:r>
            <a:endParaRPr kumimoji="0" lang="de-AT" sz="1200" b="0" i="0" u="none" strike="noStrike" kern="1200" cap="none" spc="0" normalizeH="0" baseline="0" noProof="0" dirty="0">
              <a:ln>
                <a:noFill/>
              </a:ln>
              <a:solidFill>
                <a:srgbClr val="23263F"/>
              </a:solidFill>
              <a:effectLst/>
              <a:uLnTx/>
              <a:uFillTx/>
              <a:latin typeface="Arial" panose="020B0604020202020204" pitchFamily="34" charset="0"/>
              <a:ea typeface="Roboto Condensed Light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31" name="Textfeld 46">
            <a:extLst>
              <a:ext uri="{FF2B5EF4-FFF2-40B4-BE49-F238E27FC236}">
                <a16:creationId xmlns:a16="http://schemas.microsoft.com/office/drawing/2014/main" id="{D2875DF0-CD9F-60D4-0C2C-92E9FF2A4473}"/>
              </a:ext>
            </a:extLst>
          </p:cNvPr>
          <p:cNvSpPr txBox="1"/>
          <p:nvPr/>
        </p:nvSpPr>
        <p:spPr>
          <a:xfrm>
            <a:off x="963339" y="2726290"/>
            <a:ext cx="108294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Blip>
                <a:blip r:embed="rId13">
                  <a:extLst>
                    <a:ext uri="{96DAC541-7B7A-43D3-8B79-37D633B846F1}">
                      <asvg:svgBlip xmlns:asvg="http://schemas.microsoft.com/office/drawing/2016/SVG/main" r:embed="rId14"/>
                    </a:ext>
                  </a:extLst>
                </a:blip>
              </a:buBlip>
              <a:tabLst/>
              <a:defRPr/>
            </a:pPr>
            <a:r>
              <a:rPr kumimoji="0" lang="hr-HR" sz="1200" b="0" i="0" u="none" strike="noStrike" kern="1200" cap="none" spc="0" normalizeH="0" baseline="0" noProof="0">
                <a:ln>
                  <a:noFill/>
                </a:ln>
                <a:solidFill>
                  <a:srgbClr val="23263F"/>
                </a:solidFill>
                <a:effectLst/>
                <a:uLnTx/>
                <a:uFillTx/>
                <a:latin typeface="Arial" panose="020B0604020202020204" pitchFamily="34" charset="0"/>
                <a:ea typeface="Roboto Condensed Light" panose="02000000000000000000" pitchFamily="2" charset="0"/>
                <a:cs typeface="Arial" panose="020B0604020202020204" pitchFamily="34" charset="0"/>
              </a:rPr>
              <a:t>Insert text </a:t>
            </a:r>
            <a:endParaRPr kumimoji="0" lang="de-AT" sz="1200" b="0" i="0" u="none" strike="noStrike" kern="1200" cap="none" spc="0" normalizeH="0" baseline="0" noProof="0">
              <a:ln>
                <a:noFill/>
              </a:ln>
              <a:solidFill>
                <a:srgbClr val="23263F"/>
              </a:solidFill>
              <a:effectLst/>
              <a:uLnTx/>
              <a:uFillTx/>
              <a:latin typeface="Arial" panose="020B0604020202020204" pitchFamily="34" charset="0"/>
              <a:ea typeface="Roboto Condensed Light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32" name="Textfeld 46">
            <a:extLst>
              <a:ext uri="{FF2B5EF4-FFF2-40B4-BE49-F238E27FC236}">
                <a16:creationId xmlns:a16="http://schemas.microsoft.com/office/drawing/2014/main" id="{5612A09A-4635-B7BA-2139-34C3816F87B2}"/>
              </a:ext>
            </a:extLst>
          </p:cNvPr>
          <p:cNvSpPr txBox="1"/>
          <p:nvPr/>
        </p:nvSpPr>
        <p:spPr>
          <a:xfrm>
            <a:off x="963339" y="4034495"/>
            <a:ext cx="108294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Blip>
                <a:blip r:embed="rId13">
                  <a:extLst>
                    <a:ext uri="{96DAC541-7B7A-43D3-8B79-37D633B846F1}">
                      <asvg:svgBlip xmlns:asvg="http://schemas.microsoft.com/office/drawing/2016/SVG/main" r:embed="rId14"/>
                    </a:ext>
                  </a:extLst>
                </a:blip>
              </a:buBlip>
              <a:tabLst/>
              <a:defRPr/>
            </a:pPr>
            <a:r>
              <a:rPr kumimoji="0" lang="hr-HR" sz="1200" b="0" i="0" u="none" strike="noStrike" kern="1200" cap="none" spc="0" normalizeH="0" baseline="0" noProof="0">
                <a:ln>
                  <a:noFill/>
                </a:ln>
                <a:solidFill>
                  <a:srgbClr val="23263F"/>
                </a:solidFill>
                <a:effectLst/>
                <a:uLnTx/>
                <a:uFillTx/>
                <a:latin typeface="Arial" panose="020B0604020202020204" pitchFamily="34" charset="0"/>
                <a:ea typeface="Roboto Condensed Light" panose="02000000000000000000" pitchFamily="2" charset="0"/>
                <a:cs typeface="Arial" panose="020B0604020202020204" pitchFamily="34" charset="0"/>
              </a:rPr>
              <a:t>Insert text </a:t>
            </a:r>
            <a:endParaRPr kumimoji="0" lang="de-AT" sz="1200" b="0" i="0" u="none" strike="noStrike" kern="1200" cap="none" spc="0" normalizeH="0" baseline="0" noProof="0">
              <a:ln>
                <a:noFill/>
              </a:ln>
              <a:solidFill>
                <a:srgbClr val="23263F"/>
              </a:solidFill>
              <a:effectLst/>
              <a:uLnTx/>
              <a:uFillTx/>
              <a:latin typeface="Arial" panose="020B0604020202020204" pitchFamily="34" charset="0"/>
              <a:ea typeface="Roboto Condensed Light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33" name="Textfeld 46">
            <a:extLst>
              <a:ext uri="{FF2B5EF4-FFF2-40B4-BE49-F238E27FC236}">
                <a16:creationId xmlns:a16="http://schemas.microsoft.com/office/drawing/2014/main" id="{ABD1B4BC-B80C-AD33-6022-43278D390568}"/>
              </a:ext>
            </a:extLst>
          </p:cNvPr>
          <p:cNvSpPr txBox="1"/>
          <p:nvPr/>
        </p:nvSpPr>
        <p:spPr>
          <a:xfrm>
            <a:off x="1022291" y="5293517"/>
            <a:ext cx="108294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Blip>
                <a:blip r:embed="rId13">
                  <a:extLst>
                    <a:ext uri="{96DAC541-7B7A-43D3-8B79-37D633B846F1}">
                      <asvg:svgBlip xmlns:asvg="http://schemas.microsoft.com/office/drawing/2016/SVG/main" r:embed="rId14"/>
                    </a:ext>
                  </a:extLst>
                </a:blip>
              </a:buBlip>
              <a:tabLst/>
              <a:defRPr/>
            </a:pPr>
            <a:r>
              <a:rPr kumimoji="0" lang="hr-HR" sz="1200" b="0" i="0" u="none" strike="noStrike" kern="1200" cap="none" spc="0" normalizeH="0" baseline="0" noProof="0">
                <a:ln>
                  <a:noFill/>
                </a:ln>
                <a:solidFill>
                  <a:srgbClr val="23263F"/>
                </a:solidFill>
                <a:effectLst/>
                <a:uLnTx/>
                <a:uFillTx/>
                <a:latin typeface="Arial" panose="020B0604020202020204" pitchFamily="34" charset="0"/>
                <a:ea typeface="Roboto Condensed Light" panose="02000000000000000000" pitchFamily="2" charset="0"/>
                <a:cs typeface="Arial" panose="020B0604020202020204" pitchFamily="34" charset="0"/>
              </a:rPr>
              <a:t>Insert text </a:t>
            </a:r>
            <a:endParaRPr kumimoji="0" lang="de-AT" sz="1200" b="0" i="0" u="none" strike="noStrike" kern="1200" cap="none" spc="0" normalizeH="0" baseline="0" noProof="0">
              <a:ln>
                <a:noFill/>
              </a:ln>
              <a:solidFill>
                <a:srgbClr val="23263F"/>
              </a:solidFill>
              <a:effectLst/>
              <a:uLnTx/>
              <a:uFillTx/>
              <a:latin typeface="Arial" panose="020B0604020202020204" pitchFamily="34" charset="0"/>
              <a:ea typeface="Roboto Condensed Light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34" name="Rectangle 391">
            <a:extLst>
              <a:ext uri="{FF2B5EF4-FFF2-40B4-BE49-F238E27FC236}">
                <a16:creationId xmlns:a16="http://schemas.microsoft.com/office/drawing/2014/main" id="{AFE08987-5C78-BF83-8E75-1AF0A916D201}"/>
              </a:ext>
            </a:extLst>
          </p:cNvPr>
          <p:cNvSpPr/>
          <p:nvPr/>
        </p:nvSpPr>
        <p:spPr>
          <a:xfrm>
            <a:off x="559457" y="1143922"/>
            <a:ext cx="3017110" cy="2520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1200" b="1" i="0" u="none" strike="noStrike" kern="1200" cap="none" spc="0" normalizeH="0" baseline="0" noProof="0">
                <a:ln>
                  <a:noFill/>
                </a:ln>
                <a:solidFill>
                  <a:srgbClr val="23263F"/>
                </a:solidFill>
                <a:effectLst/>
                <a:uLnTx/>
                <a:uFillTx/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Category name</a:t>
            </a:r>
            <a:endParaRPr kumimoji="0" lang="de-DE" sz="1200" b="1" i="0" u="none" strike="noStrike" kern="1200" cap="none" spc="0" normalizeH="0" baseline="0" noProof="0">
              <a:ln>
                <a:noFill/>
              </a:ln>
              <a:solidFill>
                <a:srgbClr val="23263F"/>
              </a:solidFill>
              <a:effectLst/>
              <a:uLnTx/>
              <a:uFillTx/>
              <a:latin typeface="Arial" panose="020B0604020202020204" pitchFamily="34" charset="0"/>
              <a:ea typeface="Roboto Condensed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35" name="Rectangle 391">
            <a:extLst>
              <a:ext uri="{FF2B5EF4-FFF2-40B4-BE49-F238E27FC236}">
                <a16:creationId xmlns:a16="http://schemas.microsoft.com/office/drawing/2014/main" id="{E1D9DD8E-70AB-272D-3726-024402F038BB}"/>
              </a:ext>
            </a:extLst>
          </p:cNvPr>
          <p:cNvSpPr/>
          <p:nvPr/>
        </p:nvSpPr>
        <p:spPr>
          <a:xfrm>
            <a:off x="520747" y="2407131"/>
            <a:ext cx="3017110" cy="2520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1200" b="1" i="0" u="none" strike="noStrike" kern="1200" cap="none" spc="0" normalizeH="0" baseline="0" noProof="0">
                <a:ln>
                  <a:noFill/>
                </a:ln>
                <a:solidFill>
                  <a:srgbClr val="23263F"/>
                </a:solidFill>
                <a:effectLst/>
                <a:uLnTx/>
                <a:uFillTx/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Category name</a:t>
            </a:r>
            <a:endParaRPr kumimoji="0" lang="de-DE" sz="1200" b="1" i="0" u="none" strike="noStrike" kern="1200" cap="none" spc="0" normalizeH="0" baseline="0" noProof="0">
              <a:ln>
                <a:noFill/>
              </a:ln>
              <a:solidFill>
                <a:srgbClr val="23263F"/>
              </a:solidFill>
              <a:effectLst/>
              <a:uLnTx/>
              <a:uFillTx/>
              <a:latin typeface="Arial" panose="020B0604020202020204" pitchFamily="34" charset="0"/>
              <a:ea typeface="Roboto Condensed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36" name="Rectangle 391">
            <a:extLst>
              <a:ext uri="{FF2B5EF4-FFF2-40B4-BE49-F238E27FC236}">
                <a16:creationId xmlns:a16="http://schemas.microsoft.com/office/drawing/2014/main" id="{EE1AEB6F-4053-A40C-FF0E-F894837CB16E}"/>
              </a:ext>
            </a:extLst>
          </p:cNvPr>
          <p:cNvSpPr/>
          <p:nvPr/>
        </p:nvSpPr>
        <p:spPr>
          <a:xfrm>
            <a:off x="520747" y="3713811"/>
            <a:ext cx="3017110" cy="2520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1200" b="1" i="0" u="none" strike="noStrike" kern="1200" cap="none" spc="0" normalizeH="0" baseline="0" noProof="0">
                <a:ln>
                  <a:noFill/>
                </a:ln>
                <a:solidFill>
                  <a:srgbClr val="23263F"/>
                </a:solidFill>
                <a:effectLst/>
                <a:uLnTx/>
                <a:uFillTx/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Category name</a:t>
            </a:r>
            <a:endParaRPr kumimoji="0" lang="de-DE" sz="1200" b="1" i="0" u="none" strike="noStrike" kern="1200" cap="none" spc="0" normalizeH="0" baseline="0" noProof="0">
              <a:ln>
                <a:noFill/>
              </a:ln>
              <a:solidFill>
                <a:srgbClr val="23263F"/>
              </a:solidFill>
              <a:effectLst/>
              <a:uLnTx/>
              <a:uFillTx/>
              <a:latin typeface="Arial" panose="020B0604020202020204" pitchFamily="34" charset="0"/>
              <a:ea typeface="Roboto Condensed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37" name="Rectangle 391">
            <a:extLst>
              <a:ext uri="{FF2B5EF4-FFF2-40B4-BE49-F238E27FC236}">
                <a16:creationId xmlns:a16="http://schemas.microsoft.com/office/drawing/2014/main" id="{29F800DD-20A7-0666-A6EF-00C5299AC254}"/>
              </a:ext>
            </a:extLst>
          </p:cNvPr>
          <p:cNvSpPr/>
          <p:nvPr/>
        </p:nvSpPr>
        <p:spPr>
          <a:xfrm>
            <a:off x="559457" y="4963381"/>
            <a:ext cx="3017110" cy="2520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1200" b="1" i="0" u="none" strike="noStrike" kern="1200" cap="none" spc="0" normalizeH="0" baseline="0" noProof="0">
                <a:ln>
                  <a:noFill/>
                </a:ln>
                <a:solidFill>
                  <a:srgbClr val="23263F"/>
                </a:solidFill>
                <a:effectLst/>
                <a:uLnTx/>
                <a:uFillTx/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Category name</a:t>
            </a:r>
            <a:endParaRPr kumimoji="0" lang="de-DE" sz="1200" b="1" i="0" u="none" strike="noStrike" kern="1200" cap="none" spc="0" normalizeH="0" baseline="0" noProof="0">
              <a:ln>
                <a:noFill/>
              </a:ln>
              <a:solidFill>
                <a:srgbClr val="23263F"/>
              </a:solidFill>
              <a:effectLst/>
              <a:uLnTx/>
              <a:uFillTx/>
              <a:latin typeface="Arial" panose="020B0604020202020204" pitchFamily="34" charset="0"/>
              <a:ea typeface="Roboto Condensed" panose="02000000000000000000" pitchFamily="2" charset="0"/>
              <a:cs typeface="Arial" panose="020B0604020202020204" pitchFamily="34" charset="0"/>
            </a:endParaRP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002E989A-F1C8-023E-C86C-873548053388}"/>
              </a:ext>
            </a:extLst>
          </p:cNvPr>
          <p:cNvGrpSpPr/>
          <p:nvPr/>
        </p:nvGrpSpPr>
        <p:grpSpPr>
          <a:xfrm rot="1234443">
            <a:off x="2202618" y="1756423"/>
            <a:ext cx="1554144" cy="1473201"/>
            <a:chOff x="6377204" y="1569514"/>
            <a:chExt cx="1554144" cy="1473201"/>
          </a:xfrm>
        </p:grpSpPr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94611BE6-99D5-D18C-0231-87FEFA74B300}"/>
                </a:ext>
              </a:extLst>
            </p:cNvPr>
            <p:cNvGrpSpPr/>
            <p:nvPr/>
          </p:nvGrpSpPr>
          <p:grpSpPr>
            <a:xfrm>
              <a:off x="6418921" y="1570758"/>
              <a:ext cx="1470711" cy="1470711"/>
              <a:chOff x="7104793" y="-2497405"/>
              <a:chExt cx="1470711" cy="1470711"/>
            </a:xfrm>
          </p:grpSpPr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id="{8FF9008E-5ECA-C9E1-CDB6-1DB6FD6451DB}"/>
                  </a:ext>
                </a:extLst>
              </p:cNvPr>
              <p:cNvSpPr/>
              <p:nvPr/>
            </p:nvSpPr>
            <p:spPr>
              <a:xfrm>
                <a:off x="7104793" y="-2497405"/>
                <a:ext cx="1470711" cy="1470711"/>
              </a:xfrm>
              <a:prstGeom prst="ellipse">
                <a:avLst/>
              </a:prstGeom>
              <a:solidFill>
                <a:srgbClr val="23263F"/>
              </a:solidFill>
              <a:ln>
                <a:noFill/>
              </a:ln>
            </p:spPr>
            <p:style>
              <a:lnRef idx="2">
                <a:schemeClr val="dk1">
                  <a:shade val="15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pic>
            <p:nvPicPr>
              <p:cNvPr id="42" name="Grafik 12">
                <a:extLst>
                  <a:ext uri="{FF2B5EF4-FFF2-40B4-BE49-F238E27FC236}">
                    <a16:creationId xmlns:a16="http://schemas.microsoft.com/office/drawing/2014/main" id="{A26A6514-A819-C054-C481-62817795D13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>
                <a:extLst>
                  <a:ext uri="{96DAC541-7B7A-43D3-8B79-37D633B846F1}">
                    <asvg:svgBlip xmlns:asvg="http://schemas.microsoft.com/office/drawing/2016/SVG/main" r:embed="rId16"/>
                  </a:ext>
                </a:extLst>
              </a:blip>
              <a:stretch>
                <a:fillRect/>
              </a:stretch>
            </p:blipFill>
            <p:spPr>
              <a:xfrm>
                <a:off x="7697908" y="-1397375"/>
                <a:ext cx="284481" cy="155017"/>
              </a:xfrm>
              <a:prstGeom prst="rect">
                <a:avLst/>
              </a:prstGeom>
            </p:spPr>
          </p:pic>
        </p:grpSp>
        <p:sp>
          <p:nvSpPr>
            <p:cNvPr id="40" name="Textplatzhalter 2">
              <a:extLst>
                <a:ext uri="{FF2B5EF4-FFF2-40B4-BE49-F238E27FC236}">
                  <a16:creationId xmlns:a16="http://schemas.microsoft.com/office/drawing/2014/main" id="{BDCBB11E-0758-3066-14BF-5738DB8F3E73}"/>
                </a:ext>
              </a:extLst>
            </p:cNvPr>
            <p:cNvSpPr txBox="1">
              <a:spLocks/>
            </p:cNvSpPr>
            <p:nvPr/>
          </p:nvSpPr>
          <p:spPr>
            <a:xfrm>
              <a:off x="6377204" y="1569514"/>
              <a:ext cx="1554144" cy="1473201"/>
            </a:xfrm>
            <a:prstGeom prst="rect">
              <a:avLst/>
            </a:prstGeom>
          </p:spPr>
          <p:txBody>
            <a:bodyPr anchor="ctr">
              <a:noAutofit/>
            </a:bodyPr>
            <a:lstStyle>
              <a:lvl1pPr marL="0" indent="0" algn="ctr" defTabSz="914400" rtl="0" eaLnBrk="1" latinLnBrk="0" hangingPunct="1">
                <a:lnSpc>
                  <a:spcPct val="10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000" b="1" kern="1200">
                  <a:solidFill>
                    <a:schemeClr val="accent1"/>
                  </a:solidFill>
                  <a:latin typeface="Slussen" pitchFamily="2" charset="77"/>
                  <a:ea typeface="Slussen" pitchFamily="2" charset="77"/>
                  <a:cs typeface="+mn-cs"/>
                </a:defRPr>
              </a:lvl1pPr>
              <a:lvl2pPr marL="457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>
                      <a:tint val="82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>
                      <a:tint val="82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82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82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82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82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82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82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hr-HR" sz="1200" b="0">
                  <a:solidFill>
                    <a:srgbClr val="00FF9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Add any desired icon from the .ppt kit</a:t>
              </a:r>
              <a:endParaRPr lang="en-US" sz="1200" b="0">
                <a:solidFill>
                  <a:srgbClr val="00FF96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622223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36517C-B1E3-A2EF-3B98-88819338B0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think-cell data - do not delete" hidden="1">
            <a:extLst>
              <a:ext uri="{FF2B5EF4-FFF2-40B4-BE49-F238E27FC236}">
                <a16:creationId xmlns:a16="http://schemas.microsoft.com/office/drawing/2014/main" id="{84EAE895-79FC-2210-3789-8E440790728B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2088777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425" imgH="426" progId="TCLayout.ActiveDocument.1">
                  <p:embed/>
                </p:oleObj>
              </mc:Choice>
              <mc:Fallback>
                <p:oleObj name="think-cell Slide" r:id="rId3" imgW="425" imgH="426" progId="TCLayout.ActiveDocument.1">
                  <p:embed/>
                  <p:pic>
                    <p:nvPicPr>
                      <p:cNvPr id="16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84EAE895-79FC-2210-3789-8E440790728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530B717-FF46-07E9-00F0-548BEFB5CF7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4422D9-7C26-8B19-7C0E-42179980AC2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4" name="Textfeld 46">
            <a:extLst>
              <a:ext uri="{FF2B5EF4-FFF2-40B4-BE49-F238E27FC236}">
                <a16:creationId xmlns:a16="http://schemas.microsoft.com/office/drawing/2014/main" id="{4A18D585-72AC-8165-29D3-06BE3249E9D0}"/>
              </a:ext>
            </a:extLst>
          </p:cNvPr>
          <p:cNvSpPr txBox="1"/>
          <p:nvPr/>
        </p:nvSpPr>
        <p:spPr>
          <a:xfrm>
            <a:off x="2028094" y="1463506"/>
            <a:ext cx="87846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  <a:tabLst/>
              <a:defRPr/>
            </a:pPr>
            <a:r>
              <a:rPr kumimoji="0" lang="hr-HR" sz="1200" b="0" i="0" u="none" strike="noStrike" kern="1200" cap="none" spc="0" normalizeH="0" baseline="0" noProof="0">
                <a:ln>
                  <a:noFill/>
                </a:ln>
                <a:solidFill>
                  <a:srgbClr val="23263F"/>
                </a:solidFill>
                <a:effectLst/>
                <a:uLnTx/>
                <a:uFillTx/>
                <a:latin typeface="Arial" panose="020B0604020202020204" pitchFamily="34" charset="0"/>
                <a:ea typeface="Roboto Condensed Light" panose="02000000000000000000" pitchFamily="2" charset="0"/>
                <a:cs typeface="Arial" panose="020B0604020202020204" pitchFamily="34" charset="0"/>
              </a:rPr>
              <a:t>Insert text </a:t>
            </a:r>
            <a:endParaRPr kumimoji="0" lang="de-AT" sz="1200" b="0" i="0" u="none" strike="noStrike" kern="1200" cap="none" spc="0" normalizeH="0" baseline="0" noProof="0">
              <a:ln>
                <a:noFill/>
              </a:ln>
              <a:solidFill>
                <a:srgbClr val="23263F"/>
              </a:solidFill>
              <a:effectLst/>
              <a:uLnTx/>
              <a:uFillTx/>
              <a:latin typeface="Arial" panose="020B0604020202020204" pitchFamily="34" charset="0"/>
              <a:ea typeface="Roboto Condensed Light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8" name="Rectangle 391">
            <a:extLst>
              <a:ext uri="{FF2B5EF4-FFF2-40B4-BE49-F238E27FC236}">
                <a16:creationId xmlns:a16="http://schemas.microsoft.com/office/drawing/2014/main" id="{74FB4A48-4CA9-1B01-5F38-4B4873F0F02F}"/>
              </a:ext>
            </a:extLst>
          </p:cNvPr>
          <p:cNvSpPr/>
          <p:nvPr/>
        </p:nvSpPr>
        <p:spPr>
          <a:xfrm>
            <a:off x="467076" y="2125078"/>
            <a:ext cx="1252404" cy="2402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1100" b="0" i="0" u="none" strike="noStrike" kern="1200" cap="none" spc="0" normalizeH="0" baseline="0" noProof="0">
                <a:ln>
                  <a:noFill/>
                </a:ln>
                <a:solidFill>
                  <a:srgbClr val="23263F"/>
                </a:solidFill>
                <a:effectLst/>
                <a:uLnTx/>
                <a:uFillTx/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Category name</a:t>
            </a:r>
            <a:endParaRPr kumimoji="0" lang="de-DE" sz="1100" b="0" i="0" u="none" strike="noStrike" kern="1200" cap="none" spc="0" normalizeH="0" baseline="0" noProof="0">
              <a:ln>
                <a:noFill/>
              </a:ln>
              <a:solidFill>
                <a:srgbClr val="23263F"/>
              </a:solidFill>
              <a:effectLst/>
              <a:uLnTx/>
              <a:uFillTx/>
              <a:latin typeface="Arial" panose="020B0604020202020204" pitchFamily="34" charset="0"/>
              <a:ea typeface="Roboto Condensed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22" name="Rectangle 391">
            <a:extLst>
              <a:ext uri="{FF2B5EF4-FFF2-40B4-BE49-F238E27FC236}">
                <a16:creationId xmlns:a16="http://schemas.microsoft.com/office/drawing/2014/main" id="{45E7D577-95DD-9B5A-548F-DC75D33E70B9}"/>
              </a:ext>
            </a:extLst>
          </p:cNvPr>
          <p:cNvSpPr/>
          <p:nvPr/>
        </p:nvSpPr>
        <p:spPr>
          <a:xfrm>
            <a:off x="467076" y="3050274"/>
            <a:ext cx="1252404" cy="2143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hr-HR" sz="1100">
                <a:solidFill>
                  <a:srgbClr val="23263F"/>
                </a:solidFill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Category name</a:t>
            </a:r>
            <a:endParaRPr lang="de-DE" sz="1100">
              <a:solidFill>
                <a:srgbClr val="23263F"/>
              </a:solidFill>
              <a:latin typeface="Arial" panose="020B0604020202020204" pitchFamily="34" charset="0"/>
              <a:ea typeface="Roboto Condensed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31" name="Rectangle 391">
            <a:extLst>
              <a:ext uri="{FF2B5EF4-FFF2-40B4-BE49-F238E27FC236}">
                <a16:creationId xmlns:a16="http://schemas.microsoft.com/office/drawing/2014/main" id="{9DB14424-3578-5302-2EA2-4C4EFD8B2339}"/>
              </a:ext>
            </a:extLst>
          </p:cNvPr>
          <p:cNvSpPr/>
          <p:nvPr/>
        </p:nvSpPr>
        <p:spPr>
          <a:xfrm>
            <a:off x="467076" y="4081452"/>
            <a:ext cx="1252404" cy="22329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hr-HR" sz="1100">
                <a:solidFill>
                  <a:srgbClr val="23263F"/>
                </a:solidFill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Category name</a:t>
            </a:r>
            <a:endParaRPr lang="de-DE" sz="1100">
              <a:solidFill>
                <a:srgbClr val="23263F"/>
              </a:solidFill>
              <a:latin typeface="Arial" panose="020B0604020202020204" pitchFamily="34" charset="0"/>
              <a:ea typeface="Roboto Condensed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35" name="Rectangle 391">
            <a:extLst>
              <a:ext uri="{FF2B5EF4-FFF2-40B4-BE49-F238E27FC236}">
                <a16:creationId xmlns:a16="http://schemas.microsoft.com/office/drawing/2014/main" id="{33611B80-B208-692E-6B48-908469E8AFE7}"/>
              </a:ext>
            </a:extLst>
          </p:cNvPr>
          <p:cNvSpPr/>
          <p:nvPr/>
        </p:nvSpPr>
        <p:spPr>
          <a:xfrm>
            <a:off x="467076" y="5948908"/>
            <a:ext cx="1252404" cy="22329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hr-HR" sz="1100">
                <a:solidFill>
                  <a:srgbClr val="23263F"/>
                </a:solidFill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Category name</a:t>
            </a:r>
            <a:endParaRPr lang="de-DE" sz="1100">
              <a:solidFill>
                <a:srgbClr val="23263F"/>
              </a:solidFill>
              <a:latin typeface="Arial" panose="020B0604020202020204" pitchFamily="34" charset="0"/>
              <a:ea typeface="Roboto Condensed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39" name="Rectangle 391">
            <a:extLst>
              <a:ext uri="{FF2B5EF4-FFF2-40B4-BE49-F238E27FC236}">
                <a16:creationId xmlns:a16="http://schemas.microsoft.com/office/drawing/2014/main" id="{AD958059-AD76-F273-F97E-7A65716629D6}"/>
              </a:ext>
            </a:extLst>
          </p:cNvPr>
          <p:cNvSpPr/>
          <p:nvPr/>
        </p:nvSpPr>
        <p:spPr>
          <a:xfrm>
            <a:off x="467076" y="5147959"/>
            <a:ext cx="1252404" cy="2192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hr-HR" sz="1100">
                <a:solidFill>
                  <a:srgbClr val="23263F"/>
                </a:solidFill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Category name</a:t>
            </a:r>
            <a:endParaRPr lang="de-DE" sz="1100">
              <a:solidFill>
                <a:srgbClr val="23263F"/>
              </a:solidFill>
              <a:latin typeface="Arial" panose="020B0604020202020204" pitchFamily="34" charset="0"/>
              <a:ea typeface="Roboto Condensed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40" name="Textfeld 46">
            <a:extLst>
              <a:ext uri="{FF2B5EF4-FFF2-40B4-BE49-F238E27FC236}">
                <a16:creationId xmlns:a16="http://schemas.microsoft.com/office/drawing/2014/main" id="{42BD827D-FC1A-973C-E9F3-DB5F9DA0B70C}"/>
              </a:ext>
            </a:extLst>
          </p:cNvPr>
          <p:cNvSpPr txBox="1"/>
          <p:nvPr/>
        </p:nvSpPr>
        <p:spPr>
          <a:xfrm>
            <a:off x="2028095" y="2356731"/>
            <a:ext cx="87846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  <a:tabLst/>
              <a:defRPr/>
            </a:pPr>
            <a:r>
              <a:rPr kumimoji="0" lang="hr-HR" sz="1200" b="0" i="0" u="none" strike="noStrike" kern="1200" cap="none" spc="0" normalizeH="0" baseline="0" noProof="0">
                <a:ln>
                  <a:noFill/>
                </a:ln>
                <a:solidFill>
                  <a:srgbClr val="23263F"/>
                </a:solidFill>
                <a:effectLst/>
                <a:uLnTx/>
                <a:uFillTx/>
                <a:latin typeface="Arial" panose="020B0604020202020204" pitchFamily="34" charset="0"/>
                <a:ea typeface="Roboto Condensed Light" panose="02000000000000000000" pitchFamily="2" charset="0"/>
                <a:cs typeface="Arial" panose="020B0604020202020204" pitchFamily="34" charset="0"/>
              </a:rPr>
              <a:t>Insert text </a:t>
            </a:r>
            <a:endParaRPr kumimoji="0" lang="de-AT" sz="1200" b="0" i="0" u="none" strike="noStrike" kern="1200" cap="none" spc="0" normalizeH="0" baseline="0" noProof="0">
              <a:ln>
                <a:noFill/>
              </a:ln>
              <a:solidFill>
                <a:srgbClr val="23263F"/>
              </a:solidFill>
              <a:effectLst/>
              <a:uLnTx/>
              <a:uFillTx/>
              <a:latin typeface="Arial" panose="020B0604020202020204" pitchFamily="34" charset="0"/>
              <a:ea typeface="Roboto Condensed Light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41" name="Textfeld 46">
            <a:extLst>
              <a:ext uri="{FF2B5EF4-FFF2-40B4-BE49-F238E27FC236}">
                <a16:creationId xmlns:a16="http://schemas.microsoft.com/office/drawing/2014/main" id="{A7DFC7C0-48BE-1077-B406-6427B211CDB6}"/>
              </a:ext>
            </a:extLst>
          </p:cNvPr>
          <p:cNvSpPr txBox="1"/>
          <p:nvPr/>
        </p:nvSpPr>
        <p:spPr>
          <a:xfrm>
            <a:off x="2028094" y="3255289"/>
            <a:ext cx="87846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  <a:tabLst/>
              <a:defRPr/>
            </a:pPr>
            <a:r>
              <a:rPr kumimoji="0" lang="hr-HR" sz="1200" b="0" i="0" u="none" strike="noStrike" kern="1200" cap="none" spc="0" normalizeH="0" baseline="0" noProof="0">
                <a:ln>
                  <a:noFill/>
                </a:ln>
                <a:solidFill>
                  <a:srgbClr val="23263F"/>
                </a:solidFill>
                <a:effectLst/>
                <a:uLnTx/>
                <a:uFillTx/>
                <a:latin typeface="Arial" panose="020B0604020202020204" pitchFamily="34" charset="0"/>
                <a:ea typeface="Roboto Condensed Light" panose="02000000000000000000" pitchFamily="2" charset="0"/>
                <a:cs typeface="Arial" panose="020B0604020202020204" pitchFamily="34" charset="0"/>
              </a:rPr>
              <a:t>Insert text </a:t>
            </a:r>
            <a:endParaRPr kumimoji="0" lang="de-AT" sz="1200" b="0" i="0" u="none" strike="noStrike" kern="1200" cap="none" spc="0" normalizeH="0" baseline="0" noProof="0">
              <a:ln>
                <a:noFill/>
              </a:ln>
              <a:solidFill>
                <a:srgbClr val="23263F"/>
              </a:solidFill>
              <a:effectLst/>
              <a:uLnTx/>
              <a:uFillTx/>
              <a:latin typeface="Arial" panose="020B0604020202020204" pitchFamily="34" charset="0"/>
              <a:ea typeface="Roboto Condensed Light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42" name="Textfeld 46">
            <a:extLst>
              <a:ext uri="{FF2B5EF4-FFF2-40B4-BE49-F238E27FC236}">
                <a16:creationId xmlns:a16="http://schemas.microsoft.com/office/drawing/2014/main" id="{121C0BC4-D7AC-49FB-943F-030D44A2DDA3}"/>
              </a:ext>
            </a:extLst>
          </p:cNvPr>
          <p:cNvSpPr txBox="1"/>
          <p:nvPr/>
        </p:nvSpPr>
        <p:spPr>
          <a:xfrm>
            <a:off x="2028094" y="4296134"/>
            <a:ext cx="87846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  <a:tabLst/>
              <a:defRPr/>
            </a:pPr>
            <a:r>
              <a:rPr kumimoji="0" lang="hr-HR" sz="1200" b="0" i="0" u="none" strike="noStrike" kern="1200" cap="none" spc="0" normalizeH="0" baseline="0" noProof="0">
                <a:ln>
                  <a:noFill/>
                </a:ln>
                <a:solidFill>
                  <a:srgbClr val="23263F"/>
                </a:solidFill>
                <a:effectLst/>
                <a:uLnTx/>
                <a:uFillTx/>
                <a:latin typeface="Arial" panose="020B0604020202020204" pitchFamily="34" charset="0"/>
                <a:ea typeface="Roboto Condensed Light" panose="02000000000000000000" pitchFamily="2" charset="0"/>
                <a:cs typeface="Arial" panose="020B0604020202020204" pitchFamily="34" charset="0"/>
              </a:rPr>
              <a:t>Insert text </a:t>
            </a:r>
            <a:endParaRPr kumimoji="0" lang="de-AT" sz="1200" b="0" i="0" u="none" strike="noStrike" kern="1200" cap="none" spc="0" normalizeH="0" baseline="0" noProof="0">
              <a:ln>
                <a:noFill/>
              </a:ln>
              <a:solidFill>
                <a:srgbClr val="23263F"/>
              </a:solidFill>
              <a:effectLst/>
              <a:uLnTx/>
              <a:uFillTx/>
              <a:latin typeface="Arial" panose="020B0604020202020204" pitchFamily="34" charset="0"/>
              <a:ea typeface="Roboto Condensed Light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43" name="Textfeld 46">
            <a:extLst>
              <a:ext uri="{FF2B5EF4-FFF2-40B4-BE49-F238E27FC236}">
                <a16:creationId xmlns:a16="http://schemas.microsoft.com/office/drawing/2014/main" id="{A8076C3D-F569-CB7C-8FB0-BAF1CF63C2ED}"/>
              </a:ext>
            </a:extLst>
          </p:cNvPr>
          <p:cNvSpPr txBox="1"/>
          <p:nvPr/>
        </p:nvSpPr>
        <p:spPr>
          <a:xfrm>
            <a:off x="2028094" y="5364316"/>
            <a:ext cx="87846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  <a:tabLst/>
              <a:defRPr/>
            </a:pPr>
            <a:r>
              <a:rPr kumimoji="0" lang="hr-HR" sz="1200" b="0" i="0" u="none" strike="noStrike" kern="1200" cap="none" spc="0" normalizeH="0" baseline="0" noProof="0">
                <a:ln>
                  <a:noFill/>
                </a:ln>
                <a:solidFill>
                  <a:srgbClr val="23263F"/>
                </a:solidFill>
                <a:effectLst/>
                <a:uLnTx/>
                <a:uFillTx/>
                <a:latin typeface="Arial" panose="020B0604020202020204" pitchFamily="34" charset="0"/>
                <a:ea typeface="Roboto Condensed Light" panose="02000000000000000000" pitchFamily="2" charset="0"/>
                <a:cs typeface="Arial" panose="020B0604020202020204" pitchFamily="34" charset="0"/>
              </a:rPr>
              <a:t>Insert text </a:t>
            </a:r>
            <a:endParaRPr kumimoji="0" lang="de-AT" sz="1200" b="0" i="0" u="none" strike="noStrike" kern="1200" cap="none" spc="0" normalizeH="0" baseline="0" noProof="0">
              <a:ln>
                <a:noFill/>
              </a:ln>
              <a:solidFill>
                <a:srgbClr val="23263F"/>
              </a:solidFill>
              <a:effectLst/>
              <a:uLnTx/>
              <a:uFillTx/>
              <a:latin typeface="Arial" panose="020B0604020202020204" pitchFamily="34" charset="0"/>
              <a:ea typeface="Roboto Condensed Light" panose="02000000000000000000" pitchFamily="2" charset="0"/>
              <a:cs typeface="Arial" panose="020B0604020202020204" pitchFamily="34" charset="0"/>
            </a:endParaRPr>
          </a:p>
        </p:txBody>
      </p:sp>
      <p:pic>
        <p:nvPicPr>
          <p:cNvPr id="49" name="Graphic 48">
            <a:extLst>
              <a:ext uri="{FF2B5EF4-FFF2-40B4-BE49-F238E27FC236}">
                <a16:creationId xmlns:a16="http://schemas.microsoft.com/office/drawing/2014/main" id="{56C71935-C0F0-45AD-3687-2F784E94489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 l="10788" t="16624" b="14618"/>
          <a:stretch>
            <a:fillRect/>
          </a:stretch>
        </p:blipFill>
        <p:spPr>
          <a:xfrm>
            <a:off x="859733" y="3631878"/>
            <a:ext cx="467088" cy="360000"/>
          </a:xfrm>
          <a:prstGeom prst="rect">
            <a:avLst/>
          </a:prstGeom>
        </p:spPr>
      </p:pic>
      <p:pic>
        <p:nvPicPr>
          <p:cNvPr id="50" name="Graphic 49">
            <a:extLst>
              <a:ext uri="{FF2B5EF4-FFF2-40B4-BE49-F238E27FC236}">
                <a16:creationId xmlns:a16="http://schemas.microsoft.com/office/drawing/2014/main" id="{FF91148E-679E-A6CD-4205-BAEEC085FD6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 l="11699" t="27738" r="1034" b="25809"/>
          <a:stretch>
            <a:fillRect/>
          </a:stretch>
        </p:blipFill>
        <p:spPr>
          <a:xfrm>
            <a:off x="755124" y="1682682"/>
            <a:ext cx="676307" cy="360000"/>
          </a:xfrm>
          <a:prstGeom prst="rect">
            <a:avLst/>
          </a:prstGeom>
        </p:spPr>
      </p:pic>
      <p:pic>
        <p:nvPicPr>
          <p:cNvPr id="51" name="Graphic 50">
            <a:extLst>
              <a:ext uri="{FF2B5EF4-FFF2-40B4-BE49-F238E27FC236}">
                <a16:creationId xmlns:a16="http://schemas.microsoft.com/office/drawing/2014/main" id="{0E8BBBA5-6204-6FEF-4387-9B4F37BAA325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 l="15311" t="11952" r="16956" b="12713"/>
          <a:stretch>
            <a:fillRect/>
          </a:stretch>
        </p:blipFill>
        <p:spPr>
          <a:xfrm>
            <a:off x="891154" y="2534612"/>
            <a:ext cx="404246" cy="449614"/>
          </a:xfrm>
          <a:prstGeom prst="rect">
            <a:avLst/>
          </a:prstGeom>
        </p:spPr>
      </p:pic>
      <p:pic>
        <p:nvPicPr>
          <p:cNvPr id="52" name="Graphic 51" descr="Users outline">
            <a:extLst>
              <a:ext uri="{FF2B5EF4-FFF2-40B4-BE49-F238E27FC236}">
                <a16:creationId xmlns:a16="http://schemas.microsoft.com/office/drawing/2014/main" id="{B788EA51-3D50-45D1-B8A0-48FCBBAD0830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rcRect l="2794" t="20785" r="985" b="22102"/>
          <a:stretch>
            <a:fillRect/>
          </a:stretch>
        </p:blipFill>
        <p:spPr>
          <a:xfrm>
            <a:off x="790027" y="5513088"/>
            <a:ext cx="606499" cy="360000"/>
          </a:xfrm>
          <a:prstGeom prst="rect">
            <a:avLst/>
          </a:prstGeom>
        </p:spPr>
      </p:pic>
      <p:pic>
        <p:nvPicPr>
          <p:cNvPr id="53" name="Grafik 47" descr="Geld Silhouette">
            <a:extLst>
              <a:ext uri="{FF2B5EF4-FFF2-40B4-BE49-F238E27FC236}">
                <a16:creationId xmlns:a16="http://schemas.microsoft.com/office/drawing/2014/main" id="{9B34B392-F097-5C1B-FBCB-B0C0604CE985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rcRect t="12007" b="12606"/>
          <a:stretch>
            <a:fillRect/>
          </a:stretch>
        </p:blipFill>
        <p:spPr>
          <a:xfrm>
            <a:off x="817859" y="4573133"/>
            <a:ext cx="477541" cy="360000"/>
          </a:xfrm>
          <a:prstGeom prst="rect">
            <a:avLst/>
          </a:prstGeom>
        </p:spPr>
      </p:pic>
      <p:grpSp>
        <p:nvGrpSpPr>
          <p:cNvPr id="44" name="Group 43">
            <a:extLst>
              <a:ext uri="{FF2B5EF4-FFF2-40B4-BE49-F238E27FC236}">
                <a16:creationId xmlns:a16="http://schemas.microsoft.com/office/drawing/2014/main" id="{33118C06-3D2B-01BA-877B-ECFDDD24272B}"/>
              </a:ext>
            </a:extLst>
          </p:cNvPr>
          <p:cNvGrpSpPr/>
          <p:nvPr/>
        </p:nvGrpSpPr>
        <p:grpSpPr>
          <a:xfrm rot="20338332">
            <a:off x="549749" y="2313673"/>
            <a:ext cx="1554144" cy="1473201"/>
            <a:chOff x="6377204" y="1569514"/>
            <a:chExt cx="1554144" cy="1473201"/>
          </a:xfrm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CE9F76B4-DD8B-BAC1-1E2E-82E10E0B6E59}"/>
                </a:ext>
              </a:extLst>
            </p:cNvPr>
            <p:cNvGrpSpPr/>
            <p:nvPr/>
          </p:nvGrpSpPr>
          <p:grpSpPr>
            <a:xfrm>
              <a:off x="6418921" y="1570758"/>
              <a:ext cx="1470711" cy="1470711"/>
              <a:chOff x="7104793" y="-2497405"/>
              <a:chExt cx="1470711" cy="1470711"/>
            </a:xfrm>
          </p:grpSpPr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388F61C0-476B-5765-D976-13A90B19C247}"/>
                  </a:ext>
                </a:extLst>
              </p:cNvPr>
              <p:cNvSpPr/>
              <p:nvPr/>
            </p:nvSpPr>
            <p:spPr>
              <a:xfrm>
                <a:off x="7104793" y="-2497405"/>
                <a:ext cx="1470711" cy="1470711"/>
              </a:xfrm>
              <a:prstGeom prst="ellipse">
                <a:avLst/>
              </a:prstGeom>
              <a:solidFill>
                <a:srgbClr val="23263F"/>
              </a:solidFill>
              <a:ln>
                <a:noFill/>
              </a:ln>
            </p:spPr>
            <p:style>
              <a:lnRef idx="2">
                <a:schemeClr val="dk1">
                  <a:shade val="15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48" name="Grafik 12">
                <a:extLst>
                  <a:ext uri="{FF2B5EF4-FFF2-40B4-BE49-F238E27FC236}">
                    <a16:creationId xmlns:a16="http://schemas.microsoft.com/office/drawing/2014/main" id="{47566C9B-6FB6-9E9C-4090-44C40E9AFFB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7">
                <a:extLst>
                  <a:ext uri="{96DAC541-7B7A-43D3-8B79-37D633B846F1}">
                    <asvg:svgBlip xmlns:asvg="http://schemas.microsoft.com/office/drawing/2016/SVG/main" r:embed="rId18"/>
                  </a:ext>
                </a:extLst>
              </a:blip>
              <a:stretch>
                <a:fillRect/>
              </a:stretch>
            </p:blipFill>
            <p:spPr>
              <a:xfrm>
                <a:off x="7697908" y="-1397375"/>
                <a:ext cx="284481" cy="155017"/>
              </a:xfrm>
              <a:prstGeom prst="rect">
                <a:avLst/>
              </a:prstGeom>
            </p:spPr>
          </p:pic>
        </p:grpSp>
        <p:sp>
          <p:nvSpPr>
            <p:cNvPr id="46" name="Textplatzhalter 2">
              <a:extLst>
                <a:ext uri="{FF2B5EF4-FFF2-40B4-BE49-F238E27FC236}">
                  <a16:creationId xmlns:a16="http://schemas.microsoft.com/office/drawing/2014/main" id="{B83DE38F-9E19-55BF-F60D-3FF976B8716C}"/>
                </a:ext>
              </a:extLst>
            </p:cNvPr>
            <p:cNvSpPr txBox="1">
              <a:spLocks/>
            </p:cNvSpPr>
            <p:nvPr/>
          </p:nvSpPr>
          <p:spPr>
            <a:xfrm>
              <a:off x="6377204" y="1569514"/>
              <a:ext cx="1554144" cy="1473201"/>
            </a:xfrm>
            <a:prstGeom prst="rect">
              <a:avLst/>
            </a:prstGeom>
          </p:spPr>
          <p:txBody>
            <a:bodyPr anchor="ctr">
              <a:noAutofit/>
            </a:bodyPr>
            <a:lstStyle>
              <a:lvl1pPr marL="0" indent="0" algn="ctr" defTabSz="914400" rtl="0" eaLnBrk="1" latinLnBrk="0" hangingPunct="1">
                <a:lnSpc>
                  <a:spcPct val="10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000" b="1" kern="1200">
                  <a:solidFill>
                    <a:schemeClr val="accent1"/>
                  </a:solidFill>
                  <a:latin typeface="Slussen" pitchFamily="2" charset="77"/>
                  <a:ea typeface="Slussen" pitchFamily="2" charset="77"/>
                  <a:cs typeface="+mn-cs"/>
                </a:defRPr>
              </a:lvl1pPr>
              <a:lvl2pPr marL="457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>
                      <a:tint val="82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>
                      <a:tint val="82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82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82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82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82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82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82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hr-HR" sz="1200" b="0" err="1">
                  <a:solidFill>
                    <a:srgbClr val="00FF9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Add</a:t>
              </a:r>
              <a:r>
                <a:rPr lang="hr-HR" sz="1200" b="0">
                  <a:solidFill>
                    <a:srgbClr val="00FF9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hr-HR" sz="1200" b="0" err="1">
                  <a:solidFill>
                    <a:srgbClr val="00FF9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any</a:t>
              </a:r>
              <a:r>
                <a:rPr lang="hr-HR" sz="1200" b="0">
                  <a:solidFill>
                    <a:srgbClr val="00FF9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hr-HR" sz="1200" b="0" err="1">
                  <a:solidFill>
                    <a:srgbClr val="00FF9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desired</a:t>
              </a:r>
              <a:r>
                <a:rPr lang="hr-HR" sz="1200" b="0">
                  <a:solidFill>
                    <a:srgbClr val="00FF9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hr-HR" sz="1200" b="0" err="1">
                  <a:solidFill>
                    <a:srgbClr val="00FF9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icon</a:t>
              </a:r>
              <a:r>
                <a:rPr lang="hr-HR" sz="1200" b="0">
                  <a:solidFill>
                    <a:srgbClr val="00FF9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hr-HR" sz="1200" b="0" err="1">
                  <a:solidFill>
                    <a:srgbClr val="00FF9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from</a:t>
              </a:r>
              <a:r>
                <a:rPr lang="hr-HR" sz="1200" b="0">
                  <a:solidFill>
                    <a:srgbClr val="00FF9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hr-HR" sz="1200" b="0" err="1">
                  <a:solidFill>
                    <a:srgbClr val="00FF9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the</a:t>
              </a:r>
              <a:r>
                <a:rPr lang="hr-HR" sz="1200" b="0">
                  <a:solidFill>
                    <a:srgbClr val="00FF9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.</a:t>
              </a:r>
              <a:r>
                <a:rPr lang="hr-HR" sz="1200" b="0" err="1">
                  <a:solidFill>
                    <a:srgbClr val="00FF9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ppt</a:t>
              </a:r>
              <a:r>
                <a:rPr lang="hr-HR" sz="1200" b="0">
                  <a:solidFill>
                    <a:srgbClr val="00FF9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kit</a:t>
              </a:r>
              <a:endParaRPr lang="en-US" sz="1200" b="0">
                <a:solidFill>
                  <a:srgbClr val="00FF96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985886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hink-cell data - do not delete" hidden="1">
            <a:extLst>
              <a:ext uri="{FF2B5EF4-FFF2-40B4-BE49-F238E27FC236}">
                <a16:creationId xmlns:a16="http://schemas.microsoft.com/office/drawing/2014/main" id="{4AFF10FC-4D71-D861-F464-9D063641EB2C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579071832"/>
              </p:ext>
            </p:extLst>
          </p:nvPr>
        </p:nvGraphicFramePr>
        <p:xfrm>
          <a:off x="1588" y="1588"/>
          <a:ext cx="122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7772400" imgH="10058400" progId="TCLayout.ActiveDocument.1">
                  <p:embed/>
                </p:oleObj>
              </mc:Choice>
              <mc:Fallback>
                <p:oleObj name="think-cell Slide" r:id="rId3" imgW="7772400" imgH="10058400" progId="TCLayout.ActiveDocument.1">
                  <p:embed/>
                  <p:pic>
                    <p:nvPicPr>
                      <p:cNvPr id="8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4AFF10FC-4D71-D861-F464-9D063641EB2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22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F3C6FA6-8DAA-3CF2-E7E4-1E7D9E171CF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6D2C70-2E39-FECA-F2E4-BFB4EABF95D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72A574A6-9DD4-8642-F32F-3613F46095D1}"/>
              </a:ext>
            </a:extLst>
          </p:cNvPr>
          <p:cNvCxnSpPr>
            <a:cxnSpLocks/>
          </p:cNvCxnSpPr>
          <p:nvPr/>
        </p:nvCxnSpPr>
        <p:spPr>
          <a:xfrm>
            <a:off x="861857" y="1620988"/>
            <a:ext cx="0" cy="5550426"/>
          </a:xfrm>
          <a:prstGeom prst="line">
            <a:avLst/>
          </a:prstGeom>
          <a:noFill/>
          <a:ln w="9525" cap="flat" cmpd="sng" algn="ctr">
            <a:solidFill>
              <a:srgbClr val="23263F"/>
            </a:solidFill>
            <a:prstDash val="dash"/>
            <a:miter lim="800000"/>
          </a:ln>
          <a:effectLst/>
        </p:spPr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87BCD2CC-2D24-E36B-7A89-B1C68B7DD0F5}"/>
              </a:ext>
            </a:extLst>
          </p:cNvPr>
          <p:cNvCxnSpPr>
            <a:cxnSpLocks/>
          </p:cNvCxnSpPr>
          <p:nvPr/>
        </p:nvCxnSpPr>
        <p:spPr>
          <a:xfrm>
            <a:off x="2955607" y="1620988"/>
            <a:ext cx="0" cy="4572000"/>
          </a:xfrm>
          <a:prstGeom prst="line">
            <a:avLst/>
          </a:prstGeom>
          <a:noFill/>
          <a:ln w="9525" cap="flat" cmpd="sng" algn="ctr">
            <a:solidFill>
              <a:srgbClr val="23263F"/>
            </a:solidFill>
            <a:prstDash val="dash"/>
            <a:miter lim="800000"/>
          </a:ln>
          <a:effectLst/>
        </p:spPr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1341653C-7227-2762-CC50-3CDBD5097685}"/>
              </a:ext>
            </a:extLst>
          </p:cNvPr>
          <p:cNvCxnSpPr>
            <a:cxnSpLocks/>
          </p:cNvCxnSpPr>
          <p:nvPr/>
        </p:nvCxnSpPr>
        <p:spPr>
          <a:xfrm>
            <a:off x="5049357" y="1620988"/>
            <a:ext cx="0" cy="4572000"/>
          </a:xfrm>
          <a:prstGeom prst="line">
            <a:avLst/>
          </a:prstGeom>
          <a:noFill/>
          <a:ln w="9525" cap="flat" cmpd="sng" algn="ctr">
            <a:solidFill>
              <a:srgbClr val="23263F"/>
            </a:solidFill>
            <a:prstDash val="dash"/>
            <a:miter lim="800000"/>
          </a:ln>
          <a:effectLst/>
        </p:spPr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4EC2E468-CD8E-26C8-C346-0447D3C171C3}"/>
              </a:ext>
            </a:extLst>
          </p:cNvPr>
          <p:cNvCxnSpPr>
            <a:cxnSpLocks/>
          </p:cNvCxnSpPr>
          <p:nvPr/>
        </p:nvCxnSpPr>
        <p:spPr>
          <a:xfrm>
            <a:off x="7143107" y="1620988"/>
            <a:ext cx="0" cy="4572000"/>
          </a:xfrm>
          <a:prstGeom prst="line">
            <a:avLst/>
          </a:prstGeom>
          <a:noFill/>
          <a:ln w="9525" cap="flat" cmpd="sng" algn="ctr">
            <a:solidFill>
              <a:srgbClr val="23263F"/>
            </a:solidFill>
            <a:prstDash val="dash"/>
            <a:miter lim="800000"/>
          </a:ln>
          <a:effectLst/>
        </p:spPr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9BDB9961-81AE-9979-6545-551E792E5C08}"/>
              </a:ext>
            </a:extLst>
          </p:cNvPr>
          <p:cNvCxnSpPr>
            <a:cxnSpLocks/>
          </p:cNvCxnSpPr>
          <p:nvPr/>
        </p:nvCxnSpPr>
        <p:spPr>
          <a:xfrm>
            <a:off x="9236857" y="1620988"/>
            <a:ext cx="0" cy="4572000"/>
          </a:xfrm>
          <a:prstGeom prst="line">
            <a:avLst/>
          </a:prstGeom>
          <a:noFill/>
          <a:ln w="9525" cap="flat" cmpd="sng" algn="ctr">
            <a:solidFill>
              <a:srgbClr val="23263F"/>
            </a:solidFill>
            <a:prstDash val="dash"/>
            <a:miter lim="800000"/>
          </a:ln>
          <a:effectLst/>
        </p:spPr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18E39605-3B7D-F7E2-27BD-B9F0F17AFE92}"/>
              </a:ext>
            </a:extLst>
          </p:cNvPr>
          <p:cNvCxnSpPr>
            <a:cxnSpLocks/>
          </p:cNvCxnSpPr>
          <p:nvPr/>
        </p:nvCxnSpPr>
        <p:spPr>
          <a:xfrm>
            <a:off x="11330607" y="1620988"/>
            <a:ext cx="0" cy="4572000"/>
          </a:xfrm>
          <a:prstGeom prst="line">
            <a:avLst/>
          </a:prstGeom>
          <a:noFill/>
          <a:ln w="9525" cap="flat" cmpd="sng" algn="ctr">
            <a:solidFill>
              <a:srgbClr val="23263F"/>
            </a:solidFill>
            <a:prstDash val="dash"/>
            <a:miter lim="800000"/>
          </a:ln>
          <a:effectLst/>
        </p:spPr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88D6E287-88FB-D172-9904-D1223E9CFD19}"/>
              </a:ext>
            </a:extLst>
          </p:cNvPr>
          <p:cNvCxnSpPr>
            <a:cxnSpLocks/>
          </p:cNvCxnSpPr>
          <p:nvPr/>
        </p:nvCxnSpPr>
        <p:spPr>
          <a:xfrm>
            <a:off x="1908732" y="1620988"/>
            <a:ext cx="0" cy="4572000"/>
          </a:xfrm>
          <a:prstGeom prst="line">
            <a:avLst/>
          </a:prstGeom>
          <a:noFill/>
          <a:ln w="9525" cap="flat" cmpd="sng" algn="ctr">
            <a:solidFill>
              <a:srgbClr val="23263F"/>
            </a:solidFill>
            <a:prstDash val="dash"/>
            <a:miter lim="800000"/>
          </a:ln>
          <a:effectLst/>
        </p:spPr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CF194429-123E-ED97-9B8D-543423D60D87}"/>
              </a:ext>
            </a:extLst>
          </p:cNvPr>
          <p:cNvCxnSpPr>
            <a:cxnSpLocks/>
          </p:cNvCxnSpPr>
          <p:nvPr/>
        </p:nvCxnSpPr>
        <p:spPr>
          <a:xfrm>
            <a:off x="4002482" y="1620988"/>
            <a:ext cx="0" cy="4572000"/>
          </a:xfrm>
          <a:prstGeom prst="line">
            <a:avLst/>
          </a:prstGeom>
          <a:noFill/>
          <a:ln w="9525" cap="flat" cmpd="sng" algn="ctr">
            <a:solidFill>
              <a:srgbClr val="23263F"/>
            </a:solidFill>
            <a:prstDash val="dash"/>
            <a:miter lim="800000"/>
          </a:ln>
          <a:effectLst/>
        </p:spPr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9B2FAE70-2E28-EC46-8381-DA18E359D6D3}"/>
              </a:ext>
            </a:extLst>
          </p:cNvPr>
          <p:cNvCxnSpPr>
            <a:cxnSpLocks/>
          </p:cNvCxnSpPr>
          <p:nvPr/>
        </p:nvCxnSpPr>
        <p:spPr>
          <a:xfrm>
            <a:off x="6096232" y="1620988"/>
            <a:ext cx="0" cy="4572000"/>
          </a:xfrm>
          <a:prstGeom prst="line">
            <a:avLst/>
          </a:prstGeom>
          <a:noFill/>
          <a:ln w="9525" cap="flat" cmpd="sng" algn="ctr">
            <a:solidFill>
              <a:srgbClr val="23263F"/>
            </a:solidFill>
            <a:prstDash val="dash"/>
            <a:miter lim="800000"/>
          </a:ln>
          <a:effectLst/>
        </p:spPr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C69FB48A-5FD5-71D7-EC0E-7ABFBE65F21A}"/>
              </a:ext>
            </a:extLst>
          </p:cNvPr>
          <p:cNvCxnSpPr>
            <a:cxnSpLocks/>
          </p:cNvCxnSpPr>
          <p:nvPr/>
        </p:nvCxnSpPr>
        <p:spPr>
          <a:xfrm>
            <a:off x="8189982" y="1620988"/>
            <a:ext cx="0" cy="4572000"/>
          </a:xfrm>
          <a:prstGeom prst="line">
            <a:avLst/>
          </a:prstGeom>
          <a:noFill/>
          <a:ln w="9525" cap="flat" cmpd="sng" algn="ctr">
            <a:solidFill>
              <a:srgbClr val="23263F"/>
            </a:solidFill>
            <a:prstDash val="dash"/>
            <a:miter lim="800000"/>
          </a:ln>
          <a:effectLst/>
        </p:spPr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70C242EF-D08B-B47C-1ADC-42F8F714D606}"/>
              </a:ext>
            </a:extLst>
          </p:cNvPr>
          <p:cNvCxnSpPr>
            <a:cxnSpLocks/>
          </p:cNvCxnSpPr>
          <p:nvPr/>
        </p:nvCxnSpPr>
        <p:spPr>
          <a:xfrm>
            <a:off x="10283732" y="1620988"/>
            <a:ext cx="0" cy="4572000"/>
          </a:xfrm>
          <a:prstGeom prst="line">
            <a:avLst/>
          </a:prstGeom>
          <a:noFill/>
          <a:ln w="9525" cap="flat" cmpd="sng" algn="ctr">
            <a:solidFill>
              <a:srgbClr val="23263F"/>
            </a:solidFill>
            <a:prstDash val="dash"/>
            <a:miter lim="800000"/>
          </a:ln>
          <a:effectLst/>
        </p:spPr>
      </p:cxnSp>
      <p:sp>
        <p:nvSpPr>
          <p:cNvPr id="95" name="Rectangle 94">
            <a:extLst>
              <a:ext uri="{FF2B5EF4-FFF2-40B4-BE49-F238E27FC236}">
                <a16:creationId xmlns:a16="http://schemas.microsoft.com/office/drawing/2014/main" id="{705D94F2-77A9-A3CB-F876-DEF7C62DC4A4}"/>
              </a:ext>
            </a:extLst>
          </p:cNvPr>
          <p:cNvSpPr/>
          <p:nvPr/>
        </p:nvSpPr>
        <p:spPr>
          <a:xfrm>
            <a:off x="1125405" y="1443899"/>
            <a:ext cx="565411" cy="179861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T" sz="1000" b="0" i="0" u="none" strike="noStrike" kern="0" cap="none" spc="0" normalizeH="0" baseline="0" noProof="0">
                <a:ln>
                  <a:noFill/>
                </a:ln>
                <a:solidFill>
                  <a:srgbClr val="23263F"/>
                </a:solidFill>
                <a:effectLst/>
                <a:uLnTx/>
                <a:uFillTx/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Q</a:t>
            </a:r>
            <a:r>
              <a:rPr kumimoji="0" lang="hr-HR" sz="1000" b="0" i="0" u="none" strike="noStrike" kern="0" cap="none" spc="0" normalizeH="0" baseline="0" noProof="0">
                <a:ln>
                  <a:noFill/>
                </a:ln>
                <a:solidFill>
                  <a:srgbClr val="23263F"/>
                </a:solidFill>
                <a:effectLst/>
                <a:uLnTx/>
                <a:uFillTx/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4</a:t>
            </a:r>
            <a:r>
              <a:rPr kumimoji="0" lang="en-AT" sz="1000" b="0" i="0" u="none" strike="noStrike" kern="0" cap="none" spc="0" normalizeH="0" baseline="0" noProof="0">
                <a:ln>
                  <a:noFill/>
                </a:ln>
                <a:solidFill>
                  <a:srgbClr val="23263F"/>
                </a:solidFill>
                <a:effectLst/>
                <a:uLnTx/>
                <a:uFillTx/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-2</a:t>
            </a:r>
            <a:r>
              <a:rPr kumimoji="0" lang="hr-HR" sz="1000" b="0" i="0" u="none" strike="noStrike" kern="0" cap="none" spc="0" normalizeH="0" baseline="0" noProof="0">
                <a:ln>
                  <a:noFill/>
                </a:ln>
                <a:solidFill>
                  <a:srgbClr val="23263F"/>
                </a:solidFill>
                <a:effectLst/>
                <a:uLnTx/>
                <a:uFillTx/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5</a:t>
            </a:r>
            <a:endParaRPr kumimoji="0" lang="en-AT" sz="1000" b="0" i="0" u="none" strike="noStrike" kern="0" cap="none" spc="0" normalizeH="0" baseline="0" noProof="0">
              <a:ln>
                <a:noFill/>
              </a:ln>
              <a:solidFill>
                <a:srgbClr val="23263F"/>
              </a:solidFill>
              <a:effectLst/>
              <a:uLnTx/>
              <a:uFillTx/>
              <a:latin typeface="Arial" panose="020B0604020202020204" pitchFamily="34" charset="0"/>
              <a:ea typeface="Roboto Condensed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52525C53-4047-9E59-0E8E-489BCB6AA980}"/>
              </a:ext>
            </a:extLst>
          </p:cNvPr>
          <p:cNvSpPr/>
          <p:nvPr/>
        </p:nvSpPr>
        <p:spPr>
          <a:xfrm>
            <a:off x="2176334" y="1440293"/>
            <a:ext cx="565411" cy="179861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T" sz="1000" b="0" i="0" u="none" strike="noStrike" kern="0" cap="none" spc="0" normalizeH="0" baseline="0" noProof="0">
                <a:ln>
                  <a:noFill/>
                </a:ln>
                <a:solidFill>
                  <a:srgbClr val="23263F"/>
                </a:solidFill>
                <a:effectLst/>
                <a:uLnTx/>
                <a:uFillTx/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Q</a:t>
            </a:r>
            <a:r>
              <a:rPr kumimoji="0" lang="hr-HR" sz="1000" b="0" i="0" u="none" strike="noStrike" kern="0" cap="none" spc="0" normalizeH="0" baseline="0" noProof="0">
                <a:ln>
                  <a:noFill/>
                </a:ln>
                <a:solidFill>
                  <a:srgbClr val="23263F"/>
                </a:solidFill>
                <a:effectLst/>
                <a:uLnTx/>
                <a:uFillTx/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1</a:t>
            </a:r>
            <a:r>
              <a:rPr kumimoji="0" lang="en-AT" sz="1000" b="0" i="0" u="none" strike="noStrike" kern="0" cap="none" spc="0" normalizeH="0" baseline="0" noProof="0">
                <a:ln>
                  <a:noFill/>
                </a:ln>
                <a:solidFill>
                  <a:srgbClr val="23263F"/>
                </a:solidFill>
                <a:effectLst/>
                <a:uLnTx/>
                <a:uFillTx/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-2</a:t>
            </a:r>
            <a:r>
              <a:rPr kumimoji="0" lang="hr-HR" sz="1000" b="0" i="0" u="none" strike="noStrike" kern="0" cap="none" spc="0" normalizeH="0" baseline="0" noProof="0">
                <a:ln>
                  <a:noFill/>
                </a:ln>
                <a:solidFill>
                  <a:srgbClr val="23263F"/>
                </a:solidFill>
                <a:effectLst/>
                <a:uLnTx/>
                <a:uFillTx/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6</a:t>
            </a:r>
            <a:endParaRPr kumimoji="0" lang="en-AT" sz="1000" b="0" i="0" u="none" strike="noStrike" kern="0" cap="none" spc="0" normalizeH="0" baseline="0" noProof="0">
              <a:ln>
                <a:noFill/>
              </a:ln>
              <a:solidFill>
                <a:srgbClr val="23263F"/>
              </a:solidFill>
              <a:effectLst/>
              <a:uLnTx/>
              <a:uFillTx/>
              <a:latin typeface="Arial" panose="020B0604020202020204" pitchFamily="34" charset="0"/>
              <a:ea typeface="Roboto Condensed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396D0BFF-A83D-D799-315E-B16DFF5D6B10}"/>
              </a:ext>
            </a:extLst>
          </p:cNvPr>
          <p:cNvSpPr/>
          <p:nvPr/>
        </p:nvSpPr>
        <p:spPr>
          <a:xfrm>
            <a:off x="3257451" y="1449221"/>
            <a:ext cx="565411" cy="179861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T" sz="1000" b="0" i="0" u="none" strike="noStrike" kern="0" cap="none" spc="0" normalizeH="0" baseline="0" noProof="0">
                <a:ln>
                  <a:noFill/>
                </a:ln>
                <a:solidFill>
                  <a:srgbClr val="23263F"/>
                </a:solidFill>
                <a:effectLst/>
                <a:uLnTx/>
                <a:uFillTx/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Q</a:t>
            </a:r>
            <a:r>
              <a:rPr kumimoji="0" lang="hr-HR" sz="1000" b="0" i="0" u="none" strike="noStrike" kern="0" cap="none" spc="0" normalizeH="0" baseline="0" noProof="0">
                <a:ln>
                  <a:noFill/>
                </a:ln>
                <a:solidFill>
                  <a:srgbClr val="23263F"/>
                </a:solidFill>
                <a:effectLst/>
                <a:uLnTx/>
                <a:uFillTx/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2</a:t>
            </a:r>
            <a:r>
              <a:rPr kumimoji="0" lang="en-AT" sz="1000" b="0" i="0" u="none" strike="noStrike" kern="0" cap="none" spc="0" normalizeH="0" baseline="0" noProof="0">
                <a:ln>
                  <a:noFill/>
                </a:ln>
                <a:solidFill>
                  <a:srgbClr val="23263F"/>
                </a:solidFill>
                <a:effectLst/>
                <a:uLnTx/>
                <a:uFillTx/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-2</a:t>
            </a:r>
            <a:r>
              <a:rPr kumimoji="0" lang="hr-HR" sz="1000" b="0" i="0" u="none" strike="noStrike" kern="0" cap="none" spc="0" normalizeH="0" baseline="0" noProof="0">
                <a:ln>
                  <a:noFill/>
                </a:ln>
                <a:solidFill>
                  <a:srgbClr val="23263F"/>
                </a:solidFill>
                <a:effectLst/>
                <a:uLnTx/>
                <a:uFillTx/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6</a:t>
            </a:r>
            <a:endParaRPr kumimoji="0" lang="en-AT" sz="1000" b="0" i="0" u="none" strike="noStrike" kern="0" cap="none" spc="0" normalizeH="0" baseline="0" noProof="0">
              <a:ln>
                <a:noFill/>
              </a:ln>
              <a:solidFill>
                <a:srgbClr val="23263F"/>
              </a:solidFill>
              <a:effectLst/>
              <a:uLnTx/>
              <a:uFillTx/>
              <a:latin typeface="Arial" panose="020B0604020202020204" pitchFamily="34" charset="0"/>
              <a:ea typeface="Roboto Condensed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C3057421-0756-8714-BED3-0DD5DE8285AF}"/>
              </a:ext>
            </a:extLst>
          </p:cNvPr>
          <p:cNvSpPr/>
          <p:nvPr/>
        </p:nvSpPr>
        <p:spPr>
          <a:xfrm>
            <a:off x="4308380" y="1445615"/>
            <a:ext cx="565411" cy="179861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T" sz="1000" b="0" i="0" u="none" strike="noStrike" kern="0" cap="none" spc="0" normalizeH="0" baseline="0" noProof="0">
                <a:ln>
                  <a:noFill/>
                </a:ln>
                <a:solidFill>
                  <a:srgbClr val="23263F"/>
                </a:solidFill>
                <a:effectLst/>
                <a:uLnTx/>
                <a:uFillTx/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Q</a:t>
            </a:r>
            <a:r>
              <a:rPr kumimoji="0" lang="hr-HR" sz="1000" b="0" i="0" u="none" strike="noStrike" kern="0" cap="none" spc="0" normalizeH="0" baseline="0" noProof="0">
                <a:ln>
                  <a:noFill/>
                </a:ln>
                <a:solidFill>
                  <a:srgbClr val="23263F"/>
                </a:solidFill>
                <a:effectLst/>
                <a:uLnTx/>
                <a:uFillTx/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3</a:t>
            </a:r>
            <a:r>
              <a:rPr kumimoji="0" lang="en-AT" sz="1000" b="0" i="0" u="none" strike="noStrike" kern="0" cap="none" spc="0" normalizeH="0" baseline="0" noProof="0">
                <a:ln>
                  <a:noFill/>
                </a:ln>
                <a:solidFill>
                  <a:srgbClr val="23263F"/>
                </a:solidFill>
                <a:effectLst/>
                <a:uLnTx/>
                <a:uFillTx/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-2</a:t>
            </a:r>
            <a:r>
              <a:rPr kumimoji="0" lang="hr-HR" sz="1000" b="0" i="0" u="none" strike="noStrike" kern="0" cap="none" spc="0" normalizeH="0" baseline="0" noProof="0">
                <a:ln>
                  <a:noFill/>
                </a:ln>
                <a:solidFill>
                  <a:srgbClr val="23263F"/>
                </a:solidFill>
                <a:effectLst/>
                <a:uLnTx/>
                <a:uFillTx/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6</a:t>
            </a:r>
            <a:endParaRPr kumimoji="0" lang="en-AT" sz="1000" b="0" i="0" u="none" strike="noStrike" kern="0" cap="none" spc="0" normalizeH="0" baseline="0" noProof="0">
              <a:ln>
                <a:noFill/>
              </a:ln>
              <a:solidFill>
                <a:srgbClr val="23263F"/>
              </a:solidFill>
              <a:effectLst/>
              <a:uLnTx/>
              <a:uFillTx/>
              <a:latin typeface="Arial" panose="020B0604020202020204" pitchFamily="34" charset="0"/>
              <a:ea typeface="Roboto Condensed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BEFE30C2-3243-962C-1AEA-5D11BDD99ACF}"/>
              </a:ext>
            </a:extLst>
          </p:cNvPr>
          <p:cNvSpPr/>
          <p:nvPr/>
        </p:nvSpPr>
        <p:spPr>
          <a:xfrm>
            <a:off x="5354359" y="1441914"/>
            <a:ext cx="565411" cy="179861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T" sz="1000" b="0" i="0" u="none" strike="noStrike" kern="0" cap="none" spc="0" normalizeH="0" baseline="0" noProof="0">
                <a:ln>
                  <a:noFill/>
                </a:ln>
                <a:solidFill>
                  <a:srgbClr val="23263F"/>
                </a:solidFill>
                <a:effectLst/>
                <a:uLnTx/>
                <a:uFillTx/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Q</a:t>
            </a:r>
            <a:r>
              <a:rPr kumimoji="0" lang="hr-HR" sz="1000" b="0" i="0" u="none" strike="noStrike" kern="0" cap="none" spc="0" normalizeH="0" baseline="0" noProof="0">
                <a:ln>
                  <a:noFill/>
                </a:ln>
                <a:solidFill>
                  <a:srgbClr val="23263F"/>
                </a:solidFill>
                <a:effectLst/>
                <a:uLnTx/>
                <a:uFillTx/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4</a:t>
            </a:r>
            <a:r>
              <a:rPr kumimoji="0" lang="en-AT" sz="1000" b="0" i="0" u="none" strike="noStrike" kern="0" cap="none" spc="0" normalizeH="0" baseline="0" noProof="0">
                <a:ln>
                  <a:noFill/>
                </a:ln>
                <a:solidFill>
                  <a:srgbClr val="23263F"/>
                </a:solidFill>
                <a:effectLst/>
                <a:uLnTx/>
                <a:uFillTx/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-2</a:t>
            </a:r>
            <a:r>
              <a:rPr kumimoji="0" lang="hr-HR" sz="1000" b="0" i="0" u="none" strike="noStrike" kern="0" cap="none" spc="0" normalizeH="0" baseline="0" noProof="0">
                <a:ln>
                  <a:noFill/>
                </a:ln>
                <a:solidFill>
                  <a:srgbClr val="23263F"/>
                </a:solidFill>
                <a:effectLst/>
                <a:uLnTx/>
                <a:uFillTx/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6</a:t>
            </a:r>
            <a:endParaRPr kumimoji="0" lang="en-AT" sz="1000" b="0" i="0" u="none" strike="noStrike" kern="0" cap="none" spc="0" normalizeH="0" baseline="0" noProof="0">
              <a:ln>
                <a:noFill/>
              </a:ln>
              <a:solidFill>
                <a:srgbClr val="23263F"/>
              </a:solidFill>
              <a:effectLst/>
              <a:uLnTx/>
              <a:uFillTx/>
              <a:latin typeface="Arial" panose="020B0604020202020204" pitchFamily="34" charset="0"/>
              <a:ea typeface="Roboto Condensed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FB47E017-CB9F-F897-7B67-12A7D3530E24}"/>
              </a:ext>
            </a:extLst>
          </p:cNvPr>
          <p:cNvSpPr/>
          <p:nvPr/>
        </p:nvSpPr>
        <p:spPr>
          <a:xfrm>
            <a:off x="6405288" y="1438308"/>
            <a:ext cx="565411" cy="179861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T" sz="1000" b="0" i="0" u="none" strike="noStrike" kern="0" cap="none" spc="0" normalizeH="0" baseline="0" noProof="0">
                <a:ln>
                  <a:noFill/>
                </a:ln>
                <a:solidFill>
                  <a:srgbClr val="23263F"/>
                </a:solidFill>
                <a:effectLst/>
                <a:uLnTx/>
                <a:uFillTx/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Q</a:t>
            </a:r>
            <a:r>
              <a:rPr kumimoji="0" lang="hr-HR" sz="1000" b="0" i="0" u="none" strike="noStrike" kern="0" cap="none" spc="0" normalizeH="0" baseline="0" noProof="0">
                <a:ln>
                  <a:noFill/>
                </a:ln>
                <a:solidFill>
                  <a:srgbClr val="23263F"/>
                </a:solidFill>
                <a:effectLst/>
                <a:uLnTx/>
                <a:uFillTx/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1</a:t>
            </a:r>
            <a:r>
              <a:rPr kumimoji="0" lang="en-AT" sz="1000" b="0" i="0" u="none" strike="noStrike" kern="0" cap="none" spc="0" normalizeH="0" baseline="0" noProof="0">
                <a:ln>
                  <a:noFill/>
                </a:ln>
                <a:solidFill>
                  <a:srgbClr val="23263F"/>
                </a:solidFill>
                <a:effectLst/>
                <a:uLnTx/>
                <a:uFillTx/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-2</a:t>
            </a:r>
            <a:r>
              <a:rPr kumimoji="0" lang="hr-HR" sz="1000" b="0" i="0" u="none" strike="noStrike" kern="0" cap="none" spc="0" normalizeH="0" baseline="0" noProof="0">
                <a:ln>
                  <a:noFill/>
                </a:ln>
                <a:solidFill>
                  <a:srgbClr val="23263F"/>
                </a:solidFill>
                <a:effectLst/>
                <a:uLnTx/>
                <a:uFillTx/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7</a:t>
            </a:r>
            <a:endParaRPr kumimoji="0" lang="en-AT" sz="1000" b="0" i="0" u="none" strike="noStrike" kern="0" cap="none" spc="0" normalizeH="0" baseline="0" noProof="0">
              <a:ln>
                <a:noFill/>
              </a:ln>
              <a:solidFill>
                <a:srgbClr val="23263F"/>
              </a:solidFill>
              <a:effectLst/>
              <a:uLnTx/>
              <a:uFillTx/>
              <a:latin typeface="Arial" panose="020B0604020202020204" pitchFamily="34" charset="0"/>
              <a:ea typeface="Roboto Condensed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6C1D42DD-011F-CE5C-7BFF-0F7E92FD1FD3}"/>
              </a:ext>
            </a:extLst>
          </p:cNvPr>
          <p:cNvSpPr/>
          <p:nvPr/>
        </p:nvSpPr>
        <p:spPr>
          <a:xfrm>
            <a:off x="7486405" y="1447236"/>
            <a:ext cx="565411" cy="179861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T" sz="1000" b="0" i="0" u="none" strike="noStrike" kern="0" cap="none" spc="0" normalizeH="0" baseline="0" noProof="0">
                <a:ln>
                  <a:noFill/>
                </a:ln>
                <a:solidFill>
                  <a:srgbClr val="23263F"/>
                </a:solidFill>
                <a:effectLst/>
                <a:uLnTx/>
                <a:uFillTx/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Q</a:t>
            </a:r>
            <a:r>
              <a:rPr kumimoji="0" lang="hr-HR" sz="1000" b="0" i="0" u="none" strike="noStrike" kern="0" cap="none" spc="0" normalizeH="0" baseline="0" noProof="0">
                <a:ln>
                  <a:noFill/>
                </a:ln>
                <a:solidFill>
                  <a:srgbClr val="23263F"/>
                </a:solidFill>
                <a:effectLst/>
                <a:uLnTx/>
                <a:uFillTx/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2</a:t>
            </a:r>
            <a:r>
              <a:rPr kumimoji="0" lang="en-AT" sz="1000" b="0" i="0" u="none" strike="noStrike" kern="0" cap="none" spc="0" normalizeH="0" baseline="0" noProof="0">
                <a:ln>
                  <a:noFill/>
                </a:ln>
                <a:solidFill>
                  <a:srgbClr val="23263F"/>
                </a:solidFill>
                <a:effectLst/>
                <a:uLnTx/>
                <a:uFillTx/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-2</a:t>
            </a:r>
            <a:r>
              <a:rPr lang="hr-HR" sz="1000" kern="0">
                <a:solidFill>
                  <a:srgbClr val="23263F"/>
                </a:solidFill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7</a:t>
            </a:r>
            <a:endParaRPr kumimoji="0" lang="en-AT" sz="1000" b="0" i="0" u="none" strike="noStrike" kern="0" cap="none" spc="0" normalizeH="0" baseline="0" noProof="0">
              <a:ln>
                <a:noFill/>
              </a:ln>
              <a:solidFill>
                <a:srgbClr val="23263F"/>
              </a:solidFill>
              <a:effectLst/>
              <a:uLnTx/>
              <a:uFillTx/>
              <a:latin typeface="Arial" panose="020B0604020202020204" pitchFamily="34" charset="0"/>
              <a:ea typeface="Roboto Condensed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36768956-53B1-70FC-2C3F-A45E18102F8C}"/>
              </a:ext>
            </a:extLst>
          </p:cNvPr>
          <p:cNvSpPr/>
          <p:nvPr/>
        </p:nvSpPr>
        <p:spPr>
          <a:xfrm>
            <a:off x="8537334" y="1443630"/>
            <a:ext cx="565411" cy="179861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T" sz="1000" b="0" i="0" u="none" strike="noStrike" kern="0" cap="none" spc="0" normalizeH="0" baseline="0" noProof="0">
                <a:ln>
                  <a:noFill/>
                </a:ln>
                <a:solidFill>
                  <a:srgbClr val="23263F"/>
                </a:solidFill>
                <a:effectLst/>
                <a:uLnTx/>
                <a:uFillTx/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Q</a:t>
            </a:r>
            <a:r>
              <a:rPr kumimoji="0" lang="hr-HR" sz="1000" b="0" i="0" u="none" strike="noStrike" kern="0" cap="none" spc="0" normalizeH="0" baseline="0" noProof="0">
                <a:ln>
                  <a:noFill/>
                </a:ln>
                <a:solidFill>
                  <a:srgbClr val="23263F"/>
                </a:solidFill>
                <a:effectLst/>
                <a:uLnTx/>
                <a:uFillTx/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3</a:t>
            </a:r>
            <a:r>
              <a:rPr kumimoji="0" lang="en-AT" sz="1000" b="0" i="0" u="none" strike="noStrike" kern="0" cap="none" spc="0" normalizeH="0" baseline="0" noProof="0">
                <a:ln>
                  <a:noFill/>
                </a:ln>
                <a:solidFill>
                  <a:srgbClr val="23263F"/>
                </a:solidFill>
                <a:effectLst/>
                <a:uLnTx/>
                <a:uFillTx/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-2</a:t>
            </a:r>
            <a:r>
              <a:rPr kumimoji="0" lang="hr-HR" sz="1000" b="0" i="0" u="none" strike="noStrike" kern="0" cap="none" spc="0" normalizeH="0" baseline="0" noProof="0">
                <a:ln>
                  <a:noFill/>
                </a:ln>
                <a:solidFill>
                  <a:srgbClr val="23263F"/>
                </a:solidFill>
                <a:effectLst/>
                <a:uLnTx/>
                <a:uFillTx/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7</a:t>
            </a:r>
            <a:endParaRPr kumimoji="0" lang="en-AT" sz="1000" b="0" i="0" u="none" strike="noStrike" kern="0" cap="none" spc="0" normalizeH="0" baseline="0" noProof="0">
              <a:ln>
                <a:noFill/>
              </a:ln>
              <a:solidFill>
                <a:srgbClr val="23263F"/>
              </a:solidFill>
              <a:effectLst/>
              <a:uLnTx/>
              <a:uFillTx/>
              <a:latin typeface="Arial" panose="020B0604020202020204" pitchFamily="34" charset="0"/>
              <a:ea typeface="Roboto Condensed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id="{FCEB9C99-99E7-DABC-51E1-E092BC756247}"/>
              </a:ext>
            </a:extLst>
          </p:cNvPr>
          <p:cNvSpPr/>
          <p:nvPr/>
        </p:nvSpPr>
        <p:spPr>
          <a:xfrm>
            <a:off x="9466175" y="1426901"/>
            <a:ext cx="565411" cy="179861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T" sz="1000" b="0" i="0" u="none" strike="noStrike" kern="0" cap="none" spc="0" normalizeH="0" baseline="0" noProof="0">
                <a:ln>
                  <a:noFill/>
                </a:ln>
                <a:solidFill>
                  <a:srgbClr val="23263F"/>
                </a:solidFill>
                <a:effectLst/>
                <a:uLnTx/>
                <a:uFillTx/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Q</a:t>
            </a:r>
            <a:r>
              <a:rPr kumimoji="0" lang="hr-HR" sz="1000" b="0" i="0" u="none" strike="noStrike" kern="0" cap="none" spc="0" normalizeH="0" baseline="0" noProof="0">
                <a:ln>
                  <a:noFill/>
                </a:ln>
                <a:solidFill>
                  <a:srgbClr val="23263F"/>
                </a:solidFill>
                <a:effectLst/>
                <a:uLnTx/>
                <a:uFillTx/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4</a:t>
            </a:r>
            <a:r>
              <a:rPr kumimoji="0" lang="en-AT" sz="1000" b="0" i="0" u="none" strike="noStrike" kern="0" cap="none" spc="0" normalizeH="0" baseline="0" noProof="0">
                <a:ln>
                  <a:noFill/>
                </a:ln>
                <a:solidFill>
                  <a:srgbClr val="23263F"/>
                </a:solidFill>
                <a:effectLst/>
                <a:uLnTx/>
                <a:uFillTx/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-2</a:t>
            </a:r>
            <a:r>
              <a:rPr kumimoji="0" lang="hr-HR" sz="1000" b="0" i="0" u="none" strike="noStrike" kern="0" cap="none" spc="0" normalizeH="0" baseline="0" noProof="0">
                <a:ln>
                  <a:noFill/>
                </a:ln>
                <a:solidFill>
                  <a:srgbClr val="23263F"/>
                </a:solidFill>
                <a:effectLst/>
                <a:uLnTx/>
                <a:uFillTx/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7</a:t>
            </a:r>
            <a:endParaRPr kumimoji="0" lang="en-AT" sz="1000" b="0" i="0" u="none" strike="noStrike" kern="0" cap="none" spc="0" normalizeH="0" baseline="0" noProof="0">
              <a:ln>
                <a:noFill/>
              </a:ln>
              <a:solidFill>
                <a:srgbClr val="23263F"/>
              </a:solidFill>
              <a:effectLst/>
              <a:uLnTx/>
              <a:uFillTx/>
              <a:latin typeface="Arial" panose="020B0604020202020204" pitchFamily="34" charset="0"/>
              <a:ea typeface="Roboto Condensed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47D9BD1C-E716-5BA0-7E29-2BC1B8A2C0D2}"/>
              </a:ext>
            </a:extLst>
          </p:cNvPr>
          <p:cNvSpPr/>
          <p:nvPr/>
        </p:nvSpPr>
        <p:spPr>
          <a:xfrm>
            <a:off x="10547292" y="1435829"/>
            <a:ext cx="565411" cy="179861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T" sz="1000" b="0" i="0" u="none" strike="noStrike" kern="0" cap="none" spc="0" normalizeH="0" baseline="0" noProof="0">
                <a:ln>
                  <a:noFill/>
                </a:ln>
                <a:solidFill>
                  <a:srgbClr val="23263F"/>
                </a:solidFill>
                <a:effectLst/>
                <a:uLnTx/>
                <a:uFillTx/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Q</a:t>
            </a:r>
            <a:r>
              <a:rPr kumimoji="0" lang="hr-HR" sz="1000" b="0" i="0" u="none" strike="noStrike" kern="0" cap="none" spc="0" normalizeH="0" baseline="0" noProof="0">
                <a:ln>
                  <a:noFill/>
                </a:ln>
                <a:solidFill>
                  <a:srgbClr val="23263F"/>
                </a:solidFill>
                <a:effectLst/>
                <a:uLnTx/>
                <a:uFillTx/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1</a:t>
            </a:r>
            <a:r>
              <a:rPr kumimoji="0" lang="en-AT" sz="1000" b="0" i="0" u="none" strike="noStrike" kern="0" cap="none" spc="0" normalizeH="0" baseline="0" noProof="0">
                <a:ln>
                  <a:noFill/>
                </a:ln>
                <a:solidFill>
                  <a:srgbClr val="23263F"/>
                </a:solidFill>
                <a:effectLst/>
                <a:uLnTx/>
                <a:uFillTx/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-2</a:t>
            </a:r>
            <a:r>
              <a:rPr kumimoji="0" lang="hr-HR" sz="1000" b="0" i="0" u="none" strike="noStrike" kern="0" cap="none" spc="0" normalizeH="0" baseline="0" noProof="0">
                <a:ln>
                  <a:noFill/>
                </a:ln>
                <a:solidFill>
                  <a:srgbClr val="23263F"/>
                </a:solidFill>
                <a:effectLst/>
                <a:uLnTx/>
                <a:uFillTx/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8</a:t>
            </a:r>
            <a:endParaRPr kumimoji="0" lang="en-AT" sz="1000" b="0" i="0" u="none" strike="noStrike" kern="0" cap="none" spc="0" normalizeH="0" baseline="0" noProof="0">
              <a:ln>
                <a:noFill/>
              </a:ln>
              <a:solidFill>
                <a:srgbClr val="23263F"/>
              </a:solidFill>
              <a:effectLst/>
              <a:uLnTx/>
              <a:uFillTx/>
              <a:latin typeface="Arial" panose="020B0604020202020204" pitchFamily="34" charset="0"/>
              <a:ea typeface="Roboto Condensed" panose="02000000000000000000" pitchFamily="2" charset="0"/>
              <a:cs typeface="Arial" panose="020B0604020202020204" pitchFamily="34" charset="0"/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188FEEB-0B08-6AA8-91AE-94B0E9DA0C23}"/>
              </a:ext>
            </a:extLst>
          </p:cNvPr>
          <p:cNvGrpSpPr/>
          <p:nvPr/>
        </p:nvGrpSpPr>
        <p:grpSpPr>
          <a:xfrm>
            <a:off x="150799" y="3945516"/>
            <a:ext cx="11311715" cy="2239539"/>
            <a:chOff x="169395" y="3932137"/>
            <a:chExt cx="11311715" cy="2239539"/>
          </a:xfrm>
        </p:grpSpPr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ACF5E06A-F82F-9F89-F46D-BB162132FA1F}"/>
                </a:ext>
              </a:extLst>
            </p:cNvPr>
            <p:cNvSpPr/>
            <p:nvPr/>
          </p:nvSpPr>
          <p:spPr>
            <a:xfrm>
              <a:off x="297994" y="3932138"/>
              <a:ext cx="11042664" cy="2239538"/>
            </a:xfrm>
            <a:prstGeom prst="rect">
              <a:avLst/>
            </a:prstGeom>
            <a:solidFill>
              <a:srgbClr val="5C63A5">
                <a:lumMod val="20000"/>
                <a:lumOff val="80000"/>
                <a:alpha val="5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0" cap="none" spc="0" normalizeH="0" baseline="0" noProof="0">
                <a:ln>
                  <a:noFill/>
                </a:ln>
                <a:solidFill>
                  <a:srgbClr val="23263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id="{9F83D689-DDC0-2EDD-B76B-BDEB27D0BD0C}"/>
                </a:ext>
              </a:extLst>
            </p:cNvPr>
            <p:cNvSpPr/>
            <p:nvPr/>
          </p:nvSpPr>
          <p:spPr>
            <a:xfrm rot="16200000">
              <a:off x="-796495" y="4898027"/>
              <a:ext cx="2239539" cy="307759"/>
            </a:xfrm>
            <a:prstGeom prst="rect">
              <a:avLst/>
            </a:prstGeom>
            <a:solidFill>
              <a:srgbClr val="23263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91440" tIns="45720" rIns="91440" bIns="45720" rtlCol="0" anchor="ctr"/>
            <a:lstStyle/>
            <a:p>
              <a:pPr algn="ctr">
                <a:defRPr/>
              </a:pPr>
              <a:r>
                <a:rPr lang="hr-HR" sz="1000" kern="0" err="1">
                  <a:solidFill>
                    <a:schemeClr val="bg1"/>
                  </a:solidFill>
                  <a:latin typeface="Arial"/>
                  <a:ea typeface="Roboto Condensed"/>
                  <a:cs typeface="Arial"/>
                </a:rPr>
                <a:t>Stream</a:t>
              </a:r>
              <a:r>
                <a:rPr lang="hr-HR" sz="1000" kern="0">
                  <a:solidFill>
                    <a:schemeClr val="bg1"/>
                  </a:solidFill>
                  <a:latin typeface="Arial"/>
                  <a:ea typeface="Roboto Condensed"/>
                  <a:cs typeface="Arial"/>
                </a:rPr>
                <a:t> 2</a:t>
              </a:r>
              <a:endParaRPr lang="en-GB" sz="1000" kern="0">
                <a:solidFill>
                  <a:schemeClr val="bg1"/>
                </a:solidFill>
                <a:latin typeface="Arial"/>
                <a:ea typeface="Roboto Condensed"/>
                <a:cs typeface="Arial"/>
              </a:endParaRPr>
            </a:p>
          </p:txBody>
        </p:sp>
        <p:sp>
          <p:nvSpPr>
            <p:cNvPr id="84" name="Chevron 170">
              <a:extLst>
                <a:ext uri="{FF2B5EF4-FFF2-40B4-BE49-F238E27FC236}">
                  <a16:creationId xmlns:a16="http://schemas.microsoft.com/office/drawing/2014/main" id="{8F72AF36-71B1-8B86-E337-139E4474AB17}"/>
                </a:ext>
              </a:extLst>
            </p:cNvPr>
            <p:cNvSpPr/>
            <p:nvPr/>
          </p:nvSpPr>
          <p:spPr>
            <a:xfrm>
              <a:off x="2976374" y="4275981"/>
              <a:ext cx="3129227" cy="289742"/>
            </a:xfrm>
            <a:prstGeom prst="chevron">
              <a:avLst/>
            </a:prstGeom>
            <a:solidFill>
              <a:srgbClr val="23263F">
                <a:lumMod val="25000"/>
                <a:lumOff val="75000"/>
              </a:srgbClr>
            </a:solidFill>
            <a:ln w="12700" cap="flat" cmpd="sng" algn="ctr">
              <a:solidFill>
                <a:srgbClr val="23263F">
                  <a:lumMod val="25000"/>
                  <a:lumOff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r>
                <a:rPr lang="hr-HR" sz="1000" kern="0">
                  <a:solidFill>
                    <a:srgbClr val="23263F"/>
                  </a:solidFill>
                  <a:latin typeface="Arial" panose="020B0604020202020204" pitchFamily="34" charset="0"/>
                  <a:ea typeface="Roboto Condensed" panose="02000000000000000000" pitchFamily="2" charset="0"/>
                  <a:cs typeface="Arial" panose="020B0604020202020204" pitchFamily="34" charset="0"/>
                </a:rPr>
                <a:t>Insert text</a:t>
              </a:r>
              <a:endParaRPr lang="en-GB" sz="1000" kern="0">
                <a:solidFill>
                  <a:srgbClr val="23263F"/>
                </a:solidFill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85" name="Chevron 175">
              <a:extLst>
                <a:ext uri="{FF2B5EF4-FFF2-40B4-BE49-F238E27FC236}">
                  <a16:creationId xmlns:a16="http://schemas.microsoft.com/office/drawing/2014/main" id="{B70D622C-1079-BACF-1BAC-690965026AF0}"/>
                </a:ext>
              </a:extLst>
            </p:cNvPr>
            <p:cNvSpPr/>
            <p:nvPr/>
          </p:nvSpPr>
          <p:spPr>
            <a:xfrm>
              <a:off x="2981368" y="5036900"/>
              <a:ext cx="809356" cy="293942"/>
            </a:xfrm>
            <a:prstGeom prst="chevron">
              <a:avLst/>
            </a:prstGeom>
            <a:solidFill>
              <a:srgbClr val="23263F">
                <a:lumMod val="25000"/>
                <a:lumOff val="75000"/>
              </a:srgbClr>
            </a:solidFill>
            <a:ln w="12700" cap="flat" cmpd="sng" algn="ctr">
              <a:solidFill>
                <a:srgbClr val="23263F">
                  <a:lumMod val="25000"/>
                  <a:lumOff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0" cap="none" spc="0" normalizeH="0" baseline="0" noProof="0">
                <a:ln>
                  <a:noFill/>
                </a:ln>
                <a:solidFill>
                  <a:srgbClr val="23263F"/>
                </a:solidFill>
                <a:effectLst/>
                <a:uLnTx/>
                <a:uFillTx/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86" name="Chevron 180">
              <a:extLst>
                <a:ext uri="{FF2B5EF4-FFF2-40B4-BE49-F238E27FC236}">
                  <a16:creationId xmlns:a16="http://schemas.microsoft.com/office/drawing/2014/main" id="{01E9BC16-5932-B2E3-D087-F4602C459AAF}"/>
                </a:ext>
              </a:extLst>
            </p:cNvPr>
            <p:cNvSpPr/>
            <p:nvPr/>
          </p:nvSpPr>
          <p:spPr>
            <a:xfrm>
              <a:off x="9235296" y="4273607"/>
              <a:ext cx="2245814" cy="293942"/>
            </a:xfrm>
            <a:prstGeom prst="chevron">
              <a:avLst/>
            </a:prstGeom>
            <a:solidFill>
              <a:srgbClr val="23263F">
                <a:lumMod val="25000"/>
                <a:lumOff val="75000"/>
              </a:srgbClr>
            </a:solidFill>
            <a:ln w="12700" cap="flat" cmpd="sng" algn="ctr">
              <a:solidFill>
                <a:srgbClr val="23263F">
                  <a:lumMod val="25000"/>
                  <a:lumOff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lvl="0" algn="ctr">
                <a:defRPr/>
              </a:pPr>
              <a:r>
                <a:rPr lang="hr-HR" sz="1000" kern="0">
                  <a:solidFill>
                    <a:srgbClr val="23263F"/>
                  </a:solidFill>
                  <a:latin typeface="Arial" panose="020B0604020202020204" pitchFamily="34" charset="0"/>
                  <a:ea typeface="Roboto Condensed" panose="02000000000000000000" pitchFamily="2" charset="0"/>
                  <a:cs typeface="Arial" panose="020B0604020202020204" pitchFamily="34" charset="0"/>
                </a:rPr>
                <a:t>Insert text</a:t>
              </a:r>
              <a:endParaRPr lang="en-GB" sz="1000" kern="0">
                <a:solidFill>
                  <a:srgbClr val="23263F"/>
                </a:solidFill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87" name="Chevron 191">
              <a:extLst>
                <a:ext uri="{FF2B5EF4-FFF2-40B4-BE49-F238E27FC236}">
                  <a16:creationId xmlns:a16="http://schemas.microsoft.com/office/drawing/2014/main" id="{43E80590-A451-4C4A-FEBB-796E614701A9}"/>
                </a:ext>
              </a:extLst>
            </p:cNvPr>
            <p:cNvSpPr/>
            <p:nvPr/>
          </p:nvSpPr>
          <p:spPr>
            <a:xfrm>
              <a:off x="7310217" y="5036900"/>
              <a:ext cx="1237634" cy="293942"/>
            </a:xfrm>
            <a:prstGeom prst="chevron">
              <a:avLst/>
            </a:prstGeom>
            <a:solidFill>
              <a:srgbClr val="23263F">
                <a:lumMod val="25000"/>
                <a:lumOff val="75000"/>
              </a:srgbClr>
            </a:solidFill>
            <a:ln w="12700" cap="flat" cmpd="sng" algn="ctr">
              <a:solidFill>
                <a:srgbClr val="23263F">
                  <a:lumMod val="25000"/>
                  <a:lumOff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0" cap="none" spc="0" normalizeH="0" baseline="0" noProof="0">
                <a:ln>
                  <a:noFill/>
                </a:ln>
                <a:solidFill>
                  <a:srgbClr val="23263F"/>
                </a:solidFill>
                <a:effectLst/>
                <a:uLnTx/>
                <a:uFillTx/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88" name="Chevron 193">
              <a:extLst>
                <a:ext uri="{FF2B5EF4-FFF2-40B4-BE49-F238E27FC236}">
                  <a16:creationId xmlns:a16="http://schemas.microsoft.com/office/drawing/2014/main" id="{B79DD83E-D0E0-B0B0-9637-3D94DFEC0B47}"/>
                </a:ext>
              </a:extLst>
            </p:cNvPr>
            <p:cNvSpPr/>
            <p:nvPr/>
          </p:nvSpPr>
          <p:spPr>
            <a:xfrm>
              <a:off x="3622177" y="5036900"/>
              <a:ext cx="587922" cy="293942"/>
            </a:xfrm>
            <a:prstGeom prst="chevron">
              <a:avLst/>
            </a:prstGeom>
            <a:pattFill prst="dkUpDiag">
              <a:fgClr>
                <a:srgbClr val="23263F">
                  <a:lumMod val="25000"/>
                  <a:lumOff val="75000"/>
                </a:srgbClr>
              </a:fgClr>
              <a:bgClr>
                <a:srgbClr val="FFFFFF"/>
              </a:bgClr>
            </a:pattFill>
            <a:ln w="12700" cap="flat" cmpd="sng" algn="ctr">
              <a:solidFill>
                <a:srgbClr val="23263F">
                  <a:lumMod val="25000"/>
                  <a:lumOff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0" cap="none" spc="0" normalizeH="0" baseline="0" noProof="0">
                <a:ln>
                  <a:noFill/>
                </a:ln>
                <a:solidFill>
                  <a:srgbClr val="23263F"/>
                </a:solidFill>
                <a:effectLst/>
                <a:uLnTx/>
                <a:uFillTx/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89" name="Chevron 194">
              <a:extLst>
                <a:ext uri="{FF2B5EF4-FFF2-40B4-BE49-F238E27FC236}">
                  <a16:creationId xmlns:a16="http://schemas.microsoft.com/office/drawing/2014/main" id="{025ED145-5134-A15C-5CE4-B887DD134B6D}"/>
                </a:ext>
              </a:extLst>
            </p:cNvPr>
            <p:cNvSpPr/>
            <p:nvPr/>
          </p:nvSpPr>
          <p:spPr>
            <a:xfrm>
              <a:off x="8269835" y="5036900"/>
              <a:ext cx="618090" cy="293942"/>
            </a:xfrm>
            <a:prstGeom prst="chevron">
              <a:avLst/>
            </a:prstGeom>
            <a:pattFill prst="dkUpDiag">
              <a:fgClr>
                <a:srgbClr val="23263F">
                  <a:lumMod val="25000"/>
                  <a:lumOff val="75000"/>
                </a:srgbClr>
              </a:fgClr>
              <a:bgClr>
                <a:srgbClr val="FFFFFF"/>
              </a:bgClr>
            </a:pattFill>
            <a:ln w="12700" cap="flat" cmpd="sng" algn="ctr">
              <a:solidFill>
                <a:srgbClr val="23263F">
                  <a:lumMod val="25000"/>
                  <a:lumOff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0" cap="none" spc="0" normalizeH="0" baseline="0" noProof="0">
                <a:ln>
                  <a:noFill/>
                </a:ln>
                <a:solidFill>
                  <a:srgbClr val="23263F"/>
                </a:solidFill>
                <a:effectLst/>
                <a:uLnTx/>
                <a:uFillTx/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94" name="Chevron 171">
              <a:extLst>
                <a:ext uri="{FF2B5EF4-FFF2-40B4-BE49-F238E27FC236}">
                  <a16:creationId xmlns:a16="http://schemas.microsoft.com/office/drawing/2014/main" id="{BD576A00-67D7-700D-5E98-C017EF1398A5}"/>
                </a:ext>
              </a:extLst>
            </p:cNvPr>
            <p:cNvSpPr/>
            <p:nvPr/>
          </p:nvSpPr>
          <p:spPr>
            <a:xfrm>
              <a:off x="662554" y="4273607"/>
              <a:ext cx="2293321" cy="293942"/>
            </a:xfrm>
            <a:prstGeom prst="chevron">
              <a:avLst/>
            </a:prstGeom>
            <a:solidFill>
              <a:srgbClr val="23263F">
                <a:lumMod val="25000"/>
                <a:lumOff val="75000"/>
              </a:srgbClr>
            </a:solidFill>
            <a:ln w="12700" cap="flat" cmpd="sng" algn="ctr">
              <a:solidFill>
                <a:srgbClr val="23263F">
                  <a:lumMod val="25000"/>
                  <a:lumOff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lvl="0" algn="ctr">
                <a:defRPr/>
              </a:pPr>
              <a:r>
                <a:rPr lang="hr-HR" sz="1000" kern="0">
                  <a:solidFill>
                    <a:srgbClr val="23263F"/>
                  </a:solidFill>
                  <a:latin typeface="Arial" panose="020B0604020202020204" pitchFamily="34" charset="0"/>
                  <a:ea typeface="Roboto Condensed" panose="02000000000000000000" pitchFamily="2" charset="0"/>
                  <a:cs typeface="Arial" panose="020B0604020202020204" pitchFamily="34" charset="0"/>
                </a:rPr>
                <a:t>Insert text</a:t>
              </a:r>
              <a:endParaRPr lang="en-GB" sz="1000" kern="0">
                <a:solidFill>
                  <a:srgbClr val="23263F"/>
                </a:solidFill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05" name="Chevron 40">
              <a:extLst>
                <a:ext uri="{FF2B5EF4-FFF2-40B4-BE49-F238E27FC236}">
                  <a16:creationId xmlns:a16="http://schemas.microsoft.com/office/drawing/2014/main" id="{AD2E235A-2374-CE4B-DE50-C36EE987D0AB}"/>
                </a:ext>
              </a:extLst>
            </p:cNvPr>
            <p:cNvSpPr/>
            <p:nvPr/>
          </p:nvSpPr>
          <p:spPr>
            <a:xfrm>
              <a:off x="1815612" y="5776397"/>
              <a:ext cx="4810848" cy="293942"/>
            </a:xfrm>
            <a:prstGeom prst="chevron">
              <a:avLst/>
            </a:prstGeom>
            <a:solidFill>
              <a:srgbClr val="23263F">
                <a:lumMod val="25000"/>
                <a:lumOff val="75000"/>
              </a:srgbClr>
            </a:solidFill>
            <a:ln w="12700" cap="flat" cmpd="sng" algn="ctr">
              <a:solidFill>
                <a:srgbClr val="23263F">
                  <a:lumMod val="25000"/>
                  <a:lumOff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lvl="0" algn="ctr">
                <a:defRPr/>
              </a:pPr>
              <a:r>
                <a:rPr lang="hr-HR" sz="1000" kern="0">
                  <a:solidFill>
                    <a:srgbClr val="23263F"/>
                  </a:solidFill>
                  <a:latin typeface="Arial" panose="020B0604020202020204" pitchFamily="34" charset="0"/>
                  <a:ea typeface="Roboto Condensed" panose="02000000000000000000" pitchFamily="2" charset="0"/>
                  <a:cs typeface="Arial" panose="020B0604020202020204" pitchFamily="34" charset="0"/>
                </a:rPr>
                <a:t>Insert text</a:t>
              </a:r>
              <a:endParaRPr lang="en-GB" sz="1000" kern="0">
                <a:solidFill>
                  <a:srgbClr val="23263F"/>
                </a:solidFill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06" name="Chevron 53">
              <a:extLst>
                <a:ext uri="{FF2B5EF4-FFF2-40B4-BE49-F238E27FC236}">
                  <a16:creationId xmlns:a16="http://schemas.microsoft.com/office/drawing/2014/main" id="{51F9DAF3-3985-CBF8-467E-DDF3E9DBD6C2}"/>
                </a:ext>
              </a:extLst>
            </p:cNvPr>
            <p:cNvSpPr/>
            <p:nvPr/>
          </p:nvSpPr>
          <p:spPr>
            <a:xfrm>
              <a:off x="5986863" y="5424682"/>
              <a:ext cx="2858096" cy="293942"/>
            </a:xfrm>
            <a:prstGeom prst="chevron">
              <a:avLst/>
            </a:prstGeom>
            <a:solidFill>
              <a:srgbClr val="23263F">
                <a:lumMod val="25000"/>
                <a:lumOff val="75000"/>
              </a:srgbClr>
            </a:solidFill>
            <a:ln w="12700" cap="flat" cmpd="sng" algn="ctr">
              <a:solidFill>
                <a:srgbClr val="23263F">
                  <a:lumMod val="25000"/>
                  <a:lumOff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lvl="0" algn="ctr">
                <a:defRPr/>
              </a:pPr>
              <a:r>
                <a:rPr lang="hr-HR" sz="1000" kern="0">
                  <a:solidFill>
                    <a:srgbClr val="23263F"/>
                  </a:solidFill>
                  <a:latin typeface="Arial" panose="020B0604020202020204" pitchFamily="34" charset="0"/>
                  <a:ea typeface="Roboto Condensed" panose="02000000000000000000" pitchFamily="2" charset="0"/>
                  <a:cs typeface="Arial" panose="020B0604020202020204" pitchFamily="34" charset="0"/>
                </a:rPr>
                <a:t>Insert text</a:t>
              </a:r>
              <a:endParaRPr lang="en-GB" sz="1000" kern="0">
                <a:solidFill>
                  <a:srgbClr val="23263F"/>
                </a:solidFill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07" name="Chevron 56">
              <a:extLst>
                <a:ext uri="{FF2B5EF4-FFF2-40B4-BE49-F238E27FC236}">
                  <a16:creationId xmlns:a16="http://schemas.microsoft.com/office/drawing/2014/main" id="{2CA84651-F5F9-EA38-50E9-EF7C66C181A9}"/>
                </a:ext>
              </a:extLst>
            </p:cNvPr>
            <p:cNvSpPr/>
            <p:nvPr/>
          </p:nvSpPr>
          <p:spPr>
            <a:xfrm>
              <a:off x="8629092" y="5424682"/>
              <a:ext cx="2826022" cy="293942"/>
            </a:xfrm>
            <a:prstGeom prst="chevron">
              <a:avLst/>
            </a:prstGeom>
            <a:pattFill prst="dkUpDiag">
              <a:fgClr>
                <a:srgbClr val="23263F">
                  <a:lumMod val="25000"/>
                  <a:lumOff val="75000"/>
                </a:srgbClr>
              </a:fgClr>
              <a:bgClr>
                <a:srgbClr val="FFFFFF"/>
              </a:bgClr>
            </a:pattFill>
            <a:ln w="12700" cap="flat" cmpd="sng" algn="ctr">
              <a:solidFill>
                <a:srgbClr val="23263F">
                  <a:lumMod val="25000"/>
                  <a:lumOff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0" cap="none" spc="0" normalizeH="0" baseline="0" noProof="0">
                <a:ln>
                  <a:noFill/>
                </a:ln>
                <a:solidFill>
                  <a:srgbClr val="23263F"/>
                </a:solidFill>
                <a:effectLst/>
                <a:uLnTx/>
                <a:uFillTx/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08" name="Chevron 58">
              <a:extLst>
                <a:ext uri="{FF2B5EF4-FFF2-40B4-BE49-F238E27FC236}">
                  <a16:creationId xmlns:a16="http://schemas.microsoft.com/office/drawing/2014/main" id="{71671337-3640-4D20-085F-17C5906B5A8A}"/>
                </a:ext>
              </a:extLst>
            </p:cNvPr>
            <p:cNvSpPr/>
            <p:nvPr/>
          </p:nvSpPr>
          <p:spPr>
            <a:xfrm>
              <a:off x="4078560" y="5424682"/>
              <a:ext cx="2070247" cy="293942"/>
            </a:xfrm>
            <a:prstGeom prst="chevron">
              <a:avLst/>
            </a:prstGeom>
            <a:pattFill prst="dkUpDiag">
              <a:fgClr>
                <a:srgbClr val="23263F">
                  <a:lumMod val="25000"/>
                  <a:lumOff val="75000"/>
                </a:srgbClr>
              </a:fgClr>
              <a:bgClr>
                <a:srgbClr val="FFFFFF"/>
              </a:bgClr>
            </a:pattFill>
            <a:ln w="12700" cap="flat" cmpd="sng" algn="ctr">
              <a:solidFill>
                <a:srgbClr val="23263F">
                  <a:lumMod val="25000"/>
                  <a:lumOff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0" cap="none" spc="0" normalizeH="0" baseline="0" noProof="0">
                <a:ln>
                  <a:noFill/>
                </a:ln>
                <a:solidFill>
                  <a:srgbClr val="23263F"/>
                </a:solidFill>
                <a:effectLst/>
                <a:uLnTx/>
                <a:uFillTx/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15" name="Chevron 22">
              <a:extLst>
                <a:ext uri="{FF2B5EF4-FFF2-40B4-BE49-F238E27FC236}">
                  <a16:creationId xmlns:a16="http://schemas.microsoft.com/office/drawing/2014/main" id="{8CB56173-170B-6344-D1FB-C8905C8B77F5}"/>
                </a:ext>
              </a:extLst>
            </p:cNvPr>
            <p:cNvSpPr/>
            <p:nvPr/>
          </p:nvSpPr>
          <p:spPr>
            <a:xfrm>
              <a:off x="6106068" y="4275981"/>
              <a:ext cx="3129227" cy="289742"/>
            </a:xfrm>
            <a:prstGeom prst="chevron">
              <a:avLst/>
            </a:prstGeom>
            <a:solidFill>
              <a:srgbClr val="23263F">
                <a:lumMod val="25000"/>
                <a:lumOff val="75000"/>
              </a:srgbClr>
            </a:solidFill>
            <a:ln w="12700" cap="flat" cmpd="sng" algn="ctr">
              <a:solidFill>
                <a:srgbClr val="23263F">
                  <a:lumMod val="25000"/>
                  <a:lumOff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r>
                <a:rPr lang="hr-HR" sz="1000" kern="0">
                  <a:solidFill>
                    <a:srgbClr val="23263F"/>
                  </a:solidFill>
                  <a:latin typeface="Arial" panose="020B0604020202020204" pitchFamily="34" charset="0"/>
                  <a:ea typeface="Roboto Condensed" panose="02000000000000000000" pitchFamily="2" charset="0"/>
                  <a:cs typeface="Arial" panose="020B0604020202020204" pitchFamily="34" charset="0"/>
                </a:rPr>
                <a:t>Insert text</a:t>
              </a:r>
              <a:endParaRPr lang="en-GB" sz="1000" kern="0">
                <a:solidFill>
                  <a:srgbClr val="23263F"/>
                </a:solidFill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16" name="Chevron 23">
              <a:extLst>
                <a:ext uri="{FF2B5EF4-FFF2-40B4-BE49-F238E27FC236}">
                  <a16:creationId xmlns:a16="http://schemas.microsoft.com/office/drawing/2014/main" id="{0304FB29-4F87-CA7C-E902-6DBA41419A1B}"/>
                </a:ext>
              </a:extLst>
            </p:cNvPr>
            <p:cNvSpPr/>
            <p:nvPr/>
          </p:nvSpPr>
          <p:spPr>
            <a:xfrm>
              <a:off x="3179988" y="4643511"/>
              <a:ext cx="5845112" cy="293942"/>
            </a:xfrm>
            <a:prstGeom prst="chevron">
              <a:avLst/>
            </a:prstGeom>
            <a:solidFill>
              <a:srgbClr val="23263F">
                <a:lumMod val="25000"/>
                <a:lumOff val="75000"/>
              </a:srgbClr>
            </a:solidFill>
            <a:ln w="12700" cap="flat" cmpd="sng" algn="ctr">
              <a:solidFill>
                <a:srgbClr val="23263F">
                  <a:lumMod val="25000"/>
                  <a:lumOff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lvl="0" algn="ctr">
                <a:defRPr/>
              </a:pPr>
              <a:r>
                <a:rPr lang="hr-HR" sz="1000" kern="0">
                  <a:solidFill>
                    <a:srgbClr val="23263F"/>
                  </a:solidFill>
                  <a:latin typeface="Arial" panose="020B0604020202020204" pitchFamily="34" charset="0"/>
                  <a:ea typeface="Roboto Condensed" panose="02000000000000000000" pitchFamily="2" charset="0"/>
                  <a:cs typeface="Arial" panose="020B0604020202020204" pitchFamily="34" charset="0"/>
                </a:rPr>
                <a:t>Insert text</a:t>
              </a:r>
              <a:endParaRPr lang="en-GB" sz="1000" kern="0">
                <a:solidFill>
                  <a:srgbClr val="23263F"/>
                </a:solidFill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17" name="Rectangle 116">
              <a:extLst>
                <a:ext uri="{FF2B5EF4-FFF2-40B4-BE49-F238E27FC236}">
                  <a16:creationId xmlns:a16="http://schemas.microsoft.com/office/drawing/2014/main" id="{EFF7F44D-BB2E-7F67-FE7C-64FB33B9827A}"/>
                </a:ext>
              </a:extLst>
            </p:cNvPr>
            <p:cNvSpPr/>
            <p:nvPr/>
          </p:nvSpPr>
          <p:spPr>
            <a:xfrm>
              <a:off x="3019850" y="5035233"/>
              <a:ext cx="1073187" cy="296894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lvl="0" algn="ctr">
                <a:defRPr/>
              </a:pPr>
              <a:r>
                <a:rPr lang="hr-HR" sz="1000" kern="0">
                  <a:solidFill>
                    <a:srgbClr val="23263F"/>
                  </a:solidFill>
                  <a:latin typeface="Arial" panose="020B0604020202020204" pitchFamily="34" charset="0"/>
                  <a:ea typeface="Roboto Condensed" panose="02000000000000000000" pitchFamily="2" charset="0"/>
                  <a:cs typeface="Arial" panose="020B0604020202020204" pitchFamily="34" charset="0"/>
                </a:rPr>
                <a:t>Insert text</a:t>
              </a:r>
              <a:endParaRPr lang="en-GB" sz="1000" kern="0">
                <a:solidFill>
                  <a:srgbClr val="23263F"/>
                </a:solidFill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18" name="Chevron 46">
              <a:extLst>
                <a:ext uri="{FF2B5EF4-FFF2-40B4-BE49-F238E27FC236}">
                  <a16:creationId xmlns:a16="http://schemas.microsoft.com/office/drawing/2014/main" id="{DE176E62-1FF9-CA5D-B9A0-AE60CA5CCDE0}"/>
                </a:ext>
              </a:extLst>
            </p:cNvPr>
            <p:cNvSpPr/>
            <p:nvPr/>
          </p:nvSpPr>
          <p:spPr>
            <a:xfrm>
              <a:off x="4197966" y="5036900"/>
              <a:ext cx="1120341" cy="293942"/>
            </a:xfrm>
            <a:prstGeom prst="chevron">
              <a:avLst/>
            </a:prstGeom>
            <a:solidFill>
              <a:srgbClr val="23263F">
                <a:lumMod val="25000"/>
                <a:lumOff val="75000"/>
              </a:srgbClr>
            </a:solidFill>
            <a:ln w="12700" cap="flat" cmpd="sng" algn="ctr">
              <a:solidFill>
                <a:srgbClr val="23263F">
                  <a:lumMod val="25000"/>
                  <a:lumOff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0" cap="none" spc="0" normalizeH="0" baseline="0" noProof="0">
                <a:ln>
                  <a:noFill/>
                </a:ln>
                <a:solidFill>
                  <a:srgbClr val="23263F"/>
                </a:solidFill>
                <a:effectLst/>
                <a:uLnTx/>
                <a:uFillTx/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19" name="Chevron 62">
              <a:extLst>
                <a:ext uri="{FF2B5EF4-FFF2-40B4-BE49-F238E27FC236}">
                  <a16:creationId xmlns:a16="http://schemas.microsoft.com/office/drawing/2014/main" id="{EFCECD94-EFF8-2B28-20B9-467C1ED65196}"/>
                </a:ext>
              </a:extLst>
            </p:cNvPr>
            <p:cNvSpPr/>
            <p:nvPr/>
          </p:nvSpPr>
          <p:spPr>
            <a:xfrm>
              <a:off x="5191412" y="5036900"/>
              <a:ext cx="968759" cy="293942"/>
            </a:xfrm>
            <a:prstGeom prst="chevron">
              <a:avLst/>
            </a:prstGeom>
            <a:pattFill prst="dkUpDiag">
              <a:fgClr>
                <a:srgbClr val="23263F">
                  <a:lumMod val="25000"/>
                  <a:lumOff val="75000"/>
                </a:srgbClr>
              </a:fgClr>
              <a:bgClr>
                <a:srgbClr val="FFFFFF"/>
              </a:bgClr>
            </a:pattFill>
            <a:ln w="12700" cap="flat" cmpd="sng" algn="ctr">
              <a:solidFill>
                <a:srgbClr val="23263F">
                  <a:lumMod val="25000"/>
                  <a:lumOff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0" cap="none" spc="0" normalizeH="0" baseline="0" noProof="0">
                <a:ln>
                  <a:noFill/>
                </a:ln>
                <a:solidFill>
                  <a:srgbClr val="23263F"/>
                </a:solidFill>
                <a:effectLst/>
                <a:uLnTx/>
                <a:uFillTx/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20" name="Chevron 127">
              <a:extLst>
                <a:ext uri="{FF2B5EF4-FFF2-40B4-BE49-F238E27FC236}">
                  <a16:creationId xmlns:a16="http://schemas.microsoft.com/office/drawing/2014/main" id="{E6CE2154-1786-6ABF-6832-51ED0C44C4DE}"/>
                </a:ext>
              </a:extLst>
            </p:cNvPr>
            <p:cNvSpPr/>
            <p:nvPr/>
          </p:nvSpPr>
          <p:spPr>
            <a:xfrm>
              <a:off x="6124565" y="5036900"/>
              <a:ext cx="783238" cy="293942"/>
            </a:xfrm>
            <a:prstGeom prst="chevron">
              <a:avLst/>
            </a:prstGeom>
            <a:solidFill>
              <a:srgbClr val="23263F">
                <a:lumMod val="25000"/>
                <a:lumOff val="75000"/>
              </a:srgbClr>
            </a:solidFill>
            <a:ln w="12700" cap="flat" cmpd="sng" algn="ctr">
              <a:solidFill>
                <a:srgbClr val="23263F">
                  <a:lumMod val="25000"/>
                  <a:lumOff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0" cap="none" spc="0" normalizeH="0" baseline="0" noProof="0">
                <a:ln>
                  <a:noFill/>
                </a:ln>
                <a:solidFill>
                  <a:srgbClr val="23263F"/>
                </a:solidFill>
                <a:effectLst/>
                <a:uLnTx/>
                <a:uFillTx/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21" name="Chevron 129">
              <a:extLst>
                <a:ext uri="{FF2B5EF4-FFF2-40B4-BE49-F238E27FC236}">
                  <a16:creationId xmlns:a16="http://schemas.microsoft.com/office/drawing/2014/main" id="{07762606-CAB1-9BF2-7B3F-6544CDA83E5B}"/>
                </a:ext>
              </a:extLst>
            </p:cNvPr>
            <p:cNvSpPr/>
            <p:nvPr/>
          </p:nvSpPr>
          <p:spPr>
            <a:xfrm>
              <a:off x="6766960" y="5036900"/>
              <a:ext cx="608940" cy="293942"/>
            </a:xfrm>
            <a:prstGeom prst="chevron">
              <a:avLst/>
            </a:prstGeom>
            <a:pattFill prst="dkUpDiag">
              <a:fgClr>
                <a:srgbClr val="23263F">
                  <a:lumMod val="25000"/>
                  <a:lumOff val="75000"/>
                </a:srgbClr>
              </a:fgClr>
              <a:bgClr>
                <a:srgbClr val="FFFFFF"/>
              </a:bgClr>
            </a:pattFill>
            <a:ln w="12700" cap="flat" cmpd="sng" algn="ctr">
              <a:solidFill>
                <a:srgbClr val="23263F">
                  <a:lumMod val="25000"/>
                  <a:lumOff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0" cap="none" spc="0" normalizeH="0" baseline="0" noProof="0">
                <a:ln>
                  <a:noFill/>
                </a:ln>
                <a:solidFill>
                  <a:srgbClr val="23263F"/>
                </a:solidFill>
                <a:effectLst/>
                <a:uLnTx/>
                <a:uFillTx/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22" name="Rectangle 121">
              <a:extLst>
                <a:ext uri="{FF2B5EF4-FFF2-40B4-BE49-F238E27FC236}">
                  <a16:creationId xmlns:a16="http://schemas.microsoft.com/office/drawing/2014/main" id="{5C815256-0EEF-E85E-35AE-6EE429CD5F44}"/>
                </a:ext>
              </a:extLst>
            </p:cNvPr>
            <p:cNvSpPr/>
            <p:nvPr/>
          </p:nvSpPr>
          <p:spPr>
            <a:xfrm>
              <a:off x="4162376" y="5035233"/>
              <a:ext cx="1848198" cy="296894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lvl="0" algn="ctr">
                <a:defRPr/>
              </a:pPr>
              <a:r>
                <a:rPr lang="hr-HR" sz="1000" kern="0">
                  <a:solidFill>
                    <a:srgbClr val="23263F"/>
                  </a:solidFill>
                  <a:latin typeface="Arial" panose="020B0604020202020204" pitchFamily="34" charset="0"/>
                  <a:ea typeface="Roboto Condensed" panose="02000000000000000000" pitchFamily="2" charset="0"/>
                  <a:cs typeface="Arial" panose="020B0604020202020204" pitchFamily="34" charset="0"/>
                </a:rPr>
                <a:t>Insert text</a:t>
              </a:r>
              <a:endParaRPr lang="en-GB" sz="1000" kern="0">
                <a:solidFill>
                  <a:srgbClr val="23263F"/>
                </a:solidFill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23" name="Rectangle 122">
              <a:extLst>
                <a:ext uri="{FF2B5EF4-FFF2-40B4-BE49-F238E27FC236}">
                  <a16:creationId xmlns:a16="http://schemas.microsoft.com/office/drawing/2014/main" id="{94C6F0FF-A9FA-27F9-5D2F-A5A13DECF6C6}"/>
                </a:ext>
              </a:extLst>
            </p:cNvPr>
            <p:cNvSpPr/>
            <p:nvPr/>
          </p:nvSpPr>
          <p:spPr>
            <a:xfrm>
              <a:off x="6125031" y="5035233"/>
              <a:ext cx="1225694" cy="296894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lvl="0" algn="ctr">
                <a:defRPr/>
              </a:pPr>
              <a:r>
                <a:rPr lang="hr-HR" sz="1000" kern="0">
                  <a:solidFill>
                    <a:srgbClr val="23263F"/>
                  </a:solidFill>
                  <a:latin typeface="Arial" panose="020B0604020202020204" pitchFamily="34" charset="0"/>
                  <a:ea typeface="Roboto Condensed" panose="02000000000000000000" pitchFamily="2" charset="0"/>
                  <a:cs typeface="Arial" panose="020B0604020202020204" pitchFamily="34" charset="0"/>
                </a:rPr>
                <a:t>Insert text</a:t>
              </a:r>
              <a:endParaRPr lang="en-GB" sz="1000" kern="0">
                <a:solidFill>
                  <a:srgbClr val="23263F"/>
                </a:solidFill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24" name="Rectangle 123">
              <a:extLst>
                <a:ext uri="{FF2B5EF4-FFF2-40B4-BE49-F238E27FC236}">
                  <a16:creationId xmlns:a16="http://schemas.microsoft.com/office/drawing/2014/main" id="{6EA4AFDA-2DF3-FA6B-043B-6DF64F45153F}"/>
                </a:ext>
              </a:extLst>
            </p:cNvPr>
            <p:cNvSpPr/>
            <p:nvPr/>
          </p:nvSpPr>
          <p:spPr>
            <a:xfrm>
              <a:off x="7310683" y="5035233"/>
              <a:ext cx="1534276" cy="296894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lvl="0" algn="ctr">
                <a:defRPr/>
              </a:pPr>
              <a:r>
                <a:rPr lang="hr-HR" sz="1000" kern="0">
                  <a:solidFill>
                    <a:srgbClr val="23263F"/>
                  </a:solidFill>
                  <a:latin typeface="Arial" panose="020B0604020202020204" pitchFamily="34" charset="0"/>
                  <a:ea typeface="Roboto Condensed" panose="02000000000000000000" pitchFamily="2" charset="0"/>
                  <a:cs typeface="Arial" panose="020B0604020202020204" pitchFamily="34" charset="0"/>
                </a:rPr>
                <a:t>Insert text</a:t>
              </a:r>
              <a:endParaRPr lang="en-GB" sz="1000" kern="0">
                <a:solidFill>
                  <a:srgbClr val="23263F"/>
                </a:solidFill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28" name="Oval 127">
              <a:extLst>
                <a:ext uri="{FF2B5EF4-FFF2-40B4-BE49-F238E27FC236}">
                  <a16:creationId xmlns:a16="http://schemas.microsoft.com/office/drawing/2014/main" id="{B8C42EF7-60F9-20D6-6138-6773036D4382}"/>
                </a:ext>
              </a:extLst>
            </p:cNvPr>
            <p:cNvSpPr/>
            <p:nvPr/>
          </p:nvSpPr>
          <p:spPr>
            <a:xfrm>
              <a:off x="2359009" y="4535383"/>
              <a:ext cx="57766" cy="66431"/>
            </a:xfrm>
            <a:prstGeom prst="ellipse">
              <a:avLst/>
            </a:prstGeom>
            <a:solidFill>
              <a:srgbClr val="23263F">
                <a:lumMod val="50000"/>
                <a:lumOff val="50000"/>
              </a:srgbClr>
            </a:solidFill>
            <a:ln w="12700" cap="flat" cmpd="sng" algn="ctr">
              <a:solidFill>
                <a:srgbClr val="23263F">
                  <a:lumMod val="50000"/>
                  <a:lumOff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0" cap="none" spc="0" normalizeH="0" baseline="0" noProof="0">
                <a:ln>
                  <a:noFill/>
                </a:ln>
                <a:solidFill>
                  <a:srgbClr val="23263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Diamond 11">
              <a:extLst>
                <a:ext uri="{FF2B5EF4-FFF2-40B4-BE49-F238E27FC236}">
                  <a16:creationId xmlns:a16="http://schemas.microsoft.com/office/drawing/2014/main" id="{E829225E-77E7-B82A-52E5-59B5DEA284B8}"/>
                </a:ext>
              </a:extLst>
            </p:cNvPr>
            <p:cNvSpPr/>
            <p:nvPr/>
          </p:nvSpPr>
          <p:spPr>
            <a:xfrm>
              <a:off x="8465016" y="4299846"/>
              <a:ext cx="181827" cy="293942"/>
            </a:xfrm>
            <a:prstGeom prst="diamond">
              <a:avLst/>
            </a:prstGeom>
            <a:solidFill>
              <a:schemeClr val="tx1">
                <a:lumMod val="90000"/>
                <a:lumOff val="1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23263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Speech Bubble: Rectangle 25">
              <a:extLst>
                <a:ext uri="{FF2B5EF4-FFF2-40B4-BE49-F238E27FC236}">
                  <a16:creationId xmlns:a16="http://schemas.microsoft.com/office/drawing/2014/main" id="{2B62B0D3-7620-C591-0DDF-21F0947081A4}"/>
                </a:ext>
              </a:extLst>
            </p:cNvPr>
            <p:cNvSpPr/>
            <p:nvPr/>
          </p:nvSpPr>
          <p:spPr>
            <a:xfrm>
              <a:off x="1048209" y="4779922"/>
              <a:ext cx="1617916" cy="635895"/>
            </a:xfrm>
            <a:prstGeom prst="wedgeRectCallout">
              <a:avLst>
                <a:gd name="adj1" fmla="val 36465"/>
                <a:gd name="adj2" fmla="val -65426"/>
              </a:avLst>
            </a:prstGeom>
            <a:solidFill>
              <a:schemeClr val="bg1"/>
            </a:solidFill>
            <a:ln>
              <a:solidFill>
                <a:srgbClr val="CACBD1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r-HR" sz="1200">
                  <a:solidFill>
                    <a:srgbClr val="23263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Insert text</a:t>
              </a:r>
              <a:endParaRPr lang="en-US" sz="1200">
                <a:solidFill>
                  <a:srgbClr val="23263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EEBACD09-F720-C693-6077-5AFA128B0347}"/>
              </a:ext>
            </a:extLst>
          </p:cNvPr>
          <p:cNvGrpSpPr/>
          <p:nvPr/>
        </p:nvGrpSpPr>
        <p:grpSpPr>
          <a:xfrm>
            <a:off x="158878" y="1768075"/>
            <a:ext cx="7370895" cy="2086273"/>
            <a:chOff x="158878" y="1768075"/>
            <a:chExt cx="7370895" cy="2086273"/>
          </a:xfrm>
        </p:grpSpPr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224CFD55-EE3E-3C48-CEFA-B4A48164F247}"/>
                </a:ext>
              </a:extLst>
            </p:cNvPr>
            <p:cNvSpPr/>
            <p:nvPr/>
          </p:nvSpPr>
          <p:spPr>
            <a:xfrm>
              <a:off x="271372" y="1768075"/>
              <a:ext cx="5824179" cy="2086273"/>
            </a:xfrm>
            <a:prstGeom prst="rect">
              <a:avLst/>
            </a:prstGeom>
            <a:solidFill>
              <a:srgbClr val="5C63A5">
                <a:lumMod val="20000"/>
                <a:lumOff val="80000"/>
                <a:alpha val="5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0" cap="none" spc="0" normalizeH="0" baseline="0" noProof="0">
                <a:ln>
                  <a:noFill/>
                </a:ln>
                <a:solidFill>
                  <a:srgbClr val="23263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D12010F4-57DA-EC02-41F1-44E927A7019B}"/>
                </a:ext>
              </a:extLst>
            </p:cNvPr>
            <p:cNvSpPr/>
            <p:nvPr/>
          </p:nvSpPr>
          <p:spPr>
            <a:xfrm rot="16200000">
              <a:off x="-730378" y="2657331"/>
              <a:ext cx="2086272" cy="307759"/>
            </a:xfrm>
            <a:prstGeom prst="rect">
              <a:avLst/>
            </a:prstGeom>
            <a:solidFill>
              <a:srgbClr val="23263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91440" tIns="45720" rIns="91440" bIns="45720" rtlCol="0" anchor="ctr"/>
            <a:lstStyle/>
            <a:p>
              <a:pPr algn="ctr">
                <a:defRPr/>
              </a:pPr>
              <a:r>
                <a:rPr lang="hr-HR" sz="1000" kern="0" err="1">
                  <a:solidFill>
                    <a:schemeClr val="bg1"/>
                  </a:solidFill>
                  <a:latin typeface="Arial"/>
                  <a:ea typeface="Roboto Condensed"/>
                  <a:cs typeface="Arial"/>
                </a:rPr>
                <a:t>Stream</a:t>
              </a:r>
              <a:r>
                <a:rPr lang="hr-HR" sz="1000" kern="0">
                  <a:solidFill>
                    <a:schemeClr val="bg1"/>
                  </a:solidFill>
                  <a:latin typeface="Arial"/>
                  <a:ea typeface="Roboto Condensed"/>
                  <a:cs typeface="Arial"/>
                </a:rPr>
                <a:t> 1</a:t>
              </a:r>
              <a:endParaRPr lang="en-GB" sz="1000" kern="0">
                <a:solidFill>
                  <a:schemeClr val="bg1"/>
                </a:solidFill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91" name="Chevron 166">
              <a:extLst>
                <a:ext uri="{FF2B5EF4-FFF2-40B4-BE49-F238E27FC236}">
                  <a16:creationId xmlns:a16="http://schemas.microsoft.com/office/drawing/2014/main" id="{2707AB1F-AC8C-DE45-9564-73A9FDBF17E7}"/>
                </a:ext>
              </a:extLst>
            </p:cNvPr>
            <p:cNvSpPr/>
            <p:nvPr/>
          </p:nvSpPr>
          <p:spPr>
            <a:xfrm>
              <a:off x="1732598" y="1877458"/>
              <a:ext cx="1727782" cy="270271"/>
            </a:xfrm>
            <a:prstGeom prst="chevron">
              <a:avLst/>
            </a:prstGeom>
            <a:solidFill>
              <a:srgbClr val="23263F">
                <a:lumMod val="25000"/>
                <a:lumOff val="75000"/>
              </a:srgbClr>
            </a:solidFill>
            <a:ln w="12700" cap="flat" cmpd="sng" algn="ctr">
              <a:solidFill>
                <a:srgbClr val="23263F">
                  <a:lumMod val="25000"/>
                  <a:lumOff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lvl="0" algn="ctr">
                <a:defRPr/>
              </a:pPr>
              <a:r>
                <a:rPr lang="hr-HR" sz="1000" kern="0">
                  <a:solidFill>
                    <a:srgbClr val="23263F"/>
                  </a:solidFill>
                  <a:latin typeface="Arial" panose="020B0604020202020204" pitchFamily="34" charset="0"/>
                  <a:ea typeface="Roboto Condensed" panose="02000000000000000000" pitchFamily="2" charset="0"/>
                  <a:cs typeface="Arial" panose="020B0604020202020204" pitchFamily="34" charset="0"/>
                </a:rPr>
                <a:t>Insert text</a:t>
              </a:r>
              <a:endParaRPr lang="en-GB" sz="1000" kern="0">
                <a:solidFill>
                  <a:srgbClr val="23263F"/>
                </a:solidFill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09" name="Chevron 24">
              <a:extLst>
                <a:ext uri="{FF2B5EF4-FFF2-40B4-BE49-F238E27FC236}">
                  <a16:creationId xmlns:a16="http://schemas.microsoft.com/office/drawing/2014/main" id="{A623CE20-E5D5-38CA-E351-FE6C18E1F4A1}"/>
                </a:ext>
              </a:extLst>
            </p:cNvPr>
            <p:cNvSpPr/>
            <p:nvPr/>
          </p:nvSpPr>
          <p:spPr>
            <a:xfrm>
              <a:off x="652037" y="1877457"/>
              <a:ext cx="1139189" cy="270271"/>
            </a:xfrm>
            <a:prstGeom prst="chevron">
              <a:avLst/>
            </a:prstGeom>
            <a:solidFill>
              <a:srgbClr val="23263F">
                <a:lumMod val="25000"/>
                <a:lumOff val="75000"/>
              </a:srgbClr>
            </a:solidFill>
            <a:ln w="12700" cap="flat" cmpd="sng" algn="ctr">
              <a:solidFill>
                <a:srgbClr val="23263F">
                  <a:lumMod val="25000"/>
                  <a:lumOff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r-HR" sz="1000" b="0" i="0" u="none" strike="noStrike" kern="0" cap="none" spc="0" normalizeH="0" baseline="0" noProof="0">
                  <a:ln>
                    <a:noFill/>
                  </a:ln>
                  <a:solidFill>
                    <a:srgbClr val="23263F"/>
                  </a:solidFill>
                  <a:effectLst/>
                  <a:uLnTx/>
                  <a:uFillTx/>
                  <a:latin typeface="Arial" panose="020B0604020202020204" pitchFamily="34" charset="0"/>
                  <a:ea typeface="Roboto Condensed" panose="02000000000000000000" pitchFamily="2" charset="0"/>
                  <a:cs typeface="Arial" panose="020B0604020202020204" pitchFamily="34" charset="0"/>
                </a:rPr>
                <a:t>Insert text</a:t>
              </a:r>
              <a:endParaRPr kumimoji="0" lang="en-GB" sz="1000" b="0" i="0" u="none" strike="noStrike" kern="0" cap="none" spc="0" normalizeH="0" baseline="0" noProof="0">
                <a:ln>
                  <a:noFill/>
                </a:ln>
                <a:solidFill>
                  <a:srgbClr val="23263F"/>
                </a:solidFill>
                <a:effectLst/>
                <a:uLnTx/>
                <a:uFillTx/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10" name="Chevron 26">
              <a:extLst>
                <a:ext uri="{FF2B5EF4-FFF2-40B4-BE49-F238E27FC236}">
                  <a16:creationId xmlns:a16="http://schemas.microsoft.com/office/drawing/2014/main" id="{850AAC60-73F0-38CC-AD2B-188C66D2415B}"/>
                </a:ext>
              </a:extLst>
            </p:cNvPr>
            <p:cNvSpPr/>
            <p:nvPr/>
          </p:nvSpPr>
          <p:spPr>
            <a:xfrm>
              <a:off x="2199951" y="2620265"/>
              <a:ext cx="3860050" cy="270271"/>
            </a:xfrm>
            <a:prstGeom prst="chevron">
              <a:avLst/>
            </a:prstGeom>
            <a:solidFill>
              <a:srgbClr val="23263F">
                <a:lumMod val="25000"/>
                <a:lumOff val="75000"/>
              </a:srgbClr>
            </a:solidFill>
            <a:ln w="12700" cap="flat" cmpd="sng" algn="ctr">
              <a:solidFill>
                <a:srgbClr val="23263F">
                  <a:lumMod val="25000"/>
                  <a:lumOff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r>
                <a:rPr lang="hr-HR" sz="1000" kern="0">
                  <a:solidFill>
                    <a:srgbClr val="23263F"/>
                  </a:solidFill>
                  <a:latin typeface="Arial" panose="020B0604020202020204" pitchFamily="34" charset="0"/>
                  <a:ea typeface="Roboto Condensed" panose="02000000000000000000" pitchFamily="2" charset="0"/>
                  <a:cs typeface="Arial" panose="020B0604020202020204" pitchFamily="34" charset="0"/>
                </a:rPr>
                <a:t>Insert text</a:t>
              </a:r>
              <a:endParaRPr lang="en-GB" sz="1000" kern="0">
                <a:solidFill>
                  <a:srgbClr val="23263F"/>
                </a:solidFill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11" name="Chevron 42">
              <a:extLst>
                <a:ext uri="{FF2B5EF4-FFF2-40B4-BE49-F238E27FC236}">
                  <a16:creationId xmlns:a16="http://schemas.microsoft.com/office/drawing/2014/main" id="{F364A0C6-2DDA-33C1-D311-BBC31B900DBC}"/>
                </a:ext>
              </a:extLst>
            </p:cNvPr>
            <p:cNvSpPr/>
            <p:nvPr/>
          </p:nvSpPr>
          <p:spPr>
            <a:xfrm>
              <a:off x="2930231" y="2235793"/>
              <a:ext cx="2734994" cy="270271"/>
            </a:xfrm>
            <a:prstGeom prst="chevron">
              <a:avLst/>
            </a:prstGeom>
            <a:solidFill>
              <a:srgbClr val="23263F">
                <a:lumMod val="25000"/>
                <a:lumOff val="75000"/>
              </a:srgbClr>
            </a:solidFill>
            <a:ln w="12700" cap="flat" cmpd="sng" algn="ctr">
              <a:solidFill>
                <a:srgbClr val="23263F">
                  <a:lumMod val="25000"/>
                  <a:lumOff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lvl="0" algn="ctr">
                <a:defRPr/>
              </a:pPr>
              <a:r>
                <a:rPr lang="hr-HR" sz="1000" kern="0">
                  <a:solidFill>
                    <a:srgbClr val="23263F"/>
                  </a:solidFill>
                  <a:latin typeface="Arial" panose="020B0604020202020204" pitchFamily="34" charset="0"/>
                  <a:ea typeface="Roboto Condensed" panose="02000000000000000000" pitchFamily="2" charset="0"/>
                  <a:cs typeface="Arial" panose="020B0604020202020204" pitchFamily="34" charset="0"/>
                </a:rPr>
                <a:t>Insert text</a:t>
              </a:r>
              <a:endParaRPr lang="en-GB" sz="1000" kern="0">
                <a:solidFill>
                  <a:srgbClr val="23263F"/>
                </a:solidFill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13" name="Chevron 13">
              <a:extLst>
                <a:ext uri="{FF2B5EF4-FFF2-40B4-BE49-F238E27FC236}">
                  <a16:creationId xmlns:a16="http://schemas.microsoft.com/office/drawing/2014/main" id="{8D5423CD-7126-69C6-F210-CD6149EA9CDA}"/>
                </a:ext>
              </a:extLst>
            </p:cNvPr>
            <p:cNvSpPr/>
            <p:nvPr/>
          </p:nvSpPr>
          <p:spPr>
            <a:xfrm>
              <a:off x="5928563" y="2620265"/>
              <a:ext cx="1601210" cy="270271"/>
            </a:xfrm>
            <a:prstGeom prst="chevron">
              <a:avLst/>
            </a:prstGeom>
            <a:pattFill prst="dkUpDiag">
              <a:fgClr>
                <a:srgbClr val="23263F">
                  <a:lumMod val="25000"/>
                  <a:lumOff val="75000"/>
                </a:srgbClr>
              </a:fgClr>
              <a:bgClr>
                <a:srgbClr val="FFFFFF"/>
              </a:bgClr>
            </a:pattFill>
            <a:ln w="12700" cap="flat" cmpd="sng" algn="ctr">
              <a:solidFill>
                <a:srgbClr val="23263F">
                  <a:lumMod val="25000"/>
                  <a:lumOff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lvl="0" algn="ctr">
                <a:defRPr/>
              </a:pPr>
              <a:r>
                <a:rPr lang="hr-HR" sz="1000" kern="0">
                  <a:solidFill>
                    <a:srgbClr val="23263F"/>
                  </a:solidFill>
                  <a:latin typeface="Arial" panose="020B0604020202020204" pitchFamily="34" charset="0"/>
                  <a:ea typeface="Roboto Condensed" panose="02000000000000000000" pitchFamily="2" charset="0"/>
                  <a:cs typeface="Arial" panose="020B0604020202020204" pitchFamily="34" charset="0"/>
                </a:rPr>
                <a:t>Insert text</a:t>
              </a:r>
              <a:endParaRPr lang="en-GB" sz="1000" kern="0">
                <a:solidFill>
                  <a:srgbClr val="23263F"/>
                </a:solidFill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14" name="Chevron 14">
              <a:extLst>
                <a:ext uri="{FF2B5EF4-FFF2-40B4-BE49-F238E27FC236}">
                  <a16:creationId xmlns:a16="http://schemas.microsoft.com/office/drawing/2014/main" id="{2BC4D94B-AE5B-4F8E-C066-B5F5569F2A92}"/>
                </a:ext>
              </a:extLst>
            </p:cNvPr>
            <p:cNvSpPr/>
            <p:nvPr/>
          </p:nvSpPr>
          <p:spPr>
            <a:xfrm>
              <a:off x="5553059" y="2235793"/>
              <a:ext cx="1728160" cy="270271"/>
            </a:xfrm>
            <a:prstGeom prst="chevron">
              <a:avLst/>
            </a:prstGeom>
            <a:pattFill prst="dkUpDiag">
              <a:fgClr>
                <a:srgbClr val="23263F">
                  <a:lumMod val="25000"/>
                  <a:lumOff val="75000"/>
                </a:srgbClr>
              </a:fgClr>
              <a:bgClr>
                <a:srgbClr val="FFFFFF"/>
              </a:bgClr>
            </a:pattFill>
            <a:ln w="12700" cap="flat" cmpd="sng" algn="ctr">
              <a:solidFill>
                <a:srgbClr val="23263F">
                  <a:lumMod val="25000"/>
                  <a:lumOff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lvl="0" algn="ctr">
                <a:defRPr/>
              </a:pPr>
              <a:r>
                <a:rPr lang="hr-HR" sz="1000" kern="0">
                  <a:solidFill>
                    <a:srgbClr val="23263F"/>
                  </a:solidFill>
                  <a:latin typeface="Arial" panose="020B0604020202020204" pitchFamily="34" charset="0"/>
                  <a:ea typeface="Roboto Condensed" panose="02000000000000000000" pitchFamily="2" charset="0"/>
                  <a:cs typeface="Arial" panose="020B0604020202020204" pitchFamily="34" charset="0"/>
                </a:rPr>
                <a:t>Insert text</a:t>
              </a:r>
              <a:endParaRPr lang="en-GB" sz="1000" kern="0">
                <a:solidFill>
                  <a:srgbClr val="23263F"/>
                </a:solidFill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38" name="Chevron 26">
              <a:extLst>
                <a:ext uri="{FF2B5EF4-FFF2-40B4-BE49-F238E27FC236}">
                  <a16:creationId xmlns:a16="http://schemas.microsoft.com/office/drawing/2014/main" id="{8C82F6C0-F3CC-9317-60CD-35307E7639A3}"/>
                </a:ext>
              </a:extLst>
            </p:cNvPr>
            <p:cNvSpPr/>
            <p:nvPr/>
          </p:nvSpPr>
          <p:spPr>
            <a:xfrm>
              <a:off x="1675263" y="2974006"/>
              <a:ext cx="3860050" cy="270271"/>
            </a:xfrm>
            <a:prstGeom prst="chevron">
              <a:avLst/>
            </a:prstGeom>
            <a:solidFill>
              <a:srgbClr val="23263F">
                <a:lumMod val="25000"/>
                <a:lumOff val="75000"/>
              </a:srgbClr>
            </a:solidFill>
            <a:ln w="12700" cap="flat" cmpd="sng" algn="ctr">
              <a:solidFill>
                <a:srgbClr val="23263F">
                  <a:lumMod val="25000"/>
                  <a:lumOff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r>
                <a:rPr lang="hr-HR" sz="1000" kern="0">
                  <a:solidFill>
                    <a:srgbClr val="23263F"/>
                  </a:solidFill>
                  <a:latin typeface="Arial" panose="020B0604020202020204" pitchFamily="34" charset="0"/>
                  <a:ea typeface="Roboto Condensed" panose="02000000000000000000" pitchFamily="2" charset="0"/>
                  <a:cs typeface="Arial" panose="020B0604020202020204" pitchFamily="34" charset="0"/>
                </a:rPr>
                <a:t>Insert text</a:t>
              </a:r>
              <a:endParaRPr lang="en-GB" sz="1000" kern="0">
                <a:solidFill>
                  <a:srgbClr val="23263F"/>
                </a:solidFill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8" name="Chevron 46">
              <a:extLst>
                <a:ext uri="{FF2B5EF4-FFF2-40B4-BE49-F238E27FC236}">
                  <a16:creationId xmlns:a16="http://schemas.microsoft.com/office/drawing/2014/main" id="{9D5B2C37-1F47-5242-0A9D-E2E0D73FFCCD}"/>
                </a:ext>
              </a:extLst>
            </p:cNvPr>
            <p:cNvSpPr/>
            <p:nvPr/>
          </p:nvSpPr>
          <p:spPr>
            <a:xfrm>
              <a:off x="4334141" y="3360046"/>
              <a:ext cx="1120341" cy="293942"/>
            </a:xfrm>
            <a:prstGeom prst="chevron">
              <a:avLst/>
            </a:prstGeom>
            <a:solidFill>
              <a:srgbClr val="23263F">
                <a:lumMod val="25000"/>
                <a:lumOff val="75000"/>
              </a:srgbClr>
            </a:solidFill>
            <a:ln w="12700" cap="flat" cmpd="sng" algn="ctr">
              <a:solidFill>
                <a:srgbClr val="23263F">
                  <a:lumMod val="25000"/>
                  <a:lumOff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r>
                <a:rPr lang="hr-HR" sz="1000" kern="0">
                  <a:solidFill>
                    <a:srgbClr val="23263F"/>
                  </a:solidFill>
                  <a:latin typeface="Arial" panose="020B0604020202020204" pitchFamily="34" charset="0"/>
                  <a:ea typeface="Roboto Condensed" panose="02000000000000000000" pitchFamily="2" charset="0"/>
                  <a:cs typeface="Arial" panose="020B0604020202020204" pitchFamily="34" charset="0"/>
                </a:rPr>
                <a:t>Insert text</a:t>
              </a:r>
              <a:endParaRPr lang="en-GB" sz="1000" kern="0">
                <a:solidFill>
                  <a:srgbClr val="23263F"/>
                </a:solidFill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9" name="Chevron 62">
              <a:extLst>
                <a:ext uri="{FF2B5EF4-FFF2-40B4-BE49-F238E27FC236}">
                  <a16:creationId xmlns:a16="http://schemas.microsoft.com/office/drawing/2014/main" id="{2505CFAF-D5CB-1488-E83A-5489A5E136EB}"/>
                </a:ext>
              </a:extLst>
            </p:cNvPr>
            <p:cNvSpPr/>
            <p:nvPr/>
          </p:nvSpPr>
          <p:spPr>
            <a:xfrm>
              <a:off x="5327587" y="3360046"/>
              <a:ext cx="968759" cy="293942"/>
            </a:xfrm>
            <a:prstGeom prst="chevron">
              <a:avLst/>
            </a:prstGeom>
            <a:pattFill prst="dkUpDiag">
              <a:fgClr>
                <a:srgbClr val="23263F">
                  <a:lumMod val="25000"/>
                  <a:lumOff val="75000"/>
                </a:srgbClr>
              </a:fgClr>
              <a:bgClr>
                <a:srgbClr val="FFFFFF"/>
              </a:bgClr>
            </a:pattFill>
            <a:ln w="12700" cap="flat" cmpd="sng" algn="ctr">
              <a:solidFill>
                <a:srgbClr val="23263F">
                  <a:lumMod val="25000"/>
                  <a:lumOff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r>
                <a:rPr lang="hr-HR" sz="1000" kern="0">
                  <a:solidFill>
                    <a:srgbClr val="23263F"/>
                  </a:solidFill>
                  <a:latin typeface="Arial" panose="020B0604020202020204" pitchFamily="34" charset="0"/>
                  <a:ea typeface="Roboto Condensed" panose="02000000000000000000" pitchFamily="2" charset="0"/>
                  <a:cs typeface="Arial" panose="020B0604020202020204" pitchFamily="34" charset="0"/>
                </a:rPr>
                <a:t>Insert text</a:t>
              </a:r>
              <a:endParaRPr lang="en-GB" sz="1000" kern="0">
                <a:solidFill>
                  <a:srgbClr val="23263F"/>
                </a:solidFill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4A030E26-9022-4F5A-E9E0-3216B07B6090}"/>
              </a:ext>
            </a:extLst>
          </p:cNvPr>
          <p:cNvGrpSpPr/>
          <p:nvPr/>
        </p:nvGrpSpPr>
        <p:grpSpPr>
          <a:xfrm rot="21084208">
            <a:off x="4621627" y="2554161"/>
            <a:ext cx="1554144" cy="1473201"/>
            <a:chOff x="6377204" y="1569514"/>
            <a:chExt cx="1554144" cy="1473201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08C9612F-EC2C-DB22-52C3-AAA938322F63}"/>
                </a:ext>
              </a:extLst>
            </p:cNvPr>
            <p:cNvGrpSpPr/>
            <p:nvPr/>
          </p:nvGrpSpPr>
          <p:grpSpPr>
            <a:xfrm>
              <a:off x="6418921" y="1570759"/>
              <a:ext cx="1470711" cy="1470711"/>
              <a:chOff x="7104793" y="-2497404"/>
              <a:chExt cx="1470711" cy="1470711"/>
            </a:xfrm>
          </p:grpSpPr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92FE4B73-A478-EF8C-846D-ACEAF36ECB36}"/>
                  </a:ext>
                </a:extLst>
              </p:cNvPr>
              <p:cNvSpPr/>
              <p:nvPr/>
            </p:nvSpPr>
            <p:spPr>
              <a:xfrm>
                <a:off x="7104793" y="-2497404"/>
                <a:ext cx="1470711" cy="1470711"/>
              </a:xfrm>
              <a:prstGeom prst="ellipse">
                <a:avLst/>
              </a:prstGeom>
              <a:solidFill>
                <a:srgbClr val="23263F"/>
              </a:solidFill>
              <a:ln>
                <a:noFill/>
              </a:ln>
            </p:spPr>
            <p:style>
              <a:lnRef idx="2">
                <a:schemeClr val="dk1">
                  <a:shade val="15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pic>
            <p:nvPicPr>
              <p:cNvPr id="24" name="Grafik 12">
                <a:extLst>
                  <a:ext uri="{FF2B5EF4-FFF2-40B4-BE49-F238E27FC236}">
                    <a16:creationId xmlns:a16="http://schemas.microsoft.com/office/drawing/2014/main" id="{65074A7A-8664-3FE3-00A5-46F6D7A63A7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7697908" y="-1397375"/>
                <a:ext cx="284481" cy="155017"/>
              </a:xfrm>
              <a:prstGeom prst="rect">
                <a:avLst/>
              </a:prstGeom>
            </p:spPr>
          </p:pic>
        </p:grpSp>
        <p:sp>
          <p:nvSpPr>
            <p:cNvPr id="22" name="Textplatzhalter 2">
              <a:extLst>
                <a:ext uri="{FF2B5EF4-FFF2-40B4-BE49-F238E27FC236}">
                  <a16:creationId xmlns:a16="http://schemas.microsoft.com/office/drawing/2014/main" id="{8AAB7920-917C-E4D3-3E38-31D11B3DCC2D}"/>
                </a:ext>
              </a:extLst>
            </p:cNvPr>
            <p:cNvSpPr txBox="1">
              <a:spLocks/>
            </p:cNvSpPr>
            <p:nvPr/>
          </p:nvSpPr>
          <p:spPr>
            <a:xfrm>
              <a:off x="6377204" y="1569514"/>
              <a:ext cx="1554144" cy="1473201"/>
            </a:xfrm>
            <a:prstGeom prst="rect">
              <a:avLst/>
            </a:prstGeom>
          </p:spPr>
          <p:txBody>
            <a:bodyPr anchor="ctr">
              <a:noAutofit/>
            </a:bodyPr>
            <a:lstStyle>
              <a:lvl1pPr marL="0" indent="0" algn="ctr" defTabSz="914400" rtl="0" eaLnBrk="1" latinLnBrk="0" hangingPunct="1">
                <a:lnSpc>
                  <a:spcPct val="10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000" b="1" kern="1200">
                  <a:solidFill>
                    <a:schemeClr val="accent1"/>
                  </a:solidFill>
                  <a:latin typeface="Slussen" pitchFamily="2" charset="77"/>
                  <a:ea typeface="Slussen" pitchFamily="2" charset="77"/>
                  <a:cs typeface="+mn-cs"/>
                </a:defRPr>
              </a:lvl1pPr>
              <a:lvl2pPr marL="457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>
                      <a:tint val="82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>
                      <a:tint val="82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82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82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82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82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82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82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hr-HR" sz="1200" b="0" dirty="0">
                  <a:solidFill>
                    <a:srgbClr val="00FF9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Grouped &amp; adjustable</a:t>
              </a:r>
              <a:endParaRPr lang="en-US" sz="1200" b="0" dirty="0">
                <a:solidFill>
                  <a:srgbClr val="00FF96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365860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41527AA6-3959-D2F7-3201-7304D48540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92A482A-D8F3-BD71-3EC6-2802BAC9285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935382-C1B7-E162-D32C-58B270EDB94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peech Bubble: Rectangle 25">
            <a:extLst>
              <a:ext uri="{FF2B5EF4-FFF2-40B4-BE49-F238E27FC236}">
                <a16:creationId xmlns:a16="http://schemas.microsoft.com/office/drawing/2014/main" id="{732A79B7-5834-7C81-9D05-8FE8E1515625}"/>
              </a:ext>
            </a:extLst>
          </p:cNvPr>
          <p:cNvSpPr/>
          <p:nvPr/>
        </p:nvSpPr>
        <p:spPr>
          <a:xfrm>
            <a:off x="459484" y="5576229"/>
            <a:ext cx="1961624" cy="571682"/>
          </a:xfrm>
          <a:prstGeom prst="wedgeRectCallout">
            <a:avLst>
              <a:gd name="adj1" fmla="val -4103"/>
              <a:gd name="adj2" fmla="val 97377"/>
            </a:avLst>
          </a:prstGeom>
          <a:solidFill>
            <a:schemeClr val="bg1"/>
          </a:solidFill>
          <a:ln>
            <a:solidFill>
              <a:srgbClr val="CACBD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1200">
                <a:solidFill>
                  <a:srgbClr val="5A5D6F"/>
                </a:solidFill>
              </a:rPr>
              <a:t>Space for Footer/ Legend/ Links/ Sources/ …</a:t>
            </a:r>
            <a:endParaRPr lang="de-DE" sz="1200">
              <a:solidFill>
                <a:srgbClr val="5A5D6F"/>
              </a:solidFill>
            </a:endParaRPr>
          </a:p>
        </p:txBody>
      </p:sp>
      <p:sp>
        <p:nvSpPr>
          <p:cNvPr id="12" name="Speech Bubble: Rectangle 25">
            <a:extLst>
              <a:ext uri="{FF2B5EF4-FFF2-40B4-BE49-F238E27FC236}">
                <a16:creationId xmlns:a16="http://schemas.microsoft.com/office/drawing/2014/main" id="{3058A862-95C7-6028-59BB-92F4AFCC60CE}"/>
              </a:ext>
            </a:extLst>
          </p:cNvPr>
          <p:cNvSpPr/>
          <p:nvPr/>
        </p:nvSpPr>
        <p:spPr>
          <a:xfrm>
            <a:off x="227013" y="6537324"/>
            <a:ext cx="1961624" cy="189885"/>
          </a:xfrm>
          <a:prstGeom prst="wedgeRectCallout">
            <a:avLst>
              <a:gd name="adj1" fmla="val 3019"/>
              <a:gd name="adj2" fmla="val 1852"/>
            </a:avLst>
          </a:prstGeom>
          <a:solidFill>
            <a:schemeClr val="bg1"/>
          </a:solidFill>
          <a:ln>
            <a:solidFill>
              <a:srgbClr val="CACBD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1200">
                <a:solidFill>
                  <a:srgbClr val="5A5D6F"/>
                </a:solidFill>
              </a:rPr>
              <a:t>Logo space</a:t>
            </a:r>
            <a:endParaRPr lang="de-DE" sz="1200">
              <a:solidFill>
                <a:srgbClr val="5A5D6F"/>
              </a:solidFill>
            </a:endParaRPr>
          </a:p>
        </p:txBody>
      </p:sp>
      <p:sp>
        <p:nvSpPr>
          <p:cNvPr id="13" name="Speech Bubble: Rectangle 25">
            <a:extLst>
              <a:ext uri="{FF2B5EF4-FFF2-40B4-BE49-F238E27FC236}">
                <a16:creationId xmlns:a16="http://schemas.microsoft.com/office/drawing/2014/main" id="{62F6E6ED-5CCF-CB9C-EFD5-1653BD24874F}"/>
              </a:ext>
            </a:extLst>
          </p:cNvPr>
          <p:cNvSpPr/>
          <p:nvPr/>
        </p:nvSpPr>
        <p:spPr>
          <a:xfrm>
            <a:off x="920188" y="-571682"/>
            <a:ext cx="1961624" cy="571682"/>
          </a:xfrm>
          <a:prstGeom prst="wedgeRectCallout">
            <a:avLst>
              <a:gd name="adj1" fmla="val -39064"/>
              <a:gd name="adj2" fmla="val 86269"/>
            </a:avLst>
          </a:prstGeom>
          <a:solidFill>
            <a:schemeClr val="bg1"/>
          </a:solidFill>
          <a:ln>
            <a:solidFill>
              <a:srgbClr val="CACBD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1200">
                <a:solidFill>
                  <a:srgbClr val="5A5D6F"/>
                </a:solidFill>
              </a:rPr>
              <a:t>Insert „Category” according to Agenda/Orientation</a:t>
            </a:r>
            <a:endParaRPr lang="de-DE" sz="1200">
              <a:solidFill>
                <a:srgbClr val="5A5D6F"/>
              </a:solidFill>
            </a:endParaRPr>
          </a:p>
        </p:txBody>
      </p:sp>
      <p:sp>
        <p:nvSpPr>
          <p:cNvPr id="14" name="Speech Bubble: Rectangle 25">
            <a:extLst>
              <a:ext uri="{FF2B5EF4-FFF2-40B4-BE49-F238E27FC236}">
                <a16:creationId xmlns:a16="http://schemas.microsoft.com/office/drawing/2014/main" id="{4ADA5F0A-95E5-36D4-A361-CD81F5156EF5}"/>
              </a:ext>
            </a:extLst>
          </p:cNvPr>
          <p:cNvSpPr/>
          <p:nvPr/>
        </p:nvSpPr>
        <p:spPr>
          <a:xfrm>
            <a:off x="9581260" y="1651573"/>
            <a:ext cx="2383728" cy="224799"/>
          </a:xfrm>
          <a:prstGeom prst="wedgeRectCallout">
            <a:avLst>
              <a:gd name="adj1" fmla="val 52346"/>
              <a:gd name="adj2" fmla="val 416131"/>
            </a:avLst>
          </a:prstGeom>
          <a:solidFill>
            <a:schemeClr val="bg1"/>
          </a:solidFill>
          <a:ln>
            <a:solidFill>
              <a:srgbClr val="CACBD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1200">
                <a:solidFill>
                  <a:srgbClr val="5A5D6F"/>
                </a:solidFill>
              </a:rPr>
              <a:t>Outer margins for background</a:t>
            </a:r>
            <a:endParaRPr lang="de-DE" sz="1200">
              <a:solidFill>
                <a:srgbClr val="5A5D6F"/>
              </a:solidFill>
            </a:endParaRPr>
          </a:p>
        </p:txBody>
      </p:sp>
      <p:sp>
        <p:nvSpPr>
          <p:cNvPr id="16" name="Speech Bubble: Rectangle 25">
            <a:extLst>
              <a:ext uri="{FF2B5EF4-FFF2-40B4-BE49-F238E27FC236}">
                <a16:creationId xmlns:a16="http://schemas.microsoft.com/office/drawing/2014/main" id="{9969B8E5-64E9-DAAD-41B2-4DEE58368210}"/>
              </a:ext>
            </a:extLst>
          </p:cNvPr>
          <p:cNvSpPr/>
          <p:nvPr/>
        </p:nvSpPr>
        <p:spPr>
          <a:xfrm>
            <a:off x="9319382" y="3114744"/>
            <a:ext cx="2383728" cy="224799"/>
          </a:xfrm>
          <a:prstGeom prst="wedgeRectCallout">
            <a:avLst>
              <a:gd name="adj1" fmla="val 53107"/>
              <a:gd name="adj2" fmla="val 353179"/>
            </a:avLst>
          </a:prstGeom>
          <a:solidFill>
            <a:schemeClr val="bg1"/>
          </a:solidFill>
          <a:ln>
            <a:solidFill>
              <a:srgbClr val="CACBD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1200">
                <a:solidFill>
                  <a:srgbClr val="5A5D6F"/>
                </a:solidFill>
              </a:rPr>
              <a:t>Inner margins for content</a:t>
            </a:r>
            <a:endParaRPr lang="de-DE" sz="1200">
              <a:solidFill>
                <a:srgbClr val="5A5D6F"/>
              </a:solidFill>
            </a:endParaRPr>
          </a:p>
        </p:txBody>
      </p:sp>
      <p:sp>
        <p:nvSpPr>
          <p:cNvPr id="6" name="Rechteck 14">
            <a:extLst>
              <a:ext uri="{FF2B5EF4-FFF2-40B4-BE49-F238E27FC236}">
                <a16:creationId xmlns:a16="http://schemas.microsoft.com/office/drawing/2014/main" id="{17C4711F-5C4F-5B6E-A809-7AF6FEA2A0E0}"/>
              </a:ext>
            </a:extLst>
          </p:cNvPr>
          <p:cNvSpPr/>
          <p:nvPr/>
        </p:nvSpPr>
        <p:spPr>
          <a:xfrm>
            <a:off x="1533229" y="3463920"/>
            <a:ext cx="1775757" cy="104466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>
                <a:solidFill>
                  <a:srgbClr val="FF0000"/>
                </a:solidFill>
              </a:rPr>
              <a:t>Use </a:t>
            </a:r>
            <a:r>
              <a:rPr lang="de-AT" err="1">
                <a:solidFill>
                  <a:srgbClr val="FF0000"/>
                </a:solidFill>
              </a:rPr>
              <a:t>our</a:t>
            </a:r>
            <a:r>
              <a:rPr lang="de-AT">
                <a:solidFill>
                  <a:srgbClr val="FF0000"/>
                </a:solidFill>
              </a:rPr>
              <a:t> </a:t>
            </a:r>
            <a:r>
              <a:rPr lang="de-AT" err="1">
                <a:solidFill>
                  <a:srgbClr val="FF0000"/>
                </a:solidFill>
              </a:rPr>
              <a:t>call</a:t>
            </a:r>
            <a:r>
              <a:rPr lang="de-AT">
                <a:solidFill>
                  <a:srgbClr val="FF0000"/>
                </a:solidFill>
              </a:rPr>
              <a:t>-out box </a:t>
            </a:r>
            <a:r>
              <a:rPr lang="de-AT" err="1">
                <a:solidFill>
                  <a:srgbClr val="FF0000"/>
                </a:solidFill>
              </a:rPr>
              <a:t>format</a:t>
            </a:r>
            <a:r>
              <a:rPr lang="de-AT">
                <a:solidFill>
                  <a:srgbClr val="FF0000"/>
                </a:solidFill>
              </a:rPr>
              <a:t> (</a:t>
            </a:r>
            <a:r>
              <a:rPr lang="de-AT" err="1">
                <a:solidFill>
                  <a:srgbClr val="FF0000"/>
                </a:solidFill>
              </a:rPr>
              <a:t>from</a:t>
            </a:r>
            <a:r>
              <a:rPr lang="de-AT">
                <a:solidFill>
                  <a:srgbClr val="FF0000"/>
                </a:solidFill>
              </a:rPr>
              <a:t> Kit)</a:t>
            </a:r>
            <a:endParaRPr lang="de-DE">
              <a:solidFill>
                <a:srgbClr val="FF0000"/>
              </a:solidFill>
            </a:endParaRPr>
          </a:p>
        </p:txBody>
      </p:sp>
      <p:sp>
        <p:nvSpPr>
          <p:cNvPr id="7" name="Speech Bubble: Rectangle 25">
            <a:extLst>
              <a:ext uri="{FF2B5EF4-FFF2-40B4-BE49-F238E27FC236}">
                <a16:creationId xmlns:a16="http://schemas.microsoft.com/office/drawing/2014/main" id="{F3778F42-E643-FF68-9832-DAC20BD4A258}"/>
              </a:ext>
            </a:extLst>
          </p:cNvPr>
          <p:cNvSpPr/>
          <p:nvPr/>
        </p:nvSpPr>
        <p:spPr>
          <a:xfrm>
            <a:off x="1054258" y="1003336"/>
            <a:ext cx="1961624" cy="264135"/>
          </a:xfrm>
          <a:prstGeom prst="wedgeRectCallout">
            <a:avLst>
              <a:gd name="adj1" fmla="val -29630"/>
              <a:gd name="adj2" fmla="val -120918"/>
            </a:avLst>
          </a:prstGeom>
          <a:solidFill>
            <a:schemeClr val="bg1"/>
          </a:solidFill>
          <a:ln>
            <a:solidFill>
              <a:srgbClr val="CACBD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>
                <a:solidFill>
                  <a:srgbClr val="5A5D6F"/>
                </a:solidFill>
              </a:rPr>
              <a:t>Space for</a:t>
            </a:r>
            <a:r>
              <a:rPr lang="de-AT" sz="1200" dirty="0">
                <a:solidFill>
                  <a:srgbClr val="5A5D6F"/>
                </a:solidFill>
              </a:rPr>
              <a:t> title </a:t>
            </a:r>
            <a:r>
              <a:rPr lang="de-AT" sz="1200">
                <a:solidFill>
                  <a:srgbClr val="5A5D6F"/>
                </a:solidFill>
              </a:rPr>
              <a:t>1 or</a:t>
            </a:r>
            <a:r>
              <a:rPr lang="de-AT" sz="1200" dirty="0">
                <a:solidFill>
                  <a:srgbClr val="5A5D6F"/>
                </a:solidFill>
              </a:rPr>
              <a:t> </a:t>
            </a:r>
            <a:r>
              <a:rPr lang="de-AT" sz="1200">
                <a:solidFill>
                  <a:srgbClr val="5A5D6F"/>
                </a:solidFill>
              </a:rPr>
              <a:t>2 lines</a:t>
            </a:r>
            <a:endParaRPr lang="de-DE" sz="1200" dirty="0">
              <a:solidFill>
                <a:srgbClr val="5A5D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73731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" name="think-cell data - do not delete" hidden="1">
            <a:extLst>
              <a:ext uri="{FF2B5EF4-FFF2-40B4-BE49-F238E27FC236}">
                <a16:creationId xmlns:a16="http://schemas.microsoft.com/office/drawing/2014/main" id="{8DDD387D-6B81-E21A-15F1-B6507404B03D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3124637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425" imgH="426" progId="TCLayout.ActiveDocument.1">
                  <p:embed/>
                </p:oleObj>
              </mc:Choice>
              <mc:Fallback>
                <p:oleObj name="think-cell Slide" r:id="rId4" imgW="425" imgH="426" progId="TCLayout.ActiveDocument.1">
                  <p:embed/>
                  <p:pic>
                    <p:nvPicPr>
                      <p:cNvPr id="30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8DDD387D-6B81-E21A-15F1-B6507404B03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4C8FDAB-4806-069F-A067-C64FEFEF0FC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00C752-26DF-5B58-4666-5AA352D855A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AT"/>
          </a:p>
        </p:txBody>
      </p: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84ABC65C-FDF2-30C5-E9A8-FE8982CC24C2}"/>
              </a:ext>
            </a:extLst>
          </p:cNvPr>
          <p:cNvGrpSpPr/>
          <p:nvPr/>
        </p:nvGrpSpPr>
        <p:grpSpPr>
          <a:xfrm>
            <a:off x="157236" y="1376362"/>
            <a:ext cx="11879189" cy="4795839"/>
            <a:chOff x="157236" y="1376362"/>
            <a:chExt cx="11879189" cy="4795839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BD1E75D9-017F-0EA2-B780-31FEF356467F}"/>
                </a:ext>
              </a:extLst>
            </p:cNvPr>
            <p:cNvSpPr/>
            <p:nvPr/>
          </p:nvSpPr>
          <p:spPr>
            <a:xfrm>
              <a:off x="3714889" y="1377020"/>
              <a:ext cx="5085119" cy="892622"/>
            </a:xfrm>
            <a:prstGeom prst="rect">
              <a:avLst/>
            </a:prstGeom>
            <a:solidFill>
              <a:srgbClr val="E5E6F0"/>
            </a:solidFill>
            <a:ln w="12700" cap="flat" cmpd="sng" algn="ctr">
              <a:solidFill>
                <a:srgbClr val="DEE0E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0" cap="none" spc="0" normalizeH="0" baseline="0" noProof="0">
                <a:ln>
                  <a:noFill/>
                </a:ln>
                <a:solidFill>
                  <a:srgbClr val="313559"/>
                </a:solidFill>
                <a:effectLst/>
                <a:uLnTx/>
                <a:uFillTx/>
                <a:latin typeface="Arial" panose="020B0604020202020204" pitchFamily="34" charset="0"/>
                <a:ea typeface="Roboto Light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9" name="Rechteck 23">
              <a:extLst>
                <a:ext uri="{FF2B5EF4-FFF2-40B4-BE49-F238E27FC236}">
                  <a16:creationId xmlns:a16="http://schemas.microsoft.com/office/drawing/2014/main" id="{1D6FA62F-EADF-A4CC-87E2-0C58F09F5D1A}"/>
                </a:ext>
              </a:extLst>
            </p:cNvPr>
            <p:cNvSpPr/>
            <p:nvPr/>
          </p:nvSpPr>
          <p:spPr>
            <a:xfrm>
              <a:off x="8873813" y="1376364"/>
              <a:ext cx="3162612" cy="4795836"/>
            </a:xfrm>
            <a:prstGeom prst="rect">
              <a:avLst/>
            </a:prstGeom>
            <a:solidFill>
              <a:srgbClr val="E5E6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lvl="0" algn="ctr">
                <a:defRPr/>
              </a:pPr>
              <a:r>
                <a:rPr lang="hr-HR" sz="1400">
                  <a:solidFill>
                    <a:schemeClr val="tx1">
                      <a:lumMod val="90000"/>
                      <a:lumOff val="1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Space for Text</a:t>
              </a:r>
              <a:endParaRPr kumimoji="0" lang="de-DE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Rechteck 23">
              <a:extLst>
                <a:ext uri="{FF2B5EF4-FFF2-40B4-BE49-F238E27FC236}">
                  <a16:creationId xmlns:a16="http://schemas.microsoft.com/office/drawing/2014/main" id="{3A7E76B4-9071-10DA-7ADA-DBB6054C7EF7}"/>
                </a:ext>
              </a:extLst>
            </p:cNvPr>
            <p:cNvSpPr/>
            <p:nvPr/>
          </p:nvSpPr>
          <p:spPr>
            <a:xfrm>
              <a:off x="157236" y="1376363"/>
              <a:ext cx="2003126" cy="4795838"/>
            </a:xfrm>
            <a:prstGeom prst="rect">
              <a:avLst/>
            </a:prstGeom>
            <a:solidFill>
              <a:srgbClr val="23263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DCDAE25F-B7A9-20C1-A638-631AE3D4D3FD}"/>
                </a:ext>
              </a:extLst>
            </p:cNvPr>
            <p:cNvSpPr/>
            <p:nvPr/>
          </p:nvSpPr>
          <p:spPr>
            <a:xfrm>
              <a:off x="2228976" y="1376362"/>
              <a:ext cx="1489723" cy="893610"/>
            </a:xfrm>
            <a:prstGeom prst="rect">
              <a:avLst/>
            </a:prstGeom>
            <a:solidFill>
              <a:srgbClr val="23263F"/>
            </a:solidFill>
            <a:ln w="12700" cap="flat" cmpd="sng" algn="ctr">
              <a:solidFill>
                <a:srgbClr val="484E8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35" name="Grafik 45">
              <a:extLst>
                <a:ext uri="{FF2B5EF4-FFF2-40B4-BE49-F238E27FC236}">
                  <a16:creationId xmlns:a16="http://schemas.microsoft.com/office/drawing/2014/main" id="{6632FB2E-2857-A540-2B4B-C541DA8605E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27138" y="4520105"/>
              <a:ext cx="1260000" cy="440000"/>
            </a:xfrm>
            <a:prstGeom prst="rect">
              <a:avLst/>
            </a:prstGeom>
          </p:spPr>
        </p:pic>
        <p:pic>
          <p:nvPicPr>
            <p:cNvPr id="36" name="Grafik 49">
              <a:extLst>
                <a:ext uri="{FF2B5EF4-FFF2-40B4-BE49-F238E27FC236}">
                  <a16:creationId xmlns:a16="http://schemas.microsoft.com/office/drawing/2014/main" id="{4421C706-E4CA-A36E-256C-749F45B84DD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27138" y="4025562"/>
              <a:ext cx="1260000" cy="440000"/>
            </a:xfrm>
            <a:prstGeom prst="rect">
              <a:avLst/>
            </a:prstGeom>
          </p:spPr>
        </p:pic>
        <p:pic>
          <p:nvPicPr>
            <p:cNvPr id="37" name="Grafik 53">
              <a:extLst>
                <a:ext uri="{FF2B5EF4-FFF2-40B4-BE49-F238E27FC236}">
                  <a16:creationId xmlns:a16="http://schemas.microsoft.com/office/drawing/2014/main" id="{F5997F30-FC20-9CBE-BE3D-6E090C19091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27138" y="3531019"/>
              <a:ext cx="1260000" cy="440000"/>
            </a:xfrm>
            <a:prstGeom prst="rect">
              <a:avLst/>
            </a:prstGeom>
          </p:spPr>
        </p:pic>
        <p:pic>
          <p:nvPicPr>
            <p:cNvPr id="38" name="Grafik 10">
              <a:extLst>
                <a:ext uri="{FF2B5EF4-FFF2-40B4-BE49-F238E27FC236}">
                  <a16:creationId xmlns:a16="http://schemas.microsoft.com/office/drawing/2014/main" id="{7CE0861F-BBB7-A18E-C91F-E6BF7C41F51C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451044" y="2929318"/>
              <a:ext cx="1412188" cy="547158"/>
            </a:xfrm>
            <a:prstGeom prst="rect">
              <a:avLst/>
            </a:prstGeom>
          </p:spPr>
        </p:pic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860706EB-D1D5-480F-1C80-170296BFC683}"/>
                </a:ext>
              </a:extLst>
            </p:cNvPr>
            <p:cNvSpPr/>
            <p:nvPr/>
          </p:nvSpPr>
          <p:spPr>
            <a:xfrm>
              <a:off x="3712600" y="2339496"/>
              <a:ext cx="5085119" cy="892622"/>
            </a:xfrm>
            <a:prstGeom prst="rect">
              <a:avLst/>
            </a:prstGeom>
            <a:solidFill>
              <a:srgbClr val="E5E6F0"/>
            </a:solidFill>
            <a:ln w="12700" cap="flat" cmpd="sng" algn="ctr">
              <a:solidFill>
                <a:srgbClr val="DEE0E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0" cap="none" spc="0" normalizeH="0" baseline="0" noProof="0">
                <a:ln>
                  <a:noFill/>
                </a:ln>
                <a:solidFill>
                  <a:srgbClr val="313559"/>
                </a:solidFill>
                <a:effectLst/>
                <a:uLnTx/>
                <a:uFillTx/>
                <a:latin typeface="Arial" panose="020B0604020202020204" pitchFamily="34" charset="0"/>
                <a:ea typeface="Roboto Light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1C2B8CBB-26A8-B3D1-4DD2-081D3CB7A57D}"/>
                </a:ext>
              </a:extLst>
            </p:cNvPr>
            <p:cNvSpPr/>
            <p:nvPr/>
          </p:nvSpPr>
          <p:spPr>
            <a:xfrm>
              <a:off x="2226687" y="2338838"/>
              <a:ext cx="1489723" cy="893610"/>
            </a:xfrm>
            <a:prstGeom prst="rect">
              <a:avLst/>
            </a:prstGeom>
            <a:solidFill>
              <a:srgbClr val="23263F"/>
            </a:solidFill>
            <a:ln w="12700" cap="flat" cmpd="sng" algn="ctr">
              <a:solidFill>
                <a:srgbClr val="484E8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6209EBAF-589F-4156-5694-76FFFC1F3D6D}"/>
                </a:ext>
              </a:extLst>
            </p:cNvPr>
            <p:cNvSpPr/>
            <p:nvPr/>
          </p:nvSpPr>
          <p:spPr>
            <a:xfrm>
              <a:off x="3712600" y="3317061"/>
              <a:ext cx="5085119" cy="892622"/>
            </a:xfrm>
            <a:prstGeom prst="rect">
              <a:avLst/>
            </a:prstGeom>
            <a:solidFill>
              <a:srgbClr val="E5E6F0"/>
            </a:solidFill>
            <a:ln w="12700" cap="flat" cmpd="sng" algn="ctr">
              <a:solidFill>
                <a:srgbClr val="DEE0E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0" cap="none" spc="0" normalizeH="0" baseline="0" noProof="0">
                <a:ln>
                  <a:noFill/>
                </a:ln>
                <a:solidFill>
                  <a:srgbClr val="313559"/>
                </a:solidFill>
                <a:effectLst/>
                <a:uLnTx/>
                <a:uFillTx/>
                <a:latin typeface="Arial" panose="020B0604020202020204" pitchFamily="34" charset="0"/>
                <a:ea typeface="Roboto Light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77BE3F5E-B2C3-E88A-3C7B-E646475984C7}"/>
                </a:ext>
              </a:extLst>
            </p:cNvPr>
            <p:cNvSpPr/>
            <p:nvPr/>
          </p:nvSpPr>
          <p:spPr>
            <a:xfrm>
              <a:off x="2226687" y="3316403"/>
              <a:ext cx="1489723" cy="893610"/>
            </a:xfrm>
            <a:prstGeom prst="rect">
              <a:avLst/>
            </a:prstGeom>
            <a:solidFill>
              <a:srgbClr val="23263F"/>
            </a:solidFill>
            <a:ln w="12700" cap="flat" cmpd="sng" algn="ctr">
              <a:solidFill>
                <a:srgbClr val="484E8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id="{C24255DF-4D20-86F5-826C-034F866DC004}"/>
                </a:ext>
              </a:extLst>
            </p:cNvPr>
            <p:cNvSpPr/>
            <p:nvPr/>
          </p:nvSpPr>
          <p:spPr>
            <a:xfrm>
              <a:off x="3714889" y="4308734"/>
              <a:ext cx="5085119" cy="892622"/>
            </a:xfrm>
            <a:prstGeom prst="rect">
              <a:avLst/>
            </a:prstGeom>
            <a:solidFill>
              <a:srgbClr val="E5E6F0"/>
            </a:solidFill>
            <a:ln w="12700" cap="flat" cmpd="sng" algn="ctr">
              <a:solidFill>
                <a:srgbClr val="DEE0E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0" cap="none" spc="0" normalizeH="0" baseline="0" noProof="0">
                <a:ln>
                  <a:noFill/>
                </a:ln>
                <a:solidFill>
                  <a:srgbClr val="313559"/>
                </a:solidFill>
                <a:effectLst/>
                <a:uLnTx/>
                <a:uFillTx/>
                <a:latin typeface="Arial" panose="020B0604020202020204" pitchFamily="34" charset="0"/>
                <a:ea typeface="Roboto Light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94" name="Rectangle 93">
              <a:extLst>
                <a:ext uri="{FF2B5EF4-FFF2-40B4-BE49-F238E27FC236}">
                  <a16:creationId xmlns:a16="http://schemas.microsoft.com/office/drawing/2014/main" id="{B5FDF1CD-1A91-184D-3F3B-706317F74F84}"/>
                </a:ext>
              </a:extLst>
            </p:cNvPr>
            <p:cNvSpPr/>
            <p:nvPr/>
          </p:nvSpPr>
          <p:spPr>
            <a:xfrm>
              <a:off x="2228976" y="4308076"/>
              <a:ext cx="1489723" cy="893610"/>
            </a:xfrm>
            <a:prstGeom prst="rect">
              <a:avLst/>
            </a:prstGeom>
            <a:solidFill>
              <a:srgbClr val="23263F"/>
            </a:solidFill>
            <a:ln w="12700" cap="flat" cmpd="sng" algn="ctr">
              <a:solidFill>
                <a:srgbClr val="484E8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6" name="Rectangle 95">
              <a:extLst>
                <a:ext uri="{FF2B5EF4-FFF2-40B4-BE49-F238E27FC236}">
                  <a16:creationId xmlns:a16="http://schemas.microsoft.com/office/drawing/2014/main" id="{1DD72EAF-AA55-33A8-D914-2818BB4D4381}"/>
                </a:ext>
              </a:extLst>
            </p:cNvPr>
            <p:cNvSpPr/>
            <p:nvPr/>
          </p:nvSpPr>
          <p:spPr>
            <a:xfrm>
              <a:off x="3714889" y="5279248"/>
              <a:ext cx="5085119" cy="892622"/>
            </a:xfrm>
            <a:prstGeom prst="rect">
              <a:avLst/>
            </a:prstGeom>
            <a:solidFill>
              <a:srgbClr val="E5E6F0"/>
            </a:solidFill>
            <a:ln w="12700" cap="flat" cmpd="sng" algn="ctr">
              <a:solidFill>
                <a:srgbClr val="DEE0E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0" cap="none" spc="0" normalizeH="0" baseline="0" noProof="0">
                <a:ln>
                  <a:noFill/>
                </a:ln>
                <a:solidFill>
                  <a:srgbClr val="313559"/>
                </a:solidFill>
                <a:effectLst/>
                <a:uLnTx/>
                <a:uFillTx/>
                <a:latin typeface="Arial" panose="020B0604020202020204" pitchFamily="34" charset="0"/>
                <a:ea typeface="Roboto Light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97" name="Rectangle 96">
              <a:extLst>
                <a:ext uri="{FF2B5EF4-FFF2-40B4-BE49-F238E27FC236}">
                  <a16:creationId xmlns:a16="http://schemas.microsoft.com/office/drawing/2014/main" id="{802B7A18-28BB-7FFB-A774-309BD1B96C85}"/>
                </a:ext>
              </a:extLst>
            </p:cNvPr>
            <p:cNvSpPr/>
            <p:nvPr/>
          </p:nvSpPr>
          <p:spPr>
            <a:xfrm>
              <a:off x="2228976" y="5278590"/>
              <a:ext cx="1489723" cy="893610"/>
            </a:xfrm>
            <a:prstGeom prst="rect">
              <a:avLst/>
            </a:prstGeom>
            <a:solidFill>
              <a:srgbClr val="23263F"/>
            </a:solidFill>
            <a:ln w="12700" cap="flat" cmpd="sng" algn="ctr">
              <a:solidFill>
                <a:srgbClr val="484E8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3B7AAD52-F461-6FA8-9E0F-C074EC186981}"/>
                </a:ext>
              </a:extLst>
            </p:cNvPr>
            <p:cNvSpPr/>
            <p:nvPr/>
          </p:nvSpPr>
          <p:spPr>
            <a:xfrm>
              <a:off x="3785024" y="5294469"/>
              <a:ext cx="4930391" cy="865184"/>
            </a:xfrm>
            <a:prstGeom prst="rect">
              <a:avLst/>
            </a:prstGeom>
            <a:solidFill>
              <a:srgbClr val="E5E6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>
                <a:buBlip>
                  <a:blip r:embed="rId11">
                    <a:extLst>
                      <a:ext uri="{96DAC541-7B7A-43D3-8B79-37D633B846F1}">
                        <asvg:svgBlip xmlns:asvg="http://schemas.microsoft.com/office/drawing/2016/SVG/main" r:embed="rId12"/>
                      </a:ext>
                    </a:extLst>
                  </a:blip>
                </a:buBlip>
              </a:pPr>
              <a:r>
                <a:rPr lang="hr-HR" sz="1400">
                  <a:solidFill>
                    <a:srgbClr val="23263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Space for Text</a:t>
              </a:r>
              <a:endParaRPr lang="en-US" sz="1400">
                <a:solidFill>
                  <a:srgbClr val="23263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D2294B2B-E67C-CE17-CB1F-69EDC91849B3}"/>
              </a:ext>
            </a:extLst>
          </p:cNvPr>
          <p:cNvSpPr/>
          <p:nvPr/>
        </p:nvSpPr>
        <p:spPr>
          <a:xfrm>
            <a:off x="3785024" y="4327423"/>
            <a:ext cx="4930391" cy="865184"/>
          </a:xfrm>
          <a:prstGeom prst="rect">
            <a:avLst/>
          </a:prstGeom>
          <a:solidFill>
            <a:srgbClr val="E5E6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Blip>
                <a:blip r:embed="rId11">
                  <a:extLst>
                    <a:ext uri="{96DAC541-7B7A-43D3-8B79-37D633B846F1}">
                      <asvg:svgBlip xmlns:asvg="http://schemas.microsoft.com/office/drawing/2016/SVG/main" r:embed="rId12"/>
                    </a:ext>
                  </a:extLst>
                </a:blip>
              </a:buBlip>
            </a:pPr>
            <a:r>
              <a:rPr lang="hr-HR" sz="1400">
                <a:solidFill>
                  <a:srgbClr val="2326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Space for Text</a:t>
            </a:r>
            <a:endParaRPr lang="en-US" sz="1400">
              <a:solidFill>
                <a:srgbClr val="23263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FBA1E4D-7542-4893-222D-F1D756CD99AB}"/>
              </a:ext>
            </a:extLst>
          </p:cNvPr>
          <p:cNvSpPr/>
          <p:nvPr/>
        </p:nvSpPr>
        <p:spPr>
          <a:xfrm>
            <a:off x="3782735" y="3348874"/>
            <a:ext cx="4930391" cy="865184"/>
          </a:xfrm>
          <a:prstGeom prst="rect">
            <a:avLst/>
          </a:prstGeom>
          <a:solidFill>
            <a:srgbClr val="E5E6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Blip>
                <a:blip r:embed="rId11">
                  <a:extLst>
                    <a:ext uri="{96DAC541-7B7A-43D3-8B79-37D633B846F1}">
                      <asvg:svgBlip xmlns:asvg="http://schemas.microsoft.com/office/drawing/2016/SVG/main" r:embed="rId12"/>
                    </a:ext>
                  </a:extLst>
                </a:blip>
              </a:buBlip>
            </a:pPr>
            <a:r>
              <a:rPr lang="hr-HR" sz="1400">
                <a:solidFill>
                  <a:srgbClr val="2326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Space for Text</a:t>
            </a:r>
            <a:endParaRPr lang="en-US" sz="1400">
              <a:solidFill>
                <a:srgbClr val="23263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12C6715-5AF5-74F9-EF54-7C07241C23E2}"/>
              </a:ext>
            </a:extLst>
          </p:cNvPr>
          <p:cNvSpPr/>
          <p:nvPr/>
        </p:nvSpPr>
        <p:spPr>
          <a:xfrm>
            <a:off x="3810950" y="2336012"/>
            <a:ext cx="4930391" cy="865184"/>
          </a:xfrm>
          <a:prstGeom prst="rect">
            <a:avLst/>
          </a:prstGeom>
          <a:solidFill>
            <a:srgbClr val="E5E6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Blip>
                <a:blip r:embed="rId11">
                  <a:extLst>
                    <a:ext uri="{96DAC541-7B7A-43D3-8B79-37D633B846F1}">
                      <asvg:svgBlip xmlns:asvg="http://schemas.microsoft.com/office/drawing/2016/SVG/main" r:embed="rId12"/>
                    </a:ext>
                  </a:extLst>
                </a:blip>
              </a:buBlip>
            </a:pPr>
            <a:r>
              <a:rPr lang="hr-HR" sz="1400">
                <a:solidFill>
                  <a:srgbClr val="2326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Space for Text</a:t>
            </a:r>
            <a:endParaRPr lang="en-US" sz="1400">
              <a:solidFill>
                <a:srgbClr val="23263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7A38B93-B082-FFDC-12A6-ACAC9B1ED1BD}"/>
              </a:ext>
            </a:extLst>
          </p:cNvPr>
          <p:cNvSpPr/>
          <p:nvPr/>
        </p:nvSpPr>
        <p:spPr>
          <a:xfrm>
            <a:off x="3867328" y="1399042"/>
            <a:ext cx="4930391" cy="865184"/>
          </a:xfrm>
          <a:prstGeom prst="rect">
            <a:avLst/>
          </a:prstGeom>
          <a:solidFill>
            <a:srgbClr val="E5E6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Blip>
                <a:blip r:embed="rId11">
                  <a:extLst>
                    <a:ext uri="{96DAC541-7B7A-43D3-8B79-37D633B846F1}">
                      <asvg:svgBlip xmlns:asvg="http://schemas.microsoft.com/office/drawing/2016/SVG/main" r:embed="rId12"/>
                    </a:ext>
                  </a:extLst>
                </a:blip>
              </a:buBlip>
            </a:pPr>
            <a:r>
              <a:rPr lang="hr-HR" sz="1400">
                <a:solidFill>
                  <a:srgbClr val="2326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Space for Text</a:t>
            </a:r>
            <a:endParaRPr lang="en-US" sz="1400">
              <a:solidFill>
                <a:srgbClr val="23263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424D17A-D5E9-21C7-BC55-E591D0EA02ED}"/>
              </a:ext>
            </a:extLst>
          </p:cNvPr>
          <p:cNvGrpSpPr/>
          <p:nvPr/>
        </p:nvGrpSpPr>
        <p:grpSpPr>
          <a:xfrm rot="1165497">
            <a:off x="6110941" y="2765769"/>
            <a:ext cx="1554144" cy="1473201"/>
            <a:chOff x="6377204" y="1569514"/>
            <a:chExt cx="1554144" cy="1473201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C976CC15-3B8E-9F2B-B205-D5E959970FF4}"/>
                </a:ext>
              </a:extLst>
            </p:cNvPr>
            <p:cNvGrpSpPr/>
            <p:nvPr/>
          </p:nvGrpSpPr>
          <p:grpSpPr>
            <a:xfrm>
              <a:off x="6418921" y="1570759"/>
              <a:ext cx="1470711" cy="1470711"/>
              <a:chOff x="7104793" y="-2497404"/>
              <a:chExt cx="1470711" cy="1470711"/>
            </a:xfrm>
          </p:grpSpPr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CD4492FD-2D32-BD97-FCBF-B9A33943DCF9}"/>
                  </a:ext>
                </a:extLst>
              </p:cNvPr>
              <p:cNvSpPr/>
              <p:nvPr/>
            </p:nvSpPr>
            <p:spPr>
              <a:xfrm>
                <a:off x="7104793" y="-2497404"/>
                <a:ext cx="1470711" cy="1470711"/>
              </a:xfrm>
              <a:prstGeom prst="ellipse">
                <a:avLst/>
              </a:prstGeom>
              <a:solidFill>
                <a:srgbClr val="23263F"/>
              </a:solidFill>
              <a:ln>
                <a:noFill/>
              </a:ln>
            </p:spPr>
            <p:style>
              <a:lnRef idx="2">
                <a:schemeClr val="dk1">
                  <a:shade val="15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16" name="Grafik 12">
                <a:extLst>
                  <a:ext uri="{FF2B5EF4-FFF2-40B4-BE49-F238E27FC236}">
                    <a16:creationId xmlns:a16="http://schemas.microsoft.com/office/drawing/2014/main" id="{8190432C-800C-24CA-3C31-A204DA924A5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>
                <a:extLst>
                  <a:ext uri="{96DAC541-7B7A-43D3-8B79-37D633B846F1}">
                    <asvg:svgBlip xmlns:asvg="http://schemas.microsoft.com/office/drawing/2016/SVG/main" r:embed="rId14"/>
                  </a:ext>
                </a:extLst>
              </a:blip>
              <a:stretch>
                <a:fillRect/>
              </a:stretch>
            </p:blipFill>
            <p:spPr>
              <a:xfrm>
                <a:off x="7697908" y="-1397375"/>
                <a:ext cx="284481" cy="155017"/>
              </a:xfrm>
              <a:prstGeom prst="rect">
                <a:avLst/>
              </a:prstGeom>
            </p:spPr>
          </p:pic>
        </p:grpSp>
        <p:sp>
          <p:nvSpPr>
            <p:cNvPr id="14" name="Textplatzhalter 2">
              <a:extLst>
                <a:ext uri="{FF2B5EF4-FFF2-40B4-BE49-F238E27FC236}">
                  <a16:creationId xmlns:a16="http://schemas.microsoft.com/office/drawing/2014/main" id="{CCA62DB4-B270-121F-F552-2E349DC946FE}"/>
                </a:ext>
              </a:extLst>
            </p:cNvPr>
            <p:cNvSpPr txBox="1">
              <a:spLocks/>
            </p:cNvSpPr>
            <p:nvPr/>
          </p:nvSpPr>
          <p:spPr>
            <a:xfrm>
              <a:off x="6377204" y="1569514"/>
              <a:ext cx="1554144" cy="1473201"/>
            </a:xfrm>
            <a:prstGeom prst="rect">
              <a:avLst/>
            </a:prstGeom>
          </p:spPr>
          <p:txBody>
            <a:bodyPr anchor="ctr">
              <a:noAutofit/>
            </a:bodyPr>
            <a:lstStyle>
              <a:lvl1pPr marL="0" indent="0" algn="ctr" defTabSz="914400" rtl="0" eaLnBrk="1" latinLnBrk="0" hangingPunct="1">
                <a:lnSpc>
                  <a:spcPct val="10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000" b="1" kern="1200">
                  <a:solidFill>
                    <a:schemeClr val="accent1"/>
                  </a:solidFill>
                  <a:latin typeface="Slussen" pitchFamily="2" charset="77"/>
                  <a:ea typeface="Slussen" pitchFamily="2" charset="77"/>
                  <a:cs typeface="+mn-cs"/>
                </a:defRPr>
              </a:lvl1pPr>
              <a:lvl2pPr marL="457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>
                      <a:tint val="82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>
                      <a:tint val="82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82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82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82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82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82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82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hr-HR" sz="1200" b="0">
                  <a:solidFill>
                    <a:srgbClr val="00FF9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Grouped; fill in text boxes with content</a:t>
              </a:r>
              <a:endParaRPr lang="en-US" sz="1200" b="0">
                <a:solidFill>
                  <a:srgbClr val="00FF96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258225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" name="think-cell data - do not delete" hidden="1">
            <a:extLst>
              <a:ext uri="{FF2B5EF4-FFF2-40B4-BE49-F238E27FC236}">
                <a16:creationId xmlns:a16="http://schemas.microsoft.com/office/drawing/2014/main" id="{D4BAE334-EFAB-301D-8A39-4EAC9AB9A9A4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95421220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425" imgH="426" progId="TCLayout.ActiveDocument.1">
                  <p:embed/>
                </p:oleObj>
              </mc:Choice>
              <mc:Fallback>
                <p:oleObj name="think-cell Slide" r:id="rId4" imgW="425" imgH="426" progId="TCLayout.ActiveDocument.1">
                  <p:embed/>
                  <p:pic>
                    <p:nvPicPr>
                      <p:cNvPr id="33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D4BAE334-EFAB-301D-8A39-4EAC9AB9A9A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82DD78F-34F4-5AFC-BA70-BEEE6A914C1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11960A-14A5-43F8-9426-926AEDC8E0F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AT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A0AC6819-6334-96CD-5136-974FAD151981}"/>
              </a:ext>
            </a:extLst>
          </p:cNvPr>
          <p:cNvGrpSpPr/>
          <p:nvPr/>
        </p:nvGrpSpPr>
        <p:grpSpPr>
          <a:xfrm>
            <a:off x="769041" y="1376364"/>
            <a:ext cx="11267384" cy="4795835"/>
            <a:chOff x="785182" y="1600198"/>
            <a:chExt cx="11267384" cy="4527091"/>
          </a:xfrm>
        </p:grpSpPr>
        <p:sp>
          <p:nvSpPr>
            <p:cNvPr id="5" name="Rechteck 16">
              <a:extLst>
                <a:ext uri="{FF2B5EF4-FFF2-40B4-BE49-F238E27FC236}">
                  <a16:creationId xmlns:a16="http://schemas.microsoft.com/office/drawing/2014/main" id="{5E8FBA41-433C-E73B-D84E-AB5225620E2B}"/>
                </a:ext>
              </a:extLst>
            </p:cNvPr>
            <p:cNvSpPr/>
            <p:nvPr/>
          </p:nvSpPr>
          <p:spPr>
            <a:xfrm>
              <a:off x="2621280" y="1600199"/>
              <a:ext cx="9431286" cy="800639"/>
            </a:xfrm>
            <a:prstGeom prst="rect">
              <a:avLst/>
            </a:prstGeom>
            <a:noFill/>
            <a:ln w="12700" cap="flat" cmpd="sng" algn="ctr">
              <a:solidFill>
                <a:srgbClr val="23263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lvl="0" algn="ctr"/>
              <a:r>
                <a:rPr kumimoji="0" lang="hr-HR" sz="1000" b="0" i="0" u="none" strike="noStrike" kern="0" cap="none" spc="0" normalizeH="0" baseline="0" noProof="0">
                  <a:ln>
                    <a:noFill/>
                  </a:ln>
                  <a:solidFill>
                    <a:srgbClr val="23263F">
                      <a:lumMod val="90000"/>
                      <a:lumOff val="10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Roboto Condensed Light" panose="02000000000000000000" pitchFamily="2" charset="0"/>
                  <a:cs typeface="Arial" panose="020B0604020202020204" pitchFamily="34" charset="0"/>
                </a:rPr>
                <a:t>text</a:t>
              </a:r>
              <a:endParaRPr kumimoji="0" lang="en-US" sz="1000" b="0" i="0" u="none" strike="noStrike" kern="0" cap="none" spc="0" normalizeH="0" baseline="0" noProof="0">
                <a:ln>
                  <a:noFill/>
                </a:ln>
                <a:solidFill>
                  <a:srgbClr val="23263F">
                    <a:lumMod val="90000"/>
                    <a:lumOff val="1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Roboto Condensed Light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6" name="Rechteck 25">
              <a:extLst>
                <a:ext uri="{FF2B5EF4-FFF2-40B4-BE49-F238E27FC236}">
                  <a16:creationId xmlns:a16="http://schemas.microsoft.com/office/drawing/2014/main" id="{94DB3A91-F1A3-06E4-6B5D-35103AE4F6F2}"/>
                </a:ext>
              </a:extLst>
            </p:cNvPr>
            <p:cNvSpPr/>
            <p:nvPr/>
          </p:nvSpPr>
          <p:spPr>
            <a:xfrm>
              <a:off x="2840068" y="2487020"/>
              <a:ext cx="9212498" cy="697819"/>
            </a:xfrm>
            <a:prstGeom prst="rect">
              <a:avLst/>
            </a:prstGeom>
            <a:noFill/>
            <a:ln w="12700" cap="flat" cmpd="sng" algn="ctr">
              <a:solidFill>
                <a:srgbClr val="23263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lvl="0" algn="ctr"/>
              <a:r>
                <a:rPr kumimoji="0" lang="hr-HR" sz="1000" b="0" i="0" u="none" strike="noStrike" kern="0" cap="none" spc="0" normalizeH="0" baseline="0" noProof="0">
                  <a:ln>
                    <a:noFill/>
                  </a:ln>
                  <a:solidFill>
                    <a:srgbClr val="23263F">
                      <a:lumMod val="90000"/>
                      <a:lumOff val="10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Roboto Condensed Light" panose="02000000000000000000" pitchFamily="2" charset="0"/>
                  <a:cs typeface="Arial" panose="020B0604020202020204" pitchFamily="34" charset="0"/>
                </a:rPr>
                <a:t>text</a:t>
              </a:r>
              <a:endParaRPr kumimoji="0" lang="en-US" sz="1000" b="0" i="0" u="none" strike="noStrike" kern="0" cap="none" spc="0" normalizeH="0" baseline="0" noProof="0">
                <a:ln>
                  <a:noFill/>
                </a:ln>
                <a:solidFill>
                  <a:srgbClr val="23263F">
                    <a:lumMod val="90000"/>
                    <a:lumOff val="1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Roboto Condensed Light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7" name="Rechteck 33">
              <a:extLst>
                <a:ext uri="{FF2B5EF4-FFF2-40B4-BE49-F238E27FC236}">
                  <a16:creationId xmlns:a16="http://schemas.microsoft.com/office/drawing/2014/main" id="{52B349D5-9EAF-C9AB-F121-C55E55AD9276}"/>
                </a:ext>
              </a:extLst>
            </p:cNvPr>
            <p:cNvSpPr/>
            <p:nvPr/>
          </p:nvSpPr>
          <p:spPr>
            <a:xfrm>
              <a:off x="3027440" y="3265745"/>
              <a:ext cx="9025125" cy="700005"/>
            </a:xfrm>
            <a:prstGeom prst="rect">
              <a:avLst/>
            </a:prstGeom>
            <a:noFill/>
            <a:ln w="12700" cap="flat" cmpd="sng" algn="ctr">
              <a:solidFill>
                <a:srgbClr val="23263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lvl="0" algn="ctr"/>
              <a:r>
                <a:rPr kumimoji="0" lang="hr-HR" sz="1000" b="0" i="0" u="none" strike="noStrike" kern="0" cap="none" spc="0" normalizeH="0" baseline="0" noProof="0">
                  <a:ln>
                    <a:noFill/>
                  </a:ln>
                  <a:solidFill>
                    <a:srgbClr val="23263F">
                      <a:lumMod val="90000"/>
                      <a:lumOff val="10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Roboto Condensed Light" panose="02000000000000000000" pitchFamily="2" charset="0"/>
                  <a:cs typeface="Arial" panose="020B0604020202020204" pitchFamily="34" charset="0"/>
                </a:rPr>
                <a:t>text</a:t>
              </a:r>
              <a:endParaRPr kumimoji="0" lang="en-US" sz="1000" b="0" i="0" u="none" strike="noStrike" kern="0" cap="none" spc="0" normalizeH="0" baseline="0" noProof="0">
                <a:ln>
                  <a:noFill/>
                </a:ln>
                <a:solidFill>
                  <a:srgbClr val="23263F">
                    <a:lumMod val="90000"/>
                    <a:lumOff val="1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Roboto Condensed Light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8" name="Rechteck 42">
              <a:extLst>
                <a:ext uri="{FF2B5EF4-FFF2-40B4-BE49-F238E27FC236}">
                  <a16:creationId xmlns:a16="http://schemas.microsoft.com/office/drawing/2014/main" id="{4336F7A4-3FA7-0025-62AB-456DFBF903AC}"/>
                </a:ext>
              </a:extLst>
            </p:cNvPr>
            <p:cNvSpPr/>
            <p:nvPr/>
          </p:nvSpPr>
          <p:spPr>
            <a:xfrm>
              <a:off x="3214814" y="4061526"/>
              <a:ext cx="8837751" cy="655847"/>
            </a:xfrm>
            <a:prstGeom prst="rect">
              <a:avLst/>
            </a:prstGeom>
            <a:noFill/>
            <a:ln w="12700" cap="flat" cmpd="sng" algn="ctr">
              <a:solidFill>
                <a:srgbClr val="23263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lvl="0" algn="ctr"/>
              <a:r>
                <a:rPr kumimoji="0" lang="hr-HR" sz="1000" b="0" i="0" u="none" strike="noStrike" kern="0" cap="none" spc="0" normalizeH="0" baseline="0" noProof="0">
                  <a:ln>
                    <a:noFill/>
                  </a:ln>
                  <a:solidFill>
                    <a:srgbClr val="23263F">
                      <a:lumMod val="90000"/>
                      <a:lumOff val="10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Roboto Condensed Light" panose="02000000000000000000" pitchFamily="2" charset="0"/>
                  <a:cs typeface="Arial" panose="020B0604020202020204" pitchFamily="34" charset="0"/>
                </a:rPr>
                <a:t>text</a:t>
              </a:r>
              <a:endParaRPr kumimoji="0" lang="en-US" sz="1000" b="0" i="0" u="none" strike="noStrike" kern="0" cap="none" spc="0" normalizeH="0" baseline="0" noProof="0">
                <a:ln>
                  <a:noFill/>
                </a:ln>
                <a:solidFill>
                  <a:srgbClr val="23263F">
                    <a:lumMod val="90000"/>
                    <a:lumOff val="1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Roboto Condensed Light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9" name="Rechteck 49">
              <a:extLst>
                <a:ext uri="{FF2B5EF4-FFF2-40B4-BE49-F238E27FC236}">
                  <a16:creationId xmlns:a16="http://schemas.microsoft.com/office/drawing/2014/main" id="{D7396EAF-401D-BEC0-0A69-6DE6425FFF4E}"/>
                </a:ext>
              </a:extLst>
            </p:cNvPr>
            <p:cNvSpPr/>
            <p:nvPr/>
          </p:nvSpPr>
          <p:spPr>
            <a:xfrm>
              <a:off x="3407152" y="4806355"/>
              <a:ext cx="8645413" cy="605312"/>
            </a:xfrm>
            <a:prstGeom prst="rect">
              <a:avLst/>
            </a:prstGeom>
            <a:noFill/>
            <a:ln w="12700" cap="flat" cmpd="sng" algn="ctr">
              <a:solidFill>
                <a:srgbClr val="23263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lvl="0" algn="ctr"/>
              <a:r>
                <a:rPr kumimoji="0" lang="hr-HR" sz="1000" b="0" i="0" u="none" strike="noStrike" kern="0" cap="none" spc="0" normalizeH="0" baseline="0" noProof="0">
                  <a:ln>
                    <a:noFill/>
                  </a:ln>
                  <a:solidFill>
                    <a:srgbClr val="23263F">
                      <a:lumMod val="90000"/>
                      <a:lumOff val="10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Roboto Condensed Light" panose="02000000000000000000" pitchFamily="2" charset="0"/>
                  <a:cs typeface="Arial" panose="020B0604020202020204" pitchFamily="34" charset="0"/>
                </a:rPr>
                <a:t>text</a:t>
              </a:r>
              <a:endParaRPr kumimoji="0" lang="en-US" sz="1000" b="0" i="0" u="none" strike="noStrike" kern="0" cap="none" spc="0" normalizeH="0" baseline="0" noProof="0">
                <a:ln>
                  <a:noFill/>
                </a:ln>
                <a:solidFill>
                  <a:srgbClr val="23263F">
                    <a:lumMod val="90000"/>
                    <a:lumOff val="1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Roboto Condensed Light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0" name="Rechteck 50">
              <a:extLst>
                <a:ext uri="{FF2B5EF4-FFF2-40B4-BE49-F238E27FC236}">
                  <a16:creationId xmlns:a16="http://schemas.microsoft.com/office/drawing/2014/main" id="{FD9859E4-425F-0B50-990F-CD510E80A2D6}"/>
                </a:ext>
              </a:extLst>
            </p:cNvPr>
            <p:cNvSpPr/>
            <p:nvPr/>
          </p:nvSpPr>
          <p:spPr>
            <a:xfrm>
              <a:off x="3576671" y="5543267"/>
              <a:ext cx="8475895" cy="584022"/>
            </a:xfrm>
            <a:prstGeom prst="rect">
              <a:avLst/>
            </a:prstGeom>
            <a:noFill/>
            <a:ln w="12700" cap="flat" cmpd="sng" algn="ctr">
              <a:solidFill>
                <a:srgbClr val="23263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lvl="0" algn="ctr"/>
              <a:r>
                <a:rPr kumimoji="0" lang="hr-HR" sz="1000" b="0" i="0" u="none" strike="noStrike" kern="0" cap="none" spc="0" normalizeH="0" baseline="0" noProof="0">
                  <a:ln>
                    <a:noFill/>
                  </a:ln>
                  <a:solidFill>
                    <a:srgbClr val="23263F">
                      <a:lumMod val="90000"/>
                      <a:lumOff val="10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Roboto Condensed Light" panose="02000000000000000000" pitchFamily="2" charset="0"/>
                  <a:cs typeface="Arial" panose="020B0604020202020204" pitchFamily="34" charset="0"/>
                </a:rPr>
                <a:t>text</a:t>
              </a:r>
              <a:endParaRPr kumimoji="0" lang="en-US" sz="1000" b="0" i="0" u="none" strike="noStrike" kern="0" cap="none" spc="0" normalizeH="0" baseline="0" noProof="0">
                <a:ln>
                  <a:noFill/>
                </a:ln>
                <a:solidFill>
                  <a:srgbClr val="23263F">
                    <a:lumMod val="90000"/>
                    <a:lumOff val="1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Roboto Condensed Light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1" name="Rechteck 53">
              <a:extLst>
                <a:ext uri="{FF2B5EF4-FFF2-40B4-BE49-F238E27FC236}">
                  <a16:creationId xmlns:a16="http://schemas.microsoft.com/office/drawing/2014/main" id="{FA67455C-D50A-DF3D-1194-CC8555EB3BF2}"/>
                </a:ext>
              </a:extLst>
            </p:cNvPr>
            <p:cNvSpPr/>
            <p:nvPr/>
          </p:nvSpPr>
          <p:spPr>
            <a:xfrm>
              <a:off x="785182" y="1600199"/>
              <a:ext cx="1836097" cy="80064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anchor="ctr">
              <a:noAutofit/>
            </a:bodyPr>
            <a:lstStyle/>
            <a:p>
              <a:pPr defTabSz="1219170">
                <a:defRPr/>
              </a:pPr>
              <a:r>
                <a:rPr lang="hr-HR" sz="1400" kern="0">
                  <a:solidFill>
                    <a:srgbClr val="000000"/>
                  </a:solidFill>
                  <a:latin typeface="Arial" panose="020B0604020202020204" pitchFamily="34" charset="0"/>
                  <a:ea typeface="Roboto Condensed" panose="02000000000000000000" pitchFamily="2" charset="0"/>
                  <a:cs typeface="Arial" panose="020B0604020202020204" pitchFamily="34" charset="0"/>
                </a:rPr>
                <a:t>Title</a:t>
              </a:r>
              <a:endParaRPr lang="en-US" sz="1400" kern="0">
                <a:solidFill>
                  <a:srgbClr val="000000"/>
                </a:solidFill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2" name="Rechteck 53">
              <a:extLst>
                <a:ext uri="{FF2B5EF4-FFF2-40B4-BE49-F238E27FC236}">
                  <a16:creationId xmlns:a16="http://schemas.microsoft.com/office/drawing/2014/main" id="{6A7F5EF0-8500-4680-639C-F55E19E31A70}"/>
                </a:ext>
              </a:extLst>
            </p:cNvPr>
            <p:cNvSpPr/>
            <p:nvPr/>
          </p:nvSpPr>
          <p:spPr>
            <a:xfrm>
              <a:off x="785182" y="2487020"/>
              <a:ext cx="1620971" cy="69709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anchor="ctr">
              <a:noAutofit/>
            </a:bodyPr>
            <a:lstStyle/>
            <a:p>
              <a:pPr defTabSz="1219170"/>
              <a:r>
                <a:rPr lang="hr-HR" sz="1400" kern="0">
                  <a:solidFill>
                    <a:srgbClr val="000000"/>
                  </a:solidFill>
                  <a:latin typeface="Arial" panose="020B0604020202020204" pitchFamily="34" charset="0"/>
                  <a:ea typeface="Roboto Condensed" panose="02000000000000000000" pitchFamily="2" charset="0"/>
                  <a:cs typeface="Arial" panose="020B0604020202020204" pitchFamily="34" charset="0"/>
                </a:rPr>
                <a:t>Title</a:t>
              </a:r>
              <a:endParaRPr lang="en-US" sz="1400" kern="0">
                <a:solidFill>
                  <a:srgbClr val="000000"/>
                </a:solidFill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3" name="Rechteck 53">
              <a:extLst>
                <a:ext uri="{FF2B5EF4-FFF2-40B4-BE49-F238E27FC236}">
                  <a16:creationId xmlns:a16="http://schemas.microsoft.com/office/drawing/2014/main" id="{021B710D-3ED2-8103-5AEE-B2834E90F340}"/>
                </a:ext>
              </a:extLst>
            </p:cNvPr>
            <p:cNvSpPr/>
            <p:nvPr/>
          </p:nvSpPr>
          <p:spPr>
            <a:xfrm>
              <a:off x="785182" y="3275083"/>
              <a:ext cx="1441871" cy="6934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anchor="ctr">
              <a:noAutofit/>
            </a:bodyPr>
            <a:lstStyle/>
            <a:p>
              <a:pPr defTabSz="1219170"/>
              <a:r>
                <a:rPr lang="hr-HR" sz="1400" kern="0">
                  <a:solidFill>
                    <a:srgbClr val="000000"/>
                  </a:solidFill>
                  <a:latin typeface="Arial" panose="020B0604020202020204" pitchFamily="34" charset="0"/>
                  <a:ea typeface="Roboto Condensed" panose="02000000000000000000" pitchFamily="2" charset="0"/>
                  <a:cs typeface="Arial" panose="020B0604020202020204" pitchFamily="34" charset="0"/>
                </a:rPr>
                <a:t>Title</a:t>
              </a:r>
              <a:endParaRPr lang="en-US" sz="1400" kern="0">
                <a:solidFill>
                  <a:srgbClr val="000000"/>
                </a:solidFill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4" name="Rechteck 53">
              <a:extLst>
                <a:ext uri="{FF2B5EF4-FFF2-40B4-BE49-F238E27FC236}">
                  <a16:creationId xmlns:a16="http://schemas.microsoft.com/office/drawing/2014/main" id="{6FC7A019-16AB-04B8-1F46-E0B957CF0F65}"/>
                </a:ext>
              </a:extLst>
            </p:cNvPr>
            <p:cNvSpPr/>
            <p:nvPr/>
          </p:nvSpPr>
          <p:spPr>
            <a:xfrm>
              <a:off x="785184" y="4081612"/>
              <a:ext cx="1246225" cy="65993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anchor="ctr">
              <a:noAutofit/>
            </a:bodyPr>
            <a:lstStyle/>
            <a:p>
              <a:pPr defTabSz="1219170"/>
              <a:r>
                <a:rPr lang="hr-HR" sz="1400" kern="0">
                  <a:solidFill>
                    <a:srgbClr val="000000"/>
                  </a:solidFill>
                  <a:latin typeface="Arial" panose="020B0604020202020204" pitchFamily="34" charset="0"/>
                  <a:ea typeface="Roboto Condensed" panose="02000000000000000000" pitchFamily="2" charset="0"/>
                  <a:cs typeface="Arial" panose="020B0604020202020204" pitchFamily="34" charset="0"/>
                </a:rPr>
                <a:t>Title</a:t>
              </a:r>
              <a:endParaRPr lang="en-US" sz="1400" kern="0">
                <a:solidFill>
                  <a:srgbClr val="000000"/>
                </a:solidFill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5" name="Rechteck 53">
              <a:extLst>
                <a:ext uri="{FF2B5EF4-FFF2-40B4-BE49-F238E27FC236}">
                  <a16:creationId xmlns:a16="http://schemas.microsoft.com/office/drawing/2014/main" id="{4E3E60A3-DC01-0B47-3D3F-D9E2C6093F48}"/>
                </a:ext>
              </a:extLst>
            </p:cNvPr>
            <p:cNvSpPr/>
            <p:nvPr/>
          </p:nvSpPr>
          <p:spPr>
            <a:xfrm>
              <a:off x="785184" y="4873653"/>
              <a:ext cx="1053884" cy="53801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anchor="ctr">
              <a:noAutofit/>
            </a:bodyPr>
            <a:lstStyle/>
            <a:p>
              <a:pPr defTabSz="1219170"/>
              <a:r>
                <a:rPr lang="hr-HR" sz="1400" kern="0">
                  <a:solidFill>
                    <a:srgbClr val="000000"/>
                  </a:solidFill>
                  <a:latin typeface="Arial" panose="020B0604020202020204" pitchFamily="34" charset="0"/>
                  <a:ea typeface="Roboto Condensed" panose="02000000000000000000" pitchFamily="2" charset="0"/>
                  <a:cs typeface="Arial" panose="020B0604020202020204" pitchFamily="34" charset="0"/>
                </a:rPr>
                <a:t>Title</a:t>
              </a:r>
              <a:endParaRPr lang="en-US" sz="1400" kern="0">
                <a:solidFill>
                  <a:srgbClr val="000000"/>
                </a:solidFill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6" name="Rechteck 53">
              <a:extLst>
                <a:ext uri="{FF2B5EF4-FFF2-40B4-BE49-F238E27FC236}">
                  <a16:creationId xmlns:a16="http://schemas.microsoft.com/office/drawing/2014/main" id="{B770F453-DE48-FC1B-1E3E-BC3510F0AD8A}"/>
                </a:ext>
              </a:extLst>
            </p:cNvPr>
            <p:cNvSpPr/>
            <p:nvPr/>
          </p:nvSpPr>
          <p:spPr>
            <a:xfrm>
              <a:off x="785184" y="5560342"/>
              <a:ext cx="841810" cy="53801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anchor="ctr">
              <a:noAutofit/>
            </a:bodyPr>
            <a:lstStyle/>
            <a:p>
              <a:pPr defTabSz="1219170"/>
              <a:r>
                <a:rPr lang="hr-HR" sz="1400" kern="0">
                  <a:solidFill>
                    <a:srgbClr val="000000"/>
                  </a:solidFill>
                  <a:latin typeface="Arial" panose="020B0604020202020204" pitchFamily="34" charset="0"/>
                  <a:ea typeface="Roboto Condensed" panose="02000000000000000000" pitchFamily="2" charset="0"/>
                  <a:cs typeface="Arial" panose="020B0604020202020204" pitchFamily="34" charset="0"/>
                </a:rPr>
                <a:t>Title</a:t>
              </a:r>
              <a:endParaRPr lang="en-US" sz="1400" kern="0">
                <a:solidFill>
                  <a:srgbClr val="000000"/>
                </a:solidFill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7" name="Freihandform 10">
              <a:extLst>
                <a:ext uri="{FF2B5EF4-FFF2-40B4-BE49-F238E27FC236}">
                  <a16:creationId xmlns:a16="http://schemas.microsoft.com/office/drawing/2014/main" id="{2AC5AC9F-8A5D-E7FC-9DE1-64EB588F09FE}"/>
                </a:ext>
              </a:extLst>
            </p:cNvPr>
            <p:cNvSpPr/>
            <p:nvPr/>
          </p:nvSpPr>
          <p:spPr bwMode="auto">
            <a:xfrm>
              <a:off x="2406153" y="1600198"/>
              <a:ext cx="433916" cy="812102"/>
            </a:xfrm>
            <a:custGeom>
              <a:avLst/>
              <a:gdLst>
                <a:gd name="connsiteX0" fmla="*/ 873939 w 1751934"/>
                <a:gd name="connsiteY0" fmla="*/ 0 h 1459945"/>
                <a:gd name="connsiteX1" fmla="*/ 877995 w 1751934"/>
                <a:gd name="connsiteY1" fmla="*/ 0 h 1459945"/>
                <a:gd name="connsiteX2" fmla="*/ 1751934 w 1751934"/>
                <a:gd name="connsiteY2" fmla="*/ 1459945 h 1459945"/>
                <a:gd name="connsiteX3" fmla="*/ 0 w 1751934"/>
                <a:gd name="connsiteY3" fmla="*/ 1459945 h 1459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51934" h="1459945">
                  <a:moveTo>
                    <a:pt x="873939" y="0"/>
                  </a:moveTo>
                  <a:lnTo>
                    <a:pt x="877995" y="0"/>
                  </a:lnTo>
                  <a:lnTo>
                    <a:pt x="1751934" y="1459945"/>
                  </a:lnTo>
                  <a:lnTo>
                    <a:pt x="0" y="145994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96000" tIns="96000" rIns="96000" bIns="96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121917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>
                  <a:srgbClr val="2298D5"/>
                </a:buClr>
                <a:buSzPct val="80000"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rgbClr val="23263F"/>
                </a:solidFill>
                <a:effectLst/>
                <a:uLnTx/>
                <a:uFillTx/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endParaRPr>
            </a:p>
            <a:p>
              <a:pPr marL="0" marR="0" lvl="0" indent="0" algn="ctr" defTabSz="121917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>
                  <a:srgbClr val="2298D5"/>
                </a:buClr>
                <a:buSzPct val="80000"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rgbClr val="23263F"/>
                </a:solidFill>
                <a:effectLst/>
                <a:uLnTx/>
                <a:uFillTx/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endParaRPr>
            </a:p>
            <a:p>
              <a:pPr marL="0" marR="0" lvl="0" indent="0" algn="ctr" defTabSz="121917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>
                  <a:srgbClr val="2298D5"/>
                </a:buClr>
                <a:buSzPct val="80000"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rgbClr val="23263F"/>
                  </a:solidFill>
                  <a:effectLst/>
                  <a:uLnTx/>
                  <a:uFillTx/>
                  <a:latin typeface="Arial" panose="020B0604020202020204" pitchFamily="34" charset="0"/>
                  <a:ea typeface="Roboto Condensed" panose="02000000000000000000" pitchFamily="2" charset="0"/>
                  <a:cs typeface="Arial" panose="020B0604020202020204" pitchFamily="34" charset="0"/>
                </a:rPr>
                <a:t>L0</a:t>
              </a:r>
            </a:p>
          </p:txBody>
        </p:sp>
        <p:sp>
          <p:nvSpPr>
            <p:cNvPr id="18" name="Freihandform 12">
              <a:extLst>
                <a:ext uri="{FF2B5EF4-FFF2-40B4-BE49-F238E27FC236}">
                  <a16:creationId xmlns:a16="http://schemas.microsoft.com/office/drawing/2014/main" id="{12E79AE9-26E8-7DD8-48A0-5510876B7915}"/>
                </a:ext>
              </a:extLst>
            </p:cNvPr>
            <p:cNvSpPr/>
            <p:nvPr/>
          </p:nvSpPr>
          <p:spPr bwMode="auto">
            <a:xfrm>
              <a:off x="2218781" y="2475558"/>
              <a:ext cx="808660" cy="708554"/>
            </a:xfrm>
            <a:custGeom>
              <a:avLst/>
              <a:gdLst>
                <a:gd name="connsiteX0" fmla="*/ 667365 w 3086741"/>
                <a:gd name="connsiteY0" fmla="*/ 0 h 1108596"/>
                <a:gd name="connsiteX1" fmla="*/ 2419376 w 3086741"/>
                <a:gd name="connsiteY1" fmla="*/ 0 h 1108596"/>
                <a:gd name="connsiteX2" fmla="*/ 3086741 w 3086741"/>
                <a:gd name="connsiteY2" fmla="*/ 1108596 h 1108596"/>
                <a:gd name="connsiteX3" fmla="*/ 0 w 3086741"/>
                <a:gd name="connsiteY3" fmla="*/ 1108596 h 1108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86741" h="1108596">
                  <a:moveTo>
                    <a:pt x="667365" y="0"/>
                  </a:moveTo>
                  <a:lnTo>
                    <a:pt x="2419376" y="0"/>
                  </a:lnTo>
                  <a:lnTo>
                    <a:pt x="3086741" y="1108596"/>
                  </a:lnTo>
                  <a:lnTo>
                    <a:pt x="0" y="1108596"/>
                  </a:lnTo>
                  <a:close/>
                </a:path>
              </a:pathLst>
            </a:custGeom>
            <a:solidFill>
              <a:srgbClr val="E5E6F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96000" tIns="96000" rIns="96000" bIns="96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121917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>
                  <a:srgbClr val="2298D5"/>
                </a:buClr>
                <a:buSzPct val="80000"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rgbClr val="23263F"/>
                  </a:solidFill>
                  <a:effectLst/>
                  <a:uLnTx/>
                  <a:uFillTx/>
                  <a:latin typeface="Arial" panose="020B0604020202020204" pitchFamily="34" charset="0"/>
                  <a:ea typeface="Roboto Condensed" panose="02000000000000000000" pitchFamily="2" charset="0"/>
                  <a:cs typeface="Arial" panose="020B0604020202020204" pitchFamily="34" charset="0"/>
                </a:rPr>
                <a:t>Level 1</a:t>
              </a:r>
            </a:p>
          </p:txBody>
        </p:sp>
        <p:sp>
          <p:nvSpPr>
            <p:cNvPr id="19" name="Freihandform 14">
              <a:extLst>
                <a:ext uri="{FF2B5EF4-FFF2-40B4-BE49-F238E27FC236}">
                  <a16:creationId xmlns:a16="http://schemas.microsoft.com/office/drawing/2014/main" id="{99517AC5-A45B-082A-1A31-482B04C3E01C}"/>
                </a:ext>
              </a:extLst>
            </p:cNvPr>
            <p:cNvSpPr/>
            <p:nvPr/>
          </p:nvSpPr>
          <p:spPr bwMode="auto">
            <a:xfrm>
              <a:off x="2031409" y="3268542"/>
              <a:ext cx="1183406" cy="700004"/>
            </a:xfrm>
            <a:custGeom>
              <a:avLst/>
              <a:gdLst>
                <a:gd name="connsiteX0" fmla="*/ 658067 w 4400692"/>
                <a:gd name="connsiteY0" fmla="*/ 0 h 1108595"/>
                <a:gd name="connsiteX1" fmla="*/ 3742626 w 4400692"/>
                <a:gd name="connsiteY1" fmla="*/ 0 h 1108595"/>
                <a:gd name="connsiteX2" fmla="*/ 4400692 w 4400692"/>
                <a:gd name="connsiteY2" fmla="*/ 1108595 h 1108595"/>
                <a:gd name="connsiteX3" fmla="*/ 0 w 4400692"/>
                <a:gd name="connsiteY3" fmla="*/ 1108595 h 1108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00692" h="1108595">
                  <a:moveTo>
                    <a:pt x="658067" y="0"/>
                  </a:moveTo>
                  <a:lnTo>
                    <a:pt x="3742626" y="0"/>
                  </a:lnTo>
                  <a:lnTo>
                    <a:pt x="4400692" y="1108595"/>
                  </a:lnTo>
                  <a:lnTo>
                    <a:pt x="0" y="1108595"/>
                  </a:lnTo>
                  <a:close/>
                </a:path>
              </a:pathLst>
            </a:custGeom>
            <a:solidFill>
              <a:srgbClr val="CACBD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96000" tIns="96000" rIns="96000" bIns="96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121917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>
                  <a:srgbClr val="2298D5"/>
                </a:buClr>
                <a:buSzPct val="80000"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rgbClr val="23263F"/>
                  </a:solidFill>
                  <a:effectLst/>
                  <a:uLnTx/>
                  <a:uFillTx/>
                  <a:latin typeface="Arial" panose="020B0604020202020204" pitchFamily="34" charset="0"/>
                  <a:ea typeface="Roboto Condensed" panose="02000000000000000000" pitchFamily="2" charset="0"/>
                  <a:cs typeface="Arial" panose="020B0604020202020204" pitchFamily="34" charset="0"/>
                </a:rPr>
                <a:t>Level 2</a:t>
              </a:r>
            </a:p>
          </p:txBody>
        </p:sp>
        <p:sp>
          <p:nvSpPr>
            <p:cNvPr id="20" name="Freihandform 16">
              <a:extLst>
                <a:ext uri="{FF2B5EF4-FFF2-40B4-BE49-F238E27FC236}">
                  <a16:creationId xmlns:a16="http://schemas.microsoft.com/office/drawing/2014/main" id="{0C51500C-6740-7340-1891-74BBC5B51E0F}"/>
                </a:ext>
              </a:extLst>
            </p:cNvPr>
            <p:cNvSpPr/>
            <p:nvPr/>
          </p:nvSpPr>
          <p:spPr bwMode="auto">
            <a:xfrm>
              <a:off x="1839068" y="4057530"/>
              <a:ext cx="1568085" cy="659843"/>
            </a:xfrm>
            <a:custGeom>
              <a:avLst/>
              <a:gdLst>
                <a:gd name="connsiteX0" fmla="*/ 659351 w 5724269"/>
                <a:gd name="connsiteY0" fmla="*/ 0 h 1108595"/>
                <a:gd name="connsiteX1" fmla="*/ 5064918 w 5724269"/>
                <a:gd name="connsiteY1" fmla="*/ 0 h 1108595"/>
                <a:gd name="connsiteX2" fmla="*/ 5724269 w 5724269"/>
                <a:gd name="connsiteY2" fmla="*/ 1108595 h 1108595"/>
                <a:gd name="connsiteX3" fmla="*/ 0 w 5724269"/>
                <a:gd name="connsiteY3" fmla="*/ 1108595 h 1108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4269" h="1108595">
                  <a:moveTo>
                    <a:pt x="659351" y="0"/>
                  </a:moveTo>
                  <a:lnTo>
                    <a:pt x="5064918" y="0"/>
                  </a:lnTo>
                  <a:lnTo>
                    <a:pt x="5724269" y="1108595"/>
                  </a:lnTo>
                  <a:lnTo>
                    <a:pt x="0" y="1108595"/>
                  </a:lnTo>
                  <a:close/>
                </a:path>
              </a:pathLst>
            </a:custGeom>
            <a:solidFill>
              <a:srgbClr val="C3E3F8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96000" tIns="96000" rIns="96000" bIns="96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121917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>
                  <a:srgbClr val="2298D5"/>
                </a:buClr>
                <a:buSzPct val="80000"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rgbClr val="23263F"/>
                  </a:solidFill>
                  <a:effectLst/>
                  <a:uLnTx/>
                  <a:uFillTx/>
                  <a:latin typeface="Arial" panose="020B0604020202020204" pitchFamily="34" charset="0"/>
                  <a:ea typeface="Roboto Condensed" panose="02000000000000000000" pitchFamily="2" charset="0"/>
                  <a:cs typeface="Arial" panose="020B0604020202020204" pitchFamily="34" charset="0"/>
                </a:rPr>
                <a:t>Level 3</a:t>
              </a:r>
            </a:p>
          </p:txBody>
        </p:sp>
        <p:sp>
          <p:nvSpPr>
            <p:cNvPr id="21" name="Freeform 70">
              <a:extLst>
                <a:ext uri="{FF2B5EF4-FFF2-40B4-BE49-F238E27FC236}">
                  <a16:creationId xmlns:a16="http://schemas.microsoft.com/office/drawing/2014/main" id="{C011ABB0-0696-BECC-7329-98E563BCB87C}"/>
                </a:ext>
              </a:extLst>
            </p:cNvPr>
            <p:cNvSpPr/>
            <p:nvPr/>
          </p:nvSpPr>
          <p:spPr>
            <a:xfrm>
              <a:off x="1678503" y="4806355"/>
              <a:ext cx="1898168" cy="614072"/>
            </a:xfrm>
            <a:custGeom>
              <a:avLst/>
              <a:gdLst>
                <a:gd name="connsiteX0" fmla="*/ 1898168 w 1898168"/>
                <a:gd name="connsiteY0" fmla="*/ 548640 h 561252"/>
                <a:gd name="connsiteX1" fmla="*/ 1759432 w 1898168"/>
                <a:gd name="connsiteY1" fmla="*/ 0 h 561252"/>
                <a:gd name="connsiteX2" fmla="*/ 132430 w 1898168"/>
                <a:gd name="connsiteY2" fmla="*/ 0 h 561252"/>
                <a:gd name="connsiteX3" fmla="*/ 0 w 1898168"/>
                <a:gd name="connsiteY3" fmla="*/ 561252 h 561252"/>
                <a:gd name="connsiteX4" fmla="*/ 1898168 w 1898168"/>
                <a:gd name="connsiteY4" fmla="*/ 548640 h 561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98168" h="561252">
                  <a:moveTo>
                    <a:pt x="1898168" y="548640"/>
                  </a:moveTo>
                  <a:lnTo>
                    <a:pt x="1759432" y="0"/>
                  </a:lnTo>
                  <a:lnTo>
                    <a:pt x="132430" y="0"/>
                  </a:lnTo>
                  <a:lnTo>
                    <a:pt x="0" y="561252"/>
                  </a:lnTo>
                  <a:lnTo>
                    <a:pt x="1898168" y="54864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96000" tIns="96000" rIns="96000" bIns="96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121917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>
                  <a:srgbClr val="2298D5"/>
                </a:buClr>
                <a:buSzPct val="80000"/>
                <a:buFontTx/>
                <a:buNone/>
                <a:tabLst/>
                <a:defRPr/>
              </a:pPr>
              <a:r>
                <a:rPr kumimoji="0" lang="de-DE" sz="1100" b="0" i="0" u="none" strike="noStrike" kern="0" cap="none" spc="0" normalizeH="0" baseline="0" noProof="0">
                  <a:ln>
                    <a:noFill/>
                  </a:ln>
                  <a:solidFill>
                    <a:srgbClr val="23263F"/>
                  </a:solidFill>
                  <a:effectLst/>
                  <a:uLnTx/>
                  <a:uFillTx/>
                  <a:latin typeface="Arial" panose="020B0604020202020204" pitchFamily="34" charset="0"/>
                  <a:ea typeface="Roboto Condensed" panose="02000000000000000000" pitchFamily="2" charset="0"/>
                  <a:cs typeface="Arial" panose="020B0604020202020204" pitchFamily="34" charset="0"/>
                </a:rPr>
                <a:t>Level 4</a:t>
              </a:r>
            </a:p>
          </p:txBody>
        </p:sp>
        <p:sp>
          <p:nvSpPr>
            <p:cNvPr id="22" name="Freeform 74">
              <a:extLst>
                <a:ext uri="{FF2B5EF4-FFF2-40B4-BE49-F238E27FC236}">
                  <a16:creationId xmlns:a16="http://schemas.microsoft.com/office/drawing/2014/main" id="{B7A6DD4F-C833-B32D-6095-E2CC290FFC06}"/>
                </a:ext>
              </a:extLst>
            </p:cNvPr>
            <p:cNvSpPr/>
            <p:nvPr/>
          </p:nvSpPr>
          <p:spPr>
            <a:xfrm>
              <a:off x="1501929" y="5534506"/>
              <a:ext cx="2238704" cy="592783"/>
            </a:xfrm>
            <a:custGeom>
              <a:avLst/>
              <a:gdLst>
                <a:gd name="connsiteX0" fmla="*/ 2238704 w 2238704"/>
                <a:gd name="connsiteY0" fmla="*/ 586477 h 592783"/>
                <a:gd name="connsiteX1" fmla="*/ 2093661 w 2238704"/>
                <a:gd name="connsiteY1" fmla="*/ 0 h 592783"/>
                <a:gd name="connsiteX2" fmla="*/ 138737 w 2238704"/>
                <a:gd name="connsiteY2" fmla="*/ 0 h 592783"/>
                <a:gd name="connsiteX3" fmla="*/ 0 w 2238704"/>
                <a:gd name="connsiteY3" fmla="*/ 592783 h 592783"/>
                <a:gd name="connsiteX4" fmla="*/ 2238704 w 2238704"/>
                <a:gd name="connsiteY4" fmla="*/ 586477 h 592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38704" h="592783">
                  <a:moveTo>
                    <a:pt x="2238704" y="586477"/>
                  </a:moveTo>
                  <a:lnTo>
                    <a:pt x="2093661" y="0"/>
                  </a:lnTo>
                  <a:lnTo>
                    <a:pt x="138737" y="0"/>
                  </a:lnTo>
                  <a:lnTo>
                    <a:pt x="0" y="592783"/>
                  </a:lnTo>
                  <a:lnTo>
                    <a:pt x="2238704" y="586477"/>
                  </a:lnTo>
                  <a:close/>
                </a:path>
              </a:pathLst>
            </a:custGeom>
            <a:solidFill>
              <a:srgbClr val="91929E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96000" tIns="96000" rIns="96000" bIns="96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121917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>
                  <a:srgbClr val="2298D5"/>
                </a:buClr>
                <a:buSzPct val="80000"/>
                <a:buFontTx/>
                <a:buNone/>
                <a:tabLst/>
                <a:defRPr/>
              </a:pPr>
              <a:r>
                <a:rPr kumimoji="0" lang="de-DE" sz="1100" b="0" i="0" u="none" strike="noStrike" kern="0" cap="none" spc="0" normalizeH="0" baseline="0" noProof="0">
                  <a:ln>
                    <a:noFill/>
                  </a:ln>
                  <a:solidFill>
                    <a:srgbClr val="23263F"/>
                  </a:solidFill>
                  <a:effectLst/>
                  <a:uLnTx/>
                  <a:uFillTx/>
                  <a:latin typeface="Arial" panose="020B0604020202020204" pitchFamily="34" charset="0"/>
                  <a:ea typeface="Roboto Condensed" panose="02000000000000000000" pitchFamily="2" charset="0"/>
                  <a:cs typeface="Arial" panose="020B0604020202020204" pitchFamily="34" charset="0"/>
                </a:rPr>
                <a:t>Level 5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CF96685F-4039-9BFD-BD9B-3AAC015E5EA6}"/>
              </a:ext>
            </a:extLst>
          </p:cNvPr>
          <p:cNvGrpSpPr/>
          <p:nvPr/>
        </p:nvGrpSpPr>
        <p:grpSpPr>
          <a:xfrm rot="20753419">
            <a:off x="5013206" y="2722737"/>
            <a:ext cx="1554144" cy="1473201"/>
            <a:chOff x="6377204" y="1569514"/>
            <a:chExt cx="1554144" cy="1473201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7A3E841E-BF13-52FC-B427-6BF51B9715F2}"/>
                </a:ext>
              </a:extLst>
            </p:cNvPr>
            <p:cNvGrpSpPr/>
            <p:nvPr/>
          </p:nvGrpSpPr>
          <p:grpSpPr>
            <a:xfrm>
              <a:off x="6418921" y="1570759"/>
              <a:ext cx="1470711" cy="1470711"/>
              <a:chOff x="7104793" y="-2497404"/>
              <a:chExt cx="1470711" cy="1470711"/>
            </a:xfrm>
          </p:grpSpPr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84042F27-0E2E-BF9E-5DA2-02E26A51E4FD}"/>
                  </a:ext>
                </a:extLst>
              </p:cNvPr>
              <p:cNvSpPr/>
              <p:nvPr/>
            </p:nvSpPr>
            <p:spPr>
              <a:xfrm>
                <a:off x="7104793" y="-2497404"/>
                <a:ext cx="1470711" cy="1470711"/>
              </a:xfrm>
              <a:prstGeom prst="ellipse">
                <a:avLst/>
              </a:prstGeom>
              <a:solidFill>
                <a:srgbClr val="23263F"/>
              </a:solidFill>
              <a:ln>
                <a:noFill/>
              </a:ln>
            </p:spPr>
            <p:style>
              <a:lnRef idx="2">
                <a:schemeClr val="dk1">
                  <a:shade val="15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32" name="Grafik 12">
                <a:extLst>
                  <a:ext uri="{FF2B5EF4-FFF2-40B4-BE49-F238E27FC236}">
                    <a16:creationId xmlns:a16="http://schemas.microsoft.com/office/drawing/2014/main" id="{8EEB7D3F-44A5-6ED1-0E5C-2B1674CDFE9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>
                <a:off x="7697908" y="-1397375"/>
                <a:ext cx="284481" cy="155017"/>
              </a:xfrm>
              <a:prstGeom prst="rect">
                <a:avLst/>
              </a:prstGeom>
            </p:spPr>
          </p:pic>
        </p:grpSp>
        <p:sp>
          <p:nvSpPr>
            <p:cNvPr id="30" name="Textplatzhalter 2">
              <a:extLst>
                <a:ext uri="{FF2B5EF4-FFF2-40B4-BE49-F238E27FC236}">
                  <a16:creationId xmlns:a16="http://schemas.microsoft.com/office/drawing/2014/main" id="{AAF8843C-F49E-073E-7B3F-BCD5F449F12F}"/>
                </a:ext>
              </a:extLst>
            </p:cNvPr>
            <p:cNvSpPr txBox="1">
              <a:spLocks/>
            </p:cNvSpPr>
            <p:nvPr/>
          </p:nvSpPr>
          <p:spPr>
            <a:xfrm>
              <a:off x="6377204" y="1569514"/>
              <a:ext cx="1554144" cy="1473201"/>
            </a:xfrm>
            <a:prstGeom prst="rect">
              <a:avLst/>
            </a:prstGeom>
          </p:spPr>
          <p:txBody>
            <a:bodyPr anchor="ctr">
              <a:noAutofit/>
            </a:bodyPr>
            <a:lstStyle>
              <a:lvl1pPr marL="0" indent="0" algn="ctr" defTabSz="914400" rtl="0" eaLnBrk="1" latinLnBrk="0" hangingPunct="1">
                <a:lnSpc>
                  <a:spcPct val="10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000" b="1" kern="1200">
                  <a:solidFill>
                    <a:schemeClr val="accent1"/>
                  </a:solidFill>
                  <a:latin typeface="Slussen" pitchFamily="2" charset="77"/>
                  <a:ea typeface="Slussen" pitchFamily="2" charset="77"/>
                  <a:cs typeface="+mn-cs"/>
                </a:defRPr>
              </a:lvl1pPr>
              <a:lvl2pPr marL="457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>
                      <a:tint val="82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>
                      <a:tint val="82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82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82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82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82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82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82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hr-HR" sz="1200" b="0">
                  <a:solidFill>
                    <a:srgbClr val="00FF9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Grouped; fill in text boxes with content</a:t>
              </a:r>
              <a:endParaRPr lang="en-US" sz="1200" b="0">
                <a:solidFill>
                  <a:srgbClr val="00FF96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34446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4F078AD-2F48-A8FF-C493-1333C496218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D4D086-8BE8-CACF-FFA3-29B1597CFF7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DD91C9E-FAA3-8AC9-AB08-161934D65B4F}"/>
              </a:ext>
            </a:extLst>
          </p:cNvPr>
          <p:cNvSpPr/>
          <p:nvPr/>
        </p:nvSpPr>
        <p:spPr>
          <a:xfrm>
            <a:off x="1423056" y="1597905"/>
            <a:ext cx="388415" cy="18089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hr-HR" sz="1000">
                <a:solidFill>
                  <a:srgbClr val="4B4E6C"/>
                </a:solidFill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title</a:t>
            </a:r>
            <a:endParaRPr lang="en-GB" sz="1000">
              <a:solidFill>
                <a:srgbClr val="4B4E6C"/>
              </a:solidFill>
              <a:latin typeface="Arial" panose="020B0604020202020204" pitchFamily="34" charset="0"/>
              <a:ea typeface="Roboto Condensed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2A3DD97-78B0-6A50-538F-04F36BC88018}"/>
              </a:ext>
            </a:extLst>
          </p:cNvPr>
          <p:cNvSpPr/>
          <p:nvPr/>
        </p:nvSpPr>
        <p:spPr>
          <a:xfrm>
            <a:off x="1994906" y="5726125"/>
            <a:ext cx="9590755" cy="2405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hr-HR" sz="1000">
                <a:solidFill>
                  <a:srgbClr val="4B4E6C"/>
                </a:solidFill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title</a:t>
            </a:r>
            <a:endParaRPr lang="en-GB" sz="1000">
              <a:solidFill>
                <a:srgbClr val="4B4E6C"/>
              </a:solidFill>
              <a:latin typeface="Arial" panose="020B0604020202020204" pitchFamily="34" charset="0"/>
              <a:ea typeface="Roboto Condensed" panose="02000000000000000000" pitchFamily="2" charset="0"/>
              <a:cs typeface="Arial" panose="020B0604020202020204" pitchFamily="34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A56B0E1-A91F-ED50-2DA1-21F95DDE8C88}"/>
              </a:ext>
            </a:extLst>
          </p:cNvPr>
          <p:cNvGrpSpPr/>
          <p:nvPr/>
        </p:nvGrpSpPr>
        <p:grpSpPr>
          <a:xfrm>
            <a:off x="1459511" y="1965960"/>
            <a:ext cx="9415854" cy="3878677"/>
            <a:chOff x="1655187" y="2319702"/>
            <a:chExt cx="9415854" cy="3878677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927EF5C1-6AB2-8629-D742-1B1B7D387086}"/>
                </a:ext>
              </a:extLst>
            </p:cNvPr>
            <p:cNvCxnSpPr>
              <a:cxnSpLocks/>
            </p:cNvCxnSpPr>
            <p:nvPr/>
          </p:nvCxnSpPr>
          <p:spPr>
            <a:xfrm>
              <a:off x="1655187" y="4790747"/>
              <a:ext cx="9415854" cy="0"/>
            </a:xfrm>
            <a:prstGeom prst="line">
              <a:avLst/>
            </a:prstGeom>
            <a:ln>
              <a:solidFill>
                <a:schemeClr val="tx1">
                  <a:lumMod val="25000"/>
                  <a:lumOff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51470C95-8D47-9DB4-1FF5-4A7362B974B6}"/>
                </a:ext>
              </a:extLst>
            </p:cNvPr>
            <p:cNvCxnSpPr>
              <a:cxnSpLocks/>
            </p:cNvCxnSpPr>
            <p:nvPr/>
          </p:nvCxnSpPr>
          <p:spPr>
            <a:xfrm>
              <a:off x="4816698" y="2319702"/>
              <a:ext cx="0" cy="3878677"/>
            </a:xfrm>
            <a:prstGeom prst="line">
              <a:avLst/>
            </a:prstGeom>
            <a:ln>
              <a:solidFill>
                <a:schemeClr val="tx1">
                  <a:lumMod val="25000"/>
                  <a:lumOff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4EA12B5-2133-AD95-5A29-F3339098762D}"/>
              </a:ext>
            </a:extLst>
          </p:cNvPr>
          <p:cNvCxnSpPr>
            <a:cxnSpLocks/>
          </p:cNvCxnSpPr>
          <p:nvPr/>
        </p:nvCxnSpPr>
        <p:spPr>
          <a:xfrm>
            <a:off x="1455140" y="2907351"/>
            <a:ext cx="9415854" cy="0"/>
          </a:xfrm>
          <a:prstGeom prst="line">
            <a:avLst/>
          </a:prstGeom>
          <a:ln>
            <a:solidFill>
              <a:schemeClr val="tx1">
                <a:lumMod val="25000"/>
                <a:lumOff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842FCFA-C43F-9281-85C8-5C7C16511038}"/>
              </a:ext>
            </a:extLst>
          </p:cNvPr>
          <p:cNvCxnSpPr>
            <a:cxnSpLocks/>
          </p:cNvCxnSpPr>
          <p:nvPr/>
        </p:nvCxnSpPr>
        <p:spPr>
          <a:xfrm>
            <a:off x="7704881" y="1965960"/>
            <a:ext cx="0" cy="3878677"/>
          </a:xfrm>
          <a:prstGeom prst="line">
            <a:avLst/>
          </a:prstGeom>
          <a:ln>
            <a:solidFill>
              <a:schemeClr val="tx1">
                <a:lumMod val="25000"/>
                <a:lumOff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Group 50">
            <a:extLst>
              <a:ext uri="{FF2B5EF4-FFF2-40B4-BE49-F238E27FC236}">
                <a16:creationId xmlns:a16="http://schemas.microsoft.com/office/drawing/2014/main" id="{8081F3CE-444C-E6F5-A500-FEB56EFDA590}"/>
              </a:ext>
            </a:extLst>
          </p:cNvPr>
          <p:cNvGrpSpPr/>
          <p:nvPr/>
        </p:nvGrpSpPr>
        <p:grpSpPr>
          <a:xfrm>
            <a:off x="1603169" y="1899532"/>
            <a:ext cx="9599496" cy="3945105"/>
            <a:chOff x="1450769" y="1899532"/>
            <a:chExt cx="9599496" cy="3945105"/>
          </a:xfrm>
        </p:grpSpPr>
        <p:sp>
          <p:nvSpPr>
            <p:cNvPr id="5" name="formatBody-14ptStandard">
              <a:extLst>
                <a:ext uri="{FF2B5EF4-FFF2-40B4-BE49-F238E27FC236}">
                  <a16:creationId xmlns:a16="http://schemas.microsoft.com/office/drawing/2014/main" id="{C6130261-22DA-591D-AF35-B25ED86ED7C9}"/>
                </a:ext>
              </a:extLst>
            </p:cNvPr>
            <p:cNvSpPr txBox="1">
              <a:spLocks/>
            </p:cNvSpPr>
            <p:nvPr>
              <p:custDataLst>
                <p:tags r:id="rId1"/>
              </p:custDataLst>
            </p:nvPr>
          </p:nvSpPr>
          <p:spPr>
            <a:xfrm>
              <a:off x="1459509" y="1965958"/>
              <a:ext cx="9460315" cy="3878677"/>
            </a:xfrm>
            <a:prstGeom prst="rect">
              <a:avLst/>
            </a:prstGeom>
            <a:solidFill>
              <a:srgbClr val="E5E6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algn="ctr">
                <a:defRPr>
                  <a:solidFill>
                    <a:srgbClr val="FF0000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pPr lvl="1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ED8C29CA-3289-A838-4209-BE8B9E1221E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459510" y="5832221"/>
              <a:ext cx="9590755" cy="12416"/>
            </a:xfrm>
            <a:prstGeom prst="line">
              <a:avLst/>
            </a:prstGeom>
            <a:ln w="12700">
              <a:solidFill>
                <a:schemeClr val="tx1">
                  <a:lumMod val="90000"/>
                  <a:lumOff val="10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0BF8047F-296F-28BE-A5DA-D1B55B80F2A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450769" y="1899532"/>
              <a:ext cx="8742" cy="3945105"/>
            </a:xfrm>
            <a:prstGeom prst="line">
              <a:avLst/>
            </a:prstGeom>
            <a:ln w="12700">
              <a:solidFill>
                <a:schemeClr val="tx1">
                  <a:lumMod val="90000"/>
                  <a:lumOff val="10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10713416-B660-3F4C-E319-FEBA5F713669}"/>
              </a:ext>
            </a:extLst>
          </p:cNvPr>
          <p:cNvSpPr/>
          <p:nvPr/>
        </p:nvSpPr>
        <p:spPr>
          <a:xfrm>
            <a:off x="1588013" y="5869626"/>
            <a:ext cx="359896" cy="2400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hr-HR" sz="100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low</a:t>
            </a:r>
            <a:endParaRPr lang="en-GB" sz="100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ea typeface="Roboto Condensed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D3332EB-7397-B871-B9C6-83ACE95BD5F6}"/>
              </a:ext>
            </a:extLst>
          </p:cNvPr>
          <p:cNvSpPr/>
          <p:nvPr/>
        </p:nvSpPr>
        <p:spPr>
          <a:xfrm rot="16200000">
            <a:off x="1253589" y="2013598"/>
            <a:ext cx="451172" cy="223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hr-HR" sz="100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high</a:t>
            </a:r>
            <a:endParaRPr lang="en-GB" sz="100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ea typeface="Roboto Condensed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0EC0B7B-A12D-3FDF-95D8-2B5BA1C7215F}"/>
              </a:ext>
            </a:extLst>
          </p:cNvPr>
          <p:cNvSpPr/>
          <p:nvPr/>
        </p:nvSpPr>
        <p:spPr>
          <a:xfrm rot="16200000">
            <a:off x="1282173" y="5626711"/>
            <a:ext cx="405829" cy="1834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hr-HR" sz="100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low</a:t>
            </a:r>
            <a:endParaRPr lang="en-GB" sz="100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ea typeface="Roboto Condensed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D22C531-E4F9-1924-68A4-208564F9D56C}"/>
              </a:ext>
            </a:extLst>
          </p:cNvPr>
          <p:cNvSpPr/>
          <p:nvPr/>
        </p:nvSpPr>
        <p:spPr>
          <a:xfrm>
            <a:off x="10675515" y="5863742"/>
            <a:ext cx="451172" cy="223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hr-HR" sz="100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high</a:t>
            </a:r>
            <a:endParaRPr lang="en-GB" sz="100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ea typeface="Roboto Condensed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AB2F0911-D43C-2038-C3F0-AA093185BC8D}"/>
              </a:ext>
            </a:extLst>
          </p:cNvPr>
          <p:cNvSpPr/>
          <p:nvPr/>
        </p:nvSpPr>
        <p:spPr>
          <a:xfrm>
            <a:off x="4085627" y="4656568"/>
            <a:ext cx="365760" cy="365742"/>
          </a:xfrm>
          <a:prstGeom prst="ellipse">
            <a:avLst/>
          </a:prstGeom>
          <a:solidFill>
            <a:srgbClr val="91929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F27E3067-0A64-F456-8DE9-5800A7E3C946}"/>
              </a:ext>
            </a:extLst>
          </p:cNvPr>
          <p:cNvSpPr/>
          <p:nvPr/>
        </p:nvSpPr>
        <p:spPr>
          <a:xfrm>
            <a:off x="5700003" y="3359461"/>
            <a:ext cx="781651" cy="781613"/>
          </a:xfrm>
          <a:prstGeom prst="ellipse">
            <a:avLst/>
          </a:prstGeom>
          <a:solidFill>
            <a:srgbClr val="91929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94063C8B-EA0F-ADFF-729D-620357B98A58}"/>
              </a:ext>
            </a:extLst>
          </p:cNvPr>
          <p:cNvSpPr/>
          <p:nvPr/>
        </p:nvSpPr>
        <p:spPr>
          <a:xfrm>
            <a:off x="7704880" y="4550471"/>
            <a:ext cx="577963" cy="577935"/>
          </a:xfrm>
          <a:prstGeom prst="ellipse">
            <a:avLst/>
          </a:prstGeom>
          <a:solidFill>
            <a:srgbClr val="91929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1E042D39-F03A-DC8B-FD84-2B3E749936B8}"/>
              </a:ext>
            </a:extLst>
          </p:cNvPr>
          <p:cNvGrpSpPr/>
          <p:nvPr/>
        </p:nvGrpSpPr>
        <p:grpSpPr>
          <a:xfrm>
            <a:off x="239340" y="1654970"/>
            <a:ext cx="1435102" cy="1036902"/>
            <a:chOff x="89725" y="1296021"/>
            <a:chExt cx="1435102" cy="1036902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166FDF26-C9B0-FB0A-0392-352BA9F5F667}"/>
                </a:ext>
              </a:extLst>
            </p:cNvPr>
            <p:cNvSpPr/>
            <p:nvPr/>
          </p:nvSpPr>
          <p:spPr>
            <a:xfrm>
              <a:off x="843329" y="1955246"/>
              <a:ext cx="681498" cy="24053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700">
                  <a:solidFill>
                    <a:srgbClr val="23263F"/>
                  </a:solidFill>
                  <a:latin typeface="Arial" panose="020B0604020202020204" pitchFamily="34" charset="0"/>
                  <a:ea typeface="Roboto Condensed Light" panose="02000000000000000000" pitchFamily="2" charset="0"/>
                  <a:cs typeface="Arial" panose="020B0604020202020204" pitchFamily="34" charset="0"/>
                </a:rPr>
                <a:t>≤XX</a:t>
              </a: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5FFFB40B-F70C-DC1C-FB22-B0E6A9064522}"/>
                </a:ext>
              </a:extLst>
            </p:cNvPr>
            <p:cNvSpPr/>
            <p:nvPr/>
          </p:nvSpPr>
          <p:spPr>
            <a:xfrm>
              <a:off x="843329" y="1774581"/>
              <a:ext cx="681498" cy="24053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700">
                  <a:solidFill>
                    <a:srgbClr val="23263F"/>
                  </a:solidFill>
                  <a:latin typeface="Arial" panose="020B0604020202020204" pitchFamily="34" charset="0"/>
                  <a:ea typeface="Roboto Condensed Light" panose="02000000000000000000" pitchFamily="2" charset="0"/>
                  <a:cs typeface="Arial" panose="020B0604020202020204" pitchFamily="34" charset="0"/>
                </a:rPr>
                <a:t>≤XX</a:t>
              </a:r>
            </a:p>
          </p:txBody>
        </p: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79D73A3F-B399-6A4C-B63E-68F437B71856}"/>
                </a:ext>
              </a:extLst>
            </p:cNvPr>
            <p:cNvGrpSpPr/>
            <p:nvPr/>
          </p:nvGrpSpPr>
          <p:grpSpPr>
            <a:xfrm>
              <a:off x="89725" y="1296021"/>
              <a:ext cx="1312503" cy="1036902"/>
              <a:chOff x="89725" y="1296021"/>
              <a:chExt cx="1312503" cy="1036902"/>
            </a:xfrm>
          </p:grpSpPr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E871FA9B-F196-A81F-7270-D8F29B9D4236}"/>
                  </a:ext>
                </a:extLst>
              </p:cNvPr>
              <p:cNvSpPr/>
              <p:nvPr/>
            </p:nvSpPr>
            <p:spPr>
              <a:xfrm>
                <a:off x="843329" y="2068766"/>
                <a:ext cx="529299" cy="240534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GB" sz="700">
                    <a:solidFill>
                      <a:srgbClr val="23263F"/>
                    </a:solidFill>
                    <a:latin typeface="Arial" panose="020B0604020202020204" pitchFamily="34" charset="0"/>
                    <a:ea typeface="Roboto Condensed Light" panose="02000000000000000000" pitchFamily="2" charset="0"/>
                    <a:cs typeface="Arial" panose="020B0604020202020204" pitchFamily="34" charset="0"/>
                  </a:rPr>
                  <a:t>≤XX</a:t>
                </a:r>
              </a:p>
            </p:txBody>
          </p:sp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id="{E9BF7E7A-D2F3-854E-6EBD-7DA3D77AD66B}"/>
                  </a:ext>
                </a:extLst>
              </p:cNvPr>
              <p:cNvSpPr/>
              <p:nvPr/>
            </p:nvSpPr>
            <p:spPr>
              <a:xfrm>
                <a:off x="89725" y="1575982"/>
                <a:ext cx="756941" cy="756941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rgbClr val="23263F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66E4F1F4-9AE5-7678-D35A-4EC41DB53C53}"/>
                  </a:ext>
                </a:extLst>
              </p:cNvPr>
              <p:cNvSpPr/>
              <p:nvPr/>
            </p:nvSpPr>
            <p:spPr>
              <a:xfrm>
                <a:off x="843329" y="1451424"/>
                <a:ext cx="558899" cy="240534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GB" sz="700">
                    <a:solidFill>
                      <a:srgbClr val="23263F"/>
                    </a:solidFill>
                    <a:latin typeface="Arial" panose="020B0604020202020204" pitchFamily="34" charset="0"/>
                    <a:ea typeface="Roboto Condensed Light" panose="02000000000000000000" pitchFamily="2" charset="0"/>
                    <a:cs typeface="Arial" panose="020B0604020202020204" pitchFamily="34" charset="0"/>
                  </a:rPr>
                  <a:t>≥XX</a:t>
                </a:r>
              </a:p>
            </p:txBody>
          </p:sp>
          <p:sp>
            <p:nvSpPr>
              <p:cNvPr id="43" name="Oval 42">
                <a:extLst>
                  <a:ext uri="{FF2B5EF4-FFF2-40B4-BE49-F238E27FC236}">
                    <a16:creationId xmlns:a16="http://schemas.microsoft.com/office/drawing/2014/main" id="{3832A2B1-6E09-E797-1AA6-B00AFDF5FC40}"/>
                  </a:ext>
                </a:extLst>
              </p:cNvPr>
              <p:cNvSpPr/>
              <p:nvPr/>
            </p:nvSpPr>
            <p:spPr>
              <a:xfrm>
                <a:off x="415410" y="1901667"/>
                <a:ext cx="431256" cy="431256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rgbClr val="23263F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D91BDEFC-AE07-5610-1933-543B77B95422}"/>
                  </a:ext>
                </a:extLst>
              </p:cNvPr>
              <p:cNvSpPr/>
              <p:nvPr/>
            </p:nvSpPr>
            <p:spPr>
              <a:xfrm>
                <a:off x="589273" y="2075530"/>
                <a:ext cx="257393" cy="257393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rgbClr val="23263F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CFD0BA8F-BED6-50DD-F23B-56A024A51AE2}"/>
                  </a:ext>
                </a:extLst>
              </p:cNvPr>
              <p:cNvSpPr/>
              <p:nvPr/>
            </p:nvSpPr>
            <p:spPr>
              <a:xfrm>
                <a:off x="702632" y="2188889"/>
                <a:ext cx="144034" cy="144034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rgbClr val="23263F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3AC6AE14-5610-6DA9-2C48-4B328665E09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69916" y="2190623"/>
                <a:ext cx="108000" cy="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D2AD9D0E-4E86-17AA-8A25-762A56DB3140}"/>
                  </a:ext>
                </a:extLst>
              </p:cNvPr>
              <p:cNvCxnSpPr>
                <a:cxnSpLocks/>
                <a:endCxn id="44" idx="0"/>
              </p:cNvCxnSpPr>
              <p:nvPr/>
            </p:nvCxnSpPr>
            <p:spPr>
              <a:xfrm flipH="1" flipV="1">
                <a:off x="717970" y="2075530"/>
                <a:ext cx="180000" cy="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68B7BA04-C8F9-2B82-0972-D139883458CA}"/>
                  </a:ext>
                </a:extLst>
              </p:cNvPr>
              <p:cNvCxnSpPr>
                <a:cxnSpLocks/>
                <a:endCxn id="43" idx="0"/>
              </p:cNvCxnSpPr>
              <p:nvPr/>
            </p:nvCxnSpPr>
            <p:spPr>
              <a:xfrm flipH="1">
                <a:off x="631038" y="1901667"/>
                <a:ext cx="252000" cy="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D8A1CBD5-33D5-51D8-E7B4-4CAE00229127}"/>
                  </a:ext>
                </a:extLst>
              </p:cNvPr>
              <p:cNvCxnSpPr>
                <a:cxnSpLocks/>
                <a:endCxn id="41" idx="0"/>
              </p:cNvCxnSpPr>
              <p:nvPr/>
            </p:nvCxnSpPr>
            <p:spPr>
              <a:xfrm flipH="1">
                <a:off x="468196" y="1574642"/>
                <a:ext cx="396000" cy="134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DBB7A550-7E13-8AFF-1BA4-01D4BF73B203}"/>
                  </a:ext>
                </a:extLst>
              </p:cNvPr>
              <p:cNvSpPr/>
              <p:nvPr/>
            </p:nvSpPr>
            <p:spPr>
              <a:xfrm>
                <a:off x="756194" y="1296021"/>
                <a:ext cx="635177" cy="240534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700">
                    <a:solidFill>
                      <a:srgbClr val="23263F"/>
                    </a:solidFill>
                    <a:latin typeface="Arial" panose="020B0604020202020204" pitchFamily="34" charset="0"/>
                    <a:ea typeface="Roboto Condensed Light" panose="02000000000000000000" pitchFamily="2" charset="0"/>
                    <a:cs typeface="Arial" panose="020B0604020202020204" pitchFamily="34" charset="0"/>
                  </a:rPr>
                  <a:t>Category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0578197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formatBody-12ptStandard"/>
  <p:tag name="SHAPETYPE" val="1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Empty Theme">
  <a:themeElements>
    <a:clrScheme name="IH CI Palette">
      <a:dk1>
        <a:srgbClr val="23263F"/>
      </a:dk1>
      <a:lt1>
        <a:srgbClr val="FFFFFF"/>
      </a:lt1>
      <a:dk2>
        <a:srgbClr val="44485C"/>
      </a:dk2>
      <a:lt2>
        <a:srgbClr val="CACBD1"/>
      </a:lt2>
      <a:accent1>
        <a:srgbClr val="00FF96"/>
      </a:accent1>
      <a:accent2>
        <a:srgbClr val="5B5D70"/>
      </a:accent2>
      <a:accent3>
        <a:srgbClr val="91939F"/>
      </a:accent3>
      <a:accent4>
        <a:srgbClr val="BDBEC5"/>
      </a:accent4>
      <a:accent5>
        <a:srgbClr val="E4E5F0"/>
      </a:accent5>
      <a:accent6>
        <a:srgbClr val="D6D8E1"/>
      </a:accent6>
      <a:hlink>
        <a:srgbClr val="F2F2F2"/>
      </a:hlink>
      <a:folHlink>
        <a:srgbClr val="F2F2F2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>
          <a:solidFill>
            <a:schemeClr val="accent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IH-0625-PPT-Vorlage" id="{09766121-A559-BC4F-BCCC-A5F2738D4A37}" vid="{C1C6A910-CAA6-8F43-A688-7E3F0A7C657A}"/>
    </a:ext>
  </a:extLst>
</a:theme>
</file>

<file path=ppt/theme/theme2.xml><?xml version="1.0" encoding="utf-8"?>
<a:theme xmlns:a="http://schemas.openxmlformats.org/drawingml/2006/main" name="IHO Kombi Logo Theme">
  <a:themeElements>
    <a:clrScheme name="IH CI Palette">
      <a:dk1>
        <a:srgbClr val="23263F"/>
      </a:dk1>
      <a:lt1>
        <a:srgbClr val="FFFFFF"/>
      </a:lt1>
      <a:dk2>
        <a:srgbClr val="44485C"/>
      </a:dk2>
      <a:lt2>
        <a:srgbClr val="CACBD1"/>
      </a:lt2>
      <a:accent1>
        <a:srgbClr val="00FF96"/>
      </a:accent1>
      <a:accent2>
        <a:srgbClr val="5B5D70"/>
      </a:accent2>
      <a:accent3>
        <a:srgbClr val="91939F"/>
      </a:accent3>
      <a:accent4>
        <a:srgbClr val="BDBEC5"/>
      </a:accent4>
      <a:accent5>
        <a:srgbClr val="E4E5F0"/>
      </a:accent5>
      <a:accent6>
        <a:srgbClr val="D6D8E1"/>
      </a:accent6>
      <a:hlink>
        <a:srgbClr val="F2F2F2"/>
      </a:hlink>
      <a:folHlink>
        <a:srgbClr val="F2F2F2"/>
      </a:folHlink>
    </a:clrScheme>
    <a:fontScheme name="Default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>
            <a:lumMod val="85000"/>
          </a:schemeClr>
        </a:solidFill>
      </a:spPr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IH-0625-PPT-Vorlage" id="{09766121-A559-BC4F-BCCC-A5F2738D4A37}" vid="{C1C6A910-CAA6-8F43-A688-7E3F0A7C657A}"/>
    </a:ext>
  </a:extLst>
</a:theme>
</file>

<file path=ppt/theme/theme3.xml><?xml version="1.0" encoding="utf-8"?>
<a:theme xmlns:a="http://schemas.openxmlformats.org/drawingml/2006/main" name="IHO BULMOR Theme">
  <a:themeElements>
    <a:clrScheme name="IH CI Palette">
      <a:dk1>
        <a:srgbClr val="23263F"/>
      </a:dk1>
      <a:lt1>
        <a:srgbClr val="FFFFFF"/>
      </a:lt1>
      <a:dk2>
        <a:srgbClr val="44485C"/>
      </a:dk2>
      <a:lt2>
        <a:srgbClr val="CACBD1"/>
      </a:lt2>
      <a:accent1>
        <a:srgbClr val="00FF96"/>
      </a:accent1>
      <a:accent2>
        <a:srgbClr val="5B5D70"/>
      </a:accent2>
      <a:accent3>
        <a:srgbClr val="91939F"/>
      </a:accent3>
      <a:accent4>
        <a:srgbClr val="BDBEC5"/>
      </a:accent4>
      <a:accent5>
        <a:srgbClr val="E4E5F0"/>
      </a:accent5>
      <a:accent6>
        <a:srgbClr val="D6D8E1"/>
      </a:accent6>
      <a:hlink>
        <a:srgbClr val="F2F2F2"/>
      </a:hlink>
      <a:folHlink>
        <a:srgbClr val="F2F2F2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IH-0625-PPT-Vorlage" id="{09766121-A559-BC4F-BCCC-A5F2738D4A37}" vid="{C1C6A910-CAA6-8F43-A688-7E3F0A7C657A}"/>
    </a:ext>
  </a:extLst>
</a:theme>
</file>

<file path=ppt/theme/theme4.xml><?xml version="1.0" encoding="utf-8"?>
<a:theme xmlns:a="http://schemas.openxmlformats.org/drawingml/2006/main" name="IHO TERRA Theme">
  <a:themeElements>
    <a:clrScheme name="IH CI Palette">
      <a:dk1>
        <a:srgbClr val="23263F"/>
      </a:dk1>
      <a:lt1>
        <a:srgbClr val="FFFFFF"/>
      </a:lt1>
      <a:dk2>
        <a:srgbClr val="44485C"/>
      </a:dk2>
      <a:lt2>
        <a:srgbClr val="CACBD1"/>
      </a:lt2>
      <a:accent1>
        <a:srgbClr val="00FF96"/>
      </a:accent1>
      <a:accent2>
        <a:srgbClr val="5B5D70"/>
      </a:accent2>
      <a:accent3>
        <a:srgbClr val="91939F"/>
      </a:accent3>
      <a:accent4>
        <a:srgbClr val="BDBEC5"/>
      </a:accent4>
      <a:accent5>
        <a:srgbClr val="E4E5F0"/>
      </a:accent5>
      <a:accent6>
        <a:srgbClr val="D6D8E1"/>
      </a:accent6>
      <a:hlink>
        <a:srgbClr val="F2F2F2"/>
      </a:hlink>
      <a:folHlink>
        <a:srgbClr val="F2F2F2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IH-0625-PPT-Vorlage" id="{09766121-A559-BC4F-BCCC-A5F2738D4A37}" vid="{C1C6A910-CAA6-8F43-A688-7E3F0A7C657A}"/>
    </a:ext>
  </a:extLst>
</a:theme>
</file>

<file path=ppt/theme/theme5.xml><?xml version="1.0" encoding="utf-8"?>
<a:theme xmlns:a="http://schemas.openxmlformats.org/drawingml/2006/main" name="IHO PROFIRENT Theme">
  <a:themeElements>
    <a:clrScheme name="IH CI Palette">
      <a:dk1>
        <a:srgbClr val="23263F"/>
      </a:dk1>
      <a:lt1>
        <a:srgbClr val="FFFFFF"/>
      </a:lt1>
      <a:dk2>
        <a:srgbClr val="44485C"/>
      </a:dk2>
      <a:lt2>
        <a:srgbClr val="CACBD1"/>
      </a:lt2>
      <a:accent1>
        <a:srgbClr val="00FF96"/>
      </a:accent1>
      <a:accent2>
        <a:srgbClr val="5B5D70"/>
      </a:accent2>
      <a:accent3>
        <a:srgbClr val="91939F"/>
      </a:accent3>
      <a:accent4>
        <a:srgbClr val="BDBEC5"/>
      </a:accent4>
      <a:accent5>
        <a:srgbClr val="E4E5F0"/>
      </a:accent5>
      <a:accent6>
        <a:srgbClr val="D6D8E1"/>
      </a:accent6>
      <a:hlink>
        <a:srgbClr val="F2F2F2"/>
      </a:hlink>
      <a:folHlink>
        <a:srgbClr val="F2F2F2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IH-0625-PPT-Vorlage" id="{09766121-A559-BC4F-BCCC-A5F2738D4A37}" vid="{C1C6A910-CAA6-8F43-A688-7E3F0A7C657A}"/>
    </a:ext>
  </a:extLst>
</a:theme>
</file>

<file path=ppt/theme/theme6.xml><?xml version="1.0" encoding="utf-8"?>
<a:theme xmlns:a="http://schemas.openxmlformats.org/drawingml/2006/main" name="IHO Logo Theme">
  <a:themeElements>
    <a:clrScheme name="IH CI Palette">
      <a:dk1>
        <a:srgbClr val="23263F"/>
      </a:dk1>
      <a:lt1>
        <a:srgbClr val="FFFFFF"/>
      </a:lt1>
      <a:dk2>
        <a:srgbClr val="44485C"/>
      </a:dk2>
      <a:lt2>
        <a:srgbClr val="CACBD1"/>
      </a:lt2>
      <a:accent1>
        <a:srgbClr val="00FF96"/>
      </a:accent1>
      <a:accent2>
        <a:srgbClr val="5B5D70"/>
      </a:accent2>
      <a:accent3>
        <a:srgbClr val="91939F"/>
      </a:accent3>
      <a:accent4>
        <a:srgbClr val="BDBEC5"/>
      </a:accent4>
      <a:accent5>
        <a:srgbClr val="E4E5F0"/>
      </a:accent5>
      <a:accent6>
        <a:srgbClr val="D6D8E1"/>
      </a:accent6>
      <a:hlink>
        <a:srgbClr val="F2F2F2"/>
      </a:hlink>
      <a:folHlink>
        <a:srgbClr val="F2F2F2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C8C9CE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IH-0625-PPT-Vorlage" id="{09766121-A559-BC4F-BCCC-A5F2738D4A37}" vid="{C1C6A910-CAA6-8F43-A688-7E3F0A7C657A}"/>
    </a:ext>
  </a:extLst>
</a:theme>
</file>

<file path=ppt/theme/theme7.xml><?xml version="1.0" encoding="utf-8"?>
<a:theme xmlns:a="http://schemas.openxmlformats.org/drawingml/2006/main" name="IHO Big Logo Theme">
  <a:themeElements>
    <a:clrScheme name="IH CI Palette">
      <a:dk1>
        <a:srgbClr val="23263F"/>
      </a:dk1>
      <a:lt1>
        <a:srgbClr val="FFFFFF"/>
      </a:lt1>
      <a:dk2>
        <a:srgbClr val="44485C"/>
      </a:dk2>
      <a:lt2>
        <a:srgbClr val="CACBD1"/>
      </a:lt2>
      <a:accent1>
        <a:srgbClr val="00FF96"/>
      </a:accent1>
      <a:accent2>
        <a:srgbClr val="5B5D70"/>
      </a:accent2>
      <a:accent3>
        <a:srgbClr val="91939F"/>
      </a:accent3>
      <a:accent4>
        <a:srgbClr val="BDBEC5"/>
      </a:accent4>
      <a:accent5>
        <a:srgbClr val="E4E5F0"/>
      </a:accent5>
      <a:accent6>
        <a:srgbClr val="D6D8E1"/>
      </a:accent6>
      <a:hlink>
        <a:srgbClr val="F2F2F2"/>
      </a:hlink>
      <a:folHlink>
        <a:srgbClr val="F2F2F2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C8C9CE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IH-0625-PPT-Vorlage" id="{09766121-A559-BC4F-BCCC-A5F2738D4A37}" vid="{C1C6A910-CAA6-8F43-A688-7E3F0A7C657A}"/>
    </a:ext>
  </a:extLst>
</a:theme>
</file>

<file path=ppt/theme/theme8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0D98256ED9B7840B8FED1AB7FAB9036" ma:contentTypeVersion="14" ma:contentTypeDescription="Create a new document." ma:contentTypeScope="" ma:versionID="960eb6be1397639e91ed3db3a3dfa658">
  <xsd:schema xmlns:xsd="http://www.w3.org/2001/XMLSchema" xmlns:xs="http://www.w3.org/2001/XMLSchema" xmlns:p="http://schemas.microsoft.com/office/2006/metadata/properties" xmlns:ns2="e3d54fd7-a238-48c7-89d8-149366a4d177" xmlns:ns3="6b4f6aa4-7c25-4d5a-8830-986e91c11e51" targetNamespace="http://schemas.microsoft.com/office/2006/metadata/properties" ma:root="true" ma:fieldsID="d69d65359ee1b09343c3cb30273a22d7" ns2:_="" ns3:_="">
    <xsd:import namespace="e3d54fd7-a238-48c7-89d8-149366a4d177"/>
    <xsd:import namespace="6b4f6aa4-7c25-4d5a-8830-986e91c11e5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LengthInSecond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3d54fd7-a238-48c7-89d8-149366a4d17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393cd185-0e64-453c-b23d-28228f87ef6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16" nillable="true" ma:displayName="Location" ma:indexed="true" ma:internalName="MediaServiceLocatio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b4f6aa4-7c25-4d5a-8830-986e91c11e51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a69ab339-6e1c-4da1-8f81-3b994519441c}" ma:internalName="TaxCatchAll" ma:showField="CatchAllData" ma:web="6b4f6aa4-7c25-4d5a-8830-986e91c11e5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e3d54fd7-a238-48c7-89d8-149366a4d177">
      <Terms xmlns="http://schemas.microsoft.com/office/infopath/2007/PartnerControls"/>
    </lcf76f155ced4ddcb4097134ff3c332f>
    <TaxCatchAll xmlns="6b4f6aa4-7c25-4d5a-8830-986e91c11e51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F5857A0-8ECC-471C-B4AD-9488C9AF71EB}">
  <ds:schemaRefs>
    <ds:schemaRef ds:uri="6b4f6aa4-7c25-4d5a-8830-986e91c11e51"/>
    <ds:schemaRef ds:uri="e3d54fd7-a238-48c7-89d8-149366a4d177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2E0853DB-C176-4295-8C97-C4DEEDED6833}">
  <ds:schemaRefs>
    <ds:schemaRef ds:uri="6b4f6aa4-7c25-4d5a-8830-986e91c11e51"/>
    <ds:schemaRef ds:uri="e3d54fd7-a238-48c7-89d8-149366a4d177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47384880-AD55-46C8-AA60-FBF60CCF54D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1 Plakative Folientrenner</Template>
  <TotalTime>0</TotalTime>
  <Words>829</Words>
  <Application>Microsoft Office PowerPoint</Application>
  <PresentationFormat>Widescreen</PresentationFormat>
  <Paragraphs>426</Paragraphs>
  <Slides>21</Slides>
  <Notes>7</Notes>
  <HiddenSlides>2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7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7" baseType="lpstr">
      <vt:lpstr>Aptos</vt:lpstr>
      <vt:lpstr>Arial</vt:lpstr>
      <vt:lpstr>Calibri</vt:lpstr>
      <vt:lpstr>Roboto</vt:lpstr>
      <vt:lpstr>Roboto Condensed Light</vt:lpstr>
      <vt:lpstr>Slussen</vt:lpstr>
      <vt:lpstr>Symbol</vt:lpstr>
      <vt:lpstr>Tahoma</vt:lpstr>
      <vt:lpstr>Empty Theme</vt:lpstr>
      <vt:lpstr>IHO Kombi Logo Theme</vt:lpstr>
      <vt:lpstr>IHO BULMOR Theme</vt:lpstr>
      <vt:lpstr>IHO TERRA Theme</vt:lpstr>
      <vt:lpstr>IHO PROFIRENT Theme</vt:lpstr>
      <vt:lpstr>IHO Logo Theme</vt:lpstr>
      <vt:lpstr>IHO Big Logo Theme</vt:lpstr>
      <vt:lpstr>think-cell Slide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Denise Kopf</dc:creator>
  <cp:lastModifiedBy>Bilogrevic, Tea</cp:lastModifiedBy>
  <cp:revision>1</cp:revision>
  <cp:lastPrinted>2025-09-11T13:17:18Z</cp:lastPrinted>
  <dcterms:created xsi:type="dcterms:W3CDTF">2025-08-29T10:03:45Z</dcterms:created>
  <dcterms:modified xsi:type="dcterms:W3CDTF">2025-10-15T13:10:16Z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0x01010060D98256ED9B7840B8FED1AB7FAB9036</vt:lpwstr>
  </property>
  <property fmtid="{D5CDD505-2E9C-101B-9397-08002B2CF9AE}" pid="3" name="MediaServiceImageTags">
    <vt:lpwstr/>
  </property>
</Properties>
</file>